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5"/>
  </p:notesMasterIdLst>
  <p:handoutMasterIdLst>
    <p:handoutMasterId r:id="rId16"/>
  </p:handoutMasterIdLst>
  <p:sldIdLst>
    <p:sldId id="256" r:id="rId5"/>
    <p:sldId id="265" r:id="rId6"/>
    <p:sldId id="272" r:id="rId7"/>
    <p:sldId id="267" r:id="rId8"/>
    <p:sldId id="269" r:id="rId9"/>
    <p:sldId id="268" r:id="rId10"/>
    <p:sldId id="271" r:id="rId11"/>
    <p:sldId id="266" r:id="rId12"/>
    <p:sldId id="270" r:id="rId13"/>
    <p:sldId id="26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946767-1B33-4482-B0F3-D4AFEF0CF01D}" v="11" dt="2021-12-11T05:26:41.5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p:scale>
          <a:sx n="80" d="100"/>
          <a:sy n="80" d="100"/>
        </p:scale>
        <p:origin x="782" y="11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kul Dhama" userId="0aaec3c091b8002a" providerId="LiveId" clId="{5A946767-1B33-4482-B0F3-D4AFEF0CF01D}"/>
    <pc:docChg chg="custSel delSld modSld sldOrd">
      <pc:chgData name="Mukul Dhama" userId="0aaec3c091b8002a" providerId="LiveId" clId="{5A946767-1B33-4482-B0F3-D4AFEF0CF01D}" dt="2021-12-11T05:26:41.583" v="64"/>
      <pc:docMkLst>
        <pc:docMk/>
      </pc:docMkLst>
      <pc:sldChg chg="modSp mod">
        <pc:chgData name="Mukul Dhama" userId="0aaec3c091b8002a" providerId="LiveId" clId="{5A946767-1B33-4482-B0F3-D4AFEF0CF01D}" dt="2021-07-10T06:58:50.839" v="4" actId="1076"/>
        <pc:sldMkLst>
          <pc:docMk/>
          <pc:sldMk cId="1487700712" sldId="256"/>
        </pc:sldMkLst>
        <pc:picChg chg="mod">
          <ac:chgData name="Mukul Dhama" userId="0aaec3c091b8002a" providerId="LiveId" clId="{5A946767-1B33-4482-B0F3-D4AFEF0CF01D}" dt="2021-07-10T06:58:50.839" v="4" actId="1076"/>
          <ac:picMkLst>
            <pc:docMk/>
            <pc:sldMk cId="1487700712" sldId="256"/>
            <ac:picMk id="7" creationId="{3840F91C-EDD0-4D4E-A4AB-E6C77856C88C}"/>
          </ac:picMkLst>
        </pc:picChg>
      </pc:sldChg>
      <pc:sldChg chg="del">
        <pc:chgData name="Mukul Dhama" userId="0aaec3c091b8002a" providerId="LiveId" clId="{5A946767-1B33-4482-B0F3-D4AFEF0CF01D}" dt="2021-07-10T07:02:17.042" v="5" actId="2696"/>
        <pc:sldMkLst>
          <pc:docMk/>
          <pc:sldMk cId="3861952769" sldId="262"/>
        </pc:sldMkLst>
      </pc:sldChg>
      <pc:sldChg chg="del">
        <pc:chgData name="Mukul Dhama" userId="0aaec3c091b8002a" providerId="LiveId" clId="{5A946767-1B33-4482-B0F3-D4AFEF0CF01D}" dt="2021-07-10T07:02:21.777" v="6" actId="2696"/>
        <pc:sldMkLst>
          <pc:docMk/>
          <pc:sldMk cId="2885490221" sldId="263"/>
        </pc:sldMkLst>
      </pc:sldChg>
      <pc:sldChg chg="del">
        <pc:chgData name="Mukul Dhama" userId="0aaec3c091b8002a" providerId="LiveId" clId="{5A946767-1B33-4482-B0F3-D4AFEF0CF01D}" dt="2021-07-10T07:02:25.714" v="7" actId="2696"/>
        <pc:sldMkLst>
          <pc:docMk/>
          <pc:sldMk cId="1038631655" sldId="264"/>
        </pc:sldMkLst>
      </pc:sldChg>
      <pc:sldChg chg="addSp delSp modSp mod">
        <pc:chgData name="Mukul Dhama" userId="0aaec3c091b8002a" providerId="LiveId" clId="{5A946767-1B33-4482-B0F3-D4AFEF0CF01D}" dt="2021-12-11T05:26:41.583" v="64"/>
        <pc:sldMkLst>
          <pc:docMk/>
          <pc:sldMk cId="2170940512" sldId="266"/>
        </pc:sldMkLst>
        <pc:spChg chg="mod">
          <ac:chgData name="Mukul Dhama" userId="0aaec3c091b8002a" providerId="LiveId" clId="{5A946767-1B33-4482-B0F3-D4AFEF0CF01D}" dt="2021-12-11T05:26:10.698" v="59" actId="20577"/>
          <ac:spMkLst>
            <pc:docMk/>
            <pc:sldMk cId="2170940512" sldId="266"/>
            <ac:spMk id="2" creationId="{7F2616EE-270D-4F4C-BA1F-2708D387B800}"/>
          </ac:spMkLst>
        </pc:spChg>
        <pc:spChg chg="add del mod">
          <ac:chgData name="Mukul Dhama" userId="0aaec3c091b8002a" providerId="LiveId" clId="{5A946767-1B33-4482-B0F3-D4AFEF0CF01D}" dt="2021-12-11T05:25:53.077" v="49" actId="478"/>
          <ac:spMkLst>
            <pc:docMk/>
            <pc:sldMk cId="2170940512" sldId="266"/>
            <ac:spMk id="12" creationId="{CC07114B-195D-42CA-AB0E-64A947A0851D}"/>
          </ac:spMkLst>
        </pc:spChg>
        <pc:graphicFrameChg chg="mod">
          <ac:chgData name="Mukul Dhama" userId="0aaec3c091b8002a" providerId="LiveId" clId="{5A946767-1B33-4482-B0F3-D4AFEF0CF01D}" dt="2021-12-11T05:26:41.583" v="64"/>
          <ac:graphicFrameMkLst>
            <pc:docMk/>
            <pc:sldMk cId="2170940512" sldId="266"/>
            <ac:graphicFrameMk id="6" creationId="{BF629521-FFD2-45DA-9D1D-A5F09BD5A2D9}"/>
          </ac:graphicFrameMkLst>
        </pc:graphicFrameChg>
        <pc:picChg chg="add del mod">
          <ac:chgData name="Mukul Dhama" userId="0aaec3c091b8002a" providerId="LiveId" clId="{5A946767-1B33-4482-B0F3-D4AFEF0CF01D}" dt="2021-12-11T05:24:45.162" v="43" actId="478"/>
          <ac:picMkLst>
            <pc:docMk/>
            <pc:sldMk cId="2170940512" sldId="266"/>
            <ac:picMk id="4" creationId="{82312538-A381-4487-A343-A185F55CE26E}"/>
          </ac:picMkLst>
        </pc:picChg>
        <pc:picChg chg="add del mod">
          <ac:chgData name="Mukul Dhama" userId="0aaec3c091b8002a" providerId="LiveId" clId="{5A946767-1B33-4482-B0F3-D4AFEF0CF01D}" dt="2021-12-11T05:25:51.319" v="48" actId="21"/>
          <ac:picMkLst>
            <pc:docMk/>
            <pc:sldMk cId="2170940512" sldId="266"/>
            <ac:picMk id="7" creationId="{ACBFDF7E-798D-4FAD-B026-37390DC49819}"/>
          </ac:picMkLst>
        </pc:picChg>
      </pc:sldChg>
      <pc:sldChg chg="ord">
        <pc:chgData name="Mukul Dhama" userId="0aaec3c091b8002a" providerId="LiveId" clId="{5A946767-1B33-4482-B0F3-D4AFEF0CF01D}" dt="2021-07-10T07:05:36.828" v="9"/>
        <pc:sldMkLst>
          <pc:docMk/>
          <pc:sldMk cId="3891641531" sldId="269"/>
        </pc:sldMkLst>
      </pc:sldChg>
      <pc:sldChg chg="modSp mod">
        <pc:chgData name="Mukul Dhama" userId="0aaec3c091b8002a" providerId="LiveId" clId="{5A946767-1B33-4482-B0F3-D4AFEF0CF01D}" dt="2021-07-10T06:57:53.725" v="3" actId="20577"/>
        <pc:sldMkLst>
          <pc:docMk/>
          <pc:sldMk cId="2448180640" sldId="270"/>
        </pc:sldMkLst>
        <pc:spChg chg="mod">
          <ac:chgData name="Mukul Dhama" userId="0aaec3c091b8002a" providerId="LiveId" clId="{5A946767-1B33-4482-B0F3-D4AFEF0CF01D}" dt="2021-07-10T06:57:53.725" v="3" actId="20577"/>
          <ac:spMkLst>
            <pc:docMk/>
            <pc:sldMk cId="2448180640" sldId="270"/>
            <ac:spMk id="3" creationId="{5A5D8E0E-B412-47B8-A19E-5FF6052CEE61}"/>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D124A1-F26E-4107-BF67-B08BF9ED397F}"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CE89069-83D8-4DEF-B221-99C888685E3A}">
      <dgm:prSet/>
      <dgm:spPr/>
      <dgm:t>
        <a:bodyPr/>
        <a:lstStyle/>
        <a:p>
          <a:pPr>
            <a:lnSpc>
              <a:spcPct val="100000"/>
            </a:lnSpc>
            <a:defRPr cap="all"/>
          </a:pPr>
          <a:r>
            <a:rPr lang="en-GB" dirty="0"/>
            <a:t>WEB DESIGN</a:t>
          </a:r>
          <a:endParaRPr lang="en-US" dirty="0"/>
        </a:p>
      </dgm:t>
    </dgm:pt>
    <dgm:pt modelId="{14E8BD9D-A554-45A7-9097-4D3B8D74B184}" type="parTrans" cxnId="{EF6A745F-F353-46CD-A6F6-C05E421225D7}">
      <dgm:prSet/>
      <dgm:spPr/>
      <dgm:t>
        <a:bodyPr/>
        <a:lstStyle/>
        <a:p>
          <a:endParaRPr lang="en-US"/>
        </a:p>
      </dgm:t>
    </dgm:pt>
    <dgm:pt modelId="{8C3E304D-2494-489D-AC55-D4F3E6CB06D7}" type="sibTrans" cxnId="{EF6A745F-F353-46CD-A6F6-C05E421225D7}">
      <dgm:prSet/>
      <dgm:spPr/>
      <dgm:t>
        <a:bodyPr/>
        <a:lstStyle/>
        <a:p>
          <a:endParaRPr lang="en-US"/>
        </a:p>
      </dgm:t>
    </dgm:pt>
    <dgm:pt modelId="{7B851EC5-5A4A-4CA7-BEC6-C4D7DE0217A2}">
      <dgm:prSet/>
      <dgm:spPr/>
      <dgm:t>
        <a:bodyPr/>
        <a:lstStyle/>
        <a:p>
          <a:pPr>
            <a:lnSpc>
              <a:spcPct val="100000"/>
            </a:lnSpc>
            <a:defRPr cap="all"/>
          </a:pPr>
          <a:r>
            <a:rPr lang="en-GB" dirty="0"/>
            <a:t>WEB DEVELOPMENT</a:t>
          </a:r>
          <a:endParaRPr lang="en-US" dirty="0"/>
        </a:p>
      </dgm:t>
    </dgm:pt>
    <dgm:pt modelId="{B07255C0-D0E7-44F4-A6B7-537929F965EA}" type="parTrans" cxnId="{28FC9B13-70DD-4739-8482-EDF7B3F8C6B0}">
      <dgm:prSet/>
      <dgm:spPr/>
      <dgm:t>
        <a:bodyPr/>
        <a:lstStyle/>
        <a:p>
          <a:endParaRPr lang="en-US"/>
        </a:p>
      </dgm:t>
    </dgm:pt>
    <dgm:pt modelId="{7115CDF2-A944-430B-830C-D79918E5563E}" type="sibTrans" cxnId="{28FC9B13-70DD-4739-8482-EDF7B3F8C6B0}">
      <dgm:prSet/>
      <dgm:spPr/>
      <dgm:t>
        <a:bodyPr/>
        <a:lstStyle/>
        <a:p>
          <a:endParaRPr lang="en-US"/>
        </a:p>
      </dgm:t>
    </dgm:pt>
    <dgm:pt modelId="{DE99CA3B-E69D-48A2-9CDC-F34AE55463E4}">
      <dgm:prSet/>
      <dgm:spPr/>
      <dgm:t>
        <a:bodyPr/>
        <a:lstStyle/>
        <a:p>
          <a:pPr>
            <a:lnSpc>
              <a:spcPct val="100000"/>
            </a:lnSpc>
            <a:defRPr cap="all"/>
          </a:pPr>
          <a:r>
            <a:rPr lang="en-GB" dirty="0"/>
            <a:t>UI / UX DESIGN</a:t>
          </a:r>
          <a:endParaRPr lang="en-US" dirty="0"/>
        </a:p>
      </dgm:t>
    </dgm:pt>
    <dgm:pt modelId="{3CDF271E-941E-4AEC-81F6-389325E1CCE8}" type="parTrans" cxnId="{BB3C2E27-DE52-46B2-BD48-97B5D640ECD6}">
      <dgm:prSet/>
      <dgm:spPr/>
      <dgm:t>
        <a:bodyPr/>
        <a:lstStyle/>
        <a:p>
          <a:endParaRPr lang="en-US"/>
        </a:p>
      </dgm:t>
    </dgm:pt>
    <dgm:pt modelId="{1BB51E76-38E8-4780-97E4-E9253A684C28}" type="sibTrans" cxnId="{BB3C2E27-DE52-46B2-BD48-97B5D640ECD6}">
      <dgm:prSet/>
      <dgm:spPr/>
      <dgm:t>
        <a:bodyPr/>
        <a:lstStyle/>
        <a:p>
          <a:endParaRPr lang="en-US"/>
        </a:p>
      </dgm:t>
    </dgm:pt>
    <dgm:pt modelId="{43DD4643-4CB0-4BBD-845C-A7F154E3D6AE}">
      <dgm:prSet/>
      <dgm:spPr/>
      <dgm:t>
        <a:bodyPr/>
        <a:lstStyle/>
        <a:p>
          <a:pPr>
            <a:lnSpc>
              <a:spcPct val="100000"/>
            </a:lnSpc>
            <a:defRPr cap="all"/>
          </a:pPr>
          <a:r>
            <a:rPr lang="en-GB" dirty="0"/>
            <a:t>RESPONSIVE WEB</a:t>
          </a:r>
          <a:endParaRPr lang="en-US" dirty="0"/>
        </a:p>
      </dgm:t>
    </dgm:pt>
    <dgm:pt modelId="{A1AED8D7-9C4D-49AA-A6EE-E4EE97EC9BAF}" type="parTrans" cxnId="{4F0E85E6-BBA3-4FC2-B356-FD713F52C79F}">
      <dgm:prSet/>
      <dgm:spPr/>
      <dgm:t>
        <a:bodyPr/>
        <a:lstStyle/>
        <a:p>
          <a:endParaRPr lang="en-US"/>
        </a:p>
      </dgm:t>
    </dgm:pt>
    <dgm:pt modelId="{206EE644-6F61-4CF4-AF6F-D569215FB031}" type="sibTrans" cxnId="{4F0E85E6-BBA3-4FC2-B356-FD713F52C79F}">
      <dgm:prSet/>
      <dgm:spPr/>
      <dgm:t>
        <a:bodyPr/>
        <a:lstStyle/>
        <a:p>
          <a:endParaRPr lang="en-US"/>
        </a:p>
      </dgm:t>
    </dgm:pt>
    <dgm:pt modelId="{31864D2D-4319-4A87-946E-4E374BEFF9D2}">
      <dgm:prSet/>
      <dgm:spPr/>
      <dgm:t>
        <a:bodyPr/>
        <a:lstStyle/>
        <a:p>
          <a:pPr>
            <a:lnSpc>
              <a:spcPct val="100000"/>
            </a:lnSpc>
            <a:defRPr cap="all"/>
          </a:pPr>
          <a:r>
            <a:rPr lang="en-GB" dirty="0"/>
            <a:t>DATABASE</a:t>
          </a:r>
          <a:endParaRPr lang="en-US" dirty="0"/>
        </a:p>
      </dgm:t>
    </dgm:pt>
    <dgm:pt modelId="{D7F0399D-3B1F-47B3-8C83-8F5420EC86A7}" type="parTrans" cxnId="{78E80512-83FE-4549-91AC-C55449FD4A4E}">
      <dgm:prSet/>
      <dgm:spPr/>
      <dgm:t>
        <a:bodyPr/>
        <a:lstStyle/>
        <a:p>
          <a:endParaRPr lang="en-US"/>
        </a:p>
      </dgm:t>
    </dgm:pt>
    <dgm:pt modelId="{344F3632-22CE-45B2-A4B9-238774CF1268}" type="sibTrans" cxnId="{78E80512-83FE-4549-91AC-C55449FD4A4E}">
      <dgm:prSet/>
      <dgm:spPr/>
      <dgm:t>
        <a:bodyPr/>
        <a:lstStyle/>
        <a:p>
          <a:endParaRPr lang="en-US"/>
        </a:p>
      </dgm:t>
    </dgm:pt>
    <dgm:pt modelId="{ED1179BE-B9B1-407C-90B3-FC2CAD01FF75}" type="pres">
      <dgm:prSet presAssocID="{D1D124A1-F26E-4107-BF67-B08BF9ED397F}" presName="root" presStyleCnt="0">
        <dgm:presLayoutVars>
          <dgm:dir/>
          <dgm:resizeHandles val="exact"/>
        </dgm:presLayoutVars>
      </dgm:prSet>
      <dgm:spPr/>
    </dgm:pt>
    <dgm:pt modelId="{30B5E39A-51F7-4F3F-843A-281D49DCF758}" type="pres">
      <dgm:prSet presAssocID="{7CE89069-83D8-4DEF-B221-99C888685E3A}" presName="compNode" presStyleCnt="0"/>
      <dgm:spPr/>
    </dgm:pt>
    <dgm:pt modelId="{0AED38D2-09E6-4DB5-BDC8-93063C6246F4}" type="pres">
      <dgm:prSet presAssocID="{7CE89069-83D8-4DEF-B221-99C888685E3A}" presName="iconBgRect" presStyleLbl="bgShp" presStyleIdx="0" presStyleCnt="5"/>
      <dgm:spPr>
        <a:prstGeom prst="round2DiagRect">
          <a:avLst>
            <a:gd name="adj1" fmla="val 29727"/>
            <a:gd name="adj2" fmla="val 0"/>
          </a:avLst>
        </a:prstGeom>
      </dgm:spPr>
    </dgm:pt>
    <dgm:pt modelId="{083C618D-22E1-4536-BAF5-2A027DC0A560}" type="pres">
      <dgm:prSet presAssocID="{7CE89069-83D8-4DEF-B221-99C888685E3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1DE9EF29-A2E5-44F4-A18E-8301FD07BCCA}" type="pres">
      <dgm:prSet presAssocID="{7CE89069-83D8-4DEF-B221-99C888685E3A}" presName="spaceRect" presStyleCnt="0"/>
      <dgm:spPr/>
    </dgm:pt>
    <dgm:pt modelId="{C413B08E-ADC7-4D7C-ABD5-925A65D204F9}" type="pres">
      <dgm:prSet presAssocID="{7CE89069-83D8-4DEF-B221-99C888685E3A}" presName="textRect" presStyleLbl="revTx" presStyleIdx="0" presStyleCnt="5">
        <dgm:presLayoutVars>
          <dgm:chMax val="1"/>
          <dgm:chPref val="1"/>
        </dgm:presLayoutVars>
      </dgm:prSet>
      <dgm:spPr/>
    </dgm:pt>
    <dgm:pt modelId="{17D637EE-5A80-41F6-B125-B64728BA3D7A}" type="pres">
      <dgm:prSet presAssocID="{8C3E304D-2494-489D-AC55-D4F3E6CB06D7}" presName="sibTrans" presStyleCnt="0"/>
      <dgm:spPr/>
    </dgm:pt>
    <dgm:pt modelId="{3FA04662-C349-48DB-9B9E-45693617F7FE}" type="pres">
      <dgm:prSet presAssocID="{7B851EC5-5A4A-4CA7-BEC6-C4D7DE0217A2}" presName="compNode" presStyleCnt="0"/>
      <dgm:spPr/>
    </dgm:pt>
    <dgm:pt modelId="{19A45FAE-1AEC-46BF-A2F2-C7950A7DCEEF}" type="pres">
      <dgm:prSet presAssocID="{7B851EC5-5A4A-4CA7-BEC6-C4D7DE0217A2}" presName="iconBgRect" presStyleLbl="bgShp" presStyleIdx="1" presStyleCnt="5"/>
      <dgm:spPr>
        <a:prstGeom prst="round2DiagRect">
          <a:avLst>
            <a:gd name="adj1" fmla="val 29727"/>
            <a:gd name="adj2" fmla="val 0"/>
          </a:avLst>
        </a:prstGeom>
      </dgm:spPr>
    </dgm:pt>
    <dgm:pt modelId="{CF7CB134-69F0-4807-8B86-E6357CF0AA33}" type="pres">
      <dgm:prSet presAssocID="{7B851EC5-5A4A-4CA7-BEC6-C4D7DE0217A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itor"/>
        </a:ext>
      </dgm:extLst>
    </dgm:pt>
    <dgm:pt modelId="{B7E7C5F7-DEDF-4899-BDEF-FDE9CD5A4830}" type="pres">
      <dgm:prSet presAssocID="{7B851EC5-5A4A-4CA7-BEC6-C4D7DE0217A2}" presName="spaceRect" presStyleCnt="0"/>
      <dgm:spPr/>
    </dgm:pt>
    <dgm:pt modelId="{E3D83409-76C3-476F-A7E9-0646C47EBA2B}" type="pres">
      <dgm:prSet presAssocID="{7B851EC5-5A4A-4CA7-BEC6-C4D7DE0217A2}" presName="textRect" presStyleLbl="revTx" presStyleIdx="1" presStyleCnt="5">
        <dgm:presLayoutVars>
          <dgm:chMax val="1"/>
          <dgm:chPref val="1"/>
        </dgm:presLayoutVars>
      </dgm:prSet>
      <dgm:spPr/>
    </dgm:pt>
    <dgm:pt modelId="{C44359F6-AC65-4845-8AA8-04D92F7AC1E9}" type="pres">
      <dgm:prSet presAssocID="{7115CDF2-A944-430B-830C-D79918E5563E}" presName="sibTrans" presStyleCnt="0"/>
      <dgm:spPr/>
    </dgm:pt>
    <dgm:pt modelId="{470A9F98-D24F-4198-8C8C-0A89D6333140}" type="pres">
      <dgm:prSet presAssocID="{DE99CA3B-E69D-48A2-9CDC-F34AE55463E4}" presName="compNode" presStyleCnt="0"/>
      <dgm:spPr/>
    </dgm:pt>
    <dgm:pt modelId="{D9B415C3-DA99-4F76-B8AB-E3267462D84C}" type="pres">
      <dgm:prSet presAssocID="{DE99CA3B-E69D-48A2-9CDC-F34AE55463E4}" presName="iconBgRect" presStyleLbl="bgShp" presStyleIdx="2" presStyleCnt="5"/>
      <dgm:spPr>
        <a:prstGeom prst="round2DiagRect">
          <a:avLst>
            <a:gd name="adj1" fmla="val 29727"/>
            <a:gd name="adj2" fmla="val 0"/>
          </a:avLst>
        </a:prstGeom>
      </dgm:spPr>
    </dgm:pt>
    <dgm:pt modelId="{AC67482A-CD15-4571-B5DA-7E1A3597887E}" type="pres">
      <dgm:prSet presAssocID="{DE99CA3B-E69D-48A2-9CDC-F34AE55463E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nimize"/>
        </a:ext>
      </dgm:extLst>
    </dgm:pt>
    <dgm:pt modelId="{F3C823A4-D157-4FBA-AF5E-0257F9F90500}" type="pres">
      <dgm:prSet presAssocID="{DE99CA3B-E69D-48A2-9CDC-F34AE55463E4}" presName="spaceRect" presStyleCnt="0"/>
      <dgm:spPr/>
    </dgm:pt>
    <dgm:pt modelId="{353BBC14-25C6-443B-87FA-90FBE22CBEDD}" type="pres">
      <dgm:prSet presAssocID="{DE99CA3B-E69D-48A2-9CDC-F34AE55463E4}" presName="textRect" presStyleLbl="revTx" presStyleIdx="2" presStyleCnt="5">
        <dgm:presLayoutVars>
          <dgm:chMax val="1"/>
          <dgm:chPref val="1"/>
        </dgm:presLayoutVars>
      </dgm:prSet>
      <dgm:spPr/>
    </dgm:pt>
    <dgm:pt modelId="{FEE1D295-72FA-461C-BFE0-F8F12242F190}" type="pres">
      <dgm:prSet presAssocID="{1BB51E76-38E8-4780-97E4-E9253A684C28}" presName="sibTrans" presStyleCnt="0"/>
      <dgm:spPr/>
    </dgm:pt>
    <dgm:pt modelId="{15F6BD1D-D966-4072-A1C7-2765B43123C0}" type="pres">
      <dgm:prSet presAssocID="{43DD4643-4CB0-4BBD-845C-A7F154E3D6AE}" presName="compNode" presStyleCnt="0"/>
      <dgm:spPr/>
    </dgm:pt>
    <dgm:pt modelId="{2F736C90-6C80-470E-B424-38D3C0ACF816}" type="pres">
      <dgm:prSet presAssocID="{43DD4643-4CB0-4BBD-845C-A7F154E3D6AE}" presName="iconBgRect" presStyleLbl="bgShp" presStyleIdx="3" presStyleCnt="5"/>
      <dgm:spPr>
        <a:prstGeom prst="round2DiagRect">
          <a:avLst>
            <a:gd name="adj1" fmla="val 29727"/>
            <a:gd name="adj2" fmla="val 0"/>
          </a:avLst>
        </a:prstGeom>
      </dgm:spPr>
    </dgm:pt>
    <dgm:pt modelId="{54A8049B-B2A2-43BA-81E0-C57AFFBB902E}" type="pres">
      <dgm:prSet presAssocID="{43DD4643-4CB0-4BBD-845C-A7F154E3D6A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aptop"/>
        </a:ext>
      </dgm:extLst>
    </dgm:pt>
    <dgm:pt modelId="{4DEBB26D-8788-4251-A057-9C41CE52DD1F}" type="pres">
      <dgm:prSet presAssocID="{43DD4643-4CB0-4BBD-845C-A7F154E3D6AE}" presName="spaceRect" presStyleCnt="0"/>
      <dgm:spPr/>
    </dgm:pt>
    <dgm:pt modelId="{2DB397BB-B17B-4829-858C-E217FF6F0C48}" type="pres">
      <dgm:prSet presAssocID="{43DD4643-4CB0-4BBD-845C-A7F154E3D6AE}" presName="textRect" presStyleLbl="revTx" presStyleIdx="3" presStyleCnt="5">
        <dgm:presLayoutVars>
          <dgm:chMax val="1"/>
          <dgm:chPref val="1"/>
        </dgm:presLayoutVars>
      </dgm:prSet>
      <dgm:spPr/>
    </dgm:pt>
    <dgm:pt modelId="{8874C7F7-1B34-4AC8-BF58-8E0EBBB4ED69}" type="pres">
      <dgm:prSet presAssocID="{206EE644-6F61-4CF4-AF6F-D569215FB031}" presName="sibTrans" presStyleCnt="0"/>
      <dgm:spPr/>
    </dgm:pt>
    <dgm:pt modelId="{107F249A-526F-45CB-9178-91DDCB821601}" type="pres">
      <dgm:prSet presAssocID="{31864D2D-4319-4A87-946E-4E374BEFF9D2}" presName="compNode" presStyleCnt="0"/>
      <dgm:spPr/>
    </dgm:pt>
    <dgm:pt modelId="{3E7DB02D-A664-4D63-AD06-6B03F2E99918}" type="pres">
      <dgm:prSet presAssocID="{31864D2D-4319-4A87-946E-4E374BEFF9D2}" presName="iconBgRect" presStyleLbl="bgShp" presStyleIdx="4" presStyleCnt="5"/>
      <dgm:spPr>
        <a:prstGeom prst="round2DiagRect">
          <a:avLst>
            <a:gd name="adj1" fmla="val 29727"/>
            <a:gd name="adj2" fmla="val 0"/>
          </a:avLst>
        </a:prstGeom>
      </dgm:spPr>
    </dgm:pt>
    <dgm:pt modelId="{4956475B-6BEE-4836-9D7F-AD2F45E3824E}" type="pres">
      <dgm:prSet presAssocID="{31864D2D-4319-4A87-946E-4E374BEFF9D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A1809A6A-4405-4B6E-AE18-B361DDB9787B}" type="pres">
      <dgm:prSet presAssocID="{31864D2D-4319-4A87-946E-4E374BEFF9D2}" presName="spaceRect" presStyleCnt="0"/>
      <dgm:spPr/>
    </dgm:pt>
    <dgm:pt modelId="{53C6CFCA-0309-49D4-BD0B-548ADA3C1532}" type="pres">
      <dgm:prSet presAssocID="{31864D2D-4319-4A87-946E-4E374BEFF9D2}" presName="textRect" presStyleLbl="revTx" presStyleIdx="4" presStyleCnt="5">
        <dgm:presLayoutVars>
          <dgm:chMax val="1"/>
          <dgm:chPref val="1"/>
        </dgm:presLayoutVars>
      </dgm:prSet>
      <dgm:spPr/>
    </dgm:pt>
  </dgm:ptLst>
  <dgm:cxnLst>
    <dgm:cxn modelId="{78E80512-83FE-4549-91AC-C55449FD4A4E}" srcId="{D1D124A1-F26E-4107-BF67-B08BF9ED397F}" destId="{31864D2D-4319-4A87-946E-4E374BEFF9D2}" srcOrd="4" destOrd="0" parTransId="{D7F0399D-3B1F-47B3-8C83-8F5420EC86A7}" sibTransId="{344F3632-22CE-45B2-A4B9-238774CF1268}"/>
    <dgm:cxn modelId="{28FC9B13-70DD-4739-8482-EDF7B3F8C6B0}" srcId="{D1D124A1-F26E-4107-BF67-B08BF9ED397F}" destId="{7B851EC5-5A4A-4CA7-BEC6-C4D7DE0217A2}" srcOrd="1" destOrd="0" parTransId="{B07255C0-D0E7-44F4-A6B7-537929F965EA}" sibTransId="{7115CDF2-A944-430B-830C-D79918E5563E}"/>
    <dgm:cxn modelId="{7794BC22-247B-498F-959F-C492E6D23261}" type="presOf" srcId="{43DD4643-4CB0-4BBD-845C-A7F154E3D6AE}" destId="{2DB397BB-B17B-4829-858C-E217FF6F0C48}" srcOrd="0" destOrd="0" presId="urn:microsoft.com/office/officeart/2018/5/layout/IconLeafLabelList"/>
    <dgm:cxn modelId="{BB3C2E27-DE52-46B2-BD48-97B5D640ECD6}" srcId="{D1D124A1-F26E-4107-BF67-B08BF9ED397F}" destId="{DE99CA3B-E69D-48A2-9CDC-F34AE55463E4}" srcOrd="2" destOrd="0" parTransId="{3CDF271E-941E-4AEC-81F6-389325E1CCE8}" sibTransId="{1BB51E76-38E8-4780-97E4-E9253A684C28}"/>
    <dgm:cxn modelId="{EF6A745F-F353-46CD-A6F6-C05E421225D7}" srcId="{D1D124A1-F26E-4107-BF67-B08BF9ED397F}" destId="{7CE89069-83D8-4DEF-B221-99C888685E3A}" srcOrd="0" destOrd="0" parTransId="{14E8BD9D-A554-45A7-9097-4D3B8D74B184}" sibTransId="{8C3E304D-2494-489D-AC55-D4F3E6CB06D7}"/>
    <dgm:cxn modelId="{5148D38F-B419-46FA-86A7-F313E2F114E8}" type="presOf" srcId="{7CE89069-83D8-4DEF-B221-99C888685E3A}" destId="{C413B08E-ADC7-4D7C-ABD5-925A65D204F9}" srcOrd="0" destOrd="0" presId="urn:microsoft.com/office/officeart/2018/5/layout/IconLeafLabelList"/>
    <dgm:cxn modelId="{1F1D119D-4817-4877-AE3A-F7FBF6AA1B3E}" type="presOf" srcId="{DE99CA3B-E69D-48A2-9CDC-F34AE55463E4}" destId="{353BBC14-25C6-443B-87FA-90FBE22CBEDD}" srcOrd="0" destOrd="0" presId="urn:microsoft.com/office/officeart/2018/5/layout/IconLeafLabelList"/>
    <dgm:cxn modelId="{B9B0AFAD-4907-4D8E-AAE4-38B8AA4A7939}" type="presOf" srcId="{D1D124A1-F26E-4107-BF67-B08BF9ED397F}" destId="{ED1179BE-B9B1-407C-90B3-FC2CAD01FF75}" srcOrd="0" destOrd="0" presId="urn:microsoft.com/office/officeart/2018/5/layout/IconLeafLabelList"/>
    <dgm:cxn modelId="{1D9482B5-01FC-4FFE-B09C-43B803102331}" type="presOf" srcId="{7B851EC5-5A4A-4CA7-BEC6-C4D7DE0217A2}" destId="{E3D83409-76C3-476F-A7E9-0646C47EBA2B}" srcOrd="0" destOrd="0" presId="urn:microsoft.com/office/officeart/2018/5/layout/IconLeafLabelList"/>
    <dgm:cxn modelId="{1319E1BD-ADD6-477C-9C95-37AA8E8ED014}" type="presOf" srcId="{31864D2D-4319-4A87-946E-4E374BEFF9D2}" destId="{53C6CFCA-0309-49D4-BD0B-548ADA3C1532}" srcOrd="0" destOrd="0" presId="urn:microsoft.com/office/officeart/2018/5/layout/IconLeafLabelList"/>
    <dgm:cxn modelId="{4F0E85E6-BBA3-4FC2-B356-FD713F52C79F}" srcId="{D1D124A1-F26E-4107-BF67-B08BF9ED397F}" destId="{43DD4643-4CB0-4BBD-845C-A7F154E3D6AE}" srcOrd="3" destOrd="0" parTransId="{A1AED8D7-9C4D-49AA-A6EE-E4EE97EC9BAF}" sibTransId="{206EE644-6F61-4CF4-AF6F-D569215FB031}"/>
    <dgm:cxn modelId="{5800C56F-82FA-4B60-A08A-0F4FBE008C18}" type="presParOf" srcId="{ED1179BE-B9B1-407C-90B3-FC2CAD01FF75}" destId="{30B5E39A-51F7-4F3F-843A-281D49DCF758}" srcOrd="0" destOrd="0" presId="urn:microsoft.com/office/officeart/2018/5/layout/IconLeafLabelList"/>
    <dgm:cxn modelId="{2D1AD85C-33C6-4F45-AE9C-001F538F8959}" type="presParOf" srcId="{30B5E39A-51F7-4F3F-843A-281D49DCF758}" destId="{0AED38D2-09E6-4DB5-BDC8-93063C6246F4}" srcOrd="0" destOrd="0" presId="urn:microsoft.com/office/officeart/2018/5/layout/IconLeafLabelList"/>
    <dgm:cxn modelId="{8705FC81-EDCC-4D23-AF2C-F65F419BE224}" type="presParOf" srcId="{30B5E39A-51F7-4F3F-843A-281D49DCF758}" destId="{083C618D-22E1-4536-BAF5-2A027DC0A560}" srcOrd="1" destOrd="0" presId="urn:microsoft.com/office/officeart/2018/5/layout/IconLeafLabelList"/>
    <dgm:cxn modelId="{C60CC1DF-2A77-4AB5-8408-828C2DBB879B}" type="presParOf" srcId="{30B5E39A-51F7-4F3F-843A-281D49DCF758}" destId="{1DE9EF29-A2E5-44F4-A18E-8301FD07BCCA}" srcOrd="2" destOrd="0" presId="urn:microsoft.com/office/officeart/2018/5/layout/IconLeafLabelList"/>
    <dgm:cxn modelId="{A6476198-431C-4D0E-BCC7-E78DF2E2B480}" type="presParOf" srcId="{30B5E39A-51F7-4F3F-843A-281D49DCF758}" destId="{C413B08E-ADC7-4D7C-ABD5-925A65D204F9}" srcOrd="3" destOrd="0" presId="urn:microsoft.com/office/officeart/2018/5/layout/IconLeafLabelList"/>
    <dgm:cxn modelId="{4D43666D-8657-4814-8AE1-B6EC18D06198}" type="presParOf" srcId="{ED1179BE-B9B1-407C-90B3-FC2CAD01FF75}" destId="{17D637EE-5A80-41F6-B125-B64728BA3D7A}" srcOrd="1" destOrd="0" presId="urn:microsoft.com/office/officeart/2018/5/layout/IconLeafLabelList"/>
    <dgm:cxn modelId="{1B4C37B4-042C-42FA-B39E-51AEBB3DC396}" type="presParOf" srcId="{ED1179BE-B9B1-407C-90B3-FC2CAD01FF75}" destId="{3FA04662-C349-48DB-9B9E-45693617F7FE}" srcOrd="2" destOrd="0" presId="urn:microsoft.com/office/officeart/2018/5/layout/IconLeafLabelList"/>
    <dgm:cxn modelId="{6FE57592-CC3D-4347-B74F-E3FD5A6C97E4}" type="presParOf" srcId="{3FA04662-C349-48DB-9B9E-45693617F7FE}" destId="{19A45FAE-1AEC-46BF-A2F2-C7950A7DCEEF}" srcOrd="0" destOrd="0" presId="urn:microsoft.com/office/officeart/2018/5/layout/IconLeafLabelList"/>
    <dgm:cxn modelId="{419C3994-0150-42CD-A121-47FAA8FAEDF3}" type="presParOf" srcId="{3FA04662-C349-48DB-9B9E-45693617F7FE}" destId="{CF7CB134-69F0-4807-8B86-E6357CF0AA33}" srcOrd="1" destOrd="0" presId="urn:microsoft.com/office/officeart/2018/5/layout/IconLeafLabelList"/>
    <dgm:cxn modelId="{BC3C8DBC-7CF0-42AC-AFA8-F198694EABD5}" type="presParOf" srcId="{3FA04662-C349-48DB-9B9E-45693617F7FE}" destId="{B7E7C5F7-DEDF-4899-BDEF-FDE9CD5A4830}" srcOrd="2" destOrd="0" presId="urn:microsoft.com/office/officeart/2018/5/layout/IconLeafLabelList"/>
    <dgm:cxn modelId="{C2C763D7-7660-4C1B-AEA3-8262C3343354}" type="presParOf" srcId="{3FA04662-C349-48DB-9B9E-45693617F7FE}" destId="{E3D83409-76C3-476F-A7E9-0646C47EBA2B}" srcOrd="3" destOrd="0" presId="urn:microsoft.com/office/officeart/2018/5/layout/IconLeafLabelList"/>
    <dgm:cxn modelId="{A234A11E-AFDD-4869-8585-DD3A6EB0C676}" type="presParOf" srcId="{ED1179BE-B9B1-407C-90B3-FC2CAD01FF75}" destId="{C44359F6-AC65-4845-8AA8-04D92F7AC1E9}" srcOrd="3" destOrd="0" presId="urn:microsoft.com/office/officeart/2018/5/layout/IconLeafLabelList"/>
    <dgm:cxn modelId="{180B1E8B-B9D2-4876-8959-9105DF0454E0}" type="presParOf" srcId="{ED1179BE-B9B1-407C-90B3-FC2CAD01FF75}" destId="{470A9F98-D24F-4198-8C8C-0A89D6333140}" srcOrd="4" destOrd="0" presId="urn:microsoft.com/office/officeart/2018/5/layout/IconLeafLabelList"/>
    <dgm:cxn modelId="{274847D5-9BA4-4C91-ACCB-0B45ED1D552C}" type="presParOf" srcId="{470A9F98-D24F-4198-8C8C-0A89D6333140}" destId="{D9B415C3-DA99-4F76-B8AB-E3267462D84C}" srcOrd="0" destOrd="0" presId="urn:microsoft.com/office/officeart/2018/5/layout/IconLeafLabelList"/>
    <dgm:cxn modelId="{4765666F-1C7A-471A-AEA9-4FD985255FD1}" type="presParOf" srcId="{470A9F98-D24F-4198-8C8C-0A89D6333140}" destId="{AC67482A-CD15-4571-B5DA-7E1A3597887E}" srcOrd="1" destOrd="0" presId="urn:microsoft.com/office/officeart/2018/5/layout/IconLeafLabelList"/>
    <dgm:cxn modelId="{75E21303-96B1-4A86-B02E-F467D0FCEA83}" type="presParOf" srcId="{470A9F98-D24F-4198-8C8C-0A89D6333140}" destId="{F3C823A4-D157-4FBA-AF5E-0257F9F90500}" srcOrd="2" destOrd="0" presId="urn:microsoft.com/office/officeart/2018/5/layout/IconLeafLabelList"/>
    <dgm:cxn modelId="{A979FA16-0DCF-440E-9E2A-DAEE667A7D88}" type="presParOf" srcId="{470A9F98-D24F-4198-8C8C-0A89D6333140}" destId="{353BBC14-25C6-443B-87FA-90FBE22CBEDD}" srcOrd="3" destOrd="0" presId="urn:microsoft.com/office/officeart/2018/5/layout/IconLeafLabelList"/>
    <dgm:cxn modelId="{1DC67007-5A2F-4ECB-B1A9-DD56CFB34BC1}" type="presParOf" srcId="{ED1179BE-B9B1-407C-90B3-FC2CAD01FF75}" destId="{FEE1D295-72FA-461C-BFE0-F8F12242F190}" srcOrd="5" destOrd="0" presId="urn:microsoft.com/office/officeart/2018/5/layout/IconLeafLabelList"/>
    <dgm:cxn modelId="{D5435779-260C-4D98-9A15-CC0B01796CE1}" type="presParOf" srcId="{ED1179BE-B9B1-407C-90B3-FC2CAD01FF75}" destId="{15F6BD1D-D966-4072-A1C7-2765B43123C0}" srcOrd="6" destOrd="0" presId="urn:microsoft.com/office/officeart/2018/5/layout/IconLeafLabelList"/>
    <dgm:cxn modelId="{47E09376-C107-4C27-BDAA-5D445055569B}" type="presParOf" srcId="{15F6BD1D-D966-4072-A1C7-2765B43123C0}" destId="{2F736C90-6C80-470E-B424-38D3C0ACF816}" srcOrd="0" destOrd="0" presId="urn:microsoft.com/office/officeart/2018/5/layout/IconLeafLabelList"/>
    <dgm:cxn modelId="{1AC1960E-6172-4F4F-A3A4-7655BB00F0DD}" type="presParOf" srcId="{15F6BD1D-D966-4072-A1C7-2765B43123C0}" destId="{54A8049B-B2A2-43BA-81E0-C57AFFBB902E}" srcOrd="1" destOrd="0" presId="urn:microsoft.com/office/officeart/2018/5/layout/IconLeafLabelList"/>
    <dgm:cxn modelId="{54D85131-B6CF-4A44-9108-7D9CDBB324E8}" type="presParOf" srcId="{15F6BD1D-D966-4072-A1C7-2765B43123C0}" destId="{4DEBB26D-8788-4251-A057-9C41CE52DD1F}" srcOrd="2" destOrd="0" presId="urn:microsoft.com/office/officeart/2018/5/layout/IconLeafLabelList"/>
    <dgm:cxn modelId="{07A2FD4F-A4C7-4DAE-AB51-8209A702FE43}" type="presParOf" srcId="{15F6BD1D-D966-4072-A1C7-2765B43123C0}" destId="{2DB397BB-B17B-4829-858C-E217FF6F0C48}" srcOrd="3" destOrd="0" presId="urn:microsoft.com/office/officeart/2018/5/layout/IconLeafLabelList"/>
    <dgm:cxn modelId="{5457BE25-8FE4-454D-BFA3-AAA0713B41DF}" type="presParOf" srcId="{ED1179BE-B9B1-407C-90B3-FC2CAD01FF75}" destId="{8874C7F7-1B34-4AC8-BF58-8E0EBBB4ED69}" srcOrd="7" destOrd="0" presId="urn:microsoft.com/office/officeart/2018/5/layout/IconLeafLabelList"/>
    <dgm:cxn modelId="{EE4CF772-D35F-490D-9C06-10715334D837}" type="presParOf" srcId="{ED1179BE-B9B1-407C-90B3-FC2CAD01FF75}" destId="{107F249A-526F-45CB-9178-91DDCB821601}" srcOrd="8" destOrd="0" presId="urn:microsoft.com/office/officeart/2018/5/layout/IconLeafLabelList"/>
    <dgm:cxn modelId="{D53D2FD1-05C4-43A6-8C94-650924C3C609}" type="presParOf" srcId="{107F249A-526F-45CB-9178-91DDCB821601}" destId="{3E7DB02D-A664-4D63-AD06-6B03F2E99918}" srcOrd="0" destOrd="0" presId="urn:microsoft.com/office/officeart/2018/5/layout/IconLeafLabelList"/>
    <dgm:cxn modelId="{ADDEF043-DF72-4E72-838F-0D0F0CEFED30}" type="presParOf" srcId="{107F249A-526F-45CB-9178-91DDCB821601}" destId="{4956475B-6BEE-4836-9D7F-AD2F45E3824E}" srcOrd="1" destOrd="0" presId="urn:microsoft.com/office/officeart/2018/5/layout/IconLeafLabelList"/>
    <dgm:cxn modelId="{65DDBB84-CEDD-4CF2-BAAD-EA7205CDAC69}" type="presParOf" srcId="{107F249A-526F-45CB-9178-91DDCB821601}" destId="{A1809A6A-4405-4B6E-AE18-B361DDB9787B}" srcOrd="2" destOrd="0" presId="urn:microsoft.com/office/officeart/2018/5/layout/IconLeafLabelList"/>
    <dgm:cxn modelId="{B935BF9F-8865-4028-8CA5-75397309AB14}" type="presParOf" srcId="{107F249A-526F-45CB-9178-91DDCB821601}" destId="{53C6CFCA-0309-49D4-BD0B-548ADA3C1532}"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5AA53B-3EEE-4DE4-BB81-9044890C2946}" type="doc">
      <dgm:prSet loTypeId="urn:microsoft.com/office/officeart/2005/8/layout/hierarchy1" loCatId="hierarchy" qsTypeId="urn:microsoft.com/office/officeart/2005/8/quickstyle/simple4" qsCatId="simple" csTypeId="urn:microsoft.com/office/officeart/2005/8/colors/colorful1" csCatId="colorful" phldr="1"/>
      <dgm:spPr/>
      <dgm:t>
        <a:bodyPr/>
        <a:lstStyle/>
        <a:p>
          <a:endParaRPr lang="en-US"/>
        </a:p>
      </dgm:t>
    </dgm:pt>
    <dgm:pt modelId="{6750AC01-D39D-4F3A-9DC8-2A211EE986A2}">
      <dgm:prSet phldrT="[Text]"/>
      <dgm:spPr/>
      <dgm:t>
        <a:bodyPr/>
        <a:lstStyle/>
        <a:p>
          <a:r>
            <a:rPr lang="en-US" dirty="0"/>
            <a:t>SAKSHI TYAGI</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r>
            <a:rPr lang="en-US" dirty="0"/>
            <a:t>MUKUL DHAMA</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r>
            <a:rPr lang="en-US" dirty="0"/>
            <a:t>ASHWANI CHAUDHARY</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9EDD9B8C-B07B-4113-A325-5E80BA3F3BEA}" type="pres">
      <dgm:prSet presAssocID="{7E5AA53B-3EEE-4DE4-BB81-9044890C2946}" presName="hierChild1" presStyleCnt="0">
        <dgm:presLayoutVars>
          <dgm:chPref val="1"/>
          <dgm:dir/>
          <dgm:animOne val="branch"/>
          <dgm:animLvl val="lvl"/>
          <dgm:resizeHandles/>
        </dgm:presLayoutVars>
      </dgm:prSet>
      <dgm:spPr/>
    </dgm:pt>
    <dgm:pt modelId="{90F01033-AE20-43BC-B8D4-062F9F8A0BE7}" type="pres">
      <dgm:prSet presAssocID="{6750AC01-D39D-4F3A-9DC8-2A211EE986A2}" presName="hierRoot1" presStyleCnt="0"/>
      <dgm:spPr/>
    </dgm:pt>
    <dgm:pt modelId="{CE8E298C-AE1B-4680-A116-074EFBAC570E}" type="pres">
      <dgm:prSet presAssocID="{6750AC01-D39D-4F3A-9DC8-2A211EE986A2}" presName="composite" presStyleCnt="0"/>
      <dgm:spPr/>
    </dgm:pt>
    <dgm:pt modelId="{E8F23A40-8280-474E-A093-DA7D289564E4}" type="pres">
      <dgm:prSet presAssocID="{6750AC01-D39D-4F3A-9DC8-2A211EE986A2}" presName="background" presStyleLbl="node0" presStyleIdx="0" presStyleCnt="3"/>
      <dgm:spPr/>
    </dgm:pt>
    <dgm:pt modelId="{E5CB6088-29F2-47F3-A089-37C46397393D}" type="pres">
      <dgm:prSet presAssocID="{6750AC01-D39D-4F3A-9DC8-2A211EE986A2}" presName="text" presStyleLbl="fgAcc0" presStyleIdx="0" presStyleCnt="3" custLinFactNeighborX="7544" custLinFactNeighborY="26288">
        <dgm:presLayoutVars>
          <dgm:chPref val="3"/>
        </dgm:presLayoutVars>
      </dgm:prSet>
      <dgm:spPr/>
    </dgm:pt>
    <dgm:pt modelId="{2C4ED58D-7ECF-457B-B92C-D365F1988F43}" type="pres">
      <dgm:prSet presAssocID="{6750AC01-D39D-4F3A-9DC8-2A211EE986A2}" presName="hierChild2" presStyleCnt="0"/>
      <dgm:spPr/>
    </dgm:pt>
    <dgm:pt modelId="{462A6253-6DEF-4A7B-A3EC-15EA129E8EFD}" type="pres">
      <dgm:prSet presAssocID="{0BEF68B8-1228-47BB-83B5-7B9CD1E3F84E}" presName="hierRoot1" presStyleCnt="0"/>
      <dgm:spPr/>
    </dgm:pt>
    <dgm:pt modelId="{B7E7925C-DFCF-4E41-9D9F-8963BFD8844E}" type="pres">
      <dgm:prSet presAssocID="{0BEF68B8-1228-47BB-83B5-7B9CD1E3F84E}" presName="composite" presStyleCnt="0"/>
      <dgm:spPr/>
    </dgm:pt>
    <dgm:pt modelId="{6B3227E6-B477-4B95-8F66-6CD92E78B078}" type="pres">
      <dgm:prSet presAssocID="{0BEF68B8-1228-47BB-83B5-7B9CD1E3F84E}" presName="background" presStyleLbl="node0" presStyleIdx="1" presStyleCnt="3"/>
      <dgm:spPr/>
    </dgm:pt>
    <dgm:pt modelId="{933A883D-F6F5-4EAE-BBC5-486BAE97BB6B}" type="pres">
      <dgm:prSet presAssocID="{0BEF68B8-1228-47BB-83B5-7B9CD1E3F84E}" presName="text" presStyleLbl="fgAcc0" presStyleIdx="1" presStyleCnt="3" custLinFactNeighborX="1784" custLinFactNeighborY="25405">
        <dgm:presLayoutVars>
          <dgm:chPref val="3"/>
        </dgm:presLayoutVars>
      </dgm:prSet>
      <dgm:spPr/>
    </dgm:pt>
    <dgm:pt modelId="{D16FE40C-8336-46A3-AA95-9FB76F8FE17C}" type="pres">
      <dgm:prSet presAssocID="{0BEF68B8-1228-47BB-83B5-7B9CD1E3F84E}" presName="hierChild2" presStyleCnt="0"/>
      <dgm:spPr/>
    </dgm:pt>
    <dgm:pt modelId="{1A63A23A-B630-4E49-AF30-6AEAE0B01D77}" type="pres">
      <dgm:prSet presAssocID="{5605D28D-2CE6-4513-8566-952984E21E14}" presName="hierRoot1" presStyleCnt="0"/>
      <dgm:spPr/>
    </dgm:pt>
    <dgm:pt modelId="{07A0DF86-A2AE-4246-91F4-EFA3CF353454}" type="pres">
      <dgm:prSet presAssocID="{5605D28D-2CE6-4513-8566-952984E21E14}" presName="composite" presStyleCnt="0"/>
      <dgm:spPr/>
    </dgm:pt>
    <dgm:pt modelId="{E8D4195F-220B-4BE6-911E-0938B43A27C8}" type="pres">
      <dgm:prSet presAssocID="{5605D28D-2CE6-4513-8566-952984E21E14}" presName="background" presStyleLbl="node0" presStyleIdx="2" presStyleCnt="3"/>
      <dgm:spPr/>
    </dgm:pt>
    <dgm:pt modelId="{81076C52-5995-4BC2-A8E9-86E91321ABD8}" type="pres">
      <dgm:prSet presAssocID="{5605D28D-2CE6-4513-8566-952984E21E14}" presName="text" presStyleLbl="fgAcc0" presStyleIdx="2" presStyleCnt="3" custLinFactNeighborX="-4510" custLinFactNeighborY="25405">
        <dgm:presLayoutVars>
          <dgm:chPref val="3"/>
        </dgm:presLayoutVars>
      </dgm:prSet>
      <dgm:spPr/>
    </dgm:pt>
    <dgm:pt modelId="{B2EFB0B6-B65E-4015-AEC7-9E72EE2EE833}" type="pres">
      <dgm:prSet presAssocID="{5605D28D-2CE6-4513-8566-952984E21E14}" presName="hierChild2" presStyleCnt="0"/>
      <dgm:spPr/>
    </dgm:pt>
  </dgm:ptLst>
  <dgm:cxnLst>
    <dgm:cxn modelId="{BB91D00F-972F-4993-99F0-E6ADAF4D302B}" type="presOf" srcId="{6750AC01-D39D-4F3A-9DC8-2A211EE986A2}" destId="{E5CB6088-29F2-47F3-A089-37C46397393D}" srcOrd="0" destOrd="0" presId="urn:microsoft.com/office/officeart/2005/8/layout/hierarchy1"/>
    <dgm:cxn modelId="{0B5DAE5F-BCDC-4BF7-A6E7-CF856886A64D}" srcId="{7E5AA53B-3EEE-4DE4-BB81-9044890C2946}" destId="{6750AC01-D39D-4F3A-9DC8-2A211EE986A2}" srcOrd="0" destOrd="0" parTransId="{720680DC-AAA4-4434-A582-60EBCC5BA355}" sibTransId="{CA077D98-8478-47EA-B6A9-99ACE60C64D4}"/>
    <dgm:cxn modelId="{E3001E4E-1A02-496F-A917-84DCB70E8439}" type="presOf" srcId="{7E5AA53B-3EEE-4DE4-BB81-9044890C2946}" destId="{9EDD9B8C-B07B-4113-A325-5E80BA3F3BEA}" srcOrd="0" destOrd="0" presId="urn:microsoft.com/office/officeart/2005/8/layout/hierarchy1"/>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F777D4AD-15BC-4EF5-AEE3-3B599C8B863A}" type="presOf" srcId="{5605D28D-2CE6-4513-8566-952984E21E14}" destId="{81076C52-5995-4BC2-A8E9-86E91321ABD8}" srcOrd="0" destOrd="0" presId="urn:microsoft.com/office/officeart/2005/8/layout/hierarchy1"/>
    <dgm:cxn modelId="{200141F4-1CA3-4122-B4A6-183E8E832D7A}" type="presOf" srcId="{0BEF68B8-1228-47BB-83B5-7B9CD1E3F84E}" destId="{933A883D-F6F5-4EAE-BBC5-486BAE97BB6B}" srcOrd="0" destOrd="0" presId="urn:microsoft.com/office/officeart/2005/8/layout/hierarchy1"/>
    <dgm:cxn modelId="{9F8D20A7-9A42-48E3-9115-3BB58394C019}" type="presParOf" srcId="{9EDD9B8C-B07B-4113-A325-5E80BA3F3BEA}" destId="{90F01033-AE20-43BC-B8D4-062F9F8A0BE7}" srcOrd="0" destOrd="0" presId="urn:microsoft.com/office/officeart/2005/8/layout/hierarchy1"/>
    <dgm:cxn modelId="{06ECD4D5-2543-4BA2-83A5-D842F325987D}" type="presParOf" srcId="{90F01033-AE20-43BC-B8D4-062F9F8A0BE7}" destId="{CE8E298C-AE1B-4680-A116-074EFBAC570E}" srcOrd="0" destOrd="0" presId="urn:microsoft.com/office/officeart/2005/8/layout/hierarchy1"/>
    <dgm:cxn modelId="{7AD49703-404A-4611-B271-9BF3DD450C0A}" type="presParOf" srcId="{CE8E298C-AE1B-4680-A116-074EFBAC570E}" destId="{E8F23A40-8280-474E-A093-DA7D289564E4}" srcOrd="0" destOrd="0" presId="urn:microsoft.com/office/officeart/2005/8/layout/hierarchy1"/>
    <dgm:cxn modelId="{C2135E79-30FB-4A4E-8F01-78232B65BBB5}" type="presParOf" srcId="{CE8E298C-AE1B-4680-A116-074EFBAC570E}" destId="{E5CB6088-29F2-47F3-A089-37C46397393D}" srcOrd="1" destOrd="0" presId="urn:microsoft.com/office/officeart/2005/8/layout/hierarchy1"/>
    <dgm:cxn modelId="{4E6AB348-538A-4028-BA91-12BCC0D14047}" type="presParOf" srcId="{90F01033-AE20-43BC-B8D4-062F9F8A0BE7}" destId="{2C4ED58D-7ECF-457B-B92C-D365F1988F43}" srcOrd="1" destOrd="0" presId="urn:microsoft.com/office/officeart/2005/8/layout/hierarchy1"/>
    <dgm:cxn modelId="{E49E2609-3FD9-473E-BC8F-84DABCE14BFD}" type="presParOf" srcId="{9EDD9B8C-B07B-4113-A325-5E80BA3F3BEA}" destId="{462A6253-6DEF-4A7B-A3EC-15EA129E8EFD}" srcOrd="1" destOrd="0" presId="urn:microsoft.com/office/officeart/2005/8/layout/hierarchy1"/>
    <dgm:cxn modelId="{F6FBF2FA-8E51-4E52-9D7E-D257F75C0156}" type="presParOf" srcId="{462A6253-6DEF-4A7B-A3EC-15EA129E8EFD}" destId="{B7E7925C-DFCF-4E41-9D9F-8963BFD8844E}" srcOrd="0" destOrd="0" presId="urn:microsoft.com/office/officeart/2005/8/layout/hierarchy1"/>
    <dgm:cxn modelId="{3EEBCD9E-DD47-425F-92F3-455997F97A35}" type="presParOf" srcId="{B7E7925C-DFCF-4E41-9D9F-8963BFD8844E}" destId="{6B3227E6-B477-4B95-8F66-6CD92E78B078}" srcOrd="0" destOrd="0" presId="urn:microsoft.com/office/officeart/2005/8/layout/hierarchy1"/>
    <dgm:cxn modelId="{092F55E8-996C-444A-8BD6-D1A63F7BC232}" type="presParOf" srcId="{B7E7925C-DFCF-4E41-9D9F-8963BFD8844E}" destId="{933A883D-F6F5-4EAE-BBC5-486BAE97BB6B}" srcOrd="1" destOrd="0" presId="urn:microsoft.com/office/officeart/2005/8/layout/hierarchy1"/>
    <dgm:cxn modelId="{ACC2437D-A5D5-4FB7-8E45-F105FDD606F5}" type="presParOf" srcId="{462A6253-6DEF-4A7B-A3EC-15EA129E8EFD}" destId="{D16FE40C-8336-46A3-AA95-9FB76F8FE17C}" srcOrd="1" destOrd="0" presId="urn:microsoft.com/office/officeart/2005/8/layout/hierarchy1"/>
    <dgm:cxn modelId="{1D206694-948E-4850-91D8-F27080C25C7F}" type="presParOf" srcId="{9EDD9B8C-B07B-4113-A325-5E80BA3F3BEA}" destId="{1A63A23A-B630-4E49-AF30-6AEAE0B01D77}" srcOrd="2" destOrd="0" presId="urn:microsoft.com/office/officeart/2005/8/layout/hierarchy1"/>
    <dgm:cxn modelId="{F7981732-54F6-4E2B-8AFB-E85C9BB1CCA7}" type="presParOf" srcId="{1A63A23A-B630-4E49-AF30-6AEAE0B01D77}" destId="{07A0DF86-A2AE-4246-91F4-EFA3CF353454}" srcOrd="0" destOrd="0" presId="urn:microsoft.com/office/officeart/2005/8/layout/hierarchy1"/>
    <dgm:cxn modelId="{AEDEB3A7-92D8-428D-B4C4-619E8F0F2F05}" type="presParOf" srcId="{07A0DF86-A2AE-4246-91F4-EFA3CF353454}" destId="{E8D4195F-220B-4BE6-911E-0938B43A27C8}" srcOrd="0" destOrd="0" presId="urn:microsoft.com/office/officeart/2005/8/layout/hierarchy1"/>
    <dgm:cxn modelId="{0F12CD5E-C2CB-44E1-ACCA-38F2569E07C5}" type="presParOf" srcId="{07A0DF86-A2AE-4246-91F4-EFA3CF353454}" destId="{81076C52-5995-4BC2-A8E9-86E91321ABD8}" srcOrd="1" destOrd="0" presId="urn:microsoft.com/office/officeart/2005/8/layout/hierarchy1"/>
    <dgm:cxn modelId="{93AA5AEE-30AF-4A34-9933-6158B0580757}" type="presParOf" srcId="{1A63A23A-B630-4E49-AF30-6AEAE0B01D77}" destId="{B2EFB0B6-B65E-4015-AEC7-9E72EE2EE833}"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ED38D2-09E6-4DB5-BDC8-93063C6246F4}">
      <dsp:nvSpPr>
        <dsp:cNvPr id="0" name=""/>
        <dsp:cNvSpPr/>
      </dsp:nvSpPr>
      <dsp:spPr>
        <a:xfrm>
          <a:off x="735974" y="759119"/>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3C618D-22E1-4536-BAF5-2A027DC0A560}">
      <dsp:nvSpPr>
        <dsp:cNvPr id="0" name=""/>
        <dsp:cNvSpPr/>
      </dsp:nvSpPr>
      <dsp:spPr>
        <a:xfrm>
          <a:off x="969974" y="993119"/>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13B08E-ADC7-4D7C-ABD5-925A65D204F9}">
      <dsp:nvSpPr>
        <dsp:cNvPr id="0" name=""/>
        <dsp:cNvSpPr/>
      </dsp:nvSpPr>
      <dsp:spPr>
        <a:xfrm>
          <a:off x="384974" y="219911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GB" sz="2000" kern="1200" dirty="0"/>
            <a:t>WEB DESIGN</a:t>
          </a:r>
          <a:endParaRPr lang="en-US" sz="2000" kern="1200" dirty="0"/>
        </a:p>
      </dsp:txBody>
      <dsp:txXfrm>
        <a:off x="384974" y="2199119"/>
        <a:ext cx="1800000" cy="720000"/>
      </dsp:txXfrm>
    </dsp:sp>
    <dsp:sp modelId="{19A45FAE-1AEC-46BF-A2F2-C7950A7DCEEF}">
      <dsp:nvSpPr>
        <dsp:cNvPr id="0" name=""/>
        <dsp:cNvSpPr/>
      </dsp:nvSpPr>
      <dsp:spPr>
        <a:xfrm>
          <a:off x="2850974" y="759119"/>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7CB134-69F0-4807-8B86-E6357CF0AA33}">
      <dsp:nvSpPr>
        <dsp:cNvPr id="0" name=""/>
        <dsp:cNvSpPr/>
      </dsp:nvSpPr>
      <dsp:spPr>
        <a:xfrm>
          <a:off x="3084974" y="993119"/>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3D83409-76C3-476F-A7E9-0646C47EBA2B}">
      <dsp:nvSpPr>
        <dsp:cNvPr id="0" name=""/>
        <dsp:cNvSpPr/>
      </dsp:nvSpPr>
      <dsp:spPr>
        <a:xfrm>
          <a:off x="2499974" y="219911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GB" sz="2000" kern="1200" dirty="0"/>
            <a:t>WEB DEVELOPMENT</a:t>
          </a:r>
          <a:endParaRPr lang="en-US" sz="2000" kern="1200" dirty="0"/>
        </a:p>
      </dsp:txBody>
      <dsp:txXfrm>
        <a:off x="2499974" y="2199119"/>
        <a:ext cx="1800000" cy="720000"/>
      </dsp:txXfrm>
    </dsp:sp>
    <dsp:sp modelId="{D9B415C3-DA99-4F76-B8AB-E3267462D84C}">
      <dsp:nvSpPr>
        <dsp:cNvPr id="0" name=""/>
        <dsp:cNvSpPr/>
      </dsp:nvSpPr>
      <dsp:spPr>
        <a:xfrm>
          <a:off x="4965975" y="759119"/>
          <a:ext cx="1098000" cy="1098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67482A-CD15-4571-B5DA-7E1A3597887E}">
      <dsp:nvSpPr>
        <dsp:cNvPr id="0" name=""/>
        <dsp:cNvSpPr/>
      </dsp:nvSpPr>
      <dsp:spPr>
        <a:xfrm>
          <a:off x="5199975" y="993119"/>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53BBC14-25C6-443B-87FA-90FBE22CBEDD}">
      <dsp:nvSpPr>
        <dsp:cNvPr id="0" name=""/>
        <dsp:cNvSpPr/>
      </dsp:nvSpPr>
      <dsp:spPr>
        <a:xfrm>
          <a:off x="4614975" y="219911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GB" sz="2000" kern="1200" dirty="0"/>
            <a:t>UI / UX DESIGN</a:t>
          </a:r>
          <a:endParaRPr lang="en-US" sz="2000" kern="1200" dirty="0"/>
        </a:p>
      </dsp:txBody>
      <dsp:txXfrm>
        <a:off x="4614975" y="2199119"/>
        <a:ext cx="1800000" cy="720000"/>
      </dsp:txXfrm>
    </dsp:sp>
    <dsp:sp modelId="{2F736C90-6C80-470E-B424-38D3C0ACF816}">
      <dsp:nvSpPr>
        <dsp:cNvPr id="0" name=""/>
        <dsp:cNvSpPr/>
      </dsp:nvSpPr>
      <dsp:spPr>
        <a:xfrm>
          <a:off x="7080975" y="759119"/>
          <a:ext cx="1098000" cy="109800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A8049B-B2A2-43BA-81E0-C57AFFBB902E}">
      <dsp:nvSpPr>
        <dsp:cNvPr id="0" name=""/>
        <dsp:cNvSpPr/>
      </dsp:nvSpPr>
      <dsp:spPr>
        <a:xfrm>
          <a:off x="7314975" y="993119"/>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DB397BB-B17B-4829-858C-E217FF6F0C48}">
      <dsp:nvSpPr>
        <dsp:cNvPr id="0" name=""/>
        <dsp:cNvSpPr/>
      </dsp:nvSpPr>
      <dsp:spPr>
        <a:xfrm>
          <a:off x="6729975" y="219911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GB" sz="2000" kern="1200" dirty="0"/>
            <a:t>RESPONSIVE WEB</a:t>
          </a:r>
          <a:endParaRPr lang="en-US" sz="2000" kern="1200" dirty="0"/>
        </a:p>
      </dsp:txBody>
      <dsp:txXfrm>
        <a:off x="6729975" y="2199119"/>
        <a:ext cx="1800000" cy="720000"/>
      </dsp:txXfrm>
    </dsp:sp>
    <dsp:sp modelId="{3E7DB02D-A664-4D63-AD06-6B03F2E99918}">
      <dsp:nvSpPr>
        <dsp:cNvPr id="0" name=""/>
        <dsp:cNvSpPr/>
      </dsp:nvSpPr>
      <dsp:spPr>
        <a:xfrm>
          <a:off x="9195975" y="759119"/>
          <a:ext cx="1098000" cy="109800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56475B-6BEE-4836-9D7F-AD2F45E3824E}">
      <dsp:nvSpPr>
        <dsp:cNvPr id="0" name=""/>
        <dsp:cNvSpPr/>
      </dsp:nvSpPr>
      <dsp:spPr>
        <a:xfrm>
          <a:off x="9429975" y="993119"/>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3C6CFCA-0309-49D4-BD0B-548ADA3C1532}">
      <dsp:nvSpPr>
        <dsp:cNvPr id="0" name=""/>
        <dsp:cNvSpPr/>
      </dsp:nvSpPr>
      <dsp:spPr>
        <a:xfrm>
          <a:off x="8844975" y="219911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GB" sz="2000" kern="1200" dirty="0"/>
            <a:t>DATABASE</a:t>
          </a:r>
          <a:endParaRPr lang="en-US" sz="2000" kern="1200" dirty="0"/>
        </a:p>
      </dsp:txBody>
      <dsp:txXfrm>
        <a:off x="8844975" y="2199119"/>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23A40-8280-474E-A093-DA7D289564E4}">
      <dsp:nvSpPr>
        <dsp:cNvPr id="0" name=""/>
        <dsp:cNvSpPr/>
      </dsp:nvSpPr>
      <dsp:spPr>
        <a:xfrm>
          <a:off x="152417" y="2176019"/>
          <a:ext cx="2020386" cy="1282945"/>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E5CB6088-29F2-47F3-A089-37C46397393D}">
      <dsp:nvSpPr>
        <dsp:cNvPr id="0" name=""/>
        <dsp:cNvSpPr/>
      </dsp:nvSpPr>
      <dsp:spPr>
        <a:xfrm>
          <a:off x="376905" y="2389282"/>
          <a:ext cx="2020386" cy="1282945"/>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SAKSHI TYAGI</a:t>
          </a:r>
        </a:p>
      </dsp:txBody>
      <dsp:txXfrm>
        <a:off x="414481" y="2426858"/>
        <a:ext cx="1945234" cy="1207793"/>
      </dsp:txXfrm>
    </dsp:sp>
    <dsp:sp modelId="{6B3227E6-B477-4B95-8F66-6CD92E78B078}">
      <dsp:nvSpPr>
        <dsp:cNvPr id="0" name=""/>
        <dsp:cNvSpPr/>
      </dsp:nvSpPr>
      <dsp:spPr>
        <a:xfrm>
          <a:off x="2505405" y="2164691"/>
          <a:ext cx="2020386" cy="1282945"/>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933A883D-F6F5-4EAE-BBC5-486BAE97BB6B}">
      <dsp:nvSpPr>
        <dsp:cNvPr id="0" name=""/>
        <dsp:cNvSpPr/>
      </dsp:nvSpPr>
      <dsp:spPr>
        <a:xfrm>
          <a:off x="2729892" y="2377954"/>
          <a:ext cx="2020386" cy="1282945"/>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MUKUL DHAMA</a:t>
          </a:r>
        </a:p>
      </dsp:txBody>
      <dsp:txXfrm>
        <a:off x="2767468" y="2415530"/>
        <a:ext cx="1945234" cy="1207793"/>
      </dsp:txXfrm>
    </dsp:sp>
    <dsp:sp modelId="{E8D4195F-220B-4BE6-911E-0938B43A27C8}">
      <dsp:nvSpPr>
        <dsp:cNvPr id="0" name=""/>
        <dsp:cNvSpPr/>
      </dsp:nvSpPr>
      <dsp:spPr>
        <a:xfrm>
          <a:off x="4847603" y="2164691"/>
          <a:ext cx="2020386" cy="1282945"/>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81076C52-5995-4BC2-A8E9-86E91321ABD8}">
      <dsp:nvSpPr>
        <dsp:cNvPr id="0" name=""/>
        <dsp:cNvSpPr/>
      </dsp:nvSpPr>
      <dsp:spPr>
        <a:xfrm>
          <a:off x="5072090" y="2377954"/>
          <a:ext cx="2020386" cy="1282945"/>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ASHWANI CHAUDHARY</a:t>
          </a:r>
        </a:p>
      </dsp:txBody>
      <dsp:txXfrm>
        <a:off x="5109666" y="2415530"/>
        <a:ext cx="1945234" cy="1207793"/>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12/11/2021</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12/10/2021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dirty="0"/>
          </a:p>
        </p:txBody>
      </p:sp>
    </p:spTree>
    <p:extLst>
      <p:ext uri="{BB962C8B-B14F-4D97-AF65-F5344CB8AC3E}">
        <p14:creationId xmlns:p14="http://schemas.microsoft.com/office/powerpoint/2010/main" val="1379108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10</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12/10/2021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4.jpe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2057" t="9091" r="4710" b="-1"/>
          <a:stretch/>
        </p:blipFill>
        <p:spPr>
          <a:xfrm>
            <a:off x="-18025" y="10"/>
            <a:ext cx="12191980" cy="6857990"/>
          </a:xfrm>
          <a:prstGeom prst="rect">
            <a:avLst/>
          </a:prstGeom>
        </p:spPr>
      </p:pic>
      <p:grpSp>
        <p:nvGrpSpPr>
          <p:cNvPr id="29" name="Group 28">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30" name="Rectangle 29">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75E4F7"/>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75E4F7"/>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75E4F7"/>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rmAutofit/>
          </a:bodyPr>
          <a:lstStyle/>
          <a:p>
            <a:r>
              <a:rPr lang="en-US" sz="4000" dirty="0">
                <a:solidFill>
                  <a:schemeClr val="bg1"/>
                </a:solidFill>
              </a:rPr>
              <a:t>THE  WEB  WEAVER’S</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5E4F7"/>
                </a:solidFill>
              </a:rPr>
              <a:t>WE BUILD THINGS FOR THE WEB</a:t>
            </a:r>
          </a:p>
        </p:txBody>
      </p:sp>
    </p:spTree>
    <p:extLst>
      <p:ext uri="{BB962C8B-B14F-4D97-AF65-F5344CB8AC3E}">
        <p14:creationId xmlns:p14="http://schemas.microsoft.com/office/powerpoint/2010/main" val="1487700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300011-FC29-4481-853E-5E2537982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23391" r="9091"/>
          <a:stretch/>
        </p:blipFill>
        <p:spPr>
          <a:xfrm>
            <a:off x="20" y="-119260"/>
            <a:ext cx="12191980" cy="6857990"/>
          </a:xfrm>
          <a:prstGeom prst="rect">
            <a:avLst/>
          </a:prstGeom>
        </p:spPr>
      </p:pic>
      <p:grpSp>
        <p:nvGrpSpPr>
          <p:cNvPr id="24" name="Group 23">
            <a:extLst>
              <a:ext uri="{FF2B5EF4-FFF2-40B4-BE49-F238E27FC236}">
                <a16:creationId xmlns:a16="http://schemas.microsoft.com/office/drawing/2014/main" id="{DB34F5CF-EEE1-407F-9F91-DAF38BFCF8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5" name="Rectangle 24">
              <a:extLst>
                <a:ext uri="{FF2B5EF4-FFF2-40B4-BE49-F238E27FC236}">
                  <a16:creationId xmlns:a16="http://schemas.microsoft.com/office/drawing/2014/main" id="{A135DF34-A888-4325-B4A2-13B4077C02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33DBFF"/>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159E8CFA-1FCB-4C13-A1E3-B46F41BA5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33DBFF"/>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5B786142-19B2-4A12-9F96-16486BFDA8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33DBFF"/>
            </a:solidFill>
            <a:ln>
              <a:noFill/>
            </a:ln>
            <a:effectLst/>
          </p:spPr>
          <p:style>
            <a:lnRef idx="1">
              <a:schemeClr val="accent1"/>
            </a:lnRef>
            <a:fillRef idx="3">
              <a:schemeClr val="accent1"/>
            </a:fillRef>
            <a:effectRef idx="2">
              <a:schemeClr val="accent1"/>
            </a:effectRef>
            <a:fontRef idx="minor">
              <a:schemeClr val="lt1"/>
            </a:fontRef>
          </p:style>
        </p:sp>
      </p:grpSp>
      <p:sp>
        <p:nvSpPr>
          <p:cNvPr id="29" name="Rectangle 28">
            <a:extLst>
              <a:ext uri="{FF2B5EF4-FFF2-40B4-BE49-F238E27FC236}">
                <a16:creationId xmlns:a16="http://schemas.microsoft.com/office/drawing/2014/main" id="{2B088ECE-ADBE-44B1-84A8-2D8A8D135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584200" y="3992231"/>
            <a:ext cx="10990540" cy="1475013"/>
          </a:xfrm>
        </p:spPr>
        <p:txBody>
          <a:bodyPr>
            <a:normAutofit/>
          </a:bodyPr>
          <a:lstStyle/>
          <a:p>
            <a:r>
              <a:rPr lang="en-US" sz="4000" dirty="0">
                <a:solidFill>
                  <a:schemeClr val="bg1"/>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581194" y="5467246"/>
            <a:ext cx="10993546" cy="484822"/>
          </a:xfrm>
        </p:spPr>
        <p:txBody>
          <a:bodyPr>
            <a:normAutofit/>
          </a:bodyPr>
          <a:lstStyle/>
          <a:p>
            <a:endParaRPr lang="en-US" dirty="0">
              <a:solidFill>
                <a:srgbClr val="33DBFF"/>
              </a:solidFill>
            </a:endParaRPr>
          </a:p>
          <a:p>
            <a:endParaRPr lang="en-US" dirty="0">
              <a:solidFill>
                <a:srgbClr val="33DBFF"/>
              </a:solidFill>
            </a:endParaRPr>
          </a:p>
          <a:p>
            <a:endParaRPr lang="en-US" dirty="0">
              <a:solidFill>
                <a:srgbClr val="33DBFF"/>
              </a:solidFill>
            </a:endParaRPr>
          </a:p>
        </p:txBody>
      </p:sp>
    </p:spTree>
    <p:extLst>
      <p:ext uri="{BB962C8B-B14F-4D97-AF65-F5344CB8AC3E}">
        <p14:creationId xmlns:p14="http://schemas.microsoft.com/office/powerpoint/2010/main" val="3501347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2000"/>
                                  </p:stCondLst>
                                  <p:endCondLst>
                                    <p:cond evt="begin" delay="0">
                                      <p:tn val="5"/>
                                    </p:cond>
                                  </p:end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DB3DC-D6F5-4FB1-8EB6-96194CB3A58F}"/>
              </a:ext>
            </a:extLst>
          </p:cNvPr>
          <p:cNvSpPr>
            <a:spLocks noGrp="1"/>
          </p:cNvSpPr>
          <p:nvPr>
            <p:ph type="title"/>
          </p:nvPr>
        </p:nvSpPr>
        <p:spPr/>
        <p:txBody>
          <a:bodyPr/>
          <a:lstStyle/>
          <a:p>
            <a:r>
              <a:rPr lang="en-GB" dirty="0"/>
              <a:t>ABOUT US</a:t>
            </a:r>
            <a:endParaRPr lang="en-IN" dirty="0"/>
          </a:p>
        </p:txBody>
      </p:sp>
      <p:sp>
        <p:nvSpPr>
          <p:cNvPr id="3" name="Content Placeholder 2">
            <a:extLst>
              <a:ext uri="{FF2B5EF4-FFF2-40B4-BE49-F238E27FC236}">
                <a16:creationId xmlns:a16="http://schemas.microsoft.com/office/drawing/2014/main" id="{D5B7B3E1-2299-49E0-9629-FA610A30374F}"/>
              </a:ext>
            </a:extLst>
          </p:cNvPr>
          <p:cNvSpPr>
            <a:spLocks noGrp="1"/>
          </p:cNvSpPr>
          <p:nvPr>
            <p:ph idx="1"/>
          </p:nvPr>
        </p:nvSpPr>
        <p:spPr/>
        <p:txBody>
          <a:bodyPr/>
          <a:lstStyle/>
          <a:p>
            <a:pPr marL="0" indent="0">
              <a:buNone/>
            </a:pPr>
            <a:r>
              <a:rPr lang="en-GB" dirty="0"/>
              <a:t>We’re a team of Web Developers and Front &amp; Back End Engineers and Database Handler work together with our full potential to provide you with our level best services to meet your expectations.</a:t>
            </a:r>
          </a:p>
          <a:p>
            <a:pPr marL="0" indent="0">
              <a:buNone/>
            </a:pPr>
            <a:r>
              <a:rPr lang="en-GB" dirty="0"/>
              <a:t>We're passionate about creating and developing clean, unique, elegant products. We specialize in building Websites for small to medium size business. We keep our code clean, readable, modular and well refactored. We enjoy working with complex user interfaces .</a:t>
            </a:r>
            <a:endParaRPr lang="en-IN" dirty="0"/>
          </a:p>
        </p:txBody>
      </p:sp>
    </p:spTree>
    <p:extLst>
      <p:ext uri="{BB962C8B-B14F-4D97-AF65-F5344CB8AC3E}">
        <p14:creationId xmlns:p14="http://schemas.microsoft.com/office/powerpoint/2010/main" val="3320413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F786C98-015B-4B1C-B694-9BD3AF9066F1}"/>
              </a:ext>
            </a:extLst>
          </p:cNvPr>
          <p:cNvSpPr>
            <a:spLocks noGrp="1"/>
          </p:cNvSpPr>
          <p:nvPr>
            <p:ph type="title"/>
          </p:nvPr>
        </p:nvSpPr>
        <p:spPr>
          <a:xfrm>
            <a:off x="959157" y="1113764"/>
            <a:ext cx="3269749" cy="4624327"/>
          </a:xfrm>
        </p:spPr>
        <p:txBody>
          <a:bodyPr anchor="ctr">
            <a:normAutofit/>
          </a:bodyPr>
          <a:lstStyle/>
          <a:p>
            <a:r>
              <a:rPr lang="en-GB" sz="3200" dirty="0">
                <a:solidFill>
                  <a:srgbClr val="FFFFFF"/>
                </a:solidFill>
              </a:rPr>
              <a:t>PURPOSE OF WEB DESIGNING &amp; DEVELOPMENT</a:t>
            </a:r>
            <a:endParaRPr lang="en-IN" sz="3200" dirty="0">
              <a:solidFill>
                <a:srgbClr val="FFFFFF"/>
              </a:solidFill>
            </a:endParaRPr>
          </a:p>
        </p:txBody>
      </p:sp>
      <p:sp>
        <p:nvSpPr>
          <p:cNvPr id="3" name="Content Placeholder 2">
            <a:extLst>
              <a:ext uri="{FF2B5EF4-FFF2-40B4-BE49-F238E27FC236}">
                <a16:creationId xmlns:a16="http://schemas.microsoft.com/office/drawing/2014/main" id="{47CE16E4-59E2-4BA5-BC3C-3A55166D75DF}"/>
              </a:ext>
            </a:extLst>
          </p:cNvPr>
          <p:cNvSpPr>
            <a:spLocks noGrp="1"/>
          </p:cNvSpPr>
          <p:nvPr>
            <p:ph idx="1"/>
          </p:nvPr>
        </p:nvSpPr>
        <p:spPr>
          <a:xfrm>
            <a:off x="5133901" y="561976"/>
            <a:ext cx="6130184" cy="5176116"/>
          </a:xfrm>
        </p:spPr>
        <p:txBody>
          <a:bodyPr anchor="ctr">
            <a:normAutofit/>
          </a:bodyPr>
          <a:lstStyle/>
          <a:p>
            <a:r>
              <a:rPr lang="en-GB" dirty="0"/>
              <a:t>Makes Navigation Easy.</a:t>
            </a:r>
          </a:p>
          <a:p>
            <a:r>
              <a:rPr lang="en-GB" dirty="0"/>
              <a:t>Get to Win with SEO(Search Engine Optimization).</a:t>
            </a:r>
          </a:p>
          <a:p>
            <a:r>
              <a:rPr lang="en-GB" dirty="0"/>
              <a:t>Provide Visual Content on the Website.</a:t>
            </a:r>
          </a:p>
          <a:p>
            <a:r>
              <a:rPr lang="en-GB" dirty="0"/>
              <a:t>Increase the Sales.</a:t>
            </a:r>
          </a:p>
          <a:p>
            <a:r>
              <a:rPr lang="en-GB" dirty="0"/>
              <a:t>Attract Lifetime Clients to your Business.</a:t>
            </a:r>
          </a:p>
          <a:p>
            <a:r>
              <a:rPr lang="en-GB" dirty="0"/>
              <a:t>Reach Out to More Clients.</a:t>
            </a:r>
          </a:p>
          <a:p>
            <a:r>
              <a:rPr lang="en-GB" dirty="0"/>
              <a:t>Improving User Engagement.</a:t>
            </a:r>
          </a:p>
          <a:p>
            <a:r>
              <a:rPr lang="en-GB" dirty="0"/>
              <a:t>Resourceful in Marketing &amp; Advertising.</a:t>
            </a:r>
          </a:p>
          <a:p>
            <a:r>
              <a:rPr lang="en-GB" dirty="0"/>
              <a:t>Streamlining the Brand.</a:t>
            </a:r>
          </a:p>
          <a:p>
            <a:r>
              <a:rPr lang="en-GB" dirty="0"/>
              <a:t>E-commerce.</a:t>
            </a:r>
          </a:p>
          <a:p>
            <a:endParaRPr lang="en-GB" dirty="0"/>
          </a:p>
        </p:txBody>
      </p:sp>
    </p:spTree>
    <p:extLst>
      <p:ext uri="{BB962C8B-B14F-4D97-AF65-F5344CB8AC3E}">
        <p14:creationId xmlns:p14="http://schemas.microsoft.com/office/powerpoint/2010/main" val="3060451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53CC3-A900-45D0-BF78-878F86D527CA}"/>
              </a:ext>
            </a:extLst>
          </p:cNvPr>
          <p:cNvSpPr>
            <a:spLocks noGrp="1"/>
          </p:cNvSpPr>
          <p:nvPr>
            <p:ph type="title"/>
          </p:nvPr>
        </p:nvSpPr>
        <p:spPr>
          <a:xfrm>
            <a:off x="581192" y="702156"/>
            <a:ext cx="11029616" cy="1013800"/>
          </a:xfrm>
        </p:spPr>
        <p:txBody>
          <a:bodyPr>
            <a:normAutofit/>
          </a:bodyPr>
          <a:lstStyle/>
          <a:p>
            <a:r>
              <a:rPr lang="en-GB" dirty="0">
                <a:solidFill>
                  <a:srgbClr val="FFFEFF"/>
                </a:solidFill>
              </a:rPr>
              <a:t>SERVICES  WE  PROVIDE</a:t>
            </a:r>
            <a:endParaRPr lang="en-IN" dirty="0">
              <a:solidFill>
                <a:srgbClr val="FFFEFF"/>
              </a:solidFill>
            </a:endParaRPr>
          </a:p>
        </p:txBody>
      </p:sp>
      <p:graphicFrame>
        <p:nvGraphicFramePr>
          <p:cNvPr id="20" name="Content Placeholder 2">
            <a:extLst>
              <a:ext uri="{FF2B5EF4-FFF2-40B4-BE49-F238E27FC236}">
                <a16:creationId xmlns:a16="http://schemas.microsoft.com/office/drawing/2014/main" id="{F385BCE3-3F79-41C3-85DA-1407DF564FB0}"/>
              </a:ext>
            </a:extLst>
          </p:cNvPr>
          <p:cNvGraphicFramePr>
            <a:graphicFrameLocks noGrp="1"/>
          </p:cNvGraphicFramePr>
          <p:nvPr>
            <p:ph idx="1"/>
            <p:extLst>
              <p:ext uri="{D42A27DB-BD31-4B8C-83A1-F6EECF244321}">
                <p14:modId xmlns:p14="http://schemas.microsoft.com/office/powerpoint/2010/main" val="746489421"/>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3767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5560-2310-4C6C-A24B-783D5D904FB9}"/>
              </a:ext>
            </a:extLst>
          </p:cNvPr>
          <p:cNvSpPr>
            <a:spLocks noGrp="1"/>
          </p:cNvSpPr>
          <p:nvPr>
            <p:ph type="title"/>
          </p:nvPr>
        </p:nvSpPr>
        <p:spPr/>
        <p:txBody>
          <a:bodyPr/>
          <a:lstStyle/>
          <a:p>
            <a:r>
              <a:rPr lang="en-GB" dirty="0"/>
              <a:t>FRONT END</a:t>
            </a:r>
            <a:endParaRPr lang="en-IN" dirty="0"/>
          </a:p>
        </p:txBody>
      </p:sp>
      <p:sp>
        <p:nvSpPr>
          <p:cNvPr id="3" name="Content Placeholder 2">
            <a:extLst>
              <a:ext uri="{FF2B5EF4-FFF2-40B4-BE49-F238E27FC236}">
                <a16:creationId xmlns:a16="http://schemas.microsoft.com/office/drawing/2014/main" id="{AAB32475-2F4F-435C-8BFB-4E9BCC3981AE}"/>
              </a:ext>
            </a:extLst>
          </p:cNvPr>
          <p:cNvSpPr>
            <a:spLocks noGrp="1"/>
          </p:cNvSpPr>
          <p:nvPr>
            <p:ph idx="1"/>
          </p:nvPr>
        </p:nvSpPr>
        <p:spPr/>
        <p:txBody>
          <a:bodyPr/>
          <a:lstStyle/>
          <a:p>
            <a:r>
              <a:rPr lang="en-GB" dirty="0"/>
              <a:t>For Designing the Front End Page , We used HTML , CSS and JAVASCRIPT.</a:t>
            </a:r>
          </a:p>
          <a:p>
            <a:r>
              <a:rPr lang="en-GB" dirty="0"/>
              <a:t>All the Design is responsive done with HTML.</a:t>
            </a:r>
          </a:p>
          <a:p>
            <a:r>
              <a:rPr lang="en-GB" dirty="0"/>
              <a:t>The Animation and Graphics is done with CSS.</a:t>
            </a:r>
          </a:p>
          <a:p>
            <a:r>
              <a:rPr lang="en-GB" dirty="0"/>
              <a:t>The Validation is done with JAVASCRIPT.</a:t>
            </a:r>
            <a:endParaRPr lang="en-IN" dirty="0"/>
          </a:p>
        </p:txBody>
      </p:sp>
    </p:spTree>
    <p:extLst>
      <p:ext uri="{BB962C8B-B14F-4D97-AF65-F5344CB8AC3E}">
        <p14:creationId xmlns:p14="http://schemas.microsoft.com/office/powerpoint/2010/main" val="3891641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75CA270-2B44-42CF-8335-C9CC5D38ECA6}"/>
              </a:ext>
            </a:extLst>
          </p:cNvPr>
          <p:cNvSpPr>
            <a:spLocks noGrp="1"/>
          </p:cNvSpPr>
          <p:nvPr>
            <p:ph type="title"/>
          </p:nvPr>
        </p:nvSpPr>
        <p:spPr>
          <a:xfrm>
            <a:off x="591223" y="1259795"/>
            <a:ext cx="3409783" cy="2083480"/>
          </a:xfrm>
        </p:spPr>
        <p:txBody>
          <a:bodyPr vert="horz" lIns="91440" tIns="45720" rIns="91440" bIns="45720" rtlCol="0">
            <a:normAutofit/>
          </a:bodyPr>
          <a:lstStyle/>
          <a:p>
            <a:r>
              <a:rPr lang="en-US" dirty="0"/>
              <a:t>SNAPSHOT</a:t>
            </a:r>
          </a:p>
        </p:txBody>
      </p:sp>
      <p:pic>
        <p:nvPicPr>
          <p:cNvPr id="5" name="Content Placeholder 4" descr="Graphical user interface&#10;&#10;Description automatically generated">
            <a:extLst>
              <a:ext uri="{FF2B5EF4-FFF2-40B4-BE49-F238E27FC236}">
                <a16:creationId xmlns:a16="http://schemas.microsoft.com/office/drawing/2014/main" id="{A147F7C3-4D9D-463C-8092-67C23D5E521A}"/>
              </a:ext>
            </a:extLst>
          </p:cNvPr>
          <p:cNvPicPr>
            <a:picLocks noChangeAspect="1"/>
          </p:cNvPicPr>
          <p:nvPr/>
        </p:nvPicPr>
        <p:blipFill>
          <a:blip r:embed="rId2"/>
          <a:stretch>
            <a:fillRect/>
          </a:stretch>
        </p:blipFill>
        <p:spPr>
          <a:xfrm>
            <a:off x="4265078" y="1575051"/>
            <a:ext cx="7484545" cy="3536447"/>
          </a:xfrm>
          <a:prstGeom prst="rect">
            <a:avLst/>
          </a:prstGeom>
        </p:spPr>
      </p:pic>
    </p:spTree>
    <p:extLst>
      <p:ext uri="{BB962C8B-B14F-4D97-AF65-F5344CB8AC3E}">
        <p14:creationId xmlns:p14="http://schemas.microsoft.com/office/powerpoint/2010/main" val="1733977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75CA270-2B44-42CF-8335-C9CC5D38ECA6}"/>
              </a:ext>
            </a:extLst>
          </p:cNvPr>
          <p:cNvSpPr>
            <a:spLocks noGrp="1"/>
          </p:cNvSpPr>
          <p:nvPr>
            <p:ph type="title"/>
          </p:nvPr>
        </p:nvSpPr>
        <p:spPr>
          <a:xfrm>
            <a:off x="591223" y="1259795"/>
            <a:ext cx="3409783" cy="2083480"/>
          </a:xfrm>
        </p:spPr>
        <p:txBody>
          <a:bodyPr vert="horz" lIns="91440" tIns="45720" rIns="91440" bIns="45720" rtlCol="0">
            <a:normAutofit/>
          </a:bodyPr>
          <a:lstStyle/>
          <a:p>
            <a:r>
              <a:rPr lang="en-US" dirty="0"/>
              <a:t>SNAPSHOT</a:t>
            </a:r>
          </a:p>
        </p:txBody>
      </p:sp>
      <p:pic>
        <p:nvPicPr>
          <p:cNvPr id="5" name="Content Placeholder 4">
            <a:extLst>
              <a:ext uri="{FF2B5EF4-FFF2-40B4-BE49-F238E27FC236}">
                <a16:creationId xmlns:a16="http://schemas.microsoft.com/office/drawing/2014/main" id="{A147F7C3-4D9D-463C-8092-67C23D5E521A}"/>
              </a:ext>
            </a:extLst>
          </p:cNvPr>
          <p:cNvPicPr>
            <a:picLocks noChangeAspect="1"/>
          </p:cNvPicPr>
          <p:nvPr/>
        </p:nvPicPr>
        <p:blipFill>
          <a:blip r:embed="rId2"/>
          <a:srcRect/>
          <a:stretch/>
        </p:blipFill>
        <p:spPr>
          <a:xfrm>
            <a:off x="4301046" y="1724025"/>
            <a:ext cx="7674758" cy="3524249"/>
          </a:xfrm>
          <a:prstGeom prst="rect">
            <a:avLst/>
          </a:prstGeom>
        </p:spPr>
      </p:pic>
    </p:spTree>
    <p:extLst>
      <p:ext uri="{BB962C8B-B14F-4D97-AF65-F5344CB8AC3E}">
        <p14:creationId xmlns:p14="http://schemas.microsoft.com/office/powerpoint/2010/main" val="4054681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871AE93-72B2-4545-989F-4B08DCD787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1B0F13F-C83B-4678-ABCC-5F6FB1D38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768501" y="1895475"/>
            <a:ext cx="3089189" cy="2009776"/>
          </a:xfrm>
        </p:spPr>
        <p:txBody>
          <a:bodyPr anchor="ctr">
            <a:normAutofit fontScale="90000"/>
          </a:bodyPr>
          <a:lstStyle/>
          <a:p>
            <a:br>
              <a:rPr lang="en-US" sz="3600" dirty="0"/>
            </a:br>
            <a:br>
              <a:rPr lang="en-US" sz="3600" dirty="0"/>
            </a:br>
            <a:br>
              <a:rPr lang="en-US" sz="3600" dirty="0"/>
            </a:br>
            <a:r>
              <a:rPr lang="en-US" sz="3600" dirty="0"/>
              <a:t>TEAM </a:t>
            </a:r>
            <a:br>
              <a:rPr lang="en-US" sz="3600" dirty="0"/>
            </a:br>
            <a:r>
              <a:rPr lang="en-US" sz="3600" dirty="0"/>
              <a:t>MEMBERS</a:t>
            </a:r>
          </a:p>
        </p:txBody>
      </p:sp>
      <p:sp>
        <p:nvSpPr>
          <p:cNvPr id="27" name="Rectangle 26">
            <a:extLst>
              <a:ext uri="{FF2B5EF4-FFF2-40B4-BE49-F238E27FC236}">
                <a16:creationId xmlns:a16="http://schemas.microsoft.com/office/drawing/2014/main" id="{02074ED4-9DB5-4D14-BDCF-BD7D0C145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C48FF616-1F75-49FC-861B-7B794054AA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9184B385-16B6-44A9-9A47-1C765B3763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4402899" y="723899"/>
            <a:ext cx="7501537" cy="5666666"/>
          </a:xfrm>
          <a:prstGeom prst="rect">
            <a:avLst/>
          </a:prstGeom>
        </p:spPr>
      </p:pic>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2078508962"/>
              </p:ext>
            </p:extLst>
          </p:nvPr>
        </p:nvGraphicFramePr>
        <p:xfrm>
          <a:off x="4561870" y="885825"/>
          <a:ext cx="7183597" cy="517372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70940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A1D96-DAF0-461B-9BCE-091D1B32B00D}"/>
              </a:ext>
            </a:extLst>
          </p:cNvPr>
          <p:cNvSpPr>
            <a:spLocks noGrp="1"/>
          </p:cNvSpPr>
          <p:nvPr>
            <p:ph type="title"/>
          </p:nvPr>
        </p:nvSpPr>
        <p:spPr/>
        <p:txBody>
          <a:bodyPr/>
          <a:lstStyle/>
          <a:p>
            <a:r>
              <a:rPr lang="en-GB" dirty="0"/>
              <a:t>CONCLUSION</a:t>
            </a:r>
            <a:endParaRPr lang="en-IN" dirty="0"/>
          </a:p>
        </p:txBody>
      </p:sp>
      <p:sp>
        <p:nvSpPr>
          <p:cNvPr id="3" name="Content Placeholder 2">
            <a:extLst>
              <a:ext uri="{FF2B5EF4-FFF2-40B4-BE49-F238E27FC236}">
                <a16:creationId xmlns:a16="http://schemas.microsoft.com/office/drawing/2014/main" id="{5A5D8E0E-B412-47B8-A19E-5FF6052CEE61}"/>
              </a:ext>
            </a:extLst>
          </p:cNvPr>
          <p:cNvSpPr>
            <a:spLocks noGrp="1"/>
          </p:cNvSpPr>
          <p:nvPr>
            <p:ph idx="1"/>
          </p:nvPr>
        </p:nvSpPr>
        <p:spPr/>
        <p:txBody>
          <a:bodyPr/>
          <a:lstStyle/>
          <a:p>
            <a:pPr marL="0" indent="0">
              <a:buNone/>
            </a:pPr>
            <a:r>
              <a:rPr lang="en-GB" dirty="0"/>
              <a:t>The Web Weaver’s is a Web Designing &amp; Developing platform with a specialization in providing the User with our best services . We are a team which creates websites for the user for small to medium level business. We try our level best to meet the expectations of the user the first time and provide them help &amp; support whenever they need with whatever they need. </a:t>
            </a:r>
            <a:endParaRPr lang="en-IN" dirty="0"/>
          </a:p>
        </p:txBody>
      </p:sp>
    </p:spTree>
    <p:extLst>
      <p:ext uri="{BB962C8B-B14F-4D97-AF65-F5344CB8AC3E}">
        <p14:creationId xmlns:p14="http://schemas.microsoft.com/office/powerpoint/2010/main" val="244818064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5B48092-4A2C-4E16-B971-9ACADFFF69E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E586370-B0FB-4108-8B4F-329716A22E3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design</Template>
  <TotalTime>877</TotalTime>
  <Words>296</Words>
  <Application>Microsoft Office PowerPoint</Application>
  <PresentationFormat>Widescreen</PresentationFormat>
  <Paragraphs>40</Paragraphs>
  <Slides>10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Gill Sans MT</vt:lpstr>
      <vt:lpstr>Wingdings 2</vt:lpstr>
      <vt:lpstr>Dividend</vt:lpstr>
      <vt:lpstr>THE  WEB  WEAVER’S</vt:lpstr>
      <vt:lpstr>ABOUT US</vt:lpstr>
      <vt:lpstr>PURPOSE OF WEB DESIGNING &amp; DEVELOPMENT</vt:lpstr>
      <vt:lpstr>SERVICES  WE  PROVIDE</vt:lpstr>
      <vt:lpstr>FRONT END</vt:lpstr>
      <vt:lpstr>SNAPSHOT</vt:lpstr>
      <vt:lpstr>SNAPSHOT</vt:lpstr>
      <vt:lpstr>   TEAM  MEMBERS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WEB WEAVER’S</dc:title>
  <dc:creator>Mukul Dhama</dc:creator>
  <cp:lastModifiedBy>Mukul Dhama</cp:lastModifiedBy>
  <cp:revision>8</cp:revision>
  <dcterms:created xsi:type="dcterms:W3CDTF">2021-07-09T16:06:22Z</dcterms:created>
  <dcterms:modified xsi:type="dcterms:W3CDTF">2021-12-11T05:26:50Z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