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7569200" cy="10699750"/>
  <p:notesSz cx="7569200" cy="10699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45" y="17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228"/>
            <a:ext cx="680085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37483" y="9841205"/>
            <a:ext cx="22923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lanning" TargetMode="External"/><Relationship Id="rId3" Type="http://schemas.openxmlformats.org/officeDocument/2006/relationships/hyperlink" Target="http://en.wikipedia.org/wiki/Information_systems" TargetMode="External"/><Relationship Id="rId7" Type="http://schemas.openxmlformats.org/officeDocument/2006/relationships/hyperlink" Target="http://en.wikipedia.org/wiki/Software_development_process" TargetMode="External"/><Relationship Id="rId12" Type="http://schemas.openxmlformats.org/officeDocument/2006/relationships/image" Target="../media/image3.jpg"/><Relationship Id="rId2" Type="http://schemas.openxmlformats.org/officeDocument/2006/relationships/hyperlink" Target="http://en.wikipedia.org/wiki/Systems_engineer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Software_development_methodologies" TargetMode="External"/><Relationship Id="rId11" Type="http://schemas.openxmlformats.org/officeDocument/2006/relationships/hyperlink" Target="http://en.wikipedia.org/wiki/Implementation" TargetMode="External"/><Relationship Id="rId5" Type="http://schemas.openxmlformats.org/officeDocument/2006/relationships/hyperlink" Target="http://en.wikipedia.org/wiki/Methodologies" TargetMode="External"/><Relationship Id="rId10" Type="http://schemas.openxmlformats.org/officeDocument/2006/relationships/hyperlink" Target="http://en.wikipedia.org/wiki/Design" TargetMode="External"/><Relationship Id="rId4" Type="http://schemas.openxmlformats.org/officeDocument/2006/relationships/hyperlink" Target="http://en.wikipedia.org/wiki/Software_engineering" TargetMode="External"/><Relationship Id="rId9" Type="http://schemas.openxmlformats.org/officeDocument/2006/relationships/hyperlink" Target="http://en.wikipedia.org/wiki/Analysi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aterfall_mode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visualization" TargetMode="External"/><Relationship Id="rId2" Type="http://schemas.openxmlformats.org/officeDocument/2006/relationships/hyperlink" Target="http://en.wikipedia.org/wiki/Information_system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java.sun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wikipedia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0277" y="1033018"/>
            <a:ext cx="396621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ts val="1660"/>
              </a:lnSpc>
              <a:spcBef>
                <a:spcPts val="100"/>
              </a:spcBef>
            </a:pPr>
            <a:r>
              <a:rPr sz="1400" b="1" spc="-20" dirty="0">
                <a:latin typeface="Times New Roman"/>
                <a:cs typeface="Times New Roman"/>
              </a:rPr>
              <a:t>A</a:t>
            </a:r>
            <a:endParaRPr sz="1400" dirty="0">
              <a:latin typeface="Times New Roman"/>
              <a:cs typeface="Times New Roman"/>
            </a:endParaRPr>
          </a:p>
          <a:p>
            <a:pPr marL="13970" algn="ctr">
              <a:lnSpc>
                <a:spcPts val="1625"/>
              </a:lnSpc>
            </a:pPr>
            <a:r>
              <a:rPr sz="1400" b="1" dirty="0">
                <a:latin typeface="Times New Roman"/>
                <a:cs typeface="Times New Roman"/>
              </a:rPr>
              <a:t>Project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Report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ts val="1645"/>
              </a:lnSpc>
            </a:pPr>
            <a:r>
              <a:rPr sz="1400" b="1" dirty="0">
                <a:latin typeface="Times New Roman"/>
                <a:cs typeface="Times New Roman"/>
              </a:rPr>
              <a:t>Submitted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partial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fulfillment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award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of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706120" marR="697865" indent="-635" algn="ctr">
              <a:lnSpc>
                <a:spcPts val="1580"/>
              </a:lnSpc>
              <a:spcBef>
                <a:spcPts val="5"/>
              </a:spcBef>
            </a:pPr>
            <a:r>
              <a:rPr lang="en-US" sz="1400" b="1" dirty="0" smtClean="0">
                <a:solidFill>
                  <a:srgbClr val="000080"/>
                </a:solidFill>
                <a:latin typeface="Times New Roman"/>
                <a:cs typeface="Times New Roman"/>
              </a:rPr>
              <a:t>Master of Computer Application</a:t>
            </a:r>
            <a:endParaRPr sz="1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Submitted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to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9485" y="4179544"/>
            <a:ext cx="4506595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5000"/>
              </a:lnSpc>
              <a:spcBef>
                <a:spcPts val="100"/>
              </a:spcBef>
            </a:pPr>
            <a:r>
              <a:rPr sz="1400" b="1" dirty="0">
                <a:solidFill>
                  <a:srgbClr val="800000"/>
                </a:solidFill>
                <a:latin typeface="Times New Roman"/>
                <a:cs typeface="Times New Roman"/>
              </a:rPr>
              <a:t>DR.</a:t>
            </a:r>
            <a:r>
              <a:rPr sz="1400" b="1" spc="-3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800000"/>
                </a:solidFill>
                <a:latin typeface="Times New Roman"/>
                <a:cs typeface="Times New Roman"/>
              </a:rPr>
              <a:t>A.P.J.</a:t>
            </a:r>
            <a:r>
              <a:rPr sz="1400" b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800000"/>
                </a:solidFill>
                <a:latin typeface="Times New Roman"/>
                <a:cs typeface="Times New Roman"/>
              </a:rPr>
              <a:t>ABDUL</a:t>
            </a:r>
            <a:r>
              <a:rPr sz="1400" b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800000"/>
                </a:solidFill>
                <a:latin typeface="Times New Roman"/>
                <a:cs typeface="Times New Roman"/>
              </a:rPr>
              <a:t>KALAM</a:t>
            </a:r>
            <a:r>
              <a:rPr sz="1400" b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800000"/>
                </a:solidFill>
                <a:latin typeface="Times New Roman"/>
                <a:cs typeface="Times New Roman"/>
              </a:rPr>
              <a:t>TECHNICAL</a:t>
            </a:r>
            <a:r>
              <a:rPr sz="1400" b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UNIVERSITY </a:t>
            </a:r>
            <a:r>
              <a:rPr sz="1400" b="1" dirty="0">
                <a:solidFill>
                  <a:srgbClr val="800000"/>
                </a:solidFill>
                <a:latin typeface="Times New Roman"/>
                <a:cs typeface="Times New Roman"/>
              </a:rPr>
              <a:t>LUCKNOW</a:t>
            </a:r>
            <a:r>
              <a:rPr sz="1400" b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800000"/>
                </a:solidFill>
                <a:latin typeface="Times New Roman"/>
                <a:cs typeface="Times New Roman"/>
              </a:rPr>
              <a:t>(UP)</a:t>
            </a:r>
            <a:r>
              <a:rPr sz="1400" b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INDIA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R="33020" algn="ctr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Submitted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by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9130" y="5446903"/>
            <a:ext cx="1263586" cy="23275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lang="en-US" sz="1400" b="1" dirty="0" err="1" smtClean="0">
                <a:solidFill>
                  <a:srgbClr val="4F81BB"/>
                </a:solidFill>
                <a:latin typeface="Times New Roman"/>
                <a:cs typeface="Times New Roman"/>
              </a:rPr>
              <a:t>Gaurav</a:t>
            </a:r>
            <a:r>
              <a:rPr lang="en-US" sz="1400" b="1" dirty="0" smtClean="0">
                <a:solidFill>
                  <a:srgbClr val="4F81BB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4F81BB"/>
                </a:solidFill>
                <a:latin typeface="Times New Roman"/>
                <a:cs typeface="Times New Roman"/>
              </a:rPr>
              <a:t>Panwar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5557" y="5446903"/>
            <a:ext cx="1385443" cy="21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5"/>
              </a:spcBef>
            </a:pPr>
            <a:r>
              <a:rPr lang="en-US" sz="1400" b="1" spc="-10" dirty="0" smtClean="0">
                <a:latin typeface="Times New Roman"/>
                <a:cs typeface="Times New Roman"/>
              </a:rPr>
              <a:t> </a:t>
            </a:r>
            <a:r>
              <a:rPr sz="1400" b="1" spc="-10" dirty="0" smtClean="0">
                <a:latin typeface="Times New Roman"/>
                <a:cs typeface="Times New Roman"/>
              </a:rPr>
              <a:t>(</a:t>
            </a:r>
            <a:r>
              <a:rPr lang="en-US" sz="1400" b="1" spc="-10" dirty="0" smtClean="0">
                <a:latin typeface="Times New Roman"/>
                <a:cs typeface="Times New Roman"/>
              </a:rPr>
              <a:t>2000290140047</a:t>
            </a:r>
            <a:r>
              <a:rPr sz="1400" b="1" spc="-10" dirty="0" smtClean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9130" y="5689184"/>
            <a:ext cx="3066670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5"/>
              </a:spcBef>
            </a:pPr>
            <a:r>
              <a:rPr lang="en-US" sz="1400" b="1" dirty="0" err="1" smtClean="0">
                <a:solidFill>
                  <a:srgbClr val="4F81BB"/>
                </a:solidFill>
                <a:latin typeface="Times New Roman"/>
                <a:cs typeface="Times New Roman"/>
              </a:rPr>
              <a:t>Harshit</a:t>
            </a:r>
            <a:r>
              <a:rPr sz="1400" b="1" spc="-25" dirty="0" smtClean="0">
                <a:solidFill>
                  <a:srgbClr val="4F81BB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 err="1" smtClean="0">
                <a:solidFill>
                  <a:srgbClr val="4F81BB"/>
                </a:solidFill>
                <a:latin typeface="Times New Roman"/>
                <a:cs typeface="Times New Roman"/>
              </a:rPr>
              <a:t>Tyag</a:t>
            </a:r>
            <a:r>
              <a:rPr lang="en-US" sz="1400" b="1" spc="-20" dirty="0" err="1" smtClean="0">
                <a:solidFill>
                  <a:srgbClr val="4F81BB"/>
                </a:solidFill>
                <a:latin typeface="Times New Roman"/>
                <a:cs typeface="Times New Roman"/>
              </a:rPr>
              <a:t>i</a:t>
            </a:r>
            <a:r>
              <a:rPr lang="en-US" sz="1400" b="1" spc="-20" dirty="0" smtClean="0">
                <a:solidFill>
                  <a:srgbClr val="4F81BB"/>
                </a:solidFill>
                <a:latin typeface="Times New Roman"/>
                <a:cs typeface="Times New Roman"/>
              </a:rPr>
              <a:t>         </a:t>
            </a:r>
            <a:r>
              <a:rPr lang="en-US" sz="1400" b="1" spc="-10" dirty="0" smtClean="0">
                <a:latin typeface="Times New Roman"/>
                <a:cs typeface="Times New Roman"/>
              </a:rPr>
              <a:t>(2000290140050)</a:t>
            </a:r>
            <a:r>
              <a:rPr lang="en-US" sz="1400" b="1" spc="-20" dirty="0" smtClean="0">
                <a:solidFill>
                  <a:srgbClr val="4F81BB"/>
                </a:solidFill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ts val="1645"/>
              </a:lnSpc>
              <a:spcBef>
                <a:spcPts val="105"/>
              </a:spcBef>
            </a:pPr>
            <a:r>
              <a:rPr lang="en-US" sz="1400" b="1" spc="-20" dirty="0" err="1" smtClean="0">
                <a:solidFill>
                  <a:srgbClr val="4F81BB"/>
                </a:solidFill>
                <a:latin typeface="Times New Roman"/>
                <a:cs typeface="Times New Roman"/>
              </a:rPr>
              <a:t>Piyush</a:t>
            </a:r>
            <a:r>
              <a:rPr lang="en-US" sz="1400" b="1" spc="-20" dirty="0" smtClean="0">
                <a:solidFill>
                  <a:srgbClr val="4F81BB"/>
                </a:solidFill>
                <a:latin typeface="Times New Roman"/>
                <a:cs typeface="Times New Roman"/>
              </a:rPr>
              <a:t> </a:t>
            </a:r>
            <a:r>
              <a:rPr lang="en-US" sz="1400" b="1" spc="-20" dirty="0" err="1" smtClean="0">
                <a:solidFill>
                  <a:srgbClr val="4F81BB"/>
                </a:solidFill>
                <a:latin typeface="Times New Roman"/>
                <a:cs typeface="Times New Roman"/>
              </a:rPr>
              <a:t>Chaudhary</a:t>
            </a:r>
            <a:r>
              <a:rPr lang="en-US" sz="1400" b="1" spc="-20" dirty="0">
                <a:solidFill>
                  <a:srgbClr val="4F81BB"/>
                </a:solidFill>
                <a:latin typeface="Times New Roman"/>
                <a:cs typeface="Times New Roman"/>
              </a:rPr>
              <a:t> </a:t>
            </a:r>
            <a:r>
              <a:rPr lang="en-US" sz="1400" b="1" spc="-10" dirty="0" smtClean="0">
                <a:latin typeface="Times New Roman"/>
                <a:cs typeface="Times New Roman"/>
              </a:rPr>
              <a:t>(2000290140085)</a:t>
            </a:r>
            <a:r>
              <a:rPr lang="en-US" sz="1400" b="1" spc="-20" dirty="0" smtClean="0">
                <a:solidFill>
                  <a:srgbClr val="4F81BB"/>
                </a:solidFill>
                <a:latin typeface="Times New Roman"/>
                <a:cs typeface="Times New Roman"/>
              </a:rPr>
              <a:t> 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8314" y="6852050"/>
            <a:ext cx="1868805" cy="5753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dirty="0">
                <a:latin typeface="Times New Roman"/>
                <a:cs typeface="Times New Roman"/>
              </a:rPr>
              <a:t>Under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Guidance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of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400" b="1" dirty="0">
                <a:solidFill>
                  <a:srgbClr val="000080"/>
                </a:solidFill>
                <a:latin typeface="Times New Roman"/>
                <a:cs typeface="Times New Roman"/>
              </a:rPr>
              <a:t>Prof.</a:t>
            </a:r>
            <a:r>
              <a:rPr sz="1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Times New Roman"/>
                <a:cs typeface="Times New Roman"/>
              </a:rPr>
              <a:t>SD Mishra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2117" y="8410803"/>
            <a:ext cx="5019675" cy="7600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sz="1400" b="1" dirty="0" smtClean="0">
                <a:latin typeface="Times New Roman"/>
                <a:cs typeface="Times New Roman"/>
              </a:rPr>
              <a:t>              </a:t>
            </a:r>
            <a:r>
              <a:rPr sz="1400" b="1" dirty="0" smtClean="0">
                <a:latin typeface="Times New Roman"/>
                <a:cs typeface="Times New Roman"/>
              </a:rPr>
              <a:t>DEPARTMENT</a:t>
            </a:r>
            <a:r>
              <a:rPr sz="1400" b="1" spc="-40" dirty="0" smtClean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lang="en-US" sz="1400" b="1" dirty="0" smtClean="0">
                <a:latin typeface="Times New Roman"/>
                <a:cs typeface="Times New Roman"/>
              </a:rPr>
              <a:t>Master of Computer Application</a:t>
            </a:r>
            <a:endParaRPr sz="1400" dirty="0">
              <a:latin typeface="Times New Roman"/>
              <a:cs typeface="Times New Roman"/>
            </a:endParaRPr>
          </a:p>
          <a:p>
            <a:pPr marL="640080">
              <a:lnSpc>
                <a:spcPct val="100000"/>
              </a:lnSpc>
              <a:spcBef>
                <a:spcPts val="170"/>
              </a:spcBef>
            </a:pPr>
            <a:r>
              <a:rPr lang="en-US" sz="1400" b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                      KIET Group of Institution</a:t>
            </a:r>
            <a:endParaRPr sz="1400" dirty="0">
              <a:latin typeface="Times New Roman"/>
              <a:cs typeface="Times New Roman"/>
            </a:endParaRPr>
          </a:p>
          <a:p>
            <a:pPr marL="910590">
              <a:lnSpc>
                <a:spcPct val="100000"/>
              </a:lnSpc>
              <a:spcBef>
                <a:spcPts val="405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9345" y="3211195"/>
            <a:ext cx="8382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07" y="7455427"/>
            <a:ext cx="881538" cy="8154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78839"/>
            <a:ext cx="5630545" cy="796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2. </a:t>
            </a:r>
            <a:r>
              <a:rPr sz="1400" b="1" spc="-10" dirty="0">
                <a:latin typeface="Times New Roman"/>
                <a:cs typeface="Times New Roman"/>
              </a:rPr>
              <a:t>Introduction: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gathering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interpreting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diagnosing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improvements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intensive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 developers.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studied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minutest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analyzed.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interrogator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dwells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deep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viewed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 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organizations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traced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problem,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relevant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decisional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analyzing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synthesizing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satisfactory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indent="3810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interviews, </a:t>
            </a:r>
            <a:r>
              <a:rPr sz="1200" dirty="0">
                <a:latin typeface="Times New Roman"/>
                <a:cs typeface="Times New Roman"/>
              </a:rPr>
              <a:t>questionnaires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scrutinized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arrive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conclusion.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conclusion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how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called the existing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existing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subjected to close study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 </a:t>
            </a:r>
            <a:r>
              <a:rPr sz="1200" dirty="0">
                <a:latin typeface="Times New Roman"/>
                <a:cs typeface="Times New Roman"/>
              </a:rPr>
              <a:t>areas 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identified.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tries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difficulties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faces.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proposals.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weighed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analytically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selected.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proposal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endorsement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user </a:t>
            </a:r>
            <a:r>
              <a:rPr sz="1200" dirty="0">
                <a:latin typeface="Times New Roman"/>
                <a:cs typeface="Times New Roman"/>
              </a:rPr>
              <a:t>request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suitable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is loop that ends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 soon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satisfied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10" dirty="0">
                <a:latin typeface="Times New Roman"/>
                <a:cs typeface="Times New Roman"/>
              </a:rPr>
              <a:t>proposal.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700"/>
              </a:lnSpc>
            </a:pPr>
            <a:r>
              <a:rPr sz="1200" spc="-10" dirty="0">
                <a:latin typeface="Times New Roman"/>
                <a:cs typeface="Times New Roman"/>
              </a:rPr>
              <a:t>Preliminary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gathering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interpreting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Preliminary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solving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requires </a:t>
            </a:r>
            <a:r>
              <a:rPr sz="1200" dirty="0">
                <a:latin typeface="Times New Roman"/>
                <a:cs typeface="Times New Roman"/>
              </a:rPr>
              <a:t>intensive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developers.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various </a:t>
            </a:r>
            <a:r>
              <a:rPr sz="1200" dirty="0">
                <a:latin typeface="Times New Roman"/>
                <a:cs typeface="Times New Roman"/>
              </a:rPr>
              <a:t>feasibility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studies.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rough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obtained,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taken.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78839"/>
            <a:ext cx="5630545" cy="6555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lvl="1" indent="-26860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81305" algn="l"/>
              </a:tabLst>
            </a:pPr>
            <a:r>
              <a:rPr sz="1400" b="1" dirty="0">
                <a:latin typeface="Times New Roman"/>
                <a:cs typeface="Times New Roman"/>
              </a:rPr>
              <a:t>Existing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System: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12700" marR="6350" indent="38100" algn="just">
              <a:lnSpc>
                <a:spcPct val="143900"/>
              </a:lnSpc>
            </a:pP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police </a:t>
            </a:r>
            <a:r>
              <a:rPr sz="1200" dirty="0">
                <a:latin typeface="Times New Roman"/>
                <a:cs typeface="Times New Roman"/>
              </a:rPr>
              <a:t>stations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workload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authorized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Proposed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registered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crimereport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complaint about a particular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person.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370205" lvl="1" indent="-269875" algn="just">
              <a:lnSpc>
                <a:spcPct val="100000"/>
              </a:lnSpc>
              <a:buAutoNum type="arabicPeriod" startAt="2"/>
              <a:tabLst>
                <a:tab pos="370840" algn="l"/>
              </a:tabLst>
            </a:pPr>
            <a:r>
              <a:rPr sz="1400" b="1" dirty="0">
                <a:latin typeface="Times New Roman"/>
                <a:cs typeface="Times New Roman"/>
              </a:rPr>
              <a:t>Drawbacks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Existing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 marL="507365" lvl="2" indent="-228600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508000" algn="l"/>
              </a:tabLst>
            </a:pP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power.</a:t>
            </a:r>
            <a:endParaRPr sz="1200">
              <a:latin typeface="Times New Roman"/>
              <a:cs typeface="Times New Roman"/>
            </a:endParaRPr>
          </a:p>
          <a:p>
            <a:pPr marL="507365" lvl="2" indent="-228600">
              <a:lnSpc>
                <a:spcPct val="100000"/>
              </a:lnSpc>
              <a:spcBef>
                <a:spcPts val="640"/>
              </a:spcBef>
              <a:buFont typeface="Wingdings"/>
              <a:buChar char=""/>
              <a:tabLst>
                <a:tab pos="508000" algn="l"/>
              </a:tabLst>
            </a:pP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consuming.</a:t>
            </a:r>
            <a:endParaRPr sz="1200">
              <a:latin typeface="Times New Roman"/>
              <a:cs typeface="Times New Roman"/>
            </a:endParaRPr>
          </a:p>
          <a:p>
            <a:pPr marL="507365" lvl="2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508000" algn="l"/>
              </a:tabLst>
            </a:pPr>
            <a:r>
              <a:rPr sz="1200" dirty="0">
                <a:latin typeface="Times New Roman"/>
                <a:cs typeface="Times New Roman"/>
              </a:rPr>
              <a:t>Consumes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volume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pare </a:t>
            </a:r>
            <a:r>
              <a:rPr sz="1200" spc="-10" dirty="0">
                <a:latin typeface="Times New Roman"/>
                <a:cs typeface="Times New Roman"/>
              </a:rPr>
              <a:t>work.</a:t>
            </a:r>
            <a:endParaRPr sz="1200">
              <a:latin typeface="Times New Roman"/>
              <a:cs typeface="Times New Roman"/>
            </a:endParaRPr>
          </a:p>
          <a:p>
            <a:pPr marL="507365" lvl="2" indent="-2286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508000" algn="l"/>
              </a:tabLst>
            </a:pP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manual</a:t>
            </a:r>
            <a:r>
              <a:rPr sz="1200" spc="-10" dirty="0">
                <a:latin typeface="Times New Roman"/>
                <a:cs typeface="Times New Roman"/>
              </a:rPr>
              <a:t> calculations.</a:t>
            </a:r>
            <a:endParaRPr sz="1200">
              <a:latin typeface="Times New Roman"/>
              <a:cs typeface="Times New Roman"/>
            </a:endParaRPr>
          </a:p>
          <a:p>
            <a:pPr marL="507365" lvl="2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508000" algn="l"/>
              </a:tabLst>
            </a:pP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 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10" dirty="0">
                <a:latin typeface="Times New Roman"/>
                <a:cs typeface="Times New Roman"/>
              </a:rPr>
              <a:t> officials.</a:t>
            </a:r>
            <a:endParaRPr sz="1200">
              <a:latin typeface="Times New Roman"/>
              <a:cs typeface="Times New Roman"/>
            </a:endParaRPr>
          </a:p>
          <a:p>
            <a:pPr marL="507365" lvl="2" indent="-2286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508000" algn="l"/>
              </a:tabLst>
            </a:pPr>
            <a:r>
              <a:rPr sz="1200" dirty="0">
                <a:latin typeface="Times New Roman"/>
                <a:cs typeface="Times New Roman"/>
              </a:rPr>
              <a:t>Damage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attention.</a:t>
            </a:r>
            <a:endParaRPr sz="1200">
              <a:latin typeface="Times New Roman"/>
              <a:cs typeface="Times New Roman"/>
            </a:endParaRPr>
          </a:p>
          <a:p>
            <a:pPr marL="12700" marR="13335">
              <a:lnSpc>
                <a:spcPct val="1442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avoid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accurately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computerized.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279400" lvl="1" indent="-266700" algn="just">
              <a:lnSpc>
                <a:spcPct val="100000"/>
              </a:lnSpc>
              <a:buAutoNum type="arabicPeriod" startAt="3"/>
              <a:tabLst>
                <a:tab pos="279400" algn="l"/>
              </a:tabLst>
            </a:pPr>
            <a:r>
              <a:rPr sz="1400" b="1" dirty="0">
                <a:latin typeface="Times New Roman"/>
                <a:cs typeface="Times New Roman"/>
              </a:rPr>
              <a:t>Proposed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System: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proposed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overcome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proper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manual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disadvantages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work well.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 system tries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eliminate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difficulties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extent.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workload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mental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conflict.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friendly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jobs without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10" dirty="0">
                <a:latin typeface="Times New Roman"/>
                <a:cs typeface="Times New Roman"/>
              </a:rPr>
              <a:t> lagging.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78839"/>
            <a:ext cx="5672455" cy="7131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lvl="1" indent="-26860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81305" algn="l"/>
              </a:tabLst>
            </a:pPr>
            <a:r>
              <a:rPr sz="1400" b="1" dirty="0">
                <a:latin typeface="Times New Roman"/>
                <a:cs typeface="Times New Roman"/>
              </a:rPr>
              <a:t>Expected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Advantages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Proposed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System:</a:t>
            </a:r>
            <a:endParaRPr sz="1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4"/>
            </a:pPr>
            <a:endParaRPr sz="1850" dirty="0">
              <a:latin typeface="Times New Roman"/>
              <a:cs typeface="Times New Roman"/>
            </a:endParaRPr>
          </a:p>
          <a:p>
            <a:pPr marL="12700" marR="5080">
              <a:lnSpc>
                <a:spcPct val="1442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 will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almost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configurations. 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 got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features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accuracy’s.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Proper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officials.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damages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machines.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Minimize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entry.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Minimum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 </a:t>
            </a:r>
            <a:r>
              <a:rPr sz="1200" spc="-10" dirty="0">
                <a:latin typeface="Times New Roman"/>
                <a:cs typeface="Times New Roman"/>
              </a:rPr>
              <a:t>processing.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64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Greater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efficiency.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service.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friendliness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interactive.</a:t>
            </a:r>
            <a:endParaRPr sz="1200" dirty="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Minimum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required.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2.4.1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FEASIBILITY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STUDY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2069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Feasibility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effort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Feasibility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study </a:t>
            </a:r>
            <a:r>
              <a:rPr sz="1200" dirty="0">
                <a:latin typeface="Times New Roman"/>
                <a:cs typeface="Times New Roman"/>
              </a:rPr>
              <a:t>lets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foresee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usefulness.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feasibility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according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workability,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organization,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meet their 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 and effective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resources. Thus 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normally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goes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feasibility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approved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development.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 marR="54610" indent="38100" algn="just">
              <a:lnSpc>
                <a:spcPct val="1439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feasibility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various </a:t>
            </a:r>
            <a:r>
              <a:rPr sz="1200" dirty="0">
                <a:latin typeface="Times New Roman"/>
                <a:cs typeface="Times New Roman"/>
              </a:rPr>
              <a:t>areas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 carefully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feasibility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Technical,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feasibilities.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 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features: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78839"/>
            <a:ext cx="5632450" cy="884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lvl="2" indent="-3429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93700" algn="l"/>
              </a:tabLst>
            </a:pPr>
            <a:r>
              <a:rPr sz="1200" b="1" dirty="0">
                <a:latin typeface="Times New Roman"/>
                <a:cs typeface="Times New Roman"/>
              </a:rPr>
              <a:t>TECHNICAL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FEASIBILITY</a:t>
            </a:r>
            <a:r>
              <a:rPr sz="1400" b="1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"/>
            </a:pPr>
            <a:endParaRPr sz="18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evaluated from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view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assessment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feasibility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outline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terms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input, </a:t>
            </a:r>
            <a:r>
              <a:rPr sz="1200" dirty="0">
                <a:latin typeface="Times New Roman"/>
                <a:cs typeface="Times New Roman"/>
              </a:rPr>
              <a:t>output,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Having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outline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suggest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equipment,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running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0" dirty="0">
                <a:latin typeface="Times New Roman"/>
                <a:cs typeface="Times New Roman"/>
              </a:rPr>
              <a:t> designed.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raised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sufficient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suggested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one?</a:t>
            </a:r>
            <a:endParaRPr sz="120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10" dirty="0">
                <a:latin typeface="Times New Roman"/>
                <a:cs typeface="Times New Roman"/>
              </a:rPr>
              <a:t>developed?</a:t>
            </a:r>
            <a:endParaRPr sz="12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12700" marR="8890" indent="3810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constraints.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 within latest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technology. </a:t>
            </a:r>
            <a:r>
              <a:rPr sz="1200" spc="-10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obsolete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period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never </a:t>
            </a:r>
            <a:r>
              <a:rPr sz="1200" dirty="0">
                <a:latin typeface="Times New Roman"/>
                <a:cs typeface="Times New Roman"/>
              </a:rPr>
              <a:t>version of same software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minimal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Java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feasible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development.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5600" algn="l"/>
              </a:tabLst>
            </a:pPr>
            <a:r>
              <a:rPr sz="1200" b="1" dirty="0">
                <a:latin typeface="Times New Roman"/>
                <a:cs typeface="Times New Roman"/>
              </a:rPr>
              <a:t>ECONOMIC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FEASIBILITY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3"/>
            </a:pPr>
            <a:endParaRPr sz="1750">
              <a:latin typeface="Times New Roman"/>
              <a:cs typeface="Times New Roman"/>
            </a:endParaRPr>
          </a:p>
          <a:p>
            <a:pPr marL="12700" marR="10795" indent="3810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justified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benefit.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Criteria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effortis </a:t>
            </a:r>
            <a:r>
              <a:rPr sz="1200" dirty="0">
                <a:latin typeface="Times New Roman"/>
                <a:cs typeface="Times New Roman"/>
              </a:rPr>
              <a:t>concentrated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earliest.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affect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require.</a:t>
            </a:r>
            <a:endParaRPr sz="1200">
              <a:latin typeface="Times New Roman"/>
              <a:cs typeface="Times New Roman"/>
            </a:endParaRPr>
          </a:p>
          <a:p>
            <a:pPr marL="12700" marR="5080" indent="380365" algn="just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during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preliminary investigation: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full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investigation.</a:t>
            </a:r>
            <a:endParaRPr sz="120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spcBef>
                <a:spcPts val="64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errors.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6350" indent="19050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spend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already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10" dirty="0">
                <a:latin typeface="Times New Roman"/>
                <a:cs typeface="Times New Roman"/>
              </a:rPr>
              <a:t>indication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economically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066545"/>
            <a:ext cx="5625465" cy="3074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lvl="2" indent="-342900">
              <a:lnSpc>
                <a:spcPct val="100000"/>
              </a:lnSpc>
              <a:spcBef>
                <a:spcPts val="700"/>
              </a:spcBef>
              <a:buAutoNum type="arabicPeriod" startAt="4"/>
              <a:tabLst>
                <a:tab pos="355600" algn="l"/>
              </a:tabLst>
            </a:pPr>
            <a:r>
              <a:rPr sz="1200" b="1" dirty="0">
                <a:latin typeface="Times New Roman"/>
                <a:cs typeface="Times New Roman"/>
              </a:rPr>
              <a:t>BEHAVIORAL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FEASIBILITY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questions:</a:t>
            </a:r>
            <a:endParaRPr sz="120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sufficient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users?</a:t>
            </a:r>
            <a:endParaRPr sz="1200">
              <a:latin typeface="Times New Roman"/>
              <a:cs typeface="Times New Roman"/>
            </a:endParaRPr>
          </a:p>
          <a:p>
            <a:pPr marL="469265" lvl="3" indent="-2286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harm?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indent="26670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beneficial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satisfies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installed.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behavioral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carefully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conclude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behaviorally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feasible.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buAutoNum type="arabicPeriod"/>
              <a:tabLst>
                <a:tab pos="281305" algn="l"/>
              </a:tabLst>
            </a:pPr>
            <a:r>
              <a:rPr sz="1400" b="1" dirty="0">
                <a:latin typeface="Times New Roman"/>
                <a:cs typeface="Times New Roman"/>
              </a:rPr>
              <a:t>Software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Hardware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Specifications</a:t>
            </a:r>
            <a:endParaRPr sz="14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55600" algn="l"/>
              </a:tabLst>
            </a:pPr>
            <a:r>
              <a:rPr sz="1200" b="1" dirty="0">
                <a:latin typeface="Times New Roman"/>
                <a:cs typeface="Times New Roman"/>
              </a:rPr>
              <a:t>Hardware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Specification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9530" y="4113402"/>
            <a:ext cx="691515" cy="13392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spc="-25" dirty="0">
                <a:latin typeface="Times New Roman"/>
                <a:cs typeface="Times New Roman"/>
              </a:rPr>
              <a:t>RAM</a:t>
            </a:r>
            <a:endParaRPr sz="1200">
              <a:latin typeface="Times New Roman"/>
              <a:cs typeface="Times New Roman"/>
            </a:endParaRPr>
          </a:p>
          <a:p>
            <a:pPr marL="52069" marR="35560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Hard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disk </a:t>
            </a:r>
            <a:r>
              <a:rPr sz="1200" spc="-10" dirty="0">
                <a:latin typeface="Times New Roman"/>
                <a:cs typeface="Times New Roman"/>
              </a:rPr>
              <a:t>Monitor</a:t>
            </a:r>
            <a:endParaRPr sz="1200">
              <a:latin typeface="Times New Roman"/>
              <a:cs typeface="Times New Roman"/>
            </a:endParaRPr>
          </a:p>
          <a:p>
            <a:pPr marL="78105" marR="5080" indent="-26034">
              <a:lnSpc>
                <a:spcPts val="2060"/>
              </a:lnSpc>
            </a:pPr>
            <a:r>
              <a:rPr sz="1200" spc="-10" dirty="0">
                <a:latin typeface="Times New Roman"/>
                <a:cs typeface="Times New Roman"/>
              </a:rPr>
              <a:t>Mouse Keyboard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7335" y="4113402"/>
            <a:ext cx="67945" cy="13392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8335" y="4113402"/>
            <a:ext cx="930910" cy="13392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Times New Roman"/>
                <a:cs typeface="Times New Roman"/>
              </a:rPr>
              <a:t>128 </a:t>
            </a:r>
            <a:r>
              <a:rPr sz="1200" spc="-25" dirty="0">
                <a:latin typeface="Times New Roman"/>
                <a:cs typeface="Times New Roman"/>
              </a:rPr>
              <a:t>MB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20 </a:t>
            </a:r>
            <a:r>
              <a:rPr sz="1200" spc="-25" dirty="0">
                <a:latin typeface="Times New Roman"/>
                <a:cs typeface="Times New Roman"/>
              </a:rPr>
              <a:t>GB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dirty="0">
                <a:latin typeface="Times New Roman"/>
                <a:cs typeface="Times New Roman"/>
              </a:rPr>
              <a:t>14 </a:t>
            </a:r>
            <a:r>
              <a:rPr sz="1200" spc="-20" dirty="0">
                <a:latin typeface="Times New Roman"/>
                <a:cs typeface="Times New Roman"/>
              </a:rPr>
              <a:t>inch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scroll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108 </a:t>
            </a:r>
            <a:r>
              <a:rPr sz="1200" spc="-25" dirty="0">
                <a:latin typeface="Times New Roman"/>
                <a:cs typeface="Times New Roman"/>
              </a:rPr>
              <a:t>key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814440"/>
            <a:ext cx="1826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3.1.2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Software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Specification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153" y="6296024"/>
            <a:ext cx="1119505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 Languages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9235" y="6296024"/>
            <a:ext cx="67945" cy="5562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8335" y="6296024"/>
            <a:ext cx="150114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2000/xp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/7/10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6961" y="6994016"/>
            <a:ext cx="558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Platform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9235" y="6994016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4502" y="6994016"/>
            <a:ext cx="819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NETBEANS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6105" y="7344536"/>
            <a:ext cx="582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Database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0498" y="7344536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7442" y="7344536"/>
            <a:ext cx="560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MYSQL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619" y="1650999"/>
            <a:ext cx="5638165" cy="8890"/>
          </a:xfrm>
          <a:custGeom>
            <a:avLst/>
            <a:gdLst/>
            <a:ahLst/>
            <a:cxnLst/>
            <a:rect l="l" t="t" r="r" b="b"/>
            <a:pathLst>
              <a:path w="5638165" h="8889">
                <a:moveTo>
                  <a:pt x="5638164" y="0"/>
                </a:moveTo>
                <a:lnTo>
                  <a:pt x="0" y="0"/>
                </a:lnTo>
                <a:lnTo>
                  <a:pt x="0" y="8890"/>
                </a:lnTo>
                <a:lnTo>
                  <a:pt x="5638164" y="8890"/>
                </a:lnTo>
                <a:lnTo>
                  <a:pt x="5638164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1245718"/>
            <a:ext cx="5631180" cy="196786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400" b="1" dirty="0">
                <a:latin typeface="Arial"/>
                <a:cs typeface="Arial"/>
              </a:rPr>
              <a:t>4.1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Software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development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life-cycle(SDLC)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20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(SDLC),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systems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2"/>
              </a:rPr>
              <a:t>engineering,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information</a:t>
            </a:r>
            <a:r>
              <a:rPr sz="1200" spc="229" dirty="0">
                <a:latin typeface="Times New Roman"/>
                <a:cs typeface="Times New Roman"/>
                <a:hlinkClick r:id="rId3"/>
              </a:rPr>
              <a:t> </a:t>
            </a:r>
            <a:r>
              <a:rPr sz="1200" dirty="0">
                <a:latin typeface="Times New Roman"/>
                <a:cs typeface="Times New Roman"/>
                <a:hlinkClick r:id="rId3"/>
              </a:rPr>
              <a:t>systems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software</a:t>
            </a:r>
            <a:r>
              <a:rPr sz="1200" spc="225" dirty="0"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  <a:hlinkClick r:id="rId4"/>
              </a:rPr>
              <a:t>engineering,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altering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5"/>
              </a:rPr>
              <a:t>methodologies</a:t>
            </a:r>
            <a:r>
              <a:rPr sz="1200" spc="15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SDLC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underpins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6"/>
              </a:rPr>
              <a:t>software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development</a:t>
            </a:r>
            <a:r>
              <a:rPr sz="1200" spc="135" dirty="0">
                <a:latin typeface="Times New Roman"/>
                <a:cs typeface="Times New Roman"/>
                <a:hlinkClick r:id="rId6"/>
              </a:rPr>
              <a:t> </a:t>
            </a:r>
            <a:r>
              <a:rPr sz="1200" dirty="0">
                <a:latin typeface="Times New Roman"/>
                <a:cs typeface="Times New Roman"/>
                <a:hlinkClick r:id="rId6"/>
              </a:rPr>
              <a:t>methodologies.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methodologies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controlling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creation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system: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  <a:hlinkClick r:id="rId7"/>
              </a:rPr>
              <a:t>software</a:t>
            </a:r>
            <a:r>
              <a:rPr sz="1200" spc="-15" dirty="0">
                <a:latin typeface="Times New Roman"/>
                <a:cs typeface="Times New Roman"/>
                <a:hlinkClick r:id="rId7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7"/>
              </a:rPr>
              <a:t>development</a:t>
            </a:r>
            <a:r>
              <a:rPr sz="1200" spc="-35" dirty="0">
                <a:latin typeface="Times New Roman"/>
                <a:cs typeface="Times New Roman"/>
                <a:hlinkClick r:id="rId7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7"/>
              </a:rPr>
              <a:t>process.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981825"/>
            <a:ext cx="5629910" cy="107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4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(SDLC)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adheres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essential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developers,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0080"/>
                </a:solidFill>
                <a:uFill>
                  <a:solidFill>
                    <a:srgbClr val="090080"/>
                  </a:solidFill>
                </a:uFill>
                <a:latin typeface="Times New Roman"/>
                <a:cs typeface="Times New Roman"/>
                <a:hlinkClick r:id="rId8"/>
              </a:rPr>
              <a:t>planning</a:t>
            </a:r>
            <a:r>
              <a:rPr sz="1200" dirty="0">
                <a:latin typeface="Times New Roman"/>
                <a:cs typeface="Times New Roman"/>
                <a:hlinkClick r:id="rId8"/>
              </a:rPr>
              <a:t>,</a:t>
            </a:r>
            <a:r>
              <a:rPr sz="1200" spc="10" dirty="0">
                <a:latin typeface="Times New Roman"/>
                <a:cs typeface="Times New Roman"/>
                <a:hlinkClick r:id="rId8"/>
              </a:rPr>
              <a:t> </a:t>
            </a:r>
            <a:r>
              <a:rPr sz="1200" u="sng" dirty="0">
                <a:solidFill>
                  <a:srgbClr val="090080"/>
                </a:solidFill>
                <a:uFill>
                  <a:solidFill>
                    <a:srgbClr val="090080"/>
                  </a:solidFill>
                </a:uFill>
                <a:latin typeface="Times New Roman"/>
                <a:cs typeface="Times New Roman"/>
                <a:hlinkClick r:id="rId9"/>
              </a:rPr>
              <a:t>analysis</a:t>
            </a:r>
            <a:r>
              <a:rPr sz="1200" dirty="0">
                <a:latin typeface="Times New Roman"/>
                <a:cs typeface="Times New Roman"/>
                <a:hlinkClick r:id="rId9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0080"/>
                </a:solidFill>
                <a:uFill>
                  <a:solidFill>
                    <a:srgbClr val="090080"/>
                  </a:solidFill>
                </a:uFill>
                <a:latin typeface="Times New Roman"/>
                <a:cs typeface="Times New Roman"/>
                <a:hlinkClick r:id="rId10"/>
              </a:rPr>
              <a:t>design</a:t>
            </a:r>
            <a:r>
              <a:rPr sz="1200" dirty="0">
                <a:latin typeface="Times New Roman"/>
                <a:cs typeface="Times New Roman"/>
                <a:hlinkClick r:id="rId10"/>
              </a:rPr>
              <a:t>,</a:t>
            </a:r>
            <a:r>
              <a:rPr sz="1200" spc="15" dirty="0">
                <a:latin typeface="Times New Roman"/>
                <a:cs typeface="Times New Roman"/>
                <a:hlinkClick r:id="rId10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u="sng" dirty="0">
                <a:solidFill>
                  <a:srgbClr val="090080"/>
                </a:solidFill>
                <a:uFill>
                  <a:solidFill>
                    <a:srgbClr val="090080"/>
                  </a:solidFill>
                </a:uFill>
                <a:latin typeface="Times New Roman"/>
                <a:cs typeface="Times New Roman"/>
                <a:hlinkClick r:id="rId11"/>
              </a:rPr>
              <a:t>implementation</a:t>
            </a:r>
            <a:r>
              <a:rPr sz="1200" dirty="0">
                <a:latin typeface="Times New Roman"/>
                <a:cs typeface="Times New Roman"/>
              </a:rPr>
              <a:t>, 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explained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below.It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gathering,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feasibility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request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approval.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cycle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(SDLC)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have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86000" y="3371722"/>
            <a:ext cx="3171190" cy="30956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5630545" cy="144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4074160" algn="l"/>
              </a:tabLst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	Billing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</a:pP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created: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waterfall,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fountain,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spiral,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prototyping,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incremental,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synchronize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stabilize.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these,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known,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0080"/>
                </a:solidFill>
                <a:uFill>
                  <a:solidFill>
                    <a:srgbClr val="090080"/>
                  </a:solidFill>
                </a:uFill>
                <a:latin typeface="Times New Roman"/>
                <a:cs typeface="Times New Roman"/>
                <a:hlinkClick r:id="rId2"/>
              </a:rPr>
              <a:t>waterfall</a:t>
            </a:r>
            <a:r>
              <a:rPr sz="1200" u="sng" spc="10" dirty="0">
                <a:solidFill>
                  <a:srgbClr val="090080"/>
                </a:solidFill>
                <a:uFill>
                  <a:solidFill>
                    <a:srgbClr val="09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90080"/>
                </a:solidFill>
                <a:uFill>
                  <a:solidFill>
                    <a:srgbClr val="090080"/>
                  </a:solidFill>
                </a:uFill>
                <a:latin typeface="Times New Roman"/>
                <a:cs typeface="Times New Roman"/>
                <a:hlinkClick r:id="rId2"/>
              </a:rPr>
              <a:t>model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sequence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stages 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characterized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369565"/>
            <a:ext cx="5629275" cy="47218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6540" marR="294005" indent="-228600">
              <a:lnSpc>
                <a:spcPct val="95400"/>
              </a:lnSpc>
              <a:spcBef>
                <a:spcPts val="165"/>
              </a:spcBef>
              <a:buSzPct val="83333"/>
              <a:buFont typeface="Symbol"/>
              <a:buChar char=""/>
              <a:tabLst>
                <a:tab pos="255904" algn="l"/>
                <a:tab pos="256540" algn="l"/>
              </a:tabLst>
            </a:pPr>
            <a:r>
              <a:rPr sz="1200" b="1" dirty="0">
                <a:latin typeface="Times New Roman"/>
                <a:cs typeface="Times New Roman"/>
              </a:rPr>
              <a:t>Systems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analysis,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requirements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definition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defined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intended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Analyzes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end-user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 needs.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marL="256540" marR="17272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255904" algn="l"/>
                <a:tab pos="256540" algn="l"/>
              </a:tabLst>
            </a:pPr>
            <a:r>
              <a:rPr sz="1200" b="1" dirty="0">
                <a:latin typeface="Times New Roman"/>
                <a:cs typeface="Times New Roman"/>
              </a:rPr>
              <a:t>Systems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design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detail,</a:t>
            </a:r>
            <a:r>
              <a:rPr sz="1200" spc="-10" dirty="0">
                <a:latin typeface="Times New Roman"/>
                <a:cs typeface="Times New Roman"/>
              </a:rPr>
              <a:t> including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screen </a:t>
            </a:r>
            <a:r>
              <a:rPr sz="1200" dirty="0">
                <a:latin typeface="Times New Roman"/>
                <a:cs typeface="Times New Roman"/>
              </a:rPr>
              <a:t>layouts,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pseudocode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documentation.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256540" indent="-228600">
              <a:lnSpc>
                <a:spcPct val="10000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255904" algn="l"/>
                <a:tab pos="25654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Development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 code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here.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56540" marR="729615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255904" algn="l"/>
                <a:tab pos="256540" algn="l"/>
              </a:tabLst>
            </a:pPr>
            <a:r>
              <a:rPr sz="1200" b="1" dirty="0">
                <a:latin typeface="Times New Roman"/>
                <a:cs typeface="Times New Roman"/>
              </a:rPr>
              <a:t>Integration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testing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Brings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testing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bugs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interoperability.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56540" marR="158750" indent="-228600">
              <a:lnSpc>
                <a:spcPts val="138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255904" algn="l"/>
                <a:tab pos="256540" algn="l"/>
              </a:tabLst>
            </a:pPr>
            <a:r>
              <a:rPr sz="1200" b="1" dirty="0">
                <a:latin typeface="Times New Roman"/>
                <a:cs typeface="Times New Roman"/>
              </a:rPr>
              <a:t>Acceptance,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installation,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deployment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56540" marR="66040" indent="-228600" algn="just">
              <a:lnSpc>
                <a:spcPts val="1380"/>
              </a:lnSpc>
              <a:buSzPct val="83333"/>
              <a:buFont typeface="Symbol"/>
              <a:buChar char=""/>
              <a:tabLst>
                <a:tab pos="256540" algn="l"/>
              </a:tabLst>
            </a:pPr>
            <a:r>
              <a:rPr sz="1200" b="1" dirty="0">
                <a:latin typeface="Times New Roman"/>
                <a:cs typeface="Times New Roman"/>
              </a:rPr>
              <a:t>Maintenance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happens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software's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correction, </a:t>
            </a:r>
            <a:r>
              <a:rPr sz="1200" dirty="0">
                <a:latin typeface="Times New Roman"/>
                <a:cs typeface="Times New Roman"/>
              </a:rPr>
              <a:t>additions,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longest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965"/>
              </a:spcBef>
            </a:pPr>
            <a:r>
              <a:rPr sz="1400" b="1" dirty="0">
                <a:latin typeface="Times New Roman"/>
                <a:cs typeface="Times New Roman"/>
              </a:rPr>
              <a:t>5. </a:t>
            </a:r>
            <a:r>
              <a:rPr sz="1400" b="1" spc="-10" dirty="0">
                <a:latin typeface="Times New Roman"/>
                <a:cs typeface="Times New Roman"/>
              </a:rPr>
              <a:t>DESIGN: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“design”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principles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51712" y="432307"/>
            <a:ext cx="5680075" cy="849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algn="just">
              <a:lnSpc>
                <a:spcPct val="100000"/>
              </a:lnSpc>
              <a:spcBef>
                <a:spcPts val="100"/>
              </a:spcBef>
              <a:tabLst>
                <a:tab pos="4124960" algn="l"/>
              </a:tabLst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	Billing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62865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defining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sufficient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realization”.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principles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defining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device,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process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 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sufficient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permit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physical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realization. Software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kernel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applied </a:t>
            </a:r>
            <a:r>
              <a:rPr sz="1200" dirty="0">
                <a:latin typeface="Times New Roman"/>
                <a:cs typeface="Times New Roman"/>
              </a:rPr>
              <a:t>regardless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paradigm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architectural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systematic </a:t>
            </a:r>
            <a:r>
              <a:rPr sz="1200" dirty="0">
                <a:latin typeface="Times New Roman"/>
                <a:cs typeface="Times New Roman"/>
              </a:rPr>
              <a:t>approach,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undergone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tuning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efficiency,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transition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user </a:t>
            </a:r>
            <a:r>
              <a:rPr sz="1200" dirty="0">
                <a:latin typeface="Times New Roman"/>
                <a:cs typeface="Times New Roman"/>
              </a:rPr>
              <a:t>oriented document to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 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programmers 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personnel. System </a:t>
            </a:r>
            <a:r>
              <a:rPr sz="1200" spc="-10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goes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LOGICAL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DESIGN: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62865" marR="133350" indent="456565">
              <a:lnSpc>
                <a:spcPct val="1442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boundaries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 marL="520065" marR="525145" lvl="2" indent="-228600">
              <a:lnSpc>
                <a:spcPts val="2080"/>
              </a:lnSpc>
              <a:spcBef>
                <a:spcPts val="160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Reviews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volumes </a:t>
            </a:r>
            <a:r>
              <a:rPr sz="1200" spc="-50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Frequencies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520065" marR="13335" lvl="2" indent="-228600">
              <a:lnSpc>
                <a:spcPts val="2070"/>
              </a:lnSpc>
              <a:buFont typeface="Wingdings"/>
              <a:buChar char=""/>
              <a:tabLst>
                <a:tab pos="520700" algn="l"/>
              </a:tabLst>
            </a:pPr>
            <a:r>
              <a:rPr sz="1200" spc="-10" dirty="0">
                <a:latin typeface="Times New Roman"/>
                <a:cs typeface="Times New Roman"/>
              </a:rPr>
              <a:t>Prepares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determines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format,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Frequency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reports.</a:t>
            </a:r>
            <a:endParaRPr sz="1200">
              <a:latin typeface="Times New Roman"/>
              <a:cs typeface="Times New Roman"/>
            </a:endParaRPr>
          </a:p>
          <a:p>
            <a:pPr marL="520065" lvl="2" indent="-229235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Prepares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most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10" dirty="0">
                <a:latin typeface="Times New Roman"/>
                <a:cs typeface="Times New Roman"/>
              </a:rPr>
              <a:t> functions.</a:t>
            </a:r>
            <a:endParaRPr sz="1200">
              <a:latin typeface="Times New Roman"/>
              <a:cs typeface="Times New Roman"/>
            </a:endParaRPr>
          </a:p>
          <a:p>
            <a:pPr marL="520065" lvl="2" indent="-22923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Prepares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specifications.</a:t>
            </a:r>
            <a:endParaRPr sz="1200">
              <a:latin typeface="Times New Roman"/>
              <a:cs typeface="Times New Roman"/>
            </a:endParaRPr>
          </a:p>
          <a:p>
            <a:pPr marL="520065" lvl="2" indent="-22923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Specifies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 </a:t>
            </a:r>
            <a:r>
              <a:rPr sz="1200" spc="-10" dirty="0">
                <a:latin typeface="Times New Roman"/>
                <a:cs typeface="Times New Roman"/>
              </a:rPr>
              <a:t>plan.</a:t>
            </a:r>
            <a:endParaRPr sz="1200">
              <a:latin typeface="Times New Roman"/>
              <a:cs typeface="Times New Roman"/>
            </a:endParaRPr>
          </a:p>
          <a:p>
            <a:pPr marL="520065" marR="430530" lvl="2" indent="-228600">
              <a:lnSpc>
                <a:spcPct val="143300"/>
              </a:lnSpc>
              <a:spcBef>
                <a:spcPts val="1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Prepares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 walk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output,</a:t>
            </a:r>
            <a:r>
              <a:rPr sz="1200" spc="-10" dirty="0">
                <a:latin typeface="Times New Roman"/>
                <a:cs typeface="Times New Roman"/>
              </a:rPr>
              <a:t> input, </a:t>
            </a:r>
            <a:r>
              <a:rPr sz="1200" dirty="0">
                <a:latin typeface="Times New Roman"/>
                <a:cs typeface="Times New Roman"/>
              </a:rPr>
              <a:t>Controls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plan.</a:t>
            </a:r>
            <a:endParaRPr sz="1200">
              <a:latin typeface="Times New Roman"/>
              <a:cs typeface="Times New Roman"/>
            </a:endParaRPr>
          </a:p>
          <a:p>
            <a:pPr marL="520065" lvl="2" indent="-22923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Reviews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10" dirty="0">
                <a:latin typeface="Times New Roman"/>
                <a:cs typeface="Times New Roman"/>
              </a:rPr>
              <a:t>constraints.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Wingdings"/>
              <a:buChar char=""/>
            </a:pPr>
            <a:endParaRPr sz="13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880"/>
              </a:spcBef>
              <a:buAutoNum type="arabicPeriod" startAt="2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PHYSICAL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DESIGN: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62865" marR="8255" indent="19050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tell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programmers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exactly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 steps.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51712" y="432307"/>
            <a:ext cx="5514975" cy="8281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  <a:tabLst>
                <a:tab pos="4124960" algn="l"/>
              </a:tabLst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	Billing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Specify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media.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procedures.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Prepare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schedule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date.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spc="-10" dirty="0">
                <a:latin typeface="Times New Roman"/>
                <a:cs typeface="Times New Roman"/>
              </a:rPr>
              <a:t>Determine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courses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timetable.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Devise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hardware/software.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10" dirty="0">
                <a:latin typeface="Times New Roman"/>
                <a:cs typeface="Times New Roman"/>
              </a:rPr>
              <a:t>constraints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05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Design/Specification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activities: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Concept</a:t>
            </a:r>
            <a:r>
              <a:rPr sz="1200" spc="-10" dirty="0">
                <a:latin typeface="Times New Roman"/>
                <a:cs typeface="Times New Roman"/>
              </a:rPr>
              <a:t> formulation.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understanding.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-10" dirty="0">
                <a:latin typeface="Times New Roman"/>
                <a:cs typeface="Times New Roman"/>
              </a:rPr>
              <a:t> proposals.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Feasibility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40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Architectural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MODULE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3"/>
            </a:pPr>
            <a:endParaRPr sz="1650">
              <a:latin typeface="Times New Roman"/>
              <a:cs typeface="Times New Roman"/>
            </a:endParaRPr>
          </a:p>
          <a:p>
            <a:pPr marL="748665" lvl="2" indent="-229235">
              <a:lnSpc>
                <a:spcPct val="100000"/>
              </a:lnSpc>
              <a:buFont typeface="Symbol"/>
              <a:buChar char=""/>
              <a:tabLst>
                <a:tab pos="748665" algn="l"/>
                <a:tab pos="749300" algn="l"/>
              </a:tabLst>
            </a:pPr>
            <a:r>
              <a:rPr sz="1200" dirty="0">
                <a:latin typeface="Times New Roman"/>
                <a:cs typeface="Times New Roman"/>
              </a:rPr>
              <a:t>Admin </a:t>
            </a:r>
            <a:r>
              <a:rPr sz="1200" spc="-10" dirty="0">
                <a:latin typeface="Times New Roman"/>
                <a:cs typeface="Times New Roman"/>
              </a:rPr>
              <a:t>institute</a:t>
            </a:r>
            <a:endParaRPr sz="1200">
              <a:latin typeface="Times New Roman"/>
              <a:cs typeface="Times New Roman"/>
            </a:endParaRPr>
          </a:p>
          <a:p>
            <a:pPr marL="748665" lvl="2" indent="-22923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748665" algn="l"/>
                <a:tab pos="749300" algn="l"/>
              </a:tabLst>
            </a:pPr>
            <a:r>
              <a:rPr sz="1200" dirty="0">
                <a:latin typeface="Times New Roman"/>
                <a:cs typeface="Times New Roman"/>
              </a:rPr>
              <a:t>Employee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branch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Admin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0" dirty="0">
                <a:latin typeface="Times New Roman"/>
                <a:cs typeface="Times New Roman"/>
              </a:rPr>
              <a:t> institute: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accountanat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login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branchwise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Employee</a:t>
            </a:r>
            <a:endParaRPr sz="1200">
              <a:latin typeface="Times New Roman"/>
              <a:cs typeface="Times New Roman"/>
            </a:endParaRPr>
          </a:p>
          <a:p>
            <a:pPr marL="520065" marR="5080" indent="-228600">
              <a:lnSpc>
                <a:spcPct val="139200"/>
              </a:lnSpc>
              <a:spcBef>
                <a:spcPts val="730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candidtates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branches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delete </a:t>
            </a:r>
            <a:r>
              <a:rPr sz="1200" spc="-20" dirty="0">
                <a:latin typeface="Times New Roman"/>
                <a:cs typeface="Times New Roman"/>
              </a:rPr>
              <a:t>them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78839"/>
            <a:ext cx="550799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Employee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details: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login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 student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record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-10" dirty="0">
                <a:latin typeface="Times New Roman"/>
                <a:cs typeface="Times New Roman"/>
              </a:rPr>
              <a:t> informations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712" y="2694177"/>
            <a:ext cx="5682615" cy="6011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INPUT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DESIGN: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4"/>
            </a:pPr>
            <a:endParaRPr sz="1750">
              <a:latin typeface="Times New Roman"/>
              <a:cs typeface="Times New Roman"/>
            </a:endParaRPr>
          </a:p>
          <a:p>
            <a:pPr marL="127000" marR="7620" indent="-26034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comprises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developing specification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necessary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computer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 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people </a:t>
            </a:r>
            <a:r>
              <a:rPr sz="1200" dirty="0">
                <a:latin typeface="Times New Roman"/>
                <a:cs typeface="Times New Roman"/>
              </a:rPr>
              <a:t>keying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controlling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controlling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avoiding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delay,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avoiding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keeping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simple.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provides </a:t>
            </a:r>
            <a:r>
              <a:rPr sz="1200" dirty="0">
                <a:latin typeface="Times New Roman"/>
                <a:cs typeface="Times New Roman"/>
              </a:rPr>
              <a:t>security 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retaining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privacy.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 things: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977265" lvl="2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977265" algn="l"/>
                <a:tab pos="97790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input?</a:t>
            </a:r>
            <a:endParaRPr sz="1200">
              <a:latin typeface="Times New Roman"/>
              <a:cs typeface="Times New Roman"/>
            </a:endParaRPr>
          </a:p>
          <a:p>
            <a:pPr marL="977265" lvl="2" indent="-22923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977265" algn="l"/>
                <a:tab pos="977900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arranged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coded?</a:t>
            </a:r>
            <a:endParaRPr sz="1200">
              <a:latin typeface="Times New Roman"/>
              <a:cs typeface="Times New Roman"/>
            </a:endParaRPr>
          </a:p>
          <a:p>
            <a:pPr marL="977265" lvl="2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77265" algn="l"/>
                <a:tab pos="9779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dialog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personnel in providing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input.</a:t>
            </a:r>
            <a:endParaRPr sz="1200">
              <a:latin typeface="Times New Roman"/>
              <a:cs typeface="Times New Roman"/>
            </a:endParaRPr>
          </a:p>
          <a:p>
            <a:pPr marL="977265" lvl="2" indent="-22923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977265" algn="l"/>
                <a:tab pos="977900" algn="l"/>
              </a:tabLst>
            </a:pP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validations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occur.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OBJECTIVES</a:t>
            </a:r>
            <a:r>
              <a:rPr sz="1400" b="1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62865" marR="5080" algn="just">
              <a:lnSpc>
                <a:spcPct val="144000"/>
              </a:lnSpc>
              <a:spcBef>
                <a:spcPts val="80"/>
              </a:spcBef>
            </a:pP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user-</a:t>
            </a:r>
            <a:r>
              <a:rPr sz="1200" dirty="0">
                <a:latin typeface="Times New Roman"/>
                <a:cs typeface="Times New Roman"/>
              </a:rPr>
              <a:t>oriented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computer-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avoid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getting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computerized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748665" marR="8890" indent="-228600" algn="just">
              <a:lnSpc>
                <a:spcPct val="139200"/>
              </a:lnSpc>
              <a:spcBef>
                <a:spcPts val="170"/>
              </a:spcBef>
              <a:buFont typeface="Symbol"/>
              <a:buChar char=""/>
              <a:tabLst>
                <a:tab pos="749300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user-</a:t>
            </a:r>
            <a:r>
              <a:rPr sz="1200" dirty="0">
                <a:latin typeface="Times New Roman"/>
                <a:cs typeface="Times New Roman"/>
              </a:rPr>
              <a:t>friendly screens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 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large </a:t>
            </a:r>
            <a:r>
              <a:rPr sz="1200" dirty="0">
                <a:latin typeface="Times New Roman"/>
                <a:cs typeface="Times New Roman"/>
              </a:rPr>
              <a:t>volume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7630" y="997356"/>
            <a:ext cx="5192395" cy="109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5485" marR="5080" indent="-1963420">
              <a:lnSpc>
                <a:spcPct val="109400"/>
              </a:lnSpc>
              <a:spcBef>
                <a:spcPts val="100"/>
              </a:spcBef>
            </a:pPr>
            <a:r>
              <a:rPr lang="en-US" sz="1600" b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                           KIET Group of Institution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3970" algn="ctr">
              <a:lnSpc>
                <a:spcPct val="100000"/>
              </a:lnSpc>
            </a:pPr>
            <a:r>
              <a:rPr sz="1600" b="1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CANDIDATE</a:t>
            </a:r>
            <a:r>
              <a:rPr sz="1600" b="1" u="sng" spc="-9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DECLARATION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596" y="2928493"/>
            <a:ext cx="5797550" cy="2159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41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hereby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declare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presented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towards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partial </a:t>
            </a:r>
            <a:r>
              <a:rPr sz="1200" dirty="0">
                <a:latin typeface="Times New Roman"/>
                <a:cs typeface="Times New Roman"/>
              </a:rPr>
              <a:t>fulfillment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lang="en-US" sz="1200" b="1" dirty="0" smtClean="0">
                <a:latin typeface="Times New Roman"/>
                <a:cs typeface="Times New Roman"/>
              </a:rPr>
              <a:t>Master of Computer </a:t>
            </a:r>
            <a:r>
              <a:rPr lang="en-US" sz="1200" b="1" dirty="0" err="1" smtClean="0">
                <a:latin typeface="Times New Roman"/>
                <a:cs typeface="Times New Roman"/>
              </a:rPr>
              <a:t>Application</a:t>
            </a:r>
            <a:r>
              <a:rPr sz="1200" dirty="0" err="1" smtClean="0">
                <a:latin typeface="Times New Roman"/>
                <a:cs typeface="Times New Roman"/>
              </a:rPr>
              <a:t>,</a:t>
            </a:r>
            <a:r>
              <a:rPr lang="en-US" sz="1200" dirty="0" err="1" smtClean="0">
                <a:latin typeface="Times New Roman"/>
                <a:cs typeface="Times New Roman"/>
              </a:rPr>
              <a:t>at</a:t>
            </a:r>
            <a:r>
              <a:rPr sz="1200" spc="425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KIET Group of Institution</a:t>
            </a:r>
            <a:r>
              <a:rPr sz="1200" dirty="0" smtClean="0">
                <a:latin typeface="Times New Roman"/>
                <a:cs typeface="Times New Roman"/>
              </a:rPr>
              <a:t>,</a:t>
            </a:r>
            <a:r>
              <a:rPr sz="1200" spc="434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Ghaziabad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(India)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authentic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period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January 2022</a:t>
            </a:r>
            <a:r>
              <a:rPr sz="1200" spc="245" dirty="0" smtClean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lang="en-US" sz="1200" dirty="0" smtClean="0">
                <a:latin typeface="Times New Roman"/>
                <a:cs typeface="Times New Roman"/>
              </a:rPr>
              <a:t>March 2022</a:t>
            </a:r>
            <a:r>
              <a:rPr sz="1200" dirty="0" smtClean="0">
                <a:latin typeface="Times New Roman"/>
                <a:cs typeface="Times New Roman"/>
              </a:rPr>
              <a:t>,</a:t>
            </a:r>
            <a:r>
              <a:rPr sz="1200" spc="350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guidance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lang="en-US" sz="1200" b="1" dirty="0" smtClean="0">
                <a:latin typeface="Times New Roman"/>
                <a:cs typeface="Times New Roman"/>
              </a:rPr>
              <a:t>Mr. SD Mishra</a:t>
            </a:r>
            <a:r>
              <a:rPr sz="1200" b="1" dirty="0" smtClean="0">
                <a:latin typeface="Times New Roman"/>
                <a:cs typeface="Times New Roman"/>
              </a:rPr>
              <a:t>,</a:t>
            </a:r>
            <a:r>
              <a:rPr sz="1200" b="1" spc="355" dirty="0" smtClean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Department</a:t>
            </a:r>
            <a:r>
              <a:rPr sz="1200" b="1" spc="345" dirty="0">
                <a:latin typeface="Times New Roman"/>
                <a:cs typeface="Times New Roman"/>
              </a:rPr>
              <a:t> </a:t>
            </a:r>
            <a:r>
              <a:rPr sz="1200" b="1" dirty="0" smtClean="0">
                <a:latin typeface="Times New Roman"/>
                <a:cs typeface="Times New Roman"/>
              </a:rPr>
              <a:t>of</a:t>
            </a:r>
            <a:r>
              <a:rPr lang="en-US" sz="1200" b="1" spc="350" dirty="0">
                <a:latin typeface="Times New Roman"/>
                <a:cs typeface="Times New Roman"/>
              </a:rPr>
              <a:t> </a:t>
            </a:r>
            <a:r>
              <a:rPr lang="en-US" sz="1200" b="1" spc="-10" dirty="0" smtClean="0">
                <a:latin typeface="Times New Roman"/>
                <a:cs typeface="Times New Roman"/>
              </a:rPr>
              <a:t>Master of Computer Application</a:t>
            </a:r>
            <a:r>
              <a:rPr sz="1200" b="1" dirty="0" smtClean="0">
                <a:latin typeface="Times New Roman"/>
                <a:cs typeface="Times New Roman"/>
              </a:rPr>
              <a:t>,</a:t>
            </a:r>
            <a:r>
              <a:rPr sz="1200" b="1" spc="-15" dirty="0" smtClean="0">
                <a:latin typeface="Times New Roman"/>
                <a:cs typeface="Times New Roman"/>
              </a:rPr>
              <a:t> </a:t>
            </a:r>
            <a:r>
              <a:rPr lang="en-US" sz="1200" b="1" dirty="0" smtClean="0">
                <a:latin typeface="Times New Roman"/>
                <a:cs typeface="Times New Roman"/>
              </a:rPr>
              <a:t>KIET Group of Institution</a:t>
            </a:r>
            <a:r>
              <a:rPr sz="1200" b="1" spc="-50" dirty="0" smtClean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,Ghaziabad.</a:t>
            </a:r>
            <a:endParaRPr sz="1200" dirty="0">
              <a:latin typeface="Times New Roman"/>
              <a:cs typeface="Times New Roman"/>
            </a:endParaRPr>
          </a:p>
          <a:p>
            <a:pPr marL="12700" marR="22860" algn="just">
              <a:lnSpc>
                <a:spcPts val="208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submitted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embodied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diploma.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2233" y="6122898"/>
            <a:ext cx="2377567" cy="57002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40"/>
              </a:spcBef>
              <a:tabLst>
                <a:tab pos="1094740" algn="l"/>
              </a:tabLst>
            </a:pPr>
            <a:r>
              <a:rPr lang="en-US" sz="1100" b="1" dirty="0" err="1" smtClean="0">
                <a:latin typeface="Times New Roman"/>
                <a:cs typeface="Times New Roman"/>
              </a:rPr>
              <a:t>Gaurav</a:t>
            </a:r>
            <a:r>
              <a:rPr lang="en-US" sz="1100" b="1" dirty="0" smtClean="0">
                <a:latin typeface="Times New Roman"/>
                <a:cs typeface="Times New Roman"/>
              </a:rPr>
              <a:t> </a:t>
            </a:r>
            <a:r>
              <a:rPr lang="en-US" sz="1100" b="1" dirty="0" err="1" smtClean="0">
                <a:latin typeface="Times New Roman"/>
                <a:cs typeface="Times New Roman"/>
              </a:rPr>
              <a:t>Panwar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lang="en-US" sz="1100" b="1" dirty="0" smtClean="0">
                <a:latin typeface="Times New Roman"/>
                <a:cs typeface="Times New Roman"/>
              </a:rPr>
              <a:t>   </a:t>
            </a:r>
            <a:r>
              <a:rPr sz="1100" b="1" spc="-10" dirty="0" smtClean="0">
                <a:latin typeface="Times New Roman"/>
                <a:cs typeface="Times New Roman"/>
              </a:rPr>
              <a:t>(</a:t>
            </a:r>
            <a:r>
              <a:rPr lang="en-US" sz="1100" b="1" spc="-10" dirty="0" smtClean="0">
                <a:latin typeface="Times New Roman"/>
                <a:cs typeface="Times New Roman"/>
              </a:rPr>
              <a:t>2000290140047</a:t>
            </a:r>
            <a:r>
              <a:rPr sz="1100" b="1" spc="-10" dirty="0" smtClean="0">
                <a:latin typeface="Times New Roman"/>
                <a:cs typeface="Times New Roman"/>
              </a:rPr>
              <a:t>)</a:t>
            </a:r>
            <a:endParaRPr sz="1100" dirty="0">
              <a:latin typeface="Times New Roman"/>
              <a:cs typeface="Times New Roman"/>
            </a:endParaRPr>
          </a:p>
          <a:p>
            <a:pPr marL="13970" indent="-1905">
              <a:lnSpc>
                <a:spcPct val="100000"/>
              </a:lnSpc>
              <a:spcBef>
                <a:spcPts val="145"/>
              </a:spcBef>
            </a:pPr>
            <a:r>
              <a:rPr lang="en-US" sz="1100" b="1" dirty="0" err="1" smtClean="0">
                <a:latin typeface="Times New Roman"/>
                <a:cs typeface="Times New Roman"/>
              </a:rPr>
              <a:t>Harshit</a:t>
            </a:r>
            <a:r>
              <a:rPr lang="en-US" sz="1100" b="1" dirty="0" smtClean="0">
                <a:latin typeface="Times New Roman"/>
                <a:cs typeface="Times New Roman"/>
              </a:rPr>
              <a:t> </a:t>
            </a:r>
            <a:r>
              <a:rPr lang="en-US" sz="1100" b="1" dirty="0" err="1" smtClean="0">
                <a:latin typeface="Times New Roman"/>
                <a:cs typeface="Times New Roman"/>
              </a:rPr>
              <a:t>Tyagi</a:t>
            </a:r>
            <a:r>
              <a:rPr sz="1100" b="1" spc="420" dirty="0" smtClean="0">
                <a:latin typeface="Times New Roman"/>
                <a:cs typeface="Times New Roman"/>
              </a:rPr>
              <a:t> </a:t>
            </a:r>
            <a:r>
              <a:rPr lang="en-US" sz="1100" b="1" spc="420" dirty="0" smtClean="0">
                <a:latin typeface="Times New Roman"/>
                <a:cs typeface="Times New Roman"/>
              </a:rPr>
              <a:t>   </a:t>
            </a:r>
            <a:r>
              <a:rPr sz="1100" b="1" spc="-10" dirty="0" smtClean="0">
                <a:latin typeface="Times New Roman"/>
                <a:cs typeface="Times New Roman"/>
              </a:rPr>
              <a:t>(</a:t>
            </a:r>
            <a:r>
              <a:rPr lang="en-US" sz="1100" b="1" spc="-10" dirty="0" smtClean="0">
                <a:latin typeface="Times New Roman"/>
                <a:cs typeface="Times New Roman"/>
              </a:rPr>
              <a:t>2000290140050</a:t>
            </a:r>
            <a:r>
              <a:rPr sz="1100" b="1" spc="-10" dirty="0" smtClean="0">
                <a:latin typeface="Times New Roman"/>
                <a:cs typeface="Times New Roman"/>
              </a:rPr>
              <a:t>)</a:t>
            </a:r>
            <a:endParaRPr sz="1100" dirty="0">
              <a:latin typeface="Times New Roman"/>
              <a:cs typeface="Times New Roman"/>
            </a:endParaRPr>
          </a:p>
          <a:p>
            <a:pPr marL="13970" marR="5080">
              <a:lnSpc>
                <a:spcPct val="110900"/>
              </a:lnSpc>
              <a:spcBef>
                <a:spcPts val="15"/>
              </a:spcBef>
            </a:pPr>
            <a:r>
              <a:rPr lang="en-US" sz="1100" b="1" dirty="0" err="1" smtClean="0">
                <a:latin typeface="Times New Roman"/>
                <a:cs typeface="Times New Roman"/>
              </a:rPr>
              <a:t>Piyush</a:t>
            </a:r>
            <a:r>
              <a:rPr lang="en-US" sz="1100" b="1" dirty="0" smtClean="0">
                <a:latin typeface="Times New Roman"/>
                <a:cs typeface="Times New Roman"/>
              </a:rPr>
              <a:t> </a:t>
            </a:r>
            <a:r>
              <a:rPr lang="en-US" sz="1100" b="1" dirty="0" err="1" smtClean="0">
                <a:latin typeface="Times New Roman"/>
                <a:cs typeface="Times New Roman"/>
              </a:rPr>
              <a:t>Chaudhary</a:t>
            </a:r>
            <a:r>
              <a:rPr lang="en-US" sz="1100" b="1" dirty="0" smtClean="0">
                <a:latin typeface="Times New Roman"/>
                <a:cs typeface="Times New Roman"/>
              </a:rPr>
              <a:t>  (2000290140085)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596" y="7728585"/>
            <a:ext cx="10858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Date: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Place: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Ghaziabad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51712" y="432307"/>
            <a:ext cx="5680075" cy="8360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algn="just">
              <a:lnSpc>
                <a:spcPct val="100000"/>
              </a:lnSpc>
              <a:spcBef>
                <a:spcPts val="100"/>
              </a:spcBef>
              <a:tabLst>
                <a:tab pos="4124960" algn="l"/>
              </a:tabLst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	Billing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748665" marR="11430" algn="just">
              <a:lnSpc>
                <a:spcPct val="144300"/>
              </a:lnSpc>
            </a:pPr>
            <a:r>
              <a:rPr sz="1200" dirty="0">
                <a:latin typeface="Times New Roman"/>
                <a:cs typeface="Times New Roman"/>
              </a:rPr>
              <a:t>free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screen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manipulates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facilities.</a:t>
            </a:r>
            <a:endParaRPr sz="1200">
              <a:latin typeface="Times New Roman"/>
              <a:cs typeface="Times New Roman"/>
            </a:endParaRPr>
          </a:p>
          <a:p>
            <a:pPr marL="748665" marR="5080" indent="-228600" algn="just">
              <a:lnSpc>
                <a:spcPct val="142500"/>
              </a:lnSpc>
              <a:spcBef>
                <a:spcPts val="110"/>
              </a:spcBef>
              <a:buFont typeface="Symbol"/>
              <a:buChar char=""/>
              <a:tabLst>
                <a:tab pos="749300" algn="l"/>
              </a:tabLst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validity.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screens.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Appropriate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maize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instant.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layout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easy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OUTPUT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DESIGN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5"/>
            </a:pPr>
            <a:endParaRPr sz="1300">
              <a:latin typeface="Times New Roman"/>
              <a:cs typeface="Times New Roman"/>
            </a:endParaRPr>
          </a:p>
          <a:p>
            <a:pPr marL="62865" marR="5080" indent="38100" algn="just">
              <a:lnSpc>
                <a:spcPct val="1438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clearly.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information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 displaced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 need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direct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intelligent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system’s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decision-</a:t>
            </a:r>
            <a:r>
              <a:rPr sz="1200" spc="-10" dirty="0">
                <a:latin typeface="Times New Roman"/>
                <a:cs typeface="Times New Roman"/>
              </a:rPr>
              <a:t>making.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748665" marR="8255" lvl="2" indent="-228600" algn="just">
              <a:lnSpc>
                <a:spcPct val="142700"/>
              </a:lnSpc>
              <a:spcBef>
                <a:spcPts val="5"/>
              </a:spcBef>
              <a:buFont typeface="Symbol"/>
              <a:buChar char=""/>
              <a:tabLst>
                <a:tab pos="749300" algn="l"/>
              </a:tabLst>
            </a:pPr>
            <a:r>
              <a:rPr sz="1200" dirty="0">
                <a:latin typeface="Times New Roman"/>
                <a:cs typeface="Times New Roman"/>
              </a:rPr>
              <a:t>Designing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proceed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organized,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out </a:t>
            </a:r>
            <a:r>
              <a:rPr sz="1200" dirty="0">
                <a:latin typeface="Times New Roman"/>
                <a:cs typeface="Times New Roman"/>
              </a:rPr>
              <a:t>manner;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output </a:t>
            </a:r>
            <a:r>
              <a:rPr sz="1200" dirty="0">
                <a:latin typeface="Times New Roman"/>
                <a:cs typeface="Times New Roman"/>
              </a:rPr>
              <a:t>element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effectively.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output,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requirements.</a:t>
            </a:r>
            <a:endParaRPr sz="1200">
              <a:latin typeface="Times New Roman"/>
              <a:cs typeface="Times New Roman"/>
            </a:endParaRPr>
          </a:p>
          <a:p>
            <a:pPr marL="748665" lvl="2" indent="-229235" algn="just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749300" algn="l"/>
              </a:tabLst>
            </a:pP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marL="748665" marR="5080" lvl="2" indent="-228600" algn="just">
              <a:lnSpc>
                <a:spcPct val="140000"/>
              </a:lnSpc>
              <a:spcBef>
                <a:spcPts val="135"/>
              </a:spcBef>
              <a:buFont typeface="Symbol"/>
              <a:buChar char=""/>
              <a:tabLst>
                <a:tab pos="749300" algn="l"/>
              </a:tabLst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formats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62865" marR="13335" indent="190500">
              <a:lnSpc>
                <a:spcPct val="144400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accomplish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 objectives.</a:t>
            </a:r>
            <a:endParaRPr sz="1200">
              <a:latin typeface="Times New Roman"/>
              <a:cs typeface="Times New Roman"/>
            </a:endParaRPr>
          </a:p>
          <a:p>
            <a:pPr marL="520065" marR="509270" indent="-228600">
              <a:lnSpc>
                <a:spcPct val="134200"/>
              </a:lnSpc>
              <a:spcBef>
                <a:spcPts val="135"/>
              </a:spcBef>
              <a:buFont typeface="Courier New"/>
              <a:buChar char="o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Convey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 status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Future.</a:t>
            </a:r>
            <a:endParaRPr sz="1200">
              <a:latin typeface="Times New Roman"/>
              <a:cs typeface="Times New Roman"/>
            </a:endParaRPr>
          </a:p>
          <a:p>
            <a:pPr marL="520065" indent="-229235">
              <a:lnSpc>
                <a:spcPct val="100000"/>
              </a:lnSpc>
              <a:spcBef>
                <a:spcPts val="670"/>
              </a:spcBef>
              <a:buFont typeface="Courier New"/>
              <a:buChar char="o"/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Signal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warnings.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9285" y="4809489"/>
            <a:ext cx="2129155" cy="95250"/>
          </a:xfrm>
          <a:custGeom>
            <a:avLst/>
            <a:gdLst/>
            <a:ahLst/>
            <a:cxnLst/>
            <a:rect l="l" t="t" r="r" b="b"/>
            <a:pathLst>
              <a:path w="2129154" h="95250">
                <a:moveTo>
                  <a:pt x="2033904" y="0"/>
                </a:moveTo>
                <a:lnTo>
                  <a:pt x="2033904" y="95250"/>
                </a:lnTo>
                <a:lnTo>
                  <a:pt x="2097404" y="63500"/>
                </a:lnTo>
                <a:lnTo>
                  <a:pt x="2058669" y="63500"/>
                </a:lnTo>
                <a:lnTo>
                  <a:pt x="2065654" y="56514"/>
                </a:lnTo>
                <a:lnTo>
                  <a:pt x="2065654" y="38734"/>
                </a:lnTo>
                <a:lnTo>
                  <a:pt x="2058669" y="31750"/>
                </a:lnTo>
                <a:lnTo>
                  <a:pt x="2097404" y="31750"/>
                </a:lnTo>
                <a:lnTo>
                  <a:pt x="2033904" y="0"/>
                </a:lnTo>
                <a:close/>
              </a:path>
              <a:path w="2129154" h="95250">
                <a:moveTo>
                  <a:pt x="2033904" y="31750"/>
                </a:moveTo>
                <a:lnTo>
                  <a:pt x="15875" y="40004"/>
                </a:lnTo>
                <a:lnTo>
                  <a:pt x="6984" y="40004"/>
                </a:lnTo>
                <a:lnTo>
                  <a:pt x="0" y="46989"/>
                </a:lnTo>
                <a:lnTo>
                  <a:pt x="0" y="64769"/>
                </a:lnTo>
                <a:lnTo>
                  <a:pt x="6984" y="71754"/>
                </a:lnTo>
                <a:lnTo>
                  <a:pt x="15875" y="71754"/>
                </a:lnTo>
                <a:lnTo>
                  <a:pt x="2033904" y="63500"/>
                </a:lnTo>
                <a:lnTo>
                  <a:pt x="2033904" y="31750"/>
                </a:lnTo>
                <a:close/>
              </a:path>
              <a:path w="2129154" h="95250">
                <a:moveTo>
                  <a:pt x="2097404" y="31750"/>
                </a:moveTo>
                <a:lnTo>
                  <a:pt x="2058669" y="31750"/>
                </a:lnTo>
                <a:lnTo>
                  <a:pt x="2065654" y="38734"/>
                </a:lnTo>
                <a:lnTo>
                  <a:pt x="2065654" y="56514"/>
                </a:lnTo>
                <a:lnTo>
                  <a:pt x="2058669" y="63500"/>
                </a:lnTo>
                <a:lnTo>
                  <a:pt x="2097404" y="63500"/>
                </a:lnTo>
                <a:lnTo>
                  <a:pt x="2129154" y="47625"/>
                </a:lnTo>
                <a:lnTo>
                  <a:pt x="209740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595" y="5076824"/>
            <a:ext cx="2008505" cy="95250"/>
          </a:xfrm>
          <a:custGeom>
            <a:avLst/>
            <a:gdLst/>
            <a:ahLst/>
            <a:cxnLst/>
            <a:rect l="l" t="t" r="r" b="b"/>
            <a:pathLst>
              <a:path w="2008504" h="95250">
                <a:moveTo>
                  <a:pt x="95250" y="0"/>
                </a:moveTo>
                <a:lnTo>
                  <a:pt x="0" y="47625"/>
                </a:lnTo>
                <a:lnTo>
                  <a:pt x="95250" y="95250"/>
                </a:lnTo>
                <a:lnTo>
                  <a:pt x="95250" y="63500"/>
                </a:lnTo>
                <a:lnTo>
                  <a:pt x="70485" y="63500"/>
                </a:lnTo>
                <a:lnTo>
                  <a:pt x="63500" y="55880"/>
                </a:lnTo>
                <a:lnTo>
                  <a:pt x="63500" y="38735"/>
                </a:lnTo>
                <a:lnTo>
                  <a:pt x="70485" y="31750"/>
                </a:lnTo>
                <a:lnTo>
                  <a:pt x="95250" y="31750"/>
                </a:lnTo>
                <a:lnTo>
                  <a:pt x="95250" y="0"/>
                </a:lnTo>
                <a:close/>
              </a:path>
              <a:path w="2008504" h="95250">
                <a:moveTo>
                  <a:pt x="95250" y="31750"/>
                </a:moveTo>
                <a:lnTo>
                  <a:pt x="70485" y="31750"/>
                </a:lnTo>
                <a:lnTo>
                  <a:pt x="63500" y="38735"/>
                </a:lnTo>
                <a:lnTo>
                  <a:pt x="63500" y="55880"/>
                </a:lnTo>
                <a:lnTo>
                  <a:pt x="70485" y="63500"/>
                </a:lnTo>
                <a:lnTo>
                  <a:pt x="95250" y="63500"/>
                </a:lnTo>
                <a:lnTo>
                  <a:pt x="95250" y="31750"/>
                </a:lnTo>
                <a:close/>
              </a:path>
              <a:path w="2008504" h="95250">
                <a:moveTo>
                  <a:pt x="2001520" y="31750"/>
                </a:moveTo>
                <a:lnTo>
                  <a:pt x="95250" y="31750"/>
                </a:lnTo>
                <a:lnTo>
                  <a:pt x="95250" y="63500"/>
                </a:lnTo>
                <a:lnTo>
                  <a:pt x="2001520" y="63500"/>
                </a:lnTo>
                <a:lnTo>
                  <a:pt x="2008505" y="55880"/>
                </a:lnTo>
                <a:lnTo>
                  <a:pt x="2008505" y="38735"/>
                </a:lnTo>
                <a:lnTo>
                  <a:pt x="200152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6560" y="6167754"/>
            <a:ext cx="1371600" cy="939800"/>
          </a:xfrm>
          <a:custGeom>
            <a:avLst/>
            <a:gdLst/>
            <a:ahLst/>
            <a:cxnLst/>
            <a:rect l="l" t="t" r="r" b="b"/>
            <a:pathLst>
              <a:path w="1371600" h="939800">
                <a:moveTo>
                  <a:pt x="0" y="469900"/>
                </a:moveTo>
                <a:lnTo>
                  <a:pt x="2539" y="431164"/>
                </a:lnTo>
                <a:lnTo>
                  <a:pt x="19684" y="356869"/>
                </a:lnTo>
                <a:lnTo>
                  <a:pt x="34925" y="321310"/>
                </a:lnTo>
                <a:lnTo>
                  <a:pt x="53975" y="286385"/>
                </a:lnTo>
                <a:lnTo>
                  <a:pt x="76834" y="253364"/>
                </a:lnTo>
                <a:lnTo>
                  <a:pt x="102869" y="222250"/>
                </a:lnTo>
                <a:lnTo>
                  <a:pt x="132079" y="191769"/>
                </a:lnTo>
                <a:lnTo>
                  <a:pt x="165100" y="163829"/>
                </a:lnTo>
                <a:lnTo>
                  <a:pt x="200659" y="137160"/>
                </a:lnTo>
                <a:lnTo>
                  <a:pt x="239394" y="113029"/>
                </a:lnTo>
                <a:lnTo>
                  <a:pt x="280669" y="90169"/>
                </a:lnTo>
                <a:lnTo>
                  <a:pt x="324485" y="69850"/>
                </a:lnTo>
                <a:lnTo>
                  <a:pt x="370839" y="52069"/>
                </a:lnTo>
                <a:lnTo>
                  <a:pt x="419100" y="36829"/>
                </a:lnTo>
                <a:lnTo>
                  <a:pt x="469264" y="23494"/>
                </a:lnTo>
                <a:lnTo>
                  <a:pt x="520700" y="13335"/>
                </a:lnTo>
                <a:lnTo>
                  <a:pt x="574675" y="5714"/>
                </a:lnTo>
                <a:lnTo>
                  <a:pt x="629285" y="1269"/>
                </a:lnTo>
                <a:lnTo>
                  <a:pt x="685800" y="0"/>
                </a:lnTo>
                <a:lnTo>
                  <a:pt x="742314" y="1269"/>
                </a:lnTo>
                <a:lnTo>
                  <a:pt x="796925" y="5714"/>
                </a:lnTo>
                <a:lnTo>
                  <a:pt x="850900" y="13335"/>
                </a:lnTo>
                <a:lnTo>
                  <a:pt x="902335" y="23494"/>
                </a:lnTo>
                <a:lnTo>
                  <a:pt x="952500" y="36829"/>
                </a:lnTo>
                <a:lnTo>
                  <a:pt x="1000760" y="52069"/>
                </a:lnTo>
                <a:lnTo>
                  <a:pt x="1047114" y="69850"/>
                </a:lnTo>
                <a:lnTo>
                  <a:pt x="1090929" y="90169"/>
                </a:lnTo>
                <a:lnTo>
                  <a:pt x="1132204" y="113029"/>
                </a:lnTo>
                <a:lnTo>
                  <a:pt x="1170939" y="137160"/>
                </a:lnTo>
                <a:lnTo>
                  <a:pt x="1206500" y="163829"/>
                </a:lnTo>
                <a:lnTo>
                  <a:pt x="1239519" y="191769"/>
                </a:lnTo>
                <a:lnTo>
                  <a:pt x="1268729" y="222250"/>
                </a:lnTo>
                <a:lnTo>
                  <a:pt x="1294764" y="253364"/>
                </a:lnTo>
                <a:lnTo>
                  <a:pt x="1317625" y="286385"/>
                </a:lnTo>
                <a:lnTo>
                  <a:pt x="1336675" y="321310"/>
                </a:lnTo>
                <a:lnTo>
                  <a:pt x="1351914" y="356869"/>
                </a:lnTo>
                <a:lnTo>
                  <a:pt x="1362710" y="393700"/>
                </a:lnTo>
                <a:lnTo>
                  <a:pt x="1371600" y="469900"/>
                </a:lnTo>
                <a:lnTo>
                  <a:pt x="1369060" y="508000"/>
                </a:lnTo>
                <a:lnTo>
                  <a:pt x="1362710" y="546100"/>
                </a:lnTo>
                <a:lnTo>
                  <a:pt x="1336675" y="617854"/>
                </a:lnTo>
                <a:lnTo>
                  <a:pt x="1317625" y="652779"/>
                </a:lnTo>
                <a:lnTo>
                  <a:pt x="1294764" y="685800"/>
                </a:lnTo>
                <a:lnTo>
                  <a:pt x="1268729" y="716914"/>
                </a:lnTo>
                <a:lnTo>
                  <a:pt x="1239519" y="747394"/>
                </a:lnTo>
                <a:lnTo>
                  <a:pt x="1206500" y="775335"/>
                </a:lnTo>
                <a:lnTo>
                  <a:pt x="1170939" y="802004"/>
                </a:lnTo>
                <a:lnTo>
                  <a:pt x="1132204" y="826135"/>
                </a:lnTo>
                <a:lnTo>
                  <a:pt x="1090929" y="848994"/>
                </a:lnTo>
                <a:lnTo>
                  <a:pt x="1047114" y="869314"/>
                </a:lnTo>
                <a:lnTo>
                  <a:pt x="1000760" y="887094"/>
                </a:lnTo>
                <a:lnTo>
                  <a:pt x="952500" y="902335"/>
                </a:lnTo>
                <a:lnTo>
                  <a:pt x="902335" y="915669"/>
                </a:lnTo>
                <a:lnTo>
                  <a:pt x="850900" y="925829"/>
                </a:lnTo>
                <a:lnTo>
                  <a:pt x="796925" y="933450"/>
                </a:lnTo>
                <a:lnTo>
                  <a:pt x="742314" y="937894"/>
                </a:lnTo>
                <a:lnTo>
                  <a:pt x="685800" y="939800"/>
                </a:lnTo>
                <a:lnTo>
                  <a:pt x="629285" y="937894"/>
                </a:lnTo>
                <a:lnTo>
                  <a:pt x="574675" y="933450"/>
                </a:lnTo>
                <a:lnTo>
                  <a:pt x="520700" y="925829"/>
                </a:lnTo>
                <a:lnTo>
                  <a:pt x="469264" y="915669"/>
                </a:lnTo>
                <a:lnTo>
                  <a:pt x="419100" y="902335"/>
                </a:lnTo>
                <a:lnTo>
                  <a:pt x="370839" y="887094"/>
                </a:lnTo>
                <a:lnTo>
                  <a:pt x="324485" y="869314"/>
                </a:lnTo>
                <a:lnTo>
                  <a:pt x="280669" y="848994"/>
                </a:lnTo>
                <a:lnTo>
                  <a:pt x="239394" y="826135"/>
                </a:lnTo>
                <a:lnTo>
                  <a:pt x="200659" y="802004"/>
                </a:lnTo>
                <a:lnTo>
                  <a:pt x="165100" y="775335"/>
                </a:lnTo>
                <a:lnTo>
                  <a:pt x="132079" y="747394"/>
                </a:lnTo>
                <a:lnTo>
                  <a:pt x="102869" y="716914"/>
                </a:lnTo>
                <a:lnTo>
                  <a:pt x="76834" y="685800"/>
                </a:lnTo>
                <a:lnTo>
                  <a:pt x="53975" y="652779"/>
                </a:lnTo>
                <a:lnTo>
                  <a:pt x="34925" y="617854"/>
                </a:lnTo>
                <a:lnTo>
                  <a:pt x="19684" y="582294"/>
                </a:lnTo>
                <a:lnTo>
                  <a:pt x="2539" y="508000"/>
                </a:lnTo>
                <a:lnTo>
                  <a:pt x="0" y="469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3535" y="8296275"/>
            <a:ext cx="1600200" cy="571500"/>
          </a:xfrm>
          <a:custGeom>
            <a:avLst/>
            <a:gdLst/>
            <a:ahLst/>
            <a:cxnLst/>
            <a:rect l="l" t="t" r="r" b="b"/>
            <a:pathLst>
              <a:path w="1600200" h="571500">
                <a:moveTo>
                  <a:pt x="0" y="571499"/>
                </a:moveTo>
                <a:lnTo>
                  <a:pt x="1600200" y="571499"/>
                </a:lnTo>
                <a:lnTo>
                  <a:pt x="1600200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04" y="811529"/>
            <a:ext cx="5628640" cy="38379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61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Trigger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action.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2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Confirm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5.6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Flow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Diagram: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flow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diagram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DFD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graphical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"flow"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090080"/>
                </a:solidFill>
                <a:latin typeface="Times New Roman"/>
                <a:cs typeface="Times New Roman"/>
                <a:hlinkClick r:id="rId2"/>
              </a:rPr>
              <a:t>information</a:t>
            </a:r>
            <a:r>
              <a:rPr sz="1200" spc="5" dirty="0">
                <a:solidFill>
                  <a:srgbClr val="090080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solidFill>
                  <a:srgbClr val="090080"/>
                </a:solidFill>
                <a:latin typeface="Times New Roman"/>
                <a:cs typeface="Times New Roman"/>
                <a:hlinkClick r:id="rId2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, modeling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aspects.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 they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a preliminary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overview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elaborated.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DFDs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90080"/>
                </a:solidFill>
                <a:latin typeface="Times New Roman"/>
                <a:cs typeface="Times New Roman"/>
                <a:hlinkClick r:id="rId3"/>
              </a:rPr>
              <a:t>visualization</a:t>
            </a:r>
            <a:r>
              <a:rPr sz="1200" spc="-5" dirty="0">
                <a:solidFill>
                  <a:srgbClr val="09008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90080"/>
                </a:solidFill>
                <a:latin typeface="Times New Roman"/>
                <a:cs typeface="Times New Roman"/>
              </a:rPr>
              <a:t>data</a:t>
            </a:r>
            <a:r>
              <a:rPr sz="1200" spc="-10" dirty="0">
                <a:solidFill>
                  <a:srgbClr val="09008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90080"/>
                </a:solidFill>
                <a:latin typeface="Times New Roman"/>
                <a:cs typeface="Times New Roman"/>
              </a:rPr>
              <a:t>processing</a:t>
            </a:r>
            <a:r>
              <a:rPr sz="1200" spc="-15" dirty="0">
                <a:solidFill>
                  <a:srgbClr val="09008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(structured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design).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DFD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kinds of information 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to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system,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stored.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show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270"/>
              </a:spcBef>
            </a:pP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timing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whether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operate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sequence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parallel (which is shown 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flowchart).the</a:t>
            </a:r>
            <a:r>
              <a:rPr sz="1200" dirty="0">
                <a:latin typeface="Times New Roman"/>
                <a:cs typeface="Times New Roman"/>
              </a:rPr>
              <a:t> basic notation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used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DFD’s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200" b="1" dirty="0">
                <a:latin typeface="Times New Roman"/>
                <a:cs typeface="Times New Roman"/>
              </a:rPr>
              <a:t>1.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Dataflow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 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destination.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2004" y="5390260"/>
            <a:ext cx="562864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2.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Process:</a:t>
            </a:r>
            <a:r>
              <a:rPr sz="1200" b="1" spc="2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eople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,procedures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components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10" dirty="0">
                <a:latin typeface="Times New Roman"/>
                <a:cs typeface="Times New Roman"/>
              </a:rPr>
              <a:t>identified.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7504176"/>
            <a:ext cx="5621655" cy="55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435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3.</a:t>
            </a:r>
            <a:r>
              <a:rPr sz="1200" b="1" spc="5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Source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external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sorce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destination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programs,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0104" y="9476943"/>
            <a:ext cx="4765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.Data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source: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referenced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1832" y="5181282"/>
            <a:ext cx="4394200" cy="1797050"/>
            <a:chOff x="1961832" y="5181282"/>
            <a:chExt cx="4394200" cy="1797050"/>
          </a:xfrm>
        </p:grpSpPr>
        <p:sp>
          <p:nvSpPr>
            <p:cNvPr id="5" name="object 5"/>
            <p:cNvSpPr/>
            <p:nvPr/>
          </p:nvSpPr>
          <p:spPr>
            <a:xfrm>
              <a:off x="3224530" y="5186044"/>
              <a:ext cx="1576070" cy="1787525"/>
            </a:xfrm>
            <a:custGeom>
              <a:avLst/>
              <a:gdLst/>
              <a:ahLst/>
              <a:cxnLst/>
              <a:rect l="l" t="t" r="r" b="b"/>
              <a:pathLst>
                <a:path w="1576070" h="1787525">
                  <a:moveTo>
                    <a:pt x="0" y="894079"/>
                  </a:moveTo>
                  <a:lnTo>
                    <a:pt x="1269" y="843279"/>
                  </a:lnTo>
                  <a:lnTo>
                    <a:pt x="5080" y="793114"/>
                  </a:lnTo>
                  <a:lnTo>
                    <a:pt x="10794" y="744220"/>
                  </a:lnTo>
                  <a:lnTo>
                    <a:pt x="19050" y="695960"/>
                  </a:lnTo>
                  <a:lnTo>
                    <a:pt x="29844" y="648970"/>
                  </a:lnTo>
                  <a:lnTo>
                    <a:pt x="42544" y="602614"/>
                  </a:lnTo>
                  <a:lnTo>
                    <a:pt x="57784" y="557529"/>
                  </a:lnTo>
                  <a:lnTo>
                    <a:pt x="74930" y="513079"/>
                  </a:lnTo>
                  <a:lnTo>
                    <a:pt x="93980" y="470535"/>
                  </a:lnTo>
                  <a:lnTo>
                    <a:pt x="114934" y="429260"/>
                  </a:lnTo>
                  <a:lnTo>
                    <a:pt x="137159" y="389254"/>
                  </a:lnTo>
                  <a:lnTo>
                    <a:pt x="161924" y="351154"/>
                  </a:lnTo>
                  <a:lnTo>
                    <a:pt x="187959" y="314325"/>
                  </a:lnTo>
                  <a:lnTo>
                    <a:pt x="215899" y="278764"/>
                  </a:lnTo>
                  <a:lnTo>
                    <a:pt x="245744" y="245745"/>
                  </a:lnTo>
                  <a:lnTo>
                    <a:pt x="276859" y="213995"/>
                  </a:lnTo>
                  <a:lnTo>
                    <a:pt x="309244" y="184150"/>
                  </a:lnTo>
                  <a:lnTo>
                    <a:pt x="342899" y="156210"/>
                  </a:lnTo>
                  <a:lnTo>
                    <a:pt x="378459" y="130175"/>
                  </a:lnTo>
                  <a:lnTo>
                    <a:pt x="414655" y="106679"/>
                  </a:lnTo>
                  <a:lnTo>
                    <a:pt x="452119" y="85089"/>
                  </a:lnTo>
                  <a:lnTo>
                    <a:pt x="490855" y="66039"/>
                  </a:lnTo>
                  <a:lnTo>
                    <a:pt x="530859" y="48895"/>
                  </a:lnTo>
                  <a:lnTo>
                    <a:pt x="571499" y="34289"/>
                  </a:lnTo>
                  <a:lnTo>
                    <a:pt x="613409" y="22225"/>
                  </a:lnTo>
                  <a:lnTo>
                    <a:pt x="655955" y="12700"/>
                  </a:lnTo>
                  <a:lnTo>
                    <a:pt x="699134" y="5714"/>
                  </a:lnTo>
                  <a:lnTo>
                    <a:pt x="743584" y="1904"/>
                  </a:lnTo>
                  <a:lnTo>
                    <a:pt x="788034" y="0"/>
                  </a:lnTo>
                  <a:lnTo>
                    <a:pt x="832484" y="1904"/>
                  </a:lnTo>
                  <a:lnTo>
                    <a:pt x="876934" y="5714"/>
                  </a:lnTo>
                  <a:lnTo>
                    <a:pt x="920115" y="12700"/>
                  </a:lnTo>
                  <a:lnTo>
                    <a:pt x="962659" y="22225"/>
                  </a:lnTo>
                  <a:lnTo>
                    <a:pt x="1004569" y="34289"/>
                  </a:lnTo>
                  <a:lnTo>
                    <a:pt x="1045209" y="48895"/>
                  </a:lnTo>
                  <a:lnTo>
                    <a:pt x="1085215" y="66039"/>
                  </a:lnTo>
                  <a:lnTo>
                    <a:pt x="1123949" y="85089"/>
                  </a:lnTo>
                  <a:lnTo>
                    <a:pt x="1161415" y="106679"/>
                  </a:lnTo>
                  <a:lnTo>
                    <a:pt x="1197609" y="130175"/>
                  </a:lnTo>
                  <a:lnTo>
                    <a:pt x="1233170" y="156210"/>
                  </a:lnTo>
                  <a:lnTo>
                    <a:pt x="1266824" y="184150"/>
                  </a:lnTo>
                  <a:lnTo>
                    <a:pt x="1299209" y="213995"/>
                  </a:lnTo>
                  <a:lnTo>
                    <a:pt x="1330324" y="245745"/>
                  </a:lnTo>
                  <a:lnTo>
                    <a:pt x="1360170" y="278764"/>
                  </a:lnTo>
                  <a:lnTo>
                    <a:pt x="1388109" y="314325"/>
                  </a:lnTo>
                  <a:lnTo>
                    <a:pt x="1414145" y="351154"/>
                  </a:lnTo>
                  <a:lnTo>
                    <a:pt x="1438909" y="389254"/>
                  </a:lnTo>
                  <a:lnTo>
                    <a:pt x="1461134" y="429260"/>
                  </a:lnTo>
                  <a:lnTo>
                    <a:pt x="1482090" y="470535"/>
                  </a:lnTo>
                  <a:lnTo>
                    <a:pt x="1501140" y="513079"/>
                  </a:lnTo>
                  <a:lnTo>
                    <a:pt x="1518284" y="557529"/>
                  </a:lnTo>
                  <a:lnTo>
                    <a:pt x="1533524" y="602614"/>
                  </a:lnTo>
                  <a:lnTo>
                    <a:pt x="1546224" y="648970"/>
                  </a:lnTo>
                  <a:lnTo>
                    <a:pt x="1557020" y="695960"/>
                  </a:lnTo>
                  <a:lnTo>
                    <a:pt x="1565274" y="744220"/>
                  </a:lnTo>
                  <a:lnTo>
                    <a:pt x="1570990" y="793114"/>
                  </a:lnTo>
                  <a:lnTo>
                    <a:pt x="1574799" y="843279"/>
                  </a:lnTo>
                  <a:lnTo>
                    <a:pt x="1576070" y="894079"/>
                  </a:lnTo>
                  <a:lnTo>
                    <a:pt x="1574799" y="944879"/>
                  </a:lnTo>
                  <a:lnTo>
                    <a:pt x="1570990" y="995045"/>
                  </a:lnTo>
                  <a:lnTo>
                    <a:pt x="1565274" y="1043939"/>
                  </a:lnTo>
                  <a:lnTo>
                    <a:pt x="1557020" y="1092200"/>
                  </a:lnTo>
                  <a:lnTo>
                    <a:pt x="1546224" y="1139189"/>
                  </a:lnTo>
                  <a:lnTo>
                    <a:pt x="1533524" y="1185545"/>
                  </a:lnTo>
                  <a:lnTo>
                    <a:pt x="1518284" y="1230629"/>
                  </a:lnTo>
                  <a:lnTo>
                    <a:pt x="1501140" y="1275079"/>
                  </a:lnTo>
                  <a:lnTo>
                    <a:pt x="1482090" y="1317625"/>
                  </a:lnTo>
                  <a:lnTo>
                    <a:pt x="1461134" y="1358900"/>
                  </a:lnTo>
                  <a:lnTo>
                    <a:pt x="1438909" y="1398904"/>
                  </a:lnTo>
                  <a:lnTo>
                    <a:pt x="1414145" y="1437004"/>
                  </a:lnTo>
                  <a:lnTo>
                    <a:pt x="1388109" y="1473835"/>
                  </a:lnTo>
                  <a:lnTo>
                    <a:pt x="1360170" y="1509395"/>
                  </a:lnTo>
                  <a:lnTo>
                    <a:pt x="1330324" y="1542414"/>
                  </a:lnTo>
                  <a:lnTo>
                    <a:pt x="1299209" y="1574164"/>
                  </a:lnTo>
                  <a:lnTo>
                    <a:pt x="1266824" y="1604010"/>
                  </a:lnTo>
                  <a:lnTo>
                    <a:pt x="1233170" y="1631950"/>
                  </a:lnTo>
                  <a:lnTo>
                    <a:pt x="1197609" y="1657350"/>
                  </a:lnTo>
                  <a:lnTo>
                    <a:pt x="1161415" y="1681479"/>
                  </a:lnTo>
                  <a:lnTo>
                    <a:pt x="1123949" y="1703070"/>
                  </a:lnTo>
                  <a:lnTo>
                    <a:pt x="1085215" y="1722120"/>
                  </a:lnTo>
                  <a:lnTo>
                    <a:pt x="1045209" y="1739264"/>
                  </a:lnTo>
                  <a:lnTo>
                    <a:pt x="1004569" y="1753870"/>
                  </a:lnTo>
                  <a:lnTo>
                    <a:pt x="962659" y="1765935"/>
                  </a:lnTo>
                  <a:lnTo>
                    <a:pt x="920115" y="1775460"/>
                  </a:lnTo>
                  <a:lnTo>
                    <a:pt x="876934" y="1782445"/>
                  </a:lnTo>
                  <a:lnTo>
                    <a:pt x="832484" y="1786254"/>
                  </a:lnTo>
                  <a:lnTo>
                    <a:pt x="788034" y="1787525"/>
                  </a:lnTo>
                  <a:lnTo>
                    <a:pt x="743584" y="1786254"/>
                  </a:lnTo>
                  <a:lnTo>
                    <a:pt x="699134" y="1782445"/>
                  </a:lnTo>
                  <a:lnTo>
                    <a:pt x="655955" y="1775460"/>
                  </a:lnTo>
                  <a:lnTo>
                    <a:pt x="613409" y="1765935"/>
                  </a:lnTo>
                  <a:lnTo>
                    <a:pt x="571499" y="1753870"/>
                  </a:lnTo>
                  <a:lnTo>
                    <a:pt x="530859" y="1739264"/>
                  </a:lnTo>
                  <a:lnTo>
                    <a:pt x="490855" y="1722120"/>
                  </a:lnTo>
                  <a:lnTo>
                    <a:pt x="452119" y="1703070"/>
                  </a:lnTo>
                  <a:lnTo>
                    <a:pt x="414655" y="1681479"/>
                  </a:lnTo>
                  <a:lnTo>
                    <a:pt x="378459" y="1657350"/>
                  </a:lnTo>
                  <a:lnTo>
                    <a:pt x="342899" y="1631950"/>
                  </a:lnTo>
                  <a:lnTo>
                    <a:pt x="309244" y="1604010"/>
                  </a:lnTo>
                  <a:lnTo>
                    <a:pt x="276859" y="1574164"/>
                  </a:lnTo>
                  <a:lnTo>
                    <a:pt x="245744" y="1542414"/>
                  </a:lnTo>
                  <a:lnTo>
                    <a:pt x="215899" y="1509395"/>
                  </a:lnTo>
                  <a:lnTo>
                    <a:pt x="187959" y="1473835"/>
                  </a:lnTo>
                  <a:lnTo>
                    <a:pt x="161924" y="1437004"/>
                  </a:lnTo>
                  <a:lnTo>
                    <a:pt x="137159" y="1398904"/>
                  </a:lnTo>
                  <a:lnTo>
                    <a:pt x="114934" y="1358900"/>
                  </a:lnTo>
                  <a:lnTo>
                    <a:pt x="93980" y="1317625"/>
                  </a:lnTo>
                  <a:lnTo>
                    <a:pt x="74930" y="1275079"/>
                  </a:lnTo>
                  <a:lnTo>
                    <a:pt x="57784" y="1230629"/>
                  </a:lnTo>
                  <a:lnTo>
                    <a:pt x="42544" y="1185545"/>
                  </a:lnTo>
                  <a:lnTo>
                    <a:pt x="29844" y="1139189"/>
                  </a:lnTo>
                  <a:lnTo>
                    <a:pt x="19050" y="1092200"/>
                  </a:lnTo>
                  <a:lnTo>
                    <a:pt x="10794" y="1043939"/>
                  </a:lnTo>
                  <a:lnTo>
                    <a:pt x="5080" y="995045"/>
                  </a:lnTo>
                  <a:lnTo>
                    <a:pt x="1269" y="944879"/>
                  </a:lnTo>
                  <a:lnTo>
                    <a:pt x="0" y="8940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4415" y="5996939"/>
              <a:ext cx="3162935" cy="76200"/>
            </a:xfrm>
            <a:custGeom>
              <a:avLst/>
              <a:gdLst/>
              <a:ahLst/>
              <a:cxnLst/>
              <a:rect l="l" t="t" r="r" b="b"/>
              <a:pathLst>
                <a:path w="316293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544"/>
                  </a:lnTo>
                  <a:lnTo>
                    <a:pt x="911225" y="42544"/>
                  </a:lnTo>
                  <a:lnTo>
                    <a:pt x="920750" y="38100"/>
                  </a:lnTo>
                  <a:lnTo>
                    <a:pt x="911225" y="33019"/>
                  </a:lnTo>
                  <a:lnTo>
                    <a:pt x="76200" y="33019"/>
                  </a:lnTo>
                  <a:lnTo>
                    <a:pt x="76200" y="0"/>
                  </a:lnTo>
                  <a:close/>
                </a:path>
                <a:path w="3162935" h="76200">
                  <a:moveTo>
                    <a:pt x="911225" y="42544"/>
                  </a:moveTo>
                  <a:lnTo>
                    <a:pt x="844550" y="42544"/>
                  </a:lnTo>
                  <a:lnTo>
                    <a:pt x="844550" y="76200"/>
                  </a:lnTo>
                  <a:lnTo>
                    <a:pt x="911225" y="42544"/>
                  </a:lnTo>
                  <a:close/>
                </a:path>
                <a:path w="3162935" h="76200">
                  <a:moveTo>
                    <a:pt x="844550" y="0"/>
                  </a:moveTo>
                  <a:lnTo>
                    <a:pt x="844550" y="33019"/>
                  </a:lnTo>
                  <a:lnTo>
                    <a:pt x="911225" y="33019"/>
                  </a:lnTo>
                  <a:lnTo>
                    <a:pt x="844550" y="0"/>
                  </a:lnTo>
                  <a:close/>
                </a:path>
                <a:path w="3162935" h="76200">
                  <a:moveTo>
                    <a:pt x="2573020" y="0"/>
                  </a:moveTo>
                  <a:lnTo>
                    <a:pt x="2496820" y="38100"/>
                  </a:lnTo>
                  <a:lnTo>
                    <a:pt x="2573020" y="76200"/>
                  </a:lnTo>
                  <a:lnTo>
                    <a:pt x="2573020" y="42544"/>
                  </a:lnTo>
                  <a:lnTo>
                    <a:pt x="3153410" y="42544"/>
                  </a:lnTo>
                  <a:lnTo>
                    <a:pt x="3162935" y="38100"/>
                  </a:lnTo>
                  <a:lnTo>
                    <a:pt x="3153410" y="33019"/>
                  </a:lnTo>
                  <a:lnTo>
                    <a:pt x="2573020" y="33019"/>
                  </a:lnTo>
                  <a:lnTo>
                    <a:pt x="2573020" y="0"/>
                  </a:lnTo>
                  <a:close/>
                </a:path>
                <a:path w="3162935" h="76200">
                  <a:moveTo>
                    <a:pt x="3153410" y="42544"/>
                  </a:moveTo>
                  <a:lnTo>
                    <a:pt x="3086735" y="42544"/>
                  </a:lnTo>
                  <a:lnTo>
                    <a:pt x="3086735" y="76200"/>
                  </a:lnTo>
                  <a:lnTo>
                    <a:pt x="3153410" y="42544"/>
                  </a:lnTo>
                  <a:close/>
                </a:path>
                <a:path w="3162935" h="76200">
                  <a:moveTo>
                    <a:pt x="3086735" y="0"/>
                  </a:moveTo>
                  <a:lnTo>
                    <a:pt x="3086735" y="33019"/>
                  </a:lnTo>
                  <a:lnTo>
                    <a:pt x="3153410" y="33019"/>
                  </a:lnTo>
                  <a:lnTo>
                    <a:pt x="3086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6595" y="5442584"/>
              <a:ext cx="1276350" cy="320675"/>
            </a:xfrm>
            <a:custGeom>
              <a:avLst/>
              <a:gdLst/>
              <a:ahLst/>
              <a:cxnLst/>
              <a:rect l="l" t="t" r="r" b="b"/>
              <a:pathLst>
                <a:path w="1276350" h="320675">
                  <a:moveTo>
                    <a:pt x="1276350" y="0"/>
                  </a:moveTo>
                  <a:lnTo>
                    <a:pt x="0" y="0"/>
                  </a:lnTo>
                  <a:lnTo>
                    <a:pt x="0" y="320675"/>
                  </a:lnTo>
                  <a:lnTo>
                    <a:pt x="1276350" y="320675"/>
                  </a:lnTo>
                  <a:lnTo>
                    <a:pt x="1276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6595" y="5442584"/>
              <a:ext cx="1276350" cy="320675"/>
            </a:xfrm>
            <a:custGeom>
              <a:avLst/>
              <a:gdLst/>
              <a:ahLst/>
              <a:cxnLst/>
              <a:rect l="l" t="t" r="r" b="b"/>
              <a:pathLst>
                <a:path w="1276350" h="320675">
                  <a:moveTo>
                    <a:pt x="0" y="320675"/>
                  </a:moveTo>
                  <a:lnTo>
                    <a:pt x="1276350" y="320675"/>
                  </a:lnTo>
                  <a:lnTo>
                    <a:pt x="1276350" y="0"/>
                  </a:lnTo>
                  <a:lnTo>
                    <a:pt x="0" y="0"/>
                  </a:lnTo>
                  <a:lnTo>
                    <a:pt x="0" y="3206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9955" y="5358764"/>
              <a:ext cx="1631314" cy="319405"/>
            </a:xfrm>
            <a:custGeom>
              <a:avLst/>
              <a:gdLst/>
              <a:ahLst/>
              <a:cxnLst/>
              <a:rect l="l" t="t" r="r" b="b"/>
              <a:pathLst>
                <a:path w="1631314" h="319404">
                  <a:moveTo>
                    <a:pt x="1631314" y="0"/>
                  </a:moveTo>
                  <a:lnTo>
                    <a:pt x="0" y="0"/>
                  </a:lnTo>
                  <a:lnTo>
                    <a:pt x="0" y="319404"/>
                  </a:lnTo>
                  <a:lnTo>
                    <a:pt x="1631314" y="319404"/>
                  </a:lnTo>
                  <a:lnTo>
                    <a:pt x="1631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9955" y="5358764"/>
              <a:ext cx="1631314" cy="319405"/>
            </a:xfrm>
            <a:custGeom>
              <a:avLst/>
              <a:gdLst/>
              <a:ahLst/>
              <a:cxnLst/>
              <a:rect l="l" t="t" r="r" b="b"/>
              <a:pathLst>
                <a:path w="1631314" h="319404">
                  <a:moveTo>
                    <a:pt x="0" y="319404"/>
                  </a:moveTo>
                  <a:lnTo>
                    <a:pt x="1631314" y="319404"/>
                  </a:lnTo>
                  <a:lnTo>
                    <a:pt x="1631314" y="0"/>
                  </a:lnTo>
                  <a:lnTo>
                    <a:pt x="0" y="0"/>
                  </a:lnTo>
                  <a:lnTo>
                    <a:pt x="0" y="31940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40382" y="5477636"/>
            <a:ext cx="455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UserID,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4884" y="5393562"/>
            <a:ext cx="349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Detail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0945" y="5777864"/>
            <a:ext cx="525145" cy="3314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81915">
              <a:lnSpc>
                <a:spcPct val="101000"/>
              </a:lnSpc>
              <a:spcBef>
                <a:spcPts val="80"/>
              </a:spcBef>
            </a:pPr>
            <a:r>
              <a:rPr sz="1000" spc="-10" dirty="0">
                <a:latin typeface="Arial"/>
                <a:cs typeface="Arial"/>
              </a:rPr>
              <a:t>Billing Software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7180" y="6352412"/>
            <a:ext cx="831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Add</a:t>
            </a:r>
            <a:r>
              <a:rPr sz="1200" spc="-10" dirty="0">
                <a:latin typeface="Arial"/>
                <a:cs typeface="Arial"/>
              </a:rPr>
              <a:t> ,modify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9319" y="5889624"/>
            <a:ext cx="1385570" cy="3917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305"/>
              </a:spcBef>
            </a:pPr>
            <a:r>
              <a:rPr sz="1000" spc="-10" dirty="0">
                <a:latin typeface="Arial"/>
                <a:cs typeface="Arial"/>
              </a:rPr>
              <a:t>Employee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7350" y="5822949"/>
            <a:ext cx="1385570" cy="3917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Arial"/>
                <a:cs typeface="Arial"/>
              </a:rPr>
              <a:t>Customer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8542" y="1176273"/>
            <a:ext cx="1187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0-LEVEL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DFD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004" y="1790445"/>
            <a:ext cx="1090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Admin: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04" y="4370958"/>
            <a:ext cx="1272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Employee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5458" y="7760969"/>
            <a:ext cx="1874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Level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DFD-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Administrator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75802" y="1998916"/>
            <a:ext cx="4394200" cy="1797050"/>
            <a:chOff x="1975802" y="1998916"/>
            <a:chExt cx="4394200" cy="1797050"/>
          </a:xfrm>
        </p:grpSpPr>
        <p:sp>
          <p:nvSpPr>
            <p:cNvPr id="22" name="object 22"/>
            <p:cNvSpPr/>
            <p:nvPr/>
          </p:nvSpPr>
          <p:spPr>
            <a:xfrm>
              <a:off x="3239134" y="2003678"/>
              <a:ext cx="1576705" cy="1787525"/>
            </a:xfrm>
            <a:custGeom>
              <a:avLst/>
              <a:gdLst/>
              <a:ahLst/>
              <a:cxnLst/>
              <a:rect l="l" t="t" r="r" b="b"/>
              <a:pathLst>
                <a:path w="1576704" h="1787525">
                  <a:moveTo>
                    <a:pt x="0" y="893445"/>
                  </a:moveTo>
                  <a:lnTo>
                    <a:pt x="1269" y="842645"/>
                  </a:lnTo>
                  <a:lnTo>
                    <a:pt x="5079" y="793114"/>
                  </a:lnTo>
                  <a:lnTo>
                    <a:pt x="11429" y="743584"/>
                  </a:lnTo>
                  <a:lnTo>
                    <a:pt x="19685" y="695325"/>
                  </a:lnTo>
                  <a:lnTo>
                    <a:pt x="30479" y="648334"/>
                  </a:lnTo>
                  <a:lnTo>
                    <a:pt x="43179" y="601979"/>
                  </a:lnTo>
                  <a:lnTo>
                    <a:pt x="57785" y="556895"/>
                  </a:lnTo>
                  <a:lnTo>
                    <a:pt x="74929" y="512445"/>
                  </a:lnTo>
                  <a:lnTo>
                    <a:pt x="93979" y="469900"/>
                  </a:lnTo>
                  <a:lnTo>
                    <a:pt x="114935" y="428625"/>
                  </a:lnTo>
                  <a:lnTo>
                    <a:pt x="137794" y="388620"/>
                  </a:lnTo>
                  <a:lnTo>
                    <a:pt x="162560" y="350520"/>
                  </a:lnTo>
                  <a:lnTo>
                    <a:pt x="188594" y="313689"/>
                  </a:lnTo>
                  <a:lnTo>
                    <a:pt x="216535" y="278129"/>
                  </a:lnTo>
                  <a:lnTo>
                    <a:pt x="245744" y="245109"/>
                  </a:lnTo>
                  <a:lnTo>
                    <a:pt x="276860" y="213359"/>
                  </a:lnTo>
                  <a:lnTo>
                    <a:pt x="309244" y="183514"/>
                  </a:lnTo>
                  <a:lnTo>
                    <a:pt x="343535" y="155575"/>
                  </a:lnTo>
                  <a:lnTo>
                    <a:pt x="378460" y="129539"/>
                  </a:lnTo>
                  <a:lnTo>
                    <a:pt x="415289" y="106045"/>
                  </a:lnTo>
                  <a:lnTo>
                    <a:pt x="452754" y="84454"/>
                  </a:lnTo>
                  <a:lnTo>
                    <a:pt x="491489" y="65404"/>
                  </a:lnTo>
                  <a:lnTo>
                    <a:pt x="530860" y="48259"/>
                  </a:lnTo>
                  <a:lnTo>
                    <a:pt x="572135" y="33654"/>
                  </a:lnTo>
                  <a:lnTo>
                    <a:pt x="613410" y="21589"/>
                  </a:lnTo>
                  <a:lnTo>
                    <a:pt x="655954" y="12064"/>
                  </a:lnTo>
                  <a:lnTo>
                    <a:pt x="699769" y="5079"/>
                  </a:lnTo>
                  <a:lnTo>
                    <a:pt x="743585" y="1270"/>
                  </a:lnTo>
                  <a:lnTo>
                    <a:pt x="788035" y="0"/>
                  </a:lnTo>
                  <a:lnTo>
                    <a:pt x="833119" y="1270"/>
                  </a:lnTo>
                  <a:lnTo>
                    <a:pt x="876935" y="5079"/>
                  </a:lnTo>
                  <a:lnTo>
                    <a:pt x="920750" y="12064"/>
                  </a:lnTo>
                  <a:lnTo>
                    <a:pt x="963294" y="21589"/>
                  </a:lnTo>
                  <a:lnTo>
                    <a:pt x="1004569" y="33654"/>
                  </a:lnTo>
                  <a:lnTo>
                    <a:pt x="1045844" y="48259"/>
                  </a:lnTo>
                  <a:lnTo>
                    <a:pt x="1085214" y="65404"/>
                  </a:lnTo>
                  <a:lnTo>
                    <a:pt x="1123950" y="84454"/>
                  </a:lnTo>
                  <a:lnTo>
                    <a:pt x="1162050" y="106045"/>
                  </a:lnTo>
                  <a:lnTo>
                    <a:pt x="1198244" y="129539"/>
                  </a:lnTo>
                  <a:lnTo>
                    <a:pt x="1233169" y="155575"/>
                  </a:lnTo>
                  <a:lnTo>
                    <a:pt x="1267460" y="183514"/>
                  </a:lnTo>
                  <a:lnTo>
                    <a:pt x="1299844" y="213359"/>
                  </a:lnTo>
                  <a:lnTo>
                    <a:pt x="1330960" y="245109"/>
                  </a:lnTo>
                  <a:lnTo>
                    <a:pt x="1360169" y="278129"/>
                  </a:lnTo>
                  <a:lnTo>
                    <a:pt x="1388110" y="313689"/>
                  </a:lnTo>
                  <a:lnTo>
                    <a:pt x="1414144" y="350520"/>
                  </a:lnTo>
                  <a:lnTo>
                    <a:pt x="1438910" y="388620"/>
                  </a:lnTo>
                  <a:lnTo>
                    <a:pt x="1461769" y="428625"/>
                  </a:lnTo>
                  <a:lnTo>
                    <a:pt x="1482725" y="469900"/>
                  </a:lnTo>
                  <a:lnTo>
                    <a:pt x="1501775" y="512445"/>
                  </a:lnTo>
                  <a:lnTo>
                    <a:pt x="1518919" y="556895"/>
                  </a:lnTo>
                  <a:lnTo>
                    <a:pt x="1533525" y="601979"/>
                  </a:lnTo>
                  <a:lnTo>
                    <a:pt x="1546225" y="648334"/>
                  </a:lnTo>
                  <a:lnTo>
                    <a:pt x="1557019" y="695325"/>
                  </a:lnTo>
                  <a:lnTo>
                    <a:pt x="1565275" y="743584"/>
                  </a:lnTo>
                  <a:lnTo>
                    <a:pt x="1571625" y="793114"/>
                  </a:lnTo>
                  <a:lnTo>
                    <a:pt x="1575435" y="842645"/>
                  </a:lnTo>
                  <a:lnTo>
                    <a:pt x="1576704" y="893445"/>
                  </a:lnTo>
                  <a:lnTo>
                    <a:pt x="1575435" y="944245"/>
                  </a:lnTo>
                  <a:lnTo>
                    <a:pt x="1571625" y="994409"/>
                  </a:lnTo>
                  <a:lnTo>
                    <a:pt x="1565275" y="1043304"/>
                  </a:lnTo>
                  <a:lnTo>
                    <a:pt x="1557019" y="1091564"/>
                  </a:lnTo>
                  <a:lnTo>
                    <a:pt x="1546225" y="1139189"/>
                  </a:lnTo>
                  <a:lnTo>
                    <a:pt x="1533525" y="1184909"/>
                  </a:lnTo>
                  <a:lnTo>
                    <a:pt x="1518919" y="1229995"/>
                  </a:lnTo>
                  <a:lnTo>
                    <a:pt x="1501775" y="1274445"/>
                  </a:lnTo>
                  <a:lnTo>
                    <a:pt x="1482725" y="1316989"/>
                  </a:lnTo>
                  <a:lnTo>
                    <a:pt x="1461769" y="1358264"/>
                  </a:lnTo>
                  <a:lnTo>
                    <a:pt x="1438910" y="1398270"/>
                  </a:lnTo>
                  <a:lnTo>
                    <a:pt x="1414144" y="1436370"/>
                  </a:lnTo>
                  <a:lnTo>
                    <a:pt x="1388110" y="1473200"/>
                  </a:lnTo>
                  <a:lnTo>
                    <a:pt x="1360169" y="1508759"/>
                  </a:lnTo>
                  <a:lnTo>
                    <a:pt x="1330960" y="1541779"/>
                  </a:lnTo>
                  <a:lnTo>
                    <a:pt x="1299844" y="1573529"/>
                  </a:lnTo>
                  <a:lnTo>
                    <a:pt x="1267460" y="1603375"/>
                  </a:lnTo>
                  <a:lnTo>
                    <a:pt x="1233169" y="1631314"/>
                  </a:lnTo>
                  <a:lnTo>
                    <a:pt x="1198244" y="1657350"/>
                  </a:lnTo>
                  <a:lnTo>
                    <a:pt x="1162050" y="1680845"/>
                  </a:lnTo>
                  <a:lnTo>
                    <a:pt x="1123950" y="1702434"/>
                  </a:lnTo>
                  <a:lnTo>
                    <a:pt x="1085214" y="1721484"/>
                  </a:lnTo>
                  <a:lnTo>
                    <a:pt x="1045844" y="1738629"/>
                  </a:lnTo>
                  <a:lnTo>
                    <a:pt x="1004569" y="1753234"/>
                  </a:lnTo>
                  <a:lnTo>
                    <a:pt x="963294" y="1765300"/>
                  </a:lnTo>
                  <a:lnTo>
                    <a:pt x="920750" y="1774825"/>
                  </a:lnTo>
                  <a:lnTo>
                    <a:pt x="876935" y="1781809"/>
                  </a:lnTo>
                  <a:lnTo>
                    <a:pt x="833119" y="1785620"/>
                  </a:lnTo>
                  <a:lnTo>
                    <a:pt x="788035" y="1787525"/>
                  </a:lnTo>
                  <a:lnTo>
                    <a:pt x="743585" y="1785620"/>
                  </a:lnTo>
                  <a:lnTo>
                    <a:pt x="699769" y="1781809"/>
                  </a:lnTo>
                  <a:lnTo>
                    <a:pt x="655954" y="1774825"/>
                  </a:lnTo>
                  <a:lnTo>
                    <a:pt x="613410" y="1765300"/>
                  </a:lnTo>
                  <a:lnTo>
                    <a:pt x="572135" y="1753234"/>
                  </a:lnTo>
                  <a:lnTo>
                    <a:pt x="530860" y="1738629"/>
                  </a:lnTo>
                  <a:lnTo>
                    <a:pt x="491489" y="1721484"/>
                  </a:lnTo>
                  <a:lnTo>
                    <a:pt x="452754" y="1702434"/>
                  </a:lnTo>
                  <a:lnTo>
                    <a:pt x="415289" y="1680845"/>
                  </a:lnTo>
                  <a:lnTo>
                    <a:pt x="378460" y="1657350"/>
                  </a:lnTo>
                  <a:lnTo>
                    <a:pt x="343535" y="1631314"/>
                  </a:lnTo>
                  <a:lnTo>
                    <a:pt x="309244" y="1603375"/>
                  </a:lnTo>
                  <a:lnTo>
                    <a:pt x="276860" y="1573529"/>
                  </a:lnTo>
                  <a:lnTo>
                    <a:pt x="245744" y="1541779"/>
                  </a:lnTo>
                  <a:lnTo>
                    <a:pt x="216535" y="1508759"/>
                  </a:lnTo>
                  <a:lnTo>
                    <a:pt x="188594" y="1473200"/>
                  </a:lnTo>
                  <a:lnTo>
                    <a:pt x="162560" y="1436370"/>
                  </a:lnTo>
                  <a:lnTo>
                    <a:pt x="137794" y="1398270"/>
                  </a:lnTo>
                  <a:lnTo>
                    <a:pt x="114935" y="1358264"/>
                  </a:lnTo>
                  <a:lnTo>
                    <a:pt x="93979" y="1316989"/>
                  </a:lnTo>
                  <a:lnTo>
                    <a:pt x="74929" y="1274445"/>
                  </a:lnTo>
                  <a:lnTo>
                    <a:pt x="57785" y="1229995"/>
                  </a:lnTo>
                  <a:lnTo>
                    <a:pt x="43179" y="1184909"/>
                  </a:lnTo>
                  <a:lnTo>
                    <a:pt x="30479" y="1139189"/>
                  </a:lnTo>
                  <a:lnTo>
                    <a:pt x="19685" y="1091564"/>
                  </a:lnTo>
                  <a:lnTo>
                    <a:pt x="11429" y="1043304"/>
                  </a:lnTo>
                  <a:lnTo>
                    <a:pt x="5079" y="994409"/>
                  </a:lnTo>
                  <a:lnTo>
                    <a:pt x="1269" y="944245"/>
                  </a:lnTo>
                  <a:lnTo>
                    <a:pt x="0" y="8934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18384" y="2814573"/>
              <a:ext cx="3162935" cy="76200"/>
            </a:xfrm>
            <a:custGeom>
              <a:avLst/>
              <a:gdLst/>
              <a:ahLst/>
              <a:cxnLst/>
              <a:rect l="l" t="t" r="r" b="b"/>
              <a:pathLst>
                <a:path w="316293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544"/>
                  </a:lnTo>
                  <a:lnTo>
                    <a:pt x="910589" y="42544"/>
                  </a:lnTo>
                  <a:lnTo>
                    <a:pt x="920114" y="38100"/>
                  </a:lnTo>
                  <a:lnTo>
                    <a:pt x="911225" y="33019"/>
                  </a:lnTo>
                  <a:lnTo>
                    <a:pt x="76200" y="33019"/>
                  </a:lnTo>
                  <a:lnTo>
                    <a:pt x="76200" y="0"/>
                  </a:lnTo>
                  <a:close/>
                </a:path>
                <a:path w="3162935" h="76200">
                  <a:moveTo>
                    <a:pt x="910589" y="42544"/>
                  </a:moveTo>
                  <a:lnTo>
                    <a:pt x="843914" y="42544"/>
                  </a:lnTo>
                  <a:lnTo>
                    <a:pt x="843914" y="76200"/>
                  </a:lnTo>
                  <a:lnTo>
                    <a:pt x="910589" y="42544"/>
                  </a:lnTo>
                  <a:close/>
                </a:path>
                <a:path w="3162935" h="76200">
                  <a:moveTo>
                    <a:pt x="843914" y="0"/>
                  </a:moveTo>
                  <a:lnTo>
                    <a:pt x="843914" y="33019"/>
                  </a:lnTo>
                  <a:lnTo>
                    <a:pt x="911225" y="33019"/>
                  </a:lnTo>
                  <a:lnTo>
                    <a:pt x="843914" y="0"/>
                  </a:lnTo>
                  <a:close/>
                </a:path>
                <a:path w="3162935" h="76200">
                  <a:moveTo>
                    <a:pt x="2573019" y="0"/>
                  </a:moveTo>
                  <a:lnTo>
                    <a:pt x="2496819" y="38100"/>
                  </a:lnTo>
                  <a:lnTo>
                    <a:pt x="2573019" y="76200"/>
                  </a:lnTo>
                  <a:lnTo>
                    <a:pt x="2573019" y="42544"/>
                  </a:lnTo>
                  <a:lnTo>
                    <a:pt x="3153410" y="42544"/>
                  </a:lnTo>
                  <a:lnTo>
                    <a:pt x="3162935" y="38100"/>
                  </a:lnTo>
                  <a:lnTo>
                    <a:pt x="3153410" y="33019"/>
                  </a:lnTo>
                  <a:lnTo>
                    <a:pt x="2573019" y="33019"/>
                  </a:lnTo>
                  <a:lnTo>
                    <a:pt x="2573019" y="0"/>
                  </a:lnTo>
                  <a:close/>
                </a:path>
                <a:path w="3162935" h="76200">
                  <a:moveTo>
                    <a:pt x="3153410" y="42544"/>
                  </a:moveTo>
                  <a:lnTo>
                    <a:pt x="3086735" y="42544"/>
                  </a:lnTo>
                  <a:lnTo>
                    <a:pt x="3086735" y="76200"/>
                  </a:lnTo>
                  <a:lnTo>
                    <a:pt x="3153410" y="42544"/>
                  </a:lnTo>
                  <a:close/>
                </a:path>
                <a:path w="3162935" h="76200">
                  <a:moveTo>
                    <a:pt x="3086735" y="0"/>
                  </a:moveTo>
                  <a:lnTo>
                    <a:pt x="3086735" y="33019"/>
                  </a:lnTo>
                  <a:lnTo>
                    <a:pt x="3153410" y="33019"/>
                  </a:lnTo>
                  <a:lnTo>
                    <a:pt x="3086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0564" y="2260218"/>
              <a:ext cx="1276350" cy="320675"/>
            </a:xfrm>
            <a:custGeom>
              <a:avLst/>
              <a:gdLst/>
              <a:ahLst/>
              <a:cxnLst/>
              <a:rect l="l" t="t" r="r" b="b"/>
              <a:pathLst>
                <a:path w="1276350" h="320675">
                  <a:moveTo>
                    <a:pt x="1276350" y="0"/>
                  </a:moveTo>
                  <a:lnTo>
                    <a:pt x="0" y="0"/>
                  </a:lnTo>
                  <a:lnTo>
                    <a:pt x="0" y="320675"/>
                  </a:lnTo>
                  <a:lnTo>
                    <a:pt x="1276350" y="320675"/>
                  </a:lnTo>
                  <a:lnTo>
                    <a:pt x="1276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0564" y="2260218"/>
              <a:ext cx="1276350" cy="320675"/>
            </a:xfrm>
            <a:custGeom>
              <a:avLst/>
              <a:gdLst/>
              <a:ahLst/>
              <a:cxnLst/>
              <a:rect l="l" t="t" r="r" b="b"/>
              <a:pathLst>
                <a:path w="1276350" h="320675">
                  <a:moveTo>
                    <a:pt x="0" y="320675"/>
                  </a:moveTo>
                  <a:lnTo>
                    <a:pt x="1276350" y="320675"/>
                  </a:lnTo>
                  <a:lnTo>
                    <a:pt x="1276350" y="0"/>
                  </a:lnTo>
                  <a:lnTo>
                    <a:pt x="0" y="0"/>
                  </a:lnTo>
                  <a:lnTo>
                    <a:pt x="0" y="3206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33925" y="2176398"/>
              <a:ext cx="1631314" cy="319405"/>
            </a:xfrm>
            <a:custGeom>
              <a:avLst/>
              <a:gdLst/>
              <a:ahLst/>
              <a:cxnLst/>
              <a:rect l="l" t="t" r="r" b="b"/>
              <a:pathLst>
                <a:path w="1631314" h="319405">
                  <a:moveTo>
                    <a:pt x="1631314" y="0"/>
                  </a:moveTo>
                  <a:lnTo>
                    <a:pt x="0" y="0"/>
                  </a:lnTo>
                  <a:lnTo>
                    <a:pt x="0" y="319404"/>
                  </a:lnTo>
                  <a:lnTo>
                    <a:pt x="1631314" y="319404"/>
                  </a:lnTo>
                  <a:lnTo>
                    <a:pt x="1631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33925" y="2176398"/>
              <a:ext cx="1631314" cy="319405"/>
            </a:xfrm>
            <a:custGeom>
              <a:avLst/>
              <a:gdLst/>
              <a:ahLst/>
              <a:cxnLst/>
              <a:rect l="l" t="t" r="r" b="b"/>
              <a:pathLst>
                <a:path w="1631314" h="319405">
                  <a:moveTo>
                    <a:pt x="0" y="319404"/>
                  </a:moveTo>
                  <a:lnTo>
                    <a:pt x="1631314" y="319404"/>
                  </a:lnTo>
                  <a:lnTo>
                    <a:pt x="1631314" y="0"/>
                  </a:lnTo>
                  <a:lnTo>
                    <a:pt x="0" y="0"/>
                  </a:lnTo>
                  <a:lnTo>
                    <a:pt x="0" y="31940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55622" y="2293365"/>
            <a:ext cx="455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UserID,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8601" y="2209545"/>
            <a:ext cx="349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Detail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66184" y="2573781"/>
            <a:ext cx="525145" cy="3073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06680" marR="5080" indent="-94615">
              <a:lnSpc>
                <a:spcPts val="1019"/>
              </a:lnSpc>
              <a:spcBef>
                <a:spcPts val="280"/>
              </a:spcBef>
            </a:pPr>
            <a:r>
              <a:rPr sz="1000" spc="-10" dirty="0">
                <a:latin typeface="Arial"/>
                <a:cs typeface="Arial"/>
              </a:rPr>
              <a:t>Payment billing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92421" y="3182238"/>
            <a:ext cx="250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Add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3289" y="2707258"/>
            <a:ext cx="1385570" cy="3917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000" spc="-10" dirty="0">
                <a:latin typeface="Arial"/>
                <a:cs typeface="Arial"/>
              </a:rPr>
              <a:t>Admin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81320" y="2640583"/>
            <a:ext cx="1385570" cy="3917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275"/>
              </a:spcBef>
            </a:pPr>
            <a:r>
              <a:rPr sz="1000" spc="-10" dirty="0">
                <a:latin typeface="Arial"/>
                <a:cs typeface="Arial"/>
              </a:rPr>
              <a:t>Accountant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33420" y="758189"/>
            <a:ext cx="1669414" cy="322580"/>
            <a:chOff x="3233420" y="758189"/>
            <a:chExt cx="1669414" cy="322580"/>
          </a:xfrm>
        </p:grpSpPr>
        <p:sp>
          <p:nvSpPr>
            <p:cNvPr id="35" name="object 35"/>
            <p:cNvSpPr/>
            <p:nvPr/>
          </p:nvSpPr>
          <p:spPr>
            <a:xfrm>
              <a:off x="3246120" y="771524"/>
              <a:ext cx="1348105" cy="296545"/>
            </a:xfrm>
            <a:custGeom>
              <a:avLst/>
              <a:gdLst/>
              <a:ahLst/>
              <a:cxnLst/>
              <a:rect l="l" t="t" r="r" b="b"/>
              <a:pathLst>
                <a:path w="1348104" h="296544">
                  <a:moveTo>
                    <a:pt x="6350" y="296545"/>
                  </a:moveTo>
                  <a:lnTo>
                    <a:pt x="1348105" y="296545"/>
                  </a:lnTo>
                  <a:lnTo>
                    <a:pt x="1348105" y="0"/>
                  </a:lnTo>
                  <a:lnTo>
                    <a:pt x="6350" y="0"/>
                  </a:lnTo>
                  <a:lnTo>
                    <a:pt x="6350" y="296545"/>
                  </a:lnTo>
                  <a:close/>
                </a:path>
                <a:path w="1348104" h="296544">
                  <a:moveTo>
                    <a:pt x="0" y="296545"/>
                  </a:moveTo>
                  <a:lnTo>
                    <a:pt x="422275" y="296545"/>
                  </a:lnTo>
                  <a:lnTo>
                    <a:pt x="422275" y="0"/>
                  </a:lnTo>
                  <a:lnTo>
                    <a:pt x="0" y="0"/>
                  </a:lnTo>
                  <a:lnTo>
                    <a:pt x="0" y="2965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33570" y="770889"/>
              <a:ext cx="456565" cy="296545"/>
            </a:xfrm>
            <a:custGeom>
              <a:avLst/>
              <a:gdLst/>
              <a:ahLst/>
              <a:cxnLst/>
              <a:rect l="l" t="t" r="r" b="b"/>
              <a:pathLst>
                <a:path w="456564" h="296544">
                  <a:moveTo>
                    <a:pt x="456564" y="0"/>
                  </a:moveTo>
                  <a:lnTo>
                    <a:pt x="0" y="0"/>
                  </a:lnTo>
                  <a:lnTo>
                    <a:pt x="0" y="296545"/>
                  </a:lnTo>
                  <a:lnTo>
                    <a:pt x="456564" y="296545"/>
                  </a:lnTo>
                  <a:lnTo>
                    <a:pt x="4565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33570" y="770889"/>
              <a:ext cx="456565" cy="296545"/>
            </a:xfrm>
            <a:custGeom>
              <a:avLst/>
              <a:gdLst/>
              <a:ahLst/>
              <a:cxnLst/>
              <a:rect l="l" t="t" r="r" b="b"/>
              <a:pathLst>
                <a:path w="456564" h="296544">
                  <a:moveTo>
                    <a:pt x="0" y="296545"/>
                  </a:moveTo>
                  <a:lnTo>
                    <a:pt x="456564" y="296545"/>
                  </a:lnTo>
                  <a:lnTo>
                    <a:pt x="456564" y="0"/>
                  </a:lnTo>
                  <a:lnTo>
                    <a:pt x="0" y="0"/>
                  </a:lnTo>
                  <a:lnTo>
                    <a:pt x="0" y="2965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2445" y="4768786"/>
            <a:ext cx="5081270" cy="3190240"/>
            <a:chOff x="1782445" y="4768786"/>
            <a:chExt cx="5081270" cy="3190240"/>
          </a:xfrm>
        </p:grpSpPr>
        <p:sp>
          <p:nvSpPr>
            <p:cNvPr id="5" name="object 5"/>
            <p:cNvSpPr/>
            <p:nvPr/>
          </p:nvSpPr>
          <p:spPr>
            <a:xfrm>
              <a:off x="3114040" y="4773548"/>
              <a:ext cx="1137920" cy="887730"/>
            </a:xfrm>
            <a:custGeom>
              <a:avLst/>
              <a:gdLst/>
              <a:ahLst/>
              <a:cxnLst/>
              <a:rect l="l" t="t" r="r" b="b"/>
              <a:pathLst>
                <a:path w="1137920" h="887729">
                  <a:moveTo>
                    <a:pt x="0" y="443864"/>
                  </a:moveTo>
                  <a:lnTo>
                    <a:pt x="3175" y="400685"/>
                  </a:lnTo>
                  <a:lnTo>
                    <a:pt x="10795" y="359410"/>
                  </a:lnTo>
                  <a:lnTo>
                    <a:pt x="22860" y="319405"/>
                  </a:lnTo>
                  <a:lnTo>
                    <a:pt x="40005" y="280035"/>
                  </a:lnTo>
                  <a:lnTo>
                    <a:pt x="61595" y="243205"/>
                  </a:lnTo>
                  <a:lnTo>
                    <a:pt x="86995" y="208280"/>
                  </a:lnTo>
                  <a:lnTo>
                    <a:pt x="116205" y="175260"/>
                  </a:lnTo>
                  <a:lnTo>
                    <a:pt x="149225" y="144145"/>
                  </a:lnTo>
                  <a:lnTo>
                    <a:pt x="185420" y="116205"/>
                  </a:lnTo>
                  <a:lnTo>
                    <a:pt x="224789" y="90170"/>
                  </a:lnTo>
                  <a:lnTo>
                    <a:pt x="267335" y="67310"/>
                  </a:lnTo>
                  <a:lnTo>
                    <a:pt x="312420" y="47625"/>
                  </a:lnTo>
                  <a:lnTo>
                    <a:pt x="359410" y="30480"/>
                  </a:lnTo>
                  <a:lnTo>
                    <a:pt x="409575" y="17780"/>
                  </a:lnTo>
                  <a:lnTo>
                    <a:pt x="461010" y="7620"/>
                  </a:lnTo>
                  <a:lnTo>
                    <a:pt x="514350" y="1905"/>
                  </a:lnTo>
                  <a:lnTo>
                    <a:pt x="568960" y="0"/>
                  </a:lnTo>
                  <a:lnTo>
                    <a:pt x="623570" y="1905"/>
                  </a:lnTo>
                  <a:lnTo>
                    <a:pt x="676910" y="7620"/>
                  </a:lnTo>
                  <a:lnTo>
                    <a:pt x="728345" y="17780"/>
                  </a:lnTo>
                  <a:lnTo>
                    <a:pt x="778510" y="30480"/>
                  </a:lnTo>
                  <a:lnTo>
                    <a:pt x="825500" y="47625"/>
                  </a:lnTo>
                  <a:lnTo>
                    <a:pt x="870585" y="67310"/>
                  </a:lnTo>
                  <a:lnTo>
                    <a:pt x="913130" y="90170"/>
                  </a:lnTo>
                  <a:lnTo>
                    <a:pt x="952500" y="116205"/>
                  </a:lnTo>
                  <a:lnTo>
                    <a:pt x="988695" y="144145"/>
                  </a:lnTo>
                  <a:lnTo>
                    <a:pt x="1021714" y="175260"/>
                  </a:lnTo>
                  <a:lnTo>
                    <a:pt x="1050925" y="208280"/>
                  </a:lnTo>
                  <a:lnTo>
                    <a:pt x="1076325" y="243205"/>
                  </a:lnTo>
                  <a:lnTo>
                    <a:pt x="1097914" y="280035"/>
                  </a:lnTo>
                  <a:lnTo>
                    <a:pt x="1115060" y="319405"/>
                  </a:lnTo>
                  <a:lnTo>
                    <a:pt x="1127125" y="359410"/>
                  </a:lnTo>
                  <a:lnTo>
                    <a:pt x="1134745" y="400685"/>
                  </a:lnTo>
                  <a:lnTo>
                    <a:pt x="1137920" y="443864"/>
                  </a:lnTo>
                  <a:lnTo>
                    <a:pt x="1134745" y="486410"/>
                  </a:lnTo>
                  <a:lnTo>
                    <a:pt x="1127125" y="528320"/>
                  </a:lnTo>
                  <a:lnTo>
                    <a:pt x="1115060" y="568325"/>
                  </a:lnTo>
                  <a:lnTo>
                    <a:pt x="1097914" y="607060"/>
                  </a:lnTo>
                  <a:lnTo>
                    <a:pt x="1076325" y="643889"/>
                  </a:lnTo>
                  <a:lnTo>
                    <a:pt x="1050925" y="679450"/>
                  </a:lnTo>
                  <a:lnTo>
                    <a:pt x="1021714" y="712470"/>
                  </a:lnTo>
                  <a:lnTo>
                    <a:pt x="988695" y="742950"/>
                  </a:lnTo>
                  <a:lnTo>
                    <a:pt x="952500" y="771525"/>
                  </a:lnTo>
                  <a:lnTo>
                    <a:pt x="913130" y="797560"/>
                  </a:lnTo>
                  <a:lnTo>
                    <a:pt x="870585" y="820420"/>
                  </a:lnTo>
                  <a:lnTo>
                    <a:pt x="825500" y="840105"/>
                  </a:lnTo>
                  <a:lnTo>
                    <a:pt x="778510" y="856614"/>
                  </a:lnTo>
                  <a:lnTo>
                    <a:pt x="728345" y="869950"/>
                  </a:lnTo>
                  <a:lnTo>
                    <a:pt x="676910" y="879475"/>
                  </a:lnTo>
                  <a:lnTo>
                    <a:pt x="623570" y="885825"/>
                  </a:lnTo>
                  <a:lnTo>
                    <a:pt x="568960" y="887730"/>
                  </a:lnTo>
                  <a:lnTo>
                    <a:pt x="514350" y="885825"/>
                  </a:lnTo>
                  <a:lnTo>
                    <a:pt x="461010" y="879475"/>
                  </a:lnTo>
                  <a:lnTo>
                    <a:pt x="409575" y="869950"/>
                  </a:lnTo>
                  <a:lnTo>
                    <a:pt x="359410" y="856614"/>
                  </a:lnTo>
                  <a:lnTo>
                    <a:pt x="312420" y="840105"/>
                  </a:lnTo>
                  <a:lnTo>
                    <a:pt x="267335" y="820420"/>
                  </a:lnTo>
                  <a:lnTo>
                    <a:pt x="224789" y="797560"/>
                  </a:lnTo>
                  <a:lnTo>
                    <a:pt x="185420" y="771525"/>
                  </a:lnTo>
                  <a:lnTo>
                    <a:pt x="149225" y="742950"/>
                  </a:lnTo>
                  <a:lnTo>
                    <a:pt x="116205" y="712470"/>
                  </a:lnTo>
                  <a:lnTo>
                    <a:pt x="86995" y="679450"/>
                  </a:lnTo>
                  <a:lnTo>
                    <a:pt x="61595" y="643889"/>
                  </a:lnTo>
                  <a:lnTo>
                    <a:pt x="40005" y="607060"/>
                  </a:lnTo>
                  <a:lnTo>
                    <a:pt x="22860" y="568325"/>
                  </a:lnTo>
                  <a:lnTo>
                    <a:pt x="10795" y="528320"/>
                  </a:lnTo>
                  <a:lnTo>
                    <a:pt x="3175" y="486410"/>
                  </a:lnTo>
                  <a:lnTo>
                    <a:pt x="0" y="4438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4095" y="5291708"/>
              <a:ext cx="829944" cy="76200"/>
            </a:xfrm>
            <a:custGeom>
              <a:avLst/>
              <a:gdLst/>
              <a:ahLst/>
              <a:cxnLst/>
              <a:rect l="l" t="t" r="r" b="b"/>
              <a:pathLst>
                <a:path w="829944" h="76200">
                  <a:moveTo>
                    <a:pt x="753744" y="0"/>
                  </a:moveTo>
                  <a:lnTo>
                    <a:pt x="753744" y="76200"/>
                  </a:lnTo>
                  <a:lnTo>
                    <a:pt x="821055" y="42545"/>
                  </a:lnTo>
                  <a:lnTo>
                    <a:pt x="766444" y="42545"/>
                  </a:lnTo>
                  <a:lnTo>
                    <a:pt x="766444" y="33020"/>
                  </a:lnTo>
                  <a:lnTo>
                    <a:pt x="820419" y="33020"/>
                  </a:lnTo>
                  <a:lnTo>
                    <a:pt x="753744" y="0"/>
                  </a:lnTo>
                  <a:close/>
                </a:path>
                <a:path w="829944" h="76200">
                  <a:moveTo>
                    <a:pt x="753744" y="33020"/>
                  </a:moveTo>
                  <a:lnTo>
                    <a:pt x="0" y="33020"/>
                  </a:lnTo>
                  <a:lnTo>
                    <a:pt x="0" y="42545"/>
                  </a:lnTo>
                  <a:lnTo>
                    <a:pt x="753744" y="42545"/>
                  </a:lnTo>
                  <a:lnTo>
                    <a:pt x="753744" y="33020"/>
                  </a:lnTo>
                  <a:close/>
                </a:path>
                <a:path w="829944" h="76200">
                  <a:moveTo>
                    <a:pt x="820419" y="33020"/>
                  </a:moveTo>
                  <a:lnTo>
                    <a:pt x="766444" y="33020"/>
                  </a:lnTo>
                  <a:lnTo>
                    <a:pt x="766444" y="42545"/>
                  </a:lnTo>
                  <a:lnTo>
                    <a:pt x="821055" y="42545"/>
                  </a:lnTo>
                  <a:lnTo>
                    <a:pt x="829944" y="38100"/>
                  </a:lnTo>
                  <a:lnTo>
                    <a:pt x="820419" y="33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2345" y="5120258"/>
              <a:ext cx="1564640" cy="285750"/>
            </a:xfrm>
            <a:custGeom>
              <a:avLst/>
              <a:gdLst/>
              <a:ahLst/>
              <a:cxnLst/>
              <a:rect l="l" t="t" r="r" b="b"/>
              <a:pathLst>
                <a:path w="1564639" h="285750">
                  <a:moveTo>
                    <a:pt x="225425" y="285750"/>
                  </a:moveTo>
                  <a:lnTo>
                    <a:pt x="1564639" y="285750"/>
                  </a:lnTo>
                  <a:lnTo>
                    <a:pt x="1564639" y="0"/>
                  </a:lnTo>
                  <a:lnTo>
                    <a:pt x="225425" y="0"/>
                  </a:lnTo>
                  <a:lnTo>
                    <a:pt x="225425" y="285750"/>
                  </a:lnTo>
                  <a:close/>
                </a:path>
                <a:path w="1564639" h="285750">
                  <a:moveTo>
                    <a:pt x="0" y="285750"/>
                  </a:moveTo>
                  <a:lnTo>
                    <a:pt x="225425" y="285750"/>
                  </a:lnTo>
                  <a:lnTo>
                    <a:pt x="225425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1485" y="5245988"/>
              <a:ext cx="530860" cy="76200"/>
            </a:xfrm>
            <a:custGeom>
              <a:avLst/>
              <a:gdLst/>
              <a:ahLst/>
              <a:cxnLst/>
              <a:rect l="l" t="t" r="r" b="b"/>
              <a:pathLst>
                <a:path w="530860" h="76200">
                  <a:moveTo>
                    <a:pt x="454660" y="0"/>
                  </a:moveTo>
                  <a:lnTo>
                    <a:pt x="454660" y="76200"/>
                  </a:lnTo>
                  <a:lnTo>
                    <a:pt x="521969" y="42545"/>
                  </a:lnTo>
                  <a:lnTo>
                    <a:pt x="467360" y="42545"/>
                  </a:lnTo>
                  <a:lnTo>
                    <a:pt x="467360" y="33020"/>
                  </a:lnTo>
                  <a:lnTo>
                    <a:pt x="521335" y="33020"/>
                  </a:lnTo>
                  <a:lnTo>
                    <a:pt x="454660" y="0"/>
                  </a:lnTo>
                  <a:close/>
                </a:path>
                <a:path w="530860" h="76200">
                  <a:moveTo>
                    <a:pt x="454660" y="33020"/>
                  </a:moveTo>
                  <a:lnTo>
                    <a:pt x="0" y="33020"/>
                  </a:lnTo>
                  <a:lnTo>
                    <a:pt x="0" y="42545"/>
                  </a:lnTo>
                  <a:lnTo>
                    <a:pt x="454660" y="42545"/>
                  </a:lnTo>
                  <a:lnTo>
                    <a:pt x="454660" y="33020"/>
                  </a:lnTo>
                  <a:close/>
                </a:path>
                <a:path w="530860" h="76200">
                  <a:moveTo>
                    <a:pt x="521335" y="33020"/>
                  </a:moveTo>
                  <a:lnTo>
                    <a:pt x="467360" y="33020"/>
                  </a:lnTo>
                  <a:lnTo>
                    <a:pt x="467360" y="42545"/>
                  </a:lnTo>
                  <a:lnTo>
                    <a:pt x="521969" y="42545"/>
                  </a:lnTo>
                  <a:lnTo>
                    <a:pt x="530860" y="38100"/>
                  </a:lnTo>
                  <a:lnTo>
                    <a:pt x="521335" y="33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41825" y="6093078"/>
              <a:ext cx="1564005" cy="285750"/>
            </a:xfrm>
            <a:custGeom>
              <a:avLst/>
              <a:gdLst/>
              <a:ahLst/>
              <a:cxnLst/>
              <a:rect l="l" t="t" r="r" b="b"/>
              <a:pathLst>
                <a:path w="1564004" h="285750">
                  <a:moveTo>
                    <a:pt x="224789" y="285750"/>
                  </a:moveTo>
                  <a:lnTo>
                    <a:pt x="1564004" y="285750"/>
                  </a:lnTo>
                  <a:lnTo>
                    <a:pt x="1564004" y="0"/>
                  </a:lnTo>
                  <a:lnTo>
                    <a:pt x="224789" y="0"/>
                  </a:lnTo>
                  <a:lnTo>
                    <a:pt x="224789" y="285750"/>
                  </a:lnTo>
                  <a:close/>
                </a:path>
                <a:path w="1564004" h="285750">
                  <a:moveTo>
                    <a:pt x="0" y="285750"/>
                  </a:moveTo>
                  <a:lnTo>
                    <a:pt x="224789" y="285750"/>
                  </a:lnTo>
                  <a:lnTo>
                    <a:pt x="224789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8175" y="6010528"/>
              <a:ext cx="475615" cy="432434"/>
            </a:xfrm>
            <a:custGeom>
              <a:avLst/>
              <a:gdLst/>
              <a:ahLst/>
              <a:cxnLst/>
              <a:rect l="l" t="t" r="r" b="b"/>
              <a:pathLst>
                <a:path w="475614" h="432435">
                  <a:moveTo>
                    <a:pt x="475614" y="0"/>
                  </a:moveTo>
                  <a:lnTo>
                    <a:pt x="0" y="0"/>
                  </a:lnTo>
                  <a:lnTo>
                    <a:pt x="0" y="432435"/>
                  </a:lnTo>
                  <a:lnTo>
                    <a:pt x="475614" y="432435"/>
                  </a:lnTo>
                  <a:lnTo>
                    <a:pt x="475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8175" y="6010528"/>
              <a:ext cx="475615" cy="432434"/>
            </a:xfrm>
            <a:custGeom>
              <a:avLst/>
              <a:gdLst/>
              <a:ahLst/>
              <a:cxnLst/>
              <a:rect l="l" t="t" r="r" b="b"/>
              <a:pathLst>
                <a:path w="475614" h="432435">
                  <a:moveTo>
                    <a:pt x="0" y="432435"/>
                  </a:moveTo>
                  <a:lnTo>
                    <a:pt x="475614" y="432435"/>
                  </a:lnTo>
                  <a:lnTo>
                    <a:pt x="475614" y="0"/>
                  </a:lnTo>
                  <a:lnTo>
                    <a:pt x="0" y="0"/>
                  </a:lnTo>
                  <a:lnTo>
                    <a:pt x="0" y="43243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5205" y="6093713"/>
              <a:ext cx="1137920" cy="887094"/>
            </a:xfrm>
            <a:custGeom>
              <a:avLst/>
              <a:gdLst/>
              <a:ahLst/>
              <a:cxnLst/>
              <a:rect l="l" t="t" r="r" b="b"/>
              <a:pathLst>
                <a:path w="1137920" h="887095">
                  <a:moveTo>
                    <a:pt x="0" y="443865"/>
                  </a:moveTo>
                  <a:lnTo>
                    <a:pt x="3175" y="400685"/>
                  </a:lnTo>
                  <a:lnTo>
                    <a:pt x="10794" y="359410"/>
                  </a:lnTo>
                  <a:lnTo>
                    <a:pt x="22859" y="318770"/>
                  </a:lnTo>
                  <a:lnTo>
                    <a:pt x="40005" y="280670"/>
                  </a:lnTo>
                  <a:lnTo>
                    <a:pt x="61594" y="243205"/>
                  </a:lnTo>
                  <a:lnTo>
                    <a:pt x="86994" y="208280"/>
                  </a:lnTo>
                  <a:lnTo>
                    <a:pt x="116205" y="175260"/>
                  </a:lnTo>
                  <a:lnTo>
                    <a:pt x="149225" y="144145"/>
                  </a:lnTo>
                  <a:lnTo>
                    <a:pt x="185419" y="116205"/>
                  </a:lnTo>
                  <a:lnTo>
                    <a:pt x="224789" y="90170"/>
                  </a:lnTo>
                  <a:lnTo>
                    <a:pt x="267334" y="67310"/>
                  </a:lnTo>
                  <a:lnTo>
                    <a:pt x="312419" y="47625"/>
                  </a:lnTo>
                  <a:lnTo>
                    <a:pt x="359409" y="31115"/>
                  </a:lnTo>
                  <a:lnTo>
                    <a:pt x="409575" y="17780"/>
                  </a:lnTo>
                  <a:lnTo>
                    <a:pt x="461009" y="8255"/>
                  </a:lnTo>
                  <a:lnTo>
                    <a:pt x="514350" y="1905"/>
                  </a:lnTo>
                  <a:lnTo>
                    <a:pt x="568959" y="0"/>
                  </a:lnTo>
                  <a:lnTo>
                    <a:pt x="623569" y="1905"/>
                  </a:lnTo>
                  <a:lnTo>
                    <a:pt x="676909" y="8255"/>
                  </a:lnTo>
                  <a:lnTo>
                    <a:pt x="728344" y="17780"/>
                  </a:lnTo>
                  <a:lnTo>
                    <a:pt x="778509" y="31115"/>
                  </a:lnTo>
                  <a:lnTo>
                    <a:pt x="825500" y="47625"/>
                  </a:lnTo>
                  <a:lnTo>
                    <a:pt x="870584" y="67310"/>
                  </a:lnTo>
                  <a:lnTo>
                    <a:pt x="913130" y="90170"/>
                  </a:lnTo>
                  <a:lnTo>
                    <a:pt x="952500" y="116205"/>
                  </a:lnTo>
                  <a:lnTo>
                    <a:pt x="988694" y="144145"/>
                  </a:lnTo>
                  <a:lnTo>
                    <a:pt x="1021715" y="175260"/>
                  </a:lnTo>
                  <a:lnTo>
                    <a:pt x="1050924" y="208280"/>
                  </a:lnTo>
                  <a:lnTo>
                    <a:pt x="1076324" y="243205"/>
                  </a:lnTo>
                  <a:lnTo>
                    <a:pt x="1097915" y="280670"/>
                  </a:lnTo>
                  <a:lnTo>
                    <a:pt x="1115059" y="318770"/>
                  </a:lnTo>
                  <a:lnTo>
                    <a:pt x="1127124" y="359410"/>
                  </a:lnTo>
                  <a:lnTo>
                    <a:pt x="1135380" y="400685"/>
                  </a:lnTo>
                  <a:lnTo>
                    <a:pt x="1137920" y="443865"/>
                  </a:lnTo>
                  <a:lnTo>
                    <a:pt x="1135380" y="486410"/>
                  </a:lnTo>
                  <a:lnTo>
                    <a:pt x="1127124" y="527685"/>
                  </a:lnTo>
                  <a:lnTo>
                    <a:pt x="1115059" y="568325"/>
                  </a:lnTo>
                  <a:lnTo>
                    <a:pt x="1097915" y="607060"/>
                  </a:lnTo>
                  <a:lnTo>
                    <a:pt x="1076324" y="643890"/>
                  </a:lnTo>
                  <a:lnTo>
                    <a:pt x="1050924" y="678815"/>
                  </a:lnTo>
                  <a:lnTo>
                    <a:pt x="1021715" y="711835"/>
                  </a:lnTo>
                  <a:lnTo>
                    <a:pt x="988694" y="742950"/>
                  </a:lnTo>
                  <a:lnTo>
                    <a:pt x="952500" y="770890"/>
                  </a:lnTo>
                  <a:lnTo>
                    <a:pt x="913130" y="796925"/>
                  </a:lnTo>
                  <a:lnTo>
                    <a:pt x="870584" y="819785"/>
                  </a:lnTo>
                  <a:lnTo>
                    <a:pt x="825500" y="839470"/>
                  </a:lnTo>
                  <a:lnTo>
                    <a:pt x="778509" y="855980"/>
                  </a:lnTo>
                  <a:lnTo>
                    <a:pt x="728344" y="869315"/>
                  </a:lnTo>
                  <a:lnTo>
                    <a:pt x="676909" y="879475"/>
                  </a:lnTo>
                  <a:lnTo>
                    <a:pt x="623569" y="885190"/>
                  </a:lnTo>
                  <a:lnTo>
                    <a:pt x="568959" y="887095"/>
                  </a:lnTo>
                  <a:lnTo>
                    <a:pt x="514350" y="885190"/>
                  </a:lnTo>
                  <a:lnTo>
                    <a:pt x="461009" y="879475"/>
                  </a:lnTo>
                  <a:lnTo>
                    <a:pt x="409575" y="869315"/>
                  </a:lnTo>
                  <a:lnTo>
                    <a:pt x="359409" y="855980"/>
                  </a:lnTo>
                  <a:lnTo>
                    <a:pt x="312419" y="839470"/>
                  </a:lnTo>
                  <a:lnTo>
                    <a:pt x="267334" y="819785"/>
                  </a:lnTo>
                  <a:lnTo>
                    <a:pt x="224789" y="796925"/>
                  </a:lnTo>
                  <a:lnTo>
                    <a:pt x="185419" y="770890"/>
                  </a:lnTo>
                  <a:lnTo>
                    <a:pt x="149225" y="742950"/>
                  </a:lnTo>
                  <a:lnTo>
                    <a:pt x="116205" y="711835"/>
                  </a:lnTo>
                  <a:lnTo>
                    <a:pt x="86994" y="678815"/>
                  </a:lnTo>
                  <a:lnTo>
                    <a:pt x="61594" y="643890"/>
                  </a:lnTo>
                  <a:lnTo>
                    <a:pt x="40005" y="607060"/>
                  </a:lnTo>
                  <a:lnTo>
                    <a:pt x="22859" y="568325"/>
                  </a:lnTo>
                  <a:lnTo>
                    <a:pt x="10794" y="527685"/>
                  </a:lnTo>
                  <a:lnTo>
                    <a:pt x="3175" y="486410"/>
                  </a:lnTo>
                  <a:lnTo>
                    <a:pt x="0" y="4438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1520" y="6188328"/>
              <a:ext cx="1162050" cy="178435"/>
            </a:xfrm>
            <a:custGeom>
              <a:avLst/>
              <a:gdLst/>
              <a:ahLst/>
              <a:cxnLst/>
              <a:rect l="l" t="t" r="r" b="b"/>
              <a:pathLst>
                <a:path w="1162050" h="178435">
                  <a:moveTo>
                    <a:pt x="167004" y="102234"/>
                  </a:moveTo>
                  <a:lnTo>
                    <a:pt x="90804" y="140334"/>
                  </a:lnTo>
                  <a:lnTo>
                    <a:pt x="167004" y="178434"/>
                  </a:lnTo>
                  <a:lnTo>
                    <a:pt x="167004" y="145414"/>
                  </a:lnTo>
                  <a:lnTo>
                    <a:pt x="1162050" y="145414"/>
                  </a:lnTo>
                  <a:lnTo>
                    <a:pt x="1162050" y="135889"/>
                  </a:lnTo>
                  <a:lnTo>
                    <a:pt x="167004" y="135889"/>
                  </a:lnTo>
                  <a:lnTo>
                    <a:pt x="167004" y="102234"/>
                  </a:lnTo>
                  <a:close/>
                </a:path>
                <a:path w="1162050" h="178435">
                  <a:moveTo>
                    <a:pt x="1085850" y="0"/>
                  </a:moveTo>
                  <a:lnTo>
                    <a:pt x="1085850" y="33654"/>
                  </a:lnTo>
                  <a:lnTo>
                    <a:pt x="0" y="33654"/>
                  </a:lnTo>
                  <a:lnTo>
                    <a:pt x="0" y="43179"/>
                  </a:lnTo>
                  <a:lnTo>
                    <a:pt x="1085850" y="43179"/>
                  </a:lnTo>
                  <a:lnTo>
                    <a:pt x="1085850" y="76200"/>
                  </a:lnTo>
                  <a:lnTo>
                    <a:pt x="1152525" y="43179"/>
                  </a:lnTo>
                  <a:lnTo>
                    <a:pt x="1162050" y="38100"/>
                  </a:lnTo>
                  <a:lnTo>
                    <a:pt x="1152525" y="33654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3930" y="6971918"/>
              <a:ext cx="3175635" cy="982344"/>
            </a:xfrm>
            <a:custGeom>
              <a:avLst/>
              <a:gdLst/>
              <a:ahLst/>
              <a:cxnLst/>
              <a:rect l="l" t="t" r="r" b="b"/>
              <a:pathLst>
                <a:path w="3175634" h="982345">
                  <a:moveTo>
                    <a:pt x="0" y="490854"/>
                  </a:moveTo>
                  <a:lnTo>
                    <a:pt x="2540" y="446404"/>
                  </a:lnTo>
                  <a:lnTo>
                    <a:pt x="9525" y="402589"/>
                  </a:lnTo>
                  <a:lnTo>
                    <a:pt x="20955" y="360679"/>
                  </a:lnTo>
                  <a:lnTo>
                    <a:pt x="36830" y="319404"/>
                  </a:lnTo>
                  <a:lnTo>
                    <a:pt x="56515" y="280669"/>
                  </a:lnTo>
                  <a:lnTo>
                    <a:pt x="80010" y="243204"/>
                  </a:lnTo>
                  <a:lnTo>
                    <a:pt x="106680" y="207644"/>
                  </a:lnTo>
                  <a:lnTo>
                    <a:pt x="137160" y="174624"/>
                  </a:lnTo>
                  <a:lnTo>
                    <a:pt x="170815" y="143509"/>
                  </a:lnTo>
                  <a:lnTo>
                    <a:pt x="207010" y="115569"/>
                  </a:lnTo>
                  <a:lnTo>
                    <a:pt x="246380" y="89534"/>
                  </a:lnTo>
                  <a:lnTo>
                    <a:pt x="288290" y="66674"/>
                  </a:lnTo>
                  <a:lnTo>
                    <a:pt x="332740" y="46989"/>
                  </a:lnTo>
                  <a:lnTo>
                    <a:pt x="379095" y="30479"/>
                  </a:lnTo>
                  <a:lnTo>
                    <a:pt x="427355" y="17144"/>
                  </a:lnTo>
                  <a:lnTo>
                    <a:pt x="477520" y="7619"/>
                  </a:lnTo>
                  <a:lnTo>
                    <a:pt x="529590" y="1904"/>
                  </a:lnTo>
                  <a:lnTo>
                    <a:pt x="582295" y="0"/>
                  </a:lnTo>
                  <a:lnTo>
                    <a:pt x="635000" y="1904"/>
                  </a:lnTo>
                  <a:lnTo>
                    <a:pt x="687070" y="7619"/>
                  </a:lnTo>
                  <a:lnTo>
                    <a:pt x="737235" y="17144"/>
                  </a:lnTo>
                  <a:lnTo>
                    <a:pt x="785495" y="30479"/>
                  </a:lnTo>
                  <a:lnTo>
                    <a:pt x="831850" y="46989"/>
                  </a:lnTo>
                  <a:lnTo>
                    <a:pt x="876300" y="66674"/>
                  </a:lnTo>
                  <a:lnTo>
                    <a:pt x="918210" y="89534"/>
                  </a:lnTo>
                  <a:lnTo>
                    <a:pt x="956945" y="115569"/>
                  </a:lnTo>
                  <a:lnTo>
                    <a:pt x="993775" y="143509"/>
                  </a:lnTo>
                  <a:lnTo>
                    <a:pt x="1027430" y="174624"/>
                  </a:lnTo>
                  <a:lnTo>
                    <a:pt x="1057910" y="207644"/>
                  </a:lnTo>
                  <a:lnTo>
                    <a:pt x="1084580" y="243204"/>
                  </a:lnTo>
                  <a:lnTo>
                    <a:pt x="1108075" y="280669"/>
                  </a:lnTo>
                  <a:lnTo>
                    <a:pt x="1127760" y="319404"/>
                  </a:lnTo>
                  <a:lnTo>
                    <a:pt x="1143635" y="360679"/>
                  </a:lnTo>
                  <a:lnTo>
                    <a:pt x="1155065" y="402589"/>
                  </a:lnTo>
                  <a:lnTo>
                    <a:pt x="1162050" y="446404"/>
                  </a:lnTo>
                  <a:lnTo>
                    <a:pt x="1163955" y="490854"/>
                  </a:lnTo>
                  <a:lnTo>
                    <a:pt x="1162050" y="535939"/>
                  </a:lnTo>
                  <a:lnTo>
                    <a:pt x="1155065" y="579119"/>
                  </a:lnTo>
                  <a:lnTo>
                    <a:pt x="1143635" y="621664"/>
                  </a:lnTo>
                  <a:lnTo>
                    <a:pt x="1127760" y="662304"/>
                  </a:lnTo>
                  <a:lnTo>
                    <a:pt x="1108075" y="701674"/>
                  </a:lnTo>
                  <a:lnTo>
                    <a:pt x="1084580" y="739139"/>
                  </a:lnTo>
                  <a:lnTo>
                    <a:pt x="1057910" y="774064"/>
                  </a:lnTo>
                  <a:lnTo>
                    <a:pt x="1027430" y="807719"/>
                  </a:lnTo>
                  <a:lnTo>
                    <a:pt x="993775" y="838199"/>
                  </a:lnTo>
                  <a:lnTo>
                    <a:pt x="956945" y="866774"/>
                  </a:lnTo>
                  <a:lnTo>
                    <a:pt x="918210" y="892174"/>
                  </a:lnTo>
                  <a:lnTo>
                    <a:pt x="876300" y="915034"/>
                  </a:lnTo>
                  <a:lnTo>
                    <a:pt x="831850" y="934719"/>
                  </a:lnTo>
                  <a:lnTo>
                    <a:pt x="785495" y="951229"/>
                  </a:lnTo>
                  <a:lnTo>
                    <a:pt x="737235" y="964564"/>
                  </a:lnTo>
                  <a:lnTo>
                    <a:pt x="687070" y="974089"/>
                  </a:lnTo>
                  <a:lnTo>
                    <a:pt x="635000" y="979804"/>
                  </a:lnTo>
                  <a:lnTo>
                    <a:pt x="582295" y="982344"/>
                  </a:lnTo>
                  <a:lnTo>
                    <a:pt x="529590" y="979804"/>
                  </a:lnTo>
                  <a:lnTo>
                    <a:pt x="477520" y="974089"/>
                  </a:lnTo>
                  <a:lnTo>
                    <a:pt x="427355" y="964564"/>
                  </a:lnTo>
                  <a:lnTo>
                    <a:pt x="379095" y="951229"/>
                  </a:lnTo>
                  <a:lnTo>
                    <a:pt x="332740" y="934719"/>
                  </a:lnTo>
                  <a:lnTo>
                    <a:pt x="288290" y="915034"/>
                  </a:lnTo>
                  <a:lnTo>
                    <a:pt x="246380" y="892174"/>
                  </a:lnTo>
                  <a:lnTo>
                    <a:pt x="207010" y="866774"/>
                  </a:lnTo>
                  <a:lnTo>
                    <a:pt x="170815" y="838199"/>
                  </a:lnTo>
                  <a:lnTo>
                    <a:pt x="137160" y="807719"/>
                  </a:lnTo>
                  <a:lnTo>
                    <a:pt x="106680" y="774064"/>
                  </a:lnTo>
                  <a:lnTo>
                    <a:pt x="80010" y="739139"/>
                  </a:lnTo>
                  <a:lnTo>
                    <a:pt x="56515" y="701674"/>
                  </a:lnTo>
                  <a:lnTo>
                    <a:pt x="36830" y="662304"/>
                  </a:lnTo>
                  <a:lnTo>
                    <a:pt x="20955" y="621664"/>
                  </a:lnTo>
                  <a:lnTo>
                    <a:pt x="9525" y="579119"/>
                  </a:lnTo>
                  <a:lnTo>
                    <a:pt x="2540" y="535939"/>
                  </a:lnTo>
                  <a:lnTo>
                    <a:pt x="0" y="490854"/>
                  </a:lnTo>
                  <a:close/>
                </a:path>
                <a:path w="3175634" h="982345">
                  <a:moveTo>
                    <a:pt x="1907540" y="544829"/>
                  </a:moveTo>
                  <a:lnTo>
                    <a:pt x="3175635" y="544829"/>
                  </a:lnTo>
                  <a:lnTo>
                    <a:pt x="3175635" y="259714"/>
                  </a:lnTo>
                  <a:lnTo>
                    <a:pt x="1907540" y="259714"/>
                  </a:lnTo>
                  <a:lnTo>
                    <a:pt x="1907540" y="544829"/>
                  </a:lnTo>
                  <a:close/>
                </a:path>
                <a:path w="3175634" h="982345">
                  <a:moveTo>
                    <a:pt x="1694815" y="544829"/>
                  </a:moveTo>
                  <a:lnTo>
                    <a:pt x="1907540" y="544829"/>
                  </a:lnTo>
                  <a:lnTo>
                    <a:pt x="1907540" y="259714"/>
                  </a:lnTo>
                  <a:lnTo>
                    <a:pt x="1694815" y="259714"/>
                  </a:lnTo>
                  <a:lnTo>
                    <a:pt x="1694815" y="5448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7785" y="7149083"/>
              <a:ext cx="450850" cy="431165"/>
            </a:xfrm>
            <a:custGeom>
              <a:avLst/>
              <a:gdLst/>
              <a:ahLst/>
              <a:cxnLst/>
              <a:rect l="l" t="t" r="r" b="b"/>
              <a:pathLst>
                <a:path w="450850" h="431165">
                  <a:moveTo>
                    <a:pt x="450849" y="0"/>
                  </a:moveTo>
                  <a:lnTo>
                    <a:pt x="0" y="0"/>
                  </a:lnTo>
                  <a:lnTo>
                    <a:pt x="0" y="431165"/>
                  </a:lnTo>
                  <a:lnTo>
                    <a:pt x="450849" y="431165"/>
                  </a:lnTo>
                  <a:lnTo>
                    <a:pt x="450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07785" y="7149083"/>
              <a:ext cx="450850" cy="431165"/>
            </a:xfrm>
            <a:custGeom>
              <a:avLst/>
              <a:gdLst/>
              <a:ahLst/>
              <a:cxnLst/>
              <a:rect l="l" t="t" r="r" b="b"/>
              <a:pathLst>
                <a:path w="450850" h="431165">
                  <a:moveTo>
                    <a:pt x="0" y="431165"/>
                  </a:moveTo>
                  <a:lnTo>
                    <a:pt x="450849" y="431165"/>
                  </a:lnTo>
                  <a:lnTo>
                    <a:pt x="450849" y="0"/>
                  </a:lnTo>
                  <a:lnTo>
                    <a:pt x="0" y="0"/>
                  </a:lnTo>
                  <a:lnTo>
                    <a:pt x="0" y="431165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82445" y="5466968"/>
              <a:ext cx="3416300" cy="1953260"/>
            </a:xfrm>
            <a:custGeom>
              <a:avLst/>
              <a:gdLst/>
              <a:ahLst/>
              <a:cxnLst/>
              <a:rect l="l" t="t" r="r" b="b"/>
              <a:pathLst>
                <a:path w="3416300" h="1953259">
                  <a:moveTo>
                    <a:pt x="6985" y="26035"/>
                  </a:moveTo>
                  <a:lnTo>
                    <a:pt x="0" y="32385"/>
                  </a:lnTo>
                  <a:lnTo>
                    <a:pt x="596265" y="690244"/>
                  </a:lnTo>
                  <a:lnTo>
                    <a:pt x="571500" y="712469"/>
                  </a:lnTo>
                  <a:lnTo>
                    <a:pt x="650875" y="743585"/>
                  </a:lnTo>
                  <a:lnTo>
                    <a:pt x="638175" y="699135"/>
                  </a:lnTo>
                  <a:lnTo>
                    <a:pt x="634111" y="683894"/>
                  </a:lnTo>
                  <a:lnTo>
                    <a:pt x="603250" y="683894"/>
                  </a:lnTo>
                  <a:lnTo>
                    <a:pt x="6985" y="26035"/>
                  </a:lnTo>
                  <a:close/>
                </a:path>
                <a:path w="3416300" h="1953259">
                  <a:moveTo>
                    <a:pt x="628015" y="661035"/>
                  </a:moveTo>
                  <a:lnTo>
                    <a:pt x="603250" y="683894"/>
                  </a:lnTo>
                  <a:lnTo>
                    <a:pt x="634111" y="683894"/>
                  </a:lnTo>
                  <a:lnTo>
                    <a:pt x="628015" y="661035"/>
                  </a:lnTo>
                  <a:close/>
                </a:path>
                <a:path w="3416300" h="1953259">
                  <a:moveTo>
                    <a:pt x="1334135" y="1461769"/>
                  </a:moveTo>
                  <a:lnTo>
                    <a:pt x="1327785" y="1468754"/>
                  </a:lnTo>
                  <a:lnTo>
                    <a:pt x="1686559" y="1791969"/>
                  </a:lnTo>
                  <a:lnTo>
                    <a:pt x="1664334" y="1816735"/>
                  </a:lnTo>
                  <a:lnTo>
                    <a:pt x="1746250" y="1838960"/>
                  </a:lnTo>
                  <a:lnTo>
                    <a:pt x="1731009" y="1800225"/>
                  </a:lnTo>
                  <a:lnTo>
                    <a:pt x="1724962" y="1784985"/>
                  </a:lnTo>
                  <a:lnTo>
                    <a:pt x="1692909" y="1784985"/>
                  </a:lnTo>
                  <a:lnTo>
                    <a:pt x="1334135" y="1461769"/>
                  </a:lnTo>
                  <a:close/>
                </a:path>
                <a:path w="3416300" h="1953259">
                  <a:moveTo>
                    <a:pt x="1715134" y="1760219"/>
                  </a:moveTo>
                  <a:lnTo>
                    <a:pt x="1692909" y="1784985"/>
                  </a:lnTo>
                  <a:lnTo>
                    <a:pt x="1724962" y="1784985"/>
                  </a:lnTo>
                  <a:lnTo>
                    <a:pt x="1715134" y="1760219"/>
                  </a:lnTo>
                  <a:close/>
                </a:path>
                <a:path w="3416300" h="1953259">
                  <a:moveTo>
                    <a:pt x="2364740" y="0"/>
                  </a:moveTo>
                  <a:lnTo>
                    <a:pt x="2356485" y="5079"/>
                  </a:lnTo>
                  <a:lnTo>
                    <a:pt x="2729865" y="565785"/>
                  </a:lnTo>
                  <a:lnTo>
                    <a:pt x="2701925" y="584200"/>
                  </a:lnTo>
                  <a:lnTo>
                    <a:pt x="2775585" y="626744"/>
                  </a:lnTo>
                  <a:lnTo>
                    <a:pt x="2769235" y="576579"/>
                  </a:lnTo>
                  <a:lnTo>
                    <a:pt x="2767471" y="560704"/>
                  </a:lnTo>
                  <a:lnTo>
                    <a:pt x="2737485" y="560704"/>
                  </a:lnTo>
                  <a:lnTo>
                    <a:pt x="2364740" y="0"/>
                  </a:lnTo>
                  <a:close/>
                </a:path>
                <a:path w="3416300" h="1953259">
                  <a:moveTo>
                    <a:pt x="2765425" y="542289"/>
                  </a:moveTo>
                  <a:lnTo>
                    <a:pt x="2737485" y="560704"/>
                  </a:lnTo>
                  <a:lnTo>
                    <a:pt x="2767471" y="560704"/>
                  </a:lnTo>
                  <a:lnTo>
                    <a:pt x="2765425" y="542289"/>
                  </a:lnTo>
                  <a:close/>
                </a:path>
                <a:path w="3416300" h="1953259">
                  <a:moveTo>
                    <a:pt x="3340100" y="1877060"/>
                  </a:moveTo>
                  <a:lnTo>
                    <a:pt x="3340100" y="1910079"/>
                  </a:lnTo>
                  <a:lnTo>
                    <a:pt x="2884805" y="1910079"/>
                  </a:lnTo>
                  <a:lnTo>
                    <a:pt x="2884805" y="1919604"/>
                  </a:lnTo>
                  <a:lnTo>
                    <a:pt x="3340100" y="1919604"/>
                  </a:lnTo>
                  <a:lnTo>
                    <a:pt x="3340100" y="1953260"/>
                  </a:lnTo>
                  <a:lnTo>
                    <a:pt x="3406140" y="1919604"/>
                  </a:lnTo>
                  <a:lnTo>
                    <a:pt x="3416300" y="1915160"/>
                  </a:lnTo>
                  <a:lnTo>
                    <a:pt x="3406775" y="1910079"/>
                  </a:lnTo>
                  <a:lnTo>
                    <a:pt x="3340100" y="1877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9854" y="7365618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59">
                  <a:moveTo>
                    <a:pt x="6985" y="0"/>
                  </a:moveTo>
                  <a:lnTo>
                    <a:pt x="0" y="6984"/>
                  </a:lnTo>
                  <a:lnTo>
                    <a:pt x="10160" y="10159"/>
                  </a:lnTo>
                  <a:lnTo>
                    <a:pt x="6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063932" y="5032946"/>
            <a:ext cx="485140" cy="441959"/>
            <a:chOff x="6063932" y="5032946"/>
            <a:chExt cx="485140" cy="441959"/>
          </a:xfrm>
        </p:grpSpPr>
        <p:sp>
          <p:nvSpPr>
            <p:cNvPr id="20" name="object 20"/>
            <p:cNvSpPr/>
            <p:nvPr/>
          </p:nvSpPr>
          <p:spPr>
            <a:xfrm>
              <a:off x="6068695" y="5037708"/>
              <a:ext cx="475615" cy="432434"/>
            </a:xfrm>
            <a:custGeom>
              <a:avLst/>
              <a:gdLst/>
              <a:ahLst/>
              <a:cxnLst/>
              <a:rect l="l" t="t" r="r" b="b"/>
              <a:pathLst>
                <a:path w="475615" h="432435">
                  <a:moveTo>
                    <a:pt x="475615" y="0"/>
                  </a:moveTo>
                  <a:lnTo>
                    <a:pt x="0" y="0"/>
                  </a:lnTo>
                  <a:lnTo>
                    <a:pt x="0" y="432435"/>
                  </a:lnTo>
                  <a:lnTo>
                    <a:pt x="475615" y="432435"/>
                  </a:lnTo>
                  <a:lnTo>
                    <a:pt x="4756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68695" y="5037708"/>
              <a:ext cx="475615" cy="432434"/>
            </a:xfrm>
            <a:custGeom>
              <a:avLst/>
              <a:gdLst/>
              <a:ahLst/>
              <a:cxnLst/>
              <a:rect l="l" t="t" r="r" b="b"/>
              <a:pathLst>
                <a:path w="475615" h="432435">
                  <a:moveTo>
                    <a:pt x="0" y="432435"/>
                  </a:moveTo>
                  <a:lnTo>
                    <a:pt x="475615" y="432435"/>
                  </a:lnTo>
                  <a:lnTo>
                    <a:pt x="475615" y="0"/>
                  </a:lnTo>
                  <a:lnTo>
                    <a:pt x="0" y="0"/>
                  </a:lnTo>
                  <a:lnTo>
                    <a:pt x="0" y="43243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02004" y="4221606"/>
            <a:ext cx="1943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Level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DFD-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Employee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25495" y="5196966"/>
            <a:ext cx="66992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latin typeface="Arial"/>
                <a:cs typeface="Arial"/>
              </a:rPr>
              <a:t>Registration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90540" y="5140578"/>
            <a:ext cx="66992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latin typeface="Arial"/>
                <a:cs typeface="Arial"/>
              </a:rPr>
              <a:t>Registration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5824" y="5713856"/>
            <a:ext cx="114363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latin typeface="Arial"/>
                <a:cs typeface="Arial"/>
              </a:rPr>
              <a:t>Username/Password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98419" y="5985128"/>
            <a:ext cx="114363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latin typeface="Arial"/>
                <a:cs typeface="Arial"/>
              </a:rPr>
              <a:t>Username/Password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40021" y="6068948"/>
            <a:ext cx="32131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latin typeface="Arial"/>
                <a:cs typeface="Arial"/>
              </a:rPr>
              <a:t>Login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09542" y="6314312"/>
            <a:ext cx="33528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latin typeface="Arial"/>
                <a:cs typeface="Arial"/>
              </a:rPr>
              <a:t>Verify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85414" y="6459092"/>
            <a:ext cx="32131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latin typeface="Arial"/>
                <a:cs typeface="Arial"/>
              </a:rPr>
              <a:t>Login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72867" y="7013828"/>
            <a:ext cx="36258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5" dirty="0">
                <a:latin typeface="Arial"/>
                <a:cs typeface="Arial"/>
              </a:rPr>
              <a:t>modify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14013" y="7304913"/>
            <a:ext cx="363855" cy="3086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8415" marR="5080" indent="-6350">
              <a:lnSpc>
                <a:spcPts val="1090"/>
              </a:lnSpc>
              <a:spcBef>
                <a:spcPts val="175"/>
              </a:spcBef>
            </a:pPr>
            <a:r>
              <a:rPr sz="950" spc="-35" dirty="0">
                <a:latin typeface="Arial"/>
                <a:cs typeface="Arial"/>
              </a:rPr>
              <a:t>Modify </a:t>
            </a:r>
            <a:r>
              <a:rPr sz="950" spc="-30" dirty="0">
                <a:latin typeface="Arial"/>
                <a:cs typeface="Arial"/>
              </a:rPr>
              <a:t>details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79541" y="7314056"/>
            <a:ext cx="48260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latin typeface="Arial"/>
                <a:cs typeface="Arial"/>
              </a:rPr>
              <a:t>modified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03717" y="959421"/>
            <a:ext cx="5026025" cy="2719705"/>
            <a:chOff x="1803717" y="959421"/>
            <a:chExt cx="5026025" cy="2719705"/>
          </a:xfrm>
        </p:grpSpPr>
        <p:sp>
          <p:nvSpPr>
            <p:cNvPr id="34" name="object 34"/>
            <p:cNvSpPr/>
            <p:nvPr/>
          </p:nvSpPr>
          <p:spPr>
            <a:xfrm>
              <a:off x="3097529" y="964183"/>
              <a:ext cx="3514725" cy="1649730"/>
            </a:xfrm>
            <a:custGeom>
              <a:avLst/>
              <a:gdLst/>
              <a:ahLst/>
              <a:cxnLst/>
              <a:rect l="l" t="t" r="r" b="b"/>
              <a:pathLst>
                <a:path w="3514725" h="1649730">
                  <a:moveTo>
                    <a:pt x="0" y="1161415"/>
                  </a:moveTo>
                  <a:lnTo>
                    <a:pt x="1905" y="1114425"/>
                  </a:lnTo>
                  <a:lnTo>
                    <a:pt x="8889" y="1068704"/>
                  </a:lnTo>
                  <a:lnTo>
                    <a:pt x="20319" y="1024890"/>
                  </a:lnTo>
                  <a:lnTo>
                    <a:pt x="35559" y="981709"/>
                  </a:lnTo>
                  <a:lnTo>
                    <a:pt x="55244" y="941070"/>
                  </a:lnTo>
                  <a:lnTo>
                    <a:pt x="78105" y="902334"/>
                  </a:lnTo>
                  <a:lnTo>
                    <a:pt x="104775" y="866140"/>
                  </a:lnTo>
                  <a:lnTo>
                    <a:pt x="134619" y="832484"/>
                  </a:lnTo>
                  <a:lnTo>
                    <a:pt x="167005" y="801370"/>
                  </a:lnTo>
                  <a:lnTo>
                    <a:pt x="203199" y="772795"/>
                  </a:lnTo>
                  <a:lnTo>
                    <a:pt x="241299" y="748029"/>
                  </a:lnTo>
                  <a:lnTo>
                    <a:pt x="281940" y="725804"/>
                  </a:lnTo>
                  <a:lnTo>
                    <a:pt x="325119" y="707390"/>
                  </a:lnTo>
                  <a:lnTo>
                    <a:pt x="369569" y="692784"/>
                  </a:lnTo>
                  <a:lnTo>
                    <a:pt x="416559" y="681990"/>
                  </a:lnTo>
                  <a:lnTo>
                    <a:pt x="464819" y="675640"/>
                  </a:lnTo>
                  <a:lnTo>
                    <a:pt x="514349" y="673100"/>
                  </a:lnTo>
                  <a:lnTo>
                    <a:pt x="563880" y="675640"/>
                  </a:lnTo>
                  <a:lnTo>
                    <a:pt x="612140" y="681990"/>
                  </a:lnTo>
                  <a:lnTo>
                    <a:pt x="659130" y="692784"/>
                  </a:lnTo>
                  <a:lnTo>
                    <a:pt x="703580" y="707390"/>
                  </a:lnTo>
                  <a:lnTo>
                    <a:pt x="746759" y="725804"/>
                  </a:lnTo>
                  <a:lnTo>
                    <a:pt x="787399" y="748029"/>
                  </a:lnTo>
                  <a:lnTo>
                    <a:pt x="825499" y="772795"/>
                  </a:lnTo>
                  <a:lnTo>
                    <a:pt x="861694" y="801370"/>
                  </a:lnTo>
                  <a:lnTo>
                    <a:pt x="894080" y="832484"/>
                  </a:lnTo>
                  <a:lnTo>
                    <a:pt x="923924" y="866140"/>
                  </a:lnTo>
                  <a:lnTo>
                    <a:pt x="950594" y="902334"/>
                  </a:lnTo>
                  <a:lnTo>
                    <a:pt x="973455" y="941070"/>
                  </a:lnTo>
                  <a:lnTo>
                    <a:pt x="993140" y="981709"/>
                  </a:lnTo>
                  <a:lnTo>
                    <a:pt x="1008380" y="1024890"/>
                  </a:lnTo>
                  <a:lnTo>
                    <a:pt x="1019809" y="1068704"/>
                  </a:lnTo>
                  <a:lnTo>
                    <a:pt x="1026794" y="1114425"/>
                  </a:lnTo>
                  <a:lnTo>
                    <a:pt x="1029334" y="1161415"/>
                  </a:lnTo>
                  <a:lnTo>
                    <a:pt x="1026794" y="1209040"/>
                  </a:lnTo>
                  <a:lnTo>
                    <a:pt x="1019809" y="1254759"/>
                  </a:lnTo>
                  <a:lnTo>
                    <a:pt x="1008380" y="1298575"/>
                  </a:lnTo>
                  <a:lnTo>
                    <a:pt x="993140" y="1341754"/>
                  </a:lnTo>
                  <a:lnTo>
                    <a:pt x="973455" y="1382395"/>
                  </a:lnTo>
                  <a:lnTo>
                    <a:pt x="950594" y="1421129"/>
                  </a:lnTo>
                  <a:lnTo>
                    <a:pt x="923924" y="1457325"/>
                  </a:lnTo>
                  <a:lnTo>
                    <a:pt x="894080" y="1490979"/>
                  </a:lnTo>
                  <a:lnTo>
                    <a:pt x="861694" y="1522095"/>
                  </a:lnTo>
                  <a:lnTo>
                    <a:pt x="825499" y="1550670"/>
                  </a:lnTo>
                  <a:lnTo>
                    <a:pt x="787399" y="1575434"/>
                  </a:lnTo>
                  <a:lnTo>
                    <a:pt x="746759" y="1597659"/>
                  </a:lnTo>
                  <a:lnTo>
                    <a:pt x="703580" y="1616075"/>
                  </a:lnTo>
                  <a:lnTo>
                    <a:pt x="659130" y="1630679"/>
                  </a:lnTo>
                  <a:lnTo>
                    <a:pt x="612140" y="1641475"/>
                  </a:lnTo>
                  <a:lnTo>
                    <a:pt x="563880" y="1647825"/>
                  </a:lnTo>
                  <a:lnTo>
                    <a:pt x="514349" y="1649729"/>
                  </a:lnTo>
                  <a:lnTo>
                    <a:pt x="464819" y="1647825"/>
                  </a:lnTo>
                  <a:lnTo>
                    <a:pt x="416559" y="1641475"/>
                  </a:lnTo>
                  <a:lnTo>
                    <a:pt x="369569" y="1630679"/>
                  </a:lnTo>
                  <a:lnTo>
                    <a:pt x="325119" y="1616075"/>
                  </a:lnTo>
                  <a:lnTo>
                    <a:pt x="281940" y="1597659"/>
                  </a:lnTo>
                  <a:lnTo>
                    <a:pt x="241299" y="1575434"/>
                  </a:lnTo>
                  <a:lnTo>
                    <a:pt x="203199" y="1550670"/>
                  </a:lnTo>
                  <a:lnTo>
                    <a:pt x="167005" y="1522095"/>
                  </a:lnTo>
                  <a:lnTo>
                    <a:pt x="134619" y="1490979"/>
                  </a:lnTo>
                  <a:lnTo>
                    <a:pt x="104775" y="1457325"/>
                  </a:lnTo>
                  <a:lnTo>
                    <a:pt x="78105" y="1421129"/>
                  </a:lnTo>
                  <a:lnTo>
                    <a:pt x="55244" y="1382395"/>
                  </a:lnTo>
                  <a:lnTo>
                    <a:pt x="35559" y="1341754"/>
                  </a:lnTo>
                  <a:lnTo>
                    <a:pt x="20319" y="1298575"/>
                  </a:lnTo>
                  <a:lnTo>
                    <a:pt x="8889" y="1254759"/>
                  </a:lnTo>
                  <a:lnTo>
                    <a:pt x="1905" y="1209040"/>
                  </a:lnTo>
                  <a:lnTo>
                    <a:pt x="0" y="1161415"/>
                  </a:lnTo>
                  <a:close/>
                </a:path>
                <a:path w="3514725" h="1649730">
                  <a:moveTo>
                    <a:pt x="1918970" y="285750"/>
                  </a:moveTo>
                  <a:lnTo>
                    <a:pt x="3514725" y="285750"/>
                  </a:lnTo>
                  <a:lnTo>
                    <a:pt x="3514725" y="0"/>
                  </a:lnTo>
                  <a:lnTo>
                    <a:pt x="1918970" y="0"/>
                  </a:lnTo>
                  <a:lnTo>
                    <a:pt x="1918970" y="285750"/>
                  </a:lnTo>
                  <a:close/>
                </a:path>
                <a:path w="3514725" h="1649730">
                  <a:moveTo>
                    <a:pt x="1705609" y="285750"/>
                  </a:moveTo>
                  <a:lnTo>
                    <a:pt x="1918970" y="285750"/>
                  </a:lnTo>
                  <a:lnTo>
                    <a:pt x="1918970" y="0"/>
                  </a:lnTo>
                  <a:lnTo>
                    <a:pt x="1705609" y="0"/>
                  </a:lnTo>
                  <a:lnTo>
                    <a:pt x="1705609" y="285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60494" y="1237233"/>
              <a:ext cx="844550" cy="501015"/>
            </a:xfrm>
            <a:custGeom>
              <a:avLst/>
              <a:gdLst/>
              <a:ahLst/>
              <a:cxnLst/>
              <a:rect l="l" t="t" r="r" b="b"/>
              <a:pathLst>
                <a:path w="844550" h="501014">
                  <a:moveTo>
                    <a:pt x="45719" y="429895"/>
                  </a:moveTo>
                  <a:lnTo>
                    <a:pt x="0" y="501015"/>
                  </a:lnTo>
                  <a:lnTo>
                    <a:pt x="84454" y="495300"/>
                  </a:lnTo>
                  <a:lnTo>
                    <a:pt x="71754" y="473075"/>
                  </a:lnTo>
                  <a:lnTo>
                    <a:pt x="57150" y="473075"/>
                  </a:lnTo>
                  <a:lnTo>
                    <a:pt x="52069" y="464820"/>
                  </a:lnTo>
                  <a:lnTo>
                    <a:pt x="62865" y="458470"/>
                  </a:lnTo>
                  <a:lnTo>
                    <a:pt x="45719" y="429895"/>
                  </a:lnTo>
                  <a:close/>
                </a:path>
                <a:path w="844550" h="501014">
                  <a:moveTo>
                    <a:pt x="62864" y="458470"/>
                  </a:moveTo>
                  <a:lnTo>
                    <a:pt x="52069" y="464820"/>
                  </a:lnTo>
                  <a:lnTo>
                    <a:pt x="57150" y="473075"/>
                  </a:lnTo>
                  <a:lnTo>
                    <a:pt x="67944" y="466725"/>
                  </a:lnTo>
                  <a:lnTo>
                    <a:pt x="62864" y="458470"/>
                  </a:lnTo>
                  <a:close/>
                </a:path>
                <a:path w="844550" h="501014">
                  <a:moveTo>
                    <a:pt x="67944" y="466725"/>
                  </a:moveTo>
                  <a:lnTo>
                    <a:pt x="57150" y="473075"/>
                  </a:lnTo>
                  <a:lnTo>
                    <a:pt x="71754" y="473075"/>
                  </a:lnTo>
                  <a:lnTo>
                    <a:pt x="67944" y="466725"/>
                  </a:lnTo>
                  <a:close/>
                </a:path>
                <a:path w="844550" h="501014">
                  <a:moveTo>
                    <a:pt x="840104" y="0"/>
                  </a:moveTo>
                  <a:lnTo>
                    <a:pt x="62864" y="458470"/>
                  </a:lnTo>
                  <a:lnTo>
                    <a:pt x="67944" y="466725"/>
                  </a:lnTo>
                  <a:lnTo>
                    <a:pt x="844550" y="8254"/>
                  </a:lnTo>
                  <a:lnTo>
                    <a:pt x="840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03139" y="2116708"/>
              <a:ext cx="1809114" cy="285115"/>
            </a:xfrm>
            <a:custGeom>
              <a:avLst/>
              <a:gdLst/>
              <a:ahLst/>
              <a:cxnLst/>
              <a:rect l="l" t="t" r="r" b="b"/>
              <a:pathLst>
                <a:path w="1809115" h="285114">
                  <a:moveTo>
                    <a:pt x="213360" y="285115"/>
                  </a:moveTo>
                  <a:lnTo>
                    <a:pt x="1809114" y="285115"/>
                  </a:lnTo>
                  <a:lnTo>
                    <a:pt x="1809114" y="0"/>
                  </a:lnTo>
                  <a:lnTo>
                    <a:pt x="213360" y="0"/>
                  </a:lnTo>
                  <a:lnTo>
                    <a:pt x="213360" y="285115"/>
                  </a:lnTo>
                  <a:close/>
                </a:path>
                <a:path w="1809115" h="285114">
                  <a:moveTo>
                    <a:pt x="0" y="285115"/>
                  </a:moveTo>
                  <a:lnTo>
                    <a:pt x="213360" y="28511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2851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44614" y="2051938"/>
              <a:ext cx="380365" cy="423545"/>
            </a:xfrm>
            <a:custGeom>
              <a:avLst/>
              <a:gdLst/>
              <a:ahLst/>
              <a:cxnLst/>
              <a:rect l="l" t="t" r="r" b="b"/>
              <a:pathLst>
                <a:path w="380365" h="423544">
                  <a:moveTo>
                    <a:pt x="380364" y="0"/>
                  </a:moveTo>
                  <a:lnTo>
                    <a:pt x="0" y="0"/>
                  </a:lnTo>
                  <a:lnTo>
                    <a:pt x="0" y="423545"/>
                  </a:lnTo>
                  <a:lnTo>
                    <a:pt x="380364" y="423545"/>
                  </a:lnTo>
                  <a:lnTo>
                    <a:pt x="380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44614" y="2051938"/>
              <a:ext cx="380365" cy="423545"/>
            </a:xfrm>
            <a:custGeom>
              <a:avLst/>
              <a:gdLst/>
              <a:ahLst/>
              <a:cxnLst/>
              <a:rect l="l" t="t" r="r" b="b"/>
              <a:pathLst>
                <a:path w="380365" h="423544">
                  <a:moveTo>
                    <a:pt x="0" y="423545"/>
                  </a:moveTo>
                  <a:lnTo>
                    <a:pt x="380364" y="423545"/>
                  </a:lnTo>
                  <a:lnTo>
                    <a:pt x="380364" y="0"/>
                  </a:lnTo>
                  <a:lnTo>
                    <a:pt x="0" y="0"/>
                  </a:lnTo>
                  <a:lnTo>
                    <a:pt x="0" y="42354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98925" y="2208148"/>
              <a:ext cx="704215" cy="76200"/>
            </a:xfrm>
            <a:custGeom>
              <a:avLst/>
              <a:gdLst/>
              <a:ahLst/>
              <a:cxnLst/>
              <a:rect l="l" t="t" r="r" b="b"/>
              <a:pathLst>
                <a:path w="70421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544"/>
                  </a:lnTo>
                  <a:lnTo>
                    <a:pt x="63500" y="42544"/>
                  </a:lnTo>
                  <a:lnTo>
                    <a:pt x="63500" y="33019"/>
                  </a:lnTo>
                  <a:lnTo>
                    <a:pt x="76200" y="33019"/>
                  </a:lnTo>
                  <a:lnTo>
                    <a:pt x="76200" y="0"/>
                  </a:lnTo>
                  <a:close/>
                </a:path>
                <a:path w="704214" h="76200">
                  <a:moveTo>
                    <a:pt x="76200" y="33019"/>
                  </a:moveTo>
                  <a:lnTo>
                    <a:pt x="63500" y="33019"/>
                  </a:lnTo>
                  <a:lnTo>
                    <a:pt x="63500" y="42544"/>
                  </a:lnTo>
                  <a:lnTo>
                    <a:pt x="76200" y="42544"/>
                  </a:lnTo>
                  <a:lnTo>
                    <a:pt x="76200" y="33019"/>
                  </a:lnTo>
                  <a:close/>
                </a:path>
                <a:path w="704214" h="76200">
                  <a:moveTo>
                    <a:pt x="704214" y="33019"/>
                  </a:moveTo>
                  <a:lnTo>
                    <a:pt x="76200" y="33019"/>
                  </a:lnTo>
                  <a:lnTo>
                    <a:pt x="76200" y="42544"/>
                  </a:lnTo>
                  <a:lnTo>
                    <a:pt x="704214" y="42544"/>
                  </a:lnTo>
                  <a:lnTo>
                    <a:pt x="704214" y="33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31079" y="3389248"/>
              <a:ext cx="1808480" cy="285115"/>
            </a:xfrm>
            <a:custGeom>
              <a:avLst/>
              <a:gdLst/>
              <a:ahLst/>
              <a:cxnLst/>
              <a:rect l="l" t="t" r="r" b="b"/>
              <a:pathLst>
                <a:path w="1808479" h="285114">
                  <a:moveTo>
                    <a:pt x="213360" y="285114"/>
                  </a:moveTo>
                  <a:lnTo>
                    <a:pt x="1808479" y="285114"/>
                  </a:lnTo>
                  <a:lnTo>
                    <a:pt x="1808479" y="0"/>
                  </a:lnTo>
                  <a:lnTo>
                    <a:pt x="213360" y="0"/>
                  </a:lnTo>
                  <a:lnTo>
                    <a:pt x="213360" y="285114"/>
                  </a:lnTo>
                  <a:close/>
                </a:path>
                <a:path w="1808479" h="285114">
                  <a:moveTo>
                    <a:pt x="0" y="285114"/>
                  </a:moveTo>
                  <a:lnTo>
                    <a:pt x="212725" y="285114"/>
                  </a:lnTo>
                  <a:lnTo>
                    <a:pt x="212725" y="0"/>
                  </a:lnTo>
                  <a:lnTo>
                    <a:pt x="0" y="0"/>
                  </a:lnTo>
                  <a:lnTo>
                    <a:pt x="0" y="28511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8049" y="1241043"/>
              <a:ext cx="2653030" cy="2304415"/>
            </a:xfrm>
            <a:custGeom>
              <a:avLst/>
              <a:gdLst/>
              <a:ahLst/>
              <a:cxnLst/>
              <a:rect l="l" t="t" r="r" b="b"/>
              <a:pathLst>
                <a:path w="2653029" h="2304415">
                  <a:moveTo>
                    <a:pt x="76200" y="365125"/>
                  </a:moveTo>
                  <a:lnTo>
                    <a:pt x="0" y="365125"/>
                  </a:lnTo>
                  <a:lnTo>
                    <a:pt x="38100" y="441325"/>
                  </a:lnTo>
                  <a:lnTo>
                    <a:pt x="76200" y="365125"/>
                  </a:lnTo>
                  <a:close/>
                </a:path>
                <a:path w="2653029" h="2304415">
                  <a:moveTo>
                    <a:pt x="42544" y="0"/>
                  </a:moveTo>
                  <a:lnTo>
                    <a:pt x="33019" y="0"/>
                  </a:lnTo>
                  <a:lnTo>
                    <a:pt x="33019" y="365125"/>
                  </a:lnTo>
                  <a:lnTo>
                    <a:pt x="42544" y="365125"/>
                  </a:lnTo>
                  <a:lnTo>
                    <a:pt x="42544" y="0"/>
                  </a:lnTo>
                  <a:close/>
                </a:path>
                <a:path w="2653029" h="2304415">
                  <a:moveTo>
                    <a:pt x="1801495" y="1227455"/>
                  </a:moveTo>
                  <a:lnTo>
                    <a:pt x="1794510" y="1233170"/>
                  </a:lnTo>
                  <a:lnTo>
                    <a:pt x="2601595" y="2247900"/>
                  </a:lnTo>
                  <a:lnTo>
                    <a:pt x="2575560" y="2268855"/>
                  </a:lnTo>
                  <a:lnTo>
                    <a:pt x="2653029" y="2304415"/>
                  </a:lnTo>
                  <a:lnTo>
                    <a:pt x="2642870" y="2258060"/>
                  </a:lnTo>
                  <a:lnTo>
                    <a:pt x="2639585" y="2242185"/>
                  </a:lnTo>
                  <a:lnTo>
                    <a:pt x="2609215" y="2242185"/>
                  </a:lnTo>
                  <a:lnTo>
                    <a:pt x="1801495" y="1227455"/>
                  </a:lnTo>
                  <a:close/>
                </a:path>
                <a:path w="2653029" h="2304415">
                  <a:moveTo>
                    <a:pt x="2635250" y="2221230"/>
                  </a:moveTo>
                  <a:lnTo>
                    <a:pt x="2609215" y="2242185"/>
                  </a:lnTo>
                  <a:lnTo>
                    <a:pt x="2639585" y="2242185"/>
                  </a:lnTo>
                  <a:lnTo>
                    <a:pt x="2635250" y="22212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08479" y="1682368"/>
              <a:ext cx="871855" cy="839469"/>
            </a:xfrm>
            <a:custGeom>
              <a:avLst/>
              <a:gdLst/>
              <a:ahLst/>
              <a:cxnLst/>
              <a:rect l="l" t="t" r="r" b="b"/>
              <a:pathLst>
                <a:path w="871855" h="839469">
                  <a:moveTo>
                    <a:pt x="0" y="419735"/>
                  </a:moveTo>
                  <a:lnTo>
                    <a:pt x="3175" y="373380"/>
                  </a:lnTo>
                  <a:lnTo>
                    <a:pt x="10159" y="329565"/>
                  </a:lnTo>
                  <a:lnTo>
                    <a:pt x="22859" y="287020"/>
                  </a:lnTo>
                  <a:lnTo>
                    <a:pt x="39369" y="246380"/>
                  </a:lnTo>
                  <a:lnTo>
                    <a:pt x="59689" y="207645"/>
                  </a:lnTo>
                  <a:lnTo>
                    <a:pt x="84455" y="171450"/>
                  </a:lnTo>
                  <a:lnTo>
                    <a:pt x="112394" y="138430"/>
                  </a:lnTo>
                  <a:lnTo>
                    <a:pt x="144144" y="107950"/>
                  </a:lnTo>
                  <a:lnTo>
                    <a:pt x="179069" y="80645"/>
                  </a:lnTo>
                  <a:lnTo>
                    <a:pt x="215900" y="57150"/>
                  </a:lnTo>
                  <a:lnTo>
                    <a:pt x="255905" y="36830"/>
                  </a:lnTo>
                  <a:lnTo>
                    <a:pt x="298450" y="20955"/>
                  </a:lnTo>
                  <a:lnTo>
                    <a:pt x="342900" y="9525"/>
                  </a:lnTo>
                  <a:lnTo>
                    <a:pt x="388619" y="1905"/>
                  </a:lnTo>
                  <a:lnTo>
                    <a:pt x="436244" y="0"/>
                  </a:lnTo>
                  <a:lnTo>
                    <a:pt x="483869" y="1905"/>
                  </a:lnTo>
                  <a:lnTo>
                    <a:pt x="529589" y="9525"/>
                  </a:lnTo>
                  <a:lnTo>
                    <a:pt x="574039" y="20955"/>
                  </a:lnTo>
                  <a:lnTo>
                    <a:pt x="615950" y="36830"/>
                  </a:lnTo>
                  <a:lnTo>
                    <a:pt x="655955" y="57150"/>
                  </a:lnTo>
                  <a:lnTo>
                    <a:pt x="693419" y="80645"/>
                  </a:lnTo>
                  <a:lnTo>
                    <a:pt x="728344" y="107950"/>
                  </a:lnTo>
                  <a:lnTo>
                    <a:pt x="760094" y="138430"/>
                  </a:lnTo>
                  <a:lnTo>
                    <a:pt x="788034" y="171450"/>
                  </a:lnTo>
                  <a:lnTo>
                    <a:pt x="812800" y="207645"/>
                  </a:lnTo>
                  <a:lnTo>
                    <a:pt x="833119" y="246380"/>
                  </a:lnTo>
                  <a:lnTo>
                    <a:pt x="849630" y="287020"/>
                  </a:lnTo>
                  <a:lnTo>
                    <a:pt x="862330" y="329565"/>
                  </a:lnTo>
                  <a:lnTo>
                    <a:pt x="869314" y="373380"/>
                  </a:lnTo>
                  <a:lnTo>
                    <a:pt x="871855" y="419735"/>
                  </a:lnTo>
                  <a:lnTo>
                    <a:pt x="869314" y="465455"/>
                  </a:lnTo>
                  <a:lnTo>
                    <a:pt x="862330" y="509270"/>
                  </a:lnTo>
                  <a:lnTo>
                    <a:pt x="849630" y="551815"/>
                  </a:lnTo>
                  <a:lnTo>
                    <a:pt x="833119" y="592455"/>
                  </a:lnTo>
                  <a:lnTo>
                    <a:pt x="812800" y="631190"/>
                  </a:lnTo>
                  <a:lnTo>
                    <a:pt x="788034" y="667385"/>
                  </a:lnTo>
                  <a:lnTo>
                    <a:pt x="760094" y="700405"/>
                  </a:lnTo>
                  <a:lnTo>
                    <a:pt x="728344" y="730885"/>
                  </a:lnTo>
                  <a:lnTo>
                    <a:pt x="693419" y="758190"/>
                  </a:lnTo>
                  <a:lnTo>
                    <a:pt x="655955" y="781685"/>
                  </a:lnTo>
                  <a:lnTo>
                    <a:pt x="615950" y="802005"/>
                  </a:lnTo>
                  <a:lnTo>
                    <a:pt x="574039" y="817880"/>
                  </a:lnTo>
                  <a:lnTo>
                    <a:pt x="529589" y="829310"/>
                  </a:lnTo>
                  <a:lnTo>
                    <a:pt x="483869" y="836930"/>
                  </a:lnTo>
                  <a:lnTo>
                    <a:pt x="436244" y="839470"/>
                  </a:lnTo>
                  <a:lnTo>
                    <a:pt x="388619" y="836930"/>
                  </a:lnTo>
                  <a:lnTo>
                    <a:pt x="342900" y="829310"/>
                  </a:lnTo>
                  <a:lnTo>
                    <a:pt x="298450" y="817880"/>
                  </a:lnTo>
                  <a:lnTo>
                    <a:pt x="255905" y="802005"/>
                  </a:lnTo>
                  <a:lnTo>
                    <a:pt x="215900" y="781685"/>
                  </a:lnTo>
                  <a:lnTo>
                    <a:pt x="179069" y="758190"/>
                  </a:lnTo>
                  <a:lnTo>
                    <a:pt x="144144" y="730885"/>
                  </a:lnTo>
                  <a:lnTo>
                    <a:pt x="112394" y="700405"/>
                  </a:lnTo>
                  <a:lnTo>
                    <a:pt x="84455" y="667385"/>
                  </a:lnTo>
                  <a:lnTo>
                    <a:pt x="59689" y="631190"/>
                  </a:lnTo>
                  <a:lnTo>
                    <a:pt x="39369" y="592455"/>
                  </a:lnTo>
                  <a:lnTo>
                    <a:pt x="22859" y="551815"/>
                  </a:lnTo>
                  <a:lnTo>
                    <a:pt x="10159" y="509270"/>
                  </a:lnTo>
                  <a:lnTo>
                    <a:pt x="3175" y="465455"/>
                  </a:lnTo>
                  <a:lnTo>
                    <a:pt x="0" y="41973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80334" y="2013838"/>
              <a:ext cx="417195" cy="76200"/>
            </a:xfrm>
            <a:custGeom>
              <a:avLst/>
              <a:gdLst/>
              <a:ahLst/>
              <a:cxnLst/>
              <a:rect l="l" t="t" r="r" b="b"/>
              <a:pathLst>
                <a:path w="417194" h="76200">
                  <a:moveTo>
                    <a:pt x="340994" y="0"/>
                  </a:moveTo>
                  <a:lnTo>
                    <a:pt x="340994" y="76200"/>
                  </a:lnTo>
                  <a:lnTo>
                    <a:pt x="407034" y="42545"/>
                  </a:lnTo>
                  <a:lnTo>
                    <a:pt x="353694" y="42545"/>
                  </a:lnTo>
                  <a:lnTo>
                    <a:pt x="353694" y="33020"/>
                  </a:lnTo>
                  <a:lnTo>
                    <a:pt x="407035" y="33020"/>
                  </a:lnTo>
                  <a:lnTo>
                    <a:pt x="340994" y="0"/>
                  </a:lnTo>
                  <a:close/>
                </a:path>
                <a:path w="417194" h="76200">
                  <a:moveTo>
                    <a:pt x="340994" y="33020"/>
                  </a:moveTo>
                  <a:lnTo>
                    <a:pt x="0" y="33020"/>
                  </a:lnTo>
                  <a:lnTo>
                    <a:pt x="0" y="42545"/>
                  </a:lnTo>
                  <a:lnTo>
                    <a:pt x="340994" y="42545"/>
                  </a:lnTo>
                  <a:lnTo>
                    <a:pt x="340994" y="33020"/>
                  </a:lnTo>
                  <a:close/>
                </a:path>
                <a:path w="417194" h="76200">
                  <a:moveTo>
                    <a:pt x="407035" y="33020"/>
                  </a:moveTo>
                  <a:lnTo>
                    <a:pt x="353694" y="33020"/>
                  </a:lnTo>
                  <a:lnTo>
                    <a:pt x="353694" y="42545"/>
                  </a:lnTo>
                  <a:lnTo>
                    <a:pt x="407034" y="42545"/>
                  </a:lnTo>
                  <a:lnTo>
                    <a:pt x="417194" y="38100"/>
                  </a:lnTo>
                  <a:lnTo>
                    <a:pt x="407035" y="33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41825" y="2747898"/>
              <a:ext cx="1486535" cy="253365"/>
            </a:xfrm>
            <a:custGeom>
              <a:avLst/>
              <a:gdLst/>
              <a:ahLst/>
              <a:cxnLst/>
              <a:rect l="l" t="t" r="r" b="b"/>
              <a:pathLst>
                <a:path w="1486535" h="253364">
                  <a:moveTo>
                    <a:pt x="1486535" y="0"/>
                  </a:moveTo>
                  <a:lnTo>
                    <a:pt x="0" y="0"/>
                  </a:lnTo>
                  <a:lnTo>
                    <a:pt x="0" y="253365"/>
                  </a:lnTo>
                  <a:lnTo>
                    <a:pt x="1486535" y="253365"/>
                  </a:lnTo>
                  <a:lnTo>
                    <a:pt x="14865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41825" y="2747898"/>
              <a:ext cx="1486535" cy="253365"/>
            </a:xfrm>
            <a:custGeom>
              <a:avLst/>
              <a:gdLst/>
              <a:ahLst/>
              <a:cxnLst/>
              <a:rect l="l" t="t" r="r" b="b"/>
              <a:pathLst>
                <a:path w="1486535" h="253364">
                  <a:moveTo>
                    <a:pt x="0" y="253365"/>
                  </a:moveTo>
                  <a:lnTo>
                    <a:pt x="1486535" y="253365"/>
                  </a:lnTo>
                  <a:lnTo>
                    <a:pt x="1486535" y="0"/>
                  </a:lnTo>
                  <a:lnTo>
                    <a:pt x="0" y="0"/>
                  </a:lnTo>
                  <a:lnTo>
                    <a:pt x="0" y="253365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92550" y="1148333"/>
              <a:ext cx="910590" cy="1209040"/>
            </a:xfrm>
            <a:custGeom>
              <a:avLst/>
              <a:gdLst/>
              <a:ahLst/>
              <a:cxnLst/>
              <a:rect l="l" t="t" r="r" b="b"/>
              <a:pathLst>
                <a:path w="910589" h="1209039">
                  <a:moveTo>
                    <a:pt x="834389" y="1132840"/>
                  </a:moveTo>
                  <a:lnTo>
                    <a:pt x="834389" y="1166495"/>
                  </a:lnTo>
                  <a:lnTo>
                    <a:pt x="150495" y="1166495"/>
                  </a:lnTo>
                  <a:lnTo>
                    <a:pt x="150495" y="1176020"/>
                  </a:lnTo>
                  <a:lnTo>
                    <a:pt x="834389" y="1176020"/>
                  </a:lnTo>
                  <a:lnTo>
                    <a:pt x="834389" y="1209040"/>
                  </a:lnTo>
                  <a:lnTo>
                    <a:pt x="910589" y="1170940"/>
                  </a:lnTo>
                  <a:lnTo>
                    <a:pt x="834389" y="1132840"/>
                  </a:lnTo>
                  <a:close/>
                </a:path>
                <a:path w="910589" h="1209039">
                  <a:moveTo>
                    <a:pt x="910589" y="0"/>
                  </a:moveTo>
                  <a:lnTo>
                    <a:pt x="825500" y="6350"/>
                  </a:lnTo>
                  <a:lnTo>
                    <a:pt x="842010" y="34925"/>
                  </a:lnTo>
                  <a:lnTo>
                    <a:pt x="0" y="530225"/>
                  </a:lnTo>
                  <a:lnTo>
                    <a:pt x="4445" y="538479"/>
                  </a:lnTo>
                  <a:lnTo>
                    <a:pt x="847089" y="43179"/>
                  </a:lnTo>
                  <a:lnTo>
                    <a:pt x="882724" y="43179"/>
                  </a:lnTo>
                  <a:lnTo>
                    <a:pt x="910589" y="0"/>
                  </a:lnTo>
                  <a:close/>
                </a:path>
                <a:path w="910589" h="1209039">
                  <a:moveTo>
                    <a:pt x="882724" y="43179"/>
                  </a:moveTo>
                  <a:lnTo>
                    <a:pt x="847089" y="43179"/>
                  </a:lnTo>
                  <a:lnTo>
                    <a:pt x="864235" y="71754"/>
                  </a:lnTo>
                  <a:lnTo>
                    <a:pt x="882724" y="43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439852" y="894651"/>
            <a:ext cx="389890" cy="433705"/>
            <a:chOff x="6439852" y="894651"/>
            <a:chExt cx="389890" cy="433705"/>
          </a:xfrm>
        </p:grpSpPr>
        <p:sp>
          <p:nvSpPr>
            <p:cNvPr id="48" name="object 48"/>
            <p:cNvSpPr/>
            <p:nvPr/>
          </p:nvSpPr>
          <p:spPr>
            <a:xfrm>
              <a:off x="6444615" y="899413"/>
              <a:ext cx="380365" cy="424180"/>
            </a:xfrm>
            <a:custGeom>
              <a:avLst/>
              <a:gdLst/>
              <a:ahLst/>
              <a:cxnLst/>
              <a:rect l="l" t="t" r="r" b="b"/>
              <a:pathLst>
                <a:path w="380365" h="424180">
                  <a:moveTo>
                    <a:pt x="380364" y="0"/>
                  </a:moveTo>
                  <a:lnTo>
                    <a:pt x="0" y="0"/>
                  </a:lnTo>
                  <a:lnTo>
                    <a:pt x="0" y="424179"/>
                  </a:lnTo>
                  <a:lnTo>
                    <a:pt x="380364" y="424179"/>
                  </a:lnTo>
                  <a:lnTo>
                    <a:pt x="380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44615" y="899413"/>
              <a:ext cx="380365" cy="424180"/>
            </a:xfrm>
            <a:custGeom>
              <a:avLst/>
              <a:gdLst/>
              <a:ahLst/>
              <a:cxnLst/>
              <a:rect l="l" t="t" r="r" b="b"/>
              <a:pathLst>
                <a:path w="380365" h="424180">
                  <a:moveTo>
                    <a:pt x="0" y="424179"/>
                  </a:moveTo>
                  <a:lnTo>
                    <a:pt x="380364" y="424179"/>
                  </a:lnTo>
                  <a:lnTo>
                    <a:pt x="380364" y="0"/>
                  </a:lnTo>
                  <a:lnTo>
                    <a:pt x="0" y="0"/>
                  </a:lnTo>
                  <a:lnTo>
                    <a:pt x="0" y="42417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467792" y="3319716"/>
            <a:ext cx="389890" cy="433070"/>
            <a:chOff x="6467792" y="3319716"/>
            <a:chExt cx="389890" cy="433070"/>
          </a:xfrm>
        </p:grpSpPr>
        <p:sp>
          <p:nvSpPr>
            <p:cNvPr id="51" name="object 51"/>
            <p:cNvSpPr/>
            <p:nvPr/>
          </p:nvSpPr>
          <p:spPr>
            <a:xfrm>
              <a:off x="6472554" y="3324478"/>
              <a:ext cx="380365" cy="423545"/>
            </a:xfrm>
            <a:custGeom>
              <a:avLst/>
              <a:gdLst/>
              <a:ahLst/>
              <a:cxnLst/>
              <a:rect l="l" t="t" r="r" b="b"/>
              <a:pathLst>
                <a:path w="380365" h="423545">
                  <a:moveTo>
                    <a:pt x="380365" y="0"/>
                  </a:moveTo>
                  <a:lnTo>
                    <a:pt x="0" y="0"/>
                  </a:lnTo>
                  <a:lnTo>
                    <a:pt x="0" y="423545"/>
                  </a:lnTo>
                  <a:lnTo>
                    <a:pt x="380365" y="423545"/>
                  </a:lnTo>
                  <a:lnTo>
                    <a:pt x="3803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72554" y="3324478"/>
              <a:ext cx="380365" cy="423545"/>
            </a:xfrm>
            <a:custGeom>
              <a:avLst/>
              <a:gdLst/>
              <a:ahLst/>
              <a:cxnLst/>
              <a:rect l="l" t="t" r="r" b="b"/>
              <a:pathLst>
                <a:path w="380365" h="423545">
                  <a:moveTo>
                    <a:pt x="0" y="423545"/>
                  </a:moveTo>
                  <a:lnTo>
                    <a:pt x="380365" y="423545"/>
                  </a:lnTo>
                  <a:lnTo>
                    <a:pt x="380365" y="0"/>
                  </a:lnTo>
                  <a:lnTo>
                    <a:pt x="0" y="0"/>
                  </a:lnTo>
                  <a:lnTo>
                    <a:pt x="0" y="42354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096636" y="999489"/>
            <a:ext cx="7385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"/>
                <a:cs typeface="Arial"/>
              </a:rPr>
              <a:t>Registration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22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2212594" y="1330197"/>
            <a:ext cx="7169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User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name,</a:t>
            </a:r>
            <a:endParaRPr sz="10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10836" y="1427733"/>
            <a:ext cx="6127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View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user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06854" y="1842261"/>
            <a:ext cx="3530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latin typeface="Arial"/>
                <a:cs typeface="Arial"/>
              </a:rPr>
              <a:t>Login</a:t>
            </a:r>
            <a:endParaRPr sz="10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42259" y="1830069"/>
            <a:ext cx="553085" cy="3435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83820">
              <a:lnSpc>
                <a:spcPts val="1240"/>
              </a:lnSpc>
              <a:spcBef>
                <a:spcPts val="160"/>
              </a:spcBef>
            </a:pPr>
            <a:r>
              <a:rPr sz="1050" spc="-10" dirty="0">
                <a:latin typeface="Arial"/>
                <a:cs typeface="Arial"/>
              </a:rPr>
              <a:t>Billing Software</a:t>
            </a:r>
            <a:endParaRPr sz="10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22801" y="1935226"/>
            <a:ext cx="3155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latin typeface="Arial"/>
                <a:cs typeface="Arial"/>
              </a:rPr>
              <a:t>View</a:t>
            </a:r>
            <a:endParaRPr sz="10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27116" y="2151633"/>
            <a:ext cx="3841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"/>
                <a:cs typeface="Arial"/>
              </a:rPr>
              <a:t>salary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22089" y="2784093"/>
            <a:ext cx="2647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"/>
                <a:cs typeface="Arial"/>
              </a:rPr>
              <a:t>Add</a:t>
            </a:r>
            <a:endParaRPr sz="10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24069" y="3424554"/>
            <a:ext cx="6121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"/>
                <a:cs typeface="Arial"/>
              </a:rPr>
              <a:t>Feedback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48385" y="945768"/>
            <a:ext cx="1362710" cy="295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300"/>
              </a:spcBef>
            </a:pPr>
            <a:r>
              <a:rPr sz="1050" spc="-10" dirty="0">
                <a:latin typeface="Arial"/>
                <a:cs typeface="Arial"/>
              </a:rPr>
              <a:t>Administrator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22350" y="5205856"/>
            <a:ext cx="1262380" cy="2908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22605" marR="516255" algn="ctr">
              <a:lnSpc>
                <a:spcPts val="1090"/>
              </a:lnSpc>
              <a:spcBef>
                <a:spcPts val="180"/>
              </a:spcBef>
            </a:pPr>
            <a:r>
              <a:rPr sz="950" spc="-25" dirty="0">
                <a:latin typeface="Arial"/>
                <a:cs typeface="Arial"/>
              </a:rPr>
              <a:t>Use </a:t>
            </a:r>
            <a:r>
              <a:rPr sz="950" spc="-50" dirty="0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19987"/>
            <a:ext cx="12401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E-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DIGRAM: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50" y="1572767"/>
            <a:ext cx="6831583" cy="64247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62883" y="10057918"/>
            <a:ext cx="1657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spc="-25" dirty="0">
                <a:latin typeface="Times New Roman"/>
                <a:cs typeface="Times New Roman"/>
              </a:rPr>
              <a:t>23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8989" y="9976753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25</a:t>
            </a:fld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5633085" cy="7694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4160" algn="l"/>
              </a:tabLst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	Billing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203200" indent="-152400">
              <a:lnSpc>
                <a:spcPct val="100000"/>
              </a:lnSpc>
              <a:buAutoNum type="arabicPeriod" startAt="6"/>
              <a:tabLst>
                <a:tab pos="203200" algn="l"/>
              </a:tabLst>
            </a:pP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12700" marR="10160" indent="38100" algn="just">
              <a:lnSpc>
                <a:spcPct val="1437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mechanism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capability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storing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manner.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protected.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10160" indent="38100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The database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 requirements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gathered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clearly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possible.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independent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individual DBMS.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2065" indent="3810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 step,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level 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transferred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DBMS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Physical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characteristics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DBMS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used.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parallel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aimed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objectives.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 algn="just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Integrity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 algn="just">
              <a:lnSpc>
                <a:spcPct val="100000"/>
              </a:lnSpc>
              <a:spcBef>
                <a:spcPts val="52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independence</a:t>
            </a:r>
            <a:endParaRPr sz="1200">
              <a:latin typeface="Times New Roman"/>
              <a:cs typeface="Times New Roman"/>
            </a:endParaRPr>
          </a:p>
          <a:p>
            <a:pPr marL="12700" indent="3429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latin typeface="Times New Roman"/>
                <a:cs typeface="Times New Roman"/>
              </a:rPr>
              <a:t>Normalization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decomposing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normalization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tables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Normalization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10" dirty="0">
                <a:latin typeface="Times New Roman"/>
                <a:cs typeface="Times New Roman"/>
              </a:rPr>
              <a:t>reasons.</a:t>
            </a:r>
            <a:endParaRPr sz="1200">
              <a:latin typeface="Times New Roman"/>
              <a:cs typeface="Times New Roman"/>
            </a:endParaRPr>
          </a:p>
          <a:p>
            <a:pPr marL="888365" marR="443230" lvl="2" indent="-76200">
              <a:lnSpc>
                <a:spcPct val="138300"/>
              </a:lnSpc>
              <a:spcBef>
                <a:spcPts val="170"/>
              </a:spcBef>
              <a:buSzPct val="91666"/>
              <a:buFont typeface="Symbol"/>
              <a:buChar char=""/>
              <a:tabLst>
                <a:tab pos="88900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repetition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saving.</a:t>
            </a:r>
            <a:endParaRPr sz="1200">
              <a:latin typeface="Times New Roman"/>
              <a:cs typeface="Times New Roman"/>
            </a:endParaRPr>
          </a:p>
          <a:p>
            <a:pPr marL="1040765" lvl="2" indent="-229235">
              <a:lnSpc>
                <a:spcPct val="100000"/>
              </a:lnSpc>
              <a:spcBef>
                <a:spcPts val="745"/>
              </a:spcBef>
              <a:buSzPct val="91666"/>
              <a:buFont typeface="Symbol"/>
              <a:buChar char=""/>
              <a:tabLst>
                <a:tab pos="1040765" algn="l"/>
                <a:tab pos="104140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request.</a:t>
            </a:r>
            <a:endParaRPr sz="1200">
              <a:latin typeface="Times New Roman"/>
              <a:cs typeface="Times New Roman"/>
            </a:endParaRPr>
          </a:p>
          <a:p>
            <a:pPr marL="926465" marR="433705" lvl="2" indent="-114300">
              <a:lnSpc>
                <a:spcPct val="138300"/>
              </a:lnSpc>
              <a:spcBef>
                <a:spcPts val="170"/>
              </a:spcBef>
              <a:buSzPct val="91666"/>
              <a:buFont typeface="Symbol"/>
              <a:buChar char=""/>
              <a:tabLst>
                <a:tab pos="1040765" algn="l"/>
                <a:tab pos="1041400" algn="l"/>
              </a:tabLst>
            </a:pPr>
            <a:r>
              <a:rPr dirty="0"/>
              <a:t>	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simplify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maintenance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through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updates, </a:t>
            </a:r>
            <a:r>
              <a:rPr sz="1200" spc="-10" dirty="0">
                <a:latin typeface="Times New Roman"/>
                <a:cs typeface="Times New Roman"/>
              </a:rPr>
              <a:t>insertions, Deletions.</a:t>
            </a:r>
            <a:endParaRPr sz="1200">
              <a:latin typeface="Times New Roman"/>
              <a:cs typeface="Times New Roman"/>
            </a:endParaRPr>
          </a:p>
          <a:p>
            <a:pPr marL="926465" marR="27305" lvl="2" indent="-114300">
              <a:lnSpc>
                <a:spcPct val="139400"/>
              </a:lnSpc>
              <a:spcBef>
                <a:spcPts val="175"/>
              </a:spcBef>
              <a:buSzPct val="91666"/>
              <a:buFont typeface="Symbol"/>
              <a:buChar char=""/>
              <a:tabLst>
                <a:tab pos="1040765" algn="l"/>
                <a:tab pos="1041400" algn="l"/>
              </a:tabLst>
            </a:pPr>
            <a:r>
              <a:rPr dirty="0"/>
              <a:t>	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restructure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reorganize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r>
              <a:rPr sz="1200" spc="-10" dirty="0">
                <a:latin typeface="Times New Roman"/>
                <a:cs typeface="Times New Roman"/>
              </a:rPr>
              <a:t> arise.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8989" y="9976753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26</a:t>
            </a:fld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5676265" cy="923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4074160" algn="l"/>
              </a:tabLst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	Billing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spcBef>
                <a:spcPts val="800"/>
              </a:spcBef>
              <a:buAutoNum type="arabicPeriod" startAt="7"/>
              <a:tabLst>
                <a:tab pos="191135" algn="l"/>
              </a:tabLst>
            </a:pPr>
            <a:r>
              <a:rPr sz="1400" b="1" dirty="0">
                <a:latin typeface="Times New Roman"/>
                <a:cs typeface="Times New Roman"/>
              </a:rPr>
              <a:t>FEATURES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O.S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 marR="5080" indent="228600" algn="just">
              <a:lnSpc>
                <a:spcPct val="143700"/>
              </a:lnSpc>
              <a:spcBef>
                <a:spcPts val="9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operating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software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programmers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optimum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computer.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groups,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programmers.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convenient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tools that can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held together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debug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programs.</a:t>
            </a:r>
            <a:endParaRPr sz="1200">
              <a:latin typeface="Times New Roman"/>
              <a:cs typeface="Times New Roman"/>
            </a:endParaRPr>
          </a:p>
          <a:p>
            <a:pPr marL="12700" marR="50800" indent="228600" algn="just">
              <a:lnSpc>
                <a:spcPct val="144000"/>
              </a:lnSpc>
            </a:pP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manage, </a:t>
            </a:r>
            <a:r>
              <a:rPr sz="1200" dirty="0">
                <a:latin typeface="Times New Roman"/>
                <a:cs typeface="Times New Roman"/>
              </a:rPr>
              <a:t>because Microsoft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compatible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powerful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workstation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you’ve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Professional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Easier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Easier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compatible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powerful</a:t>
            </a:r>
            <a:endParaRPr sz="1200">
              <a:latin typeface="Times New Roman"/>
              <a:cs typeface="Times New Roman"/>
            </a:endParaRPr>
          </a:p>
          <a:p>
            <a:pPr marL="57785" algn="just">
              <a:lnSpc>
                <a:spcPct val="100000"/>
              </a:lnSpc>
              <a:spcBef>
                <a:spcPts val="640"/>
              </a:spcBef>
            </a:pPr>
            <a:r>
              <a:rPr sz="1400" b="1" dirty="0">
                <a:latin typeface="Times New Roman"/>
                <a:cs typeface="Times New Roman"/>
              </a:rPr>
              <a:t>EASIER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USE</a:t>
            </a:r>
            <a:endParaRPr sz="1400">
              <a:latin typeface="Times New Roman"/>
              <a:cs typeface="Times New Roman"/>
            </a:endParaRPr>
          </a:p>
          <a:p>
            <a:pPr marL="12700" marR="57785" indent="228600" algn="just">
              <a:lnSpc>
                <a:spcPct val="143300"/>
              </a:lnSpc>
              <a:spcBef>
                <a:spcPts val="114"/>
              </a:spcBef>
            </a:pP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arte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accomplish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easily.</a:t>
            </a:r>
            <a:endParaRPr sz="12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Work with </a:t>
            </a:r>
            <a:r>
              <a:rPr sz="1200" spc="-10" dirty="0">
                <a:latin typeface="Times New Roman"/>
                <a:cs typeface="Times New Roman"/>
              </a:rPr>
              <a:t>files.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Personalize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environment.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web.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61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Work </a:t>
            </a:r>
            <a:r>
              <a:rPr sz="1200" spc="-10" dirty="0">
                <a:latin typeface="Times New Roman"/>
                <a:cs typeface="Times New Roman"/>
              </a:rPr>
              <a:t>remotely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EASIER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MANAGE</a:t>
            </a:r>
            <a:endParaRPr sz="1400">
              <a:latin typeface="Times New Roman"/>
              <a:cs typeface="Times New Roman"/>
            </a:endParaRPr>
          </a:p>
          <a:p>
            <a:pPr marL="12700" marR="49530" indent="228600" algn="just">
              <a:lnSpc>
                <a:spcPct val="1437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administrators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computer-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tasks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streamlined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Windows </a:t>
            </a:r>
            <a:r>
              <a:rPr sz="1200" dirty="0">
                <a:latin typeface="Times New Roman"/>
                <a:cs typeface="Times New Roman"/>
              </a:rPr>
              <a:t>2000 </a:t>
            </a:r>
            <a:r>
              <a:rPr sz="1200" spc="-10" dirty="0">
                <a:latin typeface="Times New Roman"/>
                <a:cs typeface="Times New Roman"/>
              </a:rPr>
              <a:t>Professional.</a:t>
            </a:r>
            <a:endParaRPr sz="12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workstation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easier</a:t>
            </a:r>
            <a:r>
              <a:rPr sz="1200" spc="-25" dirty="0">
                <a:latin typeface="Times New Roman"/>
                <a:cs typeface="Times New Roman"/>
              </a:rPr>
              <a:t> to: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48989" y="9976753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27</a:t>
            </a:fld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060449"/>
            <a:ext cx="5473065" cy="75412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up.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Administrator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Support.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MORE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COMPATIBLE:</a:t>
            </a:r>
            <a:endParaRPr sz="1400">
              <a:latin typeface="Times New Roman"/>
              <a:cs typeface="Times New Roman"/>
            </a:endParaRPr>
          </a:p>
          <a:p>
            <a:pPr marL="12700" marR="252729" indent="228600">
              <a:lnSpc>
                <a:spcPct val="1442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compatibility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wide array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legacy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 and</a:t>
            </a:r>
            <a:r>
              <a:rPr sz="1200" spc="-10" dirty="0">
                <a:latin typeface="Times New Roman"/>
                <a:cs typeface="Times New Roman"/>
              </a:rPr>
              <a:t> software.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-10" dirty="0">
                <a:latin typeface="Times New Roman"/>
                <a:cs typeface="Times New Roman"/>
              </a:rPr>
              <a:t> support.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new-generation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multimedia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400" b="1" dirty="0">
                <a:latin typeface="Times New Roman"/>
                <a:cs typeface="Times New Roman"/>
              </a:rPr>
              <a:t>MORE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POWERFUL:</a:t>
            </a:r>
            <a:endParaRPr sz="1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Industrial-</a:t>
            </a:r>
            <a:r>
              <a:rPr sz="1200" dirty="0">
                <a:latin typeface="Times New Roman"/>
                <a:cs typeface="Times New Roman"/>
              </a:rPr>
              <a:t>strength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reliability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4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Powerful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features: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PORTABILITY: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287655" indent="-228600">
              <a:lnSpc>
                <a:spcPct val="1442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overwritten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installs.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ts val="2080"/>
              </a:lnSpc>
              <a:spcBef>
                <a:spcPts val="16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certification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safeguards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tampered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installing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non-certified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drivers.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32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minimizes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failures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unplanned</a:t>
            </a:r>
            <a:r>
              <a:rPr sz="1200" spc="-10" dirty="0">
                <a:latin typeface="Times New Roman"/>
                <a:cs typeface="Times New Roman"/>
              </a:rPr>
              <a:t> reboots.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48989" y="9976753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28</a:t>
            </a:fld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394533"/>
            <a:ext cx="955675" cy="5048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b="1" spc="-10" dirty="0">
                <a:latin typeface="Times New Roman"/>
                <a:cs typeface="Times New Roman"/>
              </a:rPr>
              <a:t>MOBILITY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001013"/>
            <a:ext cx="5627370" cy="844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7620" indent="-228600">
              <a:lnSpc>
                <a:spcPct val="1442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Hibernate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predetermined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while </a:t>
            </a:r>
            <a:r>
              <a:rPr sz="1200" dirty="0">
                <a:latin typeface="Times New Roman"/>
                <a:cs typeface="Times New Roman"/>
              </a:rPr>
              <a:t>retaining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desktop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10" dirty="0">
                <a:latin typeface="Times New Roman"/>
                <a:cs typeface="Times New Roman"/>
              </a:rPr>
              <a:t>disk.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Offline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WebPages 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graphics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offline</a:t>
            </a:r>
            <a:endParaRPr sz="1200">
              <a:latin typeface="Times New Roman"/>
              <a:cs typeface="Times New Roman"/>
            </a:endParaRPr>
          </a:p>
          <a:p>
            <a:pPr marL="469265" marR="8255" indent="-228600">
              <a:lnSpc>
                <a:spcPct val="14420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Synchronization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offline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folders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  <a:p>
            <a:pPr marL="469265" marR="13335" indent="-228600">
              <a:lnSpc>
                <a:spcPts val="2080"/>
              </a:lnSpc>
              <a:spcBef>
                <a:spcPts val="16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battery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battery’s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battery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power.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Hot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docking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tells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dock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undock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notebook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changing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rebooting.</a:t>
            </a:r>
            <a:endParaRPr sz="1200">
              <a:latin typeface="Times New Roman"/>
              <a:cs typeface="Times New Roman"/>
            </a:endParaRPr>
          </a:p>
          <a:p>
            <a:pPr marL="469265" marR="8255" indent="-228600" algn="just">
              <a:lnSpc>
                <a:spcPct val="143700"/>
              </a:lnSpc>
              <a:spcBef>
                <a:spcPts val="1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Universal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Serial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(USB)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lets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disconnect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peripherals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joysticks,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scanners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camcorders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configuring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rebooting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computer.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43300"/>
              </a:lnSpc>
              <a:spcBef>
                <a:spcPts val="1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J2EE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1394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width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faster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transfer.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MAINTAINABILITY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469265" marR="15875" indent="-228600">
              <a:lnSpc>
                <a:spcPct val="1442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(sys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prep)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administrators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clone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computer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configuration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 marL="469265" marR="76200" indent="-228600">
              <a:lnSpc>
                <a:spcPts val="2080"/>
              </a:lnSpc>
              <a:spcBef>
                <a:spcPts val="16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wizard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guides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administrators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designing </a:t>
            </a:r>
            <a:r>
              <a:rPr sz="1200" dirty="0">
                <a:latin typeface="Times New Roman"/>
                <a:cs typeface="Times New Roman"/>
              </a:rPr>
              <a:t>installation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scripts.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4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Multilingual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edit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1200" dirty="0">
                <a:latin typeface="Times New Roman"/>
                <a:cs typeface="Times New Roman"/>
              </a:rPr>
              <a:t>hundreds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languages.</a:t>
            </a:r>
            <a:endParaRPr sz="1200">
              <a:latin typeface="Times New Roman"/>
              <a:cs typeface="Times New Roman"/>
            </a:endParaRPr>
          </a:p>
          <a:p>
            <a:pPr marL="469265" marR="14604" indent="-228600">
              <a:lnSpc>
                <a:spcPts val="2080"/>
              </a:lnSpc>
              <a:spcBef>
                <a:spcPts val="160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25%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95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Windows </a:t>
            </a:r>
            <a:r>
              <a:rPr sz="1200" dirty="0">
                <a:latin typeface="Times New Roman"/>
                <a:cs typeface="Times New Roman"/>
              </a:rPr>
              <a:t>98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64MB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  <a:p>
            <a:pPr marL="469265" marR="88265" indent="-228600">
              <a:lnSpc>
                <a:spcPts val="2070"/>
              </a:lnSpc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32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95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98.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4GB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symmetric </a:t>
            </a:r>
            <a:r>
              <a:rPr sz="1200" spc="-10" dirty="0">
                <a:latin typeface="Times New Roman"/>
                <a:cs typeface="Times New Roman"/>
              </a:rPr>
              <a:t>multiprocessors.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Encrypting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(EFS)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 </a:t>
            </a:r>
            <a:r>
              <a:rPr sz="1200" spc="-20" dirty="0">
                <a:latin typeface="Times New Roman"/>
                <a:cs typeface="Times New Roman"/>
              </a:rPr>
              <a:t>key.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transmitted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  <a:p>
            <a:pPr marL="469265" marR="11430" indent="-228600">
              <a:lnSpc>
                <a:spcPct val="143300"/>
              </a:lnSpc>
              <a:spcBef>
                <a:spcPts val="15"/>
              </a:spcBef>
              <a:buFont typeface="Wingdings"/>
              <a:buChar char="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Kerberos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high-strength authentication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fast,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6587"/>
            <a:ext cx="1816100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dirty="0">
                <a:latin typeface="Times New Roman"/>
                <a:cs typeface="Times New Roman"/>
              </a:rPr>
              <a:t>INTERNET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CAPABILITY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624" y="1087881"/>
            <a:ext cx="5626100" cy="303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1645" marR="11430" indent="-228600" algn="just">
              <a:lnSpc>
                <a:spcPct val="143800"/>
              </a:lnSpc>
              <a:spcBef>
                <a:spcPts val="105"/>
              </a:spcBef>
              <a:buFont typeface="Wingdings"/>
              <a:buChar char=""/>
              <a:tabLst>
                <a:tab pos="462280" algn="l"/>
              </a:tabLst>
            </a:pP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(IIS)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5.0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FTP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aswell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Front-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(ASP)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 connections.</a:t>
            </a:r>
            <a:endParaRPr sz="1200">
              <a:latin typeface="Times New Roman"/>
              <a:cs typeface="Times New Roman"/>
            </a:endParaRPr>
          </a:p>
          <a:p>
            <a:pPr marL="461645" marR="5080" indent="-228600" algn="just">
              <a:lnSpc>
                <a:spcPct val="144200"/>
              </a:lnSpc>
              <a:buFont typeface="Wingdings"/>
              <a:buChar char=""/>
              <a:tabLst>
                <a:tab pos="462280" algn="l"/>
              </a:tabLst>
            </a:pP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HTML </a:t>
            </a:r>
            <a:r>
              <a:rPr sz="1200" dirty="0">
                <a:latin typeface="Times New Roman"/>
                <a:cs typeface="Times New Roman"/>
              </a:rPr>
              <a:t>behaviors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XML.</a:t>
            </a:r>
            <a:endParaRPr sz="1200">
              <a:latin typeface="Times New Roman"/>
              <a:cs typeface="Times New Roman"/>
            </a:endParaRPr>
          </a:p>
          <a:p>
            <a:pPr marL="461645" indent="-228600" algn="just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462280" algn="l"/>
              </a:tabLst>
            </a:pPr>
            <a:r>
              <a:rPr sz="1200" dirty="0">
                <a:latin typeface="Times New Roman"/>
                <a:cs typeface="Times New Roman"/>
              </a:rPr>
              <a:t>Intelliforms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alleviates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tedious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filling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automatically</a:t>
            </a:r>
            <a:endParaRPr sz="1200">
              <a:latin typeface="Times New Roman"/>
              <a:cs typeface="Times New Roman"/>
            </a:endParaRPr>
          </a:p>
          <a:p>
            <a:pPr marL="461645" marR="15240" algn="just">
              <a:lnSpc>
                <a:spcPct val="1433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entering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securely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computer.</a:t>
            </a:r>
            <a:endParaRPr sz="1200">
              <a:latin typeface="Times New Roman"/>
              <a:cs typeface="Times New Roman"/>
            </a:endParaRPr>
          </a:p>
          <a:p>
            <a:pPr marL="461645" indent="-228600" algn="just">
              <a:lnSpc>
                <a:spcPct val="100000"/>
              </a:lnSpc>
              <a:spcBef>
                <a:spcPts val="640"/>
              </a:spcBef>
              <a:buFont typeface="Wingdings"/>
              <a:buChar char=""/>
              <a:tabLst>
                <a:tab pos="462280" algn="l"/>
              </a:tabLst>
            </a:pP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automatically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Explorer</a:t>
            </a:r>
            <a:endParaRPr sz="1200">
              <a:latin typeface="Times New Roman"/>
              <a:cs typeface="Times New Roman"/>
            </a:endParaRPr>
          </a:p>
          <a:p>
            <a:pPr marL="461645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5.0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Times New Roman"/>
                <a:cs typeface="Times New Roman"/>
              </a:rPr>
              <a:t>8.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Screen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Shots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750" y="4322063"/>
            <a:ext cx="5851271" cy="24546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6953287"/>
            <a:ext cx="5619750" cy="25527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48989" y="9976753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29</a:t>
            </a:fld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2305" y="979677"/>
            <a:ext cx="50584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 smtClean="0">
                <a:solidFill>
                  <a:srgbClr val="800000"/>
                </a:solidFill>
                <a:latin typeface="Cambria"/>
                <a:cs typeface="Cambria"/>
              </a:rPr>
              <a:t>                                  KIET Group of Institution</a:t>
            </a:r>
            <a:r>
              <a:rPr sz="1400" b="1" spc="-40" dirty="0" smtClean="0">
                <a:solidFill>
                  <a:srgbClr val="800000"/>
                </a:solidFill>
                <a:latin typeface="Cambria"/>
                <a:cs typeface="Cambria"/>
              </a:rPr>
              <a:t>  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596" y="1871218"/>
            <a:ext cx="5800725" cy="21590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95"/>
              </a:spcBef>
            </a:pPr>
            <a:r>
              <a:rPr sz="1600" b="1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CERTIFICATE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certify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 smtClean="0">
                <a:latin typeface="Times New Roman"/>
                <a:cs typeface="Times New Roman"/>
              </a:rPr>
              <a:t>project</a:t>
            </a:r>
            <a:r>
              <a:rPr lang="en-US" sz="1200" spc="120" dirty="0">
                <a:latin typeface="Times New Roman"/>
                <a:cs typeface="Times New Roman"/>
              </a:rPr>
              <a:t> </a:t>
            </a:r>
            <a:r>
              <a:rPr sz="1200" dirty="0" smtClean="0">
                <a:latin typeface="Times New Roman"/>
                <a:cs typeface="Times New Roman"/>
              </a:rPr>
              <a:t>submitted</a:t>
            </a:r>
            <a:r>
              <a:rPr sz="1200" spc="114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Dr.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A.P.J.Abdul </a:t>
            </a:r>
            <a:r>
              <a:rPr sz="1200" b="1" dirty="0">
                <a:latin typeface="Times New Roman"/>
                <a:cs typeface="Times New Roman"/>
              </a:rPr>
              <a:t>Kalam</a:t>
            </a:r>
            <a:r>
              <a:rPr sz="1200" b="1" spc="1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Technical</a:t>
            </a:r>
            <a:r>
              <a:rPr sz="1200" b="1" spc="1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University</a:t>
            </a:r>
            <a:r>
              <a:rPr sz="1200" b="1" spc="1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Lucknow</a:t>
            </a:r>
            <a:r>
              <a:rPr sz="1200" b="1" spc="1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(U.P.)</a:t>
            </a:r>
            <a:r>
              <a:rPr sz="1200" b="1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Gaurav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Panwar</a:t>
            </a:r>
            <a:r>
              <a:rPr sz="1200" spc="145" dirty="0" smtClean="0">
                <a:latin typeface="Times New Roman"/>
                <a:cs typeface="Times New Roman"/>
              </a:rPr>
              <a:t> </a:t>
            </a:r>
            <a:r>
              <a:rPr sz="1200" dirty="0" smtClean="0">
                <a:latin typeface="Times New Roman"/>
                <a:cs typeface="Times New Roman"/>
              </a:rPr>
              <a:t>,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Harshit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Tyagi</a:t>
            </a:r>
            <a:r>
              <a:rPr lang="en-US" sz="1200" dirty="0" smtClean="0">
                <a:latin typeface="Times New Roman"/>
                <a:cs typeface="Times New Roman"/>
              </a:rPr>
              <a:t> , </a:t>
            </a:r>
            <a:r>
              <a:rPr lang="en-US" sz="1200" dirty="0" err="1" smtClean="0">
                <a:latin typeface="Times New Roman"/>
                <a:cs typeface="Times New Roman"/>
              </a:rPr>
              <a:t>Piyush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Chaudhary</a:t>
            </a:r>
            <a:r>
              <a:rPr sz="1200" spc="50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fulfillment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lang="en-US" sz="1200" dirty="0" smtClean="0">
                <a:latin typeface="Times New Roman"/>
                <a:cs typeface="Times New Roman"/>
              </a:rPr>
              <a:t>Master of Computer Application</a:t>
            </a:r>
            <a:r>
              <a:rPr sz="1200" dirty="0" smtClean="0">
                <a:latin typeface="Times New Roman"/>
                <a:cs typeface="Times New Roman"/>
              </a:rPr>
              <a:t>.</a:t>
            </a:r>
            <a:r>
              <a:rPr sz="1200" spc="170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embodied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actual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Gaurav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Panwar</a:t>
            </a:r>
            <a:r>
              <a:rPr lang="en-US" sz="1200" spc="145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dirty="0" err="1" smtClean="0">
                <a:latin typeface="Times New Roman"/>
                <a:cs typeface="Times New Roman"/>
              </a:rPr>
              <a:t>Harshit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Tyagi</a:t>
            </a:r>
            <a:r>
              <a:rPr lang="en-US" sz="1200" dirty="0" smtClean="0">
                <a:latin typeface="Times New Roman"/>
                <a:cs typeface="Times New Roman"/>
              </a:rPr>
              <a:t> , </a:t>
            </a:r>
            <a:r>
              <a:rPr lang="en-US" sz="1200" dirty="0" err="1" smtClean="0">
                <a:latin typeface="Times New Roman"/>
                <a:cs typeface="Times New Roman"/>
              </a:rPr>
              <a:t>Piyush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Chaudhary</a:t>
            </a:r>
            <a:r>
              <a:rPr sz="1200" spc="45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bona fide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supervision.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596" y="5388991"/>
            <a:ext cx="723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Guided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5203" y="5388991"/>
            <a:ext cx="894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Approved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1794" y="5388991"/>
            <a:ext cx="799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Forward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740" y="6323457"/>
            <a:ext cx="1591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1200" b="1" spc="-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Mr.</a:t>
            </a:r>
            <a:r>
              <a:rPr lang="en-US" sz="1200" b="1" spc="-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SD Mishra</a:t>
            </a:r>
            <a:r>
              <a:rPr sz="1200" b="1" spc="-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endParaRPr sz="12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45106"/>
              </p:ext>
            </p:extLst>
          </p:nvPr>
        </p:nvGraphicFramePr>
        <p:xfrm>
          <a:off x="1056690" y="6736799"/>
          <a:ext cx="5375910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0"/>
                <a:gridCol w="2505075"/>
                <a:gridCol w="718185"/>
              </a:tblGrid>
              <a:tr h="391795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2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Asst.</a:t>
                      </a:r>
                      <a:r>
                        <a:rPr sz="1200" b="1" spc="-4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Professor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405"/>
                        </a:lnSpc>
                        <a:spcBef>
                          <a:spcPts val="275"/>
                        </a:spcBef>
                      </a:pPr>
                      <a:r>
                        <a:rPr sz="1200" b="1" spc="-1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Academic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</a:tr>
              <a:tr h="160655">
                <a:tc>
                  <a:txBody>
                    <a:bodyPr/>
                    <a:lstStyle/>
                    <a:p>
                      <a:pPr marL="31750">
                        <a:lnSpc>
                          <a:spcPts val="1165"/>
                        </a:lnSpc>
                      </a:pPr>
                      <a:r>
                        <a:rPr sz="110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1100" dirty="0" smtClean="0">
                          <a:latin typeface="Times New Roman"/>
                          <a:cs typeface="Times New Roman"/>
                        </a:rPr>
                        <a:t>Master</a:t>
                      </a:r>
                      <a:r>
                        <a:rPr lang="en-US" sz="1100" baseline="0" dirty="0" smtClean="0">
                          <a:latin typeface="Times New Roman"/>
                          <a:cs typeface="Times New Roman"/>
                        </a:rPr>
                        <a:t> of Computer Application)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 algn="ctr">
                        <a:lnSpc>
                          <a:spcPts val="1165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934" y="1889759"/>
            <a:ext cx="6455410" cy="50330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8989" y="9976753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30</a:t>
            </a:fld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619249"/>
            <a:ext cx="6371590" cy="46671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8989" y="9976753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31</a:t>
            </a:fld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038349"/>
            <a:ext cx="6781800" cy="4838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8989" y="9976753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32</a:t>
            </a:fld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2095499"/>
            <a:ext cx="6309995" cy="48764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8989" y="9976753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33</a:t>
            </a:fld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848989" y="9976753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34</a:t>
            </a:fld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036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63599"/>
            <a:ext cx="5631815" cy="235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9.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Testing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controlled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manner,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answer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specified?.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often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association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validation.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testing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items,</a:t>
            </a:r>
            <a:r>
              <a:rPr sz="1200" spc="5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5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software,</a:t>
            </a:r>
            <a:r>
              <a:rPr sz="1200" spc="5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conformance</a:t>
            </a:r>
            <a:r>
              <a:rPr sz="1200" spc="5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consistency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associated </a:t>
            </a:r>
            <a:r>
              <a:rPr sz="1200" dirty="0">
                <a:latin typeface="Times New Roman"/>
                <a:cs typeface="Times New Roman"/>
              </a:rPr>
              <a:t>specification.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verification,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techniques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reviews,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analysis,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inspections,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walkthroughs.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Validation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checking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wanted.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456558"/>
            <a:ext cx="76136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2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Validation Verification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354" y="3456558"/>
            <a:ext cx="1786889" cy="5530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 </a:t>
            </a:r>
            <a:r>
              <a:rPr sz="1200" spc="-20" dirty="0">
                <a:latin typeface="Times New Roman"/>
                <a:cs typeface="Times New Roman"/>
              </a:rPr>
              <a:t>job?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job </a:t>
            </a:r>
            <a:r>
              <a:rPr sz="1200" spc="-10" dirty="0">
                <a:latin typeface="Times New Roman"/>
                <a:cs typeface="Times New Roman"/>
              </a:rPr>
              <a:t>right?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244466"/>
            <a:ext cx="5629910" cy="1341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00" algn="just">
              <a:lnSpc>
                <a:spcPct val="143700"/>
              </a:lnSpc>
              <a:spcBef>
                <a:spcPts val="105"/>
              </a:spcBef>
            </a:pP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ftw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onfus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bug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ess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es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Althou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identifi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obvious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methodical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ppro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thoro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eans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</a:t>
            </a:r>
            <a:r>
              <a:rPr sz="1200" spc="20" dirty="0">
                <a:latin typeface="Times New Roman"/>
                <a:cs typeface="Times New Roman"/>
              </a:rPr>
              <a:t>f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s.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fore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suppo</a:t>
            </a:r>
            <a:r>
              <a:rPr sz="1200" spc="-5" dirty="0">
                <a:latin typeface="Times New Roman"/>
                <a:cs typeface="Times New Roman"/>
              </a:rPr>
              <a:t>rts</a:t>
            </a:r>
            <a:r>
              <a:rPr sz="1200" dirty="0">
                <a:latin typeface="Times New Roman"/>
                <a:cs typeface="Times New Roman"/>
              </a:rPr>
              <a:t> t</a:t>
            </a:r>
            <a:r>
              <a:rPr sz="1200" spc="-5" dirty="0">
                <a:latin typeface="Times New Roman"/>
                <a:cs typeface="Times New Roman"/>
              </a:rPr>
              <a:t>esti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but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nnot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8989" y="9976753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35</a:t>
            </a:fld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5645785" cy="901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4074160" algn="l"/>
              </a:tabLst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	Billing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24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dynamic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analysis.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investigates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software,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gathering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metrics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actually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executing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code.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looks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behavior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executing,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profiles,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coverage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marL="12700" marR="22860" indent="190500" algn="just">
              <a:lnSpc>
                <a:spcPct val="1436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systematically.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towards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computers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Nothing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vital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testing </a:t>
            </a:r>
            <a:r>
              <a:rPr sz="1200" dirty="0">
                <a:latin typeface="Times New Roman"/>
                <a:cs typeface="Times New Roman"/>
              </a:rPr>
              <a:t>objectives,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 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469265" indent="-22161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error.</a:t>
            </a:r>
            <a:endParaRPr sz="1200">
              <a:latin typeface="Times New Roman"/>
              <a:cs typeface="Times New Roman"/>
            </a:endParaRPr>
          </a:p>
          <a:p>
            <a:pPr marL="469265" indent="-22161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case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possibility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undiscovered </a:t>
            </a:r>
            <a:r>
              <a:rPr sz="1200" spc="-10" dirty="0">
                <a:latin typeface="Times New Roman"/>
                <a:cs typeface="Times New Roman"/>
              </a:rPr>
              <a:t>error.</a:t>
            </a:r>
            <a:endParaRPr sz="1200">
              <a:latin typeface="Times New Roman"/>
              <a:cs typeface="Times New Roman"/>
            </a:endParaRPr>
          </a:p>
          <a:p>
            <a:pPr marL="469265" indent="-22161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successful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uncovers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undiscovered </a:t>
            </a:r>
            <a:r>
              <a:rPr sz="1200" spc="-10" dirty="0">
                <a:latin typeface="Times New Roman"/>
                <a:cs typeface="Times New Roman"/>
              </a:rPr>
              <a:t>error.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750">
              <a:latin typeface="Times New Roman"/>
              <a:cs typeface="Times New Roman"/>
            </a:endParaRPr>
          </a:p>
          <a:p>
            <a:pPr marL="12700" marR="20320" indent="190500" algn="just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successfully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according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would </a:t>
            </a:r>
            <a:r>
              <a:rPr sz="1200" dirty="0">
                <a:latin typeface="Times New Roman"/>
                <a:cs typeface="Times New Roman"/>
              </a:rPr>
              <a:t>uncovered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demonstrate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appear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according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10" dirty="0">
                <a:latin typeface="Times New Roman"/>
                <a:cs typeface="Times New Roman"/>
              </a:rPr>
              <a:t> program.</a:t>
            </a:r>
            <a:endParaRPr sz="1200">
              <a:latin typeface="Times New Roman"/>
              <a:cs typeface="Times New Roman"/>
            </a:endParaRPr>
          </a:p>
          <a:p>
            <a:pPr marL="469265" indent="-221615">
              <a:lnSpc>
                <a:spcPct val="100000"/>
              </a:lnSpc>
              <a:spcBef>
                <a:spcPts val="7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correctness</a:t>
            </a:r>
            <a:endParaRPr sz="1200">
              <a:latin typeface="Times New Roman"/>
              <a:cs typeface="Times New Roman"/>
            </a:endParaRPr>
          </a:p>
          <a:p>
            <a:pPr marL="469265" indent="-22161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efficiency</a:t>
            </a:r>
            <a:endParaRPr sz="1200">
              <a:latin typeface="Times New Roman"/>
              <a:cs typeface="Times New Roman"/>
            </a:endParaRPr>
          </a:p>
          <a:p>
            <a:pPr marL="469265" indent="-22161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computational complexity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correctness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exactly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designed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appear, especially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10" dirty="0">
                <a:latin typeface="Times New Roman"/>
                <a:cs typeface="Times New Roman"/>
              </a:rPr>
              <a:t> programs.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b="1" dirty="0">
                <a:latin typeface="Times New Roman"/>
                <a:cs typeface="Times New Roman"/>
              </a:rPr>
              <a:t>9.1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TEST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PLAN</a:t>
            </a:r>
            <a:endParaRPr sz="1200">
              <a:latin typeface="Times New Roman"/>
              <a:cs typeface="Times New Roman"/>
            </a:endParaRPr>
          </a:p>
          <a:p>
            <a:pPr marL="12700" indent="190500" algn="just">
              <a:lnSpc>
                <a:spcPct val="100000"/>
              </a:lnSpc>
              <a:spcBef>
                <a:spcPts val="61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implies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series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desired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course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accomplishing</a:t>
            </a:r>
            <a:endParaRPr sz="1200">
              <a:latin typeface="Times New Roman"/>
              <a:cs typeface="Times New Roman"/>
            </a:endParaRPr>
          </a:p>
          <a:p>
            <a:pPr marL="12700" marR="21590" algn="just">
              <a:lnSpc>
                <a:spcPct val="1438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rious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methods.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lan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 The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ine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m,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ument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stru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esponsi</a:t>
            </a:r>
            <a:r>
              <a:rPr sz="1200" dirty="0">
                <a:latin typeface="Times New Roman"/>
                <a:cs typeface="Times New Roman"/>
              </a:rPr>
              <a:t>ble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esti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ndividu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ogr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ms,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nsuri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rms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-1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esi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TG)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move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inhe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oble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8989" y="9976753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36</a:t>
            </a:fld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5633720" cy="811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4074160" algn="l"/>
              </a:tabLst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	Billing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900"/>
              </a:lnSpc>
            </a:pPr>
            <a:r>
              <a:rPr sz="1200" spc="-10" dirty="0">
                <a:latin typeface="Times New Roman"/>
                <a:cs typeface="Times New Roman"/>
              </a:rPr>
              <a:t>letting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builder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test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built.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should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measurable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failure,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defects,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defect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density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frequency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occurrence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work-hours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per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plan.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40"/>
              </a:spcBef>
              <a:buFont typeface="Wingdings"/>
              <a:buChar char="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Unit </a:t>
            </a:r>
            <a:r>
              <a:rPr sz="1200" spc="-10" dirty="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20"/>
              </a:spcBef>
              <a:buFont typeface="Wingdings"/>
              <a:buChar char="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Integration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40"/>
              </a:spcBef>
              <a:buFont typeface="Wingdings"/>
              <a:buChar char="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35"/>
              </a:spcBef>
              <a:buFont typeface="Wingdings"/>
              <a:buChar char="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10" dirty="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9.1.1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UNIT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8255" indent="19050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verification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effort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smallest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guide,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tested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boundary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module.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relative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uncovered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scope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testing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white-</a:t>
            </a:r>
            <a:r>
              <a:rPr sz="1200" dirty="0">
                <a:latin typeface="Times New Roman"/>
                <a:cs typeface="Times New Roman"/>
              </a:rPr>
              <a:t>box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oriented,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parallel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modular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properly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examined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temporarily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algorithm’s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execution.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Boundary </a:t>
            </a:r>
            <a:r>
              <a:rPr sz="1200" dirty="0">
                <a:latin typeface="Times New Roman"/>
                <a:cs typeface="Times New Roman"/>
              </a:rPr>
              <a:t>conditions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least </a:t>
            </a:r>
            <a:r>
              <a:rPr sz="1200" dirty="0">
                <a:latin typeface="Times New Roman"/>
                <a:cs typeface="Times New Roman"/>
              </a:rPr>
              <a:t>once.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tested.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080" indent="190500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Tests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initiated.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enter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properly,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moot. Selective testing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execution </a:t>
            </a:r>
            <a:r>
              <a:rPr sz="1200" dirty="0">
                <a:latin typeface="Times New Roman"/>
                <a:cs typeface="Times New Roman"/>
              </a:rPr>
              <a:t>paths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dictates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anticipated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reroute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cleanly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terminate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Boundary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step.</a:t>
            </a:r>
            <a:r>
              <a:rPr sz="1200" spc="-10" dirty="0">
                <a:latin typeface="Times New Roman"/>
                <a:cs typeface="Times New Roman"/>
              </a:rPr>
              <a:t> Software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fails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10" dirty="0">
                <a:latin typeface="Times New Roman"/>
                <a:cs typeface="Times New Roman"/>
              </a:rPr>
              <a:t>boundaries.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80510" y="9981325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37</a:t>
            </a:fld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5417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>
                <a:latin typeface="Times New Roman"/>
                <a:cs typeface="Times New Roman"/>
              </a:rPr>
              <a:t>Billing Software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191664"/>
            <a:ext cx="5631180" cy="419417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5"/>
              </a:spcBef>
            </a:pPr>
            <a:r>
              <a:rPr sz="1400" b="1" dirty="0">
                <a:latin typeface="Times New Roman"/>
                <a:cs typeface="Times New Roman"/>
              </a:rPr>
              <a:t>10.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Conclusion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  <a:p>
            <a:pPr marL="12700" marR="5715" indent="38100" algn="just">
              <a:lnSpc>
                <a:spcPct val="1438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 smtClean="0">
                <a:latin typeface="Times New Roman"/>
                <a:cs typeface="Times New Roman"/>
              </a:rPr>
              <a:t>“</a:t>
            </a:r>
            <a:r>
              <a:rPr lang="en-US" sz="1200" dirty="0" smtClean="0">
                <a:latin typeface="Times New Roman"/>
                <a:cs typeface="Times New Roman"/>
              </a:rPr>
              <a:t>Billing Software</a:t>
            </a:r>
            <a:r>
              <a:rPr sz="1200" dirty="0" smtClean="0">
                <a:latin typeface="Times New Roman"/>
                <a:cs typeface="Times New Roman"/>
              </a:rPr>
              <a:t>”</a:t>
            </a:r>
            <a:r>
              <a:rPr sz="1200" spc="120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,update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search </a:t>
            </a:r>
            <a:r>
              <a:rPr sz="1200" dirty="0">
                <a:latin typeface="Times New Roman"/>
                <a:cs typeface="Times New Roman"/>
              </a:rPr>
              <a:t>branch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branchesand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 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modules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tested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invalid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everything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successfully.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fulfilled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identified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replace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 dirty="0">
              <a:latin typeface="Times New Roman"/>
              <a:cs typeface="Times New Roman"/>
            </a:endParaRPr>
          </a:p>
          <a:p>
            <a:pPr marL="12700" marR="5080" indent="342900" algn="just">
              <a:lnSpc>
                <a:spcPct val="14360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successfully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satisfaction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organization.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overcome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successfully.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decided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phase.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full- </a:t>
            </a:r>
            <a:r>
              <a:rPr sz="1200" dirty="0">
                <a:latin typeface="Times New Roman"/>
                <a:cs typeface="Times New Roman"/>
              </a:rPr>
              <a:t>fledged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satisfying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requirements.</a:t>
            </a:r>
            <a:endParaRPr sz="1200" dirty="0">
              <a:latin typeface="Times New Roman"/>
              <a:cs typeface="Times New Roman"/>
            </a:endParaRPr>
          </a:p>
          <a:p>
            <a:pPr marL="12700" marR="6350" indent="190500" algn="just">
              <a:lnSpc>
                <a:spcPct val="14370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flexible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versatile.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user-</a:t>
            </a:r>
            <a:r>
              <a:rPr sz="1200" dirty="0">
                <a:latin typeface="Times New Roman"/>
                <a:cs typeface="Times New Roman"/>
              </a:rPr>
              <a:t>friendly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screen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enables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inconvenience.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induced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greatly </a:t>
            </a:r>
            <a:r>
              <a:rPr sz="1200" dirty="0">
                <a:latin typeface="Times New Roman"/>
                <a:cs typeface="Times New Roman"/>
              </a:rPr>
              <a:t>reduced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Provisions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upgrade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software.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80510" y="9981325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38</a:t>
            </a:fld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5417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>
                <a:latin typeface="Times New Roman"/>
                <a:cs typeface="Times New Roman"/>
              </a:rPr>
              <a:t>Billing Software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00" y="1090930"/>
            <a:ext cx="5702300" cy="617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205" lvl="1" indent="-358140">
              <a:lnSpc>
                <a:spcPts val="1639"/>
              </a:lnSpc>
              <a:spcBef>
                <a:spcPts val="100"/>
              </a:spcBef>
              <a:buAutoNum type="arabicPeriod"/>
              <a:tabLst>
                <a:tab pos="37084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Limitations</a:t>
            </a:r>
            <a:endParaRPr sz="1400">
              <a:latin typeface="Times New Roman"/>
              <a:cs typeface="Times New Roman"/>
            </a:endParaRPr>
          </a:p>
          <a:p>
            <a:pPr marL="567055" lvl="2" indent="-154305">
              <a:lnSpc>
                <a:spcPts val="1400"/>
              </a:lnSpc>
              <a:buAutoNum type="arabicPeriod"/>
              <a:tabLst>
                <a:tab pos="567690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cost-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owners.</a:t>
            </a:r>
            <a:endParaRPr sz="1200">
              <a:latin typeface="Times New Roman"/>
              <a:cs typeface="Times New Roman"/>
            </a:endParaRPr>
          </a:p>
          <a:p>
            <a:pPr marL="603885" marR="10160" lvl="2" indent="-190500">
              <a:lnSpc>
                <a:spcPct val="143300"/>
              </a:lnSpc>
              <a:spcBef>
                <a:spcPts val="15"/>
              </a:spcBef>
              <a:buAutoNum type="arabicPeriod"/>
              <a:tabLst>
                <a:tab pos="584200" algn="l"/>
              </a:tabLst>
            </a:pPr>
            <a:r>
              <a:rPr sz="1200" dirty="0">
                <a:latin typeface="Times New Roman"/>
                <a:cs typeface="Times New Roman"/>
              </a:rPr>
              <a:t>Invoices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folders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flagging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servers;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delay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payments.</a:t>
            </a:r>
            <a:endParaRPr sz="1200">
              <a:latin typeface="Times New Roman"/>
              <a:cs typeface="Times New Roman"/>
            </a:endParaRPr>
          </a:p>
          <a:p>
            <a:pPr marL="603885" marR="6985" lvl="2" indent="-190500">
              <a:lnSpc>
                <a:spcPct val="143300"/>
              </a:lnSpc>
              <a:spcBef>
                <a:spcPts val="10"/>
              </a:spcBef>
              <a:buAutoNum type="arabicPeriod"/>
              <a:tabLst>
                <a:tab pos="601345" algn="l"/>
              </a:tabLst>
            </a:pPr>
            <a:r>
              <a:rPr sz="1200" dirty="0">
                <a:latin typeface="Times New Roman"/>
                <a:cs typeface="Times New Roman"/>
              </a:rPr>
              <a:t>Reaching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offline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 difficult.</a:t>
            </a:r>
            <a:endParaRPr sz="1200">
              <a:latin typeface="Times New Roman"/>
              <a:cs typeface="Times New Roman"/>
            </a:endParaRPr>
          </a:p>
          <a:p>
            <a:pPr marL="603885" marR="8890" lvl="2" indent="-190500">
              <a:lnSpc>
                <a:spcPts val="2080"/>
              </a:lnSpc>
              <a:spcBef>
                <a:spcPts val="160"/>
              </a:spcBef>
              <a:buAutoNum type="arabicPeriod"/>
              <a:tabLst>
                <a:tab pos="603885" algn="l"/>
              </a:tabLst>
            </a:pPr>
            <a:r>
              <a:rPr sz="1200" dirty="0">
                <a:latin typeface="Times New Roman"/>
                <a:cs typeface="Times New Roman"/>
              </a:rPr>
              <a:t>Automatic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invoices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mediation,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 reduces</a:t>
            </a:r>
            <a:endParaRPr sz="1200">
              <a:latin typeface="Times New Roman"/>
              <a:cs typeface="Times New Roman"/>
            </a:endParaRPr>
          </a:p>
          <a:p>
            <a:pPr marL="565785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touch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business.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378460" lvl="1" indent="-358775">
              <a:lnSpc>
                <a:spcPct val="100000"/>
              </a:lnSpc>
              <a:buAutoNum type="arabicPeriod" startAt="2"/>
              <a:tabLst>
                <a:tab pos="378460" algn="l"/>
              </a:tabLst>
            </a:pPr>
            <a:r>
              <a:rPr sz="1400" b="1" dirty="0">
                <a:latin typeface="Times New Roman"/>
                <a:cs typeface="Times New Roman"/>
              </a:rPr>
              <a:t>Scope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Future </a:t>
            </a:r>
            <a:r>
              <a:rPr sz="1400" b="1" spc="-10" dirty="0">
                <a:latin typeface="Times New Roman"/>
                <a:cs typeface="Times New Roman"/>
              </a:rPr>
              <a:t>Enhancement: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82550" marR="5080" indent="7620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photo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reorganization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heterogeneous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over High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non-redundant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the main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10" dirty="0">
                <a:latin typeface="Times New Roman"/>
                <a:cs typeface="Times New Roman"/>
              </a:rPr>
              <a:t>proposed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screen,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documents.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minimized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validity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permanent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is developed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future,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 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 the 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independent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proposed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intranet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OOP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logic’s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 </a:t>
            </a:r>
            <a:r>
              <a:rPr sz="1200" dirty="0">
                <a:latin typeface="Times New Roman"/>
                <a:cs typeface="Times New Roman"/>
              </a:rPr>
              <a:t>reusable</a:t>
            </a:r>
            <a:r>
              <a:rPr sz="1200" spc="-10" dirty="0">
                <a:latin typeface="Times New Roman"/>
                <a:cs typeface="Times New Roman"/>
              </a:rPr>
              <a:t> components.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80510" y="9981325"/>
            <a:ext cx="2540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15"/>
              </a:lnSpc>
            </a:pPr>
            <a:fld id="{81D60167-4931-47E6-BA6A-407CBD079E47}" type="slidenum">
              <a:rPr sz="1300" spc="-25" dirty="0">
                <a:solidFill>
                  <a:srgbClr val="0E233D"/>
                </a:solidFill>
                <a:latin typeface="Times New Roman"/>
                <a:cs typeface="Times New Roman"/>
              </a:rPr>
              <a:t>39</a:t>
            </a:fld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9093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048" y="432307"/>
            <a:ext cx="15417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>
                <a:latin typeface="Times New Roman"/>
                <a:cs typeface="Times New Roman"/>
              </a:rPr>
              <a:t>Billing Software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57606"/>
            <a:ext cx="1793239" cy="11176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b="1" dirty="0">
                <a:latin typeface="Times New Roman"/>
                <a:cs typeface="Times New Roman"/>
              </a:rPr>
              <a:t>ONLINE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REFERENCE: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www.java.sun.com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www.w3schools.com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  <a:hlinkClick r:id="rId4"/>
              </a:rPr>
              <a:t>www.wikipedia.com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2305" y="979677"/>
            <a:ext cx="50584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 smtClean="0">
                <a:solidFill>
                  <a:srgbClr val="800000"/>
                </a:solidFill>
                <a:latin typeface="Cambria"/>
                <a:cs typeface="Cambria"/>
              </a:rPr>
              <a:t>                                  KIET Group of Institution</a:t>
            </a:r>
            <a:r>
              <a:rPr sz="1400" b="1" spc="-40" dirty="0" smtClean="0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7295" y="1866645"/>
            <a:ext cx="2947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CERTIFICATE</a:t>
            </a:r>
            <a:r>
              <a:rPr sz="1600" b="1" u="sng" spc="-5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600" b="1" u="sng" spc="-6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APPROVAL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596" y="2662174"/>
            <a:ext cx="5793105" cy="5470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44700"/>
              </a:lnSpc>
              <a:spcBef>
                <a:spcPts val="9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entitled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submitted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Gaurav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Panwar</a:t>
            </a:r>
            <a:r>
              <a:rPr lang="en-US" sz="1200" spc="145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, </a:t>
            </a:r>
            <a:r>
              <a:rPr lang="en-US" sz="1200" dirty="0" err="1" smtClean="0">
                <a:latin typeface="Times New Roman"/>
                <a:cs typeface="Times New Roman"/>
              </a:rPr>
              <a:t>Harshit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Tyagi</a:t>
            </a:r>
            <a:r>
              <a:rPr lang="en-US" sz="1200" dirty="0" smtClean="0">
                <a:latin typeface="Times New Roman"/>
                <a:cs typeface="Times New Roman"/>
              </a:rPr>
              <a:t> , </a:t>
            </a:r>
            <a:r>
              <a:rPr lang="en-US" sz="1200" dirty="0" err="1" smtClean="0">
                <a:latin typeface="Times New Roman"/>
                <a:cs typeface="Times New Roman"/>
              </a:rPr>
              <a:t>Piyush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Chaudhary</a:t>
            </a:r>
            <a:r>
              <a:rPr sz="1200" spc="385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approved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award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lang="en-US" sz="1200" b="1" dirty="0" smtClean="0">
                <a:latin typeface="Times New Roman"/>
                <a:cs typeface="Times New Roman"/>
              </a:rPr>
              <a:t>Master of Computer Application</a:t>
            </a:r>
            <a:r>
              <a:rPr sz="1200" b="1" spc="-10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596" y="5308219"/>
            <a:ext cx="1915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(Name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Internal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Examiner)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4009" y="5308219"/>
            <a:ext cx="19551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(Name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External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Examiner)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596" y="6009513"/>
            <a:ext cx="1822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(Sign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Internal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Examiner)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4009" y="6009513"/>
            <a:ext cx="18535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(Sign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External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Examiner)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596" y="6360033"/>
            <a:ext cx="379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Date: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0833" y="6360033"/>
            <a:ext cx="379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Date: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596" y="950113"/>
            <a:ext cx="6010275" cy="5859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0" marR="531495" indent="-1963420">
              <a:lnSpc>
                <a:spcPct val="110600"/>
              </a:lnSpc>
              <a:spcBef>
                <a:spcPts val="100"/>
              </a:spcBef>
            </a:pPr>
            <a:r>
              <a:rPr lang="en-US" sz="1600" b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                            KIET Group of Institution</a:t>
            </a:r>
            <a:r>
              <a:rPr sz="1600" b="1" spc="-20" dirty="0" smtClean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334010" algn="ctr">
              <a:lnSpc>
                <a:spcPct val="100000"/>
              </a:lnSpc>
              <a:spcBef>
                <a:spcPts val="1295"/>
              </a:spcBef>
            </a:pPr>
            <a:r>
              <a:rPr sz="1600" b="1" u="sng" spc="-10" dirty="0">
                <a:solidFill>
                  <a:srgbClr val="17365D"/>
                </a:solidFill>
                <a:uFill>
                  <a:solidFill>
                    <a:srgbClr val="17365D"/>
                  </a:solidFill>
                </a:uFill>
                <a:latin typeface="Times New Roman"/>
                <a:cs typeface="Times New Roman"/>
              </a:rPr>
              <a:t>ACKNOWLEDGEMENT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400"/>
              </a:lnSpc>
              <a:spcBef>
                <a:spcPts val="1050"/>
              </a:spcBef>
            </a:pP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express</a:t>
            </a:r>
            <a:r>
              <a:rPr sz="1200" b="1" spc="2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my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deep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sense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2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gratitude</a:t>
            </a:r>
            <a:r>
              <a:rPr sz="1200" b="1" spc="2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290" dirty="0"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Mr.</a:t>
            </a:r>
            <a:r>
              <a:rPr sz="1200" b="1"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SD Mishra</a:t>
            </a:r>
            <a:r>
              <a:rPr sz="1200" b="1" dirty="0" smtClean="0">
                <a:latin typeface="Times New Roman"/>
                <a:cs typeface="Times New Roman"/>
              </a:rPr>
              <a:t>,</a:t>
            </a:r>
            <a:r>
              <a:rPr sz="1200" b="1" spc="260" dirty="0" smtClean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Faculty</a:t>
            </a:r>
            <a:r>
              <a:rPr sz="1200" b="1" spc="2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lang="en-US" sz="1200" b="1" spc="-10" dirty="0" smtClean="0">
                <a:latin typeface="Times New Roman"/>
                <a:cs typeface="Times New Roman"/>
              </a:rPr>
              <a:t>Master of Computer Application</a:t>
            </a:r>
            <a:r>
              <a:rPr sz="1200" b="1" spc="60" dirty="0" smtClean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at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lang="en-US" sz="1200" b="1" dirty="0" smtClean="0">
                <a:latin typeface="Times New Roman"/>
                <a:cs typeface="Times New Roman"/>
              </a:rPr>
              <a:t>KIET Group of Institution</a:t>
            </a:r>
            <a:r>
              <a:rPr sz="1200" b="1" dirty="0" smtClean="0">
                <a:latin typeface="Times New Roman"/>
                <a:cs typeface="Times New Roman"/>
              </a:rPr>
              <a:t>,</a:t>
            </a:r>
            <a:r>
              <a:rPr sz="1200" b="1" spc="55" dirty="0" smtClean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Ghaziabad</a:t>
            </a:r>
            <a:r>
              <a:rPr sz="1200" b="1" dirty="0" smtClean="0">
                <a:latin typeface="Times New Roman"/>
                <a:cs typeface="Times New Roman"/>
              </a:rPr>
              <a:t>,</a:t>
            </a:r>
            <a:r>
              <a:rPr sz="1200" b="1" spc="100" dirty="0" smtClean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Whose </a:t>
            </a:r>
            <a:r>
              <a:rPr sz="1200" dirty="0">
                <a:latin typeface="Times New Roman"/>
                <a:cs typeface="Times New Roman"/>
              </a:rPr>
              <a:t>kindness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guidance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timely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encouraged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volume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crucial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exchanged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accurate.</a:t>
            </a:r>
            <a:endParaRPr sz="120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ts val="1360"/>
              </a:lnSpc>
              <a:spcBef>
                <a:spcPts val="710"/>
              </a:spcBef>
            </a:pPr>
            <a:r>
              <a:rPr sz="1200" dirty="0" smtClean="0">
                <a:latin typeface="Times New Roman"/>
                <a:cs typeface="Times New Roman"/>
              </a:rPr>
              <a:t>I</a:t>
            </a:r>
            <a:r>
              <a:rPr sz="1200" spc="350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express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thanks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Dr.</a:t>
            </a:r>
            <a:r>
              <a:rPr sz="1200" b="1" spc="3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Ajay Kumar </a:t>
            </a:r>
            <a:r>
              <a:rPr lang="en-US" sz="1200" b="1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Shrivastav</a:t>
            </a:r>
            <a:r>
              <a:rPr sz="1200" dirty="0" smtClean="0">
                <a:latin typeface="Times New Roman"/>
                <a:cs typeface="Times New Roman"/>
              </a:rPr>
              <a:t>,</a:t>
            </a:r>
            <a:r>
              <a:rPr sz="1200" spc="370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Head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Master of Computer Application</a:t>
            </a:r>
            <a:r>
              <a:rPr sz="1200" spc="-10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Department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intention.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581025">
              <a:lnSpc>
                <a:spcPct val="144200"/>
              </a:lnSpc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express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consulted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project.</a:t>
            </a:r>
            <a:endParaRPr sz="1200" dirty="0">
              <a:latin typeface="Times New Roman"/>
              <a:cs typeface="Times New Roman"/>
            </a:endParaRPr>
          </a:p>
          <a:p>
            <a:pPr marL="12700" marR="349250">
              <a:lnSpc>
                <a:spcPct val="145100"/>
              </a:lnSpc>
              <a:spcBef>
                <a:spcPts val="969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 my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faculty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 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would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reality.</a:t>
            </a:r>
            <a:endParaRPr sz="1200" dirty="0">
              <a:latin typeface="Times New Roman"/>
              <a:cs typeface="Times New Roman"/>
            </a:endParaRPr>
          </a:p>
          <a:p>
            <a:pPr marL="12700" marR="36195">
              <a:lnSpc>
                <a:spcPct val="143300"/>
              </a:lnSpc>
              <a:spcBef>
                <a:spcPts val="100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wish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parents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undivided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inspired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encouraged me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 my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 way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 whom I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unable to complete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 </a:t>
            </a: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 marR="36830">
              <a:lnSpc>
                <a:spcPct val="144200"/>
              </a:lnSpc>
              <a:spcBef>
                <a:spcPts val="980"/>
              </a:spcBef>
            </a:pP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thank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friends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appreciated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motivated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god who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 </a:t>
            </a:r>
            <a:r>
              <a:rPr sz="1200" spc="-10" dirty="0">
                <a:latin typeface="Times New Roman"/>
                <a:cs typeface="Times New Roman"/>
              </a:rPr>
              <a:t>possible.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2233" y="8131912"/>
            <a:ext cx="2225167" cy="57002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40"/>
              </a:spcBef>
              <a:tabLst>
                <a:tab pos="1094740" algn="l"/>
              </a:tabLst>
            </a:pPr>
            <a:r>
              <a:rPr lang="en-US" sz="1100" b="1" dirty="0" err="1" smtClean="0">
                <a:latin typeface="Times New Roman"/>
                <a:cs typeface="Times New Roman"/>
              </a:rPr>
              <a:t>Gaurav</a:t>
            </a:r>
            <a:r>
              <a:rPr lang="en-US" sz="1100" b="1" dirty="0" smtClean="0">
                <a:latin typeface="Times New Roman"/>
                <a:cs typeface="Times New Roman"/>
              </a:rPr>
              <a:t> </a:t>
            </a:r>
            <a:r>
              <a:rPr lang="en-US" sz="1100" b="1" dirty="0" err="1" smtClean="0">
                <a:latin typeface="Times New Roman"/>
                <a:cs typeface="Times New Roman"/>
              </a:rPr>
              <a:t>Panwar</a:t>
            </a:r>
            <a:r>
              <a:rPr lang="en-US" sz="1100" b="1" dirty="0">
                <a:latin typeface="Times New Roman"/>
                <a:cs typeface="Times New Roman"/>
              </a:rPr>
              <a:t> </a:t>
            </a:r>
            <a:r>
              <a:rPr lang="en-US" sz="1100" b="1" dirty="0" smtClean="0">
                <a:latin typeface="Times New Roman"/>
                <a:cs typeface="Times New Roman"/>
              </a:rPr>
              <a:t>      </a:t>
            </a:r>
            <a:r>
              <a:rPr lang="en-US" sz="1100" b="1" spc="-10" dirty="0" smtClean="0">
                <a:latin typeface="Times New Roman"/>
                <a:cs typeface="Times New Roman"/>
              </a:rPr>
              <a:t>(2000290140047)</a:t>
            </a:r>
            <a:endParaRPr lang="en-US" sz="1100" dirty="0" smtClean="0">
              <a:latin typeface="Times New Roman"/>
              <a:cs typeface="Times New Roman"/>
            </a:endParaRPr>
          </a:p>
          <a:p>
            <a:pPr marL="13970" indent="-1905">
              <a:lnSpc>
                <a:spcPct val="100000"/>
              </a:lnSpc>
              <a:spcBef>
                <a:spcPts val="145"/>
              </a:spcBef>
            </a:pPr>
            <a:r>
              <a:rPr lang="en-US" sz="1100" b="1" dirty="0" err="1" smtClean="0">
                <a:latin typeface="Times New Roman"/>
                <a:cs typeface="Times New Roman"/>
              </a:rPr>
              <a:t>Harshit</a:t>
            </a:r>
            <a:r>
              <a:rPr lang="en-US" sz="1100" b="1" dirty="0" smtClean="0">
                <a:latin typeface="Times New Roman"/>
                <a:cs typeface="Times New Roman"/>
              </a:rPr>
              <a:t> </a:t>
            </a:r>
            <a:r>
              <a:rPr lang="en-US" sz="1100" b="1" dirty="0" err="1" smtClean="0">
                <a:latin typeface="Times New Roman"/>
                <a:cs typeface="Times New Roman"/>
              </a:rPr>
              <a:t>Tyagi</a:t>
            </a:r>
            <a:r>
              <a:rPr lang="en-US" sz="1100" b="1" spc="420" dirty="0" smtClean="0">
                <a:latin typeface="Times New Roman"/>
                <a:cs typeface="Times New Roman"/>
              </a:rPr>
              <a:t>    </a:t>
            </a:r>
            <a:r>
              <a:rPr lang="en-US" sz="1100" b="1" spc="-10" dirty="0" smtClean="0">
                <a:latin typeface="Times New Roman"/>
                <a:cs typeface="Times New Roman"/>
              </a:rPr>
              <a:t>(2000290140050)</a:t>
            </a:r>
            <a:endParaRPr lang="en-US" sz="1100" dirty="0" smtClean="0">
              <a:latin typeface="Times New Roman"/>
              <a:cs typeface="Times New Roman"/>
            </a:endParaRPr>
          </a:p>
          <a:p>
            <a:pPr marL="13970" marR="5080">
              <a:lnSpc>
                <a:spcPct val="110900"/>
              </a:lnSpc>
              <a:spcBef>
                <a:spcPts val="15"/>
              </a:spcBef>
            </a:pPr>
            <a:r>
              <a:rPr lang="en-US" sz="1100" b="1" dirty="0" err="1" smtClean="0">
                <a:latin typeface="Times New Roman"/>
                <a:cs typeface="Times New Roman"/>
              </a:rPr>
              <a:t>Piyush</a:t>
            </a:r>
            <a:r>
              <a:rPr lang="en-US" sz="1100" b="1" dirty="0" smtClean="0">
                <a:latin typeface="Times New Roman"/>
                <a:cs typeface="Times New Roman"/>
              </a:rPr>
              <a:t> </a:t>
            </a:r>
            <a:r>
              <a:rPr lang="en-US" sz="1100" b="1" dirty="0" err="1" smtClean="0">
                <a:latin typeface="Times New Roman"/>
                <a:cs typeface="Times New Roman"/>
              </a:rPr>
              <a:t>Chaudhary</a:t>
            </a:r>
            <a:r>
              <a:rPr lang="en-US" sz="1100" b="1" dirty="0" smtClean="0">
                <a:latin typeface="Times New Roman"/>
                <a:cs typeface="Times New Roman"/>
              </a:rPr>
              <a:t>  (2000290140085)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4178" y="976630"/>
            <a:ext cx="993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-10" dirty="0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488" y="1651763"/>
            <a:ext cx="6111240" cy="307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715" algn="just">
              <a:lnSpc>
                <a:spcPct val="1442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jFrame,which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mainly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adding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items,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information's</a:t>
            </a:r>
            <a:endParaRPr sz="1200">
              <a:latin typeface="Times New Roman"/>
              <a:cs typeface="Times New Roman"/>
            </a:endParaRPr>
          </a:p>
          <a:p>
            <a:pPr marL="114300" marR="508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,searching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CRUD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performed.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interactive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use.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searching,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selection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easier.</a:t>
            </a:r>
            <a:endParaRPr sz="1200">
              <a:latin typeface="Times New Roman"/>
              <a:cs typeface="Times New Roman"/>
            </a:endParaRPr>
          </a:p>
          <a:p>
            <a:pPr marL="114300" marR="9525" algn="just">
              <a:lnSpc>
                <a:spcPct val="144300"/>
              </a:lnSpc>
              <a:spcBef>
                <a:spcPts val="4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Billing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Bills, </a:t>
            </a:r>
            <a:r>
              <a:rPr sz="1200" dirty="0">
                <a:latin typeface="Times New Roman"/>
                <a:cs typeface="Times New Roman"/>
              </a:rPr>
              <a:t>Customer,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Payment,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Transactions,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Bills,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Login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admin.</a:t>
            </a:r>
            <a:endParaRPr sz="1200">
              <a:latin typeface="Times New Roman"/>
              <a:cs typeface="Times New Roman"/>
            </a:endParaRPr>
          </a:p>
          <a:p>
            <a:pPr marL="114300" algn="just">
              <a:lnSpc>
                <a:spcPct val="100000"/>
              </a:lnSpc>
              <a:spcBef>
                <a:spcPts val="106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modules</a:t>
            </a:r>
            <a:r>
              <a:rPr sz="1100" spc="-1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1.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Admin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488" y="5178679"/>
            <a:ext cx="7321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2.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Employee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076" y="976630"/>
            <a:ext cx="5356225" cy="7962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latin typeface="Times New Roman"/>
                <a:cs typeface="Times New Roman"/>
              </a:rPr>
              <a:t>Table</a:t>
            </a:r>
            <a:r>
              <a:rPr sz="1550" b="1" spc="-3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of</a:t>
            </a:r>
            <a:r>
              <a:rPr sz="1550" b="1" spc="-20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Contents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75"/>
              </a:spcBef>
            </a:pPr>
            <a:r>
              <a:rPr sz="1150" dirty="0">
                <a:latin typeface="Times New Roman"/>
                <a:cs typeface="Times New Roman"/>
              </a:rPr>
              <a:t>Acknowledgements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...............................................................................................................v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1.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Introduction about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project............................................................................................8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1.1</a:t>
            </a:r>
            <a:r>
              <a:rPr sz="1150" spc="1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Modules</a:t>
            </a:r>
            <a:r>
              <a:rPr sz="1150" spc="29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......................................................................................................................8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1.2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Functional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Requirement</a:t>
            </a:r>
            <a:r>
              <a:rPr sz="1150" spc="2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.............................................................................................8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1.3 Nonfunctional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requirement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.........................................................................................9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2.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Introduction</a:t>
            </a:r>
            <a:r>
              <a:rPr sz="1150" spc="37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....................................................................................................................10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2.1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Existing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System</a:t>
            </a:r>
            <a:r>
              <a:rPr sz="1150" spc="-1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.........................................................................................................10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2.2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Drawback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existing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system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....................................................................................10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2.3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Proposed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system.......................................................................................................10</a:t>
            </a:r>
            <a:endParaRPr sz="1150">
              <a:latin typeface="Times New Roman"/>
              <a:cs typeface="Times New Roman"/>
            </a:endParaRPr>
          </a:p>
          <a:p>
            <a:pPr marL="307975" marR="5080" indent="-147955">
              <a:lnSpc>
                <a:spcPts val="2680"/>
              </a:lnSpc>
              <a:spcBef>
                <a:spcPts val="290"/>
              </a:spcBef>
            </a:pPr>
            <a:r>
              <a:rPr sz="1150" dirty="0">
                <a:latin typeface="Times New Roman"/>
                <a:cs typeface="Times New Roman"/>
              </a:rPr>
              <a:t>2.4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Expected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advantage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25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proposed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system..................................................................11 </a:t>
            </a:r>
            <a:r>
              <a:rPr sz="1150" dirty="0">
                <a:latin typeface="Times New Roman"/>
                <a:cs typeface="Times New Roman"/>
              </a:rPr>
              <a:t>2.4.1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Feasibility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study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.................................................................................................12</a:t>
            </a:r>
            <a:endParaRPr sz="1150">
              <a:latin typeface="Times New Roman"/>
              <a:cs typeface="Times New Roman"/>
            </a:endParaRPr>
          </a:p>
          <a:p>
            <a:pPr marL="307975">
              <a:lnSpc>
                <a:spcPct val="100000"/>
              </a:lnSpc>
              <a:spcBef>
                <a:spcPts val="975"/>
              </a:spcBef>
            </a:pPr>
            <a:r>
              <a:rPr sz="1150" dirty="0">
                <a:latin typeface="Times New Roman"/>
                <a:cs typeface="Times New Roman"/>
              </a:rPr>
              <a:t>2.4.2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Technical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Feasibility</a:t>
            </a:r>
            <a:r>
              <a:rPr sz="1150" spc="20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.........................................................................................12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307975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2.4.3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Economic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Feasibility..........................................................................................12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07975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2.4.4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Behavioral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Feasibility.........................................................................................13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3.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Software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Hardware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Specification</a:t>
            </a:r>
            <a:r>
              <a:rPr sz="1150" spc="-1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.............................................................................13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3.1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Hardware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Specification</a:t>
            </a:r>
            <a:r>
              <a:rPr sz="1150" spc="19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............................................................................................13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Times New Roman"/>
                <a:cs typeface="Times New Roman"/>
              </a:rPr>
              <a:t>3.2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Software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Specification...............................................................................................13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4. Software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Development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life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cycle</a:t>
            </a:r>
            <a:r>
              <a:rPr sz="1150" spc="2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...................................................................................14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5.</a:t>
            </a:r>
            <a:r>
              <a:rPr sz="1150" spc="50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Design..............................................................................................................................15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5.1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Logical</a:t>
            </a:r>
            <a:r>
              <a:rPr sz="1150" spc="8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Design...........................................................................................................16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5.2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Physical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Design</a:t>
            </a:r>
            <a:r>
              <a:rPr sz="1150" spc="2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........................................................................................................16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5.3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Module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Design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..........................................................................................................17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076" y="976376"/>
            <a:ext cx="5379085" cy="357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4135" algn="r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5.4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Input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Design..............................................................................................................18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R="7620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5.5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Output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Design...........................................................................................................19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R="6096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5.6</a:t>
            </a:r>
            <a:r>
              <a:rPr sz="1150" spc="3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Dataflow</a:t>
            </a:r>
            <a:r>
              <a:rPr sz="1150" spc="29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Diagram...................................................................................................</a:t>
            </a:r>
            <a:r>
              <a:rPr sz="1150" spc="305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.20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R="27940" algn="r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Times New Roman"/>
                <a:cs typeface="Times New Roman"/>
              </a:rPr>
              <a:t>6.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Database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Design</a:t>
            </a:r>
            <a:r>
              <a:rPr sz="1150" spc="-6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..............................................................................................................25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R="2794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7.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Feature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Operating</a:t>
            </a:r>
            <a:r>
              <a:rPr sz="1150" spc="-10" dirty="0">
                <a:latin typeface="Times New Roman"/>
                <a:cs typeface="Times New Roman"/>
              </a:rPr>
              <a:t> System</a:t>
            </a:r>
            <a:r>
              <a:rPr sz="1150" spc="-1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...........................................................................................26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R="3683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8.</a:t>
            </a:r>
            <a:r>
              <a:rPr sz="1150" spc="3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Screenshot........................................................................................................................29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R="59055" algn="r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Times New Roman"/>
                <a:cs typeface="Times New Roman"/>
              </a:rPr>
              <a:t>9.</a:t>
            </a:r>
            <a:r>
              <a:rPr sz="1150" spc="1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Testing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............................................................................................................................34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R="36830" algn="r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Times New Roman"/>
                <a:cs typeface="Times New Roman"/>
              </a:rPr>
              <a:t>10.</a:t>
            </a:r>
            <a:r>
              <a:rPr sz="1150" spc="2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Conclusion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....................................................................................................................37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R="2286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10.1</a:t>
            </a:r>
            <a:r>
              <a:rPr sz="1150" spc="1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Limitation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.................................................................................................................38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R="762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10.2</a:t>
            </a:r>
            <a:r>
              <a:rPr sz="1150" spc="1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Scope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Future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Enhancement...................................................................................38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50" dirty="0">
                <a:latin typeface="Times New Roman"/>
                <a:cs typeface="Times New Roman"/>
              </a:rPr>
              <a:t>11.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Online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Reference</a:t>
            </a:r>
            <a:r>
              <a:rPr sz="1150" spc="30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..........................................................................................................39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r>
              <a:rPr spc="-25"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7"/>
            <a:ext cx="5630545" cy="841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4160" algn="l"/>
              </a:tabLst>
            </a:pP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	Billing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90500" indent="-178435" algn="just">
              <a:lnSpc>
                <a:spcPct val="100000"/>
              </a:lnSpc>
              <a:buAutoNum type="arabicPeriod"/>
              <a:tabLst>
                <a:tab pos="191135" algn="l"/>
              </a:tabLst>
            </a:pPr>
            <a:r>
              <a:rPr sz="1400" b="1" dirty="0">
                <a:latin typeface="Times New Roman"/>
                <a:cs typeface="Times New Roman"/>
              </a:rPr>
              <a:t>Introduction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about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titled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“BILLING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SOFTWARE"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institute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branches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locations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Employee </a:t>
            </a:r>
            <a:r>
              <a:rPr sz="1200" dirty="0">
                <a:latin typeface="Times New Roman"/>
                <a:cs typeface="Times New Roman"/>
              </a:rPr>
              <a:t>salary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details,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modify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salary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Employee.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280670" lvl="1" indent="-268605" algn="just">
              <a:lnSpc>
                <a:spcPct val="100000"/>
              </a:lnSpc>
              <a:buAutoNum type="arabicPeriod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Modules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Admin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Employee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Symbol"/>
              <a:buChar char=""/>
            </a:pP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75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1305" algn="l"/>
              </a:tabLst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Functional</a:t>
            </a:r>
            <a:r>
              <a:rPr sz="1400" b="1" u="heavy" spc="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400" b="1" dirty="0">
                <a:latin typeface="Times New Roman"/>
                <a:cs typeface="Times New Roman"/>
              </a:rPr>
              <a:t>Admin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 </a:t>
            </a:r>
            <a:r>
              <a:rPr sz="1200" spc="-20" dirty="0">
                <a:latin typeface="Times New Roman"/>
                <a:cs typeface="Times New Roman"/>
              </a:rPr>
              <a:t>login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branch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Employee</a:t>
            </a:r>
            <a:endParaRPr sz="1200">
              <a:latin typeface="Times New Roman"/>
              <a:cs typeface="Times New Roman"/>
            </a:endParaRPr>
          </a:p>
          <a:p>
            <a:pPr marL="469265" marR="210185" lvl="2" indent="-228600">
              <a:lnSpc>
                <a:spcPct val="14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various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branches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delete </a:t>
            </a:r>
            <a:r>
              <a:rPr sz="1200" spc="-20" dirty="0">
                <a:latin typeface="Times New Roman"/>
                <a:cs typeface="Times New Roman"/>
              </a:rPr>
              <a:t>them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Employee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details: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login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 student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record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-10" dirty="0">
                <a:latin typeface="Times New Roman"/>
                <a:cs typeface="Times New Roman"/>
              </a:rPr>
              <a:t> information's</a:t>
            </a:r>
            <a:endParaRPr sz="120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spcBef>
                <a:spcPts val="1240"/>
              </a:spcBef>
              <a:buAutoNum type="arabicPeriod" startAt="3"/>
              <a:tabLst>
                <a:tab pos="281305" algn="l"/>
              </a:tabLst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Non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–Functional</a:t>
            </a:r>
            <a:r>
              <a:rPr sz="1400" b="1" u="heavy" spc="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rabicPeriod" startAt="3"/>
            </a:pP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confidential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24X7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availability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Browse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IE,NN,Mozila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Firefox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4412</Words>
  <Application>Microsoft Office PowerPoint</Application>
  <PresentationFormat>Custom</PresentationFormat>
  <Paragraphs>669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Gauri</dc:creator>
  <cp:lastModifiedBy>hp</cp:lastModifiedBy>
  <cp:revision>5</cp:revision>
  <dcterms:created xsi:type="dcterms:W3CDTF">2022-03-08T18:08:56Z</dcterms:created>
  <dcterms:modified xsi:type="dcterms:W3CDTF">2022-03-08T18:52:41Z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2021-08-03T00:00:00Z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2022-03-08T00:00:00Z</vt:filetime>
  </property>
</Properties>
</file>