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7" r:id="rId5"/>
    <p:sldId id="268" r:id="rId6"/>
    <p:sldId id="259" r:id="rId7"/>
    <p:sldId id="270" r:id="rId8"/>
    <p:sldId id="271" r:id="rId9"/>
    <p:sldId id="273" r:id="rId10"/>
    <p:sldId id="274" r:id="rId11"/>
    <p:sldId id="275" r:id="rId12"/>
    <p:sldId id="277" r:id="rId13"/>
    <p:sldId id="276"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C58082-79FF-4D5F-9721-A5676AC46FD8}" v="118" dt="2021-10-26T09:46:05.2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720"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dgm:spPr>
        <a:gradFill rotWithShape="0">
          <a:gsLst>
            <a:gs pos="0">
              <a:srgbClr val="703000"/>
            </a:gs>
            <a:gs pos="50000">
              <a:srgbClr val="A44A00"/>
            </a:gs>
            <a:gs pos="70000">
              <a:srgbClr val="BC5500"/>
            </a:gs>
            <a:gs pos="100000">
              <a:srgbClr val="F26D00"/>
            </a:gs>
          </a:gsLst>
        </a:gradFill>
      </dgm:spPr>
      <dgm:t>
        <a:bodyPr/>
        <a:lstStyle/>
        <a:p>
          <a:r>
            <a:rPr lang="en-US" dirty="0"/>
            <a:t>MongoDB</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pPr/>
      <dgm:t>
        <a:bodyPr/>
        <a:lstStyle/>
        <a:p>
          <a:r>
            <a:rPr lang="en-US" dirty="0"/>
            <a:t>Express JS</a:t>
          </a:r>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r>
            <a:rPr lang="en-US" dirty="0"/>
            <a:t>React JS</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EEF06E70-45F0-46B6-B3E8-3F0339390E6E}">
      <dgm:prSet phldrT="[Text]"/>
      <dgm:spPr>
        <a:gradFill rotWithShape="0">
          <a:gsLst>
            <a:gs pos="0">
              <a:srgbClr val="703000"/>
            </a:gs>
            <a:gs pos="50000">
              <a:srgbClr val="A44A00"/>
            </a:gs>
            <a:gs pos="70000">
              <a:srgbClr val="BC5500"/>
            </a:gs>
            <a:gs pos="100000">
              <a:srgbClr val="F26D00"/>
            </a:gs>
          </a:gsLst>
        </a:gradFill>
      </dgm:spPr>
      <dgm:t>
        <a:bodyPr/>
        <a:lstStyle/>
        <a:p>
          <a:r>
            <a:rPr lang="en-US" dirty="0"/>
            <a:t>Node JS</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20A84A9-1D41-4450-97D8-1BEE9BF3D181}" type="parTrans" cxnId="{9E612AEF-ACD7-49F7-AEFC-BCE23238599A}">
      <dgm:prSet/>
      <dgm:spPr/>
      <dgm:t>
        <a:bodyPr/>
        <a:lstStyle/>
        <a:p>
          <a:endParaRPr lang="en-IN"/>
        </a:p>
      </dgm:t>
    </dgm:pt>
    <dgm:pt modelId="{B1E69203-51B2-4B5B-BBB4-1DE456EC7E5E}" type="sibTrans" cxnId="{9E612AEF-ACD7-49F7-AEFC-BCE23238599A}">
      <dgm:prSet/>
      <dgm:spPr/>
      <dgm:t>
        <a:bodyPr/>
        <a:lstStyle/>
        <a:p>
          <a:endParaRPr lang="en-IN"/>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1C01BF49-2971-49A6-B793-0A6B622CC443}" type="pres">
      <dgm:prSet presAssocID="{CD7942A0-B7D2-4B14-8FEA-55FC702F5BE7}" presName="FourNodes_1" presStyleLbl="node1" presStyleIdx="0" presStyleCnt="4">
        <dgm:presLayoutVars>
          <dgm:bulletEnabled val="1"/>
        </dgm:presLayoutVars>
      </dgm:prSet>
      <dgm:spPr/>
    </dgm:pt>
    <dgm:pt modelId="{E2A2BDBF-6835-4F3F-B520-96F5DDA070B0}" type="pres">
      <dgm:prSet presAssocID="{CD7942A0-B7D2-4B14-8FEA-55FC702F5BE7}" presName="FourNodes_2" presStyleLbl="node1" presStyleIdx="1" presStyleCnt="4">
        <dgm:presLayoutVars>
          <dgm:bulletEnabled val="1"/>
        </dgm:presLayoutVars>
      </dgm:prSet>
      <dgm:spPr/>
    </dgm:pt>
    <dgm:pt modelId="{EC7CCA36-E26D-48D4-95AD-D5356E87120F}" type="pres">
      <dgm:prSet presAssocID="{CD7942A0-B7D2-4B14-8FEA-55FC702F5BE7}" presName="FourNodes_3" presStyleLbl="node1" presStyleIdx="2" presStyleCnt="4">
        <dgm:presLayoutVars>
          <dgm:bulletEnabled val="1"/>
        </dgm:presLayoutVars>
      </dgm:prSet>
      <dgm:spPr/>
    </dgm:pt>
    <dgm:pt modelId="{C44B080E-8791-426B-A151-26793897157C}" type="pres">
      <dgm:prSet presAssocID="{CD7942A0-B7D2-4B14-8FEA-55FC702F5BE7}" presName="FourNodes_4" presStyleLbl="node1" presStyleIdx="3" presStyleCnt="4" custScaleX="89089" custScaleY="84830" custLinFactNeighborX="-516" custLinFactNeighborY="2621">
        <dgm:presLayoutVars>
          <dgm:bulletEnabled val="1"/>
        </dgm:presLayoutVars>
      </dgm:prSet>
      <dgm:spPr/>
    </dgm:pt>
    <dgm:pt modelId="{B36F91A7-D7BD-403C-9847-9545D4EE3F77}" type="pres">
      <dgm:prSet presAssocID="{CD7942A0-B7D2-4B14-8FEA-55FC702F5BE7}" presName="FourConn_1-2" presStyleLbl="fgAccFollowNode1" presStyleIdx="0" presStyleCnt="3">
        <dgm:presLayoutVars>
          <dgm:bulletEnabled val="1"/>
        </dgm:presLayoutVars>
      </dgm:prSet>
      <dgm:spPr/>
    </dgm:pt>
    <dgm:pt modelId="{CA20E723-17C8-42C1-B505-14D92DD66F79}" type="pres">
      <dgm:prSet presAssocID="{CD7942A0-B7D2-4B14-8FEA-55FC702F5BE7}" presName="FourConn_2-3" presStyleLbl="fgAccFollowNode1" presStyleIdx="1" presStyleCnt="3">
        <dgm:presLayoutVars>
          <dgm:bulletEnabled val="1"/>
        </dgm:presLayoutVars>
      </dgm:prSet>
      <dgm:spPr/>
    </dgm:pt>
    <dgm:pt modelId="{AEED555A-EBF6-4D54-AE27-7DB3D81B42D0}" type="pres">
      <dgm:prSet presAssocID="{CD7942A0-B7D2-4B14-8FEA-55FC702F5BE7}" presName="FourConn_3-4" presStyleLbl="fgAccFollowNode1" presStyleIdx="2" presStyleCnt="3">
        <dgm:presLayoutVars>
          <dgm:bulletEnabled val="1"/>
        </dgm:presLayoutVars>
      </dgm:prSet>
      <dgm:spPr/>
    </dgm:pt>
    <dgm:pt modelId="{49BD59C6-479F-483C-BBF0-66BE458190C3}" type="pres">
      <dgm:prSet presAssocID="{CD7942A0-B7D2-4B14-8FEA-55FC702F5BE7}" presName="FourNodes_1_text" presStyleLbl="node1" presStyleIdx="3" presStyleCnt="4">
        <dgm:presLayoutVars>
          <dgm:bulletEnabled val="1"/>
        </dgm:presLayoutVars>
      </dgm:prSet>
      <dgm:spPr/>
    </dgm:pt>
    <dgm:pt modelId="{1EFB017D-D45D-47C8-A3E7-C17F7C858A09}" type="pres">
      <dgm:prSet presAssocID="{CD7942A0-B7D2-4B14-8FEA-55FC702F5BE7}" presName="FourNodes_2_text" presStyleLbl="node1" presStyleIdx="3" presStyleCnt="4">
        <dgm:presLayoutVars>
          <dgm:bulletEnabled val="1"/>
        </dgm:presLayoutVars>
      </dgm:prSet>
      <dgm:spPr/>
    </dgm:pt>
    <dgm:pt modelId="{319CC3E8-AF41-4F63-A656-1F6795B2D24B}" type="pres">
      <dgm:prSet presAssocID="{CD7942A0-B7D2-4B14-8FEA-55FC702F5BE7}" presName="FourNodes_3_text" presStyleLbl="node1" presStyleIdx="3" presStyleCnt="4">
        <dgm:presLayoutVars>
          <dgm:bulletEnabled val="1"/>
        </dgm:presLayoutVars>
      </dgm:prSet>
      <dgm:spPr/>
    </dgm:pt>
    <dgm:pt modelId="{6A4876D8-031A-4BCA-BD00-751A8F6AD612}" type="pres">
      <dgm:prSet presAssocID="{CD7942A0-B7D2-4B14-8FEA-55FC702F5BE7}" presName="FourNodes_4_text" presStyleLbl="node1" presStyleIdx="3" presStyleCnt="4">
        <dgm:presLayoutVars>
          <dgm:bulletEnabled val="1"/>
        </dgm:presLayoutVars>
      </dgm:prSet>
      <dgm:spPr/>
    </dgm:pt>
  </dgm:ptLst>
  <dgm:cxnLst>
    <dgm:cxn modelId="{D029240A-C75A-4467-9877-B01DB89C1C11}" type="presOf" srcId="{095A5E99-E976-4550-8F80-53CC813F2F5A}" destId="{49BD59C6-479F-483C-BBF0-66BE458190C3}" srcOrd="1" destOrd="0" presId="urn:microsoft.com/office/officeart/2005/8/layout/vProcess5"/>
    <dgm:cxn modelId="{30B6810C-6AF9-4D59-9074-4E93C178A9F7}" type="presOf" srcId="{46037378-034A-4662-877A-B53E1DA069A3}" destId="{AEED555A-EBF6-4D54-AE27-7DB3D81B42D0}" srcOrd="0" destOrd="0" presId="urn:microsoft.com/office/officeart/2005/8/layout/vProcess5"/>
    <dgm:cxn modelId="{60F5522A-035D-4F54-9552-E32962EB5F52}" type="presOf" srcId="{8EC937D8-BD76-4A12-A3E5-900D5C1E2E05}" destId="{1EFB017D-D45D-47C8-A3E7-C17F7C858A09}" srcOrd="1" destOrd="0" presId="urn:microsoft.com/office/officeart/2005/8/layout/vProcess5"/>
    <dgm:cxn modelId="{63210731-B026-49F5-9B6D-3A341BC73BE4}" type="presOf" srcId="{B3EFD4A5-9FA1-4ABE-B722-05162509509B}" destId="{CA20E723-17C8-42C1-B505-14D92DD66F79}" srcOrd="0" destOrd="0" presId="urn:microsoft.com/office/officeart/2005/8/layout/vProcess5"/>
    <dgm:cxn modelId="{1FA9885E-9D55-4FDA-A49D-FE9B76E90256}" type="presOf" srcId="{EEF06E70-45F0-46B6-B3E8-3F0339390E6E}" destId="{6A4876D8-031A-4BCA-BD00-751A8F6AD612}" srcOrd="1" destOrd="0" presId="urn:microsoft.com/office/officeart/2005/8/layout/vProcess5"/>
    <dgm:cxn modelId="{F0A74941-F010-48A7-AB78-11E9CED5BC26}" type="presOf" srcId="{7133ECF5-4190-4604-AA2F-03C9A0A9210F}" destId="{EC7CCA36-E26D-48D4-95AD-D5356E87120F}" srcOrd="0" destOrd="0"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61387769-BCCF-42CE-A711-4FFC00954321}" type="presOf" srcId="{EEF06E70-45F0-46B6-B3E8-3F0339390E6E}" destId="{C44B080E-8791-426B-A151-26793897157C}" srcOrd="0"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5B41578A-E832-4F56-AAFD-06AE1D524A3F}" type="presOf" srcId="{7133ECF5-4190-4604-AA2F-03C9A0A9210F}" destId="{319CC3E8-AF41-4F63-A656-1F6795B2D24B}" srcOrd="1"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A5CD98D9-3897-48EA-B277-149102517214}" type="presOf" srcId="{8877691F-1B60-4485-9174-DDEC7EE68B70}" destId="{B36F91A7-D7BD-403C-9847-9545D4EE3F77}" srcOrd="0" destOrd="0" presId="urn:microsoft.com/office/officeart/2005/8/layout/vProcess5"/>
    <dgm:cxn modelId="{AB1BF5DC-5645-4E98-AF20-0AAE4270E469}" type="presOf" srcId="{8EC937D8-BD76-4A12-A3E5-900D5C1E2E05}" destId="{E2A2BDBF-6835-4F3F-B520-96F5DDA070B0}" srcOrd="0" destOrd="0" presId="urn:microsoft.com/office/officeart/2005/8/layout/vProcess5"/>
    <dgm:cxn modelId="{F13EB8E0-4426-4568-BC3F-CE91AB1C8B02}" type="presOf" srcId="{095A5E99-E976-4550-8F80-53CC813F2F5A}" destId="{1C01BF49-2971-49A6-B793-0A6B622CC443}" srcOrd="0"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9E612AEF-ACD7-49F7-AEFC-BCE23238599A}" srcId="{CD7942A0-B7D2-4B14-8FEA-55FC702F5BE7}" destId="{EEF06E70-45F0-46B6-B3E8-3F0339390E6E}" srcOrd="3" destOrd="0" parTransId="{020A84A9-1D41-4450-97D8-1BEE9BF3D181}" sibTransId="{B1E69203-51B2-4B5B-BBB4-1DE456EC7E5E}"/>
    <dgm:cxn modelId="{768DB908-A4BF-48A6-A740-5DD0CBAFBB11}" type="presParOf" srcId="{1D84D8B6-AB32-4491-B5D2-EFE3D7668B88}" destId="{3E0E8213-E460-4EB7-9A92-C2B1CC553F0D}" srcOrd="0" destOrd="0" presId="urn:microsoft.com/office/officeart/2005/8/layout/vProcess5"/>
    <dgm:cxn modelId="{039EB3C1-3AFD-46CD-AB5F-E611A0AE4EDF}" type="presParOf" srcId="{1D84D8B6-AB32-4491-B5D2-EFE3D7668B88}" destId="{1C01BF49-2971-49A6-B793-0A6B622CC443}" srcOrd="1" destOrd="0" presId="urn:microsoft.com/office/officeart/2005/8/layout/vProcess5"/>
    <dgm:cxn modelId="{33825E47-4F03-4106-8330-1AE3465699D5}" type="presParOf" srcId="{1D84D8B6-AB32-4491-B5D2-EFE3D7668B88}" destId="{E2A2BDBF-6835-4F3F-B520-96F5DDA070B0}" srcOrd="2" destOrd="0" presId="urn:microsoft.com/office/officeart/2005/8/layout/vProcess5"/>
    <dgm:cxn modelId="{926A7033-AD27-4113-8DDD-45547806BC68}" type="presParOf" srcId="{1D84D8B6-AB32-4491-B5D2-EFE3D7668B88}" destId="{EC7CCA36-E26D-48D4-95AD-D5356E87120F}" srcOrd="3" destOrd="0" presId="urn:microsoft.com/office/officeart/2005/8/layout/vProcess5"/>
    <dgm:cxn modelId="{93B9CFD1-09B3-46C3-8DBB-7BA1C862BD99}" type="presParOf" srcId="{1D84D8B6-AB32-4491-B5D2-EFE3D7668B88}" destId="{C44B080E-8791-426B-A151-26793897157C}" srcOrd="4" destOrd="0" presId="urn:microsoft.com/office/officeart/2005/8/layout/vProcess5"/>
    <dgm:cxn modelId="{B7342C9B-9408-4035-8E93-01A756DD6E7C}" type="presParOf" srcId="{1D84D8B6-AB32-4491-B5D2-EFE3D7668B88}" destId="{B36F91A7-D7BD-403C-9847-9545D4EE3F77}" srcOrd="5" destOrd="0" presId="urn:microsoft.com/office/officeart/2005/8/layout/vProcess5"/>
    <dgm:cxn modelId="{CCEE8710-80AD-4F19-A0A8-F720E50B6131}" type="presParOf" srcId="{1D84D8B6-AB32-4491-B5D2-EFE3D7668B88}" destId="{CA20E723-17C8-42C1-B505-14D92DD66F79}" srcOrd="6" destOrd="0" presId="urn:microsoft.com/office/officeart/2005/8/layout/vProcess5"/>
    <dgm:cxn modelId="{DD27BC9D-DCC6-4405-8FFD-D2B5821BC661}" type="presParOf" srcId="{1D84D8B6-AB32-4491-B5D2-EFE3D7668B88}" destId="{AEED555A-EBF6-4D54-AE27-7DB3D81B42D0}" srcOrd="7" destOrd="0" presId="urn:microsoft.com/office/officeart/2005/8/layout/vProcess5"/>
    <dgm:cxn modelId="{222A8B27-9AF2-4B44-B4C3-779913BF7E2A}" type="presParOf" srcId="{1D84D8B6-AB32-4491-B5D2-EFE3D7668B88}" destId="{49BD59C6-479F-483C-BBF0-66BE458190C3}" srcOrd="8" destOrd="0" presId="urn:microsoft.com/office/officeart/2005/8/layout/vProcess5"/>
    <dgm:cxn modelId="{A28C3C00-9E06-42A5-84D0-47571712A2DA}" type="presParOf" srcId="{1D84D8B6-AB32-4491-B5D2-EFE3D7668B88}" destId="{1EFB017D-D45D-47C8-A3E7-C17F7C858A09}" srcOrd="9" destOrd="0" presId="urn:microsoft.com/office/officeart/2005/8/layout/vProcess5"/>
    <dgm:cxn modelId="{9052E662-AA71-4254-BE7D-96F1DBD217BC}" type="presParOf" srcId="{1D84D8B6-AB32-4491-B5D2-EFE3D7668B88}" destId="{319CC3E8-AF41-4F63-A656-1F6795B2D24B}" srcOrd="10" destOrd="0" presId="urn:microsoft.com/office/officeart/2005/8/layout/vProcess5"/>
    <dgm:cxn modelId="{2B8594B1-09A3-4F05-9EDF-AF90E953E654}" type="presParOf" srcId="{1D84D8B6-AB32-4491-B5D2-EFE3D7668B88}" destId="{6A4876D8-031A-4BCA-BD00-751A8F6AD612}"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01BF49-2971-49A6-B793-0A6B622CC443}">
      <dsp:nvSpPr>
        <dsp:cNvPr id="0" name=""/>
        <dsp:cNvSpPr/>
      </dsp:nvSpPr>
      <dsp:spPr>
        <a:xfrm>
          <a:off x="0" y="0"/>
          <a:ext cx="4062856" cy="1123610"/>
        </a:xfrm>
        <a:prstGeom prst="roundRect">
          <a:avLst>
            <a:gd name="adj" fmla="val 10000"/>
          </a:avLst>
        </a:prstGeom>
        <a:gradFill rotWithShape="0">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MongoDB</a:t>
          </a:r>
        </a:p>
      </dsp:txBody>
      <dsp:txXfrm>
        <a:off x="32909" y="32909"/>
        <a:ext cx="2755449" cy="1057792"/>
      </dsp:txXfrm>
    </dsp:sp>
    <dsp:sp modelId="{E2A2BDBF-6835-4F3F-B520-96F5DDA070B0}">
      <dsp:nvSpPr>
        <dsp:cNvPr id="0" name=""/>
        <dsp:cNvSpPr/>
      </dsp:nvSpPr>
      <dsp:spPr>
        <a:xfrm>
          <a:off x="340264" y="1327903"/>
          <a:ext cx="4062856" cy="1123610"/>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Express JS</a:t>
          </a:r>
        </a:p>
      </dsp:txBody>
      <dsp:txXfrm>
        <a:off x="373173" y="1360812"/>
        <a:ext cx="2926427" cy="1057792"/>
      </dsp:txXfrm>
    </dsp:sp>
    <dsp:sp modelId="{EC7CCA36-E26D-48D4-95AD-D5356E87120F}">
      <dsp:nvSpPr>
        <dsp:cNvPr id="0" name=""/>
        <dsp:cNvSpPr/>
      </dsp:nvSpPr>
      <dsp:spPr>
        <a:xfrm>
          <a:off x="675449" y="2655806"/>
          <a:ext cx="4062856" cy="1123610"/>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React JS</a:t>
          </a:r>
        </a:p>
      </dsp:txBody>
      <dsp:txXfrm>
        <a:off x="708358" y="2688715"/>
        <a:ext cx="2931506" cy="1057792"/>
      </dsp:txXfrm>
    </dsp:sp>
    <dsp:sp modelId="{C44B080E-8791-426B-A151-26793897157C}">
      <dsp:nvSpPr>
        <dsp:cNvPr id="0" name=""/>
        <dsp:cNvSpPr/>
      </dsp:nvSpPr>
      <dsp:spPr>
        <a:xfrm>
          <a:off x="1216399" y="4098385"/>
          <a:ext cx="3619558" cy="953158"/>
        </a:xfrm>
        <a:prstGeom prst="roundRect">
          <a:avLst>
            <a:gd name="adj" fmla="val 10000"/>
          </a:avLst>
        </a:prstGeom>
        <a:gradFill rotWithShape="0">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Node JS</a:t>
          </a:r>
        </a:p>
      </dsp:txBody>
      <dsp:txXfrm>
        <a:off x="1244316" y="4126302"/>
        <a:ext cx="2609927" cy="897324"/>
      </dsp:txXfrm>
    </dsp:sp>
    <dsp:sp modelId="{B36F91A7-D7BD-403C-9847-9545D4EE3F77}">
      <dsp:nvSpPr>
        <dsp:cNvPr id="0" name=""/>
        <dsp:cNvSpPr/>
      </dsp:nvSpPr>
      <dsp:spPr>
        <a:xfrm>
          <a:off x="3332510" y="860583"/>
          <a:ext cx="730346" cy="730346"/>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3496838" y="860583"/>
        <a:ext cx="401690" cy="549585"/>
      </dsp:txXfrm>
    </dsp:sp>
    <dsp:sp modelId="{CA20E723-17C8-42C1-B505-14D92DD66F79}">
      <dsp:nvSpPr>
        <dsp:cNvPr id="0" name=""/>
        <dsp:cNvSpPr/>
      </dsp:nvSpPr>
      <dsp:spPr>
        <a:xfrm>
          <a:off x="3672774" y="2188486"/>
          <a:ext cx="730346" cy="730346"/>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3837102" y="2188486"/>
        <a:ext cx="401690" cy="549585"/>
      </dsp:txXfrm>
    </dsp:sp>
    <dsp:sp modelId="{AEED555A-EBF6-4D54-AE27-7DB3D81B42D0}">
      <dsp:nvSpPr>
        <dsp:cNvPr id="0" name=""/>
        <dsp:cNvSpPr/>
      </dsp:nvSpPr>
      <dsp:spPr>
        <a:xfrm>
          <a:off x="4007959" y="3516389"/>
          <a:ext cx="730346" cy="730346"/>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4172287" y="3516389"/>
        <a:ext cx="401690" cy="54958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12/11/2021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12/11/2021</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12/11/2021</a:t>
            </a:fld>
            <a:endParaRPr dirty="0"/>
          </a:p>
        </p:txBody>
      </p:sp>
      <p:sp>
        <p:nvSpPr>
          <p:cNvPr id="23" name="Footer Placeholder 22"/>
          <p:cNvSpPr>
            <a:spLocks noGrp="1"/>
          </p:cNvSpPr>
          <p:nvPr>
            <p:ph type="ftr" sz="quarter" idx="11"/>
          </p:nvPr>
        </p:nvSpPr>
        <p:spPr/>
        <p:txBody>
          <a:bodyPr/>
          <a:lstStyle/>
          <a:p>
            <a:endParaRPr dirty="0"/>
          </a:p>
        </p:txBody>
      </p:sp>
      <p:sp>
        <p:nvSpPr>
          <p:cNvPr id="24" name="Slide Number Placeholder 2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12/11/2021</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12/11/2021</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12/11/2021</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12/11/2021</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12/11/2021</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12/11/2021</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12/11/2021</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12/11/2021</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12/11/2021</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F0DFD029-FB74-4578-B929-F66AA97659CA}" type="datetimeFigureOut">
              <a:rPr lang="en-US"/>
              <a:t>12/11/2021</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12/11/2021</a:t>
            </a:fld>
            <a:endParaRPr dirty="0"/>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dirty="0"/>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gnitegamingplatform.herokuapp.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176" y="75827"/>
            <a:ext cx="6485460" cy="1142115"/>
          </a:xfrm>
        </p:spPr>
        <p:txBody>
          <a:bodyPr/>
          <a:lstStyle/>
          <a:p>
            <a:pPr algn="ctr"/>
            <a:r>
              <a:rPr lang="en-US" dirty="0"/>
              <a:t>               </a:t>
            </a:r>
            <a:r>
              <a:rPr lang="en-US" dirty="0">
                <a:latin typeface="Georgia" panose="02040502050405020303" pitchFamily="18" charset="0"/>
              </a:rPr>
              <a:t>IGNITE</a:t>
            </a:r>
          </a:p>
        </p:txBody>
      </p:sp>
      <p:sp>
        <p:nvSpPr>
          <p:cNvPr id="5" name="Subtitle 4"/>
          <p:cNvSpPr>
            <a:spLocks noGrp="1"/>
          </p:cNvSpPr>
          <p:nvPr>
            <p:ph type="subTitle" idx="1"/>
          </p:nvPr>
        </p:nvSpPr>
        <p:spPr>
          <a:xfrm>
            <a:off x="1625176" y="1223618"/>
            <a:ext cx="8735325" cy="452760"/>
          </a:xfrm>
        </p:spPr>
        <p:txBody>
          <a:bodyPr>
            <a:normAutofit fontScale="92500" lnSpcReduction="10000"/>
          </a:bodyPr>
          <a:lstStyle/>
          <a:p>
            <a:pPr algn="ctr"/>
            <a:r>
              <a:rPr lang="en-US" dirty="0">
                <a:latin typeface="Georgia" panose="02040502050405020303" pitchFamily="18" charset="0"/>
              </a:rPr>
              <a:t>THE GAMING PLATFORM</a:t>
            </a:r>
          </a:p>
          <a:p>
            <a:endParaRPr lang="en-US" dirty="0">
              <a:latin typeface="Georgia" panose="02040502050405020303" pitchFamily="18" charset="0"/>
            </a:endParaRPr>
          </a:p>
          <a:p>
            <a:endParaRPr lang="en-US" dirty="0">
              <a:latin typeface="Georgia" panose="02040502050405020303" pitchFamily="18" charset="0"/>
            </a:endParaRPr>
          </a:p>
        </p:txBody>
      </p:sp>
      <p:sp>
        <p:nvSpPr>
          <p:cNvPr id="3" name="TextBox 2">
            <a:extLst>
              <a:ext uri="{FF2B5EF4-FFF2-40B4-BE49-F238E27FC236}">
                <a16:creationId xmlns:a16="http://schemas.microsoft.com/office/drawing/2014/main" id="{B0782024-BEF2-48F2-938D-751B4FA9C372}"/>
              </a:ext>
            </a:extLst>
          </p:cNvPr>
          <p:cNvSpPr txBox="1"/>
          <p:nvPr/>
        </p:nvSpPr>
        <p:spPr>
          <a:xfrm>
            <a:off x="3987152" y="2802380"/>
            <a:ext cx="4339508" cy="1631216"/>
          </a:xfrm>
          <a:prstGeom prst="rect">
            <a:avLst/>
          </a:prstGeom>
          <a:noFill/>
        </p:spPr>
        <p:txBody>
          <a:bodyPr wrap="square" rtlCol="0">
            <a:spAutoFit/>
          </a:bodyPr>
          <a:lstStyle/>
          <a:p>
            <a:r>
              <a:rPr lang="en-IN" sz="2000" b="1" dirty="0">
                <a:latin typeface="Georgia" panose="02040502050405020303" pitchFamily="18" charset="0"/>
              </a:rPr>
              <a:t>Team Members</a:t>
            </a:r>
          </a:p>
          <a:p>
            <a:pPr marL="514350" indent="-514350">
              <a:buFont typeface="Wingdings" panose="05000000000000000000" pitchFamily="2" charset="2"/>
              <a:buChar char="Ø"/>
            </a:pPr>
            <a:r>
              <a:rPr lang="en-IN" sz="2000" dirty="0">
                <a:latin typeface="Georgia" panose="02040502050405020303" pitchFamily="18" charset="0"/>
              </a:rPr>
              <a:t>Mayank Agrawal </a:t>
            </a:r>
          </a:p>
          <a:p>
            <a:pPr marL="514350" indent="-514350">
              <a:buFont typeface="Wingdings" panose="05000000000000000000" pitchFamily="2" charset="2"/>
              <a:buChar char="Ø"/>
            </a:pPr>
            <a:r>
              <a:rPr lang="en-IN" sz="2000" dirty="0">
                <a:latin typeface="Georgia" panose="02040502050405020303" pitchFamily="18" charset="0"/>
              </a:rPr>
              <a:t>Rishabh Sharma</a:t>
            </a:r>
          </a:p>
          <a:p>
            <a:pPr marL="514350" indent="-514350">
              <a:buFont typeface="Wingdings" panose="05000000000000000000" pitchFamily="2" charset="2"/>
              <a:buChar char="Ø"/>
            </a:pPr>
            <a:r>
              <a:rPr lang="en-IN" sz="2000" dirty="0">
                <a:latin typeface="Georgia" panose="02040502050405020303" pitchFamily="18" charset="0"/>
              </a:rPr>
              <a:t>Pramod Pandey</a:t>
            </a:r>
          </a:p>
          <a:p>
            <a:pPr marL="514350" indent="-514350">
              <a:buFont typeface="Wingdings" panose="05000000000000000000" pitchFamily="2" charset="2"/>
              <a:buChar char="Ø"/>
            </a:pPr>
            <a:r>
              <a:rPr lang="en-IN" sz="2000" dirty="0">
                <a:latin typeface="Georgia" panose="02040502050405020303" pitchFamily="18" charset="0"/>
              </a:rPr>
              <a:t>Priyanka Sharma</a:t>
            </a:r>
          </a:p>
        </p:txBody>
      </p:sp>
      <p:sp>
        <p:nvSpPr>
          <p:cNvPr id="4" name="TextBox 3">
            <a:extLst>
              <a:ext uri="{FF2B5EF4-FFF2-40B4-BE49-F238E27FC236}">
                <a16:creationId xmlns:a16="http://schemas.microsoft.com/office/drawing/2014/main" id="{854E0FF6-BD54-45D2-B02F-3E7951C744B6}"/>
              </a:ext>
            </a:extLst>
          </p:cNvPr>
          <p:cNvSpPr txBox="1"/>
          <p:nvPr/>
        </p:nvSpPr>
        <p:spPr>
          <a:xfrm>
            <a:off x="3987152" y="2119826"/>
            <a:ext cx="5400599" cy="523220"/>
          </a:xfrm>
          <a:prstGeom prst="rect">
            <a:avLst/>
          </a:prstGeom>
          <a:noFill/>
        </p:spPr>
        <p:txBody>
          <a:bodyPr wrap="square" rtlCol="0">
            <a:spAutoFit/>
          </a:bodyPr>
          <a:lstStyle/>
          <a:p>
            <a:r>
              <a:rPr lang="en-IN" sz="2800" b="1" dirty="0">
                <a:latin typeface="Georgia" panose="02040502050405020303" pitchFamily="18" charset="0"/>
              </a:rPr>
              <a:t>Mentor</a:t>
            </a:r>
            <a:r>
              <a:rPr lang="en-IN" sz="2800" dirty="0"/>
              <a:t>  </a:t>
            </a:r>
            <a:r>
              <a:rPr lang="en-IN" sz="2800" dirty="0">
                <a:latin typeface="Georgia" panose="02040502050405020303" pitchFamily="18" charset="0"/>
              </a:rPr>
              <a:t>Mr.</a:t>
            </a:r>
            <a:r>
              <a:rPr lang="en-IN" sz="2800" dirty="0"/>
              <a:t> </a:t>
            </a:r>
            <a:r>
              <a:rPr lang="en-IN" sz="2800" dirty="0">
                <a:latin typeface="Georgia" panose="02040502050405020303" pitchFamily="18" charset="0"/>
              </a:rPr>
              <a:t>Naresh Chandra</a:t>
            </a:r>
          </a:p>
        </p:txBody>
      </p:sp>
      <p:sp>
        <p:nvSpPr>
          <p:cNvPr id="6" name="TextBox 5">
            <a:extLst>
              <a:ext uri="{FF2B5EF4-FFF2-40B4-BE49-F238E27FC236}">
                <a16:creationId xmlns:a16="http://schemas.microsoft.com/office/drawing/2014/main" id="{FFBAA38A-5AA2-4A6D-8241-A708CCE1CD8F}"/>
              </a:ext>
            </a:extLst>
          </p:cNvPr>
          <p:cNvSpPr txBox="1"/>
          <p:nvPr/>
        </p:nvSpPr>
        <p:spPr>
          <a:xfrm>
            <a:off x="8614692" y="4797153"/>
            <a:ext cx="3168352" cy="954107"/>
          </a:xfrm>
          <a:prstGeom prst="rect">
            <a:avLst/>
          </a:prstGeom>
          <a:noFill/>
        </p:spPr>
        <p:txBody>
          <a:bodyPr wrap="square" rtlCol="0">
            <a:spAutoFit/>
          </a:bodyPr>
          <a:lstStyle/>
          <a:p>
            <a:r>
              <a:rPr lang="en-IN" sz="2800" b="1" dirty="0">
                <a:latin typeface="Georgia" panose="02040502050405020303" pitchFamily="18" charset="0"/>
              </a:rPr>
              <a:t>Presented By-</a:t>
            </a:r>
          </a:p>
          <a:p>
            <a:r>
              <a:rPr lang="en-IN" sz="2800" dirty="0">
                <a:latin typeface="Georgia" panose="02040502050405020303" pitchFamily="18" charset="0"/>
              </a:rPr>
              <a:t>Rishabh Sharma</a:t>
            </a:r>
          </a:p>
        </p:txBody>
      </p:sp>
      <p:sp>
        <p:nvSpPr>
          <p:cNvPr id="8" name="TextBox 7">
            <a:extLst>
              <a:ext uri="{FF2B5EF4-FFF2-40B4-BE49-F238E27FC236}">
                <a16:creationId xmlns:a16="http://schemas.microsoft.com/office/drawing/2014/main" id="{E487E62B-A1DD-4C91-9981-3F352DEC0FA0}"/>
              </a:ext>
            </a:extLst>
          </p:cNvPr>
          <p:cNvSpPr txBox="1"/>
          <p:nvPr/>
        </p:nvSpPr>
        <p:spPr>
          <a:xfrm>
            <a:off x="1034824" y="4797152"/>
            <a:ext cx="3547420" cy="1384995"/>
          </a:xfrm>
          <a:prstGeom prst="rect">
            <a:avLst/>
          </a:prstGeom>
          <a:noFill/>
        </p:spPr>
        <p:txBody>
          <a:bodyPr wrap="square" rtlCol="0">
            <a:spAutoFit/>
          </a:bodyPr>
          <a:lstStyle/>
          <a:p>
            <a:r>
              <a:rPr lang="en-IN" sz="2800" b="1" dirty="0">
                <a:latin typeface="Georgia" panose="02040502050405020303" pitchFamily="18" charset="0"/>
              </a:rPr>
              <a:t>Presented  To-</a:t>
            </a:r>
          </a:p>
          <a:p>
            <a:r>
              <a:rPr lang="en-IN" sz="2800" dirty="0">
                <a:latin typeface="Georgia" panose="02040502050405020303" pitchFamily="18" charset="0"/>
              </a:rPr>
              <a:t>Mr. Vipin Sir</a:t>
            </a:r>
          </a:p>
          <a:p>
            <a:r>
              <a:rPr lang="en-IN" sz="2800" dirty="0">
                <a:latin typeface="Georgia" panose="02040502050405020303" pitchFamily="18" charset="0"/>
              </a:rPr>
              <a:t>Mr. Naresh Chandra</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32195-E3C0-469E-8ADC-F5BE5BABC051}"/>
              </a:ext>
            </a:extLst>
          </p:cNvPr>
          <p:cNvSpPr>
            <a:spLocks noGrp="1"/>
          </p:cNvSpPr>
          <p:nvPr>
            <p:ph type="title"/>
          </p:nvPr>
        </p:nvSpPr>
        <p:spPr>
          <a:xfrm>
            <a:off x="1197868" y="2060848"/>
            <a:ext cx="10360501" cy="1223963"/>
          </a:xfrm>
        </p:spPr>
        <p:txBody>
          <a:bodyPr>
            <a:normAutofit/>
          </a:bodyPr>
          <a:lstStyle/>
          <a:p>
            <a:r>
              <a:rPr lang="en-IN" dirty="0"/>
              <a:t>THAT’S ALL FROM OUR SIDE THANK FOR HAVING US</a:t>
            </a:r>
          </a:p>
        </p:txBody>
      </p:sp>
    </p:spTree>
    <p:extLst>
      <p:ext uri="{BB962C8B-B14F-4D97-AF65-F5344CB8AC3E}">
        <p14:creationId xmlns:p14="http://schemas.microsoft.com/office/powerpoint/2010/main" val="1424476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7828" y="81949"/>
            <a:ext cx="6976125" cy="1223963"/>
          </a:xfrm>
        </p:spPr>
        <p:txBody>
          <a:bodyPr>
            <a:normAutofit/>
          </a:bodyPr>
          <a:lstStyle/>
          <a:p>
            <a:pPr algn="ctr"/>
            <a:r>
              <a:rPr lang="en-US" sz="5400" dirty="0">
                <a:latin typeface="Georgia" panose="02040502050405020303" pitchFamily="18" charset="0"/>
              </a:rPr>
              <a:t>Overview Of Ignite</a:t>
            </a:r>
          </a:p>
        </p:txBody>
      </p:sp>
      <p:sp>
        <p:nvSpPr>
          <p:cNvPr id="14" name="Content Placeholder 13"/>
          <p:cNvSpPr>
            <a:spLocks noGrp="1"/>
          </p:cNvSpPr>
          <p:nvPr>
            <p:ph idx="1"/>
          </p:nvPr>
        </p:nvSpPr>
        <p:spPr/>
        <p:txBody>
          <a:bodyPr/>
          <a:lstStyle/>
          <a:p>
            <a:pPr>
              <a:buFont typeface="Wingdings" panose="05000000000000000000" pitchFamily="2" charset="2"/>
              <a:buChar char="Ø"/>
            </a:pPr>
            <a:r>
              <a:rPr lang="en-US" sz="2800" dirty="0">
                <a:latin typeface="Georgia" panose="02040502050405020303" pitchFamily="18" charset="0"/>
              </a:rPr>
              <a:t>Ignite is going to act as an Information platform for the young gamers who want to spend their time in gaming and want to be  esports player. Our project will give you following details:-</a:t>
            </a:r>
          </a:p>
          <a:p>
            <a:pPr>
              <a:buFont typeface="Wingdings" panose="05000000000000000000" pitchFamily="2" charset="2"/>
              <a:buChar char="Ø"/>
            </a:pPr>
            <a:r>
              <a:rPr lang="en-US" dirty="0">
                <a:latin typeface="Georgia" panose="02040502050405020303" pitchFamily="18" charset="0"/>
              </a:rPr>
              <a:t>Game Description.</a:t>
            </a:r>
          </a:p>
          <a:p>
            <a:pPr>
              <a:buFont typeface="Wingdings" panose="05000000000000000000" pitchFamily="2" charset="2"/>
              <a:buChar char="Ø"/>
            </a:pPr>
            <a:r>
              <a:rPr lang="en-US" sz="2800" dirty="0">
                <a:latin typeface="Georgia" panose="02040502050405020303" pitchFamily="18" charset="0"/>
              </a:rPr>
              <a:t>platforms : Xbox , PlayStation , pc, mobile.</a:t>
            </a:r>
          </a:p>
          <a:p>
            <a:pPr>
              <a:buFont typeface="Wingdings" panose="05000000000000000000" pitchFamily="2" charset="2"/>
              <a:buChar char="Ø"/>
            </a:pPr>
            <a:r>
              <a:rPr lang="en-US" dirty="0">
                <a:latin typeface="Georgia" panose="02040502050405020303" pitchFamily="18" charset="0"/>
              </a:rPr>
              <a:t>Rating.</a:t>
            </a:r>
          </a:p>
          <a:p>
            <a:pPr>
              <a:buFont typeface="Wingdings" panose="05000000000000000000" pitchFamily="2" charset="2"/>
              <a:buChar char="Ø"/>
            </a:pPr>
            <a:r>
              <a:rPr lang="en-US" dirty="0">
                <a:latin typeface="Georgia" panose="02040502050405020303" pitchFamily="18" charset="0"/>
              </a:rPr>
              <a:t>Ingame screenshots.</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8890" y="260648"/>
            <a:ext cx="9221765" cy="936103"/>
          </a:xfrm>
        </p:spPr>
        <p:txBody>
          <a:bodyPr/>
          <a:lstStyle/>
          <a:p>
            <a:pPr algn="ctr"/>
            <a:r>
              <a:rPr lang="en-US" dirty="0">
                <a:latin typeface="Georgia" panose="02040502050405020303" pitchFamily="18" charset="0"/>
              </a:rPr>
              <a:t>Impact of Gaming on Society</a:t>
            </a:r>
          </a:p>
        </p:txBody>
      </p:sp>
      <p:sp>
        <p:nvSpPr>
          <p:cNvPr id="2" name="TextBox 1">
            <a:extLst>
              <a:ext uri="{FF2B5EF4-FFF2-40B4-BE49-F238E27FC236}">
                <a16:creationId xmlns:a16="http://schemas.microsoft.com/office/drawing/2014/main" id="{B1FA2BA9-119F-4A02-B0E5-2D5261FD9323}"/>
              </a:ext>
            </a:extLst>
          </p:cNvPr>
          <p:cNvSpPr txBox="1"/>
          <p:nvPr/>
        </p:nvSpPr>
        <p:spPr>
          <a:xfrm>
            <a:off x="1148890" y="1772816"/>
            <a:ext cx="11017224" cy="3539430"/>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latin typeface="Georgia" panose="02040502050405020303" pitchFamily="18" charset="0"/>
              </a:rPr>
              <a:t>Awareness: </a:t>
            </a:r>
            <a:r>
              <a:rPr lang="en-US" sz="2800" dirty="0">
                <a:latin typeface="Georgia" panose="02040502050405020303" pitchFamily="18" charset="0"/>
              </a:rPr>
              <a:t>Acknowledging Gaming Industry (the gaming industry generated $155 billion in revenue in 2020)</a:t>
            </a:r>
          </a:p>
          <a:p>
            <a:pPr marL="457200" indent="-457200">
              <a:buFont typeface="Wingdings" panose="05000000000000000000" pitchFamily="2" charset="2"/>
              <a:buChar char="Ø"/>
            </a:pPr>
            <a:r>
              <a:rPr lang="en-US" sz="2800" b="1" dirty="0">
                <a:latin typeface="Georgia" panose="02040502050405020303" pitchFamily="18" charset="0"/>
              </a:rPr>
              <a:t>Recognition: </a:t>
            </a:r>
            <a:r>
              <a:rPr lang="en-US" sz="2800" dirty="0">
                <a:latin typeface="Georgia" panose="02040502050405020303" pitchFamily="18" charset="0"/>
              </a:rPr>
              <a:t>Realization of gaming as a career. </a:t>
            </a:r>
          </a:p>
          <a:p>
            <a:pPr marL="457200" indent="-457200">
              <a:buFont typeface="Wingdings" panose="05000000000000000000" pitchFamily="2" charset="2"/>
              <a:buChar char="Ø"/>
            </a:pPr>
            <a:r>
              <a:rPr lang="en-US" sz="2800" b="1" dirty="0">
                <a:latin typeface="Georgia" panose="02040502050405020303" pitchFamily="18" charset="0"/>
              </a:rPr>
              <a:t>Technology: </a:t>
            </a:r>
            <a:r>
              <a:rPr lang="en-US" sz="2800" dirty="0">
                <a:latin typeface="Georgia" panose="02040502050405020303" pitchFamily="18" charset="0"/>
              </a:rPr>
              <a:t>Next generation Technology Experience.</a:t>
            </a:r>
          </a:p>
          <a:p>
            <a:pPr marL="457200" indent="-457200">
              <a:buFont typeface="Wingdings" panose="05000000000000000000" pitchFamily="2" charset="2"/>
              <a:buChar char="Ø"/>
            </a:pPr>
            <a:r>
              <a:rPr lang="en-US" sz="2800" b="1" dirty="0">
                <a:latin typeface="Georgia" panose="02040502050405020303" pitchFamily="18" charset="0"/>
              </a:rPr>
              <a:t>Education: </a:t>
            </a:r>
            <a:r>
              <a:rPr lang="en-US" sz="2800" dirty="0">
                <a:latin typeface="Georgia" panose="02040502050405020303" pitchFamily="18" charset="0"/>
              </a:rPr>
              <a:t>Studies have found that video games can improve learning , Improved Brain Function</a:t>
            </a:r>
          </a:p>
          <a:p>
            <a:endParaRPr lang="en-US" sz="2800" dirty="0"/>
          </a:p>
          <a:p>
            <a:endParaRPr lang="en-IN" sz="2800" dirty="0"/>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9400"/>
            <a:ext cx="10360501" cy="812800"/>
          </a:xfrm>
        </p:spPr>
        <p:txBody>
          <a:bodyPr>
            <a:normAutofit/>
          </a:bodyPr>
          <a:lstStyle/>
          <a:p>
            <a:r>
              <a:rPr lang="en-US" sz="4800" dirty="0">
                <a:latin typeface="Georgia" panose="02040502050405020303" pitchFamily="18" charset="0"/>
              </a:rPr>
              <a:t>Technology used in our project</a:t>
            </a:r>
          </a:p>
        </p:txBody>
      </p:sp>
      <p:sp>
        <p:nvSpPr>
          <p:cNvPr id="3" name="Content Placeholder 2"/>
          <p:cNvSpPr>
            <a:spLocks noGrp="1"/>
          </p:cNvSpPr>
          <p:nvPr>
            <p:ph sz="half" idx="1"/>
          </p:nvPr>
        </p:nvSpPr>
        <p:spPr/>
        <p:txBody>
          <a:bodyPr>
            <a:normAutofit/>
          </a:bodyPr>
          <a:lstStyle/>
          <a:p>
            <a:pPr>
              <a:buFont typeface="Wingdings" panose="05000000000000000000" pitchFamily="2" charset="2"/>
              <a:buChar char="Ø"/>
            </a:pPr>
            <a:r>
              <a:rPr lang="en-US" dirty="0">
                <a:latin typeface="Georgia" panose="02040502050405020303" pitchFamily="18" charset="0"/>
              </a:rPr>
              <a:t>Bootstrap</a:t>
            </a:r>
          </a:p>
          <a:p>
            <a:pPr lvl="1">
              <a:buFont typeface="Wingdings" panose="05000000000000000000" pitchFamily="2" charset="2"/>
              <a:buChar char="Ø"/>
            </a:pPr>
            <a:r>
              <a:rPr lang="en-US" dirty="0">
                <a:latin typeface="Georgia" panose="02040502050405020303" pitchFamily="18" charset="0"/>
              </a:rPr>
              <a:t>Front-end framework</a:t>
            </a:r>
          </a:p>
          <a:p>
            <a:pPr>
              <a:buFont typeface="Wingdings" panose="05000000000000000000" pitchFamily="2" charset="2"/>
              <a:buChar char="Ø"/>
            </a:pPr>
            <a:r>
              <a:rPr lang="en-US" dirty="0">
                <a:latin typeface="Georgia" panose="02040502050405020303" pitchFamily="18" charset="0"/>
              </a:rPr>
              <a:t>Redux</a:t>
            </a:r>
          </a:p>
          <a:p>
            <a:pPr lvl="1">
              <a:buFont typeface="Wingdings" panose="05000000000000000000" pitchFamily="2" charset="2"/>
              <a:buChar char="Ø"/>
            </a:pPr>
            <a:r>
              <a:rPr lang="en-US" dirty="0">
                <a:latin typeface="Georgia" panose="02040502050405020303" pitchFamily="18" charset="0"/>
              </a:rPr>
              <a:t>JavaScript library</a:t>
            </a:r>
          </a:p>
          <a:p>
            <a:pPr>
              <a:buFont typeface="Wingdings" panose="05000000000000000000" pitchFamily="2" charset="2"/>
              <a:buChar char="Ø"/>
            </a:pPr>
            <a:r>
              <a:rPr lang="en-US" dirty="0">
                <a:latin typeface="Georgia" panose="02040502050405020303" pitchFamily="18" charset="0"/>
              </a:rPr>
              <a:t>RAWG</a:t>
            </a:r>
          </a:p>
          <a:p>
            <a:pPr lvl="1">
              <a:buFont typeface="Wingdings" panose="05000000000000000000" pitchFamily="2" charset="2"/>
              <a:buChar char="Ø"/>
            </a:pPr>
            <a:r>
              <a:rPr lang="en-US" dirty="0">
                <a:latin typeface="Georgia" panose="02040502050405020303" pitchFamily="18" charset="0"/>
              </a:rPr>
              <a:t>Games Database API</a:t>
            </a:r>
          </a:p>
          <a:p>
            <a:pPr>
              <a:buFont typeface="Wingdings" panose="05000000000000000000" pitchFamily="2" charset="2"/>
              <a:buChar char="Ø"/>
            </a:pPr>
            <a:r>
              <a:rPr lang="en-US" dirty="0">
                <a:latin typeface="Georgia" panose="02040502050405020303" pitchFamily="18" charset="0"/>
              </a:rPr>
              <a:t>Heroku</a:t>
            </a:r>
          </a:p>
          <a:p>
            <a:pPr lvl="1">
              <a:buFont typeface="Wingdings" panose="05000000000000000000" pitchFamily="2" charset="2"/>
              <a:buChar char="Ø"/>
            </a:pPr>
            <a:r>
              <a:rPr lang="en-US" dirty="0">
                <a:latin typeface="Georgia" panose="02040502050405020303" pitchFamily="18" charset="0"/>
              </a:rPr>
              <a:t>Cloud Application Platform</a:t>
            </a:r>
          </a:p>
        </p:txBody>
      </p:sp>
      <p:graphicFrame>
        <p:nvGraphicFramePr>
          <p:cNvPr id="5"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sz="half" idx="2"/>
            <p:extLst>
              <p:ext uri="{D42A27DB-BD31-4B8C-83A1-F6EECF244321}">
                <p14:modId xmlns:p14="http://schemas.microsoft.com/office/powerpoint/2010/main" val="3828079154"/>
              </p:ext>
            </p:extLst>
          </p:nvPr>
        </p:nvGraphicFramePr>
        <p:xfrm>
          <a:off x="7110254" y="1706880"/>
          <a:ext cx="5078571" cy="5107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A1E8-0BAC-4E07-AB11-EADE41F77FAC}"/>
              </a:ext>
            </a:extLst>
          </p:cNvPr>
          <p:cNvSpPr>
            <a:spLocks noGrp="1"/>
          </p:cNvSpPr>
          <p:nvPr>
            <p:ph type="title"/>
          </p:nvPr>
        </p:nvSpPr>
        <p:spPr>
          <a:xfrm>
            <a:off x="1218883" y="274637"/>
            <a:ext cx="10360501" cy="1223963"/>
          </a:xfrm>
        </p:spPr>
        <p:txBody>
          <a:bodyPr anchor="b">
            <a:normAutofit/>
          </a:bodyPr>
          <a:lstStyle/>
          <a:p>
            <a:r>
              <a:rPr lang="en-IN" sz="5400" dirty="0"/>
              <a:t>LANDING PAGE</a:t>
            </a:r>
          </a:p>
        </p:txBody>
      </p:sp>
      <p:pic>
        <p:nvPicPr>
          <p:cNvPr id="6" name="Picture 5" descr="A picture containing text&#10;&#10;Description automatically generated">
            <a:extLst>
              <a:ext uri="{FF2B5EF4-FFF2-40B4-BE49-F238E27FC236}">
                <a16:creationId xmlns:a16="http://schemas.microsoft.com/office/drawing/2014/main" id="{64DD6594-0E92-4303-A16A-F34BA05CC727}"/>
              </a:ext>
            </a:extLst>
          </p:cNvPr>
          <p:cNvPicPr>
            <a:picLocks noChangeAspect="1"/>
          </p:cNvPicPr>
          <p:nvPr/>
        </p:nvPicPr>
        <p:blipFill rotWithShape="1">
          <a:blip r:embed="rId2">
            <a:extLst>
              <a:ext uri="{28A0092B-C50C-407E-A947-70E740481C1C}">
                <a14:useLocalDpi xmlns:a14="http://schemas.microsoft.com/office/drawing/2010/main" val="0"/>
              </a:ext>
            </a:extLst>
          </a:blip>
          <a:srcRect l="1" t="1370" r="-2" b="2023"/>
          <a:stretch/>
        </p:blipFill>
        <p:spPr>
          <a:xfrm>
            <a:off x="1218883" y="1772816"/>
            <a:ext cx="10360501" cy="4678296"/>
          </a:xfrm>
          <a:prstGeom prst="rect">
            <a:avLst/>
          </a:prstGeom>
          <a:noFill/>
        </p:spPr>
      </p:pic>
    </p:spTree>
    <p:extLst>
      <p:ext uri="{BB962C8B-B14F-4D97-AF65-F5344CB8AC3E}">
        <p14:creationId xmlns:p14="http://schemas.microsoft.com/office/powerpoint/2010/main" val="330605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A1E8-0BAC-4E07-AB11-EADE41F77FAC}"/>
              </a:ext>
            </a:extLst>
          </p:cNvPr>
          <p:cNvSpPr>
            <a:spLocks noGrp="1"/>
          </p:cNvSpPr>
          <p:nvPr>
            <p:ph type="title"/>
          </p:nvPr>
        </p:nvSpPr>
        <p:spPr>
          <a:xfrm>
            <a:off x="1218883" y="274637"/>
            <a:ext cx="10360501" cy="1223963"/>
          </a:xfrm>
        </p:spPr>
        <p:txBody>
          <a:bodyPr anchor="b">
            <a:normAutofit/>
          </a:bodyPr>
          <a:lstStyle/>
          <a:p>
            <a:r>
              <a:rPr lang="en-IN" sz="5400" dirty="0"/>
              <a:t>LOGIN PAGE</a:t>
            </a:r>
          </a:p>
        </p:txBody>
      </p:sp>
      <p:pic>
        <p:nvPicPr>
          <p:cNvPr id="4" name="Picture 3" descr="Graphical user interface, application, website&#10;&#10;Description automatically generated">
            <a:extLst>
              <a:ext uri="{FF2B5EF4-FFF2-40B4-BE49-F238E27FC236}">
                <a16:creationId xmlns:a16="http://schemas.microsoft.com/office/drawing/2014/main" id="{3304F270-BA73-4577-88D8-47D37DDD1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83" y="1809030"/>
            <a:ext cx="10360501" cy="4247805"/>
          </a:xfrm>
          <a:prstGeom prst="rect">
            <a:avLst/>
          </a:prstGeom>
          <a:noFill/>
        </p:spPr>
      </p:pic>
    </p:spTree>
    <p:extLst>
      <p:ext uri="{BB962C8B-B14F-4D97-AF65-F5344CB8AC3E}">
        <p14:creationId xmlns:p14="http://schemas.microsoft.com/office/powerpoint/2010/main" val="288614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A1E8-0BAC-4E07-AB11-EADE41F77FAC}"/>
              </a:ext>
            </a:extLst>
          </p:cNvPr>
          <p:cNvSpPr>
            <a:spLocks noGrp="1"/>
          </p:cNvSpPr>
          <p:nvPr>
            <p:ph type="title"/>
          </p:nvPr>
        </p:nvSpPr>
        <p:spPr>
          <a:xfrm>
            <a:off x="1218883" y="274637"/>
            <a:ext cx="10360501" cy="1223963"/>
          </a:xfrm>
        </p:spPr>
        <p:txBody>
          <a:bodyPr anchor="b">
            <a:normAutofit/>
          </a:bodyPr>
          <a:lstStyle/>
          <a:p>
            <a:r>
              <a:rPr lang="en-IN" sz="5400" dirty="0"/>
              <a:t>REGISTRATION PAGE</a:t>
            </a:r>
          </a:p>
        </p:txBody>
      </p:sp>
      <p:pic>
        <p:nvPicPr>
          <p:cNvPr id="4" name="Picture 3" descr="Graphical user interface, application&#10;&#10;Description automatically generated">
            <a:extLst>
              <a:ext uri="{FF2B5EF4-FFF2-40B4-BE49-F238E27FC236}">
                <a16:creationId xmlns:a16="http://schemas.microsoft.com/office/drawing/2014/main" id="{2D6290C7-4A79-4ECD-80DB-65D26B6833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884" y="1700808"/>
            <a:ext cx="9700589" cy="4462272"/>
          </a:xfrm>
          <a:prstGeom prst="rect">
            <a:avLst/>
          </a:prstGeom>
          <a:noFill/>
        </p:spPr>
      </p:pic>
    </p:spTree>
    <p:extLst>
      <p:ext uri="{BB962C8B-B14F-4D97-AF65-F5344CB8AC3E}">
        <p14:creationId xmlns:p14="http://schemas.microsoft.com/office/powerpoint/2010/main" val="416653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A1E8-0BAC-4E07-AB11-EADE41F77FAC}"/>
              </a:ext>
            </a:extLst>
          </p:cNvPr>
          <p:cNvSpPr>
            <a:spLocks noGrp="1"/>
          </p:cNvSpPr>
          <p:nvPr>
            <p:ph type="title"/>
          </p:nvPr>
        </p:nvSpPr>
        <p:spPr>
          <a:xfrm>
            <a:off x="1218883" y="274637"/>
            <a:ext cx="10360501" cy="1223963"/>
          </a:xfrm>
        </p:spPr>
        <p:txBody>
          <a:bodyPr anchor="b">
            <a:normAutofit/>
          </a:bodyPr>
          <a:lstStyle/>
          <a:p>
            <a:r>
              <a:rPr lang="en-IN" sz="5400" dirty="0"/>
              <a:t>HOME PAGE</a:t>
            </a:r>
          </a:p>
        </p:txBody>
      </p:sp>
      <p:pic>
        <p:nvPicPr>
          <p:cNvPr id="5" name="Picture 4" descr="Graphical user interface, application&#10;&#10;Description automatically generated">
            <a:extLst>
              <a:ext uri="{FF2B5EF4-FFF2-40B4-BE49-F238E27FC236}">
                <a16:creationId xmlns:a16="http://schemas.microsoft.com/office/drawing/2014/main" id="{2A274E34-9BEF-433D-9339-0CADF473C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017" y="1701797"/>
            <a:ext cx="10084232" cy="4462272"/>
          </a:xfrm>
          <a:prstGeom prst="rect">
            <a:avLst/>
          </a:prstGeom>
          <a:noFill/>
        </p:spPr>
      </p:pic>
    </p:spTree>
    <p:extLst>
      <p:ext uri="{BB962C8B-B14F-4D97-AF65-F5344CB8AC3E}">
        <p14:creationId xmlns:p14="http://schemas.microsoft.com/office/powerpoint/2010/main" val="207446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1FEB-4BAB-42B8-8401-559B4C120728}"/>
              </a:ext>
            </a:extLst>
          </p:cNvPr>
          <p:cNvSpPr>
            <a:spLocks noGrp="1"/>
          </p:cNvSpPr>
          <p:nvPr>
            <p:ph type="title"/>
          </p:nvPr>
        </p:nvSpPr>
        <p:spPr/>
        <p:txBody>
          <a:bodyPr>
            <a:normAutofit/>
          </a:bodyPr>
          <a:lstStyle/>
          <a:p>
            <a:r>
              <a:rPr lang="en-IN" sz="5400" dirty="0"/>
              <a:t>PROJECT LINKS</a:t>
            </a:r>
          </a:p>
        </p:txBody>
      </p:sp>
      <p:sp>
        <p:nvSpPr>
          <p:cNvPr id="3" name="Content Placeholder 2">
            <a:extLst>
              <a:ext uri="{FF2B5EF4-FFF2-40B4-BE49-F238E27FC236}">
                <a16:creationId xmlns:a16="http://schemas.microsoft.com/office/drawing/2014/main" id="{BBD9A5F8-EFCF-445B-BD70-981A6E9664F0}"/>
              </a:ext>
            </a:extLst>
          </p:cNvPr>
          <p:cNvSpPr>
            <a:spLocks noGrp="1"/>
          </p:cNvSpPr>
          <p:nvPr>
            <p:ph idx="1"/>
          </p:nvPr>
        </p:nvSpPr>
        <p:spPr/>
        <p:txBody>
          <a:bodyPr/>
          <a:lstStyle/>
          <a:p>
            <a:pPr>
              <a:buFont typeface="Wingdings" panose="05000000000000000000" pitchFamily="2" charset="2"/>
              <a:buChar char="Ø"/>
            </a:pPr>
            <a:r>
              <a:rPr lang="en-IN" dirty="0">
                <a:latin typeface="Georgia" panose="02040502050405020303" pitchFamily="18" charset="0"/>
              </a:rPr>
              <a:t>GITHUB (SOURCE CODE)</a:t>
            </a:r>
          </a:p>
          <a:p>
            <a:pPr lvl="1">
              <a:buFont typeface="Wingdings" panose="05000000000000000000" pitchFamily="2" charset="2"/>
              <a:buChar char="Ø"/>
            </a:pPr>
            <a:r>
              <a:rPr lang="en-IN" sz="2800" dirty="0">
                <a:latin typeface="Georgia" panose="02040502050405020303" pitchFamily="18" charset="0"/>
                <a:hlinkClick r:id="rId2"/>
              </a:rPr>
              <a:t>https://github.com/MittalMayankAgrawal/ignite-mern</a:t>
            </a:r>
            <a:endParaRPr lang="en-IN" sz="2800" dirty="0">
              <a:latin typeface="Georgia" panose="02040502050405020303" pitchFamily="18" charset="0"/>
            </a:endParaRPr>
          </a:p>
          <a:p>
            <a:pPr>
              <a:buFont typeface="Wingdings" panose="05000000000000000000" pitchFamily="2" charset="2"/>
              <a:buChar char="Ø"/>
            </a:pPr>
            <a:r>
              <a:rPr lang="en-IN" dirty="0">
                <a:latin typeface="Georgia" panose="02040502050405020303" pitchFamily="18" charset="0"/>
              </a:rPr>
              <a:t>HEROKU (DEPLOYED PROJECT )</a:t>
            </a:r>
          </a:p>
          <a:p>
            <a:pPr lvl="1">
              <a:buFont typeface="Wingdings" panose="05000000000000000000" pitchFamily="2" charset="2"/>
              <a:buChar char="Ø"/>
            </a:pPr>
            <a:r>
              <a:rPr lang="en-IN" sz="2800" dirty="0">
                <a:latin typeface="Georgia" panose="02040502050405020303" pitchFamily="18" charset="0"/>
                <a:hlinkClick r:id="rId2"/>
              </a:rPr>
              <a:t>https://ignitegamingplatform.herokuapp.com/</a:t>
            </a:r>
            <a:endParaRPr lang="en-IN" sz="2800" dirty="0">
              <a:latin typeface="Georgia" panose="02040502050405020303" pitchFamily="18" charset="0"/>
            </a:endParaRPr>
          </a:p>
          <a:p>
            <a:pPr marL="0" indent="0">
              <a:buNone/>
            </a:pPr>
            <a:endParaRPr lang="en-IN" dirty="0"/>
          </a:p>
        </p:txBody>
      </p:sp>
    </p:spTree>
    <p:extLst>
      <p:ext uri="{BB962C8B-B14F-4D97-AF65-F5344CB8AC3E}">
        <p14:creationId xmlns:p14="http://schemas.microsoft.com/office/powerpoint/2010/main" val="381285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schemas.microsoft.com/office/2006/documentManagement/types"/>
    <ds:schemaRef ds:uri="http://purl.org/dc/dcmitype/"/>
    <ds:schemaRef ds:uri="http://purl.org/dc/elements/1.1/"/>
    <ds:schemaRef ds:uri="http://purl.org/dc/terms/"/>
    <ds:schemaRef ds:uri="http://www.w3.org/XML/1998/namespace"/>
    <ds:schemaRef ds:uri="http://schemas.microsoft.com/office/infopath/2007/PartnerControls"/>
    <ds:schemaRef ds:uri="http://schemas.openxmlformats.org/package/2006/metadata/core-properties"/>
    <ds:schemaRef ds:uri="4873beb7-5857-4685-be1f-d57550cc96cc"/>
    <ds:schemaRef ds:uri="http://schemas.microsoft.com/office/2006/metadata/propertie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223</TotalTime>
  <Words>218</Words>
  <Application>Microsoft Office PowerPoint</Application>
  <PresentationFormat>Custom</PresentationFormat>
  <Paragraphs>48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Georgia</vt:lpstr>
      <vt:lpstr>Wingdings</vt:lpstr>
      <vt:lpstr>Tech 16x9</vt:lpstr>
      <vt:lpstr>               IGNITE</vt:lpstr>
      <vt:lpstr>Overview Of Ignite</vt:lpstr>
      <vt:lpstr>Impact of Gaming on Society</vt:lpstr>
      <vt:lpstr>Technology used in our project</vt:lpstr>
      <vt:lpstr>LANDING PAGE</vt:lpstr>
      <vt:lpstr>LOGIN PAGE</vt:lpstr>
      <vt:lpstr>REGISTRATION PAGE</vt:lpstr>
      <vt:lpstr>HOME PAGE</vt:lpstr>
      <vt:lpstr>PROJECT LINKS</vt:lpstr>
      <vt:lpstr>THAT’S ALL FROM OUR SIDE THANK FOR HAVING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IGNITE</dc:title>
  <dc:creator>rishabh</dc:creator>
  <cp:lastModifiedBy>rishabh</cp:lastModifiedBy>
  <cp:revision>5</cp:revision>
  <dcterms:created xsi:type="dcterms:W3CDTF">2021-10-26T02:23:31Z</dcterms:created>
  <dcterms:modified xsi:type="dcterms:W3CDTF">2021-12-11T06:02:45Z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