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13"/>
  </p:notesMasterIdLst>
  <p:sldIdLst>
    <p:sldId id="266" r:id="rId4"/>
    <p:sldId id="260" r:id="rId5"/>
    <p:sldId id="261" r:id="rId6"/>
    <p:sldId id="268" r:id="rId7"/>
    <p:sldId id="257" r:id="rId8"/>
    <p:sldId id="269" r:id="rId9"/>
    <p:sldId id="267" r:id="rId10"/>
    <p:sldId id="271" r:id="rId11"/>
    <p:sldId id="270" r:id="rId12"/>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1642" y="-2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3DAE93-EF70-4620-B99C-05A913F7D072}" type="datetimeFigureOut">
              <a:rPr lang="en-US" smtClean="0"/>
              <a:pPr/>
              <a:t>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5C420E-D828-4878-ACF8-FE2663B13B65}" type="slidenum">
              <a:rPr lang="en-US" smtClean="0"/>
              <a:pPr/>
              <a:t>‹#›</a:t>
            </a:fld>
            <a:endParaRPr lang="en-US"/>
          </a:p>
        </p:txBody>
      </p:sp>
    </p:spTree>
    <p:extLst>
      <p:ext uri="{BB962C8B-B14F-4D97-AF65-F5344CB8AC3E}">
        <p14:creationId xmlns:p14="http://schemas.microsoft.com/office/powerpoint/2010/main" xmlns="" val="1750881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5C420E-D828-4878-ACF8-FE2663B13B6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5C420E-D828-4878-ACF8-FE2663B13B6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5C420E-D828-4878-ACF8-FE2663B13B6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5C420E-D828-4878-ACF8-FE2663B13B6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5C420E-D828-4878-ACF8-FE2663B13B6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5C420E-D828-4878-ACF8-FE2663B13B6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5C420E-D828-4878-ACF8-FE2663B13B65}" type="slidenum">
              <a:rPr lang="en-US" smtClean="0"/>
              <a:pPr/>
              <a:t>8</a:t>
            </a:fld>
            <a:endParaRPr lang="en-US"/>
          </a:p>
        </p:txBody>
      </p:sp>
    </p:spTree>
    <p:extLst>
      <p:ext uri="{BB962C8B-B14F-4D97-AF65-F5344CB8AC3E}">
        <p14:creationId xmlns:p14="http://schemas.microsoft.com/office/powerpoint/2010/main" xmlns="" val="364805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2801AE-98B1-4B14-9EC8-95B99C771132}"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2801AE-98B1-4B14-9EC8-95B99C771132}"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2801AE-98B1-4B14-9EC8-95B99C771132}"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22801AE-98B1-4B14-9EC8-95B99C771132}" type="datetimeFigureOut">
              <a:rPr lang="en-US" smtClean="0"/>
              <a:pPr/>
              <a:t>1/15/2022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8A4BD3B-A0A6-497C-8C9E-D45852D1E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22801AE-98B1-4B14-9EC8-95B99C771132}" type="datetimeFigureOut">
              <a:rPr lang="en-US" smtClean="0"/>
              <a:pPr/>
              <a:t>1/15/2022</a:t>
            </a:fld>
            <a:endParaRPr lang="en-US"/>
          </a:p>
        </p:txBody>
      </p:sp>
      <p:sp>
        <p:nvSpPr>
          <p:cNvPr id="9" name="Slide Number Placeholder 8"/>
          <p:cNvSpPr>
            <a:spLocks noGrp="1"/>
          </p:cNvSpPr>
          <p:nvPr>
            <p:ph type="sldNum" sz="quarter" idx="15"/>
          </p:nvPr>
        </p:nvSpPr>
        <p:spPr/>
        <p:txBody>
          <a:bodyPr rtlCol="0"/>
          <a:lstStyle/>
          <a:p>
            <a:fld id="{78A4BD3B-A0A6-497C-8C9E-D45852D1E07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22801AE-98B1-4B14-9EC8-95B99C771132}" type="datetimeFigureOut">
              <a:rPr lang="en-US" smtClean="0"/>
              <a:pPr/>
              <a:t>1/15/2022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8A4BD3B-A0A6-497C-8C9E-D45852D1E07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22801AE-98B1-4B14-9EC8-95B99C771132}"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4BD3B-A0A6-497C-8C9E-D45852D1E07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22801AE-98B1-4B14-9EC8-95B99C771132}"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4BD3B-A0A6-497C-8C9E-D45852D1E07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22801AE-98B1-4B14-9EC8-95B99C771132}" type="datetimeFigureOut">
              <a:rPr lang="en-US" smtClean="0"/>
              <a:pPr/>
              <a:t>1/15/2022</a:t>
            </a:fld>
            <a:endParaRPr lang="en-US"/>
          </a:p>
        </p:txBody>
      </p:sp>
      <p:sp>
        <p:nvSpPr>
          <p:cNvPr id="7" name="Slide Number Placeholder 6"/>
          <p:cNvSpPr>
            <a:spLocks noGrp="1"/>
          </p:cNvSpPr>
          <p:nvPr>
            <p:ph type="sldNum" sz="quarter" idx="11"/>
          </p:nvPr>
        </p:nvSpPr>
        <p:spPr/>
        <p:txBody>
          <a:bodyPr rtlCol="0"/>
          <a:lstStyle/>
          <a:p>
            <a:fld id="{78A4BD3B-A0A6-497C-8C9E-D45852D1E07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801AE-98B1-4B14-9EC8-95B99C771132}"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22801AE-98B1-4B14-9EC8-95B99C771132}" type="datetimeFigureOut">
              <a:rPr lang="en-US" smtClean="0"/>
              <a:pPr/>
              <a:t>1/15/2022</a:t>
            </a:fld>
            <a:endParaRPr lang="en-US"/>
          </a:p>
        </p:txBody>
      </p:sp>
      <p:sp>
        <p:nvSpPr>
          <p:cNvPr id="22" name="Slide Number Placeholder 21"/>
          <p:cNvSpPr>
            <a:spLocks noGrp="1"/>
          </p:cNvSpPr>
          <p:nvPr>
            <p:ph type="sldNum" sz="quarter" idx="15"/>
          </p:nvPr>
        </p:nvSpPr>
        <p:spPr/>
        <p:txBody>
          <a:bodyPr rtlCol="0"/>
          <a:lstStyle/>
          <a:p>
            <a:fld id="{78A4BD3B-A0A6-497C-8C9E-D45852D1E07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2801AE-98B1-4B14-9EC8-95B99C771132}"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22801AE-98B1-4B14-9EC8-95B99C771132}" type="datetimeFigureOut">
              <a:rPr lang="en-US" smtClean="0"/>
              <a:pPr/>
              <a:t>1/15/2022</a:t>
            </a:fld>
            <a:endParaRPr lang="en-US"/>
          </a:p>
        </p:txBody>
      </p:sp>
      <p:sp>
        <p:nvSpPr>
          <p:cNvPr id="18" name="Slide Number Placeholder 17"/>
          <p:cNvSpPr>
            <a:spLocks noGrp="1"/>
          </p:cNvSpPr>
          <p:nvPr>
            <p:ph type="sldNum" sz="quarter" idx="11"/>
          </p:nvPr>
        </p:nvSpPr>
        <p:spPr/>
        <p:txBody>
          <a:bodyPr rtlCol="0"/>
          <a:lstStyle/>
          <a:p>
            <a:fld id="{78A4BD3B-A0A6-497C-8C9E-D45852D1E07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2801AE-98B1-4B14-9EC8-95B99C771132}"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2801AE-98B1-4B14-9EC8-95B99C771132}"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2A7EC5-6D81-4A7B-A5D3-1F072E346358}"/>
              </a:ext>
            </a:extLst>
          </p:cNvPr>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4ACEA8A3-41E5-4748-847B-7483CBB349B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DB48B941-6824-4C05-9F28-0E4F7C4957C6}"/>
              </a:ext>
            </a:extLst>
          </p:cNvPr>
          <p:cNvSpPr>
            <a:spLocks noGrp="1"/>
          </p:cNvSpPr>
          <p:nvPr>
            <p:ph type="dt" sz="half" idx="10"/>
          </p:nvPr>
        </p:nvSpPr>
        <p:spPr/>
        <p:txBody>
          <a:bodyPr/>
          <a:lstStyle/>
          <a:p>
            <a:fld id="{222801AE-98B1-4B14-9EC8-95B99C771132}" type="datetimeFigureOut">
              <a:rPr lang="en-US" smtClean="0"/>
              <a:pPr/>
              <a:t>1/15/2022</a:t>
            </a:fld>
            <a:endParaRPr lang="en-US"/>
          </a:p>
        </p:txBody>
      </p:sp>
      <p:sp>
        <p:nvSpPr>
          <p:cNvPr id="5" name="Footer Placeholder 4">
            <a:extLst>
              <a:ext uri="{FF2B5EF4-FFF2-40B4-BE49-F238E27FC236}">
                <a16:creationId xmlns="" xmlns:a16="http://schemas.microsoft.com/office/drawing/2014/main" id="{E8AE1036-D24C-4B09-B7A4-2568F5E4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383DEF-D4F2-40E6-A414-61F0C2C61090}"/>
              </a:ext>
            </a:extLst>
          </p:cNvPr>
          <p:cNvSpPr>
            <a:spLocks noGrp="1"/>
          </p:cNvSpPr>
          <p:nvPr>
            <p:ph type="sldNum" sz="quarter" idx="12"/>
          </p:nvPr>
        </p:nvSpPr>
        <p:spPr/>
        <p:txBody>
          <a:bodyPr/>
          <a:lstStyle/>
          <a:p>
            <a:fld id="{78A4BD3B-A0A6-497C-8C9E-D45852D1E07F}" type="slidenum">
              <a:rPr lang="en-US" smtClean="0"/>
              <a:pPr/>
              <a:t>‹#›</a:t>
            </a:fld>
            <a:endParaRPr lang="en-US"/>
          </a:p>
        </p:txBody>
      </p:sp>
    </p:spTree>
    <p:extLst>
      <p:ext uri="{BB962C8B-B14F-4D97-AF65-F5344CB8AC3E}">
        <p14:creationId xmlns:p14="http://schemas.microsoft.com/office/powerpoint/2010/main" xmlns="" val="35952429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09297F-13FD-4737-B985-83CA9863701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58FBFCDA-226F-43E0-9021-B16CC2E6B99C}"/>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E4E54FF1-2DEA-47ED-8EC2-42F0FD9A5BB1}"/>
              </a:ext>
            </a:extLst>
          </p:cNvPr>
          <p:cNvSpPr>
            <a:spLocks noGrp="1"/>
          </p:cNvSpPr>
          <p:nvPr>
            <p:ph type="dt" sz="half" idx="10"/>
          </p:nvPr>
        </p:nvSpPr>
        <p:spPr/>
        <p:txBody>
          <a:bodyPr/>
          <a:lstStyle/>
          <a:p>
            <a:fld id="{222801AE-98B1-4B14-9EC8-95B99C771132}" type="datetimeFigureOut">
              <a:rPr lang="en-US" smtClean="0"/>
              <a:pPr/>
              <a:t>1/15/2022</a:t>
            </a:fld>
            <a:endParaRPr lang="en-US"/>
          </a:p>
        </p:txBody>
      </p:sp>
      <p:sp>
        <p:nvSpPr>
          <p:cNvPr id="5" name="Footer Placeholder 4">
            <a:extLst>
              <a:ext uri="{FF2B5EF4-FFF2-40B4-BE49-F238E27FC236}">
                <a16:creationId xmlns="" xmlns:a16="http://schemas.microsoft.com/office/drawing/2014/main" id="{17217FE0-E622-4335-A589-48B5E970F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50E4BAD-2472-4715-8D98-4D262BBEF65F}"/>
              </a:ext>
            </a:extLst>
          </p:cNvPr>
          <p:cNvSpPr>
            <a:spLocks noGrp="1"/>
          </p:cNvSpPr>
          <p:nvPr>
            <p:ph type="sldNum" sz="quarter" idx="12"/>
          </p:nvPr>
        </p:nvSpPr>
        <p:spPr/>
        <p:txBody>
          <a:bodyPr/>
          <a:lstStyle/>
          <a:p>
            <a:fld id="{78A4BD3B-A0A6-497C-8C9E-D45852D1E07F}" type="slidenum">
              <a:rPr lang="en-US" smtClean="0"/>
              <a:pPr/>
              <a:t>‹#›</a:t>
            </a:fld>
            <a:endParaRPr lang="en-US"/>
          </a:p>
        </p:txBody>
      </p:sp>
    </p:spTree>
    <p:extLst>
      <p:ext uri="{BB962C8B-B14F-4D97-AF65-F5344CB8AC3E}">
        <p14:creationId xmlns:p14="http://schemas.microsoft.com/office/powerpoint/2010/main" xmlns="" val="3075702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E25B09-9275-481F-9230-DAAC5CA13B5B}"/>
              </a:ext>
            </a:extLst>
          </p:cNvPr>
          <p:cNvSpPr>
            <a:spLocks noGrp="1"/>
          </p:cNvSpPr>
          <p:nvPr>
            <p:ph type="title"/>
          </p:nvPr>
        </p:nvSpPr>
        <p:spPr>
          <a:xfrm>
            <a:off x="623887" y="1709738"/>
            <a:ext cx="78867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EDE1DD9A-0F72-4D5D-9C9B-87256E39E431}"/>
              </a:ext>
            </a:extLst>
          </p:cNvPr>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2A8872BF-E2AF-4291-884B-646AE9DAC2C9}"/>
              </a:ext>
            </a:extLst>
          </p:cNvPr>
          <p:cNvSpPr>
            <a:spLocks noGrp="1"/>
          </p:cNvSpPr>
          <p:nvPr>
            <p:ph type="dt" sz="half" idx="10"/>
          </p:nvPr>
        </p:nvSpPr>
        <p:spPr/>
        <p:txBody>
          <a:bodyPr/>
          <a:lstStyle/>
          <a:p>
            <a:fld id="{222801AE-98B1-4B14-9EC8-95B99C771132}" type="datetimeFigureOut">
              <a:rPr lang="en-US" smtClean="0"/>
              <a:pPr/>
              <a:t>1/15/2022</a:t>
            </a:fld>
            <a:endParaRPr lang="en-US"/>
          </a:p>
        </p:txBody>
      </p:sp>
      <p:sp>
        <p:nvSpPr>
          <p:cNvPr id="5" name="Footer Placeholder 4">
            <a:extLst>
              <a:ext uri="{FF2B5EF4-FFF2-40B4-BE49-F238E27FC236}">
                <a16:creationId xmlns="" xmlns:a16="http://schemas.microsoft.com/office/drawing/2014/main" id="{BFD45A7B-C604-4CBD-8676-38A87CE3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A891E9B-D809-4BC3-9AB9-0991EA2AB0B5}"/>
              </a:ext>
            </a:extLst>
          </p:cNvPr>
          <p:cNvSpPr>
            <a:spLocks noGrp="1"/>
          </p:cNvSpPr>
          <p:nvPr>
            <p:ph type="sldNum" sz="quarter" idx="12"/>
          </p:nvPr>
        </p:nvSpPr>
        <p:spPr/>
        <p:txBody>
          <a:bodyPr/>
          <a:lstStyle/>
          <a:p>
            <a:fld id="{78A4BD3B-A0A6-497C-8C9E-D45852D1E07F}" type="slidenum">
              <a:rPr lang="en-US" smtClean="0"/>
              <a:pPr/>
              <a:t>‹#›</a:t>
            </a:fld>
            <a:endParaRPr lang="en-US"/>
          </a:p>
        </p:txBody>
      </p:sp>
    </p:spTree>
    <p:extLst>
      <p:ext uri="{BB962C8B-B14F-4D97-AF65-F5344CB8AC3E}">
        <p14:creationId xmlns:p14="http://schemas.microsoft.com/office/powerpoint/2010/main" xmlns="" val="302450913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0EECF9-89D6-4778-BE19-20B91CA940D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2A5F963D-D467-4F2F-B83D-40C3A6E3AB03}"/>
              </a:ext>
            </a:extLst>
          </p:cNvPr>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2C288100-7CBF-460E-ACCA-E5E45A3183FC}"/>
              </a:ext>
            </a:extLst>
          </p:cNvPr>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274ABD7A-5D18-4F87-BDCC-27B1098049F5}"/>
              </a:ext>
            </a:extLst>
          </p:cNvPr>
          <p:cNvSpPr>
            <a:spLocks noGrp="1"/>
          </p:cNvSpPr>
          <p:nvPr>
            <p:ph type="dt" sz="half" idx="10"/>
          </p:nvPr>
        </p:nvSpPr>
        <p:spPr/>
        <p:txBody>
          <a:bodyPr/>
          <a:lstStyle/>
          <a:p>
            <a:fld id="{222801AE-98B1-4B14-9EC8-95B99C771132}" type="datetimeFigureOut">
              <a:rPr lang="en-US" smtClean="0"/>
              <a:pPr/>
              <a:t>1/15/2022</a:t>
            </a:fld>
            <a:endParaRPr lang="en-US"/>
          </a:p>
        </p:txBody>
      </p:sp>
      <p:sp>
        <p:nvSpPr>
          <p:cNvPr id="6" name="Footer Placeholder 5">
            <a:extLst>
              <a:ext uri="{FF2B5EF4-FFF2-40B4-BE49-F238E27FC236}">
                <a16:creationId xmlns="" xmlns:a16="http://schemas.microsoft.com/office/drawing/2014/main" id="{F7259BDD-EACB-4C3B-89D4-9D67D48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E5350C1-D78C-4344-A15B-D0104A35E9E1}"/>
              </a:ext>
            </a:extLst>
          </p:cNvPr>
          <p:cNvSpPr>
            <a:spLocks noGrp="1"/>
          </p:cNvSpPr>
          <p:nvPr>
            <p:ph type="sldNum" sz="quarter" idx="12"/>
          </p:nvPr>
        </p:nvSpPr>
        <p:spPr/>
        <p:txBody>
          <a:bodyPr/>
          <a:lstStyle/>
          <a:p>
            <a:fld id="{78A4BD3B-A0A6-497C-8C9E-D45852D1E07F}" type="slidenum">
              <a:rPr lang="en-US" smtClean="0"/>
              <a:pPr/>
              <a:t>‹#›</a:t>
            </a:fld>
            <a:endParaRPr lang="en-US"/>
          </a:p>
        </p:txBody>
      </p:sp>
    </p:spTree>
    <p:extLst>
      <p:ext uri="{BB962C8B-B14F-4D97-AF65-F5344CB8AC3E}">
        <p14:creationId xmlns:p14="http://schemas.microsoft.com/office/powerpoint/2010/main" xmlns="" val="37901133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EF0D72-3580-4891-AD92-987340A90059}"/>
              </a:ext>
            </a:extLst>
          </p:cNvPr>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C8857663-38F4-440E-807A-A0F49A766BA6}"/>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272FDC0B-AB97-4881-A4D7-F17D56926C8E}"/>
              </a:ext>
            </a:extLst>
          </p:cNvPr>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DFF9ACB5-A4C9-4D4D-BA2C-136FF174350F}"/>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EE665DD6-DC4A-43E7-A2AB-F735F410EB76}"/>
              </a:ext>
            </a:extLst>
          </p:cNvPr>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F427B2AA-0C24-4074-97DD-F4584EAEC94B}"/>
              </a:ext>
            </a:extLst>
          </p:cNvPr>
          <p:cNvSpPr>
            <a:spLocks noGrp="1"/>
          </p:cNvSpPr>
          <p:nvPr>
            <p:ph type="dt" sz="half" idx="10"/>
          </p:nvPr>
        </p:nvSpPr>
        <p:spPr/>
        <p:txBody>
          <a:bodyPr/>
          <a:lstStyle/>
          <a:p>
            <a:fld id="{222801AE-98B1-4B14-9EC8-95B99C771132}" type="datetimeFigureOut">
              <a:rPr lang="en-US" smtClean="0"/>
              <a:pPr/>
              <a:t>1/15/2022</a:t>
            </a:fld>
            <a:endParaRPr lang="en-US"/>
          </a:p>
        </p:txBody>
      </p:sp>
      <p:sp>
        <p:nvSpPr>
          <p:cNvPr id="8" name="Footer Placeholder 7">
            <a:extLst>
              <a:ext uri="{FF2B5EF4-FFF2-40B4-BE49-F238E27FC236}">
                <a16:creationId xmlns="" xmlns:a16="http://schemas.microsoft.com/office/drawing/2014/main" id="{3105D62A-4A9B-4778-89E9-71CD356FF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5DA6C32-98AF-4179-B5C3-82D7A7EF289D}"/>
              </a:ext>
            </a:extLst>
          </p:cNvPr>
          <p:cNvSpPr>
            <a:spLocks noGrp="1"/>
          </p:cNvSpPr>
          <p:nvPr>
            <p:ph type="sldNum" sz="quarter" idx="12"/>
          </p:nvPr>
        </p:nvSpPr>
        <p:spPr/>
        <p:txBody>
          <a:bodyPr/>
          <a:lstStyle/>
          <a:p>
            <a:fld id="{78A4BD3B-A0A6-497C-8C9E-D45852D1E07F}" type="slidenum">
              <a:rPr lang="en-US" smtClean="0"/>
              <a:pPr/>
              <a:t>‹#›</a:t>
            </a:fld>
            <a:endParaRPr lang="en-US"/>
          </a:p>
        </p:txBody>
      </p:sp>
    </p:spTree>
    <p:extLst>
      <p:ext uri="{BB962C8B-B14F-4D97-AF65-F5344CB8AC3E}">
        <p14:creationId xmlns:p14="http://schemas.microsoft.com/office/powerpoint/2010/main" xmlns="" val="33769697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8E9B79-A8C5-4EAB-BD5B-C0A041F2C8F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DB47B4B7-A093-4199-AC05-8472ED9D8021}"/>
              </a:ext>
            </a:extLst>
          </p:cNvPr>
          <p:cNvSpPr>
            <a:spLocks noGrp="1"/>
          </p:cNvSpPr>
          <p:nvPr>
            <p:ph type="dt" sz="half" idx="10"/>
          </p:nvPr>
        </p:nvSpPr>
        <p:spPr/>
        <p:txBody>
          <a:bodyPr/>
          <a:lstStyle/>
          <a:p>
            <a:fld id="{222801AE-98B1-4B14-9EC8-95B99C771132}" type="datetimeFigureOut">
              <a:rPr lang="en-US" smtClean="0"/>
              <a:pPr/>
              <a:t>1/15/2022</a:t>
            </a:fld>
            <a:endParaRPr lang="en-US"/>
          </a:p>
        </p:txBody>
      </p:sp>
      <p:sp>
        <p:nvSpPr>
          <p:cNvPr id="4" name="Footer Placeholder 3">
            <a:extLst>
              <a:ext uri="{FF2B5EF4-FFF2-40B4-BE49-F238E27FC236}">
                <a16:creationId xmlns="" xmlns:a16="http://schemas.microsoft.com/office/drawing/2014/main" id="{0632F322-8217-4BAA-A616-2A8F293ED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35942BC1-3038-4A08-9607-1AC25F0609DC}"/>
              </a:ext>
            </a:extLst>
          </p:cNvPr>
          <p:cNvSpPr>
            <a:spLocks noGrp="1"/>
          </p:cNvSpPr>
          <p:nvPr>
            <p:ph type="sldNum" sz="quarter" idx="12"/>
          </p:nvPr>
        </p:nvSpPr>
        <p:spPr/>
        <p:txBody>
          <a:bodyPr/>
          <a:lstStyle/>
          <a:p>
            <a:fld id="{78A4BD3B-A0A6-497C-8C9E-D45852D1E07F}" type="slidenum">
              <a:rPr lang="en-US" smtClean="0"/>
              <a:pPr/>
              <a:t>‹#›</a:t>
            </a:fld>
            <a:endParaRPr lang="en-US"/>
          </a:p>
        </p:txBody>
      </p:sp>
    </p:spTree>
    <p:extLst>
      <p:ext uri="{BB962C8B-B14F-4D97-AF65-F5344CB8AC3E}">
        <p14:creationId xmlns:p14="http://schemas.microsoft.com/office/powerpoint/2010/main" xmlns="" val="7629369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0778201-A6D8-47C0-9CF9-DBB1DDE593D8}"/>
              </a:ext>
            </a:extLst>
          </p:cNvPr>
          <p:cNvSpPr>
            <a:spLocks noGrp="1"/>
          </p:cNvSpPr>
          <p:nvPr>
            <p:ph type="dt" sz="half" idx="10"/>
          </p:nvPr>
        </p:nvSpPr>
        <p:spPr/>
        <p:txBody>
          <a:bodyPr/>
          <a:lstStyle/>
          <a:p>
            <a:fld id="{222801AE-98B1-4B14-9EC8-95B99C771132}" type="datetimeFigureOut">
              <a:rPr lang="en-US" smtClean="0"/>
              <a:pPr/>
              <a:t>1/15/2022</a:t>
            </a:fld>
            <a:endParaRPr lang="en-US"/>
          </a:p>
        </p:txBody>
      </p:sp>
      <p:sp>
        <p:nvSpPr>
          <p:cNvPr id="3" name="Footer Placeholder 2">
            <a:extLst>
              <a:ext uri="{FF2B5EF4-FFF2-40B4-BE49-F238E27FC236}">
                <a16:creationId xmlns="" xmlns:a16="http://schemas.microsoft.com/office/drawing/2014/main" id="{C97355F0-7A48-440B-9FA4-0D41AAF9F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8FD1708-49DC-4B8D-903A-E5D88268D185}"/>
              </a:ext>
            </a:extLst>
          </p:cNvPr>
          <p:cNvSpPr>
            <a:spLocks noGrp="1"/>
          </p:cNvSpPr>
          <p:nvPr>
            <p:ph type="sldNum" sz="quarter" idx="12"/>
          </p:nvPr>
        </p:nvSpPr>
        <p:spPr/>
        <p:txBody>
          <a:bodyPr/>
          <a:lstStyle/>
          <a:p>
            <a:fld id="{78A4BD3B-A0A6-497C-8C9E-D45852D1E07F}" type="slidenum">
              <a:rPr lang="en-US" smtClean="0"/>
              <a:pPr/>
              <a:t>‹#›</a:t>
            </a:fld>
            <a:endParaRPr lang="en-US"/>
          </a:p>
        </p:txBody>
      </p:sp>
    </p:spTree>
    <p:extLst>
      <p:ext uri="{BB962C8B-B14F-4D97-AF65-F5344CB8AC3E}">
        <p14:creationId xmlns:p14="http://schemas.microsoft.com/office/powerpoint/2010/main" xmlns="" val="167073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2801AE-98B1-4B14-9EC8-95B99C771132}"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transition>
    <p:sndAc>
      <p:end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82A640-4893-453C-A886-0160B27CF70D}"/>
              </a:ext>
            </a:extLst>
          </p:cNvPr>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DE1E228A-DBAB-45D4-AF4A-463AF2EC34F8}"/>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FE4718B4-C0AD-4223-B2FF-1F8924E1E9BC}"/>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0645ED1F-2ADF-4D13-87BE-BC5F8B6FC6AC}"/>
              </a:ext>
            </a:extLst>
          </p:cNvPr>
          <p:cNvSpPr>
            <a:spLocks noGrp="1"/>
          </p:cNvSpPr>
          <p:nvPr>
            <p:ph type="dt" sz="half" idx="10"/>
          </p:nvPr>
        </p:nvSpPr>
        <p:spPr/>
        <p:txBody>
          <a:bodyPr/>
          <a:lstStyle/>
          <a:p>
            <a:fld id="{222801AE-98B1-4B14-9EC8-95B99C771132}" type="datetimeFigureOut">
              <a:rPr lang="en-US" smtClean="0"/>
              <a:pPr/>
              <a:t>1/15/2022</a:t>
            </a:fld>
            <a:endParaRPr lang="en-US"/>
          </a:p>
        </p:txBody>
      </p:sp>
      <p:sp>
        <p:nvSpPr>
          <p:cNvPr id="6" name="Footer Placeholder 5">
            <a:extLst>
              <a:ext uri="{FF2B5EF4-FFF2-40B4-BE49-F238E27FC236}">
                <a16:creationId xmlns="" xmlns:a16="http://schemas.microsoft.com/office/drawing/2014/main" id="{EC9518EB-86C2-4308-912B-DBDC9A55B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7035FD7-4B18-47CA-96EE-C961E9B6DAED}"/>
              </a:ext>
            </a:extLst>
          </p:cNvPr>
          <p:cNvSpPr>
            <a:spLocks noGrp="1"/>
          </p:cNvSpPr>
          <p:nvPr>
            <p:ph type="sldNum" sz="quarter" idx="12"/>
          </p:nvPr>
        </p:nvSpPr>
        <p:spPr/>
        <p:txBody>
          <a:bodyPr/>
          <a:lstStyle/>
          <a:p>
            <a:fld id="{78A4BD3B-A0A6-497C-8C9E-D45852D1E07F}" type="slidenum">
              <a:rPr lang="en-US" smtClean="0"/>
              <a:pPr/>
              <a:t>‹#›</a:t>
            </a:fld>
            <a:endParaRPr lang="en-US"/>
          </a:p>
        </p:txBody>
      </p:sp>
    </p:spTree>
    <p:extLst>
      <p:ext uri="{BB962C8B-B14F-4D97-AF65-F5344CB8AC3E}">
        <p14:creationId xmlns:p14="http://schemas.microsoft.com/office/powerpoint/2010/main" xmlns="" val="16102077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CCFADB-2F8F-4AEE-A5F6-43F960520356}"/>
              </a:ext>
            </a:extLst>
          </p:cNvPr>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DA63B05C-A4AC-4500-BA1A-69E82D0EE5E6}"/>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 xmlns:a16="http://schemas.microsoft.com/office/drawing/2014/main" id="{5CDD5F0F-7EED-4B7A-8A32-4EE33D913983}"/>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77899E7A-ED2A-4BCB-8581-0DA6C12CF261}"/>
              </a:ext>
            </a:extLst>
          </p:cNvPr>
          <p:cNvSpPr>
            <a:spLocks noGrp="1"/>
          </p:cNvSpPr>
          <p:nvPr>
            <p:ph type="dt" sz="half" idx="10"/>
          </p:nvPr>
        </p:nvSpPr>
        <p:spPr/>
        <p:txBody>
          <a:bodyPr/>
          <a:lstStyle/>
          <a:p>
            <a:fld id="{222801AE-98B1-4B14-9EC8-95B99C771132}" type="datetimeFigureOut">
              <a:rPr lang="en-US" smtClean="0"/>
              <a:pPr/>
              <a:t>1/15/2022</a:t>
            </a:fld>
            <a:endParaRPr lang="en-US"/>
          </a:p>
        </p:txBody>
      </p:sp>
      <p:sp>
        <p:nvSpPr>
          <p:cNvPr id="6" name="Footer Placeholder 5">
            <a:extLst>
              <a:ext uri="{FF2B5EF4-FFF2-40B4-BE49-F238E27FC236}">
                <a16:creationId xmlns="" xmlns:a16="http://schemas.microsoft.com/office/drawing/2014/main" id="{33581423-2019-4B52-822D-100E6D89C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865D702-FCDC-421C-9EFC-302C8DA45322}"/>
              </a:ext>
            </a:extLst>
          </p:cNvPr>
          <p:cNvSpPr>
            <a:spLocks noGrp="1"/>
          </p:cNvSpPr>
          <p:nvPr>
            <p:ph type="sldNum" sz="quarter" idx="12"/>
          </p:nvPr>
        </p:nvSpPr>
        <p:spPr/>
        <p:txBody>
          <a:bodyPr/>
          <a:lstStyle/>
          <a:p>
            <a:fld id="{78A4BD3B-A0A6-497C-8C9E-D45852D1E07F}" type="slidenum">
              <a:rPr lang="en-US" smtClean="0"/>
              <a:pPr/>
              <a:t>‹#›</a:t>
            </a:fld>
            <a:endParaRPr lang="en-US"/>
          </a:p>
        </p:txBody>
      </p:sp>
    </p:spTree>
    <p:extLst>
      <p:ext uri="{BB962C8B-B14F-4D97-AF65-F5344CB8AC3E}">
        <p14:creationId xmlns:p14="http://schemas.microsoft.com/office/powerpoint/2010/main" xmlns="" val="3251888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EC2496-DD39-49C8-BB97-8A448D555938}"/>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309C1EB8-E96C-4569-86EE-FCAA67F3188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EEF5774-E23B-46DF-BB52-0F14076CEA3D}"/>
              </a:ext>
            </a:extLst>
          </p:cNvPr>
          <p:cNvSpPr>
            <a:spLocks noGrp="1"/>
          </p:cNvSpPr>
          <p:nvPr>
            <p:ph type="dt" sz="half" idx="10"/>
          </p:nvPr>
        </p:nvSpPr>
        <p:spPr/>
        <p:txBody>
          <a:bodyPr/>
          <a:lstStyle/>
          <a:p>
            <a:fld id="{222801AE-98B1-4B14-9EC8-95B99C771132}" type="datetimeFigureOut">
              <a:rPr lang="en-US" smtClean="0"/>
              <a:pPr/>
              <a:t>1/15/2022</a:t>
            </a:fld>
            <a:endParaRPr lang="en-US"/>
          </a:p>
        </p:txBody>
      </p:sp>
      <p:sp>
        <p:nvSpPr>
          <p:cNvPr id="5" name="Footer Placeholder 4">
            <a:extLst>
              <a:ext uri="{FF2B5EF4-FFF2-40B4-BE49-F238E27FC236}">
                <a16:creationId xmlns="" xmlns:a16="http://schemas.microsoft.com/office/drawing/2014/main" id="{F4396FC6-EF3F-4429-AFAB-8CD81BAB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DA2FA3C-62AB-4AFC-AF99-99EFD3F2F8DE}"/>
              </a:ext>
            </a:extLst>
          </p:cNvPr>
          <p:cNvSpPr>
            <a:spLocks noGrp="1"/>
          </p:cNvSpPr>
          <p:nvPr>
            <p:ph type="sldNum" sz="quarter" idx="12"/>
          </p:nvPr>
        </p:nvSpPr>
        <p:spPr/>
        <p:txBody>
          <a:bodyPr/>
          <a:lstStyle/>
          <a:p>
            <a:fld id="{78A4BD3B-A0A6-497C-8C9E-D45852D1E07F}" type="slidenum">
              <a:rPr lang="en-US" smtClean="0"/>
              <a:pPr/>
              <a:t>‹#›</a:t>
            </a:fld>
            <a:endParaRPr lang="en-US"/>
          </a:p>
        </p:txBody>
      </p:sp>
    </p:spTree>
    <p:extLst>
      <p:ext uri="{BB962C8B-B14F-4D97-AF65-F5344CB8AC3E}">
        <p14:creationId xmlns:p14="http://schemas.microsoft.com/office/powerpoint/2010/main" xmlns="" val="5786267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A315F31-4871-431B-834C-A6BDC539E507}"/>
              </a:ext>
            </a:extLst>
          </p:cNvPr>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8A721BBE-C73E-4EF7-BB24-A9FA2A462E5F}"/>
              </a:ext>
            </a:extLst>
          </p:cNvPr>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EE3741F-EAAE-4162-8BBF-3B4F5DB9C394}"/>
              </a:ext>
            </a:extLst>
          </p:cNvPr>
          <p:cNvSpPr>
            <a:spLocks noGrp="1"/>
          </p:cNvSpPr>
          <p:nvPr>
            <p:ph type="dt" sz="half" idx="10"/>
          </p:nvPr>
        </p:nvSpPr>
        <p:spPr/>
        <p:txBody>
          <a:bodyPr/>
          <a:lstStyle/>
          <a:p>
            <a:fld id="{222801AE-98B1-4B14-9EC8-95B99C771132}" type="datetimeFigureOut">
              <a:rPr lang="en-US" smtClean="0"/>
              <a:pPr/>
              <a:t>1/15/2022</a:t>
            </a:fld>
            <a:endParaRPr lang="en-US"/>
          </a:p>
        </p:txBody>
      </p:sp>
      <p:sp>
        <p:nvSpPr>
          <p:cNvPr id="5" name="Footer Placeholder 4">
            <a:extLst>
              <a:ext uri="{FF2B5EF4-FFF2-40B4-BE49-F238E27FC236}">
                <a16:creationId xmlns="" xmlns:a16="http://schemas.microsoft.com/office/drawing/2014/main" id="{45DAFC50-F884-445B-9E61-E5A2CAD0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758FF67-DD84-4A58-89BE-EA5053842B53}"/>
              </a:ext>
            </a:extLst>
          </p:cNvPr>
          <p:cNvSpPr>
            <a:spLocks noGrp="1"/>
          </p:cNvSpPr>
          <p:nvPr>
            <p:ph type="sldNum" sz="quarter" idx="12"/>
          </p:nvPr>
        </p:nvSpPr>
        <p:spPr/>
        <p:txBody>
          <a:bodyPr/>
          <a:lstStyle/>
          <a:p>
            <a:fld id="{78A4BD3B-A0A6-497C-8C9E-D45852D1E07F}" type="slidenum">
              <a:rPr lang="en-US" smtClean="0"/>
              <a:pPr/>
              <a:t>‹#›</a:t>
            </a:fld>
            <a:endParaRPr lang="en-US"/>
          </a:p>
        </p:txBody>
      </p:sp>
    </p:spTree>
    <p:extLst>
      <p:ext uri="{BB962C8B-B14F-4D97-AF65-F5344CB8AC3E}">
        <p14:creationId xmlns:p14="http://schemas.microsoft.com/office/powerpoint/2010/main" xmlns="" val="370099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2801AE-98B1-4B14-9EC8-95B99C771132}"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2801AE-98B1-4B14-9EC8-95B99C771132}"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2801AE-98B1-4B14-9EC8-95B99C771132}"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801AE-98B1-4B14-9EC8-95B99C771132}"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2801AE-98B1-4B14-9EC8-95B99C771132}"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2801AE-98B1-4B14-9EC8-95B99C771132}"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4BD3B-A0A6-497C-8C9E-D45852D1E07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801AE-98B1-4B14-9EC8-95B99C771132}" type="datetimeFigureOut">
              <a:rPr lang="en-US" smtClean="0"/>
              <a:pPr/>
              <a:t>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4BD3B-A0A6-497C-8C9E-D45852D1E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22801AE-98B1-4B14-9EC8-95B99C771132}" type="datetimeFigureOut">
              <a:rPr lang="en-US" smtClean="0"/>
              <a:pPr/>
              <a:t>1/15/2022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8A4BD3B-A0A6-497C-8C9E-D45852D1E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3616376-0473-4C1B-B6EC-33DDB5A5A73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A8B121D-5C03-483D-BBBF-63E7E3DD97F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1B57886-FA3E-46D7-99D3-C81CDDE235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801AE-98B1-4B14-9EC8-95B99C771132}" type="datetimeFigureOut">
              <a:rPr lang="en-US" smtClean="0"/>
              <a:pPr/>
              <a:t>1/15/2022</a:t>
            </a:fld>
            <a:endParaRPr lang="en-US"/>
          </a:p>
        </p:txBody>
      </p:sp>
      <p:sp>
        <p:nvSpPr>
          <p:cNvPr id="5" name="Footer Placeholder 4">
            <a:extLst>
              <a:ext uri="{FF2B5EF4-FFF2-40B4-BE49-F238E27FC236}">
                <a16:creationId xmlns="" xmlns:a16="http://schemas.microsoft.com/office/drawing/2014/main" id="{E21D4242-F4C5-4247-8D80-33E4B38786E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62A0FAE-A205-4A6D-8EA2-A9DD5C44F0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4BD3B-A0A6-497C-8C9E-D45852D1E07F}" type="slidenum">
              <a:rPr lang="en-US" smtClean="0"/>
              <a:pPr/>
              <a:t>‹#›</a:t>
            </a:fld>
            <a:endParaRPr lang="en-US"/>
          </a:p>
        </p:txBody>
      </p:sp>
    </p:spTree>
    <p:extLst>
      <p:ext uri="{BB962C8B-B14F-4D97-AF65-F5344CB8AC3E}">
        <p14:creationId xmlns:p14="http://schemas.microsoft.com/office/powerpoint/2010/main" xmlns="" val="3243466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785950"/>
          </a:xfrm>
        </p:spPr>
        <p:txBody>
          <a:bodyPr>
            <a:noAutofit/>
          </a:bodyPr>
          <a:lstStyle/>
          <a:p>
            <a:r>
              <a:rPr lang="en-US" sz="5000" b="1" u="sng" dirty="0">
                <a:solidFill>
                  <a:srgbClr val="00B050"/>
                </a:solidFill>
              </a:rPr>
              <a:t>Online </a:t>
            </a:r>
            <a:r>
              <a:rPr lang="en-US" sz="5000" b="1" u="sng" dirty="0" smtClean="0">
                <a:solidFill>
                  <a:srgbClr val="00B050"/>
                </a:solidFill>
              </a:rPr>
              <a:t>Grocery website</a:t>
            </a:r>
            <a:endParaRPr lang="en-US" sz="5000" b="1" u="sng" dirty="0">
              <a:solidFill>
                <a:srgbClr val="00B050"/>
              </a:solidFill>
            </a:endParaRPr>
          </a:p>
        </p:txBody>
      </p:sp>
      <p:sp>
        <p:nvSpPr>
          <p:cNvPr id="22533" name="AutoShape 5" descr="Grocery App Development Company | Apptunix in Austin, Texa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5" name="AutoShape 7" descr="Grocery App Development Company | Apptunix in Austin, Texa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0" name="Picture 4" descr="Acceleration in digital grocery shopping coming | 2020-04-09 ..."/>
          <p:cNvPicPr>
            <a:picLocks noChangeAspect="1" noChangeArrowheads="1"/>
          </p:cNvPicPr>
          <p:nvPr/>
        </p:nvPicPr>
        <p:blipFill>
          <a:blip r:embed="rId3" cstate="print"/>
          <a:srcRect/>
          <a:stretch>
            <a:fillRect/>
          </a:stretch>
        </p:blipFill>
        <p:spPr bwMode="auto">
          <a:xfrm>
            <a:off x="0" y="1928802"/>
            <a:ext cx="4435315" cy="3643338"/>
          </a:xfrm>
          <a:prstGeom prst="rect">
            <a:avLst/>
          </a:prstGeom>
          <a:noFill/>
        </p:spPr>
      </p:pic>
      <p:pic>
        <p:nvPicPr>
          <p:cNvPr id="1028" name="Picture 4" descr="C:\Users\Techno World\Desktop\New folder\images\logo.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067944" y="1862542"/>
            <a:ext cx="4860032" cy="428396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6053217" y="5669456"/>
            <a:ext cx="3090783" cy="954107"/>
          </a:xfrm>
          <a:prstGeom prst="rect">
            <a:avLst/>
          </a:prstGeom>
        </p:spPr>
        <p:txBody>
          <a:bodyPr wrap="none">
            <a:spAutoFit/>
          </a:bodyPr>
          <a:lstStyle/>
          <a:p>
            <a:r>
              <a:rPr lang="en-US" sz="2800" b="1" dirty="0" smtClean="0"/>
              <a:t>Supervisor – </a:t>
            </a:r>
          </a:p>
          <a:p>
            <a:r>
              <a:rPr lang="en-US" sz="2800" b="1" dirty="0" smtClean="0"/>
              <a:t> Mrs. </a:t>
            </a:r>
            <a:r>
              <a:rPr lang="en-US" sz="2800" b="1" dirty="0" err="1" smtClean="0"/>
              <a:t>Shailika</a:t>
            </a:r>
            <a:r>
              <a:rPr lang="en-US" sz="2800" b="1" dirty="0" smtClean="0"/>
              <a:t> </a:t>
            </a:r>
            <a:r>
              <a:rPr lang="en-US" sz="2800" b="1" dirty="0" err="1" smtClean="0"/>
              <a:t>Arora</a:t>
            </a:r>
            <a:endParaRPr lang="en-US"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85720" y="2103302"/>
            <a:ext cx="7715304" cy="2031325"/>
          </a:xfrm>
          <a:prstGeom prst="rect">
            <a:avLst/>
          </a:prstGeom>
        </p:spPr>
        <p:txBody>
          <a:bodyPr wrap="square">
            <a:spAutoFit/>
          </a:bodyPr>
          <a:lstStyle/>
          <a:p>
            <a:r>
              <a:rPr lang="en-US" dirty="0" smtClean="0">
                <a:latin typeface="Arial" pitchFamily="34" charset="0"/>
                <a:cs typeface="Arial" pitchFamily="34" charset="0"/>
              </a:rPr>
              <a:t>The project </a:t>
            </a:r>
            <a:r>
              <a:rPr lang="en-US" b="1" dirty="0" smtClean="0">
                <a:solidFill>
                  <a:srgbClr val="00B050"/>
                </a:solidFill>
                <a:latin typeface="Arial" pitchFamily="34" charset="0"/>
                <a:cs typeface="Arial" pitchFamily="34" charset="0"/>
              </a:rPr>
              <a:t>ON</a:t>
            </a:r>
            <a:r>
              <a:rPr lang="en-US" b="1" dirty="0" smtClean="0">
                <a:solidFill>
                  <a:srgbClr val="FF0000"/>
                </a:solidFill>
                <a:latin typeface="Arial" pitchFamily="34" charset="0"/>
                <a:cs typeface="Arial" pitchFamily="34" charset="0"/>
              </a:rPr>
              <a:t>GRO</a:t>
            </a:r>
            <a:r>
              <a:rPr lang="en-US" b="1" dirty="0" smtClean="0">
                <a:latin typeface="Arial" pitchFamily="34" charset="0"/>
                <a:cs typeface="Arial" pitchFamily="34" charset="0"/>
              </a:rPr>
              <a:t> </a:t>
            </a:r>
            <a:r>
              <a:rPr lang="en-US" dirty="0" smtClean="0">
                <a:latin typeface="Arial" pitchFamily="34" charset="0"/>
                <a:cs typeface="Arial" pitchFamily="34" charset="0"/>
              </a:rPr>
              <a:t>has been developed on MERN. The main aim for developing this project where customer can purchase and order groceries online. The system is very useful for customer can easily but the grocery products from home through internet.</a:t>
            </a:r>
          </a:p>
          <a:p>
            <a:r>
              <a:rPr lang="en-US" dirty="0" smtClean="0">
                <a:latin typeface="Arial" pitchFamily="34" charset="0"/>
                <a:cs typeface="Arial" pitchFamily="34" charset="0"/>
              </a:rPr>
              <a:t>The system reduces lot of work load for customer as well as owner. By this system online grocery shopping the product is directly delivered to customer address.</a:t>
            </a:r>
            <a:endParaRPr lang="en-US" dirty="0">
              <a:latin typeface="Arial" pitchFamily="34" charset="0"/>
              <a:cs typeface="Arial" pitchFamily="34" charset="0"/>
            </a:endParaRPr>
          </a:p>
        </p:txBody>
      </p:sp>
      <p:pic>
        <p:nvPicPr>
          <p:cNvPr id="28681" name="Picture 9" descr="OVERVIEW vector letters icon - Buy this stock vector and explore ..."/>
          <p:cNvPicPr>
            <a:picLocks noChangeAspect="1" noChangeArrowheads="1"/>
          </p:cNvPicPr>
          <p:nvPr/>
        </p:nvPicPr>
        <p:blipFill>
          <a:blip r:embed="rId3" cstate="print"/>
          <a:srcRect l="4165" t="32629" r="4165" b="29910"/>
          <a:stretch>
            <a:fillRect/>
          </a:stretch>
        </p:blipFill>
        <p:spPr bwMode="auto">
          <a:xfrm>
            <a:off x="1071538" y="201512"/>
            <a:ext cx="6929486" cy="108434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3390"/>
            <a:ext cx="9144000" cy="800219"/>
          </a:xfrm>
          <a:prstGeom prst="rect">
            <a:avLst/>
          </a:prstGeom>
        </p:spPr>
        <p:txBody>
          <a:bodyPr wrap="square">
            <a:spAutoFit/>
          </a:bodyPr>
          <a:lstStyle/>
          <a:p>
            <a:pPr algn="ctr"/>
            <a:r>
              <a:rPr lang="en-US" sz="4600" b="1" u="sng" dirty="0" smtClean="0">
                <a:solidFill>
                  <a:srgbClr val="FF3300"/>
                </a:solidFill>
                <a:latin typeface="+mj-lt"/>
                <a:cs typeface="Arial" pitchFamily="34" charset="0"/>
              </a:rPr>
              <a:t>Modules</a:t>
            </a:r>
            <a:endParaRPr lang="en-US" sz="4600" b="1" u="sng" dirty="0">
              <a:solidFill>
                <a:srgbClr val="FF3300"/>
              </a:solidFill>
              <a:latin typeface="+mj-lt"/>
              <a:cs typeface="Arial" pitchFamily="34" charset="0"/>
            </a:endParaRPr>
          </a:p>
        </p:txBody>
      </p:sp>
      <p:sp>
        <p:nvSpPr>
          <p:cNvPr id="3" name="Rectangle 2"/>
          <p:cNvSpPr/>
          <p:nvPr/>
        </p:nvSpPr>
        <p:spPr>
          <a:xfrm>
            <a:off x="1220613" y="980728"/>
            <a:ext cx="6702774" cy="4678204"/>
          </a:xfrm>
          <a:prstGeom prst="rect">
            <a:avLst/>
          </a:prstGeom>
        </p:spPr>
        <p:txBody>
          <a:bodyPr wrap="square">
            <a:spAutoFit/>
          </a:bodyPr>
          <a:lstStyle/>
          <a:p>
            <a:pPr marL="342900" indent="-342900">
              <a:buFont typeface="+mj-lt"/>
              <a:buAutoNum type="arabicPeriod"/>
            </a:pPr>
            <a:r>
              <a:rPr lang="en-US" sz="2000" b="1" dirty="0" smtClean="0"/>
              <a:t>Order module</a:t>
            </a:r>
          </a:p>
          <a:p>
            <a:r>
              <a:rPr lang="en-US" sz="2000" b="1" dirty="0" smtClean="0"/>
              <a:t>	</a:t>
            </a:r>
          </a:p>
          <a:p>
            <a:pPr marL="285750" indent="-285750">
              <a:buFont typeface="Arial" panose="020B0604020202020204" pitchFamily="34" charset="0"/>
              <a:buChar char="•"/>
            </a:pPr>
            <a:r>
              <a:rPr lang="en-US" sz="2000" dirty="0" smtClean="0">
                <a:solidFill>
                  <a:schemeClr val="accent1">
                    <a:lumMod val="75000"/>
                  </a:schemeClr>
                </a:solidFill>
              </a:rPr>
              <a:t>Admin can manage the order</a:t>
            </a:r>
          </a:p>
          <a:p>
            <a:pPr marL="285750" indent="-285750">
              <a:buFont typeface="Arial" panose="020B0604020202020204" pitchFamily="34" charset="0"/>
              <a:buChar char="•"/>
            </a:pPr>
            <a:r>
              <a:rPr lang="en-US" sz="2000" dirty="0" smtClean="0">
                <a:solidFill>
                  <a:schemeClr val="accent1">
                    <a:lumMod val="75000"/>
                  </a:schemeClr>
                </a:solidFill>
              </a:rPr>
              <a:t>Admin can edit/delete the order</a:t>
            </a:r>
          </a:p>
          <a:p>
            <a:pPr marL="285750" indent="-285750">
              <a:buFont typeface="Arial" panose="020B0604020202020204" pitchFamily="34" charset="0"/>
              <a:buChar char="•"/>
            </a:pPr>
            <a:r>
              <a:rPr lang="en-US" sz="2000" dirty="0" smtClean="0">
                <a:solidFill>
                  <a:schemeClr val="accent1">
                    <a:lumMod val="75000"/>
                  </a:schemeClr>
                </a:solidFill>
              </a:rPr>
              <a:t>Admin can see the list of all order</a:t>
            </a:r>
          </a:p>
          <a:p>
            <a:pPr marL="285750" indent="-285750">
              <a:buFont typeface="Arial" panose="020B0604020202020204" pitchFamily="34" charset="0"/>
              <a:buChar char="•"/>
            </a:pPr>
            <a:r>
              <a:rPr lang="en-US" sz="2000" dirty="0" smtClean="0">
                <a:solidFill>
                  <a:schemeClr val="accent1">
                    <a:lumMod val="75000"/>
                  </a:schemeClr>
                </a:solidFill>
              </a:rPr>
              <a:t>Customer can see the order</a:t>
            </a:r>
          </a:p>
          <a:p>
            <a:endParaRPr lang="en-US" sz="2000" dirty="0"/>
          </a:p>
          <a:p>
            <a:r>
              <a:rPr lang="en-US" sz="2000" b="1" dirty="0" smtClean="0"/>
              <a:t>2. Customer module</a:t>
            </a:r>
          </a:p>
          <a:p>
            <a:endParaRPr lang="en-US" sz="2000" dirty="0" smtClean="0"/>
          </a:p>
          <a:p>
            <a:pPr marL="285750" indent="-285750">
              <a:buFont typeface="Arial" panose="020B0604020202020204" pitchFamily="34" charset="0"/>
              <a:buChar char="•"/>
            </a:pPr>
            <a:r>
              <a:rPr lang="en-US" sz="2000" dirty="0" smtClean="0">
                <a:solidFill>
                  <a:schemeClr val="accent1">
                    <a:lumMod val="75000"/>
                  </a:schemeClr>
                </a:solidFill>
              </a:rPr>
              <a:t>Customer will be able to see his details</a:t>
            </a:r>
          </a:p>
          <a:p>
            <a:pPr marL="285750" indent="-285750">
              <a:buFont typeface="Arial" panose="020B0604020202020204" pitchFamily="34" charset="0"/>
              <a:buChar char="•"/>
            </a:pPr>
            <a:r>
              <a:rPr lang="en-US" sz="2000" dirty="0" smtClean="0">
                <a:solidFill>
                  <a:schemeClr val="accent1">
                    <a:lumMod val="75000"/>
                  </a:schemeClr>
                </a:solidFill>
              </a:rPr>
              <a:t>Customer will be able to update his details</a:t>
            </a:r>
          </a:p>
          <a:p>
            <a:pPr marL="285750" indent="-285750">
              <a:buFont typeface="Arial" panose="020B0604020202020204" pitchFamily="34" charset="0"/>
              <a:buChar char="•"/>
            </a:pPr>
            <a:r>
              <a:rPr lang="en-US" sz="2000" dirty="0" smtClean="0">
                <a:solidFill>
                  <a:schemeClr val="accent1">
                    <a:lumMod val="75000"/>
                  </a:schemeClr>
                </a:solidFill>
              </a:rPr>
              <a:t>Admin can add new customer</a:t>
            </a:r>
          </a:p>
          <a:p>
            <a:pPr marL="285750" indent="-285750">
              <a:buFont typeface="Arial" panose="020B0604020202020204" pitchFamily="34" charset="0"/>
              <a:buChar char="•"/>
            </a:pPr>
            <a:r>
              <a:rPr lang="en-US" sz="2000" dirty="0" smtClean="0">
                <a:solidFill>
                  <a:schemeClr val="accent1">
                    <a:lumMod val="75000"/>
                  </a:schemeClr>
                </a:solidFill>
              </a:rPr>
              <a:t>Only admin can edit , update and delete the record of the customer</a:t>
            </a:r>
          </a:p>
          <a:p>
            <a:pPr marL="285750" indent="-285750">
              <a:buFont typeface="Arial" panose="020B0604020202020204" pitchFamily="34" charset="0"/>
              <a:buChar cha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3390"/>
            <a:ext cx="9144000" cy="800219"/>
          </a:xfrm>
          <a:prstGeom prst="rect">
            <a:avLst/>
          </a:prstGeom>
        </p:spPr>
        <p:txBody>
          <a:bodyPr wrap="square">
            <a:spAutoFit/>
          </a:bodyPr>
          <a:lstStyle/>
          <a:p>
            <a:pPr algn="ctr"/>
            <a:r>
              <a:rPr lang="en-US" sz="4600" b="1" u="sng" dirty="0" smtClean="0">
                <a:solidFill>
                  <a:srgbClr val="FF0000"/>
                </a:solidFill>
                <a:latin typeface="+mj-lt"/>
                <a:cs typeface="Arial" pitchFamily="34" charset="0"/>
              </a:rPr>
              <a:t>Modules</a:t>
            </a:r>
            <a:endParaRPr lang="en-US" sz="4600" b="1" u="sng" dirty="0">
              <a:solidFill>
                <a:srgbClr val="FF0000"/>
              </a:solidFill>
              <a:latin typeface="+mj-lt"/>
              <a:cs typeface="Arial" pitchFamily="34" charset="0"/>
            </a:endParaRPr>
          </a:p>
        </p:txBody>
      </p:sp>
      <p:sp>
        <p:nvSpPr>
          <p:cNvPr id="3" name="Rectangle 2"/>
          <p:cNvSpPr/>
          <p:nvPr/>
        </p:nvSpPr>
        <p:spPr>
          <a:xfrm>
            <a:off x="1115616" y="984426"/>
            <a:ext cx="6120680" cy="4370427"/>
          </a:xfrm>
          <a:prstGeom prst="rect">
            <a:avLst/>
          </a:prstGeom>
        </p:spPr>
        <p:txBody>
          <a:bodyPr wrap="square">
            <a:spAutoFit/>
          </a:bodyPr>
          <a:lstStyle/>
          <a:p>
            <a:r>
              <a:rPr lang="en-US" sz="2000" b="1" dirty="0"/>
              <a:t>3</a:t>
            </a:r>
            <a:r>
              <a:rPr lang="en-US" sz="2000" b="1" dirty="0" smtClean="0"/>
              <a:t>. Product module</a:t>
            </a:r>
          </a:p>
          <a:p>
            <a:r>
              <a:rPr lang="en-US" sz="2000" b="1" dirty="0" smtClean="0"/>
              <a:t>	</a:t>
            </a:r>
          </a:p>
          <a:p>
            <a:pPr marL="285750" indent="-285750">
              <a:buFont typeface="Arial" panose="020B0604020202020204" pitchFamily="34" charset="0"/>
              <a:buChar char="•"/>
            </a:pPr>
            <a:r>
              <a:rPr lang="en-US" sz="2000" dirty="0" smtClean="0">
                <a:solidFill>
                  <a:schemeClr val="accent1">
                    <a:lumMod val="75000"/>
                  </a:schemeClr>
                </a:solidFill>
              </a:rPr>
              <a:t>Admin can manage the product</a:t>
            </a:r>
          </a:p>
          <a:p>
            <a:pPr marL="285750" indent="-285750">
              <a:buFont typeface="Arial" panose="020B0604020202020204" pitchFamily="34" charset="0"/>
              <a:buChar char="•"/>
            </a:pPr>
            <a:r>
              <a:rPr lang="en-US" sz="2000" dirty="0" smtClean="0">
                <a:solidFill>
                  <a:schemeClr val="accent1">
                    <a:lumMod val="75000"/>
                  </a:schemeClr>
                </a:solidFill>
              </a:rPr>
              <a:t>Admin can edit/delete the product</a:t>
            </a:r>
          </a:p>
          <a:p>
            <a:pPr marL="285750" indent="-285750">
              <a:buFont typeface="Arial" panose="020B0604020202020204" pitchFamily="34" charset="0"/>
              <a:buChar char="•"/>
            </a:pPr>
            <a:r>
              <a:rPr lang="en-US" sz="2000" dirty="0" smtClean="0">
                <a:solidFill>
                  <a:schemeClr val="accent1">
                    <a:lumMod val="75000"/>
                  </a:schemeClr>
                </a:solidFill>
              </a:rPr>
              <a:t>Admin can see the list of all product</a:t>
            </a:r>
          </a:p>
          <a:p>
            <a:pPr marL="285750" indent="-285750">
              <a:buFont typeface="Arial" panose="020B0604020202020204" pitchFamily="34" charset="0"/>
              <a:buChar char="•"/>
            </a:pPr>
            <a:r>
              <a:rPr lang="en-US" sz="2000" dirty="0" smtClean="0">
                <a:solidFill>
                  <a:schemeClr val="accent1">
                    <a:lumMod val="75000"/>
                  </a:schemeClr>
                </a:solidFill>
              </a:rPr>
              <a:t>Customer can see the product</a:t>
            </a:r>
          </a:p>
          <a:p>
            <a:endParaRPr lang="en-US" sz="2000" dirty="0"/>
          </a:p>
          <a:p>
            <a:r>
              <a:rPr lang="en-US" sz="2000" b="1" dirty="0" smtClean="0"/>
              <a:t>4. Product stock module</a:t>
            </a:r>
          </a:p>
          <a:p>
            <a:endParaRPr lang="en-US" sz="2000" dirty="0" smtClean="0"/>
          </a:p>
          <a:p>
            <a:pPr marL="285750" indent="-285750">
              <a:buFont typeface="Arial" panose="020B0604020202020204" pitchFamily="34" charset="0"/>
              <a:buChar char="•"/>
            </a:pPr>
            <a:r>
              <a:rPr lang="en-US" sz="2000" dirty="0">
                <a:solidFill>
                  <a:schemeClr val="accent1">
                    <a:lumMod val="75000"/>
                  </a:schemeClr>
                </a:solidFill>
              </a:rPr>
              <a:t>Admin can manage the </a:t>
            </a:r>
            <a:r>
              <a:rPr lang="en-US" sz="2000" dirty="0" smtClean="0">
                <a:solidFill>
                  <a:schemeClr val="accent1">
                    <a:lumMod val="75000"/>
                  </a:schemeClr>
                </a:solidFill>
              </a:rPr>
              <a:t>product stock</a:t>
            </a:r>
            <a:endParaRPr lang="en-US" sz="2000" dirty="0">
              <a:solidFill>
                <a:schemeClr val="accent1">
                  <a:lumMod val="75000"/>
                </a:schemeClr>
              </a:solidFill>
            </a:endParaRPr>
          </a:p>
          <a:p>
            <a:pPr marL="285750" indent="-285750">
              <a:buFont typeface="Arial" panose="020B0604020202020204" pitchFamily="34" charset="0"/>
              <a:buChar char="•"/>
            </a:pPr>
            <a:r>
              <a:rPr lang="en-US" sz="2000" dirty="0">
                <a:solidFill>
                  <a:schemeClr val="accent1">
                    <a:lumMod val="75000"/>
                  </a:schemeClr>
                </a:solidFill>
              </a:rPr>
              <a:t>Admin can edit/delete the </a:t>
            </a:r>
            <a:r>
              <a:rPr lang="en-US" sz="2000" dirty="0" smtClean="0">
                <a:solidFill>
                  <a:schemeClr val="accent1">
                    <a:lumMod val="75000"/>
                  </a:schemeClr>
                </a:solidFill>
              </a:rPr>
              <a:t>product stock</a:t>
            </a:r>
            <a:endParaRPr lang="en-US" sz="2000" dirty="0">
              <a:solidFill>
                <a:schemeClr val="accent1">
                  <a:lumMod val="75000"/>
                </a:schemeClr>
              </a:solidFill>
            </a:endParaRPr>
          </a:p>
          <a:p>
            <a:pPr marL="285750" indent="-285750">
              <a:buFont typeface="Arial" panose="020B0604020202020204" pitchFamily="34" charset="0"/>
              <a:buChar char="•"/>
            </a:pPr>
            <a:r>
              <a:rPr lang="en-US" sz="2000" dirty="0">
                <a:solidFill>
                  <a:schemeClr val="accent1">
                    <a:lumMod val="75000"/>
                  </a:schemeClr>
                </a:solidFill>
              </a:rPr>
              <a:t>Admin can see the list of all </a:t>
            </a:r>
            <a:r>
              <a:rPr lang="en-US" sz="2000" dirty="0" smtClean="0">
                <a:solidFill>
                  <a:schemeClr val="accent1">
                    <a:lumMod val="75000"/>
                  </a:schemeClr>
                </a:solidFill>
              </a:rPr>
              <a:t>product stock</a:t>
            </a:r>
            <a:endParaRPr lang="en-US" sz="2000" dirty="0">
              <a:solidFill>
                <a:schemeClr val="accent1">
                  <a:lumMod val="75000"/>
                </a:schemeClr>
              </a:solidFill>
            </a:endParaRPr>
          </a:p>
          <a:p>
            <a:pPr marL="285750" indent="-285750">
              <a:buFont typeface="Arial" panose="020B0604020202020204" pitchFamily="34" charset="0"/>
              <a:buChar char="•"/>
            </a:pPr>
            <a:r>
              <a:rPr lang="en-US" sz="2000" dirty="0">
                <a:solidFill>
                  <a:schemeClr val="accent1">
                    <a:lumMod val="75000"/>
                  </a:schemeClr>
                </a:solidFill>
              </a:rPr>
              <a:t>Customer can see the </a:t>
            </a:r>
            <a:r>
              <a:rPr lang="en-US" sz="2000" dirty="0" smtClean="0">
                <a:solidFill>
                  <a:schemeClr val="accent1">
                    <a:lumMod val="75000"/>
                  </a:schemeClr>
                </a:solidFill>
              </a:rPr>
              <a:t>product stock</a:t>
            </a:r>
            <a:endParaRPr lang="en-US" sz="2000" dirty="0">
              <a:solidFill>
                <a:schemeClr val="accent1">
                  <a:lumMod val="75000"/>
                </a:schemeClr>
              </a:solidFill>
            </a:endParaRP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xmlns="" val="3916427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214290"/>
            <a:ext cx="8064896" cy="1446550"/>
          </a:xfrm>
          <a:prstGeom prst="rect">
            <a:avLst/>
          </a:prstGeom>
          <a:noFill/>
        </p:spPr>
        <p:txBody>
          <a:bodyPr wrap="square" rtlCol="0">
            <a:spAutoFit/>
          </a:bodyPr>
          <a:lstStyle/>
          <a:p>
            <a:r>
              <a:rPr lang="en-US" sz="4400" b="1" dirty="0" smtClean="0">
                <a:solidFill>
                  <a:schemeClr val="accent6">
                    <a:lumMod val="50000"/>
                  </a:schemeClr>
                </a:solidFill>
                <a:latin typeface="+mj-lt"/>
              </a:rPr>
              <a:t>Functionality performed by </a:t>
            </a:r>
            <a:r>
              <a:rPr lang="en-US" sz="4400" b="1" dirty="0" smtClean="0">
                <a:solidFill>
                  <a:schemeClr val="accent6">
                    <a:lumMod val="50000"/>
                  </a:schemeClr>
                </a:solidFill>
                <a:latin typeface="+mj-lt"/>
              </a:rPr>
              <a:t>Admin </a:t>
            </a:r>
            <a:r>
              <a:rPr lang="en-US" sz="4400" b="1" dirty="0" smtClean="0">
                <a:solidFill>
                  <a:schemeClr val="accent6">
                    <a:lumMod val="50000"/>
                  </a:schemeClr>
                </a:solidFill>
                <a:latin typeface="+mj-lt"/>
              </a:rPr>
              <a:t>user : </a:t>
            </a:r>
            <a:endParaRPr lang="en-US" sz="4400" b="1" dirty="0">
              <a:solidFill>
                <a:schemeClr val="accent6">
                  <a:lumMod val="50000"/>
                </a:schemeClr>
              </a:solidFill>
              <a:latin typeface="+mj-lt"/>
            </a:endParaRPr>
          </a:p>
        </p:txBody>
      </p:sp>
      <p:sp>
        <p:nvSpPr>
          <p:cNvPr id="2" name="Rectangle 1"/>
          <p:cNvSpPr/>
          <p:nvPr/>
        </p:nvSpPr>
        <p:spPr>
          <a:xfrm>
            <a:off x="899592" y="2243089"/>
            <a:ext cx="4572000" cy="2092881"/>
          </a:xfrm>
          <a:prstGeom prst="rect">
            <a:avLst/>
          </a:prstGeom>
        </p:spPr>
        <p:txBody>
          <a:bodyPr>
            <a:spAutoFit/>
          </a:bodyPr>
          <a:lstStyle/>
          <a:p>
            <a:pPr marL="342900" indent="-342900">
              <a:buFont typeface="+mj-lt"/>
              <a:buAutoNum type="arabicPeriod"/>
            </a:pPr>
            <a:r>
              <a:rPr lang="en-US" sz="2800" dirty="0" smtClean="0">
                <a:solidFill>
                  <a:schemeClr val="accent5">
                    <a:lumMod val="75000"/>
                  </a:schemeClr>
                </a:solidFill>
              </a:rPr>
              <a:t>Login for Admin</a:t>
            </a:r>
          </a:p>
          <a:p>
            <a:pPr marL="342900" indent="-342900">
              <a:buFont typeface="+mj-lt"/>
              <a:buAutoNum type="arabicPeriod"/>
            </a:pPr>
            <a:r>
              <a:rPr lang="en-US" sz="2800" dirty="0" smtClean="0">
                <a:solidFill>
                  <a:schemeClr val="accent5">
                    <a:lumMod val="75000"/>
                  </a:schemeClr>
                </a:solidFill>
              </a:rPr>
              <a:t>Edit </a:t>
            </a:r>
            <a:r>
              <a:rPr lang="en-US" sz="2800" dirty="0" smtClean="0">
                <a:solidFill>
                  <a:schemeClr val="accent5">
                    <a:lumMod val="75000"/>
                  </a:schemeClr>
                </a:solidFill>
              </a:rPr>
              <a:t>profile for Admin</a:t>
            </a:r>
          </a:p>
          <a:p>
            <a:pPr marL="342900" indent="-342900">
              <a:buFont typeface="+mj-lt"/>
              <a:buAutoNum type="arabicPeriod"/>
            </a:pPr>
            <a:r>
              <a:rPr lang="en-US" sz="2800" dirty="0" smtClean="0">
                <a:solidFill>
                  <a:schemeClr val="accent5">
                    <a:lumMod val="75000"/>
                  </a:schemeClr>
                </a:solidFill>
              </a:rPr>
              <a:t>Log out functionality</a:t>
            </a:r>
          </a:p>
          <a:p>
            <a:pPr marL="342900" indent="-342900">
              <a:buFont typeface="+mj-lt"/>
              <a:buAutoNum type="arabicPeriod"/>
            </a:pPr>
            <a:r>
              <a:rPr lang="en-US" sz="2800" dirty="0" smtClean="0">
                <a:solidFill>
                  <a:schemeClr val="accent5">
                    <a:lumMod val="75000"/>
                  </a:schemeClr>
                </a:solidFill>
              </a:rPr>
              <a:t>Dashboard for Admin User</a:t>
            </a:r>
          </a:p>
          <a:p>
            <a:pPr marL="342900" indent="-342900">
              <a:buFont typeface="+mj-lt"/>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214290"/>
            <a:ext cx="8064896" cy="1446550"/>
          </a:xfrm>
          <a:prstGeom prst="rect">
            <a:avLst/>
          </a:prstGeom>
          <a:noFill/>
        </p:spPr>
        <p:txBody>
          <a:bodyPr wrap="square" rtlCol="0">
            <a:spAutoFit/>
          </a:bodyPr>
          <a:lstStyle/>
          <a:p>
            <a:r>
              <a:rPr lang="en-US" sz="4400" b="1" dirty="0" smtClean="0">
                <a:solidFill>
                  <a:schemeClr val="accent6">
                    <a:lumMod val="50000"/>
                  </a:schemeClr>
                </a:solidFill>
                <a:latin typeface="+mj-lt"/>
              </a:rPr>
              <a:t>Functionality performed by Customer user : </a:t>
            </a:r>
            <a:endParaRPr lang="en-US" sz="4400" b="1" dirty="0">
              <a:solidFill>
                <a:schemeClr val="accent6">
                  <a:lumMod val="50000"/>
                </a:schemeClr>
              </a:solidFill>
              <a:latin typeface="+mj-lt"/>
            </a:endParaRPr>
          </a:p>
        </p:txBody>
      </p:sp>
      <p:sp>
        <p:nvSpPr>
          <p:cNvPr id="2" name="Rectangle 1"/>
          <p:cNvSpPr/>
          <p:nvPr/>
        </p:nvSpPr>
        <p:spPr>
          <a:xfrm>
            <a:off x="899592" y="2243089"/>
            <a:ext cx="4572000" cy="3816429"/>
          </a:xfrm>
          <a:prstGeom prst="rect">
            <a:avLst/>
          </a:prstGeom>
        </p:spPr>
        <p:txBody>
          <a:bodyPr>
            <a:spAutoFit/>
          </a:bodyPr>
          <a:lstStyle/>
          <a:p>
            <a:pPr marL="342900" indent="-342900">
              <a:buFont typeface="+mj-lt"/>
              <a:buAutoNum type="arabicPeriod"/>
            </a:pPr>
            <a:r>
              <a:rPr lang="en-US" sz="2800" dirty="0" smtClean="0">
                <a:solidFill>
                  <a:schemeClr val="accent5">
                    <a:lumMod val="75000"/>
                  </a:schemeClr>
                </a:solidFill>
              </a:rPr>
              <a:t>Customer Registration </a:t>
            </a:r>
          </a:p>
          <a:p>
            <a:pPr marL="342900" indent="-342900">
              <a:buFont typeface="+mj-lt"/>
              <a:buAutoNum type="arabicPeriod"/>
            </a:pPr>
            <a:r>
              <a:rPr lang="en-US" sz="2800" dirty="0" smtClean="0">
                <a:solidFill>
                  <a:schemeClr val="accent5">
                    <a:lumMod val="75000"/>
                  </a:schemeClr>
                </a:solidFill>
              </a:rPr>
              <a:t>Customer login</a:t>
            </a:r>
          </a:p>
          <a:p>
            <a:pPr marL="342900" indent="-342900">
              <a:buFont typeface="+mj-lt"/>
              <a:buAutoNum type="arabicPeriod"/>
            </a:pPr>
            <a:r>
              <a:rPr lang="en-US" sz="2800" dirty="0" smtClean="0">
                <a:solidFill>
                  <a:schemeClr val="accent5">
                    <a:lumMod val="75000"/>
                  </a:schemeClr>
                </a:solidFill>
              </a:rPr>
              <a:t>Product </a:t>
            </a:r>
            <a:r>
              <a:rPr lang="en-US" sz="2800" dirty="0" smtClean="0">
                <a:solidFill>
                  <a:schemeClr val="accent5">
                    <a:lumMod val="75000"/>
                  </a:schemeClr>
                </a:solidFill>
              </a:rPr>
              <a:t>listing</a:t>
            </a:r>
          </a:p>
          <a:p>
            <a:pPr marL="342900" indent="-342900">
              <a:buFont typeface="+mj-lt"/>
              <a:buAutoNum type="arabicPeriod"/>
            </a:pPr>
            <a:r>
              <a:rPr lang="en-US" sz="2800" dirty="0" smtClean="0">
                <a:solidFill>
                  <a:schemeClr val="accent5">
                    <a:lumMod val="75000"/>
                  </a:schemeClr>
                </a:solidFill>
              </a:rPr>
              <a:t>Product Details</a:t>
            </a:r>
          </a:p>
          <a:p>
            <a:pPr marL="342900" indent="-342900">
              <a:buFont typeface="+mj-lt"/>
              <a:buAutoNum type="arabicPeriod"/>
            </a:pPr>
            <a:r>
              <a:rPr lang="en-US" sz="2800" dirty="0" smtClean="0">
                <a:solidFill>
                  <a:schemeClr val="accent5">
                    <a:lumMod val="75000"/>
                  </a:schemeClr>
                </a:solidFill>
              </a:rPr>
              <a:t>Cart</a:t>
            </a:r>
          </a:p>
          <a:p>
            <a:pPr marL="342900" indent="-342900">
              <a:buFont typeface="+mj-lt"/>
              <a:buAutoNum type="arabicPeriod"/>
            </a:pPr>
            <a:r>
              <a:rPr lang="en-US" sz="2800" dirty="0" smtClean="0">
                <a:solidFill>
                  <a:schemeClr val="accent5">
                    <a:lumMod val="75000"/>
                  </a:schemeClr>
                </a:solidFill>
              </a:rPr>
              <a:t>Shipping</a:t>
            </a:r>
          </a:p>
          <a:p>
            <a:pPr marL="342900" indent="-342900">
              <a:buFont typeface="+mj-lt"/>
              <a:buAutoNum type="arabicPeriod"/>
            </a:pPr>
            <a:r>
              <a:rPr lang="en-US" sz="2800" dirty="0" smtClean="0">
                <a:solidFill>
                  <a:schemeClr val="accent5">
                    <a:lumMod val="75000"/>
                  </a:schemeClr>
                </a:solidFill>
              </a:rPr>
              <a:t>Customer order</a:t>
            </a:r>
          </a:p>
          <a:p>
            <a:pPr marL="342900" indent="-342900">
              <a:buFont typeface="+mj-lt"/>
              <a:buAutoNum type="arabicPeriod"/>
            </a:pPr>
            <a:endParaRPr lang="en-US" sz="2800" dirty="0" smtClean="0"/>
          </a:p>
          <a:p>
            <a:pPr marL="342900" indent="-342900">
              <a:buFont typeface="+mj-lt"/>
              <a:buAutoNum type="arabicPeriod"/>
            </a:pPr>
            <a:endParaRPr lang="en-US" dirty="0"/>
          </a:p>
        </p:txBody>
      </p:sp>
    </p:spTree>
    <p:extLst>
      <p:ext uri="{BB962C8B-B14F-4D97-AF65-F5344CB8AC3E}">
        <p14:creationId xmlns:p14="http://schemas.microsoft.com/office/powerpoint/2010/main" xmlns="" val="2634921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AC69169-3D54-4E41-81C3-E56CB08C062B}"/>
              </a:ext>
            </a:extLst>
          </p:cNvPr>
          <p:cNvSpPr>
            <a:spLocks noGrp="1"/>
          </p:cNvSpPr>
          <p:nvPr>
            <p:ph type="title"/>
          </p:nvPr>
        </p:nvSpPr>
        <p:spPr>
          <a:xfrm>
            <a:off x="1619672" y="116632"/>
            <a:ext cx="5328592" cy="1224136"/>
          </a:xfrm>
        </p:spPr>
        <p:txBody>
          <a:bodyPr/>
          <a:lstStyle/>
          <a:p>
            <a:pPr algn="ctr"/>
            <a:r>
              <a:rPr lang="en-US" b="1" u="sng" dirty="0" smtClean="0">
                <a:solidFill>
                  <a:schemeClr val="accent2">
                    <a:lumMod val="75000"/>
                  </a:schemeClr>
                </a:solidFill>
              </a:rPr>
              <a:t>Technology </a:t>
            </a:r>
            <a:endParaRPr lang="en-US" b="1" u="sng" dirty="0">
              <a:solidFill>
                <a:schemeClr val="accent2">
                  <a:lumMod val="75000"/>
                </a:schemeClr>
              </a:solidFill>
            </a:endParaRPr>
          </a:p>
        </p:txBody>
      </p:sp>
      <p:sp>
        <p:nvSpPr>
          <p:cNvPr id="6" name="Rectangle 5"/>
          <p:cNvSpPr/>
          <p:nvPr/>
        </p:nvSpPr>
        <p:spPr>
          <a:xfrm>
            <a:off x="107504" y="1988840"/>
            <a:ext cx="8136904" cy="2339102"/>
          </a:xfrm>
          <a:prstGeom prst="rect">
            <a:avLst/>
          </a:prstGeom>
        </p:spPr>
        <p:txBody>
          <a:bodyPr wrap="square">
            <a:spAutoFit/>
          </a:bodyPr>
          <a:lstStyle/>
          <a:p>
            <a:r>
              <a:rPr lang="en-US" sz="3200" b="1" dirty="0" smtClean="0"/>
              <a:t>Front-end</a:t>
            </a:r>
            <a:r>
              <a:rPr lang="en-US" sz="3200" dirty="0" smtClean="0"/>
              <a:t>    	</a:t>
            </a:r>
            <a:r>
              <a:rPr lang="en-US" sz="3200" dirty="0" smtClean="0">
                <a:sym typeface="Wingdings" panose="05000000000000000000" pitchFamily="2" charset="2"/>
              </a:rPr>
              <a:t>      </a:t>
            </a:r>
            <a:r>
              <a:rPr lang="en-US" sz="3200" dirty="0" smtClean="0"/>
              <a:t>  </a:t>
            </a:r>
            <a:r>
              <a:rPr lang="en-US" sz="3200" dirty="0" smtClean="0">
                <a:solidFill>
                  <a:schemeClr val="accent5">
                    <a:lumMod val="75000"/>
                  </a:schemeClr>
                </a:solidFill>
              </a:rPr>
              <a:t>HTML , CSS , JavaScript</a:t>
            </a:r>
          </a:p>
          <a:p>
            <a:r>
              <a:rPr lang="en-US" sz="3200" b="1" dirty="0" smtClean="0"/>
              <a:t>Database</a:t>
            </a:r>
            <a:r>
              <a:rPr lang="en-US" sz="3200" dirty="0" smtClean="0"/>
              <a:t> 		</a:t>
            </a:r>
            <a:r>
              <a:rPr lang="en-US" sz="3200" dirty="0" smtClean="0">
                <a:sym typeface="Wingdings" panose="05000000000000000000" pitchFamily="2" charset="2"/>
              </a:rPr>
              <a:t>        </a:t>
            </a:r>
            <a:r>
              <a:rPr lang="en-US" sz="3200" dirty="0" err="1" smtClean="0">
                <a:solidFill>
                  <a:schemeClr val="accent5">
                    <a:lumMod val="75000"/>
                  </a:schemeClr>
                </a:solidFill>
                <a:sym typeface="Wingdings" panose="05000000000000000000" pitchFamily="2" charset="2"/>
              </a:rPr>
              <a:t>MongoDB</a:t>
            </a:r>
            <a:endParaRPr lang="en-US" sz="3200" dirty="0" smtClean="0">
              <a:solidFill>
                <a:schemeClr val="accent5">
                  <a:lumMod val="75000"/>
                </a:schemeClr>
              </a:solidFill>
              <a:sym typeface="Wingdings" panose="05000000000000000000" pitchFamily="2" charset="2"/>
            </a:endParaRPr>
          </a:p>
          <a:p>
            <a:r>
              <a:rPr lang="en-US" sz="3200" b="1" dirty="0" smtClean="0">
                <a:sym typeface="Wingdings" panose="05000000000000000000" pitchFamily="2" charset="2"/>
              </a:rPr>
              <a:t>Back-end </a:t>
            </a:r>
            <a:r>
              <a:rPr lang="en-US" sz="3200" dirty="0" smtClean="0">
                <a:sym typeface="Wingdings" panose="05000000000000000000" pitchFamily="2" charset="2"/>
              </a:rPr>
              <a:t> 	 	        </a:t>
            </a:r>
            <a:r>
              <a:rPr lang="en-US" sz="3200" dirty="0" err="1" smtClean="0">
                <a:solidFill>
                  <a:schemeClr val="accent5">
                    <a:lumMod val="75000"/>
                  </a:schemeClr>
                </a:solidFill>
                <a:sym typeface="Wingdings" panose="05000000000000000000" pitchFamily="2" charset="2"/>
              </a:rPr>
              <a:t>Nodejs</a:t>
            </a:r>
            <a:endParaRPr lang="en-US" sz="3200" dirty="0" smtClean="0">
              <a:solidFill>
                <a:schemeClr val="accent5">
                  <a:lumMod val="75000"/>
                </a:schemeClr>
              </a:solidFill>
              <a:sym typeface="Wingdings" panose="05000000000000000000" pitchFamily="2" charset="2"/>
            </a:endParaRPr>
          </a:p>
          <a:p>
            <a:r>
              <a:rPr lang="en-US" sz="3200" b="1" dirty="0" smtClean="0"/>
              <a:t>Lib./Frameworks</a:t>
            </a:r>
            <a:r>
              <a:rPr lang="en-US" sz="3200" dirty="0" smtClean="0">
                <a:sym typeface="Wingdings" panose="05000000000000000000" pitchFamily="2" charset="2"/>
              </a:rPr>
              <a:t> 	  </a:t>
            </a:r>
            <a:endParaRPr lang="en-US" sz="3200" dirty="0">
              <a:solidFill>
                <a:schemeClr val="accent5">
                  <a:lumMod val="75000"/>
                </a:schemeClr>
              </a:solidFill>
              <a:sym typeface="Wingdings" panose="05000000000000000000" pitchFamily="2" charset="2"/>
            </a:endParaRPr>
          </a:p>
          <a:p>
            <a:endParaRPr lang="en-US" dirty="0"/>
          </a:p>
        </p:txBody>
      </p:sp>
    </p:spTree>
    <p:extLst>
      <p:ext uri="{BB962C8B-B14F-4D97-AF65-F5344CB8AC3E}">
        <p14:creationId xmlns:p14="http://schemas.microsoft.com/office/powerpoint/2010/main" xmlns="" val="2474074225"/>
      </p:ext>
    </p:extLst>
  </p:cSld>
  <p:clrMapOvr>
    <a:masterClrMapping/>
  </p:clrMapOvr>
  <p:transition>
    <p:sndAc>
      <p:end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467600" cy="580926"/>
          </a:xfrm>
        </p:spPr>
        <p:txBody>
          <a:bodyPr>
            <a:noAutofit/>
          </a:bodyPr>
          <a:lstStyle/>
          <a:p>
            <a:pPr algn="ctr"/>
            <a:r>
              <a:rPr lang="en-US" sz="3600" b="1" u="sng" dirty="0" smtClean="0">
                <a:solidFill>
                  <a:schemeClr val="accent1">
                    <a:lumMod val="50000"/>
                  </a:schemeClr>
                </a:solidFill>
              </a:rPr>
              <a:t>About team</a:t>
            </a:r>
            <a:endParaRPr lang="en-IN" sz="3600" b="1" u="sng" dirty="0">
              <a:solidFill>
                <a:schemeClr val="accent1">
                  <a:lumMod val="5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xmlns="" val="2524014946"/>
              </p:ext>
            </p:extLst>
          </p:nvPr>
        </p:nvGraphicFramePr>
        <p:xfrm>
          <a:off x="827584" y="1628800"/>
          <a:ext cx="7056783" cy="3479800"/>
        </p:xfrm>
        <a:graphic>
          <a:graphicData uri="http://schemas.openxmlformats.org/drawingml/2006/table">
            <a:tbl>
              <a:tblPr firstRow="1" bandRow="1">
                <a:tableStyleId>{5C22544A-7EE6-4342-B048-85BDC9FD1C3A}</a:tableStyleId>
              </a:tblPr>
              <a:tblGrid>
                <a:gridCol w="2352261"/>
                <a:gridCol w="2352261"/>
                <a:gridCol w="235226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Name </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Role </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Technology</a:t>
                      </a:r>
                      <a:endParaRPr lang="en-IN" dirty="0" smtClean="0"/>
                    </a:p>
                    <a:p>
                      <a:endParaRPr lang="en-IN" dirty="0"/>
                    </a:p>
                  </a:txBody>
                  <a:tcPr/>
                </a:tc>
              </a:tr>
              <a:tr h="370840">
                <a:tc>
                  <a:txBody>
                    <a:bodyPr/>
                    <a:lstStyle/>
                    <a:p>
                      <a:pPr algn="ctr"/>
                      <a:r>
                        <a:rPr lang="en-US" dirty="0" smtClean="0"/>
                        <a:t>Jai  </a:t>
                      </a:r>
                      <a:r>
                        <a:rPr lang="en-US" dirty="0" err="1" smtClean="0"/>
                        <a:t>Pratap</a:t>
                      </a:r>
                      <a:r>
                        <a:rPr lang="en-US" dirty="0" smtClean="0"/>
                        <a:t> Singh</a:t>
                      </a:r>
                      <a:r>
                        <a:rPr lang="en-US" baseline="0" dirty="0" smtClean="0"/>
                        <a:t> </a:t>
                      </a:r>
                      <a:r>
                        <a:rPr lang="en-US" baseline="0" dirty="0" err="1" smtClean="0"/>
                        <a:t>Bhadauriya</a:t>
                      </a:r>
                      <a:endParaRPr lang="en-US" baseline="0" dirty="0" smtClean="0"/>
                    </a:p>
                    <a:p>
                      <a:pPr algn="ctr"/>
                      <a:r>
                        <a:rPr lang="en-US" baseline="0" dirty="0" smtClean="0"/>
                        <a:t>(</a:t>
                      </a:r>
                      <a:r>
                        <a:rPr lang="en-US" baseline="0" dirty="0" smtClean="0">
                          <a:solidFill>
                            <a:schemeClr val="accent3"/>
                          </a:solidFill>
                        </a:rPr>
                        <a:t>Leader</a:t>
                      </a:r>
                      <a:r>
                        <a:rPr lang="en-US" baseline="0" dirty="0" smtClean="0"/>
                        <a:t>)</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Front end</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Edge temple engine ,CSS</a:t>
                      </a:r>
                      <a:endParaRPr lang="en-IN" dirty="0" smtClean="0"/>
                    </a:p>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Omveer</a:t>
                      </a:r>
                      <a:r>
                        <a:rPr lang="en-US" dirty="0" smtClean="0"/>
                        <a:t> Singh</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Back-end</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Nodejs</a:t>
                      </a:r>
                      <a:r>
                        <a:rPr lang="en-US" baseline="0" dirty="0" smtClean="0"/>
                        <a:t> , </a:t>
                      </a:r>
                      <a:r>
                        <a:rPr lang="en-US" baseline="0" dirty="0" smtClean="0"/>
                        <a:t>express.js</a:t>
                      </a:r>
                      <a:endParaRPr lang="en-IN" dirty="0" smtClean="0"/>
                    </a:p>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Aaditya</a:t>
                      </a:r>
                      <a:r>
                        <a:rPr lang="en-US" dirty="0" smtClean="0"/>
                        <a:t> Singh</a:t>
                      </a:r>
                      <a:endParaRPr lang="en-IN" dirty="0" smtClean="0"/>
                    </a:p>
                    <a:p>
                      <a:endParaRPr lang="en-IN" dirty="0"/>
                    </a:p>
                  </a:txBody>
                  <a:tcPr/>
                </a:tc>
                <a:tc>
                  <a:txBody>
                    <a:bodyPr/>
                    <a:lstStyle/>
                    <a:p>
                      <a:r>
                        <a:rPr lang="en-US" dirty="0" smtClean="0"/>
                        <a:t>documentation</a:t>
                      </a:r>
                      <a:endParaRPr lang="en-IN" dirty="0"/>
                    </a:p>
                  </a:txBody>
                  <a:tcPr/>
                </a:tc>
                <a:tc>
                  <a:txBody>
                    <a:bodyPr/>
                    <a:lstStyle/>
                    <a:p>
                      <a:endParaRPr lang="en-IN" dirty="0"/>
                    </a:p>
                  </a:txBody>
                  <a:tcPr/>
                </a:tc>
              </a:tr>
              <a:tr h="370840">
                <a:tc>
                  <a:txBody>
                    <a:bodyPr/>
                    <a:lstStyle/>
                    <a:p>
                      <a:r>
                        <a:rPr lang="en-US" dirty="0" err="1" smtClean="0"/>
                        <a:t>Kshitiz</a:t>
                      </a:r>
                      <a:r>
                        <a:rPr lang="en-US" dirty="0" smtClean="0"/>
                        <a:t> </a:t>
                      </a:r>
                      <a:r>
                        <a:rPr lang="en-US" dirty="0" err="1" smtClean="0"/>
                        <a:t>Pandey</a:t>
                      </a:r>
                      <a:endParaRPr lang="en-IN" dirty="0"/>
                    </a:p>
                  </a:txBody>
                  <a:tcPr/>
                </a:tc>
                <a:tc>
                  <a:txBody>
                    <a:bodyPr/>
                    <a:lstStyle/>
                    <a:p>
                      <a:r>
                        <a:rPr lang="en-US" baseline="0" dirty="0" smtClean="0"/>
                        <a:t> </a:t>
                      </a:r>
                      <a:r>
                        <a:rPr lang="en-US" baseline="0" dirty="0" smtClean="0"/>
                        <a:t>database</a:t>
                      </a:r>
                      <a:endParaRPr lang="en-IN" dirty="0"/>
                    </a:p>
                  </a:txBody>
                  <a:tcPr/>
                </a:tc>
                <a:tc>
                  <a:txBody>
                    <a:bodyPr/>
                    <a:lstStyle/>
                    <a:p>
                      <a:r>
                        <a:rPr lang="en-US" dirty="0" err="1" smtClean="0"/>
                        <a:t>MongoDB</a:t>
                      </a:r>
                      <a:endParaRPr lang="en-US" dirty="0" smtClean="0"/>
                    </a:p>
                  </a:txBody>
                  <a:tcPr/>
                </a:tc>
              </a:tr>
            </a:tbl>
          </a:graphicData>
        </a:graphic>
      </p:graphicFrame>
    </p:spTree>
    <p:extLst>
      <p:ext uri="{BB962C8B-B14F-4D97-AF65-F5344CB8AC3E}">
        <p14:creationId xmlns:p14="http://schemas.microsoft.com/office/powerpoint/2010/main" xmlns="" val="552526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2" descr="C:\Users\Techno World\Downloads\bubbles-1968271_1920.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3648" y="836712"/>
            <a:ext cx="5976664" cy="490329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68425746"/>
      </p:ext>
    </p:extLst>
  </p:cSld>
  <p:clrMapOvr>
    <a:masterClrMapping/>
  </p:clrMapOvr>
  <p:transition>
    <p:sndAc>
      <p:endSnd/>
    </p:sndAc>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B4EBBF3-DAA1-4537-A8BC-6862E0FDBEA6"/>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PCCQkd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PCCQkd7BdOSwAEAANoDAAAPAAAAAAAAAAEAAAAAAAAAAABub25lL3BsYXllci54bWxQSwUGAAAAAAEAAQA9AAAA7QEAAAAA"/>
  <p:tag name="ISPRING_PRESENTATION_TITLE" val="9477844"/>
  <p:tag name="ISPRING_RESOURCE_PATHS_HASH_PRESENTER" val="f26d1893abf65c0faa1679f2fa8bb0297d3988"/>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TotalTime>
  <Words>169</Words>
  <Application>Microsoft Office PowerPoint</Application>
  <PresentationFormat>On-screen Show (4:3)</PresentationFormat>
  <Paragraphs>74</Paragraphs>
  <Slides>9</Slides>
  <Notes>7</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Office Theme</vt:lpstr>
      <vt:lpstr>Oriel</vt:lpstr>
      <vt:lpstr>TruncatedFinalSlide</vt:lpstr>
      <vt:lpstr>Online Grocery website</vt:lpstr>
      <vt:lpstr>Slide 2</vt:lpstr>
      <vt:lpstr>Slide 3</vt:lpstr>
      <vt:lpstr>Slide 4</vt:lpstr>
      <vt:lpstr>Slide 5</vt:lpstr>
      <vt:lpstr>Slide 6</vt:lpstr>
      <vt:lpstr>Technology </vt:lpstr>
      <vt:lpstr>About team</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9477844</dc:title>
  <dc:creator>Pranjal Singhal</dc:creator>
  <cp:lastModifiedBy>Jai pratap singh bhadouriya</cp:lastModifiedBy>
  <cp:revision>73</cp:revision>
  <dcterms:created xsi:type="dcterms:W3CDTF">2020-08-11T06:41:01Z</dcterms:created>
  <dcterms:modified xsi:type="dcterms:W3CDTF">2022-01-15T06:07:33Z</dcterms:modified>
</cp:coreProperties>
</file>