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857" r:id="rId4"/>
  </p:sldMasterIdLst>
  <p:sldIdLst>
    <p:sldId id="338" r:id="rId5"/>
    <p:sldId id="294" r:id="rId6"/>
    <p:sldId id="270" r:id="rId7"/>
    <p:sldId id="277" r:id="rId8"/>
    <p:sldId id="281" r:id="rId9"/>
    <p:sldId id="280" r:id="rId10"/>
    <p:sldId id="329" r:id="rId11"/>
    <p:sldId id="288" r:id="rId12"/>
    <p:sldId id="328" r:id="rId13"/>
    <p:sldId id="339"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72" d="100"/>
          <a:sy n="72" d="100"/>
        </p:scale>
        <p:origin x="612" y="78"/>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C2C52B6D-34FB-4FDE-831C-0BC7BB7E8FCC}"/>
              </a:ext>
            </a:extLst>
          </p:cNvPr>
          <p:cNvGrpSpPr/>
          <p:nvPr userDrawn="1"/>
        </p:nvGrpSpPr>
        <p:grpSpPr>
          <a:xfrm>
            <a:off x="0" y="5735952"/>
            <a:ext cx="12192000" cy="723192"/>
            <a:chOff x="0" y="5808144"/>
            <a:chExt cx="12192000" cy="723192"/>
          </a:xfrm>
        </p:grpSpPr>
        <p:sp>
          <p:nvSpPr>
            <p:cNvPr id="5" name="Freeform: Shape 4">
              <a:extLst>
                <a:ext uri="{FF2B5EF4-FFF2-40B4-BE49-F238E27FC236}">
                  <a16:creationId xmlns:a16="http://schemas.microsoft.com/office/drawing/2014/main" id="{18273629-03F8-49F1-A322-60F40F3A5D5C}"/>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1">
                <a:lumMod val="90000"/>
              </a:schemeClr>
            </a:solidFill>
            <a:ln w="9525"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BB4ADEB2-9858-4A7B-AE74-51CFC39D0568}"/>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41275" cap="flat">
              <a:solidFill>
                <a:schemeClr val="accent1">
                  <a:lumMod val="90000"/>
                </a:schemeClr>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C44094-553E-44B1-8AA3-A91943ABDA2A}"/>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1">
                <a:lumMod val="90000"/>
              </a:schemeClr>
            </a:solidFill>
            <a:ln w="9525" cap="flat">
              <a:noFill/>
              <a:prstDash val="solid"/>
              <a:miter/>
            </a:ln>
          </p:spPr>
          <p:txBody>
            <a:bodyPr rtlCol="0" anchor="ctr"/>
            <a:lstStyle/>
            <a:p>
              <a:endParaRPr lang="en-US"/>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503154"/>
              <a:ext cx="8181474" cy="0"/>
            </a:xfrm>
            <a:prstGeom prst="line">
              <a:avLst/>
            </a:prstGeom>
            <a:ln w="25400">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430962"/>
            <a:ext cx="12192000" cy="0"/>
          </a:xfrm>
          <a:prstGeom prst="line">
            <a:avLst/>
          </a:prstGeom>
          <a:ln w="25400">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877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C2C52B6D-34FB-4FDE-831C-0BC7BB7E8FCC}"/>
              </a:ext>
            </a:extLst>
          </p:cNvPr>
          <p:cNvGrpSpPr/>
          <p:nvPr userDrawn="1"/>
        </p:nvGrpSpPr>
        <p:grpSpPr>
          <a:xfrm>
            <a:off x="0" y="5728740"/>
            <a:ext cx="12192000" cy="723192"/>
            <a:chOff x="0" y="5808144"/>
            <a:chExt cx="12192000" cy="723192"/>
          </a:xfrm>
        </p:grpSpPr>
        <p:sp>
          <p:nvSpPr>
            <p:cNvPr id="5" name="Freeform: Shape 4">
              <a:extLst>
                <a:ext uri="{FF2B5EF4-FFF2-40B4-BE49-F238E27FC236}">
                  <a16:creationId xmlns:a16="http://schemas.microsoft.com/office/drawing/2014/main" id="{18273629-03F8-49F1-A322-60F40F3A5D5C}"/>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BB4ADEB2-9858-4A7B-AE74-51CFC39D0568}"/>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28575" cap="flat">
              <a:solidFill>
                <a:schemeClr val="accent2"/>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C44094-553E-44B1-8AA3-A91943ABDA2A}"/>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2"/>
            </a:solidFill>
            <a:ln w="9525" cap="flat">
              <a:noFill/>
              <a:prstDash val="solid"/>
              <a:miter/>
            </a:ln>
          </p:spPr>
          <p:txBody>
            <a:bodyPr rtlCol="0" anchor="ctr"/>
            <a:lstStyle/>
            <a:p>
              <a:endParaRPr lang="en-US"/>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503154"/>
              <a:ext cx="818147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438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423750"/>
            <a:ext cx="12192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748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B0E9180-5F9B-4195-9329-D4333F8A63E8}"/>
              </a:ext>
            </a:extLst>
          </p:cNvPr>
          <p:cNvSpPr>
            <a:spLocks noGrp="1"/>
          </p:cNvSpPr>
          <p:nvPr>
            <p:ph type="pic" sz="quarter" idx="10" hasCustomPrompt="1"/>
          </p:nvPr>
        </p:nvSpPr>
        <p:spPr>
          <a:xfrm rot="21355416">
            <a:off x="4737054" y="311641"/>
            <a:ext cx="6923157" cy="3844781"/>
          </a:xfrm>
          <a:custGeom>
            <a:avLst/>
            <a:gdLst>
              <a:gd name="connsiteX0" fmla="*/ 4127094 w 6923157"/>
              <a:gd name="connsiteY0" fmla="*/ 2650274 h 3844781"/>
              <a:gd name="connsiteX1" fmla="*/ 4120952 w 6923157"/>
              <a:gd name="connsiteY1" fmla="*/ 2652027 h 3844781"/>
              <a:gd name="connsiteX2" fmla="*/ 4121694 w 6923157"/>
              <a:gd name="connsiteY2" fmla="*/ 2652798 h 3844781"/>
              <a:gd name="connsiteX3" fmla="*/ 4123622 w 6923157"/>
              <a:gd name="connsiteY3" fmla="*/ 2654447 h 3844781"/>
              <a:gd name="connsiteX4" fmla="*/ 4042165 w 6923157"/>
              <a:gd name="connsiteY4" fmla="*/ 2624169 h 3844781"/>
              <a:gd name="connsiteX5" fmla="*/ 4033090 w 6923157"/>
              <a:gd name="connsiteY5" fmla="*/ 2625954 h 3844781"/>
              <a:gd name="connsiteX6" fmla="*/ 4032096 w 6923157"/>
              <a:gd name="connsiteY6" fmla="*/ 2627139 h 3844781"/>
              <a:gd name="connsiteX7" fmla="*/ 4039066 w 6923157"/>
              <a:gd name="connsiteY7" fmla="*/ 2637438 h 3844781"/>
              <a:gd name="connsiteX8" fmla="*/ 4040573 w 6923157"/>
              <a:gd name="connsiteY8" fmla="*/ 2642238 h 3844781"/>
              <a:gd name="connsiteX9" fmla="*/ 4050273 w 6923157"/>
              <a:gd name="connsiteY9" fmla="*/ 2643511 h 3844781"/>
              <a:gd name="connsiteX10" fmla="*/ 4050295 w 6923157"/>
              <a:gd name="connsiteY10" fmla="*/ 2643480 h 3844781"/>
              <a:gd name="connsiteX11" fmla="*/ 4049615 w 6923157"/>
              <a:gd name="connsiteY11" fmla="*/ 2633721 h 3844781"/>
              <a:gd name="connsiteX12" fmla="*/ 4042165 w 6923157"/>
              <a:gd name="connsiteY12" fmla="*/ 2624169 h 3844781"/>
              <a:gd name="connsiteX13" fmla="*/ 4268802 w 6923157"/>
              <a:gd name="connsiteY13" fmla="*/ 2636824 h 3844781"/>
              <a:gd name="connsiteX14" fmla="*/ 4256851 w 6923157"/>
              <a:gd name="connsiteY14" fmla="*/ 2652632 h 3844781"/>
              <a:gd name="connsiteX15" fmla="*/ 4274805 w 6923157"/>
              <a:gd name="connsiteY15" fmla="*/ 2655317 h 3844781"/>
              <a:gd name="connsiteX16" fmla="*/ 4275574 w 6923157"/>
              <a:gd name="connsiteY16" fmla="*/ 2653477 h 3844781"/>
              <a:gd name="connsiteX17" fmla="*/ 4287193 w 6923157"/>
              <a:gd name="connsiteY17" fmla="*/ 2642347 h 3844781"/>
              <a:gd name="connsiteX18" fmla="*/ 4268802 w 6923157"/>
              <a:gd name="connsiteY18" fmla="*/ 2636824 h 3844781"/>
              <a:gd name="connsiteX19" fmla="*/ 5509053 w 6923157"/>
              <a:gd name="connsiteY19" fmla="*/ 15735 h 3844781"/>
              <a:gd name="connsiteX20" fmla="*/ 5568007 w 6923157"/>
              <a:gd name="connsiteY20" fmla="*/ 34782 h 3844781"/>
              <a:gd name="connsiteX21" fmla="*/ 5582209 w 6923157"/>
              <a:gd name="connsiteY21" fmla="*/ 34308 h 3844781"/>
              <a:gd name="connsiteX22" fmla="*/ 5615414 w 6923157"/>
              <a:gd name="connsiteY22" fmla="*/ 29649 h 3844781"/>
              <a:gd name="connsiteX23" fmla="*/ 5664202 w 6923157"/>
              <a:gd name="connsiteY23" fmla="*/ 37982 h 3844781"/>
              <a:gd name="connsiteX24" fmla="*/ 5739604 w 6923157"/>
              <a:gd name="connsiteY24" fmla="*/ 53203 h 3844781"/>
              <a:gd name="connsiteX25" fmla="*/ 5783946 w 6923157"/>
              <a:gd name="connsiteY25" fmla="*/ 56089 h 3844781"/>
              <a:gd name="connsiteX26" fmla="*/ 5846832 w 6923157"/>
              <a:gd name="connsiteY26" fmla="*/ 50301 h 3844781"/>
              <a:gd name="connsiteX27" fmla="*/ 5882235 w 6923157"/>
              <a:gd name="connsiteY27" fmla="*/ 54440 h 3844781"/>
              <a:gd name="connsiteX28" fmla="*/ 5891942 w 6923157"/>
              <a:gd name="connsiteY28" fmla="*/ 60666 h 3844781"/>
              <a:gd name="connsiteX29" fmla="*/ 5893015 w 6923157"/>
              <a:gd name="connsiteY29" fmla="*/ 71140 h 3844781"/>
              <a:gd name="connsiteX30" fmla="*/ 5905430 w 6923157"/>
              <a:gd name="connsiteY30" fmla="*/ 78505 h 3844781"/>
              <a:gd name="connsiteX31" fmla="*/ 5943179 w 6923157"/>
              <a:gd name="connsiteY31" fmla="*/ 54995 h 3844781"/>
              <a:gd name="connsiteX32" fmla="*/ 5957381 w 6923157"/>
              <a:gd name="connsiteY32" fmla="*/ 54521 h 3844781"/>
              <a:gd name="connsiteX33" fmla="*/ 5957638 w 6923157"/>
              <a:gd name="connsiteY33" fmla="*/ 69662 h 3844781"/>
              <a:gd name="connsiteX34" fmla="*/ 5967294 w 6923157"/>
              <a:gd name="connsiteY34" fmla="*/ 88037 h 3844781"/>
              <a:gd name="connsiteX35" fmla="*/ 5979250 w 6923157"/>
              <a:gd name="connsiteY35" fmla="*/ 90913 h 3844781"/>
              <a:gd name="connsiteX36" fmla="*/ 5985739 w 6923157"/>
              <a:gd name="connsiteY36" fmla="*/ 103664 h 3844781"/>
              <a:gd name="connsiteX37" fmla="*/ 5985535 w 6923157"/>
              <a:gd name="connsiteY37" fmla="*/ 114315 h 3844781"/>
              <a:gd name="connsiteX38" fmla="*/ 5995906 w 6923157"/>
              <a:gd name="connsiteY38" fmla="*/ 114378 h 3844781"/>
              <a:gd name="connsiteX39" fmla="*/ 6027833 w 6923157"/>
              <a:gd name="connsiteY39" fmla="*/ 109899 h 3844781"/>
              <a:gd name="connsiteX40" fmla="*/ 6120345 w 6923157"/>
              <a:gd name="connsiteY40" fmla="*/ 77188 h 3844781"/>
              <a:gd name="connsiteX41" fmla="*/ 6133167 w 6923157"/>
              <a:gd name="connsiteY41" fmla="*/ 63247 h 3844781"/>
              <a:gd name="connsiteX42" fmla="*/ 6131482 w 6923157"/>
              <a:gd name="connsiteY42" fmla="*/ 84731 h 3844781"/>
              <a:gd name="connsiteX43" fmla="*/ 6148292 w 6923157"/>
              <a:gd name="connsiteY43" fmla="*/ 109692 h 3844781"/>
              <a:gd name="connsiteX44" fmla="*/ 6266453 w 6923157"/>
              <a:gd name="connsiteY44" fmla="*/ 124986 h 3844781"/>
              <a:gd name="connsiteX45" fmla="*/ 6309365 w 6923157"/>
              <a:gd name="connsiteY45" fmla="*/ 126553 h 3844781"/>
              <a:gd name="connsiteX46" fmla="*/ 6323161 w 6923157"/>
              <a:gd name="connsiteY46" fmla="*/ 147384 h 3844781"/>
              <a:gd name="connsiteX47" fmla="*/ 6346711 w 6923157"/>
              <a:gd name="connsiteY47" fmla="*/ 162293 h 3844781"/>
              <a:gd name="connsiteX48" fmla="*/ 6373685 w 6923157"/>
              <a:gd name="connsiteY48" fmla="*/ 160026 h 3844781"/>
              <a:gd name="connsiteX49" fmla="*/ 6390287 w 6923157"/>
              <a:gd name="connsiteY49" fmla="*/ 157697 h 3844781"/>
              <a:gd name="connsiteX50" fmla="*/ 6411539 w 6923157"/>
              <a:gd name="connsiteY50" fmla="*/ 150162 h 3844781"/>
              <a:gd name="connsiteX51" fmla="*/ 6428754 w 6923157"/>
              <a:gd name="connsiteY51" fmla="*/ 153817 h 3844781"/>
              <a:gd name="connsiteX52" fmla="*/ 6441476 w 6923157"/>
              <a:gd name="connsiteY52" fmla="*/ 164175 h 3844781"/>
              <a:gd name="connsiteX53" fmla="*/ 6461400 w 6923157"/>
              <a:gd name="connsiteY53" fmla="*/ 168968 h 3844781"/>
              <a:gd name="connsiteX54" fmla="*/ 6483977 w 6923157"/>
              <a:gd name="connsiteY54" fmla="*/ 149104 h 3844781"/>
              <a:gd name="connsiteX55" fmla="*/ 6485561 w 6923157"/>
              <a:gd name="connsiteY55" fmla="*/ 151918 h 3844781"/>
              <a:gd name="connsiteX56" fmla="*/ 6488426 w 6923157"/>
              <a:gd name="connsiteY56" fmla="*/ 192495 h 3844781"/>
              <a:gd name="connsiteX57" fmla="*/ 6493024 w 6923157"/>
              <a:gd name="connsiteY57" fmla="*/ 199438 h 3844781"/>
              <a:gd name="connsiteX58" fmla="*/ 6542118 w 6923157"/>
              <a:gd name="connsiteY58" fmla="*/ 210763 h 3844781"/>
              <a:gd name="connsiteX59" fmla="*/ 6563778 w 6923157"/>
              <a:gd name="connsiteY59" fmla="*/ 219867 h 3844781"/>
              <a:gd name="connsiteX60" fmla="*/ 6566079 w 6923157"/>
              <a:gd name="connsiteY60" fmla="*/ 242309 h 3844781"/>
              <a:gd name="connsiteX61" fmla="*/ 6534254 w 6923157"/>
              <a:gd name="connsiteY61" fmla="*/ 260435 h 3844781"/>
              <a:gd name="connsiteX62" fmla="*/ 6500486 w 6923157"/>
              <a:gd name="connsiteY62" fmla="*/ 246959 h 3844781"/>
              <a:gd name="connsiteX63" fmla="*/ 6469425 w 6923157"/>
              <a:gd name="connsiteY63" fmla="*/ 234623 h 3844781"/>
              <a:gd name="connsiteX64" fmla="*/ 6437038 w 6923157"/>
              <a:gd name="connsiteY64" fmla="*/ 234614 h 3844781"/>
              <a:gd name="connsiteX65" fmla="*/ 6406030 w 6923157"/>
              <a:gd name="connsiteY65" fmla="*/ 248070 h 3844781"/>
              <a:gd name="connsiteX66" fmla="*/ 6337319 w 6923157"/>
              <a:gd name="connsiteY66" fmla="*/ 234945 h 3844781"/>
              <a:gd name="connsiteX67" fmla="*/ 6283169 w 6923157"/>
              <a:gd name="connsiteY67" fmla="*/ 250132 h 3844781"/>
              <a:gd name="connsiteX68" fmla="*/ 6261153 w 6923157"/>
              <a:gd name="connsiteY68" fmla="*/ 250186 h 3844781"/>
              <a:gd name="connsiteX69" fmla="*/ 6130883 w 6923157"/>
              <a:gd name="connsiteY69" fmla="*/ 230520 h 3844781"/>
              <a:gd name="connsiteX70" fmla="*/ 6110296 w 6923157"/>
              <a:gd name="connsiteY70" fmla="*/ 231890 h 3844781"/>
              <a:gd name="connsiteX71" fmla="*/ 6095786 w 6923157"/>
              <a:gd name="connsiteY71" fmla="*/ 229372 h 3844781"/>
              <a:gd name="connsiteX72" fmla="*/ 6097628 w 6923157"/>
              <a:gd name="connsiteY72" fmla="*/ 247327 h 3844781"/>
              <a:gd name="connsiteX73" fmla="*/ 6091193 w 6923157"/>
              <a:gd name="connsiteY73" fmla="*/ 260372 h 3844781"/>
              <a:gd name="connsiteX74" fmla="*/ 6067744 w 6923157"/>
              <a:gd name="connsiteY74" fmla="*/ 259109 h 3844781"/>
              <a:gd name="connsiteX75" fmla="*/ 6018293 w 6923157"/>
              <a:gd name="connsiteY75" fmla="*/ 256941 h 3844781"/>
              <a:gd name="connsiteX76" fmla="*/ 6012571 w 6923157"/>
              <a:gd name="connsiteY76" fmla="*/ 251672 h 3844781"/>
              <a:gd name="connsiteX77" fmla="*/ 5987896 w 6923157"/>
              <a:gd name="connsiteY77" fmla="*/ 238440 h 3844781"/>
              <a:gd name="connsiteX78" fmla="*/ 5872086 w 6923157"/>
              <a:gd name="connsiteY78" fmla="*/ 233441 h 3844781"/>
              <a:gd name="connsiteX79" fmla="*/ 5861868 w 6923157"/>
              <a:gd name="connsiteY79" fmla="*/ 234874 h 3844781"/>
              <a:gd name="connsiteX80" fmla="*/ 5835099 w 6923157"/>
              <a:gd name="connsiteY80" fmla="*/ 226487 h 3844781"/>
              <a:gd name="connsiteX81" fmla="*/ 5809096 w 6923157"/>
              <a:gd name="connsiteY81" fmla="*/ 225583 h 3844781"/>
              <a:gd name="connsiteX82" fmla="*/ 5796583 w 6923157"/>
              <a:gd name="connsiteY82" fmla="*/ 242516 h 3844781"/>
              <a:gd name="connsiteX83" fmla="*/ 5775585 w 6923157"/>
              <a:gd name="connsiteY83" fmla="*/ 227250 h 3844781"/>
              <a:gd name="connsiteX84" fmla="*/ 5746058 w 6923157"/>
              <a:gd name="connsiteY84" fmla="*/ 229875 h 3844781"/>
              <a:gd name="connsiteX85" fmla="*/ 5706471 w 6923157"/>
              <a:gd name="connsiteY85" fmla="*/ 273373 h 3844781"/>
              <a:gd name="connsiteX86" fmla="*/ 5705346 w 6923157"/>
              <a:gd name="connsiteY86" fmla="*/ 275048 h 3844781"/>
              <a:gd name="connsiteX87" fmla="*/ 5685169 w 6923157"/>
              <a:gd name="connsiteY87" fmla="*/ 293056 h 3844781"/>
              <a:gd name="connsiteX88" fmla="*/ 5511940 w 6923157"/>
              <a:gd name="connsiteY88" fmla="*/ 283972 h 3844781"/>
              <a:gd name="connsiteX89" fmla="*/ 5401850 w 6923157"/>
              <a:gd name="connsiteY89" fmla="*/ 284240 h 3844781"/>
              <a:gd name="connsiteX90" fmla="*/ 5271889 w 6923157"/>
              <a:gd name="connsiteY90" fmla="*/ 267567 h 3844781"/>
              <a:gd name="connsiteX91" fmla="*/ 5177228 w 6923157"/>
              <a:gd name="connsiteY91" fmla="*/ 279331 h 3844781"/>
              <a:gd name="connsiteX92" fmla="*/ 5139732 w 6923157"/>
              <a:gd name="connsiteY92" fmla="*/ 280040 h 3844781"/>
              <a:gd name="connsiteX93" fmla="*/ 5058709 w 6923157"/>
              <a:gd name="connsiteY93" fmla="*/ 273193 h 3844781"/>
              <a:gd name="connsiteX94" fmla="*/ 4984023 w 6923157"/>
              <a:gd name="connsiteY94" fmla="*/ 277602 h 3844781"/>
              <a:gd name="connsiteX95" fmla="*/ 4870257 w 6923157"/>
              <a:gd name="connsiteY95" fmla="*/ 279905 h 3844781"/>
              <a:gd name="connsiteX96" fmla="*/ 4799402 w 6923157"/>
              <a:gd name="connsiteY96" fmla="*/ 283776 h 3844781"/>
              <a:gd name="connsiteX97" fmla="*/ 4645891 w 6923157"/>
              <a:gd name="connsiteY97" fmla="*/ 290136 h 3844781"/>
              <a:gd name="connsiteX98" fmla="*/ 4493454 w 6923157"/>
              <a:gd name="connsiteY98" fmla="*/ 306971 h 3844781"/>
              <a:gd name="connsiteX99" fmla="*/ 4389242 w 6923157"/>
              <a:gd name="connsiteY99" fmla="*/ 314005 h 3844781"/>
              <a:gd name="connsiteX100" fmla="*/ 4227047 w 6923157"/>
              <a:gd name="connsiteY100" fmla="*/ 336762 h 3844781"/>
              <a:gd name="connsiteX101" fmla="*/ 4144697 w 6923157"/>
              <a:gd name="connsiteY101" fmla="*/ 342246 h 3844781"/>
              <a:gd name="connsiteX102" fmla="*/ 4048252 w 6923157"/>
              <a:gd name="connsiteY102" fmla="*/ 361849 h 3844781"/>
              <a:gd name="connsiteX103" fmla="*/ 3988227 w 6923157"/>
              <a:gd name="connsiteY103" fmla="*/ 370271 h 3844781"/>
              <a:gd name="connsiteX104" fmla="*/ 3924064 w 6923157"/>
              <a:gd name="connsiteY104" fmla="*/ 376237 h 3844781"/>
              <a:gd name="connsiteX105" fmla="*/ 3846110 w 6923157"/>
              <a:gd name="connsiteY105" fmla="*/ 399317 h 3844781"/>
              <a:gd name="connsiteX106" fmla="*/ 3738322 w 6923157"/>
              <a:gd name="connsiteY106" fmla="*/ 422029 h 3844781"/>
              <a:gd name="connsiteX107" fmla="*/ 3594111 w 6923157"/>
              <a:gd name="connsiteY107" fmla="*/ 455923 h 3844781"/>
              <a:gd name="connsiteX108" fmla="*/ 3509312 w 6923157"/>
              <a:gd name="connsiteY108" fmla="*/ 475409 h 3844781"/>
              <a:gd name="connsiteX109" fmla="*/ 3376799 w 6923157"/>
              <a:gd name="connsiteY109" fmla="*/ 497038 h 3844781"/>
              <a:gd name="connsiteX110" fmla="*/ 3368778 w 6923157"/>
              <a:gd name="connsiteY110" fmla="*/ 507270 h 3844781"/>
              <a:gd name="connsiteX111" fmla="*/ 3383238 w 6923157"/>
              <a:gd name="connsiteY111" fmla="*/ 521937 h 3844781"/>
              <a:gd name="connsiteX112" fmla="*/ 3409904 w 6923157"/>
              <a:gd name="connsiteY112" fmla="*/ 516676 h 3844781"/>
              <a:gd name="connsiteX113" fmla="*/ 3984042 w 6923157"/>
              <a:gd name="connsiteY113" fmla="*/ 417907 h 3844781"/>
              <a:gd name="connsiteX114" fmla="*/ 4513535 w 6923157"/>
              <a:gd name="connsiteY114" fmla="*/ 351205 h 3844781"/>
              <a:gd name="connsiteX115" fmla="*/ 4854731 w 6923157"/>
              <a:gd name="connsiteY115" fmla="*/ 330651 h 3844781"/>
              <a:gd name="connsiteX116" fmla="*/ 5153579 w 6923157"/>
              <a:gd name="connsiteY116" fmla="*/ 326663 h 3844781"/>
              <a:gd name="connsiteX117" fmla="*/ 5521550 w 6923157"/>
              <a:gd name="connsiteY117" fmla="*/ 352439 h 3844781"/>
              <a:gd name="connsiteX118" fmla="*/ 5638636 w 6923157"/>
              <a:gd name="connsiteY118" fmla="*/ 357260 h 3844781"/>
              <a:gd name="connsiteX119" fmla="*/ 5762367 w 6923157"/>
              <a:gd name="connsiteY119" fmla="*/ 376325 h 3844781"/>
              <a:gd name="connsiteX120" fmla="*/ 5812941 w 6923157"/>
              <a:gd name="connsiteY120" fmla="*/ 376818 h 3844781"/>
              <a:gd name="connsiteX121" fmla="*/ 5848701 w 6923157"/>
              <a:gd name="connsiteY121" fmla="*/ 371801 h 3844781"/>
              <a:gd name="connsiteX122" fmla="*/ 5908215 w 6923157"/>
              <a:gd name="connsiteY122" fmla="*/ 371039 h 3844781"/>
              <a:gd name="connsiteX123" fmla="*/ 5952201 w 6923157"/>
              <a:gd name="connsiteY123" fmla="*/ 383081 h 3844781"/>
              <a:gd name="connsiteX124" fmla="*/ 5967986 w 6923157"/>
              <a:gd name="connsiteY124" fmla="*/ 385420 h 3844781"/>
              <a:gd name="connsiteX125" fmla="*/ 5997206 w 6923157"/>
              <a:gd name="connsiteY125" fmla="*/ 379801 h 3844781"/>
              <a:gd name="connsiteX126" fmla="*/ 6096058 w 6923157"/>
              <a:gd name="connsiteY126" fmla="*/ 396287 h 3844781"/>
              <a:gd name="connsiteX127" fmla="*/ 6126863 w 6923157"/>
              <a:gd name="connsiteY127" fmla="*/ 393483 h 3844781"/>
              <a:gd name="connsiteX128" fmla="*/ 6170388 w 6923157"/>
              <a:gd name="connsiteY128" fmla="*/ 401035 h 3844781"/>
              <a:gd name="connsiteX129" fmla="*/ 6191078 w 6923157"/>
              <a:gd name="connsiteY129" fmla="*/ 413309 h 3844781"/>
              <a:gd name="connsiteX130" fmla="*/ 6268729 w 6923157"/>
              <a:gd name="connsiteY130" fmla="*/ 425181 h 3844781"/>
              <a:gd name="connsiteX131" fmla="*/ 6336367 w 6923157"/>
              <a:gd name="connsiteY131" fmla="*/ 427833 h 3844781"/>
              <a:gd name="connsiteX132" fmla="*/ 6355166 w 6923157"/>
              <a:gd name="connsiteY132" fmla="*/ 434301 h 3844781"/>
              <a:gd name="connsiteX133" fmla="*/ 6378564 w 6923157"/>
              <a:gd name="connsiteY133" fmla="*/ 447714 h 3844781"/>
              <a:gd name="connsiteX134" fmla="*/ 6435781 w 6923157"/>
              <a:gd name="connsiteY134" fmla="*/ 462451 h 3844781"/>
              <a:gd name="connsiteX135" fmla="*/ 6519972 w 6923157"/>
              <a:gd name="connsiteY135" fmla="*/ 474924 h 3844781"/>
              <a:gd name="connsiteX136" fmla="*/ 6536677 w 6923157"/>
              <a:gd name="connsiteY136" fmla="*/ 486239 h 3844781"/>
              <a:gd name="connsiteX137" fmla="*/ 6539181 w 6923157"/>
              <a:gd name="connsiteY137" fmla="*/ 498030 h 3844781"/>
              <a:gd name="connsiteX138" fmla="*/ 6613923 w 6923157"/>
              <a:gd name="connsiteY138" fmla="*/ 557358 h 3844781"/>
              <a:gd name="connsiteX139" fmla="*/ 6618983 w 6923157"/>
              <a:gd name="connsiteY139" fmla="*/ 568791 h 3844781"/>
              <a:gd name="connsiteX140" fmla="*/ 6613518 w 6923157"/>
              <a:gd name="connsiteY140" fmla="*/ 578664 h 3844781"/>
              <a:gd name="connsiteX141" fmla="*/ 6610403 w 6923157"/>
              <a:gd name="connsiteY141" fmla="*/ 598832 h 3844781"/>
              <a:gd name="connsiteX142" fmla="*/ 6627160 w 6923157"/>
              <a:gd name="connsiteY142" fmla="*/ 597999 h 3844781"/>
              <a:gd name="connsiteX143" fmla="*/ 6664195 w 6923157"/>
              <a:gd name="connsiteY143" fmla="*/ 592802 h 3844781"/>
              <a:gd name="connsiteX144" fmla="*/ 6691678 w 6923157"/>
              <a:gd name="connsiteY144" fmla="*/ 582875 h 3844781"/>
              <a:gd name="connsiteX145" fmla="*/ 6699852 w 6923157"/>
              <a:gd name="connsiteY145" fmla="*/ 574140 h 3844781"/>
              <a:gd name="connsiteX146" fmla="*/ 6712622 w 6923157"/>
              <a:gd name="connsiteY146" fmla="*/ 572348 h 3844781"/>
              <a:gd name="connsiteX147" fmla="*/ 6714156 w 6923157"/>
              <a:gd name="connsiteY147" fmla="*/ 587310 h 3844781"/>
              <a:gd name="connsiteX148" fmla="*/ 6705626 w 6923157"/>
              <a:gd name="connsiteY148" fmla="*/ 605202 h 3844781"/>
              <a:gd name="connsiteX149" fmla="*/ 6702562 w 6923157"/>
              <a:gd name="connsiteY149" fmla="*/ 613221 h 3844781"/>
              <a:gd name="connsiteX150" fmla="*/ 6710379 w 6923157"/>
              <a:gd name="connsiteY150" fmla="*/ 613641 h 3844781"/>
              <a:gd name="connsiteX151" fmla="*/ 6719011 w 6923157"/>
              <a:gd name="connsiteY151" fmla="*/ 609395 h 3844781"/>
              <a:gd name="connsiteX152" fmla="*/ 6726674 w 6923157"/>
              <a:gd name="connsiteY152" fmla="*/ 608320 h 3844781"/>
              <a:gd name="connsiteX153" fmla="*/ 6778782 w 6923157"/>
              <a:gd name="connsiteY153" fmla="*/ 623775 h 3844781"/>
              <a:gd name="connsiteX154" fmla="*/ 6805602 w 6923157"/>
              <a:gd name="connsiteY154" fmla="*/ 620012 h 3844781"/>
              <a:gd name="connsiteX155" fmla="*/ 6821694 w 6923157"/>
              <a:gd name="connsiteY155" fmla="*/ 625343 h 3844781"/>
              <a:gd name="connsiteX156" fmla="*/ 6814289 w 6923157"/>
              <a:gd name="connsiteY156" fmla="*/ 641560 h 3844781"/>
              <a:gd name="connsiteX157" fmla="*/ 6807393 w 6923157"/>
              <a:gd name="connsiteY157" fmla="*/ 650116 h 3844781"/>
              <a:gd name="connsiteX158" fmla="*/ 6802234 w 6923157"/>
              <a:gd name="connsiteY158" fmla="*/ 662981 h 3844781"/>
              <a:gd name="connsiteX159" fmla="*/ 6815465 w 6923157"/>
              <a:gd name="connsiteY159" fmla="*/ 665678 h 3844781"/>
              <a:gd name="connsiteX160" fmla="*/ 6848314 w 6923157"/>
              <a:gd name="connsiteY160" fmla="*/ 670176 h 3844781"/>
              <a:gd name="connsiteX161" fmla="*/ 6895820 w 6923157"/>
              <a:gd name="connsiteY161" fmla="*/ 640744 h 3844781"/>
              <a:gd name="connsiteX162" fmla="*/ 6914567 w 6923157"/>
              <a:gd name="connsiteY162" fmla="*/ 621419 h 3844781"/>
              <a:gd name="connsiteX163" fmla="*/ 6923157 w 6923157"/>
              <a:gd name="connsiteY163" fmla="*/ 705208 h 3844781"/>
              <a:gd name="connsiteX164" fmla="*/ 6908855 w 6923157"/>
              <a:gd name="connsiteY164" fmla="*/ 729981 h 3844781"/>
              <a:gd name="connsiteX165" fmla="*/ 6913913 w 6923157"/>
              <a:gd name="connsiteY165" fmla="*/ 741412 h 3844781"/>
              <a:gd name="connsiteX166" fmla="*/ 6901296 w 6923157"/>
              <a:gd name="connsiteY166" fmla="*/ 744700 h 3844781"/>
              <a:gd name="connsiteX167" fmla="*/ 6892049 w 6923157"/>
              <a:gd name="connsiteY167" fmla="*/ 742962 h 3844781"/>
              <a:gd name="connsiteX168" fmla="*/ 6880198 w 6923157"/>
              <a:gd name="connsiteY168" fmla="*/ 753731 h 3844781"/>
              <a:gd name="connsiteX169" fmla="*/ 6869779 w 6923157"/>
              <a:gd name="connsiteY169" fmla="*/ 765818 h 3844781"/>
              <a:gd name="connsiteX170" fmla="*/ 6842346 w 6923157"/>
              <a:gd name="connsiteY170" fmla="*/ 763595 h 3844781"/>
              <a:gd name="connsiteX171" fmla="*/ 6816649 w 6923157"/>
              <a:gd name="connsiteY171" fmla="*/ 765683 h 3844781"/>
              <a:gd name="connsiteX172" fmla="*/ 6808580 w 6923157"/>
              <a:gd name="connsiteY172" fmla="*/ 788064 h 3844781"/>
              <a:gd name="connsiteX173" fmla="*/ 6804392 w 6923157"/>
              <a:gd name="connsiteY173" fmla="*/ 797759 h 3844781"/>
              <a:gd name="connsiteX174" fmla="*/ 6774658 w 6923157"/>
              <a:gd name="connsiteY174" fmla="*/ 773093 h 3844781"/>
              <a:gd name="connsiteX175" fmla="*/ 6766585 w 6923157"/>
              <a:gd name="connsiteY175" fmla="*/ 757530 h 3844781"/>
              <a:gd name="connsiteX176" fmla="*/ 6738029 w 6923157"/>
              <a:gd name="connsiteY176" fmla="*/ 756984 h 3844781"/>
              <a:gd name="connsiteX177" fmla="*/ 6736395 w 6923157"/>
              <a:gd name="connsiteY177" fmla="*/ 766319 h 3844781"/>
              <a:gd name="connsiteX178" fmla="*/ 6735221 w 6923157"/>
              <a:gd name="connsiteY178" fmla="*/ 780145 h 3844781"/>
              <a:gd name="connsiteX179" fmla="*/ 6723064 w 6923157"/>
              <a:gd name="connsiteY179" fmla="*/ 787920 h 3844781"/>
              <a:gd name="connsiteX180" fmla="*/ 6684339 w 6923157"/>
              <a:gd name="connsiteY180" fmla="*/ 776658 h 3844781"/>
              <a:gd name="connsiteX181" fmla="*/ 6661556 w 6923157"/>
              <a:gd name="connsiteY181" fmla="*/ 769231 h 3844781"/>
              <a:gd name="connsiteX182" fmla="*/ 6601021 w 6923157"/>
              <a:gd name="connsiteY182" fmla="*/ 785313 h 3844781"/>
              <a:gd name="connsiteX183" fmla="*/ 6583448 w 6923157"/>
              <a:gd name="connsiteY183" fmla="*/ 790815 h 3844781"/>
              <a:gd name="connsiteX184" fmla="*/ 6525925 w 6923157"/>
              <a:gd name="connsiteY184" fmla="*/ 773084 h 3844781"/>
              <a:gd name="connsiteX185" fmla="*/ 6493843 w 6923157"/>
              <a:gd name="connsiteY185" fmla="*/ 776068 h 3844781"/>
              <a:gd name="connsiteX186" fmla="*/ 6452875 w 6923157"/>
              <a:gd name="connsiteY186" fmla="*/ 806100 h 3844781"/>
              <a:gd name="connsiteX187" fmla="*/ 6447560 w 6923157"/>
              <a:gd name="connsiteY187" fmla="*/ 779526 h 3844781"/>
              <a:gd name="connsiteX188" fmla="*/ 6424162 w 6923157"/>
              <a:gd name="connsiteY188" fmla="*/ 766114 h 3844781"/>
              <a:gd name="connsiteX189" fmla="*/ 6420893 w 6923157"/>
              <a:gd name="connsiteY189" fmla="*/ 784785 h 3844781"/>
              <a:gd name="connsiteX190" fmla="*/ 6407920 w 6923157"/>
              <a:gd name="connsiteY190" fmla="*/ 797231 h 3844781"/>
              <a:gd name="connsiteX191" fmla="*/ 6376808 w 6923157"/>
              <a:gd name="connsiteY191" fmla="*/ 797042 h 3844781"/>
              <a:gd name="connsiteX192" fmla="*/ 6335173 w 6923157"/>
              <a:gd name="connsiteY192" fmla="*/ 795295 h 3844781"/>
              <a:gd name="connsiteX193" fmla="*/ 6313616 w 6923157"/>
              <a:gd name="connsiteY193" fmla="*/ 799837 h 3844781"/>
              <a:gd name="connsiteX194" fmla="*/ 6304626 w 6923157"/>
              <a:gd name="connsiteY194" fmla="*/ 813240 h 3844781"/>
              <a:gd name="connsiteX195" fmla="*/ 6288128 w 6923157"/>
              <a:gd name="connsiteY195" fmla="*/ 829216 h 3844781"/>
              <a:gd name="connsiteX196" fmla="*/ 6279594 w 6923157"/>
              <a:gd name="connsiteY196" fmla="*/ 809163 h 3844781"/>
              <a:gd name="connsiteX197" fmla="*/ 6270042 w 6923157"/>
              <a:gd name="connsiteY197" fmla="*/ 804434 h 3844781"/>
              <a:gd name="connsiteX198" fmla="*/ 6264269 w 6923157"/>
              <a:gd name="connsiteY198" fmla="*/ 811314 h 3844781"/>
              <a:gd name="connsiteX199" fmla="*/ 6249967 w 6923157"/>
              <a:gd name="connsiteY199" fmla="*/ 836088 h 3844781"/>
              <a:gd name="connsiteX200" fmla="*/ 6246699 w 6923157"/>
              <a:gd name="connsiteY200" fmla="*/ 854759 h 3844781"/>
              <a:gd name="connsiteX201" fmla="*/ 6256252 w 6923157"/>
              <a:gd name="connsiteY201" fmla="*/ 859489 h 3844781"/>
              <a:gd name="connsiteX202" fmla="*/ 6365475 w 6923157"/>
              <a:gd name="connsiteY202" fmla="*/ 876037 h 3844781"/>
              <a:gd name="connsiteX203" fmla="*/ 6449461 w 6923157"/>
              <a:gd name="connsiteY203" fmla="*/ 899162 h 3844781"/>
              <a:gd name="connsiteX204" fmla="*/ 6487881 w 6923157"/>
              <a:gd name="connsiteY204" fmla="*/ 945374 h 3844781"/>
              <a:gd name="connsiteX205" fmla="*/ 6515518 w 6923157"/>
              <a:gd name="connsiteY205" fmla="*/ 936943 h 3844781"/>
              <a:gd name="connsiteX206" fmla="*/ 6522620 w 6923157"/>
              <a:gd name="connsiteY206" fmla="*/ 955678 h 3844781"/>
              <a:gd name="connsiteX207" fmla="*/ 6541216 w 6923157"/>
              <a:gd name="connsiteY207" fmla="*/ 972800 h 3844781"/>
              <a:gd name="connsiteX208" fmla="*/ 6556593 w 6923157"/>
              <a:gd name="connsiteY208" fmla="*/ 958500 h 3844781"/>
              <a:gd name="connsiteX209" fmla="*/ 6564202 w 6923157"/>
              <a:gd name="connsiteY209" fmla="*/ 931631 h 3844781"/>
              <a:gd name="connsiteX210" fmla="*/ 6580858 w 6923157"/>
              <a:gd name="connsiteY210" fmla="*/ 955096 h 3844781"/>
              <a:gd name="connsiteX211" fmla="*/ 6600578 w 6923157"/>
              <a:gd name="connsiteY211" fmla="*/ 970541 h 3844781"/>
              <a:gd name="connsiteX212" fmla="*/ 6592562 w 6923157"/>
              <a:gd name="connsiteY212" fmla="*/ 1018716 h 3844781"/>
              <a:gd name="connsiteX213" fmla="*/ 6574173 w 6923157"/>
              <a:gd name="connsiteY213" fmla="*/ 1028885 h 3844781"/>
              <a:gd name="connsiteX214" fmla="*/ 6564976 w 6923157"/>
              <a:gd name="connsiteY214" fmla="*/ 1014998 h 3844781"/>
              <a:gd name="connsiteX215" fmla="*/ 6556392 w 6923157"/>
              <a:gd name="connsiteY215" fmla="*/ 1007096 h 3844781"/>
              <a:gd name="connsiteX216" fmla="*/ 6521346 w 6923157"/>
              <a:gd name="connsiteY216" fmla="*/ 993799 h 3844781"/>
              <a:gd name="connsiteX217" fmla="*/ 6493097 w 6923157"/>
              <a:gd name="connsiteY217" fmla="*/ 996246 h 3844781"/>
              <a:gd name="connsiteX218" fmla="*/ 6484974 w 6923157"/>
              <a:gd name="connsiteY218" fmla="*/ 992832 h 3844781"/>
              <a:gd name="connsiteX219" fmla="*/ 6476238 w 6923157"/>
              <a:gd name="connsiteY219" fmla="*/ 983433 h 3844781"/>
              <a:gd name="connsiteX220" fmla="*/ 6409828 w 6923157"/>
              <a:gd name="connsiteY220" fmla="*/ 992751 h 3844781"/>
              <a:gd name="connsiteX221" fmla="*/ 6375651 w 6923157"/>
              <a:gd name="connsiteY221" fmla="*/ 1000583 h 3844781"/>
              <a:gd name="connsiteX222" fmla="*/ 6346992 w 6923157"/>
              <a:gd name="connsiteY222" fmla="*/ 986391 h 3844781"/>
              <a:gd name="connsiteX223" fmla="*/ 6333608 w 6923157"/>
              <a:gd name="connsiteY223" fmla="*/ 982198 h 3844781"/>
              <a:gd name="connsiteX224" fmla="*/ 6330339 w 6923157"/>
              <a:gd name="connsiteY224" fmla="*/ 1000869 h 3844781"/>
              <a:gd name="connsiteX225" fmla="*/ 6334581 w 6923157"/>
              <a:gd name="connsiteY225" fmla="*/ 1016969 h 3844781"/>
              <a:gd name="connsiteX226" fmla="*/ 6356499 w 6923157"/>
              <a:gd name="connsiteY226" fmla="*/ 1041213 h 3844781"/>
              <a:gd name="connsiteX227" fmla="*/ 6423933 w 6923157"/>
              <a:gd name="connsiteY227" fmla="*/ 1054518 h 3844781"/>
              <a:gd name="connsiteX228" fmla="*/ 6431802 w 6923157"/>
              <a:gd name="connsiteY228" fmla="*/ 1080733 h 3844781"/>
              <a:gd name="connsiteX229" fmla="*/ 6430832 w 6923157"/>
              <a:gd name="connsiteY229" fmla="*/ 1083904 h 3844781"/>
              <a:gd name="connsiteX230" fmla="*/ 6413620 w 6923157"/>
              <a:gd name="connsiteY230" fmla="*/ 1118194 h 3844781"/>
              <a:gd name="connsiteX231" fmla="*/ 6403095 w 6923157"/>
              <a:gd name="connsiteY231" fmla="*/ 1116633 h 3844781"/>
              <a:gd name="connsiteX232" fmla="*/ 6414996 w 6923157"/>
              <a:gd name="connsiteY232" fmla="*/ 1093715 h 3844781"/>
              <a:gd name="connsiteX233" fmla="*/ 6400845 w 6923157"/>
              <a:gd name="connsiteY233" fmla="*/ 1082041 h 3844781"/>
              <a:gd name="connsiteX234" fmla="*/ 6395533 w 6923157"/>
              <a:gd name="connsiteY234" fmla="*/ 1093411 h 3844781"/>
              <a:gd name="connsiteX235" fmla="*/ 6368767 w 6923157"/>
              <a:gd name="connsiteY235" fmla="*/ 1122968 h 3844781"/>
              <a:gd name="connsiteX236" fmla="*/ 6313851 w 6923157"/>
              <a:gd name="connsiteY236" fmla="*/ 1130673 h 3844781"/>
              <a:gd name="connsiteX237" fmla="*/ 6285241 w 6923157"/>
              <a:gd name="connsiteY237" fmla="*/ 1104333 h 3844781"/>
              <a:gd name="connsiteX238" fmla="*/ 6284780 w 6923157"/>
              <a:gd name="connsiteY238" fmla="*/ 1099844 h 3844781"/>
              <a:gd name="connsiteX239" fmla="*/ 6282123 w 6923157"/>
              <a:gd name="connsiteY239" fmla="*/ 1086557 h 3844781"/>
              <a:gd name="connsiteX240" fmla="*/ 6265980 w 6923157"/>
              <a:gd name="connsiteY240" fmla="*/ 1093375 h 3844781"/>
              <a:gd name="connsiteX241" fmla="*/ 6261283 w 6923157"/>
              <a:gd name="connsiteY241" fmla="*/ 1110729 h 3844781"/>
              <a:gd name="connsiteX242" fmla="*/ 6243863 w 6923157"/>
              <a:gd name="connsiteY242" fmla="*/ 1117727 h 3844781"/>
              <a:gd name="connsiteX243" fmla="*/ 6240745 w 6923157"/>
              <a:gd name="connsiteY243" fmla="*/ 1099951 h 3844781"/>
              <a:gd name="connsiteX244" fmla="*/ 6243809 w 6923157"/>
              <a:gd name="connsiteY244" fmla="*/ 1091932 h 3844781"/>
              <a:gd name="connsiteX245" fmla="*/ 6242736 w 6923157"/>
              <a:gd name="connsiteY245" fmla="*/ 1081459 h 3844781"/>
              <a:gd name="connsiteX246" fmla="*/ 6235379 w 6923157"/>
              <a:gd name="connsiteY246" fmla="*/ 1085526 h 3844781"/>
              <a:gd name="connsiteX247" fmla="*/ 6225726 w 6923157"/>
              <a:gd name="connsiteY247" fmla="*/ 1105094 h 3844781"/>
              <a:gd name="connsiteX248" fmla="*/ 6193749 w 6923157"/>
              <a:gd name="connsiteY248" fmla="*/ 1121723 h 3844781"/>
              <a:gd name="connsiteX249" fmla="*/ 6169226 w 6923157"/>
              <a:gd name="connsiteY249" fmla="*/ 1109986 h 3844781"/>
              <a:gd name="connsiteX250" fmla="*/ 6152931 w 6923157"/>
              <a:gd name="connsiteY250" fmla="*/ 1115309 h 3844781"/>
              <a:gd name="connsiteX251" fmla="*/ 6131783 w 6923157"/>
              <a:gd name="connsiteY251" fmla="*/ 1136488 h 3844781"/>
              <a:gd name="connsiteX252" fmla="*/ 6112166 w 6923157"/>
              <a:gd name="connsiteY252" fmla="*/ 1134688 h 3844781"/>
              <a:gd name="connsiteX253" fmla="*/ 6001821 w 6923157"/>
              <a:gd name="connsiteY253" fmla="*/ 1119814 h 3844781"/>
              <a:gd name="connsiteX254" fmla="*/ 5984758 w 6923157"/>
              <a:gd name="connsiteY254" fmla="*/ 1117655 h 3844781"/>
              <a:gd name="connsiteX255" fmla="*/ 5942664 w 6923157"/>
              <a:gd name="connsiteY255" fmla="*/ 1111420 h 3844781"/>
              <a:gd name="connsiteX256" fmla="*/ 5885247 w 6923157"/>
              <a:gd name="connsiteY256" fmla="*/ 1145277 h 3844781"/>
              <a:gd name="connsiteX257" fmla="*/ 5858225 w 6923157"/>
              <a:gd name="connsiteY257" fmla="*/ 1159693 h 3844781"/>
              <a:gd name="connsiteX258" fmla="*/ 5755695 w 6923157"/>
              <a:gd name="connsiteY258" fmla="*/ 1145242 h 3844781"/>
              <a:gd name="connsiteX259" fmla="*/ 5738121 w 6923157"/>
              <a:gd name="connsiteY259" fmla="*/ 1150743 h 3844781"/>
              <a:gd name="connsiteX260" fmla="*/ 5731226 w 6923157"/>
              <a:gd name="connsiteY260" fmla="*/ 1159299 h 3844781"/>
              <a:gd name="connsiteX261" fmla="*/ 5728315 w 6923157"/>
              <a:gd name="connsiteY261" fmla="*/ 1168814 h 3844781"/>
              <a:gd name="connsiteX262" fmla="*/ 5745021 w 6923157"/>
              <a:gd name="connsiteY262" fmla="*/ 1180129 h 3844781"/>
              <a:gd name="connsiteX263" fmla="*/ 5758356 w 6923157"/>
              <a:gd name="connsiteY263" fmla="*/ 1196471 h 3844781"/>
              <a:gd name="connsiteX264" fmla="*/ 5744614 w 6923157"/>
              <a:gd name="connsiteY264" fmla="*/ 1201435 h 3844781"/>
              <a:gd name="connsiteX265" fmla="*/ 5719988 w 6923157"/>
              <a:gd name="connsiteY265" fmla="*/ 1176053 h 3844781"/>
              <a:gd name="connsiteX266" fmla="*/ 5632171 w 6923157"/>
              <a:gd name="connsiteY266" fmla="*/ 1153467 h 3844781"/>
              <a:gd name="connsiteX267" fmla="*/ 5605965 w 6923157"/>
              <a:gd name="connsiteY267" fmla="*/ 1163215 h 3844781"/>
              <a:gd name="connsiteX268" fmla="*/ 5596105 w 6923157"/>
              <a:gd name="connsiteY268" fmla="*/ 1155492 h 3844781"/>
              <a:gd name="connsiteX269" fmla="*/ 5578122 w 6923157"/>
              <a:gd name="connsiteY269" fmla="*/ 1144354 h 3844781"/>
              <a:gd name="connsiteX270" fmla="*/ 5515033 w 6923157"/>
              <a:gd name="connsiteY270" fmla="*/ 1160795 h 3844781"/>
              <a:gd name="connsiteX271" fmla="*/ 5425638 w 6923157"/>
              <a:gd name="connsiteY271" fmla="*/ 1211282 h 3844781"/>
              <a:gd name="connsiteX272" fmla="*/ 5424054 w 6923157"/>
              <a:gd name="connsiteY272" fmla="*/ 1208468 h 3844781"/>
              <a:gd name="connsiteX273" fmla="*/ 5427630 w 6923157"/>
              <a:gd name="connsiteY273" fmla="*/ 1192790 h 3844781"/>
              <a:gd name="connsiteX274" fmla="*/ 5413835 w 6923157"/>
              <a:gd name="connsiteY274" fmla="*/ 1171959 h 3844781"/>
              <a:gd name="connsiteX275" fmla="*/ 5396364 w 6923157"/>
              <a:gd name="connsiteY275" fmla="*/ 1191106 h 3844781"/>
              <a:gd name="connsiteX276" fmla="*/ 5392638 w 6923157"/>
              <a:gd name="connsiteY276" fmla="*/ 1205288 h 3844781"/>
              <a:gd name="connsiteX277" fmla="*/ 5376288 w 6923157"/>
              <a:gd name="connsiteY277" fmla="*/ 1184816 h 3844781"/>
              <a:gd name="connsiteX278" fmla="*/ 5369645 w 6923157"/>
              <a:gd name="connsiteY278" fmla="*/ 1170570 h 3844781"/>
              <a:gd name="connsiteX279" fmla="*/ 5318201 w 6923157"/>
              <a:gd name="connsiteY279" fmla="*/ 1148951 h 3844781"/>
              <a:gd name="connsiteX280" fmla="*/ 5277333 w 6923157"/>
              <a:gd name="connsiteY280" fmla="*/ 1154686 h 3844781"/>
              <a:gd name="connsiteX281" fmla="*/ 5262621 w 6923157"/>
              <a:gd name="connsiteY281" fmla="*/ 1162820 h 3844781"/>
              <a:gd name="connsiteX282" fmla="*/ 5231510 w 6923157"/>
              <a:gd name="connsiteY282" fmla="*/ 1162632 h 3844781"/>
              <a:gd name="connsiteX283" fmla="*/ 5213374 w 6923157"/>
              <a:gd name="connsiteY283" fmla="*/ 1150000 h 3844781"/>
              <a:gd name="connsiteX284" fmla="*/ 5198406 w 6923157"/>
              <a:gd name="connsiteY284" fmla="*/ 1142993 h 3844781"/>
              <a:gd name="connsiteX285" fmla="*/ 5178431 w 6923157"/>
              <a:gd name="connsiteY285" fmla="*/ 1150349 h 3844781"/>
              <a:gd name="connsiteX286" fmla="*/ 5154987 w 6923157"/>
              <a:gd name="connsiteY286" fmla="*/ 1187028 h 3844781"/>
              <a:gd name="connsiteX287" fmla="*/ 5154273 w 6923157"/>
              <a:gd name="connsiteY287" fmla="*/ 1205341 h 3844781"/>
              <a:gd name="connsiteX288" fmla="*/ 5086990 w 6923157"/>
              <a:gd name="connsiteY288" fmla="*/ 1155590 h 3844781"/>
              <a:gd name="connsiteX289" fmla="*/ 5066046 w 6923157"/>
              <a:gd name="connsiteY289" fmla="*/ 1166117 h 3844781"/>
              <a:gd name="connsiteX290" fmla="*/ 5061960 w 6923157"/>
              <a:gd name="connsiteY290" fmla="*/ 1189457 h 3844781"/>
              <a:gd name="connsiteX291" fmla="*/ 5076315 w 6923157"/>
              <a:gd name="connsiteY291" fmla="*/ 1190478 h 3844781"/>
              <a:gd name="connsiteX292" fmla="*/ 5088423 w 6923157"/>
              <a:gd name="connsiteY292" fmla="*/ 1194852 h 3844781"/>
              <a:gd name="connsiteX293" fmla="*/ 5083725 w 6923157"/>
              <a:gd name="connsiteY293" fmla="*/ 1212205 h 3844781"/>
              <a:gd name="connsiteX294" fmla="*/ 5067583 w 6923157"/>
              <a:gd name="connsiteY294" fmla="*/ 1219023 h 3844781"/>
              <a:gd name="connsiteX295" fmla="*/ 5051593 w 6923157"/>
              <a:gd name="connsiteY295" fmla="*/ 1227338 h 3844781"/>
              <a:gd name="connsiteX296" fmla="*/ 5078669 w 6923157"/>
              <a:gd name="connsiteY296" fmla="*/ 1238716 h 3844781"/>
              <a:gd name="connsiteX297" fmla="*/ 5156475 w 6923157"/>
              <a:gd name="connsiteY297" fmla="*/ 1252083 h 3844781"/>
              <a:gd name="connsiteX298" fmla="*/ 5205821 w 6923157"/>
              <a:gd name="connsiteY298" fmla="*/ 1240606 h 3844781"/>
              <a:gd name="connsiteX299" fmla="*/ 5221453 w 6923157"/>
              <a:gd name="connsiteY299" fmla="*/ 1241448 h 3844781"/>
              <a:gd name="connsiteX300" fmla="*/ 5256143 w 6923157"/>
              <a:gd name="connsiteY300" fmla="*/ 1263901 h 3844781"/>
              <a:gd name="connsiteX301" fmla="*/ 5275146 w 6923157"/>
              <a:gd name="connsiteY301" fmla="*/ 1259717 h 3844781"/>
              <a:gd name="connsiteX302" fmla="*/ 5315246 w 6923157"/>
              <a:gd name="connsiteY302" fmla="*/ 1246501 h 3844781"/>
              <a:gd name="connsiteX303" fmla="*/ 5353663 w 6923157"/>
              <a:gd name="connsiteY303" fmla="*/ 1254771 h 3844781"/>
              <a:gd name="connsiteX304" fmla="*/ 5368068 w 6923157"/>
              <a:gd name="connsiteY304" fmla="*/ 1243644 h 3844781"/>
              <a:gd name="connsiteX305" fmla="*/ 5377058 w 6923157"/>
              <a:gd name="connsiteY305" fmla="*/ 1230239 h 3844781"/>
              <a:gd name="connsiteX306" fmla="*/ 5393254 w 6923157"/>
              <a:gd name="connsiteY306" fmla="*/ 1249216 h 3844781"/>
              <a:gd name="connsiteX307" fmla="*/ 5412465 w 6923157"/>
              <a:gd name="connsiteY307" fmla="*/ 1272322 h 3844781"/>
              <a:gd name="connsiteX308" fmla="*/ 5445363 w 6923157"/>
              <a:gd name="connsiteY308" fmla="*/ 1264671 h 3844781"/>
              <a:gd name="connsiteX309" fmla="*/ 5493076 w 6923157"/>
              <a:gd name="connsiteY309" fmla="*/ 1262529 h 3844781"/>
              <a:gd name="connsiteX310" fmla="*/ 5508148 w 6923157"/>
              <a:gd name="connsiteY310" fmla="*/ 1283182 h 3844781"/>
              <a:gd name="connsiteX311" fmla="*/ 5522913 w 6923157"/>
              <a:gd name="connsiteY311" fmla="*/ 1300840 h 3844781"/>
              <a:gd name="connsiteX312" fmla="*/ 5614102 w 6923157"/>
              <a:gd name="connsiteY312" fmla="*/ 1318401 h 3844781"/>
              <a:gd name="connsiteX313" fmla="*/ 5661252 w 6923157"/>
              <a:gd name="connsiteY313" fmla="*/ 1298126 h 3844781"/>
              <a:gd name="connsiteX314" fmla="*/ 5663807 w 6923157"/>
              <a:gd name="connsiteY314" fmla="*/ 1297767 h 3844781"/>
              <a:gd name="connsiteX315" fmla="*/ 5672032 w 6923157"/>
              <a:gd name="connsiteY315" fmla="*/ 1314826 h 3844781"/>
              <a:gd name="connsiteX316" fmla="*/ 5685670 w 6923157"/>
              <a:gd name="connsiteY316" fmla="*/ 1296217 h 3844781"/>
              <a:gd name="connsiteX317" fmla="*/ 5688889 w 6923157"/>
              <a:gd name="connsiteY317" fmla="*/ 1289695 h 3844781"/>
              <a:gd name="connsiteX318" fmla="*/ 5697161 w 6923157"/>
              <a:gd name="connsiteY318" fmla="*/ 1256661 h 3844781"/>
              <a:gd name="connsiteX319" fmla="*/ 5710596 w 6923157"/>
              <a:gd name="connsiteY319" fmla="*/ 1248706 h 3844781"/>
              <a:gd name="connsiteX320" fmla="*/ 5718361 w 6923157"/>
              <a:gd name="connsiteY320" fmla="*/ 1261275 h 3844781"/>
              <a:gd name="connsiteX321" fmla="*/ 5724038 w 6923157"/>
              <a:gd name="connsiteY321" fmla="*/ 1316636 h 3844781"/>
              <a:gd name="connsiteX322" fmla="*/ 5737422 w 6923157"/>
              <a:gd name="connsiteY322" fmla="*/ 1320828 h 3844781"/>
              <a:gd name="connsiteX323" fmla="*/ 5777880 w 6923157"/>
              <a:gd name="connsiteY323" fmla="*/ 1298457 h 3844781"/>
              <a:gd name="connsiteX324" fmla="*/ 5788403 w 6923157"/>
              <a:gd name="connsiteY324" fmla="*/ 1300016 h 3844781"/>
              <a:gd name="connsiteX325" fmla="*/ 5826617 w 6923157"/>
              <a:gd name="connsiteY325" fmla="*/ 1318938 h 3844781"/>
              <a:gd name="connsiteX326" fmla="*/ 5860692 w 6923157"/>
              <a:gd name="connsiteY326" fmla="*/ 1335406 h 3844781"/>
              <a:gd name="connsiteX327" fmla="*/ 5872800 w 6923157"/>
              <a:gd name="connsiteY327" fmla="*/ 1339778 h 3844781"/>
              <a:gd name="connsiteX328" fmla="*/ 5937576 w 6923157"/>
              <a:gd name="connsiteY328" fmla="*/ 1339795 h 3844781"/>
              <a:gd name="connsiteX329" fmla="*/ 5958163 w 6923157"/>
              <a:gd name="connsiteY329" fmla="*/ 1338425 h 3844781"/>
              <a:gd name="connsiteX330" fmla="*/ 6008431 w 6923157"/>
              <a:gd name="connsiteY330" fmla="*/ 1335925 h 3844781"/>
              <a:gd name="connsiteX331" fmla="*/ 6021510 w 6923157"/>
              <a:gd name="connsiteY331" fmla="*/ 1337126 h 3844781"/>
              <a:gd name="connsiteX332" fmla="*/ 6094664 w 6923157"/>
              <a:gd name="connsiteY332" fmla="*/ 1355698 h 3844781"/>
              <a:gd name="connsiteX333" fmla="*/ 6128227 w 6923157"/>
              <a:gd name="connsiteY333" fmla="*/ 1341882 h 3844781"/>
              <a:gd name="connsiteX334" fmla="*/ 6181662 w 6923157"/>
              <a:gd name="connsiteY334" fmla="*/ 1345011 h 3844781"/>
              <a:gd name="connsiteX335" fmla="*/ 6230809 w 6923157"/>
              <a:gd name="connsiteY335" fmla="*/ 1382128 h 3844781"/>
              <a:gd name="connsiteX336" fmla="*/ 6232853 w 6923157"/>
              <a:gd name="connsiteY336" fmla="*/ 1389430 h 3844781"/>
              <a:gd name="connsiteX337" fmla="*/ 6247362 w 6923157"/>
              <a:gd name="connsiteY337" fmla="*/ 1391948 h 3844781"/>
              <a:gd name="connsiteX338" fmla="*/ 6262123 w 6923157"/>
              <a:gd name="connsiteY338" fmla="*/ 1371663 h 3844781"/>
              <a:gd name="connsiteX339" fmla="*/ 6326390 w 6923157"/>
              <a:gd name="connsiteY339" fmla="*/ 1379343 h 3844781"/>
              <a:gd name="connsiteX340" fmla="*/ 6354183 w 6923157"/>
              <a:gd name="connsiteY340" fmla="*/ 1410351 h 3844781"/>
              <a:gd name="connsiteX341" fmla="*/ 6384224 w 6923157"/>
              <a:gd name="connsiteY341" fmla="*/ 1438008 h 3844781"/>
              <a:gd name="connsiteX342" fmla="*/ 6386978 w 6923157"/>
              <a:gd name="connsiteY342" fmla="*/ 1389054 h 3844781"/>
              <a:gd name="connsiteX343" fmla="*/ 6417272 w 6923157"/>
              <a:gd name="connsiteY343" fmla="*/ 1393909 h 3844781"/>
              <a:gd name="connsiteX344" fmla="*/ 6437706 w 6923157"/>
              <a:gd name="connsiteY344" fmla="*/ 1391044 h 3844781"/>
              <a:gd name="connsiteX345" fmla="*/ 6501615 w 6923157"/>
              <a:gd name="connsiteY345" fmla="*/ 1407879 h 3844781"/>
              <a:gd name="connsiteX346" fmla="*/ 6696254 w 6923157"/>
              <a:gd name="connsiteY346" fmla="*/ 1448867 h 3844781"/>
              <a:gd name="connsiteX347" fmla="*/ 6709944 w 6923157"/>
              <a:gd name="connsiteY347" fmla="*/ 1456053 h 3844781"/>
              <a:gd name="connsiteX348" fmla="*/ 6702539 w 6923157"/>
              <a:gd name="connsiteY348" fmla="*/ 1472269 h 3844781"/>
              <a:gd name="connsiteX349" fmla="*/ 6697380 w 6923157"/>
              <a:gd name="connsiteY349" fmla="*/ 1485135 h 3844781"/>
              <a:gd name="connsiteX350" fmla="*/ 6710102 w 6923157"/>
              <a:gd name="connsiteY350" fmla="*/ 1495493 h 3844781"/>
              <a:gd name="connsiteX351" fmla="*/ 6721595 w 6923157"/>
              <a:gd name="connsiteY351" fmla="*/ 1493879 h 3844781"/>
              <a:gd name="connsiteX352" fmla="*/ 6753221 w 6923157"/>
              <a:gd name="connsiteY352" fmla="*/ 1524350 h 3844781"/>
              <a:gd name="connsiteX353" fmla="*/ 6752967 w 6923157"/>
              <a:gd name="connsiteY353" fmla="*/ 1547152 h 3844781"/>
              <a:gd name="connsiteX354" fmla="*/ 6765534 w 6923157"/>
              <a:gd name="connsiteY354" fmla="*/ 1556012 h 3844781"/>
              <a:gd name="connsiteX355" fmla="*/ 6780857 w 6923157"/>
              <a:gd name="connsiteY355" fmla="*/ 1515919 h 3844781"/>
              <a:gd name="connsiteX356" fmla="*/ 6803541 w 6923157"/>
              <a:gd name="connsiteY356" fmla="*/ 1547645 h 3844781"/>
              <a:gd name="connsiteX357" fmla="*/ 6799510 w 6923157"/>
              <a:gd name="connsiteY357" fmla="*/ 1596778 h 3844781"/>
              <a:gd name="connsiteX358" fmla="*/ 6767276 w 6923157"/>
              <a:gd name="connsiteY358" fmla="*/ 1598266 h 3844781"/>
              <a:gd name="connsiteX359" fmla="*/ 6723597 w 6923157"/>
              <a:gd name="connsiteY359" fmla="*/ 1589216 h 3844781"/>
              <a:gd name="connsiteX360" fmla="*/ 6694223 w 6923157"/>
              <a:gd name="connsiteY360" fmla="*/ 1593338 h 3844781"/>
              <a:gd name="connsiteX361" fmla="*/ 6573557 w 6923157"/>
              <a:gd name="connsiteY361" fmla="*/ 1566253 h 3844781"/>
              <a:gd name="connsiteX362" fmla="*/ 6547657 w 6923157"/>
              <a:gd name="connsiteY362" fmla="*/ 1578994 h 3844781"/>
              <a:gd name="connsiteX363" fmla="*/ 6546024 w 6923157"/>
              <a:gd name="connsiteY363" fmla="*/ 1588330 h 3844781"/>
              <a:gd name="connsiteX364" fmla="*/ 6537748 w 6923157"/>
              <a:gd name="connsiteY364" fmla="*/ 1583419 h 3844781"/>
              <a:gd name="connsiteX365" fmla="*/ 6533150 w 6923157"/>
              <a:gd name="connsiteY365" fmla="*/ 1576476 h 3844781"/>
              <a:gd name="connsiteX366" fmla="*/ 6517211 w 6923157"/>
              <a:gd name="connsiteY366" fmla="*/ 1572641 h 3844781"/>
              <a:gd name="connsiteX367" fmla="*/ 6523700 w 6923157"/>
              <a:gd name="connsiteY367" fmla="*/ 1585391 h 3844781"/>
              <a:gd name="connsiteX368" fmla="*/ 6525284 w 6923157"/>
              <a:gd name="connsiteY368" fmla="*/ 1588204 h 3844781"/>
              <a:gd name="connsiteX369" fmla="*/ 6527634 w 6923157"/>
              <a:gd name="connsiteY369" fmla="*/ 1598499 h 3844781"/>
              <a:gd name="connsiteX370" fmla="*/ 6518848 w 6923157"/>
              <a:gd name="connsiteY370" fmla="*/ 1601249 h 3844781"/>
              <a:gd name="connsiteX371" fmla="*/ 6480638 w 6923157"/>
              <a:gd name="connsiteY371" fmla="*/ 1620270 h 3844781"/>
              <a:gd name="connsiteX372" fmla="*/ 6474049 w 6923157"/>
              <a:gd name="connsiteY372" fmla="*/ 1631818 h 3844781"/>
              <a:gd name="connsiteX373" fmla="*/ 6503937 w 6923157"/>
              <a:gd name="connsiteY373" fmla="*/ 1657980 h 3844781"/>
              <a:gd name="connsiteX374" fmla="*/ 6579236 w 6923157"/>
              <a:gd name="connsiteY374" fmla="*/ 1659557 h 3844781"/>
              <a:gd name="connsiteX375" fmla="*/ 6604625 w 6923157"/>
              <a:gd name="connsiteY375" fmla="*/ 1654477 h 3844781"/>
              <a:gd name="connsiteX376" fmla="*/ 6615456 w 6923157"/>
              <a:gd name="connsiteY376" fmla="*/ 1659028 h 3844781"/>
              <a:gd name="connsiteX377" fmla="*/ 6635635 w 6923157"/>
              <a:gd name="connsiteY377" fmla="*/ 1678964 h 3844781"/>
              <a:gd name="connsiteX378" fmla="*/ 6670222 w 6923157"/>
              <a:gd name="connsiteY378" fmla="*/ 1687770 h 3844781"/>
              <a:gd name="connsiteX379" fmla="*/ 6685448 w 6923157"/>
              <a:gd name="connsiteY379" fmla="*/ 1709917 h 3844781"/>
              <a:gd name="connsiteX380" fmla="*/ 6684937 w 6923157"/>
              <a:gd name="connsiteY380" fmla="*/ 1717578 h 3844781"/>
              <a:gd name="connsiteX381" fmla="*/ 6696534 w 6923157"/>
              <a:gd name="connsiteY381" fmla="*/ 1729610 h 3844781"/>
              <a:gd name="connsiteX382" fmla="*/ 6700416 w 6923157"/>
              <a:gd name="connsiteY382" fmla="*/ 1716925 h 3844781"/>
              <a:gd name="connsiteX383" fmla="*/ 6707975 w 6923157"/>
              <a:gd name="connsiteY383" fmla="*/ 1702203 h 3844781"/>
              <a:gd name="connsiteX384" fmla="*/ 6730045 w 6923157"/>
              <a:gd name="connsiteY384" fmla="*/ 1727944 h 3844781"/>
              <a:gd name="connsiteX385" fmla="*/ 6731273 w 6923157"/>
              <a:gd name="connsiteY385" fmla="*/ 1739914 h 3844781"/>
              <a:gd name="connsiteX386" fmla="*/ 6737045 w 6923157"/>
              <a:gd name="connsiteY386" fmla="*/ 1733033 h 3844781"/>
              <a:gd name="connsiteX387" fmla="*/ 6753802 w 6923157"/>
              <a:gd name="connsiteY387" fmla="*/ 1732200 h 3844781"/>
              <a:gd name="connsiteX388" fmla="*/ 6784609 w 6923157"/>
              <a:gd name="connsiteY388" fmla="*/ 1767339 h 3844781"/>
              <a:gd name="connsiteX389" fmla="*/ 6812659 w 6923157"/>
              <a:gd name="connsiteY389" fmla="*/ 1813489 h 3844781"/>
              <a:gd name="connsiteX390" fmla="*/ 6824870 w 6923157"/>
              <a:gd name="connsiteY390" fmla="*/ 1831507 h 3844781"/>
              <a:gd name="connsiteX391" fmla="*/ 6889395 w 6923157"/>
              <a:gd name="connsiteY391" fmla="*/ 1892269 h 3844781"/>
              <a:gd name="connsiteX392" fmla="*/ 6894098 w 6923157"/>
              <a:gd name="connsiteY392" fmla="*/ 1912858 h 3844781"/>
              <a:gd name="connsiteX393" fmla="*/ 6879897 w 6923157"/>
              <a:gd name="connsiteY393" fmla="*/ 1913333 h 3844781"/>
              <a:gd name="connsiteX394" fmla="*/ 6856908 w 6923157"/>
              <a:gd name="connsiteY394" fmla="*/ 1916558 h 3844781"/>
              <a:gd name="connsiteX395" fmla="*/ 6827331 w 6923157"/>
              <a:gd name="connsiteY395" fmla="*/ 1931332 h 3844781"/>
              <a:gd name="connsiteX396" fmla="*/ 6799077 w 6923157"/>
              <a:gd name="connsiteY396" fmla="*/ 1895835 h 3844781"/>
              <a:gd name="connsiteX397" fmla="*/ 6800099 w 6923157"/>
              <a:gd name="connsiteY397" fmla="*/ 1880514 h 3844781"/>
              <a:gd name="connsiteX398" fmla="*/ 6801068 w 6923157"/>
              <a:gd name="connsiteY398" fmla="*/ 1877342 h 3844781"/>
              <a:gd name="connsiteX399" fmla="*/ 6798668 w 6923157"/>
              <a:gd name="connsiteY399" fmla="*/ 1879197 h 3844781"/>
              <a:gd name="connsiteX400" fmla="*/ 6784466 w 6923157"/>
              <a:gd name="connsiteY400" fmla="*/ 1879672 h 3844781"/>
              <a:gd name="connsiteX401" fmla="*/ 6747483 w 6923157"/>
              <a:gd name="connsiteY401" fmla="*/ 1910662 h 3844781"/>
              <a:gd name="connsiteX402" fmla="*/ 6727153 w 6923157"/>
              <a:gd name="connsiteY402" fmla="*/ 1927175 h 3844781"/>
              <a:gd name="connsiteX403" fmla="*/ 6706155 w 6923157"/>
              <a:gd name="connsiteY403" fmla="*/ 1911909 h 3844781"/>
              <a:gd name="connsiteX404" fmla="*/ 6635193 w 6923157"/>
              <a:gd name="connsiteY404" fmla="*/ 1864190 h 3844781"/>
              <a:gd name="connsiteX405" fmla="*/ 6618184 w 6923157"/>
              <a:gd name="connsiteY405" fmla="*/ 1887826 h 3844781"/>
              <a:gd name="connsiteX406" fmla="*/ 6609758 w 6923157"/>
              <a:gd name="connsiteY406" fmla="*/ 1919363 h 3844781"/>
              <a:gd name="connsiteX407" fmla="*/ 6580025 w 6923157"/>
              <a:gd name="connsiteY407" fmla="*/ 1894697 h 3844781"/>
              <a:gd name="connsiteX408" fmla="*/ 6543192 w 6923157"/>
              <a:gd name="connsiteY408" fmla="*/ 1889241 h 3844781"/>
              <a:gd name="connsiteX409" fmla="*/ 6540483 w 6923157"/>
              <a:gd name="connsiteY409" fmla="*/ 1888103 h 3844781"/>
              <a:gd name="connsiteX410" fmla="*/ 6520207 w 6923157"/>
              <a:gd name="connsiteY410" fmla="*/ 1930409 h 3844781"/>
              <a:gd name="connsiteX411" fmla="*/ 6512597 w 6923157"/>
              <a:gd name="connsiteY411" fmla="*/ 1957279 h 3844781"/>
              <a:gd name="connsiteX412" fmla="*/ 6507490 w 6923157"/>
              <a:gd name="connsiteY412" fmla="*/ 1957996 h 3844781"/>
              <a:gd name="connsiteX413" fmla="*/ 6487768 w 6923157"/>
              <a:gd name="connsiteY413" fmla="*/ 1942550 h 3844781"/>
              <a:gd name="connsiteX414" fmla="*/ 6472544 w 6923157"/>
              <a:gd name="connsiteY414" fmla="*/ 1920402 h 3844781"/>
              <a:gd name="connsiteX415" fmla="*/ 6455427 w 6923157"/>
              <a:gd name="connsiteY415" fmla="*/ 1892449 h 3844781"/>
              <a:gd name="connsiteX416" fmla="*/ 6429067 w 6923157"/>
              <a:gd name="connsiteY416" fmla="*/ 1900700 h 3844781"/>
              <a:gd name="connsiteX417" fmla="*/ 6418237 w 6923157"/>
              <a:gd name="connsiteY417" fmla="*/ 1896150 h 3844781"/>
              <a:gd name="connsiteX418" fmla="*/ 6400101 w 6923157"/>
              <a:gd name="connsiteY418" fmla="*/ 1883516 h 3844781"/>
              <a:gd name="connsiteX419" fmla="*/ 6392592 w 6923157"/>
              <a:gd name="connsiteY419" fmla="*/ 1886088 h 3844781"/>
              <a:gd name="connsiteX420" fmla="*/ 6365669 w 6923157"/>
              <a:gd name="connsiteY420" fmla="*/ 1876205 h 3844781"/>
              <a:gd name="connsiteX421" fmla="*/ 6333994 w 6923157"/>
              <a:gd name="connsiteY421" fmla="*/ 1857884 h 3844781"/>
              <a:gd name="connsiteX422" fmla="*/ 6318772 w 6923157"/>
              <a:gd name="connsiteY422" fmla="*/ 1873679 h 3844781"/>
              <a:gd name="connsiteX423" fmla="*/ 6317752 w 6923157"/>
              <a:gd name="connsiteY423" fmla="*/ 1889000 h 3844781"/>
              <a:gd name="connsiteX424" fmla="*/ 6322097 w 6923157"/>
              <a:gd name="connsiteY424" fmla="*/ 1918744 h 3844781"/>
              <a:gd name="connsiteX425" fmla="*/ 6341157 w 6923157"/>
              <a:gd name="connsiteY425" fmla="*/ 1978298 h 3844781"/>
              <a:gd name="connsiteX426" fmla="*/ 6311833 w 6923157"/>
              <a:gd name="connsiteY426" fmla="*/ 1970270 h 3844781"/>
              <a:gd name="connsiteX427" fmla="*/ 6276125 w 6923157"/>
              <a:gd name="connsiteY427" fmla="*/ 1963139 h 3844781"/>
              <a:gd name="connsiteX428" fmla="*/ 6244756 w 6923157"/>
              <a:gd name="connsiteY428" fmla="*/ 1947809 h 3844781"/>
              <a:gd name="connsiteX429" fmla="*/ 6150194 w 6923157"/>
              <a:gd name="connsiteY429" fmla="*/ 1897331 h 3844781"/>
              <a:gd name="connsiteX430" fmla="*/ 6137882 w 6923157"/>
              <a:gd name="connsiteY430" fmla="*/ 1903612 h 3844781"/>
              <a:gd name="connsiteX431" fmla="*/ 6130987 w 6923157"/>
              <a:gd name="connsiteY431" fmla="*/ 1912168 h 3844781"/>
              <a:gd name="connsiteX432" fmla="*/ 6126082 w 6923157"/>
              <a:gd name="connsiteY432" fmla="*/ 1902232 h 3844781"/>
              <a:gd name="connsiteX433" fmla="*/ 6116885 w 6923157"/>
              <a:gd name="connsiteY433" fmla="*/ 1888346 h 3844781"/>
              <a:gd name="connsiteX434" fmla="*/ 6098085 w 6923157"/>
              <a:gd name="connsiteY434" fmla="*/ 1881876 h 3844781"/>
              <a:gd name="connsiteX435" fmla="*/ 6089858 w 6923157"/>
              <a:gd name="connsiteY435" fmla="*/ 1864818 h 3844781"/>
              <a:gd name="connsiteX436" fmla="*/ 6078618 w 6923157"/>
              <a:gd name="connsiteY436" fmla="*/ 1843629 h 3844781"/>
              <a:gd name="connsiteX437" fmla="*/ 6066920 w 6923157"/>
              <a:gd name="connsiteY437" fmla="*/ 1855895 h 3844781"/>
              <a:gd name="connsiteX438" fmla="*/ 6062425 w 6923157"/>
              <a:gd name="connsiteY438" fmla="*/ 1862596 h 3844781"/>
              <a:gd name="connsiteX439" fmla="*/ 6052308 w 6923157"/>
              <a:gd name="connsiteY439" fmla="*/ 1839731 h 3844781"/>
              <a:gd name="connsiteX440" fmla="*/ 6039740 w 6923157"/>
              <a:gd name="connsiteY440" fmla="*/ 1830870 h 3844781"/>
              <a:gd name="connsiteX441" fmla="*/ 6033306 w 6923157"/>
              <a:gd name="connsiteY441" fmla="*/ 1843915 h 3844781"/>
              <a:gd name="connsiteX442" fmla="*/ 5984828 w 6923157"/>
              <a:gd name="connsiteY442" fmla="*/ 1876520 h 3844781"/>
              <a:gd name="connsiteX443" fmla="*/ 5969859 w 6923157"/>
              <a:gd name="connsiteY443" fmla="*/ 1869513 h 3844781"/>
              <a:gd name="connsiteX444" fmla="*/ 5911878 w 6923157"/>
              <a:gd name="connsiteY444" fmla="*/ 1885236 h 3844781"/>
              <a:gd name="connsiteX445" fmla="*/ 5910756 w 6923157"/>
              <a:gd name="connsiteY445" fmla="*/ 1886912 h 3844781"/>
              <a:gd name="connsiteX446" fmla="*/ 5892876 w 6923157"/>
              <a:gd name="connsiteY446" fmla="*/ 1889420 h 3844781"/>
              <a:gd name="connsiteX447" fmla="*/ 5888124 w 6923157"/>
              <a:gd name="connsiteY447" fmla="*/ 1880981 h 3844781"/>
              <a:gd name="connsiteX448" fmla="*/ 5899822 w 6923157"/>
              <a:gd name="connsiteY448" fmla="*/ 1868716 h 3844781"/>
              <a:gd name="connsiteX449" fmla="*/ 5908148 w 6923157"/>
              <a:gd name="connsiteY449" fmla="*/ 1861477 h 3844781"/>
              <a:gd name="connsiteX450" fmla="*/ 5899719 w 6923157"/>
              <a:gd name="connsiteY450" fmla="*/ 1855071 h 3844781"/>
              <a:gd name="connsiteX451" fmla="*/ 5879794 w 6923157"/>
              <a:gd name="connsiteY451" fmla="*/ 1850277 h 3844781"/>
              <a:gd name="connsiteX452" fmla="*/ 5856396 w 6923157"/>
              <a:gd name="connsiteY452" fmla="*/ 1836864 h 3844781"/>
              <a:gd name="connsiteX453" fmla="*/ 5842041 w 6923157"/>
              <a:gd name="connsiteY453" fmla="*/ 1835843 h 3844781"/>
              <a:gd name="connsiteX454" fmla="*/ 5799639 w 6923157"/>
              <a:gd name="connsiteY454" fmla="*/ 1826615 h 3844781"/>
              <a:gd name="connsiteX455" fmla="*/ 5781245 w 6923157"/>
              <a:gd name="connsiteY455" fmla="*/ 1798841 h 3844781"/>
              <a:gd name="connsiteX456" fmla="*/ 5751972 w 6923157"/>
              <a:gd name="connsiteY456" fmla="*/ 1778664 h 3844781"/>
              <a:gd name="connsiteX457" fmla="*/ 5727964 w 6923157"/>
              <a:gd name="connsiteY457" fmla="*/ 1797210 h 3844781"/>
              <a:gd name="connsiteX458" fmla="*/ 5699511 w 6923157"/>
              <a:gd name="connsiteY458" fmla="*/ 1810309 h 3844781"/>
              <a:gd name="connsiteX459" fmla="*/ 5685002 w 6923157"/>
              <a:gd name="connsiteY459" fmla="*/ 1807792 h 3844781"/>
              <a:gd name="connsiteX460" fmla="*/ 5668296 w 6923157"/>
              <a:gd name="connsiteY460" fmla="*/ 1796475 h 3844781"/>
              <a:gd name="connsiteX461" fmla="*/ 5667528 w 6923157"/>
              <a:gd name="connsiteY461" fmla="*/ 1788995 h 3844781"/>
              <a:gd name="connsiteX462" fmla="*/ 5650977 w 6923157"/>
              <a:gd name="connsiteY462" fmla="*/ 1779176 h 3844781"/>
              <a:gd name="connsiteX463" fmla="*/ 5629062 w 6923157"/>
              <a:gd name="connsiteY463" fmla="*/ 1792873 h 3844781"/>
              <a:gd name="connsiteX464" fmla="*/ 5548958 w 6923157"/>
              <a:gd name="connsiteY464" fmla="*/ 1757063 h 3844781"/>
              <a:gd name="connsiteX465" fmla="*/ 5547524 w 6923157"/>
              <a:gd name="connsiteY465" fmla="*/ 1717803 h 3844781"/>
              <a:gd name="connsiteX466" fmla="*/ 5523562 w 6923157"/>
              <a:gd name="connsiteY466" fmla="*/ 1686257 h 3844781"/>
              <a:gd name="connsiteX467" fmla="*/ 5499807 w 6923157"/>
              <a:gd name="connsiteY467" fmla="*/ 1682002 h 3844781"/>
              <a:gd name="connsiteX468" fmla="*/ 5470690 w 6923157"/>
              <a:gd name="connsiteY468" fmla="*/ 1701264 h 3844781"/>
              <a:gd name="connsiteX469" fmla="*/ 5455517 w 6923157"/>
              <a:gd name="connsiteY469" fmla="*/ 1704910 h 3844781"/>
              <a:gd name="connsiteX470" fmla="*/ 5424510 w 6923157"/>
              <a:gd name="connsiteY470" fmla="*/ 1718368 h 3844781"/>
              <a:gd name="connsiteX471" fmla="*/ 5429875 w 6923157"/>
              <a:gd name="connsiteY471" fmla="*/ 1732793 h 3844781"/>
              <a:gd name="connsiteX472" fmla="*/ 5437895 w 6923157"/>
              <a:gd name="connsiteY472" fmla="*/ 1722561 h 3844781"/>
              <a:gd name="connsiteX473" fmla="*/ 5444791 w 6923157"/>
              <a:gd name="connsiteY473" fmla="*/ 1714004 h 3844781"/>
              <a:gd name="connsiteX474" fmla="*/ 5453528 w 6923157"/>
              <a:gd name="connsiteY474" fmla="*/ 1723403 h 3844781"/>
              <a:gd name="connsiteX475" fmla="*/ 5457466 w 6923157"/>
              <a:gd name="connsiteY475" fmla="*/ 1774455 h 3844781"/>
              <a:gd name="connsiteX476" fmla="*/ 5450160 w 6923157"/>
              <a:gd name="connsiteY476" fmla="*/ 1766372 h 3844781"/>
              <a:gd name="connsiteX477" fmla="*/ 5422113 w 6923157"/>
              <a:gd name="connsiteY477" fmla="*/ 1758166 h 3844781"/>
              <a:gd name="connsiteX478" fmla="*/ 5412970 w 6923157"/>
              <a:gd name="connsiteY478" fmla="*/ 1770073 h 3844781"/>
              <a:gd name="connsiteX479" fmla="*/ 5391719 w 6923157"/>
              <a:gd name="connsiteY479" fmla="*/ 1777607 h 3844781"/>
              <a:gd name="connsiteX480" fmla="*/ 5365716 w 6923157"/>
              <a:gd name="connsiteY480" fmla="*/ 1776702 h 3844781"/>
              <a:gd name="connsiteX481" fmla="*/ 5375987 w 6923157"/>
              <a:gd name="connsiteY481" fmla="*/ 1801063 h 3844781"/>
              <a:gd name="connsiteX482" fmla="*/ 5353766 w 6923157"/>
              <a:gd name="connsiteY482" fmla="*/ 1811770 h 3844781"/>
              <a:gd name="connsiteX483" fmla="*/ 5351519 w 6923157"/>
              <a:gd name="connsiteY483" fmla="*/ 1815120 h 3844781"/>
              <a:gd name="connsiteX484" fmla="*/ 5358314 w 6923157"/>
              <a:gd name="connsiteY484" fmla="*/ 1830862 h 3844781"/>
              <a:gd name="connsiteX485" fmla="*/ 5386514 w 6923157"/>
              <a:gd name="connsiteY485" fmla="*/ 1840565 h 3844781"/>
              <a:gd name="connsiteX486" fmla="*/ 5410166 w 6923157"/>
              <a:gd name="connsiteY486" fmla="*/ 1831175 h 3844781"/>
              <a:gd name="connsiteX487" fmla="*/ 5425338 w 6923157"/>
              <a:gd name="connsiteY487" fmla="*/ 1827529 h 3844781"/>
              <a:gd name="connsiteX488" fmla="*/ 5458393 w 6923157"/>
              <a:gd name="connsiteY488" fmla="*/ 1859318 h 3844781"/>
              <a:gd name="connsiteX489" fmla="*/ 5477856 w 6923157"/>
              <a:gd name="connsiteY489" fmla="*/ 1859622 h 3844781"/>
              <a:gd name="connsiteX490" fmla="*/ 5496246 w 6923157"/>
              <a:gd name="connsiteY490" fmla="*/ 1849454 h 3844781"/>
              <a:gd name="connsiteX491" fmla="*/ 5510704 w 6923157"/>
              <a:gd name="connsiteY491" fmla="*/ 1864120 h 3844781"/>
              <a:gd name="connsiteX492" fmla="*/ 5537064 w 6923157"/>
              <a:gd name="connsiteY492" fmla="*/ 1855868 h 3844781"/>
              <a:gd name="connsiteX493" fmla="*/ 5559235 w 6923157"/>
              <a:gd name="connsiteY493" fmla="*/ 1857310 h 3844781"/>
              <a:gd name="connsiteX494" fmla="*/ 5593819 w 6923157"/>
              <a:gd name="connsiteY494" fmla="*/ 1866118 h 3844781"/>
              <a:gd name="connsiteX495" fmla="*/ 5613185 w 6923157"/>
              <a:gd name="connsiteY495" fmla="*/ 1890720 h 3844781"/>
              <a:gd name="connsiteX496" fmla="*/ 5649097 w 6923157"/>
              <a:gd name="connsiteY496" fmla="*/ 1887199 h 3844781"/>
              <a:gd name="connsiteX497" fmla="*/ 5658903 w 6923157"/>
              <a:gd name="connsiteY497" fmla="*/ 1869128 h 3844781"/>
              <a:gd name="connsiteX498" fmla="*/ 5669941 w 6923157"/>
              <a:gd name="connsiteY498" fmla="*/ 1900969 h 3844781"/>
              <a:gd name="connsiteX499" fmla="*/ 5673159 w 6923157"/>
              <a:gd name="connsiteY499" fmla="*/ 1894447 h 3844781"/>
              <a:gd name="connsiteX500" fmla="*/ 5711164 w 6923157"/>
              <a:gd name="connsiteY500" fmla="*/ 1886079 h 3844781"/>
              <a:gd name="connsiteX501" fmla="*/ 5720362 w 6923157"/>
              <a:gd name="connsiteY501" fmla="*/ 1899966 h 3844781"/>
              <a:gd name="connsiteX502" fmla="*/ 5721436 w 6923157"/>
              <a:gd name="connsiteY502" fmla="*/ 1910440 h 3844781"/>
              <a:gd name="connsiteX503" fmla="*/ 5727875 w 6923157"/>
              <a:gd name="connsiteY503" fmla="*/ 1935338 h 3844781"/>
              <a:gd name="connsiteX504" fmla="*/ 5796381 w 6923157"/>
              <a:gd name="connsiteY504" fmla="*/ 1959115 h 3844781"/>
              <a:gd name="connsiteX505" fmla="*/ 5908415 w 6923157"/>
              <a:gd name="connsiteY505" fmla="*/ 1990447 h 3844781"/>
              <a:gd name="connsiteX506" fmla="*/ 5943971 w 6923157"/>
              <a:gd name="connsiteY506" fmla="*/ 1996083 h 3844781"/>
              <a:gd name="connsiteX507" fmla="*/ 5970586 w 6923157"/>
              <a:gd name="connsiteY507" fmla="*/ 2002972 h 3844781"/>
              <a:gd name="connsiteX508" fmla="*/ 6016463 w 6923157"/>
              <a:gd name="connsiteY508" fmla="*/ 2020820 h 3844781"/>
              <a:gd name="connsiteX509" fmla="*/ 6064126 w 6923157"/>
              <a:gd name="connsiteY509" fmla="*/ 2030827 h 3844781"/>
              <a:gd name="connsiteX510" fmla="*/ 6103564 w 6923157"/>
              <a:gd name="connsiteY510" fmla="*/ 2023776 h 3844781"/>
              <a:gd name="connsiteX511" fmla="*/ 6137129 w 6923157"/>
              <a:gd name="connsiteY511" fmla="*/ 2047903 h 3844781"/>
              <a:gd name="connsiteX512" fmla="*/ 6170284 w 6923157"/>
              <a:gd name="connsiteY512" fmla="*/ 2055394 h 3844781"/>
              <a:gd name="connsiteX513" fmla="*/ 6218203 w 6923157"/>
              <a:gd name="connsiteY513" fmla="*/ 2080543 h 3844781"/>
              <a:gd name="connsiteX514" fmla="*/ 6309190 w 6923157"/>
              <a:gd name="connsiteY514" fmla="*/ 2108756 h 3844781"/>
              <a:gd name="connsiteX515" fmla="*/ 6382346 w 6923157"/>
              <a:gd name="connsiteY515" fmla="*/ 2127328 h 3844781"/>
              <a:gd name="connsiteX516" fmla="*/ 6399052 w 6923157"/>
              <a:gd name="connsiteY516" fmla="*/ 2138645 h 3844781"/>
              <a:gd name="connsiteX517" fmla="*/ 6440125 w 6923157"/>
              <a:gd name="connsiteY517" fmla="*/ 2160201 h 3844781"/>
              <a:gd name="connsiteX518" fmla="*/ 6449067 w 6923157"/>
              <a:gd name="connsiteY518" fmla="*/ 2158948 h 3844781"/>
              <a:gd name="connsiteX519" fmla="*/ 6440180 w 6923157"/>
              <a:gd name="connsiteY519" fmla="*/ 2185995 h 3844781"/>
              <a:gd name="connsiteX520" fmla="*/ 6414077 w 6923157"/>
              <a:gd name="connsiteY520" fmla="*/ 2209389 h 3844781"/>
              <a:gd name="connsiteX521" fmla="*/ 6392212 w 6923157"/>
              <a:gd name="connsiteY521" fmla="*/ 2210938 h 3844781"/>
              <a:gd name="connsiteX522" fmla="*/ 6371522 w 6923157"/>
              <a:gd name="connsiteY522" fmla="*/ 2198663 h 3844781"/>
              <a:gd name="connsiteX523" fmla="*/ 6369681 w 6923157"/>
              <a:gd name="connsiteY523" fmla="*/ 2180709 h 3844781"/>
              <a:gd name="connsiteX524" fmla="*/ 6359667 w 6923157"/>
              <a:gd name="connsiteY524" fmla="*/ 2171490 h 3844781"/>
              <a:gd name="connsiteX525" fmla="*/ 6328150 w 6923157"/>
              <a:gd name="connsiteY525" fmla="*/ 2192607 h 3844781"/>
              <a:gd name="connsiteX526" fmla="*/ 6320947 w 6923157"/>
              <a:gd name="connsiteY526" fmla="*/ 2198171 h 3844781"/>
              <a:gd name="connsiteX527" fmla="*/ 6316196 w 6923157"/>
              <a:gd name="connsiteY527" fmla="*/ 2189732 h 3844781"/>
              <a:gd name="connsiteX528" fmla="*/ 6315429 w 6923157"/>
              <a:gd name="connsiteY528" fmla="*/ 2182250 h 3844781"/>
              <a:gd name="connsiteX529" fmla="*/ 6302860 w 6923157"/>
              <a:gd name="connsiteY529" fmla="*/ 2173390 h 3844781"/>
              <a:gd name="connsiteX530" fmla="*/ 6286769 w 6923157"/>
              <a:gd name="connsiteY530" fmla="*/ 2168059 h 3844781"/>
              <a:gd name="connsiteX531" fmla="*/ 6286358 w 6923157"/>
              <a:gd name="connsiteY531" fmla="*/ 2151421 h 3844781"/>
              <a:gd name="connsiteX532" fmla="*/ 6301838 w 6923157"/>
              <a:gd name="connsiteY532" fmla="*/ 2150768 h 3844781"/>
              <a:gd name="connsiteX533" fmla="*/ 6311901 w 6923157"/>
              <a:gd name="connsiteY533" fmla="*/ 2147837 h 3844781"/>
              <a:gd name="connsiteX534" fmla="*/ 6309243 w 6923157"/>
              <a:gd name="connsiteY534" fmla="*/ 2134550 h 3844781"/>
              <a:gd name="connsiteX535" fmla="*/ 6278389 w 6923157"/>
              <a:gd name="connsiteY535" fmla="*/ 2149504 h 3844781"/>
              <a:gd name="connsiteX536" fmla="*/ 6251673 w 6923157"/>
              <a:gd name="connsiteY536" fmla="*/ 2166912 h 3844781"/>
              <a:gd name="connsiteX537" fmla="*/ 6178824 w 6923157"/>
              <a:gd name="connsiteY537" fmla="*/ 2151331 h 3844781"/>
              <a:gd name="connsiteX538" fmla="*/ 6173458 w 6923157"/>
              <a:gd name="connsiteY538" fmla="*/ 2136907 h 3844781"/>
              <a:gd name="connsiteX539" fmla="*/ 6177390 w 6923157"/>
              <a:gd name="connsiteY539" fmla="*/ 2112071 h 3844781"/>
              <a:gd name="connsiteX540" fmla="*/ 6165639 w 6923157"/>
              <a:gd name="connsiteY540" fmla="*/ 2098542 h 3844781"/>
              <a:gd name="connsiteX541" fmla="*/ 6158590 w 6923157"/>
              <a:gd name="connsiteY541" fmla="*/ 2105602 h 3844781"/>
              <a:gd name="connsiteX542" fmla="*/ 6141377 w 6923157"/>
              <a:gd name="connsiteY542" fmla="*/ 2139891 h 3844781"/>
              <a:gd name="connsiteX543" fmla="*/ 6139486 w 6923157"/>
              <a:gd name="connsiteY543" fmla="*/ 2134085 h 3844781"/>
              <a:gd name="connsiteX544" fmla="*/ 6123241 w 6923157"/>
              <a:gd name="connsiteY544" fmla="*/ 2127258 h 3844781"/>
              <a:gd name="connsiteX545" fmla="*/ 6115271 w 6923157"/>
              <a:gd name="connsiteY545" fmla="*/ 2125340 h 3844781"/>
              <a:gd name="connsiteX546" fmla="*/ 6093458 w 6923157"/>
              <a:gd name="connsiteY546" fmla="*/ 2114741 h 3844781"/>
              <a:gd name="connsiteX547" fmla="*/ 6051925 w 6923157"/>
              <a:gd name="connsiteY547" fmla="*/ 2126639 h 3844781"/>
              <a:gd name="connsiteX548" fmla="*/ 6046614 w 6923157"/>
              <a:gd name="connsiteY548" fmla="*/ 2138008 h 3844781"/>
              <a:gd name="connsiteX549" fmla="*/ 6042376 w 6923157"/>
              <a:gd name="connsiteY549" fmla="*/ 2159852 h 3844781"/>
              <a:gd name="connsiteX550" fmla="*/ 6076961 w 6923157"/>
              <a:gd name="connsiteY550" fmla="*/ 2168659 h 3844781"/>
              <a:gd name="connsiteX551" fmla="*/ 6107206 w 6923157"/>
              <a:gd name="connsiteY551" fmla="*/ 2185663 h 3844781"/>
              <a:gd name="connsiteX552" fmla="*/ 6065417 w 6923157"/>
              <a:gd name="connsiteY552" fmla="*/ 2182420 h 3844781"/>
              <a:gd name="connsiteX553" fmla="*/ 6034103 w 6923157"/>
              <a:gd name="connsiteY553" fmla="*/ 2192885 h 3844781"/>
              <a:gd name="connsiteX554" fmla="*/ 6017348 w 6923157"/>
              <a:gd name="connsiteY554" fmla="*/ 2193719 h 3844781"/>
              <a:gd name="connsiteX555" fmla="*/ 6015610 w 6923157"/>
              <a:gd name="connsiteY555" fmla="*/ 2189409 h 3844781"/>
              <a:gd name="connsiteX556" fmla="*/ 5954819 w 6923157"/>
              <a:gd name="connsiteY556" fmla="*/ 2190350 h 3844781"/>
              <a:gd name="connsiteX557" fmla="*/ 5921667 w 6923157"/>
              <a:gd name="connsiteY557" fmla="*/ 2220803 h 3844781"/>
              <a:gd name="connsiteX558" fmla="*/ 5878448 w 6923157"/>
              <a:gd name="connsiteY558" fmla="*/ 2216242 h 3844781"/>
              <a:gd name="connsiteX559" fmla="*/ 5823939 w 6923157"/>
              <a:gd name="connsiteY559" fmla="*/ 2202642 h 3844781"/>
              <a:gd name="connsiteX560" fmla="*/ 5782969 w 6923157"/>
              <a:gd name="connsiteY560" fmla="*/ 2194731 h 3844781"/>
              <a:gd name="connsiteX561" fmla="*/ 5751550 w 6923157"/>
              <a:gd name="connsiteY561" fmla="*/ 2191551 h 3844781"/>
              <a:gd name="connsiteX562" fmla="*/ 5724781 w 6923157"/>
              <a:gd name="connsiteY562" fmla="*/ 2183164 h 3844781"/>
              <a:gd name="connsiteX563" fmla="*/ 5721864 w 6923157"/>
              <a:gd name="connsiteY563" fmla="*/ 2175534 h 3844781"/>
              <a:gd name="connsiteX564" fmla="*/ 5719633 w 6923157"/>
              <a:gd name="connsiteY564" fmla="*/ 2176664 h 3844781"/>
              <a:gd name="connsiteX565" fmla="*/ 5724208 w 6923157"/>
              <a:gd name="connsiteY565" fmla="*/ 2184965 h 3844781"/>
              <a:gd name="connsiteX566" fmla="*/ 5725317 w 6923157"/>
              <a:gd name="connsiteY566" fmla="*/ 2186793 h 3844781"/>
              <a:gd name="connsiteX567" fmla="*/ 5727090 w 6923157"/>
              <a:gd name="connsiteY567" fmla="*/ 2193574 h 3844781"/>
              <a:gd name="connsiteX568" fmla="*/ 5721301 w 6923157"/>
              <a:gd name="connsiteY568" fmla="*/ 2195647 h 3844781"/>
              <a:gd name="connsiteX569" fmla="*/ 5696271 w 6923157"/>
              <a:gd name="connsiteY569" fmla="*/ 2209352 h 3844781"/>
              <a:gd name="connsiteX570" fmla="*/ 5692123 w 6923157"/>
              <a:gd name="connsiteY570" fmla="*/ 2217218 h 3844781"/>
              <a:gd name="connsiteX571" fmla="*/ 5712528 w 6923157"/>
              <a:gd name="connsiteY571" fmla="*/ 2233791 h 3844781"/>
              <a:gd name="connsiteX572" fmla="*/ 5762644 w 6923157"/>
              <a:gd name="connsiteY572" fmla="*/ 2232758 h 3844781"/>
              <a:gd name="connsiteX573" fmla="*/ 5779429 w 6923157"/>
              <a:gd name="connsiteY573" fmla="*/ 2228676 h 3844781"/>
              <a:gd name="connsiteX574" fmla="*/ 5786724 w 6923157"/>
              <a:gd name="connsiteY574" fmla="*/ 2231405 h 3844781"/>
              <a:gd name="connsiteX575" fmla="*/ 5800550 w 6923157"/>
              <a:gd name="connsiteY575" fmla="*/ 2244106 h 3844781"/>
              <a:gd name="connsiteX576" fmla="*/ 5823730 w 6923157"/>
              <a:gd name="connsiteY576" fmla="*/ 2249008 h 3844781"/>
              <a:gd name="connsiteX577" fmla="*/ 5834305 w 6923157"/>
              <a:gd name="connsiteY577" fmla="*/ 2263318 h 3844781"/>
              <a:gd name="connsiteX578" fmla="*/ 5834120 w 6923157"/>
              <a:gd name="connsiteY578" fmla="*/ 2268427 h 3844781"/>
              <a:gd name="connsiteX579" fmla="*/ 5842077 w 6923157"/>
              <a:gd name="connsiteY579" fmla="*/ 2276107 h 3844781"/>
              <a:gd name="connsiteX580" fmla="*/ 5844402 w 6923157"/>
              <a:gd name="connsiteY580" fmla="*/ 2267564 h 3844781"/>
              <a:gd name="connsiteX581" fmla="*/ 5849133 w 6923157"/>
              <a:gd name="connsiteY581" fmla="*/ 2257563 h 3844781"/>
              <a:gd name="connsiteX582" fmla="*/ 5864334 w 6923157"/>
              <a:gd name="connsiteY582" fmla="*/ 2274074 h 3844781"/>
              <a:gd name="connsiteX583" fmla="*/ 5865391 w 6923157"/>
              <a:gd name="connsiteY583" fmla="*/ 2282002 h 3844781"/>
              <a:gd name="connsiteX584" fmla="*/ 5869090 w 6923157"/>
              <a:gd name="connsiteY584" fmla="*/ 2277265 h 3844781"/>
              <a:gd name="connsiteX585" fmla="*/ 5880218 w 6923157"/>
              <a:gd name="connsiteY585" fmla="*/ 2276247 h 3844781"/>
              <a:gd name="connsiteX586" fmla="*/ 5901419 w 6923157"/>
              <a:gd name="connsiteY586" fmla="*/ 2298766 h 3844781"/>
              <a:gd name="connsiteX587" fmla="*/ 5921009 w 6923157"/>
              <a:gd name="connsiteY587" fmla="*/ 2328686 h 3844781"/>
              <a:gd name="connsiteX588" fmla="*/ 5929493 w 6923157"/>
              <a:gd name="connsiteY588" fmla="*/ 2340331 h 3844781"/>
              <a:gd name="connsiteX589" fmla="*/ 5973639 w 6923157"/>
              <a:gd name="connsiteY589" fmla="*/ 2378962 h 3844781"/>
              <a:gd name="connsiteX590" fmla="*/ 5977182 w 6923157"/>
              <a:gd name="connsiteY590" fmla="*/ 2392526 h 3844781"/>
              <a:gd name="connsiteX591" fmla="*/ 5967748 w 6923157"/>
              <a:gd name="connsiteY591" fmla="*/ 2393234 h 3844781"/>
              <a:gd name="connsiteX592" fmla="*/ 5952522 w 6923157"/>
              <a:gd name="connsiteY592" fmla="*/ 2396015 h 3844781"/>
              <a:gd name="connsiteX593" fmla="*/ 5933148 w 6923157"/>
              <a:gd name="connsiteY593" fmla="*/ 2406661 h 3844781"/>
              <a:gd name="connsiteX594" fmla="*/ 5913638 w 6923157"/>
              <a:gd name="connsiteY594" fmla="*/ 2383831 h 3844781"/>
              <a:gd name="connsiteX595" fmla="*/ 5914007 w 6923157"/>
              <a:gd name="connsiteY595" fmla="*/ 2373613 h 3844781"/>
              <a:gd name="connsiteX596" fmla="*/ 5914589 w 6923157"/>
              <a:gd name="connsiteY596" fmla="*/ 2371477 h 3844781"/>
              <a:gd name="connsiteX597" fmla="*/ 5913030 w 6923157"/>
              <a:gd name="connsiteY597" fmla="*/ 2372777 h 3844781"/>
              <a:gd name="connsiteX598" fmla="*/ 5903593 w 6923157"/>
              <a:gd name="connsiteY598" fmla="*/ 2373485 h 3844781"/>
              <a:gd name="connsiteX599" fmla="*/ 5879623 w 6923157"/>
              <a:gd name="connsiteY599" fmla="*/ 2395120 h 3844781"/>
              <a:gd name="connsiteX600" fmla="*/ 5866434 w 6923157"/>
              <a:gd name="connsiteY600" fmla="*/ 2406665 h 3844781"/>
              <a:gd name="connsiteX601" fmla="*/ 5852159 w 6923157"/>
              <a:gd name="connsiteY601" fmla="*/ 2397091 h 3844781"/>
              <a:gd name="connsiteX602" fmla="*/ 5803997 w 6923157"/>
              <a:gd name="connsiteY602" fmla="*/ 2367315 h 3844781"/>
              <a:gd name="connsiteX603" fmla="*/ 5793160 w 6923157"/>
              <a:gd name="connsiteY603" fmla="*/ 2383506 h 3844781"/>
              <a:gd name="connsiteX604" fmla="*/ 5788194 w 6923157"/>
              <a:gd name="connsiteY604" fmla="*/ 2404715 h 3844781"/>
              <a:gd name="connsiteX605" fmla="*/ 5767919 w 6923157"/>
              <a:gd name="connsiteY605" fmla="*/ 2389130 h 3844781"/>
              <a:gd name="connsiteX606" fmla="*/ 5743310 w 6923157"/>
              <a:gd name="connsiteY606" fmla="*/ 2386521 h 3844781"/>
              <a:gd name="connsiteX607" fmla="*/ 5741487 w 6923157"/>
              <a:gd name="connsiteY607" fmla="*/ 2385840 h 3844781"/>
              <a:gd name="connsiteX608" fmla="*/ 5728855 w 6923157"/>
              <a:gd name="connsiteY608" fmla="*/ 2414539 h 3844781"/>
              <a:gd name="connsiteX609" fmla="*/ 5724337 w 6923157"/>
              <a:gd name="connsiteY609" fmla="*/ 2432621 h 3844781"/>
              <a:gd name="connsiteX610" fmla="*/ 5720953 w 6923157"/>
              <a:gd name="connsiteY610" fmla="*/ 2433239 h 3844781"/>
              <a:gd name="connsiteX611" fmla="*/ 5707526 w 6923157"/>
              <a:gd name="connsiteY611" fmla="*/ 2423511 h 3844781"/>
              <a:gd name="connsiteX612" fmla="*/ 5696953 w 6923157"/>
              <a:gd name="connsiteY612" fmla="*/ 2409200 h 3844781"/>
              <a:gd name="connsiteX613" fmla="*/ 5685002 w 6923157"/>
              <a:gd name="connsiteY613" fmla="*/ 2391082 h 3844781"/>
              <a:gd name="connsiteX614" fmla="*/ 5667637 w 6923157"/>
              <a:gd name="connsiteY614" fmla="*/ 2397298 h 3844781"/>
              <a:gd name="connsiteX615" fmla="*/ 5660342 w 6923157"/>
              <a:gd name="connsiteY615" fmla="*/ 2394570 h 3844781"/>
              <a:gd name="connsiteX616" fmla="*/ 5648023 w 6923157"/>
              <a:gd name="connsiteY616" fmla="*/ 2386670 h 3844781"/>
              <a:gd name="connsiteX617" fmla="*/ 5643081 w 6923157"/>
              <a:gd name="connsiteY617" fmla="*/ 2388590 h 3844781"/>
              <a:gd name="connsiteX618" fmla="*/ 5624974 w 6923157"/>
              <a:gd name="connsiteY618" fmla="*/ 2382760 h 3844781"/>
              <a:gd name="connsiteX619" fmla="*/ 5603537 w 6923157"/>
              <a:gd name="connsiteY619" fmla="*/ 2371451 h 3844781"/>
              <a:gd name="connsiteX620" fmla="*/ 5593731 w 6923157"/>
              <a:gd name="connsiteY620" fmla="*/ 2382376 h 3844781"/>
              <a:gd name="connsiteX621" fmla="*/ 5593361 w 6923157"/>
              <a:gd name="connsiteY621" fmla="*/ 2392594 h 3844781"/>
              <a:gd name="connsiteX622" fmla="*/ 5596854 w 6923157"/>
              <a:gd name="connsiteY622" fmla="*/ 2412258 h 3844781"/>
              <a:gd name="connsiteX623" fmla="*/ 5610735 w 6923157"/>
              <a:gd name="connsiteY623" fmla="*/ 2451342 h 3844781"/>
              <a:gd name="connsiteX624" fmla="*/ 5591068 w 6923157"/>
              <a:gd name="connsiteY624" fmla="*/ 2446814 h 3844781"/>
              <a:gd name="connsiteX625" fmla="*/ 5567173 w 6923157"/>
              <a:gd name="connsiteY625" fmla="*/ 2443058 h 3844781"/>
              <a:gd name="connsiteX626" fmla="*/ 5546000 w 6923157"/>
              <a:gd name="connsiteY626" fmla="*/ 2433729 h 3844781"/>
              <a:gd name="connsiteX627" fmla="*/ 5482084 w 6923157"/>
              <a:gd name="connsiteY627" fmla="*/ 2402769 h 3844781"/>
              <a:gd name="connsiteX628" fmla="*/ 5474023 w 6923157"/>
              <a:gd name="connsiteY628" fmla="*/ 2407288 h 3844781"/>
              <a:gd name="connsiteX629" fmla="*/ 5469609 w 6923157"/>
              <a:gd name="connsiteY629" fmla="*/ 2413169 h 3844781"/>
              <a:gd name="connsiteX630" fmla="*/ 5466147 w 6923157"/>
              <a:gd name="connsiteY630" fmla="*/ 2406696 h 3844781"/>
              <a:gd name="connsiteX631" fmla="*/ 5459748 w 6923157"/>
              <a:gd name="connsiteY631" fmla="*/ 2397715 h 3844781"/>
              <a:gd name="connsiteX632" fmla="*/ 5447113 w 6923157"/>
              <a:gd name="connsiteY632" fmla="*/ 2393932 h 3844781"/>
              <a:gd name="connsiteX633" fmla="*/ 5441298 w 6923157"/>
              <a:gd name="connsiteY633" fmla="*/ 2382813 h 3844781"/>
              <a:gd name="connsiteX634" fmla="*/ 5433393 w 6923157"/>
              <a:gd name="connsiteY634" fmla="*/ 2369030 h 3844781"/>
              <a:gd name="connsiteX635" fmla="*/ 5425861 w 6923157"/>
              <a:gd name="connsiteY635" fmla="*/ 2377512 h 3844781"/>
              <a:gd name="connsiteX636" fmla="*/ 5423007 w 6923157"/>
              <a:gd name="connsiteY636" fmla="*/ 2382095 h 3844781"/>
              <a:gd name="connsiteX637" fmla="*/ 5415816 w 6923157"/>
              <a:gd name="connsiteY637" fmla="*/ 2367167 h 3844781"/>
              <a:gd name="connsiteX638" fmla="*/ 5407277 w 6923157"/>
              <a:gd name="connsiteY638" fmla="*/ 2361621 h 3844781"/>
              <a:gd name="connsiteX639" fmla="*/ 5403261 w 6923157"/>
              <a:gd name="connsiteY639" fmla="*/ 2370474 h 3844781"/>
              <a:gd name="connsiteX640" fmla="*/ 5371676 w 6923157"/>
              <a:gd name="connsiteY640" fmla="*/ 2393499 h 3844781"/>
              <a:gd name="connsiteX641" fmla="*/ 5361578 w 6923157"/>
              <a:gd name="connsiteY641" fmla="*/ 2389255 h 3844781"/>
              <a:gd name="connsiteX642" fmla="*/ 5323333 w 6923157"/>
              <a:gd name="connsiteY642" fmla="*/ 2401315 h 3844781"/>
              <a:gd name="connsiteX643" fmla="*/ 5322621 w 6923157"/>
              <a:gd name="connsiteY643" fmla="*/ 2402460 h 3844781"/>
              <a:gd name="connsiteX644" fmla="*/ 5310778 w 6923157"/>
              <a:gd name="connsiteY644" fmla="*/ 2404624 h 3844781"/>
              <a:gd name="connsiteX645" fmla="*/ 5307447 w 6923157"/>
              <a:gd name="connsiteY645" fmla="*/ 2399143 h 3844781"/>
              <a:gd name="connsiteX646" fmla="*/ 5314979 w 6923157"/>
              <a:gd name="connsiteY646" fmla="*/ 2390661 h 3844781"/>
              <a:gd name="connsiteX647" fmla="*/ 5320370 w 6923157"/>
              <a:gd name="connsiteY647" fmla="*/ 2385616 h 3844781"/>
              <a:gd name="connsiteX648" fmla="*/ 5314634 w 6923157"/>
              <a:gd name="connsiteY648" fmla="*/ 2381587 h 3844781"/>
              <a:gd name="connsiteX649" fmla="*/ 5301286 w 6923157"/>
              <a:gd name="connsiteY649" fmla="*/ 2378951 h 3844781"/>
              <a:gd name="connsiteX650" fmla="*/ 5285452 w 6923157"/>
              <a:gd name="connsiteY650" fmla="*/ 2370677 h 3844781"/>
              <a:gd name="connsiteX651" fmla="*/ 5275884 w 6923157"/>
              <a:gd name="connsiteY651" fmla="*/ 2370393 h 3844781"/>
              <a:gd name="connsiteX652" fmla="*/ 5247497 w 6923157"/>
              <a:gd name="connsiteY652" fmla="*/ 2365428 h 3844781"/>
              <a:gd name="connsiteX653" fmla="*/ 5234702 w 6923157"/>
              <a:gd name="connsiteY653" fmla="*/ 2347465 h 3844781"/>
              <a:gd name="connsiteX654" fmla="*/ 5214823 w 6923157"/>
              <a:gd name="connsiteY654" fmla="*/ 2334853 h 3844781"/>
              <a:gd name="connsiteX655" fmla="*/ 5199229 w 6923157"/>
              <a:gd name="connsiteY655" fmla="*/ 2347854 h 3844781"/>
              <a:gd name="connsiteX656" fmla="*/ 5180568 w 6923157"/>
              <a:gd name="connsiteY656" fmla="*/ 2357351 h 3844781"/>
              <a:gd name="connsiteX657" fmla="*/ 5170868 w 6923157"/>
              <a:gd name="connsiteY657" fmla="*/ 2356078 h 3844781"/>
              <a:gd name="connsiteX658" fmla="*/ 5159530 w 6923157"/>
              <a:gd name="connsiteY658" fmla="*/ 2349014 h 3844781"/>
              <a:gd name="connsiteX659" fmla="*/ 5158867 w 6923157"/>
              <a:gd name="connsiteY659" fmla="*/ 2344059 h 3844781"/>
              <a:gd name="connsiteX660" fmla="*/ 5147659 w 6923157"/>
              <a:gd name="connsiteY660" fmla="*/ 2337987 h 3844781"/>
              <a:gd name="connsiteX661" fmla="*/ 5133362 w 6923157"/>
              <a:gd name="connsiteY661" fmla="*/ 2347703 h 3844781"/>
              <a:gd name="connsiteX662" fmla="*/ 5079358 w 6923157"/>
              <a:gd name="connsiteY662" fmla="*/ 2326101 h 3844781"/>
              <a:gd name="connsiteX663" fmla="*/ 5077611 w 6923157"/>
              <a:gd name="connsiteY663" fmla="*/ 2300028 h 3844781"/>
              <a:gd name="connsiteX664" fmla="*/ 5061035 w 6923157"/>
              <a:gd name="connsiteY664" fmla="*/ 2279707 h 3844781"/>
              <a:gd name="connsiteX665" fmla="*/ 5045151 w 6923157"/>
              <a:gd name="connsiteY665" fmla="*/ 2277534 h 3844781"/>
              <a:gd name="connsiteX666" fmla="*/ 5026173 w 6923157"/>
              <a:gd name="connsiteY666" fmla="*/ 2291152 h 3844781"/>
              <a:gd name="connsiteX667" fmla="*/ 5016157 w 6923157"/>
              <a:gd name="connsiteY667" fmla="*/ 2293997 h 3844781"/>
              <a:gd name="connsiteX668" fmla="*/ 4995803 w 6923157"/>
              <a:gd name="connsiteY668" fmla="*/ 2303803 h 3844781"/>
              <a:gd name="connsiteX669" fmla="*/ 4999664 w 6923157"/>
              <a:gd name="connsiteY669" fmla="*/ 2313251 h 3844781"/>
              <a:gd name="connsiteX670" fmla="*/ 5004792 w 6923157"/>
              <a:gd name="connsiteY670" fmla="*/ 2306224 h 3844781"/>
              <a:gd name="connsiteX671" fmla="*/ 5009205 w 6923157"/>
              <a:gd name="connsiteY671" fmla="*/ 2300341 h 3844781"/>
              <a:gd name="connsiteX672" fmla="*/ 5015204 w 6923157"/>
              <a:gd name="connsiteY672" fmla="*/ 2306351 h 3844781"/>
              <a:gd name="connsiteX673" fmla="*/ 5018857 w 6923157"/>
              <a:gd name="connsiteY673" fmla="*/ 2340198 h 3844781"/>
              <a:gd name="connsiteX674" fmla="*/ 5013834 w 6923157"/>
              <a:gd name="connsiteY674" fmla="*/ 2335023 h 3844781"/>
              <a:gd name="connsiteX675" fmla="*/ 4995014 w 6923157"/>
              <a:gd name="connsiteY675" fmla="*/ 2330340 h 3844781"/>
              <a:gd name="connsiteX676" fmla="*/ 4989172 w 6923157"/>
              <a:gd name="connsiteY676" fmla="*/ 2338513 h 3844781"/>
              <a:gd name="connsiteX677" fmla="*/ 4975190 w 6923157"/>
              <a:gd name="connsiteY677" fmla="*/ 2344112 h 3844781"/>
              <a:gd name="connsiteX678" fmla="*/ 4957878 w 6923157"/>
              <a:gd name="connsiteY678" fmla="*/ 2344231 h 3844781"/>
              <a:gd name="connsiteX679" fmla="*/ 4965201 w 6923157"/>
              <a:gd name="connsiteY679" fmla="*/ 2360149 h 3844781"/>
              <a:gd name="connsiteX680" fmla="*/ 4950638 w 6923157"/>
              <a:gd name="connsiteY680" fmla="*/ 2367884 h 3844781"/>
              <a:gd name="connsiteX681" fmla="*/ 4949210 w 6923157"/>
              <a:gd name="connsiteY681" fmla="*/ 2370174 h 3844781"/>
              <a:gd name="connsiteX682" fmla="*/ 4954048 w 6923157"/>
              <a:gd name="connsiteY682" fmla="*/ 2380456 h 3844781"/>
              <a:gd name="connsiteX683" fmla="*/ 4973000 w 6923157"/>
              <a:gd name="connsiteY683" fmla="*/ 2386130 h 3844781"/>
              <a:gd name="connsiteX684" fmla="*/ 4988542 w 6923157"/>
              <a:gd name="connsiteY684" fmla="*/ 2379231 h 3844781"/>
              <a:gd name="connsiteX685" fmla="*/ 4998560 w 6923157"/>
              <a:gd name="connsiteY685" fmla="*/ 2376388 h 3844781"/>
              <a:gd name="connsiteX686" fmla="*/ 5021189 w 6923157"/>
              <a:gd name="connsiteY686" fmla="*/ 2396616 h 3844781"/>
              <a:gd name="connsiteX687" fmla="*/ 5034139 w 6923157"/>
              <a:gd name="connsiteY687" fmla="*/ 2396280 h 3844781"/>
              <a:gd name="connsiteX688" fmla="*/ 5046166 w 6923157"/>
              <a:gd name="connsiteY688" fmla="*/ 2389008 h 3844781"/>
              <a:gd name="connsiteX689" fmla="*/ 5056078 w 6923157"/>
              <a:gd name="connsiteY689" fmla="*/ 2398363 h 3844781"/>
              <a:gd name="connsiteX690" fmla="*/ 5073443 w 6923157"/>
              <a:gd name="connsiteY690" fmla="*/ 2392146 h 3844781"/>
              <a:gd name="connsiteX691" fmla="*/ 5088220 w 6923157"/>
              <a:gd name="connsiteY691" fmla="*/ 2392491 h 3844781"/>
              <a:gd name="connsiteX692" fmla="*/ 5111400 w 6923157"/>
              <a:gd name="connsiteY692" fmla="*/ 2397394 h 3844781"/>
              <a:gd name="connsiteX693" fmla="*/ 5124776 w 6923157"/>
              <a:gd name="connsiteY693" fmla="*/ 2413223 h 3844781"/>
              <a:gd name="connsiteX694" fmla="*/ 5148591 w 6923157"/>
              <a:gd name="connsiteY694" fmla="*/ 2409888 h 3844781"/>
              <a:gd name="connsiteX695" fmla="*/ 5154750 w 6923157"/>
              <a:gd name="connsiteY695" fmla="*/ 2397596 h 3844781"/>
              <a:gd name="connsiteX696" fmla="*/ 5162733 w 6923157"/>
              <a:gd name="connsiteY696" fmla="*/ 2418470 h 3844781"/>
              <a:gd name="connsiteX697" fmla="*/ 5164742 w 6923157"/>
              <a:gd name="connsiteY697" fmla="*/ 2414041 h 3844781"/>
              <a:gd name="connsiteX698" fmla="*/ 5189851 w 6923157"/>
              <a:gd name="connsiteY698" fmla="*/ 2407425 h 3844781"/>
              <a:gd name="connsiteX699" fmla="*/ 5196250 w 6923157"/>
              <a:gd name="connsiteY699" fmla="*/ 2416407 h 3844781"/>
              <a:gd name="connsiteX700" fmla="*/ 5197175 w 6923157"/>
              <a:gd name="connsiteY700" fmla="*/ 2423345 h 3844781"/>
              <a:gd name="connsiteX701" fmla="*/ 5201961 w 6923157"/>
              <a:gd name="connsiteY701" fmla="*/ 2439726 h 3844781"/>
              <a:gd name="connsiteX702" fmla="*/ 5248008 w 6923157"/>
              <a:gd name="connsiteY702" fmla="*/ 2453647 h 3844781"/>
              <a:gd name="connsiteX703" fmla="*/ 5323154 w 6923157"/>
              <a:gd name="connsiteY703" fmla="*/ 2471388 h 3844781"/>
              <a:gd name="connsiteX704" fmla="*/ 5346918 w 6923157"/>
              <a:gd name="connsiteY704" fmla="*/ 2474154 h 3844781"/>
              <a:gd name="connsiteX705" fmla="*/ 5364759 w 6923157"/>
              <a:gd name="connsiteY705" fmla="*/ 2478000 h 3844781"/>
              <a:gd name="connsiteX706" fmla="*/ 5395633 w 6923157"/>
              <a:gd name="connsiteY706" fmla="*/ 2488602 h 3844781"/>
              <a:gd name="connsiteX707" fmla="*/ 5427537 w 6923157"/>
              <a:gd name="connsiteY707" fmla="*/ 2493940 h 3844781"/>
              <a:gd name="connsiteX708" fmla="*/ 5453624 w 6923157"/>
              <a:gd name="connsiteY708" fmla="*/ 2488160 h 3844781"/>
              <a:gd name="connsiteX709" fmla="*/ 5476437 w 6923157"/>
              <a:gd name="connsiteY709" fmla="*/ 2503279 h 3844781"/>
              <a:gd name="connsiteX710" fmla="*/ 5498641 w 6923157"/>
              <a:gd name="connsiteY710" fmla="*/ 2507343 h 3844781"/>
              <a:gd name="connsiteX711" fmla="*/ 5531021 w 6923157"/>
              <a:gd name="connsiteY711" fmla="*/ 2522745 h 3844781"/>
              <a:gd name="connsiteX712" fmla="*/ 5592108 w 6923157"/>
              <a:gd name="connsiteY712" fmla="*/ 2538995 h 3844781"/>
              <a:gd name="connsiteX713" fmla="*/ 5641140 w 6923157"/>
              <a:gd name="connsiteY713" fmla="*/ 2549325 h 3844781"/>
              <a:gd name="connsiteX714" fmla="*/ 5652480 w 6923157"/>
              <a:gd name="connsiteY714" fmla="*/ 2556390 h 3844781"/>
              <a:gd name="connsiteX715" fmla="*/ 5680234 w 6923157"/>
              <a:gd name="connsiteY715" fmla="*/ 2569593 h 3844781"/>
              <a:gd name="connsiteX716" fmla="*/ 5686156 w 6923157"/>
              <a:gd name="connsiteY716" fmla="*/ 2568511 h 3844781"/>
              <a:gd name="connsiteX717" fmla="*/ 5680792 w 6923157"/>
              <a:gd name="connsiteY717" fmla="*/ 2586747 h 3844781"/>
              <a:gd name="connsiteX718" fmla="*/ 5663903 w 6923157"/>
              <a:gd name="connsiteY718" fmla="*/ 2603026 h 3844781"/>
              <a:gd name="connsiteX719" fmla="*/ 5649391 w 6923157"/>
              <a:gd name="connsiteY719" fmla="*/ 2604662 h 3844781"/>
              <a:gd name="connsiteX720" fmla="*/ 5635384 w 6923157"/>
              <a:gd name="connsiteY720" fmla="*/ 2597071 h 3844781"/>
              <a:gd name="connsiteX721" fmla="*/ 5633796 w 6923157"/>
              <a:gd name="connsiteY721" fmla="*/ 2585181 h 3844781"/>
              <a:gd name="connsiteX722" fmla="*/ 5626950 w 6923157"/>
              <a:gd name="connsiteY722" fmla="*/ 2579325 h 3844781"/>
              <a:gd name="connsiteX723" fmla="*/ 5606414 w 6923157"/>
              <a:gd name="connsiteY723" fmla="*/ 2594241 h 3844781"/>
              <a:gd name="connsiteX724" fmla="*/ 5601735 w 6923157"/>
              <a:gd name="connsiteY724" fmla="*/ 2598142 h 3844781"/>
              <a:gd name="connsiteX725" fmla="*/ 5598404 w 6923157"/>
              <a:gd name="connsiteY725" fmla="*/ 2592660 h 3844781"/>
              <a:gd name="connsiteX726" fmla="*/ 5597742 w 6923157"/>
              <a:gd name="connsiteY726" fmla="*/ 2587705 h 3844781"/>
              <a:gd name="connsiteX727" fmla="*/ 5589204 w 6923157"/>
              <a:gd name="connsiteY727" fmla="*/ 2582160 h 3844781"/>
              <a:gd name="connsiteX728" fmla="*/ 5578393 w 6923157"/>
              <a:gd name="connsiteY728" fmla="*/ 2579058 h 3844781"/>
              <a:gd name="connsiteX729" fmla="*/ 5577784 w 6923157"/>
              <a:gd name="connsiteY729" fmla="*/ 2568004 h 3844781"/>
              <a:gd name="connsiteX730" fmla="*/ 5588067 w 6923157"/>
              <a:gd name="connsiteY730" fmla="*/ 2567140 h 3844781"/>
              <a:gd name="connsiteX731" fmla="*/ 5594702 w 6923157"/>
              <a:gd name="connsiteY731" fmla="*/ 2564913 h 3844781"/>
              <a:gd name="connsiteX732" fmla="*/ 5592664 w 6923157"/>
              <a:gd name="connsiteY732" fmla="*/ 2556150 h 3844781"/>
              <a:gd name="connsiteX733" fmla="*/ 5572445 w 6923157"/>
              <a:gd name="connsiteY733" fmla="*/ 2566948 h 3844781"/>
              <a:gd name="connsiteX734" fmla="*/ 5555026 w 6923157"/>
              <a:gd name="connsiteY734" fmla="*/ 2579267 h 3844781"/>
              <a:gd name="connsiteX735" fmla="*/ 5506259 w 6923157"/>
              <a:gd name="connsiteY735" fmla="*/ 2570919 h 3844781"/>
              <a:gd name="connsiteX736" fmla="*/ 5502398 w 6923157"/>
              <a:gd name="connsiteY736" fmla="*/ 2561471 h 3844781"/>
              <a:gd name="connsiteX737" fmla="*/ 5504512 w 6923157"/>
              <a:gd name="connsiteY737" fmla="*/ 2544844 h 3844781"/>
              <a:gd name="connsiteX738" fmla="*/ 5496423 w 6923157"/>
              <a:gd name="connsiteY738" fmla="*/ 2536172 h 3844781"/>
              <a:gd name="connsiteX739" fmla="*/ 5491877 w 6923157"/>
              <a:gd name="connsiteY739" fmla="*/ 2541062 h 3844781"/>
              <a:gd name="connsiteX740" fmla="*/ 5481122 w 6923157"/>
              <a:gd name="connsiteY740" fmla="*/ 2564344 h 3844781"/>
              <a:gd name="connsiteX741" fmla="*/ 5479747 w 6923157"/>
              <a:gd name="connsiteY741" fmla="*/ 2560534 h 3844781"/>
              <a:gd name="connsiteX742" fmla="*/ 5468805 w 6923157"/>
              <a:gd name="connsiteY742" fmla="*/ 2556443 h 3844781"/>
              <a:gd name="connsiteX743" fmla="*/ 5463464 w 6923157"/>
              <a:gd name="connsiteY743" fmla="*/ 2555388 h 3844781"/>
              <a:gd name="connsiteX744" fmla="*/ 5448741 w 6923157"/>
              <a:gd name="connsiteY744" fmla="*/ 2548942 h 3844781"/>
              <a:gd name="connsiteX745" fmla="*/ 5421358 w 6923157"/>
              <a:gd name="connsiteY745" fmla="*/ 2558005 h 3844781"/>
              <a:gd name="connsiteX746" fmla="*/ 5418054 w 6923157"/>
              <a:gd name="connsiteY746" fmla="*/ 2565713 h 3844781"/>
              <a:gd name="connsiteX747" fmla="*/ 5415677 w 6923157"/>
              <a:gd name="connsiteY747" fmla="*/ 2580358 h 3844781"/>
              <a:gd name="connsiteX748" fmla="*/ 5438859 w 6923157"/>
              <a:gd name="connsiteY748" fmla="*/ 2585259 h 3844781"/>
              <a:gd name="connsiteX749" fmla="*/ 5459317 w 6923157"/>
              <a:gd name="connsiteY749" fmla="*/ 2595733 h 3844781"/>
              <a:gd name="connsiteX750" fmla="*/ 5431459 w 6923157"/>
              <a:gd name="connsiteY750" fmla="*/ 2594732 h 3844781"/>
              <a:gd name="connsiteX751" fmla="*/ 5410843 w 6923157"/>
              <a:gd name="connsiteY751" fmla="*/ 2602559 h 3844781"/>
              <a:gd name="connsiteX752" fmla="*/ 5399714 w 6923157"/>
              <a:gd name="connsiteY752" fmla="*/ 2603576 h 3844781"/>
              <a:gd name="connsiteX753" fmla="*/ 5398473 w 6923157"/>
              <a:gd name="connsiteY753" fmla="*/ 2600756 h 3844781"/>
              <a:gd name="connsiteX754" fmla="*/ 5358057 w 6923157"/>
              <a:gd name="connsiteY754" fmla="*/ 2603063 h 3844781"/>
              <a:gd name="connsiteX755" fmla="*/ 5336623 w 6923157"/>
              <a:gd name="connsiteY755" fmla="*/ 2624236 h 3844781"/>
              <a:gd name="connsiteX756" fmla="*/ 5307787 w 6923157"/>
              <a:gd name="connsiteY756" fmla="*/ 2622398 h 3844781"/>
              <a:gd name="connsiteX757" fmla="*/ 5271256 w 6923157"/>
              <a:gd name="connsiteY757" fmla="*/ 2614858 h 3844781"/>
              <a:gd name="connsiteX758" fmla="*/ 5243845 w 6923157"/>
              <a:gd name="connsiteY758" fmla="*/ 2610730 h 3844781"/>
              <a:gd name="connsiteX759" fmla="*/ 5222885 w 6923157"/>
              <a:gd name="connsiteY759" fmla="*/ 2609484 h 3844781"/>
              <a:gd name="connsiteX760" fmla="*/ 5204909 w 6923157"/>
              <a:gd name="connsiteY760" fmla="*/ 2604647 h 3844781"/>
              <a:gd name="connsiteX761" fmla="*/ 5187117 w 6923157"/>
              <a:gd name="connsiteY761" fmla="*/ 2562218 h 3844781"/>
              <a:gd name="connsiteX762" fmla="*/ 5180721 w 6923157"/>
              <a:gd name="connsiteY762" fmla="*/ 2553235 h 3844781"/>
              <a:gd name="connsiteX763" fmla="*/ 5172077 w 6923157"/>
              <a:gd name="connsiteY763" fmla="*/ 2559888 h 3844781"/>
              <a:gd name="connsiteX764" fmla="*/ 5168060 w 6923157"/>
              <a:gd name="connsiteY764" fmla="*/ 2568744 h 3844781"/>
              <a:gd name="connsiteX765" fmla="*/ 5144274 w 6923157"/>
              <a:gd name="connsiteY765" fmla="*/ 2585270 h 3844781"/>
              <a:gd name="connsiteX766" fmla="*/ 5131559 w 6923157"/>
              <a:gd name="connsiteY766" fmla="*/ 2574395 h 3844781"/>
              <a:gd name="connsiteX767" fmla="*/ 5114406 w 6923157"/>
              <a:gd name="connsiteY767" fmla="*/ 2588695 h 3844781"/>
              <a:gd name="connsiteX768" fmla="*/ 5086361 w 6923157"/>
              <a:gd name="connsiteY768" fmla="*/ 2592803 h 3844781"/>
              <a:gd name="connsiteX769" fmla="*/ 5031011 w 6923157"/>
              <a:gd name="connsiteY769" fmla="*/ 2580580 h 3844781"/>
              <a:gd name="connsiteX770" fmla="*/ 5022025 w 6923157"/>
              <a:gd name="connsiteY770" fmla="*/ 2578162 h 3844781"/>
              <a:gd name="connsiteX771" fmla="*/ 5002121 w 6923157"/>
              <a:gd name="connsiteY771" fmla="*/ 2584844 h 3844781"/>
              <a:gd name="connsiteX772" fmla="*/ 4996730 w 6923157"/>
              <a:gd name="connsiteY772" fmla="*/ 2589888 h 3844781"/>
              <a:gd name="connsiteX773" fmla="*/ 4988536 w 6923157"/>
              <a:gd name="connsiteY773" fmla="*/ 2593415 h 3844781"/>
              <a:gd name="connsiteX774" fmla="*/ 4976351 w 6923157"/>
              <a:gd name="connsiteY774" fmla="*/ 2586505 h 3844781"/>
              <a:gd name="connsiteX775" fmla="*/ 4965328 w 6923157"/>
              <a:gd name="connsiteY775" fmla="*/ 2575322 h 3844781"/>
              <a:gd name="connsiteX776" fmla="*/ 4953539 w 6923157"/>
              <a:gd name="connsiteY776" fmla="*/ 2571384 h 3844781"/>
              <a:gd name="connsiteX777" fmla="*/ 4936541 w 6923157"/>
              <a:gd name="connsiteY777" fmla="*/ 2567385 h 3844781"/>
              <a:gd name="connsiteX778" fmla="*/ 4928930 w 6923157"/>
              <a:gd name="connsiteY778" fmla="*/ 2568776 h 3844781"/>
              <a:gd name="connsiteX779" fmla="*/ 4893009 w 6923157"/>
              <a:gd name="connsiteY779" fmla="*/ 2572291 h 3844781"/>
              <a:gd name="connsiteX780" fmla="*/ 4880139 w 6923157"/>
              <a:gd name="connsiteY780" fmla="*/ 2579719 h 3844781"/>
              <a:gd name="connsiteX781" fmla="*/ 4891029 w 6923157"/>
              <a:gd name="connsiteY781" fmla="*/ 2589909 h 3844781"/>
              <a:gd name="connsiteX782" fmla="*/ 4893829 w 6923157"/>
              <a:gd name="connsiteY782" fmla="*/ 2591427 h 3844781"/>
              <a:gd name="connsiteX783" fmla="*/ 4902952 w 6923157"/>
              <a:gd name="connsiteY783" fmla="*/ 2627319 h 3844781"/>
              <a:gd name="connsiteX784" fmla="*/ 4887754 w 6923157"/>
              <a:gd name="connsiteY784" fmla="*/ 2610810 h 3844781"/>
              <a:gd name="connsiteX785" fmla="*/ 4868115 w 6923157"/>
              <a:gd name="connsiteY785" fmla="*/ 2619472 h 3844781"/>
              <a:gd name="connsiteX786" fmla="*/ 4863356 w 6923157"/>
              <a:gd name="connsiteY786" fmla="*/ 2616281 h 3844781"/>
              <a:gd name="connsiteX787" fmla="*/ 4864254 w 6923157"/>
              <a:gd name="connsiteY787" fmla="*/ 2610027 h 3844781"/>
              <a:gd name="connsiteX788" fmla="*/ 4863064 w 6923157"/>
              <a:gd name="connsiteY788" fmla="*/ 2601107 h 3844781"/>
              <a:gd name="connsiteX789" fmla="*/ 4858122 w 6923157"/>
              <a:gd name="connsiteY789" fmla="*/ 2603026 h 3844781"/>
              <a:gd name="connsiteX790" fmla="*/ 4850563 w 6923157"/>
              <a:gd name="connsiteY790" fmla="*/ 2598317 h 3844781"/>
              <a:gd name="connsiteX791" fmla="*/ 4848922 w 6923157"/>
              <a:gd name="connsiteY791" fmla="*/ 2592525 h 3844781"/>
              <a:gd name="connsiteX792" fmla="*/ 4806527 w 6923157"/>
              <a:gd name="connsiteY792" fmla="*/ 2612451 h 3844781"/>
              <a:gd name="connsiteX793" fmla="*/ 4804703 w 6923157"/>
              <a:gd name="connsiteY793" fmla="*/ 2611767 h 3844781"/>
              <a:gd name="connsiteX794" fmla="*/ 4747161 w 6923157"/>
              <a:gd name="connsiteY794" fmla="*/ 2609084 h 3844781"/>
              <a:gd name="connsiteX795" fmla="*/ 4732570 w 6923157"/>
              <a:gd name="connsiteY795" fmla="*/ 2603627 h 3844781"/>
              <a:gd name="connsiteX796" fmla="*/ 4715759 w 6923157"/>
              <a:gd name="connsiteY796" fmla="*/ 2594518 h 3844781"/>
              <a:gd name="connsiteX797" fmla="*/ 4682956 w 6923157"/>
              <a:gd name="connsiteY797" fmla="*/ 2595433 h 3844781"/>
              <a:gd name="connsiteX798" fmla="*/ 4677196 w 6923157"/>
              <a:gd name="connsiteY798" fmla="*/ 2610696 h 3844781"/>
              <a:gd name="connsiteX799" fmla="*/ 4679099 w 6923157"/>
              <a:gd name="connsiteY799" fmla="*/ 2618471 h 3844781"/>
              <a:gd name="connsiteX800" fmla="*/ 4677832 w 6923157"/>
              <a:gd name="connsiteY800" fmla="*/ 2634943 h 3844781"/>
              <a:gd name="connsiteX801" fmla="*/ 4676352 w 6923157"/>
              <a:gd name="connsiteY801" fmla="*/ 2643334 h 3844781"/>
              <a:gd name="connsiteX802" fmla="*/ 4669639 w 6923157"/>
              <a:gd name="connsiteY802" fmla="*/ 2638469 h 3844781"/>
              <a:gd name="connsiteX803" fmla="*/ 4659117 w 6923157"/>
              <a:gd name="connsiteY803" fmla="*/ 2618060 h 3844781"/>
              <a:gd name="connsiteX804" fmla="*/ 4623934 w 6923157"/>
              <a:gd name="connsiteY804" fmla="*/ 2601140 h 3844781"/>
              <a:gd name="connsiteX805" fmla="*/ 4601229 w 6923157"/>
              <a:gd name="connsiteY805" fmla="*/ 2606302 h 3844781"/>
              <a:gd name="connsiteX806" fmla="*/ 4582461 w 6923157"/>
              <a:gd name="connsiteY806" fmla="*/ 2595518 h 3844781"/>
              <a:gd name="connsiteX807" fmla="*/ 4579129 w 6923157"/>
              <a:gd name="connsiteY807" fmla="*/ 2590037 h 3844781"/>
              <a:gd name="connsiteX808" fmla="*/ 4571176 w 6923157"/>
              <a:gd name="connsiteY808" fmla="*/ 2614836 h 3844781"/>
              <a:gd name="connsiteX809" fmla="*/ 4561872 w 6923157"/>
              <a:gd name="connsiteY809" fmla="*/ 2616536 h 3844781"/>
              <a:gd name="connsiteX810" fmla="*/ 4546964 w 6923157"/>
              <a:gd name="connsiteY810" fmla="*/ 2615199 h 3844781"/>
              <a:gd name="connsiteX811" fmla="*/ 4527193 w 6923157"/>
              <a:gd name="connsiteY811" fmla="*/ 2622870 h 3844781"/>
              <a:gd name="connsiteX812" fmla="*/ 4494047 w 6923157"/>
              <a:gd name="connsiteY812" fmla="*/ 2614713 h 3844781"/>
              <a:gd name="connsiteX813" fmla="*/ 4472585 w 6923157"/>
              <a:gd name="connsiteY813" fmla="*/ 2622694 h 3844781"/>
              <a:gd name="connsiteX814" fmla="*/ 4448505 w 6923157"/>
              <a:gd name="connsiteY814" fmla="*/ 2624048 h 3844781"/>
              <a:gd name="connsiteX815" fmla="*/ 4434841 w 6923157"/>
              <a:gd name="connsiteY815" fmla="*/ 2625527 h 3844781"/>
              <a:gd name="connsiteX816" fmla="*/ 4433281 w 6923157"/>
              <a:gd name="connsiteY816" fmla="*/ 2626828 h 3844781"/>
              <a:gd name="connsiteX817" fmla="*/ 4423713 w 6923157"/>
              <a:gd name="connsiteY817" fmla="*/ 2626546 h 3844781"/>
              <a:gd name="connsiteX818" fmla="*/ 4419986 w 6923157"/>
              <a:gd name="connsiteY818" fmla="*/ 2618091 h 3844781"/>
              <a:gd name="connsiteX819" fmla="*/ 4400635 w 6923157"/>
              <a:gd name="connsiteY819" fmla="*/ 2609444 h 3844781"/>
              <a:gd name="connsiteX820" fmla="*/ 4360330 w 6923157"/>
              <a:gd name="connsiteY820" fmla="*/ 2632033 h 3844781"/>
              <a:gd name="connsiteX821" fmla="*/ 4349651 w 6923157"/>
              <a:gd name="connsiteY821" fmla="*/ 2629923 h 3844781"/>
              <a:gd name="connsiteX822" fmla="*/ 4340663 w 6923157"/>
              <a:gd name="connsiteY822" fmla="*/ 2627505 h 3844781"/>
              <a:gd name="connsiteX823" fmla="*/ 4319915 w 6923157"/>
              <a:gd name="connsiteY823" fmla="*/ 2634341 h 3844781"/>
              <a:gd name="connsiteX824" fmla="*/ 4304269 w 6923157"/>
              <a:gd name="connsiteY824" fmla="*/ 2653438 h 3844781"/>
              <a:gd name="connsiteX825" fmla="*/ 4302436 w 6923157"/>
              <a:gd name="connsiteY825" fmla="*/ 2659991 h 3844781"/>
              <a:gd name="connsiteX826" fmla="*/ 4302244 w 6923157"/>
              <a:gd name="connsiteY826" fmla="*/ 2660056 h 3844781"/>
              <a:gd name="connsiteX827" fmla="*/ 4349990 w 6923157"/>
              <a:gd name="connsiteY827" fmla="*/ 2668957 h 3844781"/>
              <a:gd name="connsiteX828" fmla="*/ 4359241 w 6923157"/>
              <a:gd name="connsiteY828" fmla="*/ 2673358 h 3844781"/>
              <a:gd name="connsiteX829" fmla="*/ 4354642 w 6923157"/>
              <a:gd name="connsiteY829" fmla="*/ 2684348 h 3844781"/>
              <a:gd name="connsiteX830" fmla="*/ 4351472 w 6923157"/>
              <a:gd name="connsiteY830" fmla="*/ 2693048 h 3844781"/>
              <a:gd name="connsiteX831" fmla="*/ 4360142 w 6923157"/>
              <a:gd name="connsiteY831" fmla="*/ 2699586 h 3844781"/>
              <a:gd name="connsiteX832" fmla="*/ 4367754 w 6923157"/>
              <a:gd name="connsiteY832" fmla="*/ 2698194 h 3844781"/>
              <a:gd name="connsiteX833" fmla="*/ 4389403 w 6923157"/>
              <a:gd name="connsiteY833" fmla="*/ 2717586 h 3844781"/>
              <a:gd name="connsiteX834" fmla="*/ 4389698 w 6923157"/>
              <a:gd name="connsiteY834" fmla="*/ 2732760 h 3844781"/>
              <a:gd name="connsiteX835" fmla="*/ 4398235 w 6923157"/>
              <a:gd name="connsiteY835" fmla="*/ 2738305 h 3844781"/>
              <a:gd name="connsiteX836" fmla="*/ 4407615 w 6923157"/>
              <a:gd name="connsiteY836" fmla="*/ 2711215 h 3844781"/>
              <a:gd name="connsiteX837" fmla="*/ 4423345 w 6923157"/>
              <a:gd name="connsiteY837" fmla="*/ 2731689 h 3844781"/>
              <a:gd name="connsiteX838" fmla="*/ 4421656 w 6923157"/>
              <a:gd name="connsiteY838" fmla="*/ 2764480 h 3844781"/>
              <a:gd name="connsiteX839" fmla="*/ 4400246 w 6923157"/>
              <a:gd name="connsiteY839" fmla="*/ 2766360 h 3844781"/>
              <a:gd name="connsiteX840" fmla="*/ 4371011 w 6923157"/>
              <a:gd name="connsiteY840" fmla="*/ 2761549 h 3844781"/>
              <a:gd name="connsiteX841" fmla="*/ 4351558 w 6923157"/>
              <a:gd name="connsiteY841" fmla="*/ 2765104 h 3844781"/>
              <a:gd name="connsiteX842" fmla="*/ 4270754 w 6923157"/>
              <a:gd name="connsiteY842" fmla="*/ 2750426 h 3844781"/>
              <a:gd name="connsiteX843" fmla="*/ 4253785 w 6923157"/>
              <a:gd name="connsiteY843" fmla="*/ 2759615 h 3844781"/>
              <a:gd name="connsiteX844" fmla="*/ 4252888 w 6923157"/>
              <a:gd name="connsiteY844" fmla="*/ 2765870 h 3844781"/>
              <a:gd name="connsiteX845" fmla="*/ 4247283 w 6923157"/>
              <a:gd name="connsiteY845" fmla="*/ 2762833 h 3844781"/>
              <a:gd name="connsiteX846" fmla="*/ 4244084 w 6923157"/>
              <a:gd name="connsiteY846" fmla="*/ 2758342 h 3844781"/>
              <a:gd name="connsiteX847" fmla="*/ 4233406 w 6923157"/>
              <a:gd name="connsiteY847" fmla="*/ 2756233 h 3844781"/>
              <a:gd name="connsiteX848" fmla="*/ 4237978 w 6923157"/>
              <a:gd name="connsiteY848" fmla="*/ 2764533 h 3844781"/>
              <a:gd name="connsiteX849" fmla="*/ 4239089 w 6923157"/>
              <a:gd name="connsiteY849" fmla="*/ 2766361 h 3844781"/>
              <a:gd name="connsiteX850" fmla="*/ 4240862 w 6923157"/>
              <a:gd name="connsiteY850" fmla="*/ 2773142 h 3844781"/>
              <a:gd name="connsiteX851" fmla="*/ 4235072 w 6923157"/>
              <a:gd name="connsiteY851" fmla="*/ 2775215 h 3844781"/>
              <a:gd name="connsiteX852" fmla="*/ 4210043 w 6923157"/>
              <a:gd name="connsiteY852" fmla="*/ 2788921 h 3844781"/>
              <a:gd name="connsiteX853" fmla="*/ 4205894 w 6923157"/>
              <a:gd name="connsiteY853" fmla="*/ 2796786 h 3844781"/>
              <a:gd name="connsiteX854" fmla="*/ 4226300 w 6923157"/>
              <a:gd name="connsiteY854" fmla="*/ 2813360 h 3844781"/>
              <a:gd name="connsiteX855" fmla="*/ 4276416 w 6923157"/>
              <a:gd name="connsiteY855" fmla="*/ 2812326 h 3844781"/>
              <a:gd name="connsiteX856" fmla="*/ 4293201 w 6923157"/>
              <a:gd name="connsiteY856" fmla="*/ 2808245 h 3844781"/>
              <a:gd name="connsiteX857" fmla="*/ 4300495 w 6923157"/>
              <a:gd name="connsiteY857" fmla="*/ 2810973 h 3844781"/>
              <a:gd name="connsiteX858" fmla="*/ 4314320 w 6923157"/>
              <a:gd name="connsiteY858" fmla="*/ 2823674 h 3844781"/>
              <a:gd name="connsiteX859" fmla="*/ 4337502 w 6923157"/>
              <a:gd name="connsiteY859" fmla="*/ 2828576 h 3844781"/>
              <a:gd name="connsiteX860" fmla="*/ 4348077 w 6923157"/>
              <a:gd name="connsiteY860" fmla="*/ 2842886 h 3844781"/>
              <a:gd name="connsiteX861" fmla="*/ 4347891 w 6923157"/>
              <a:gd name="connsiteY861" fmla="*/ 2847995 h 3844781"/>
              <a:gd name="connsiteX862" fmla="*/ 4355848 w 6923157"/>
              <a:gd name="connsiteY862" fmla="*/ 2855676 h 3844781"/>
              <a:gd name="connsiteX863" fmla="*/ 4358174 w 6923157"/>
              <a:gd name="connsiteY863" fmla="*/ 2847132 h 3844781"/>
              <a:gd name="connsiteX864" fmla="*/ 4362905 w 6923157"/>
              <a:gd name="connsiteY864" fmla="*/ 2837131 h 3844781"/>
              <a:gd name="connsiteX865" fmla="*/ 4378105 w 6923157"/>
              <a:gd name="connsiteY865" fmla="*/ 2853642 h 3844781"/>
              <a:gd name="connsiteX866" fmla="*/ 4379162 w 6923157"/>
              <a:gd name="connsiteY866" fmla="*/ 2861570 h 3844781"/>
              <a:gd name="connsiteX867" fmla="*/ 4382862 w 6923157"/>
              <a:gd name="connsiteY867" fmla="*/ 2856833 h 3844781"/>
              <a:gd name="connsiteX868" fmla="*/ 4393991 w 6923157"/>
              <a:gd name="connsiteY868" fmla="*/ 2855815 h 3844781"/>
              <a:gd name="connsiteX869" fmla="*/ 4415191 w 6923157"/>
              <a:gd name="connsiteY869" fmla="*/ 2878335 h 3844781"/>
              <a:gd name="connsiteX870" fmla="*/ 4434780 w 6923157"/>
              <a:gd name="connsiteY870" fmla="*/ 2908255 h 3844781"/>
              <a:gd name="connsiteX871" fmla="*/ 4443265 w 6923157"/>
              <a:gd name="connsiteY871" fmla="*/ 2919900 h 3844781"/>
              <a:gd name="connsiteX872" fmla="*/ 4487411 w 6923157"/>
              <a:gd name="connsiteY872" fmla="*/ 2958531 h 3844781"/>
              <a:gd name="connsiteX873" fmla="*/ 4490953 w 6923157"/>
              <a:gd name="connsiteY873" fmla="*/ 2972094 h 3844781"/>
              <a:gd name="connsiteX874" fmla="*/ 4481518 w 6923157"/>
              <a:gd name="connsiteY874" fmla="*/ 2972803 h 3844781"/>
              <a:gd name="connsiteX875" fmla="*/ 4466294 w 6923157"/>
              <a:gd name="connsiteY875" fmla="*/ 2975584 h 3844781"/>
              <a:gd name="connsiteX876" fmla="*/ 4446919 w 6923157"/>
              <a:gd name="connsiteY876" fmla="*/ 2986229 h 3844781"/>
              <a:gd name="connsiteX877" fmla="*/ 4427410 w 6923157"/>
              <a:gd name="connsiteY877" fmla="*/ 2963400 h 3844781"/>
              <a:gd name="connsiteX878" fmla="*/ 4427780 w 6923157"/>
              <a:gd name="connsiteY878" fmla="*/ 2953181 h 3844781"/>
              <a:gd name="connsiteX879" fmla="*/ 4428361 w 6923157"/>
              <a:gd name="connsiteY879" fmla="*/ 2951045 h 3844781"/>
              <a:gd name="connsiteX880" fmla="*/ 4426803 w 6923157"/>
              <a:gd name="connsiteY880" fmla="*/ 2952345 h 3844781"/>
              <a:gd name="connsiteX881" fmla="*/ 4417365 w 6923157"/>
              <a:gd name="connsiteY881" fmla="*/ 2953054 h 3844781"/>
              <a:gd name="connsiteX882" fmla="*/ 4393393 w 6923157"/>
              <a:gd name="connsiteY882" fmla="*/ 2974689 h 3844781"/>
              <a:gd name="connsiteX883" fmla="*/ 4380205 w 6923157"/>
              <a:gd name="connsiteY883" fmla="*/ 2986233 h 3844781"/>
              <a:gd name="connsiteX884" fmla="*/ 4365931 w 6923157"/>
              <a:gd name="connsiteY884" fmla="*/ 2976660 h 3844781"/>
              <a:gd name="connsiteX885" fmla="*/ 4317769 w 6923157"/>
              <a:gd name="connsiteY885" fmla="*/ 2946884 h 3844781"/>
              <a:gd name="connsiteX886" fmla="*/ 4306933 w 6923157"/>
              <a:gd name="connsiteY886" fmla="*/ 2963074 h 3844781"/>
              <a:gd name="connsiteX887" fmla="*/ 4301967 w 6923157"/>
              <a:gd name="connsiteY887" fmla="*/ 2984284 h 3844781"/>
              <a:gd name="connsiteX888" fmla="*/ 4281691 w 6923157"/>
              <a:gd name="connsiteY888" fmla="*/ 2968699 h 3844781"/>
              <a:gd name="connsiteX889" fmla="*/ 4257082 w 6923157"/>
              <a:gd name="connsiteY889" fmla="*/ 2966090 h 3844781"/>
              <a:gd name="connsiteX890" fmla="*/ 4255259 w 6923157"/>
              <a:gd name="connsiteY890" fmla="*/ 2965409 h 3844781"/>
              <a:gd name="connsiteX891" fmla="*/ 4242627 w 6923157"/>
              <a:gd name="connsiteY891" fmla="*/ 2994107 h 3844781"/>
              <a:gd name="connsiteX892" fmla="*/ 4238109 w 6923157"/>
              <a:gd name="connsiteY892" fmla="*/ 3012189 h 3844781"/>
              <a:gd name="connsiteX893" fmla="*/ 4234726 w 6923157"/>
              <a:gd name="connsiteY893" fmla="*/ 3012807 h 3844781"/>
              <a:gd name="connsiteX894" fmla="*/ 4221298 w 6923157"/>
              <a:gd name="connsiteY894" fmla="*/ 3003079 h 3844781"/>
              <a:gd name="connsiteX895" fmla="*/ 4210723 w 6923157"/>
              <a:gd name="connsiteY895" fmla="*/ 2988769 h 3844781"/>
              <a:gd name="connsiteX896" fmla="*/ 4198774 w 6923157"/>
              <a:gd name="connsiteY896" fmla="*/ 2970650 h 3844781"/>
              <a:gd name="connsiteX897" fmla="*/ 4181409 w 6923157"/>
              <a:gd name="connsiteY897" fmla="*/ 2976867 h 3844781"/>
              <a:gd name="connsiteX898" fmla="*/ 4174114 w 6923157"/>
              <a:gd name="connsiteY898" fmla="*/ 2974139 h 3844781"/>
              <a:gd name="connsiteX899" fmla="*/ 4161795 w 6923157"/>
              <a:gd name="connsiteY899" fmla="*/ 2966239 h 3844781"/>
              <a:gd name="connsiteX900" fmla="*/ 4156853 w 6923157"/>
              <a:gd name="connsiteY900" fmla="*/ 2968158 h 3844781"/>
              <a:gd name="connsiteX901" fmla="*/ 4138746 w 6923157"/>
              <a:gd name="connsiteY901" fmla="*/ 2962328 h 3844781"/>
              <a:gd name="connsiteX902" fmla="*/ 4117308 w 6923157"/>
              <a:gd name="connsiteY902" fmla="*/ 2951019 h 3844781"/>
              <a:gd name="connsiteX903" fmla="*/ 4107503 w 6923157"/>
              <a:gd name="connsiteY903" fmla="*/ 2961945 h 3844781"/>
              <a:gd name="connsiteX904" fmla="*/ 4107133 w 6923157"/>
              <a:gd name="connsiteY904" fmla="*/ 2972163 h 3844781"/>
              <a:gd name="connsiteX905" fmla="*/ 4110625 w 6923157"/>
              <a:gd name="connsiteY905" fmla="*/ 2991827 h 3844781"/>
              <a:gd name="connsiteX906" fmla="*/ 4124506 w 6923157"/>
              <a:gd name="connsiteY906" fmla="*/ 3030910 h 3844781"/>
              <a:gd name="connsiteX907" fmla="*/ 4104840 w 6923157"/>
              <a:gd name="connsiteY907" fmla="*/ 3026382 h 3844781"/>
              <a:gd name="connsiteX908" fmla="*/ 4080945 w 6923157"/>
              <a:gd name="connsiteY908" fmla="*/ 3022626 h 3844781"/>
              <a:gd name="connsiteX909" fmla="*/ 4059772 w 6923157"/>
              <a:gd name="connsiteY909" fmla="*/ 3013297 h 3844781"/>
              <a:gd name="connsiteX910" fmla="*/ 3995857 w 6923157"/>
              <a:gd name="connsiteY910" fmla="*/ 2982338 h 3844781"/>
              <a:gd name="connsiteX911" fmla="*/ 3987794 w 6923157"/>
              <a:gd name="connsiteY911" fmla="*/ 2986856 h 3844781"/>
              <a:gd name="connsiteX912" fmla="*/ 3983381 w 6923157"/>
              <a:gd name="connsiteY912" fmla="*/ 2992738 h 3844781"/>
              <a:gd name="connsiteX913" fmla="*/ 3979918 w 6923157"/>
              <a:gd name="connsiteY913" fmla="*/ 2986264 h 3844781"/>
              <a:gd name="connsiteX914" fmla="*/ 3973520 w 6923157"/>
              <a:gd name="connsiteY914" fmla="*/ 2977283 h 3844781"/>
              <a:gd name="connsiteX915" fmla="*/ 3960884 w 6923157"/>
              <a:gd name="connsiteY915" fmla="*/ 2973500 h 3844781"/>
              <a:gd name="connsiteX916" fmla="*/ 3955069 w 6923157"/>
              <a:gd name="connsiteY916" fmla="*/ 2962381 h 3844781"/>
              <a:gd name="connsiteX917" fmla="*/ 3947166 w 6923157"/>
              <a:gd name="connsiteY917" fmla="*/ 2948598 h 3844781"/>
              <a:gd name="connsiteX918" fmla="*/ 3939633 w 6923157"/>
              <a:gd name="connsiteY918" fmla="*/ 2957080 h 3844781"/>
              <a:gd name="connsiteX919" fmla="*/ 3936779 w 6923157"/>
              <a:gd name="connsiteY919" fmla="*/ 2961663 h 3844781"/>
              <a:gd name="connsiteX920" fmla="*/ 3929588 w 6923157"/>
              <a:gd name="connsiteY920" fmla="*/ 2946735 h 3844781"/>
              <a:gd name="connsiteX921" fmla="*/ 3921049 w 6923157"/>
              <a:gd name="connsiteY921" fmla="*/ 2941189 h 3844781"/>
              <a:gd name="connsiteX922" fmla="*/ 3917033 w 6923157"/>
              <a:gd name="connsiteY922" fmla="*/ 2950043 h 3844781"/>
              <a:gd name="connsiteX923" fmla="*/ 3885448 w 6923157"/>
              <a:gd name="connsiteY923" fmla="*/ 2973069 h 3844781"/>
              <a:gd name="connsiteX924" fmla="*/ 3875350 w 6923157"/>
              <a:gd name="connsiteY924" fmla="*/ 2968823 h 3844781"/>
              <a:gd name="connsiteX925" fmla="*/ 3837104 w 6923157"/>
              <a:gd name="connsiteY925" fmla="*/ 2980884 h 3844781"/>
              <a:gd name="connsiteX926" fmla="*/ 3836392 w 6923157"/>
              <a:gd name="connsiteY926" fmla="*/ 2982028 h 3844781"/>
              <a:gd name="connsiteX927" fmla="*/ 3824549 w 6923157"/>
              <a:gd name="connsiteY927" fmla="*/ 2984192 h 3844781"/>
              <a:gd name="connsiteX928" fmla="*/ 3821219 w 6923157"/>
              <a:gd name="connsiteY928" fmla="*/ 2978711 h 3844781"/>
              <a:gd name="connsiteX929" fmla="*/ 3828752 w 6923157"/>
              <a:gd name="connsiteY929" fmla="*/ 2970229 h 3844781"/>
              <a:gd name="connsiteX930" fmla="*/ 3834142 w 6923157"/>
              <a:gd name="connsiteY930" fmla="*/ 2965184 h 3844781"/>
              <a:gd name="connsiteX931" fmla="*/ 3828406 w 6923157"/>
              <a:gd name="connsiteY931" fmla="*/ 2961155 h 3844781"/>
              <a:gd name="connsiteX932" fmla="*/ 3815058 w 6923157"/>
              <a:gd name="connsiteY932" fmla="*/ 2958519 h 3844781"/>
              <a:gd name="connsiteX933" fmla="*/ 3799224 w 6923157"/>
              <a:gd name="connsiteY933" fmla="*/ 2950245 h 3844781"/>
              <a:gd name="connsiteX934" fmla="*/ 3789655 w 6923157"/>
              <a:gd name="connsiteY934" fmla="*/ 2949962 h 3844781"/>
              <a:gd name="connsiteX935" fmla="*/ 3761269 w 6923157"/>
              <a:gd name="connsiteY935" fmla="*/ 2944997 h 3844781"/>
              <a:gd name="connsiteX936" fmla="*/ 3748473 w 6923157"/>
              <a:gd name="connsiteY936" fmla="*/ 2927033 h 3844781"/>
              <a:gd name="connsiteX937" fmla="*/ 3728595 w 6923157"/>
              <a:gd name="connsiteY937" fmla="*/ 2914422 h 3844781"/>
              <a:gd name="connsiteX938" fmla="*/ 3713001 w 6923157"/>
              <a:gd name="connsiteY938" fmla="*/ 2927422 h 3844781"/>
              <a:gd name="connsiteX939" fmla="*/ 3694340 w 6923157"/>
              <a:gd name="connsiteY939" fmla="*/ 2936920 h 3844781"/>
              <a:gd name="connsiteX940" fmla="*/ 3684640 w 6923157"/>
              <a:gd name="connsiteY940" fmla="*/ 2935647 h 3844781"/>
              <a:gd name="connsiteX941" fmla="*/ 3673302 w 6923157"/>
              <a:gd name="connsiteY941" fmla="*/ 2928583 h 3844781"/>
              <a:gd name="connsiteX942" fmla="*/ 3672638 w 6923157"/>
              <a:gd name="connsiteY942" fmla="*/ 2923628 h 3844781"/>
              <a:gd name="connsiteX943" fmla="*/ 3661431 w 6923157"/>
              <a:gd name="connsiteY943" fmla="*/ 2917555 h 3844781"/>
              <a:gd name="connsiteX944" fmla="*/ 3647134 w 6923157"/>
              <a:gd name="connsiteY944" fmla="*/ 2927272 h 3844781"/>
              <a:gd name="connsiteX945" fmla="*/ 3593130 w 6923157"/>
              <a:gd name="connsiteY945" fmla="*/ 2905669 h 3844781"/>
              <a:gd name="connsiteX946" fmla="*/ 3591383 w 6923157"/>
              <a:gd name="connsiteY946" fmla="*/ 2879596 h 3844781"/>
              <a:gd name="connsiteX947" fmla="*/ 3574807 w 6923157"/>
              <a:gd name="connsiteY947" fmla="*/ 2859276 h 3844781"/>
              <a:gd name="connsiteX948" fmla="*/ 3558922 w 6923157"/>
              <a:gd name="connsiteY948" fmla="*/ 2857102 h 3844781"/>
              <a:gd name="connsiteX949" fmla="*/ 3539945 w 6923157"/>
              <a:gd name="connsiteY949" fmla="*/ 2870720 h 3844781"/>
              <a:gd name="connsiteX950" fmla="*/ 3529928 w 6923157"/>
              <a:gd name="connsiteY950" fmla="*/ 2873565 h 3844781"/>
              <a:gd name="connsiteX951" fmla="*/ 3509575 w 6923157"/>
              <a:gd name="connsiteY951" fmla="*/ 2883372 h 3844781"/>
              <a:gd name="connsiteX952" fmla="*/ 3513437 w 6923157"/>
              <a:gd name="connsiteY952" fmla="*/ 2892819 h 3844781"/>
              <a:gd name="connsiteX953" fmla="*/ 3518563 w 6923157"/>
              <a:gd name="connsiteY953" fmla="*/ 2885792 h 3844781"/>
              <a:gd name="connsiteX954" fmla="*/ 3522977 w 6923157"/>
              <a:gd name="connsiteY954" fmla="*/ 2879910 h 3844781"/>
              <a:gd name="connsiteX955" fmla="*/ 3528976 w 6923157"/>
              <a:gd name="connsiteY955" fmla="*/ 2885919 h 3844781"/>
              <a:gd name="connsiteX956" fmla="*/ 3532629 w 6923157"/>
              <a:gd name="connsiteY956" fmla="*/ 2919766 h 3844781"/>
              <a:gd name="connsiteX957" fmla="*/ 3527606 w 6923157"/>
              <a:gd name="connsiteY957" fmla="*/ 2914592 h 3844781"/>
              <a:gd name="connsiteX958" fmla="*/ 3508785 w 6923157"/>
              <a:gd name="connsiteY958" fmla="*/ 2909909 h 3844781"/>
              <a:gd name="connsiteX959" fmla="*/ 3502944 w 6923157"/>
              <a:gd name="connsiteY959" fmla="*/ 2918082 h 3844781"/>
              <a:gd name="connsiteX960" fmla="*/ 3488962 w 6923157"/>
              <a:gd name="connsiteY960" fmla="*/ 2923681 h 3844781"/>
              <a:gd name="connsiteX961" fmla="*/ 3471650 w 6923157"/>
              <a:gd name="connsiteY961" fmla="*/ 2923799 h 3844781"/>
              <a:gd name="connsiteX962" fmla="*/ 3478973 w 6923157"/>
              <a:gd name="connsiteY962" fmla="*/ 2939717 h 3844781"/>
              <a:gd name="connsiteX963" fmla="*/ 3464410 w 6923157"/>
              <a:gd name="connsiteY963" fmla="*/ 2947453 h 3844781"/>
              <a:gd name="connsiteX964" fmla="*/ 3462982 w 6923157"/>
              <a:gd name="connsiteY964" fmla="*/ 2949743 h 3844781"/>
              <a:gd name="connsiteX965" fmla="*/ 3467820 w 6923157"/>
              <a:gd name="connsiteY965" fmla="*/ 2960025 h 3844781"/>
              <a:gd name="connsiteX966" fmla="*/ 3486772 w 6923157"/>
              <a:gd name="connsiteY966" fmla="*/ 2965699 h 3844781"/>
              <a:gd name="connsiteX967" fmla="*/ 3502313 w 6923157"/>
              <a:gd name="connsiteY967" fmla="*/ 2958799 h 3844781"/>
              <a:gd name="connsiteX968" fmla="*/ 3512331 w 6923157"/>
              <a:gd name="connsiteY968" fmla="*/ 2955956 h 3844781"/>
              <a:gd name="connsiteX969" fmla="*/ 3534960 w 6923157"/>
              <a:gd name="connsiteY969" fmla="*/ 2976184 h 3844781"/>
              <a:gd name="connsiteX970" fmla="*/ 3547911 w 6923157"/>
              <a:gd name="connsiteY970" fmla="*/ 2975848 h 3844781"/>
              <a:gd name="connsiteX971" fmla="*/ 3559937 w 6923157"/>
              <a:gd name="connsiteY971" fmla="*/ 2968576 h 3844781"/>
              <a:gd name="connsiteX972" fmla="*/ 3569849 w 6923157"/>
              <a:gd name="connsiteY972" fmla="*/ 2977931 h 3844781"/>
              <a:gd name="connsiteX973" fmla="*/ 3587214 w 6923157"/>
              <a:gd name="connsiteY973" fmla="*/ 2971714 h 3844781"/>
              <a:gd name="connsiteX974" fmla="*/ 3601992 w 6923157"/>
              <a:gd name="connsiteY974" fmla="*/ 2972060 h 3844781"/>
              <a:gd name="connsiteX975" fmla="*/ 3625172 w 6923157"/>
              <a:gd name="connsiteY975" fmla="*/ 2976963 h 3844781"/>
              <a:gd name="connsiteX976" fmla="*/ 3638548 w 6923157"/>
              <a:gd name="connsiteY976" fmla="*/ 2992791 h 3844781"/>
              <a:gd name="connsiteX977" fmla="*/ 3662363 w 6923157"/>
              <a:gd name="connsiteY977" fmla="*/ 2989456 h 3844781"/>
              <a:gd name="connsiteX978" fmla="*/ 3668521 w 6923157"/>
              <a:gd name="connsiteY978" fmla="*/ 2977165 h 3844781"/>
              <a:gd name="connsiteX979" fmla="*/ 3676506 w 6923157"/>
              <a:gd name="connsiteY979" fmla="*/ 2998038 h 3844781"/>
              <a:gd name="connsiteX980" fmla="*/ 3678513 w 6923157"/>
              <a:gd name="connsiteY980" fmla="*/ 2993610 h 3844781"/>
              <a:gd name="connsiteX981" fmla="*/ 3703623 w 6923157"/>
              <a:gd name="connsiteY981" fmla="*/ 2986993 h 3844781"/>
              <a:gd name="connsiteX982" fmla="*/ 3710022 w 6923157"/>
              <a:gd name="connsiteY982" fmla="*/ 2995976 h 3844781"/>
              <a:gd name="connsiteX983" fmla="*/ 3710946 w 6923157"/>
              <a:gd name="connsiteY983" fmla="*/ 3002914 h 3844781"/>
              <a:gd name="connsiteX984" fmla="*/ 3715733 w 6923157"/>
              <a:gd name="connsiteY984" fmla="*/ 3019295 h 3844781"/>
              <a:gd name="connsiteX985" fmla="*/ 3761780 w 6923157"/>
              <a:gd name="connsiteY985" fmla="*/ 3033216 h 3844781"/>
              <a:gd name="connsiteX986" fmla="*/ 3836927 w 6923157"/>
              <a:gd name="connsiteY986" fmla="*/ 3050957 h 3844781"/>
              <a:gd name="connsiteX987" fmla="*/ 3860689 w 6923157"/>
              <a:gd name="connsiteY987" fmla="*/ 3053723 h 3844781"/>
              <a:gd name="connsiteX988" fmla="*/ 3878531 w 6923157"/>
              <a:gd name="connsiteY988" fmla="*/ 3057568 h 3844781"/>
              <a:gd name="connsiteX989" fmla="*/ 3909405 w 6923157"/>
              <a:gd name="connsiteY989" fmla="*/ 3068170 h 3844781"/>
              <a:gd name="connsiteX990" fmla="*/ 3941309 w 6923157"/>
              <a:gd name="connsiteY990" fmla="*/ 3073509 h 3844781"/>
              <a:gd name="connsiteX991" fmla="*/ 3967397 w 6923157"/>
              <a:gd name="connsiteY991" fmla="*/ 3067728 h 3844781"/>
              <a:gd name="connsiteX992" fmla="*/ 3990209 w 6923157"/>
              <a:gd name="connsiteY992" fmla="*/ 3082848 h 3844781"/>
              <a:gd name="connsiteX993" fmla="*/ 4012413 w 6923157"/>
              <a:gd name="connsiteY993" fmla="*/ 3086912 h 3844781"/>
              <a:gd name="connsiteX994" fmla="*/ 4044794 w 6923157"/>
              <a:gd name="connsiteY994" fmla="*/ 3102314 h 3844781"/>
              <a:gd name="connsiteX995" fmla="*/ 4105879 w 6923157"/>
              <a:gd name="connsiteY995" fmla="*/ 3118564 h 3844781"/>
              <a:gd name="connsiteX996" fmla="*/ 4154912 w 6923157"/>
              <a:gd name="connsiteY996" fmla="*/ 3128894 h 3844781"/>
              <a:gd name="connsiteX997" fmla="*/ 4166251 w 6923157"/>
              <a:gd name="connsiteY997" fmla="*/ 3135959 h 3844781"/>
              <a:gd name="connsiteX998" fmla="*/ 4194006 w 6923157"/>
              <a:gd name="connsiteY998" fmla="*/ 3149161 h 3844781"/>
              <a:gd name="connsiteX999" fmla="*/ 4199928 w 6923157"/>
              <a:gd name="connsiteY999" fmla="*/ 3148079 h 3844781"/>
              <a:gd name="connsiteX1000" fmla="*/ 4194564 w 6923157"/>
              <a:gd name="connsiteY1000" fmla="*/ 3166315 h 3844781"/>
              <a:gd name="connsiteX1001" fmla="*/ 4177675 w 6923157"/>
              <a:gd name="connsiteY1001" fmla="*/ 3182595 h 3844781"/>
              <a:gd name="connsiteX1002" fmla="*/ 4163163 w 6923157"/>
              <a:gd name="connsiteY1002" fmla="*/ 3184231 h 3844781"/>
              <a:gd name="connsiteX1003" fmla="*/ 4149154 w 6923157"/>
              <a:gd name="connsiteY1003" fmla="*/ 3176640 h 3844781"/>
              <a:gd name="connsiteX1004" fmla="*/ 4147567 w 6923157"/>
              <a:gd name="connsiteY1004" fmla="*/ 3164749 h 3844781"/>
              <a:gd name="connsiteX1005" fmla="*/ 4140721 w 6923157"/>
              <a:gd name="connsiteY1005" fmla="*/ 3158893 h 3844781"/>
              <a:gd name="connsiteX1006" fmla="*/ 4120185 w 6923157"/>
              <a:gd name="connsiteY1006" fmla="*/ 3173810 h 3844781"/>
              <a:gd name="connsiteX1007" fmla="*/ 4115507 w 6923157"/>
              <a:gd name="connsiteY1007" fmla="*/ 3177710 h 3844781"/>
              <a:gd name="connsiteX1008" fmla="*/ 4112175 w 6923157"/>
              <a:gd name="connsiteY1008" fmla="*/ 3172228 h 3844781"/>
              <a:gd name="connsiteX1009" fmla="*/ 4111514 w 6923157"/>
              <a:gd name="connsiteY1009" fmla="*/ 3167273 h 3844781"/>
              <a:gd name="connsiteX1010" fmla="*/ 4102976 w 6923157"/>
              <a:gd name="connsiteY1010" fmla="*/ 3161728 h 3844781"/>
              <a:gd name="connsiteX1011" fmla="*/ 4092164 w 6923157"/>
              <a:gd name="connsiteY1011" fmla="*/ 3158627 h 3844781"/>
              <a:gd name="connsiteX1012" fmla="*/ 4091557 w 6923157"/>
              <a:gd name="connsiteY1012" fmla="*/ 3147573 h 3844781"/>
              <a:gd name="connsiteX1013" fmla="*/ 4101838 w 6923157"/>
              <a:gd name="connsiteY1013" fmla="*/ 3146709 h 3844781"/>
              <a:gd name="connsiteX1014" fmla="*/ 4108473 w 6923157"/>
              <a:gd name="connsiteY1014" fmla="*/ 3144482 h 3844781"/>
              <a:gd name="connsiteX1015" fmla="*/ 4106436 w 6923157"/>
              <a:gd name="connsiteY1015" fmla="*/ 3135719 h 3844781"/>
              <a:gd name="connsiteX1016" fmla="*/ 4086216 w 6923157"/>
              <a:gd name="connsiteY1016" fmla="*/ 3146517 h 3844781"/>
              <a:gd name="connsiteX1017" fmla="*/ 4068799 w 6923157"/>
              <a:gd name="connsiteY1017" fmla="*/ 3158835 h 3844781"/>
              <a:gd name="connsiteX1018" fmla="*/ 4020031 w 6923157"/>
              <a:gd name="connsiteY1018" fmla="*/ 3150487 h 3844781"/>
              <a:gd name="connsiteX1019" fmla="*/ 4016170 w 6923157"/>
              <a:gd name="connsiteY1019" fmla="*/ 3141040 h 3844781"/>
              <a:gd name="connsiteX1020" fmla="*/ 4018285 w 6923157"/>
              <a:gd name="connsiteY1020" fmla="*/ 3124413 h 3844781"/>
              <a:gd name="connsiteX1021" fmla="*/ 4010196 w 6923157"/>
              <a:gd name="connsiteY1021" fmla="*/ 3115741 h 3844781"/>
              <a:gd name="connsiteX1022" fmla="*/ 4005649 w 6923157"/>
              <a:gd name="connsiteY1022" fmla="*/ 3120631 h 3844781"/>
              <a:gd name="connsiteX1023" fmla="*/ 3994894 w 6923157"/>
              <a:gd name="connsiteY1023" fmla="*/ 3143912 h 3844781"/>
              <a:gd name="connsiteX1024" fmla="*/ 3993519 w 6923157"/>
              <a:gd name="connsiteY1024" fmla="*/ 3140103 h 3844781"/>
              <a:gd name="connsiteX1025" fmla="*/ 3982577 w 6923157"/>
              <a:gd name="connsiteY1025" fmla="*/ 3136012 h 3844781"/>
              <a:gd name="connsiteX1026" fmla="*/ 3977236 w 6923157"/>
              <a:gd name="connsiteY1026" fmla="*/ 3134956 h 3844781"/>
              <a:gd name="connsiteX1027" fmla="*/ 3962513 w 6923157"/>
              <a:gd name="connsiteY1027" fmla="*/ 3128511 h 3844781"/>
              <a:gd name="connsiteX1028" fmla="*/ 3935130 w 6923157"/>
              <a:gd name="connsiteY1028" fmla="*/ 3137573 h 3844781"/>
              <a:gd name="connsiteX1029" fmla="*/ 3931826 w 6923157"/>
              <a:gd name="connsiteY1029" fmla="*/ 3145282 h 3844781"/>
              <a:gd name="connsiteX1030" fmla="*/ 3929449 w 6923157"/>
              <a:gd name="connsiteY1030" fmla="*/ 3159926 h 3844781"/>
              <a:gd name="connsiteX1031" fmla="*/ 3952632 w 6923157"/>
              <a:gd name="connsiteY1031" fmla="*/ 3164827 h 3844781"/>
              <a:gd name="connsiteX1032" fmla="*/ 3973090 w 6923157"/>
              <a:gd name="connsiteY1032" fmla="*/ 3175302 h 3844781"/>
              <a:gd name="connsiteX1033" fmla="*/ 3945232 w 6923157"/>
              <a:gd name="connsiteY1033" fmla="*/ 3174300 h 3844781"/>
              <a:gd name="connsiteX1034" fmla="*/ 3924614 w 6923157"/>
              <a:gd name="connsiteY1034" fmla="*/ 3182127 h 3844781"/>
              <a:gd name="connsiteX1035" fmla="*/ 3913487 w 6923157"/>
              <a:gd name="connsiteY1035" fmla="*/ 3183144 h 3844781"/>
              <a:gd name="connsiteX1036" fmla="*/ 3912245 w 6923157"/>
              <a:gd name="connsiteY1036" fmla="*/ 3180325 h 3844781"/>
              <a:gd name="connsiteX1037" fmla="*/ 3871830 w 6923157"/>
              <a:gd name="connsiteY1037" fmla="*/ 3182632 h 3844781"/>
              <a:gd name="connsiteX1038" fmla="*/ 3850394 w 6923157"/>
              <a:gd name="connsiteY1038" fmla="*/ 3203804 h 3844781"/>
              <a:gd name="connsiteX1039" fmla="*/ 3821557 w 6923157"/>
              <a:gd name="connsiteY1039" fmla="*/ 3201966 h 3844781"/>
              <a:gd name="connsiteX1040" fmla="*/ 3785028 w 6923157"/>
              <a:gd name="connsiteY1040" fmla="*/ 3194427 h 3844781"/>
              <a:gd name="connsiteX1041" fmla="*/ 3757617 w 6923157"/>
              <a:gd name="connsiteY1041" fmla="*/ 3190299 h 3844781"/>
              <a:gd name="connsiteX1042" fmla="*/ 3736656 w 6923157"/>
              <a:gd name="connsiteY1042" fmla="*/ 3189052 h 3844781"/>
              <a:gd name="connsiteX1043" fmla="*/ 3718682 w 6923157"/>
              <a:gd name="connsiteY1043" fmla="*/ 3184216 h 3844781"/>
              <a:gd name="connsiteX1044" fmla="*/ 3700889 w 6923157"/>
              <a:gd name="connsiteY1044" fmla="*/ 3141786 h 3844781"/>
              <a:gd name="connsiteX1045" fmla="*/ 3694492 w 6923157"/>
              <a:gd name="connsiteY1045" fmla="*/ 3132803 h 3844781"/>
              <a:gd name="connsiteX1046" fmla="*/ 3685849 w 6923157"/>
              <a:gd name="connsiteY1046" fmla="*/ 3139456 h 3844781"/>
              <a:gd name="connsiteX1047" fmla="*/ 3681833 w 6923157"/>
              <a:gd name="connsiteY1047" fmla="*/ 3148313 h 3844781"/>
              <a:gd name="connsiteX1048" fmla="*/ 3658046 w 6923157"/>
              <a:gd name="connsiteY1048" fmla="*/ 3164838 h 3844781"/>
              <a:gd name="connsiteX1049" fmla="*/ 3645331 w 6923157"/>
              <a:gd name="connsiteY1049" fmla="*/ 3153964 h 3844781"/>
              <a:gd name="connsiteX1050" fmla="*/ 3628178 w 6923157"/>
              <a:gd name="connsiteY1050" fmla="*/ 3168263 h 3844781"/>
              <a:gd name="connsiteX1051" fmla="*/ 3600133 w 6923157"/>
              <a:gd name="connsiteY1051" fmla="*/ 3172371 h 3844781"/>
              <a:gd name="connsiteX1052" fmla="*/ 3544783 w 6923157"/>
              <a:gd name="connsiteY1052" fmla="*/ 3160149 h 3844781"/>
              <a:gd name="connsiteX1053" fmla="*/ 3535797 w 6923157"/>
              <a:gd name="connsiteY1053" fmla="*/ 3157730 h 3844781"/>
              <a:gd name="connsiteX1054" fmla="*/ 3515893 w 6923157"/>
              <a:gd name="connsiteY1054" fmla="*/ 3164412 h 3844781"/>
              <a:gd name="connsiteX1055" fmla="*/ 3510502 w 6923157"/>
              <a:gd name="connsiteY1055" fmla="*/ 3169456 h 3844781"/>
              <a:gd name="connsiteX1056" fmla="*/ 3502308 w 6923157"/>
              <a:gd name="connsiteY1056" fmla="*/ 3172983 h 3844781"/>
              <a:gd name="connsiteX1057" fmla="*/ 3490123 w 6923157"/>
              <a:gd name="connsiteY1057" fmla="*/ 3166074 h 3844781"/>
              <a:gd name="connsiteX1058" fmla="*/ 3479099 w 6923157"/>
              <a:gd name="connsiteY1058" fmla="*/ 3154891 h 3844781"/>
              <a:gd name="connsiteX1059" fmla="*/ 3467310 w 6923157"/>
              <a:gd name="connsiteY1059" fmla="*/ 3150953 h 3844781"/>
              <a:gd name="connsiteX1060" fmla="*/ 3450313 w 6923157"/>
              <a:gd name="connsiteY1060" fmla="*/ 3146953 h 3844781"/>
              <a:gd name="connsiteX1061" fmla="*/ 3442701 w 6923157"/>
              <a:gd name="connsiteY1061" fmla="*/ 3148344 h 3844781"/>
              <a:gd name="connsiteX1062" fmla="*/ 3406781 w 6923157"/>
              <a:gd name="connsiteY1062" fmla="*/ 3151860 h 3844781"/>
              <a:gd name="connsiteX1063" fmla="*/ 3393910 w 6923157"/>
              <a:gd name="connsiteY1063" fmla="*/ 3159287 h 3844781"/>
              <a:gd name="connsiteX1064" fmla="*/ 3404800 w 6923157"/>
              <a:gd name="connsiteY1064" fmla="*/ 3169478 h 3844781"/>
              <a:gd name="connsiteX1065" fmla="*/ 3407601 w 6923157"/>
              <a:gd name="connsiteY1065" fmla="*/ 3170995 h 3844781"/>
              <a:gd name="connsiteX1066" fmla="*/ 3416724 w 6923157"/>
              <a:gd name="connsiteY1066" fmla="*/ 3206888 h 3844781"/>
              <a:gd name="connsiteX1067" fmla="*/ 3401525 w 6923157"/>
              <a:gd name="connsiteY1067" fmla="*/ 3190378 h 3844781"/>
              <a:gd name="connsiteX1068" fmla="*/ 3381887 w 6923157"/>
              <a:gd name="connsiteY1068" fmla="*/ 3199041 h 3844781"/>
              <a:gd name="connsiteX1069" fmla="*/ 3377128 w 6923157"/>
              <a:gd name="connsiteY1069" fmla="*/ 3195849 h 3844781"/>
              <a:gd name="connsiteX1070" fmla="*/ 3378026 w 6923157"/>
              <a:gd name="connsiteY1070" fmla="*/ 3189595 h 3844781"/>
              <a:gd name="connsiteX1071" fmla="*/ 3376836 w 6923157"/>
              <a:gd name="connsiteY1071" fmla="*/ 3180676 h 3844781"/>
              <a:gd name="connsiteX1072" fmla="*/ 3371893 w 6923157"/>
              <a:gd name="connsiteY1072" fmla="*/ 3182595 h 3844781"/>
              <a:gd name="connsiteX1073" fmla="*/ 3364334 w 6923157"/>
              <a:gd name="connsiteY1073" fmla="*/ 3177885 h 3844781"/>
              <a:gd name="connsiteX1074" fmla="*/ 3362694 w 6923157"/>
              <a:gd name="connsiteY1074" fmla="*/ 3172093 h 3844781"/>
              <a:gd name="connsiteX1075" fmla="*/ 3320299 w 6923157"/>
              <a:gd name="connsiteY1075" fmla="*/ 3192019 h 3844781"/>
              <a:gd name="connsiteX1076" fmla="*/ 3318475 w 6923157"/>
              <a:gd name="connsiteY1076" fmla="*/ 3191336 h 3844781"/>
              <a:gd name="connsiteX1077" fmla="*/ 3260932 w 6923157"/>
              <a:gd name="connsiteY1077" fmla="*/ 3188652 h 3844781"/>
              <a:gd name="connsiteX1078" fmla="*/ 3246341 w 6923157"/>
              <a:gd name="connsiteY1078" fmla="*/ 3183195 h 3844781"/>
              <a:gd name="connsiteX1079" fmla="*/ 3229530 w 6923157"/>
              <a:gd name="connsiteY1079" fmla="*/ 3174086 h 3844781"/>
              <a:gd name="connsiteX1080" fmla="*/ 3196727 w 6923157"/>
              <a:gd name="connsiteY1080" fmla="*/ 3175002 h 3844781"/>
              <a:gd name="connsiteX1081" fmla="*/ 3190967 w 6923157"/>
              <a:gd name="connsiteY1081" fmla="*/ 3190265 h 3844781"/>
              <a:gd name="connsiteX1082" fmla="*/ 3192871 w 6923157"/>
              <a:gd name="connsiteY1082" fmla="*/ 3198039 h 3844781"/>
              <a:gd name="connsiteX1083" fmla="*/ 3191604 w 6923157"/>
              <a:gd name="connsiteY1083" fmla="*/ 3214512 h 3844781"/>
              <a:gd name="connsiteX1084" fmla="*/ 3190124 w 6923157"/>
              <a:gd name="connsiteY1084" fmla="*/ 3222903 h 3844781"/>
              <a:gd name="connsiteX1085" fmla="*/ 3183410 w 6923157"/>
              <a:gd name="connsiteY1085" fmla="*/ 3218038 h 3844781"/>
              <a:gd name="connsiteX1086" fmla="*/ 3172888 w 6923157"/>
              <a:gd name="connsiteY1086" fmla="*/ 3197628 h 3844781"/>
              <a:gd name="connsiteX1087" fmla="*/ 3137705 w 6923157"/>
              <a:gd name="connsiteY1087" fmla="*/ 3180708 h 3844781"/>
              <a:gd name="connsiteX1088" fmla="*/ 3115001 w 6923157"/>
              <a:gd name="connsiteY1088" fmla="*/ 3185870 h 3844781"/>
              <a:gd name="connsiteX1089" fmla="*/ 3096233 w 6923157"/>
              <a:gd name="connsiteY1089" fmla="*/ 3175087 h 3844781"/>
              <a:gd name="connsiteX1090" fmla="*/ 3092901 w 6923157"/>
              <a:gd name="connsiteY1090" fmla="*/ 3169605 h 3844781"/>
              <a:gd name="connsiteX1091" fmla="*/ 3084947 w 6923157"/>
              <a:gd name="connsiteY1091" fmla="*/ 3194404 h 3844781"/>
              <a:gd name="connsiteX1092" fmla="*/ 3075644 w 6923157"/>
              <a:gd name="connsiteY1092" fmla="*/ 3196105 h 3844781"/>
              <a:gd name="connsiteX1093" fmla="*/ 3060736 w 6923157"/>
              <a:gd name="connsiteY1093" fmla="*/ 3194767 h 3844781"/>
              <a:gd name="connsiteX1094" fmla="*/ 3040965 w 6923157"/>
              <a:gd name="connsiteY1094" fmla="*/ 3202438 h 3844781"/>
              <a:gd name="connsiteX1095" fmla="*/ 3007819 w 6923157"/>
              <a:gd name="connsiteY1095" fmla="*/ 3194282 h 3844781"/>
              <a:gd name="connsiteX1096" fmla="*/ 2986357 w 6923157"/>
              <a:gd name="connsiteY1096" fmla="*/ 3202263 h 3844781"/>
              <a:gd name="connsiteX1097" fmla="*/ 2962277 w 6923157"/>
              <a:gd name="connsiteY1097" fmla="*/ 3203616 h 3844781"/>
              <a:gd name="connsiteX1098" fmla="*/ 2948612 w 6923157"/>
              <a:gd name="connsiteY1098" fmla="*/ 3205096 h 3844781"/>
              <a:gd name="connsiteX1099" fmla="*/ 2947053 w 6923157"/>
              <a:gd name="connsiteY1099" fmla="*/ 3206396 h 3844781"/>
              <a:gd name="connsiteX1100" fmla="*/ 2937485 w 6923157"/>
              <a:gd name="connsiteY1100" fmla="*/ 3206114 h 3844781"/>
              <a:gd name="connsiteX1101" fmla="*/ 2933757 w 6923157"/>
              <a:gd name="connsiteY1101" fmla="*/ 3197659 h 3844781"/>
              <a:gd name="connsiteX1102" fmla="*/ 2914407 w 6923157"/>
              <a:gd name="connsiteY1102" fmla="*/ 3189013 h 3844781"/>
              <a:gd name="connsiteX1103" fmla="*/ 2874101 w 6923157"/>
              <a:gd name="connsiteY1103" fmla="*/ 3211602 h 3844781"/>
              <a:gd name="connsiteX1104" fmla="*/ 2863422 w 6923157"/>
              <a:gd name="connsiteY1104" fmla="*/ 3209492 h 3844781"/>
              <a:gd name="connsiteX1105" fmla="*/ 2854435 w 6923157"/>
              <a:gd name="connsiteY1105" fmla="*/ 3207074 h 3844781"/>
              <a:gd name="connsiteX1106" fmla="*/ 2833687 w 6923157"/>
              <a:gd name="connsiteY1106" fmla="*/ 3213909 h 3844781"/>
              <a:gd name="connsiteX1107" fmla="*/ 2818041 w 6923157"/>
              <a:gd name="connsiteY1107" fmla="*/ 3233007 h 3844781"/>
              <a:gd name="connsiteX1108" fmla="*/ 2810508 w 6923157"/>
              <a:gd name="connsiteY1108" fmla="*/ 3241489 h 3844781"/>
              <a:gd name="connsiteX1109" fmla="*/ 2792747 w 6923157"/>
              <a:gd name="connsiteY1109" fmla="*/ 3244733 h 3844781"/>
              <a:gd name="connsiteX1110" fmla="*/ 2790581 w 6923157"/>
              <a:gd name="connsiteY1110" fmla="*/ 3267460 h 3844781"/>
              <a:gd name="connsiteX1111" fmla="*/ 2782861 w 6923157"/>
              <a:gd name="connsiteY1111" fmla="*/ 3248569 h 3844781"/>
              <a:gd name="connsiteX1112" fmla="*/ 2800965 w 6923157"/>
              <a:gd name="connsiteY1112" fmla="*/ 3221915 h 3844781"/>
              <a:gd name="connsiteX1113" fmla="*/ 2770330 w 6923157"/>
              <a:gd name="connsiteY1113" fmla="*/ 3232586 h 3844781"/>
              <a:gd name="connsiteX1114" fmla="*/ 2765732 w 6923157"/>
              <a:gd name="connsiteY1114" fmla="*/ 3243577 h 3844781"/>
              <a:gd name="connsiteX1115" fmla="*/ 2751065 w 6923157"/>
              <a:gd name="connsiteY1115" fmla="*/ 3263512 h 3844781"/>
              <a:gd name="connsiteX1116" fmla="*/ 2747894 w 6923157"/>
              <a:gd name="connsiteY1116" fmla="*/ 3272213 h 3844781"/>
              <a:gd name="connsiteX1117" fmla="*/ 2744618 w 6923157"/>
              <a:gd name="connsiteY1117" fmla="*/ 3293112 h 3844781"/>
              <a:gd name="connsiteX1118" fmla="*/ 2741022 w 6923157"/>
              <a:gd name="connsiteY1118" fmla="*/ 3285649 h 3844781"/>
              <a:gd name="connsiteX1119" fmla="*/ 2721622 w 6923157"/>
              <a:gd name="connsiteY1119" fmla="*/ 3283102 h 3844781"/>
              <a:gd name="connsiteX1120" fmla="*/ 2697754 w 6923157"/>
              <a:gd name="connsiteY1120" fmla="*/ 3292537 h 3844781"/>
              <a:gd name="connsiteX1121" fmla="*/ 2678486 w 6923157"/>
              <a:gd name="connsiteY1121" fmla="*/ 3290981 h 3844781"/>
              <a:gd name="connsiteX1122" fmla="*/ 2621444 w 6923157"/>
              <a:gd name="connsiteY1122" fmla="*/ 3279068 h 3844781"/>
              <a:gd name="connsiteX1123" fmla="*/ 2615098 w 6923157"/>
              <a:gd name="connsiteY1123" fmla="*/ 3263987 h 3844781"/>
              <a:gd name="connsiteX1124" fmla="*/ 2625933 w 6923157"/>
              <a:gd name="connsiteY1124" fmla="*/ 3247795 h 3844781"/>
              <a:gd name="connsiteX1125" fmla="*/ 2640866 w 6923157"/>
              <a:gd name="connsiteY1125" fmla="*/ 3229843 h 3844781"/>
              <a:gd name="connsiteX1126" fmla="*/ 2567468 w 6923157"/>
              <a:gd name="connsiteY1126" fmla="*/ 3270657 h 3844781"/>
              <a:gd name="connsiteX1127" fmla="*/ 2558429 w 6923157"/>
              <a:gd name="connsiteY1127" fmla="*/ 3274338 h 3844781"/>
              <a:gd name="connsiteX1128" fmla="*/ 2550920 w 6923157"/>
              <a:gd name="connsiteY1128" fmla="*/ 3263528 h 3844781"/>
              <a:gd name="connsiteX1129" fmla="*/ 2553113 w 6923157"/>
              <a:gd name="connsiteY1129" fmla="*/ 3253993 h 3844781"/>
              <a:gd name="connsiteX1130" fmla="*/ 2564451 w 6923157"/>
              <a:gd name="connsiteY1130" fmla="*/ 3228575 h 3844781"/>
              <a:gd name="connsiteX1131" fmla="*/ 2555937 w 6923157"/>
              <a:gd name="connsiteY1131" fmla="*/ 3203737 h 3844781"/>
              <a:gd name="connsiteX1132" fmla="*/ 2539947 w 6923157"/>
              <a:gd name="connsiteY1132" fmla="*/ 3213764 h 3844781"/>
              <a:gd name="connsiteX1133" fmla="*/ 2537173 w 6923157"/>
              <a:gd name="connsiteY1133" fmla="*/ 3225437 h 3844781"/>
              <a:gd name="connsiteX1134" fmla="*/ 2512832 w 6923157"/>
              <a:gd name="connsiteY1134" fmla="*/ 3257290 h 3844781"/>
              <a:gd name="connsiteX1135" fmla="*/ 2489546 w 6923157"/>
              <a:gd name="connsiteY1135" fmla="*/ 3264588 h 3844781"/>
              <a:gd name="connsiteX1136" fmla="*/ 2429333 w 6923157"/>
              <a:gd name="connsiteY1136" fmla="*/ 3261377 h 3844781"/>
              <a:gd name="connsiteX1137" fmla="*/ 2414506 w 6923157"/>
              <a:gd name="connsiteY1137" fmla="*/ 3267130 h 3844781"/>
              <a:gd name="connsiteX1138" fmla="*/ 2391036 w 6923157"/>
              <a:gd name="connsiteY1138" fmla="*/ 3279538 h 3844781"/>
              <a:gd name="connsiteX1139" fmla="*/ 2362117 w 6923157"/>
              <a:gd name="connsiteY1139" fmla="*/ 3270608 h 3844781"/>
              <a:gd name="connsiteX1140" fmla="*/ 2343245 w 6923157"/>
              <a:gd name="connsiteY1140" fmla="*/ 3272026 h 3844781"/>
              <a:gd name="connsiteX1141" fmla="*/ 2330373 w 6923157"/>
              <a:gd name="connsiteY1141" fmla="*/ 3279453 h 3844781"/>
              <a:gd name="connsiteX1142" fmla="*/ 2323422 w 6923157"/>
              <a:gd name="connsiteY1142" fmla="*/ 3285797 h 3844781"/>
              <a:gd name="connsiteX1143" fmla="*/ 2318452 w 6923157"/>
              <a:gd name="connsiteY1143" fmla="*/ 3274524 h 3844781"/>
              <a:gd name="connsiteX1144" fmla="*/ 2322654 w 6923157"/>
              <a:gd name="connsiteY1144" fmla="*/ 3260561 h 3844781"/>
              <a:gd name="connsiteX1145" fmla="*/ 2302166 w 6923157"/>
              <a:gd name="connsiteY1145" fmla="*/ 3236895 h 3844781"/>
              <a:gd name="connsiteX1146" fmla="*/ 2292414 w 6923157"/>
              <a:gd name="connsiteY1146" fmla="*/ 3241723 h 3844781"/>
              <a:gd name="connsiteX1147" fmla="*/ 2282977 w 6923157"/>
              <a:gd name="connsiteY1147" fmla="*/ 3242431 h 3844781"/>
              <a:gd name="connsiteX1148" fmla="*/ 2239047 w 6923157"/>
              <a:gd name="connsiteY1148" fmla="*/ 3244365 h 3844781"/>
              <a:gd name="connsiteX1149" fmla="*/ 2237039 w 6923157"/>
              <a:gd name="connsiteY1149" fmla="*/ 3248792 h 3844781"/>
              <a:gd name="connsiteX1150" fmla="*/ 2241745 w 6923157"/>
              <a:gd name="connsiteY1150" fmla="*/ 3258083 h 3844781"/>
              <a:gd name="connsiteX1151" fmla="*/ 2244864 w 6923157"/>
              <a:gd name="connsiteY1151" fmla="*/ 3255483 h 3844781"/>
              <a:gd name="connsiteX1152" fmla="*/ 2265745 w 6923157"/>
              <a:gd name="connsiteY1152" fmla="*/ 3249639 h 3844781"/>
              <a:gd name="connsiteX1153" fmla="*/ 2277641 w 6923157"/>
              <a:gd name="connsiteY1153" fmla="*/ 3273859 h 3844781"/>
              <a:gd name="connsiteX1154" fmla="*/ 2271139 w 6923157"/>
              <a:gd name="connsiteY1154" fmla="*/ 3277076 h 3844781"/>
              <a:gd name="connsiteX1155" fmla="*/ 2256311 w 6923157"/>
              <a:gd name="connsiteY1155" fmla="*/ 3282830 h 3844781"/>
              <a:gd name="connsiteX1156" fmla="*/ 2225096 w 6923157"/>
              <a:gd name="connsiteY1156" fmla="*/ 3295637 h 3844781"/>
              <a:gd name="connsiteX1157" fmla="*/ 2210188 w 6923157"/>
              <a:gd name="connsiteY1157" fmla="*/ 3294300 h 3844781"/>
              <a:gd name="connsiteX1158" fmla="*/ 2191501 w 6923157"/>
              <a:gd name="connsiteY1158" fmla="*/ 3290607 h 3844781"/>
              <a:gd name="connsiteX1159" fmla="*/ 2179395 w 6923157"/>
              <a:gd name="connsiteY1159" fmla="*/ 3290789 h 3844781"/>
              <a:gd name="connsiteX1160" fmla="*/ 2167104 w 6923157"/>
              <a:gd name="connsiteY1160" fmla="*/ 3296079 h 3844781"/>
              <a:gd name="connsiteX1161" fmla="*/ 2158222 w 6923157"/>
              <a:gd name="connsiteY1161" fmla="*/ 3281460 h 3844781"/>
              <a:gd name="connsiteX1162" fmla="*/ 2130101 w 6923157"/>
              <a:gd name="connsiteY1162" fmla="*/ 3310959 h 3844781"/>
              <a:gd name="connsiteX1163" fmla="*/ 2132425 w 6923157"/>
              <a:gd name="connsiteY1163" fmla="*/ 3302413 h 3844781"/>
              <a:gd name="connsiteX1164" fmla="*/ 2117807 w 6923157"/>
              <a:gd name="connsiteY1164" fmla="*/ 3283766 h 3844781"/>
              <a:gd name="connsiteX1165" fmla="*/ 2090741 w 6923157"/>
              <a:gd name="connsiteY1165" fmla="*/ 3288711 h 3844781"/>
              <a:gd name="connsiteX1166" fmla="*/ 2048475 w 6923157"/>
              <a:gd name="connsiteY1166" fmla="*/ 3277145 h 3844781"/>
              <a:gd name="connsiteX1167" fmla="*/ 2032353 w 6923157"/>
              <a:gd name="connsiteY1167" fmla="*/ 3286181 h 3844781"/>
              <a:gd name="connsiteX1168" fmla="*/ 2014750 w 6923157"/>
              <a:gd name="connsiteY1168" fmla="*/ 3303606 h 3844781"/>
              <a:gd name="connsiteX1169" fmla="*/ 1993340 w 6923157"/>
              <a:gd name="connsiteY1169" fmla="*/ 3305488 h 3844781"/>
              <a:gd name="connsiteX1170" fmla="*/ 1981419 w 6923157"/>
              <a:gd name="connsiteY1170" fmla="*/ 3300559 h 3844781"/>
              <a:gd name="connsiteX1171" fmla="*/ 1977771 w 6923157"/>
              <a:gd name="connsiteY1171" fmla="*/ 3299195 h 3844781"/>
              <a:gd name="connsiteX1172" fmla="*/ 1945579 w 6923157"/>
              <a:gd name="connsiteY1172" fmla="*/ 3311166 h 3844781"/>
              <a:gd name="connsiteX1173" fmla="*/ 1917297 w 6923157"/>
              <a:gd name="connsiteY1173" fmla="*/ 3326483 h 3844781"/>
              <a:gd name="connsiteX1174" fmla="*/ 1908575 w 6923157"/>
              <a:gd name="connsiteY1174" fmla="*/ 3326046 h 3844781"/>
              <a:gd name="connsiteX1175" fmla="*/ 1895491 w 6923157"/>
              <a:gd name="connsiteY1175" fmla="*/ 3325391 h 3844781"/>
              <a:gd name="connsiteX1176" fmla="*/ 1856876 w 6923157"/>
              <a:gd name="connsiteY1176" fmla="*/ 3347670 h 3844781"/>
              <a:gd name="connsiteX1177" fmla="*/ 1839431 w 6923157"/>
              <a:gd name="connsiteY1177" fmla="*/ 3346796 h 3844781"/>
              <a:gd name="connsiteX1178" fmla="*/ 1829650 w 6923157"/>
              <a:gd name="connsiteY1178" fmla="*/ 3338433 h 3844781"/>
              <a:gd name="connsiteX1179" fmla="*/ 1822407 w 6923157"/>
              <a:gd name="connsiteY1179" fmla="*/ 3329605 h 3844781"/>
              <a:gd name="connsiteX1180" fmla="*/ 1788362 w 6923157"/>
              <a:gd name="connsiteY1180" fmla="*/ 3327702 h 3844781"/>
              <a:gd name="connsiteX1181" fmla="*/ 1781887 w 6923157"/>
              <a:gd name="connsiteY1181" fmla="*/ 3344112 h 3844781"/>
              <a:gd name="connsiteX1182" fmla="*/ 1779907 w 6923157"/>
              <a:gd name="connsiteY1182" fmla="*/ 3361729 h 3844781"/>
              <a:gd name="connsiteX1183" fmla="*/ 1768090 w 6923157"/>
              <a:gd name="connsiteY1183" fmla="*/ 3344601 h 3844781"/>
              <a:gd name="connsiteX1184" fmla="*/ 1746308 w 6923157"/>
              <a:gd name="connsiteY1184" fmla="*/ 3324219 h 3844781"/>
              <a:gd name="connsiteX1185" fmla="*/ 1721807 w 6923157"/>
              <a:gd name="connsiteY1185" fmla="*/ 3341889 h 3844781"/>
              <a:gd name="connsiteX1186" fmla="*/ 1708803 w 6923157"/>
              <a:gd name="connsiteY1186" fmla="*/ 3348326 h 3844781"/>
              <a:gd name="connsiteX1187" fmla="*/ 1686335 w 6923157"/>
              <a:gd name="connsiteY1187" fmla="*/ 3342278 h 3844781"/>
              <a:gd name="connsiteX1188" fmla="*/ 1678459 w 6923157"/>
              <a:gd name="connsiteY1188" fmla="*/ 3341687 h 3844781"/>
              <a:gd name="connsiteX1189" fmla="*/ 1661094 w 6923157"/>
              <a:gd name="connsiteY1189" fmla="*/ 3347905 h 3844781"/>
              <a:gd name="connsiteX1190" fmla="*/ 1666934 w 6923157"/>
              <a:gd name="connsiteY1190" fmla="*/ 3339731 h 3844781"/>
              <a:gd name="connsiteX1191" fmla="*/ 1664236 w 6923157"/>
              <a:gd name="connsiteY1191" fmla="*/ 3326014 h 3844781"/>
              <a:gd name="connsiteX1192" fmla="*/ 1654352 w 6923157"/>
              <a:gd name="connsiteY1192" fmla="*/ 3329850 h 3844781"/>
              <a:gd name="connsiteX1193" fmla="*/ 1631439 w 6923157"/>
              <a:gd name="connsiteY1193" fmla="*/ 3359412 h 3844781"/>
              <a:gd name="connsiteX1194" fmla="*/ 1610690 w 6923157"/>
              <a:gd name="connsiteY1194" fmla="*/ 3366248 h 3844781"/>
              <a:gd name="connsiteX1195" fmla="*/ 1587588 w 6923157"/>
              <a:gd name="connsiteY1195" fmla="*/ 3368437 h 3844781"/>
              <a:gd name="connsiteX1196" fmla="*/ 1562399 w 6923157"/>
              <a:gd name="connsiteY1196" fmla="*/ 3367962 h 3844781"/>
              <a:gd name="connsiteX1197" fmla="*/ 1544901 w 6923157"/>
              <a:gd name="connsiteY1197" fmla="*/ 3373188 h 3844781"/>
              <a:gd name="connsiteX1198" fmla="*/ 1523623 w 6923157"/>
              <a:gd name="connsiteY1198" fmla="*/ 3376060 h 3844781"/>
              <a:gd name="connsiteX1199" fmla="*/ 1516776 w 6923157"/>
              <a:gd name="connsiteY1199" fmla="*/ 3370206 h 3844781"/>
              <a:gd name="connsiteX1200" fmla="*/ 1491904 w 6923157"/>
              <a:gd name="connsiteY1200" fmla="*/ 3365614 h 3844781"/>
              <a:gd name="connsiteX1201" fmla="*/ 1481201 w 6923157"/>
              <a:gd name="connsiteY1201" fmla="*/ 3382794 h 3844781"/>
              <a:gd name="connsiteX1202" fmla="*/ 1463465 w 6923157"/>
              <a:gd name="connsiteY1202" fmla="*/ 3399230 h 3844781"/>
              <a:gd name="connsiteX1203" fmla="*/ 1432119 w 6923157"/>
              <a:gd name="connsiteY1203" fmla="*/ 3411045 h 3844781"/>
              <a:gd name="connsiteX1204" fmla="*/ 1423925 w 6923157"/>
              <a:gd name="connsiteY1204" fmla="*/ 3414572 h 3844781"/>
              <a:gd name="connsiteX1205" fmla="*/ 1376163 w 6923157"/>
              <a:gd name="connsiteY1205" fmla="*/ 3420251 h 3844781"/>
              <a:gd name="connsiteX1206" fmla="*/ 1384514 w 6923157"/>
              <a:gd name="connsiteY1206" fmla="*/ 3398425 h 3844781"/>
              <a:gd name="connsiteX1207" fmla="*/ 1386707 w 6923157"/>
              <a:gd name="connsiteY1207" fmla="*/ 3388889 h 3844781"/>
              <a:gd name="connsiteX1208" fmla="*/ 1386230 w 6923157"/>
              <a:gd name="connsiteY1208" fmla="*/ 3378825 h 3844781"/>
              <a:gd name="connsiteX1209" fmla="*/ 1377903 w 6923157"/>
              <a:gd name="connsiteY1209" fmla="*/ 3381361 h 3844781"/>
              <a:gd name="connsiteX1210" fmla="*/ 1370187 w 6923157"/>
              <a:gd name="connsiteY1210" fmla="*/ 3394951 h 3844781"/>
              <a:gd name="connsiteX1211" fmla="*/ 1363157 w 6923157"/>
              <a:gd name="connsiteY1211" fmla="*/ 3394205 h 3844781"/>
              <a:gd name="connsiteX1212" fmla="*/ 1356625 w 6923157"/>
              <a:gd name="connsiteY1212" fmla="*/ 3384233 h 3844781"/>
              <a:gd name="connsiteX1213" fmla="*/ 1314151 w 6923157"/>
              <a:gd name="connsiteY1213" fmla="*/ 3397066 h 3844781"/>
              <a:gd name="connsiteX1214" fmla="*/ 1305456 w 6923157"/>
              <a:gd name="connsiteY1214" fmla="*/ 3409820 h 3844781"/>
              <a:gd name="connsiteX1215" fmla="*/ 1304715 w 6923157"/>
              <a:gd name="connsiteY1215" fmla="*/ 3397775 h 3844781"/>
              <a:gd name="connsiteX1216" fmla="*/ 1294220 w 6923157"/>
              <a:gd name="connsiteY1216" fmla="*/ 3390556 h 3844781"/>
              <a:gd name="connsiteX1217" fmla="*/ 1280371 w 6923157"/>
              <a:gd name="connsiteY1217" fmla="*/ 3397146 h 3844781"/>
              <a:gd name="connsiteX1218" fmla="*/ 1273632 w 6923157"/>
              <a:gd name="connsiteY1218" fmla="*/ 3411572 h 3844781"/>
              <a:gd name="connsiteX1219" fmla="*/ 1280374 w 6923157"/>
              <a:gd name="connsiteY1219" fmla="*/ 3429627 h 3844781"/>
              <a:gd name="connsiteX1220" fmla="*/ 1266100 w 6923157"/>
              <a:gd name="connsiteY1220" fmla="*/ 3420054 h 3844781"/>
              <a:gd name="connsiteX1221" fmla="*/ 1253413 w 6923157"/>
              <a:gd name="connsiteY1221" fmla="*/ 3422371 h 3844781"/>
              <a:gd name="connsiteX1222" fmla="*/ 1213475 w 6923157"/>
              <a:gd name="connsiteY1222" fmla="*/ 3434742 h 3844781"/>
              <a:gd name="connsiteX1223" fmla="*/ 1182789 w 6923157"/>
              <a:gd name="connsiteY1223" fmla="*/ 3451513 h 3844781"/>
              <a:gd name="connsiteX1224" fmla="*/ 1175706 w 6923157"/>
              <a:gd name="connsiteY1224" fmla="*/ 3456868 h 3844781"/>
              <a:gd name="connsiteX1225" fmla="*/ 1157575 w 6923157"/>
              <a:gd name="connsiteY1225" fmla="*/ 3470330 h 3844781"/>
              <a:gd name="connsiteX1226" fmla="*/ 1156993 w 6923157"/>
              <a:gd name="connsiteY1226" fmla="*/ 3472466 h 3844781"/>
              <a:gd name="connsiteX1227" fmla="*/ 1148483 w 6923157"/>
              <a:gd name="connsiteY1227" fmla="*/ 3480112 h 3844781"/>
              <a:gd name="connsiteX1228" fmla="*/ 1143196 w 6923157"/>
              <a:gd name="connsiteY1228" fmla="*/ 3472958 h 3844781"/>
              <a:gd name="connsiteX1229" fmla="*/ 1129450 w 6923157"/>
              <a:gd name="connsiteY1229" fmla="*/ 3467347 h 3844781"/>
              <a:gd name="connsiteX1230" fmla="*/ 1096544 w 6923157"/>
              <a:gd name="connsiteY1230" fmla="*/ 3480463 h 3844781"/>
              <a:gd name="connsiteX1231" fmla="*/ 1071962 w 6923157"/>
              <a:gd name="connsiteY1231" fmla="*/ 3491043 h 3844781"/>
              <a:gd name="connsiteX1232" fmla="*/ 1064799 w 6923157"/>
              <a:gd name="connsiteY1232" fmla="*/ 3489307 h 3844781"/>
              <a:gd name="connsiteX1233" fmla="*/ 1044023 w 6923157"/>
              <a:gd name="connsiteY1233" fmla="*/ 3482951 h 3844781"/>
              <a:gd name="connsiteX1234" fmla="*/ 1013309 w 6923157"/>
              <a:gd name="connsiteY1234" fmla="*/ 3486531 h 3844781"/>
              <a:gd name="connsiteX1235" fmla="*/ 1019972 w 6923157"/>
              <a:gd name="connsiteY1235" fmla="*/ 3497496 h 3844781"/>
              <a:gd name="connsiteX1236" fmla="*/ 1017911 w 6923157"/>
              <a:gd name="connsiteY1236" fmla="*/ 3508022 h 3844781"/>
              <a:gd name="connsiteX1237" fmla="*/ 988812 w 6923157"/>
              <a:gd name="connsiteY1237" fmla="*/ 3536685 h 3844781"/>
              <a:gd name="connsiteX1238" fmla="*/ 944489 w 6923157"/>
              <a:gd name="connsiteY1238" fmla="*/ 3568127 h 3844781"/>
              <a:gd name="connsiteX1239" fmla="*/ 938487 w 6923157"/>
              <a:gd name="connsiteY1239" fmla="*/ 3562118 h 3844781"/>
              <a:gd name="connsiteX1240" fmla="*/ 946520 w 6923157"/>
              <a:gd name="connsiteY1240" fmla="*/ 3544409 h 3844781"/>
              <a:gd name="connsiteX1241" fmla="*/ 946626 w 6923157"/>
              <a:gd name="connsiteY1241" fmla="*/ 3532209 h 3844781"/>
              <a:gd name="connsiteX1242" fmla="*/ 937057 w 6923157"/>
              <a:gd name="connsiteY1242" fmla="*/ 3531926 h 3844781"/>
              <a:gd name="connsiteX1243" fmla="*/ 924451 w 6923157"/>
              <a:gd name="connsiteY1243" fmla="*/ 3541335 h 3844781"/>
              <a:gd name="connsiteX1244" fmla="*/ 915278 w 6923157"/>
              <a:gd name="connsiteY1244" fmla="*/ 3544026 h 3844781"/>
              <a:gd name="connsiteX1245" fmla="*/ 915383 w 6923157"/>
              <a:gd name="connsiteY1245" fmla="*/ 3531825 h 3844781"/>
              <a:gd name="connsiteX1246" fmla="*/ 916281 w 6923157"/>
              <a:gd name="connsiteY1246" fmla="*/ 3525571 h 3844781"/>
              <a:gd name="connsiteX1247" fmla="*/ 910493 w 6923157"/>
              <a:gd name="connsiteY1247" fmla="*/ 3527644 h 3844781"/>
              <a:gd name="connsiteX1248" fmla="*/ 871457 w 6923157"/>
              <a:gd name="connsiteY1248" fmla="*/ 3566242 h 3844781"/>
              <a:gd name="connsiteX1249" fmla="*/ 820765 w 6923157"/>
              <a:gd name="connsiteY1249" fmla="*/ 3634375 h 3844781"/>
              <a:gd name="connsiteX1250" fmla="*/ 815110 w 6923157"/>
              <a:gd name="connsiteY1250" fmla="*/ 3637438 h 3844781"/>
              <a:gd name="connsiteX1251" fmla="*/ 811515 w 6923157"/>
              <a:gd name="connsiteY1251" fmla="*/ 3629975 h 3844781"/>
              <a:gd name="connsiteX1252" fmla="*/ 812517 w 6923157"/>
              <a:gd name="connsiteY1252" fmla="*/ 3611520 h 3844781"/>
              <a:gd name="connsiteX1253" fmla="*/ 812093 w 6923157"/>
              <a:gd name="connsiteY1253" fmla="*/ 3595357 h 3844781"/>
              <a:gd name="connsiteX1254" fmla="*/ 803238 w 6923157"/>
              <a:gd name="connsiteY1254" fmla="*/ 3593929 h 3844781"/>
              <a:gd name="connsiteX1255" fmla="*/ 795520 w 6923157"/>
              <a:gd name="connsiteY1255" fmla="*/ 3607519 h 3844781"/>
              <a:gd name="connsiteX1256" fmla="*/ 783944 w 6923157"/>
              <a:gd name="connsiteY1256" fmla="*/ 3611664 h 3844781"/>
              <a:gd name="connsiteX1257" fmla="*/ 778605 w 6923157"/>
              <a:gd name="connsiteY1257" fmla="*/ 3610609 h 3844781"/>
              <a:gd name="connsiteX1258" fmla="*/ 765469 w 6923157"/>
              <a:gd name="connsiteY1258" fmla="*/ 3616054 h 3844781"/>
              <a:gd name="connsiteX1259" fmla="*/ 748396 w 6923157"/>
              <a:gd name="connsiteY1259" fmla="*/ 3637444 h 3844781"/>
              <a:gd name="connsiteX1260" fmla="*/ 729895 w 6923157"/>
              <a:gd name="connsiteY1260" fmla="*/ 3661125 h 3844781"/>
              <a:gd name="connsiteX1261" fmla="*/ 718768 w 6923157"/>
              <a:gd name="connsiteY1261" fmla="*/ 3662143 h 3844781"/>
              <a:gd name="connsiteX1262" fmla="*/ 661731 w 6923157"/>
              <a:gd name="connsiteY1262" fmla="*/ 3715194 h 3844781"/>
              <a:gd name="connsiteX1263" fmla="*/ 641275 w 6923157"/>
              <a:gd name="connsiteY1263" fmla="*/ 3737201 h 3844781"/>
              <a:gd name="connsiteX1264" fmla="*/ 628853 w 6923157"/>
              <a:gd name="connsiteY1264" fmla="*/ 3741501 h 3844781"/>
              <a:gd name="connsiteX1265" fmla="*/ 606890 w 6923157"/>
              <a:gd name="connsiteY1265" fmla="*/ 3758709 h 3844781"/>
              <a:gd name="connsiteX1266" fmla="*/ 595895 w 6923157"/>
              <a:gd name="connsiteY1266" fmla="*/ 3760718 h 3844781"/>
              <a:gd name="connsiteX1267" fmla="*/ 583074 w 6923157"/>
              <a:gd name="connsiteY1267" fmla="*/ 3762044 h 3844781"/>
              <a:gd name="connsiteX1268" fmla="*/ 570732 w 6923157"/>
              <a:gd name="connsiteY1268" fmla="*/ 3773434 h 3844781"/>
              <a:gd name="connsiteX1269" fmla="*/ 569437 w 6923157"/>
              <a:gd name="connsiteY1269" fmla="*/ 3776716 h 3844781"/>
              <a:gd name="connsiteX1270" fmla="*/ 571052 w 6923157"/>
              <a:gd name="connsiteY1270" fmla="*/ 3801798 h 3844781"/>
              <a:gd name="connsiteX1271" fmla="*/ 560982 w 6923157"/>
              <a:gd name="connsiteY1271" fmla="*/ 3810743 h 3844781"/>
              <a:gd name="connsiteX1272" fmla="*/ 555431 w 6923157"/>
              <a:gd name="connsiteY1272" fmla="*/ 3801607 h 3844781"/>
              <a:gd name="connsiteX1273" fmla="*/ 554874 w 6923157"/>
              <a:gd name="connsiteY1273" fmla="*/ 3784452 h 3844781"/>
              <a:gd name="connsiteX1274" fmla="*/ 543617 w 6923157"/>
              <a:gd name="connsiteY1274" fmla="*/ 3816960 h 3844781"/>
              <a:gd name="connsiteX1275" fmla="*/ 526359 w 6923157"/>
              <a:gd name="connsiteY1275" fmla="*/ 3843460 h 3844781"/>
              <a:gd name="connsiteX1276" fmla="*/ 519776 w 6923157"/>
              <a:gd name="connsiteY1276" fmla="*/ 3839587 h 3844781"/>
              <a:gd name="connsiteX1277" fmla="*/ 523582 w 6923157"/>
              <a:gd name="connsiteY1277" fmla="*/ 3822650 h 3844781"/>
              <a:gd name="connsiteX1278" fmla="*/ 528681 w 6923157"/>
              <a:gd name="connsiteY1278" fmla="*/ 3802432 h 3844781"/>
              <a:gd name="connsiteX1279" fmla="*/ 503043 w 6923157"/>
              <a:gd name="connsiteY1279" fmla="*/ 3805086 h 3844781"/>
              <a:gd name="connsiteX1280" fmla="*/ 518424 w 6923157"/>
              <a:gd name="connsiteY1280" fmla="*/ 3784004 h 3844781"/>
              <a:gd name="connsiteX1281" fmla="*/ 524738 w 6923157"/>
              <a:gd name="connsiteY1281" fmla="*/ 3753413 h 3844781"/>
              <a:gd name="connsiteX1282" fmla="*/ 519267 w 6923157"/>
              <a:gd name="connsiteY1282" fmla="*/ 3751368 h 3844781"/>
              <a:gd name="connsiteX1283" fmla="*/ 510703 w 6923157"/>
              <a:gd name="connsiteY1283" fmla="*/ 3765112 h 3844781"/>
              <a:gd name="connsiteX1284" fmla="*/ 487470 w 6923157"/>
              <a:gd name="connsiteY1284" fmla="*/ 3766311 h 3844781"/>
              <a:gd name="connsiteX1285" fmla="*/ 485779 w 6923157"/>
              <a:gd name="connsiteY1285" fmla="*/ 3766620 h 3844781"/>
              <a:gd name="connsiteX1286" fmla="*/ 455966 w 6923157"/>
              <a:gd name="connsiteY1286" fmla="*/ 3796428 h 3844781"/>
              <a:gd name="connsiteX1287" fmla="*/ 407281 w 6923157"/>
              <a:gd name="connsiteY1287" fmla="*/ 3827653 h 3844781"/>
              <a:gd name="connsiteX1288" fmla="*/ 411535 w 6923157"/>
              <a:gd name="connsiteY1288" fmla="*/ 3807590 h 3844781"/>
              <a:gd name="connsiteX1289" fmla="*/ 402204 w 6923157"/>
              <a:gd name="connsiteY1289" fmla="*/ 3796098 h 3844781"/>
              <a:gd name="connsiteX1290" fmla="*/ 365409 w 6923157"/>
              <a:gd name="connsiteY1290" fmla="*/ 3786577 h 3844781"/>
              <a:gd name="connsiteX1291" fmla="*/ 354835 w 6923157"/>
              <a:gd name="connsiteY1291" fmla="*/ 3772267 h 3844781"/>
              <a:gd name="connsiteX1292" fmla="*/ 338075 w 6923157"/>
              <a:gd name="connsiteY1292" fmla="*/ 3757057 h 3844781"/>
              <a:gd name="connsiteX1293" fmla="*/ 325653 w 6923157"/>
              <a:gd name="connsiteY1293" fmla="*/ 3761357 h 3844781"/>
              <a:gd name="connsiteX1294" fmla="*/ 309554 w 6923157"/>
              <a:gd name="connsiteY1294" fmla="*/ 3751101 h 3844781"/>
              <a:gd name="connsiteX1295" fmla="*/ 304637 w 6923157"/>
              <a:gd name="connsiteY1295" fmla="*/ 3733728 h 3844781"/>
              <a:gd name="connsiteX1296" fmla="*/ 311031 w 6923157"/>
              <a:gd name="connsiteY1296" fmla="*/ 3710227 h 3844781"/>
              <a:gd name="connsiteX1297" fmla="*/ 325065 w 6923157"/>
              <a:gd name="connsiteY1297" fmla="*/ 3698529 h 3844781"/>
              <a:gd name="connsiteX1298" fmla="*/ 336617 w 6923157"/>
              <a:gd name="connsiteY1298" fmla="*/ 3713675 h 3844781"/>
              <a:gd name="connsiteX1299" fmla="*/ 347878 w 6923157"/>
              <a:gd name="connsiteY1299" fmla="*/ 3713648 h 3844781"/>
              <a:gd name="connsiteX1300" fmla="*/ 355884 w 6923157"/>
              <a:gd name="connsiteY1300" fmla="*/ 3682749 h 3844781"/>
              <a:gd name="connsiteX1301" fmla="*/ 354032 w 6923157"/>
              <a:gd name="connsiteY1301" fmla="*/ 3668875 h 3844781"/>
              <a:gd name="connsiteX1302" fmla="*/ 354745 w 6923157"/>
              <a:gd name="connsiteY1302" fmla="*/ 3667730 h 3844781"/>
              <a:gd name="connsiteX1303" fmla="*/ 353054 w 6923157"/>
              <a:gd name="connsiteY1303" fmla="*/ 3668038 h 3844781"/>
              <a:gd name="connsiteX1304" fmla="*/ 307884 w 6923157"/>
              <a:gd name="connsiteY1304" fmla="*/ 3699637 h 3844781"/>
              <a:gd name="connsiteX1305" fmla="*/ 282273 w 6923157"/>
              <a:gd name="connsiteY1305" fmla="*/ 3715481 h 3844781"/>
              <a:gd name="connsiteX1306" fmla="*/ 270459 w 6923157"/>
              <a:gd name="connsiteY1306" fmla="*/ 3730834 h 3844781"/>
              <a:gd name="connsiteX1307" fmla="*/ 263377 w 6923157"/>
              <a:gd name="connsiteY1307" fmla="*/ 3736189 h 3844781"/>
              <a:gd name="connsiteX1308" fmla="*/ 248284 w 6923157"/>
              <a:gd name="connsiteY1308" fmla="*/ 3739961 h 3844781"/>
              <a:gd name="connsiteX1309" fmla="*/ 223390 w 6923157"/>
              <a:gd name="connsiteY1309" fmla="*/ 3787142 h 3844781"/>
              <a:gd name="connsiteX1310" fmla="*/ 221962 w 6923157"/>
              <a:gd name="connsiteY1310" fmla="*/ 3789432 h 3844781"/>
              <a:gd name="connsiteX1311" fmla="*/ 214614 w 6923157"/>
              <a:gd name="connsiteY1311" fmla="*/ 3792805 h 3844781"/>
              <a:gd name="connsiteX1312" fmla="*/ 209328 w 6923157"/>
              <a:gd name="connsiteY1312" fmla="*/ 3785650 h 3844781"/>
              <a:gd name="connsiteX1313" fmla="*/ 212102 w 6923157"/>
              <a:gd name="connsiteY1313" fmla="*/ 3773976 h 3844781"/>
              <a:gd name="connsiteX1314" fmla="*/ 224997 w 6923157"/>
              <a:gd name="connsiteY1314" fmla="*/ 3747260 h 3844781"/>
              <a:gd name="connsiteX1315" fmla="*/ 225580 w 6923157"/>
              <a:gd name="connsiteY1315" fmla="*/ 3745123 h 3844781"/>
              <a:gd name="connsiteX1316" fmla="*/ 227139 w 6923157"/>
              <a:gd name="connsiteY1316" fmla="*/ 3743824 h 3844781"/>
              <a:gd name="connsiteX1317" fmla="*/ 224601 w 6923157"/>
              <a:gd name="connsiteY1317" fmla="*/ 3744287 h 3844781"/>
              <a:gd name="connsiteX1318" fmla="*/ 223043 w 6923157"/>
              <a:gd name="connsiteY1318" fmla="*/ 3745587 h 3844781"/>
              <a:gd name="connsiteX1319" fmla="*/ 200946 w 6923157"/>
              <a:gd name="connsiteY1319" fmla="*/ 3761803 h 3844781"/>
              <a:gd name="connsiteX1320" fmla="*/ 177952 w 6923157"/>
              <a:gd name="connsiteY1320" fmla="*/ 3784275 h 3844781"/>
              <a:gd name="connsiteX1321" fmla="*/ 164420 w 6923157"/>
              <a:gd name="connsiteY1321" fmla="*/ 3786747 h 3844781"/>
              <a:gd name="connsiteX1322" fmla="*/ 163863 w 6923157"/>
              <a:gd name="connsiteY1322" fmla="*/ 3769592 h 3844781"/>
              <a:gd name="connsiteX1323" fmla="*/ 177208 w 6923157"/>
              <a:gd name="connsiteY1323" fmla="*/ 3739748 h 3844781"/>
              <a:gd name="connsiteX1324" fmla="*/ 181646 w 6923157"/>
              <a:gd name="connsiteY1324" fmla="*/ 3714576 h 3844781"/>
              <a:gd name="connsiteX1325" fmla="*/ 172502 w 6923157"/>
              <a:gd name="connsiteY1325" fmla="*/ 3730457 h 3844781"/>
              <a:gd name="connsiteX1326" fmla="*/ 150038 w 6923157"/>
              <a:gd name="connsiteY1326" fmla="*/ 3756891 h 3844781"/>
              <a:gd name="connsiteX1327" fmla="*/ 118823 w 6923157"/>
              <a:gd name="connsiteY1327" fmla="*/ 3769699 h 3844781"/>
              <a:gd name="connsiteX1328" fmla="*/ 88345 w 6923157"/>
              <a:gd name="connsiteY1328" fmla="*/ 3762069 h 3844781"/>
              <a:gd name="connsiteX1329" fmla="*/ 73120 w 6923157"/>
              <a:gd name="connsiteY1329" fmla="*/ 3764851 h 3844781"/>
              <a:gd name="connsiteX1330" fmla="*/ 62418 w 6923157"/>
              <a:gd name="connsiteY1330" fmla="*/ 3782032 h 3844781"/>
              <a:gd name="connsiteX1331" fmla="*/ 20334 w 6923157"/>
              <a:gd name="connsiteY1331" fmla="*/ 3732874 h 3844781"/>
              <a:gd name="connsiteX1332" fmla="*/ 3595 w 6923157"/>
              <a:gd name="connsiteY1332" fmla="*/ 3665891 h 3844781"/>
              <a:gd name="connsiteX1333" fmla="*/ 16781 w 6923157"/>
              <a:gd name="connsiteY1333" fmla="*/ 3621866 h 3844781"/>
              <a:gd name="connsiteX1334" fmla="*/ 36259 w 6923157"/>
              <a:gd name="connsiteY1334" fmla="*/ 3599020 h 3844781"/>
              <a:gd name="connsiteX1335" fmla="*/ 39934 w 6923157"/>
              <a:gd name="connsiteY1335" fmla="*/ 3613574 h 3844781"/>
              <a:gd name="connsiteX1336" fmla="*/ 58538 w 6923157"/>
              <a:gd name="connsiteY1336" fmla="*/ 3577694 h 3844781"/>
              <a:gd name="connsiteX1337" fmla="*/ 72362 w 6923157"/>
              <a:gd name="connsiteY1337" fmla="*/ 3557912 h 3844781"/>
              <a:gd name="connsiteX1338" fmla="*/ 96545 w 6923157"/>
              <a:gd name="connsiteY1338" fmla="*/ 3544360 h 3844781"/>
              <a:gd name="connsiteX1339" fmla="*/ 120677 w 6923157"/>
              <a:gd name="connsiteY1339" fmla="*/ 3536906 h 3844781"/>
              <a:gd name="connsiteX1340" fmla="*/ 141530 w 6923157"/>
              <a:gd name="connsiteY1340" fmla="*/ 3517871 h 3844781"/>
              <a:gd name="connsiteX1341" fmla="*/ 153713 w 6923157"/>
              <a:gd name="connsiteY1341" fmla="*/ 3492300 h 3844781"/>
              <a:gd name="connsiteX1342" fmla="*/ 165475 w 6923157"/>
              <a:gd name="connsiteY1342" fmla="*/ 3483046 h 3844781"/>
              <a:gd name="connsiteX1343" fmla="*/ 235437 w 6923157"/>
              <a:gd name="connsiteY1343" fmla="*/ 3448950 h 3844781"/>
              <a:gd name="connsiteX1344" fmla="*/ 256318 w 6923157"/>
              <a:gd name="connsiteY1344" fmla="*/ 3443105 h 3844781"/>
              <a:gd name="connsiteX1345" fmla="*/ 287160 w 6923157"/>
              <a:gd name="connsiteY1345" fmla="*/ 3408033 h 3844781"/>
              <a:gd name="connsiteX1346" fmla="*/ 297520 w 6923157"/>
              <a:gd name="connsiteY1346" fmla="*/ 3381779 h 3844781"/>
              <a:gd name="connsiteX1347" fmla="*/ 304652 w 6923157"/>
              <a:gd name="connsiteY1347" fmla="*/ 3337843 h 3844781"/>
              <a:gd name="connsiteX1348" fmla="*/ 299761 w 6923157"/>
              <a:gd name="connsiteY1348" fmla="*/ 3333660 h 3844781"/>
              <a:gd name="connsiteX1349" fmla="*/ 295215 w 6923157"/>
              <a:gd name="connsiteY1349" fmla="*/ 3338552 h 3844781"/>
              <a:gd name="connsiteX1350" fmla="*/ 295428 w 6923157"/>
              <a:gd name="connsiteY1350" fmla="*/ 3346634 h 3844781"/>
              <a:gd name="connsiteX1351" fmla="*/ 282980 w 6923157"/>
              <a:gd name="connsiteY1351" fmla="*/ 3370224 h 3844781"/>
              <a:gd name="connsiteX1352" fmla="*/ 247773 w 6923157"/>
              <a:gd name="connsiteY1352" fmla="*/ 3372594 h 3844781"/>
              <a:gd name="connsiteX1353" fmla="*/ 256440 w 6923157"/>
              <a:gd name="connsiteY1353" fmla="*/ 3346650 h 3844781"/>
              <a:gd name="connsiteX1354" fmla="*/ 255250 w 6923157"/>
              <a:gd name="connsiteY1354" fmla="*/ 3337732 h 3844781"/>
              <a:gd name="connsiteX1355" fmla="*/ 248034 w 6923157"/>
              <a:gd name="connsiteY1355" fmla="*/ 3342095 h 3844781"/>
              <a:gd name="connsiteX1356" fmla="*/ 240053 w 6923157"/>
              <a:gd name="connsiteY1356" fmla="*/ 3353703 h 3844781"/>
              <a:gd name="connsiteX1357" fmla="*/ 227286 w 6923157"/>
              <a:gd name="connsiteY1357" fmla="*/ 3348929 h 3844781"/>
              <a:gd name="connsiteX1358" fmla="*/ 211055 w 6923157"/>
              <a:gd name="connsiteY1358" fmla="*/ 3337683 h 3844781"/>
              <a:gd name="connsiteX1359" fmla="*/ 202121 w 6923157"/>
              <a:gd name="connsiteY1359" fmla="*/ 3329165 h 3844781"/>
              <a:gd name="connsiteX1360" fmla="*/ 203733 w 6923157"/>
              <a:gd name="connsiteY1360" fmla="*/ 3321765 h 3844781"/>
              <a:gd name="connsiteX1361" fmla="*/ 195247 w 6923157"/>
              <a:gd name="connsiteY1361" fmla="*/ 3310118 h 3844781"/>
              <a:gd name="connsiteX1362" fmla="*/ 149862 w 6923157"/>
              <a:gd name="connsiteY1362" fmla="*/ 3301152 h 3844781"/>
              <a:gd name="connsiteX1363" fmla="*/ 140214 w 6923157"/>
              <a:gd name="connsiteY1363" fmla="*/ 3293778 h 3844781"/>
              <a:gd name="connsiteX1364" fmla="*/ 140158 w 6923157"/>
              <a:gd name="connsiteY1364" fmla="*/ 3267396 h 3844781"/>
              <a:gd name="connsiteX1365" fmla="*/ 164394 w 6923157"/>
              <a:gd name="connsiteY1365" fmla="*/ 3247744 h 3844781"/>
              <a:gd name="connsiteX1366" fmla="*/ 245032 w 6923157"/>
              <a:gd name="connsiteY1366" fmla="*/ 3183276 h 3844781"/>
              <a:gd name="connsiteX1367" fmla="*/ 262502 w 6923157"/>
              <a:gd name="connsiteY1367" fmla="*/ 3164857 h 3844781"/>
              <a:gd name="connsiteX1368" fmla="*/ 327651 w 6923157"/>
              <a:gd name="connsiteY1368" fmla="*/ 3101188 h 3844781"/>
              <a:gd name="connsiteX1369" fmla="*/ 332911 w 6923157"/>
              <a:gd name="connsiteY1369" fmla="*/ 3095153 h 3844781"/>
              <a:gd name="connsiteX1370" fmla="*/ 336555 w 6923157"/>
              <a:gd name="connsiteY1370" fmla="*/ 3064034 h 3844781"/>
              <a:gd name="connsiteX1371" fmla="*/ 331321 w 6923157"/>
              <a:gd name="connsiteY1371" fmla="*/ 3050779 h 3844781"/>
              <a:gd name="connsiteX1372" fmla="*/ 322281 w 6923157"/>
              <a:gd name="connsiteY1372" fmla="*/ 3054460 h 3844781"/>
              <a:gd name="connsiteX1373" fmla="*/ 259009 w 6923157"/>
              <a:gd name="connsiteY1373" fmla="*/ 3112712 h 3844781"/>
              <a:gd name="connsiteX1374" fmla="*/ 182756 w 6923157"/>
              <a:gd name="connsiteY1374" fmla="*/ 3158108 h 3844781"/>
              <a:gd name="connsiteX1375" fmla="*/ 172474 w 6923157"/>
              <a:gd name="connsiteY1375" fmla="*/ 3158970 h 3844781"/>
              <a:gd name="connsiteX1376" fmla="*/ 173292 w 6923157"/>
              <a:gd name="connsiteY1376" fmla="*/ 3145626 h 3844781"/>
              <a:gd name="connsiteX1377" fmla="*/ 176728 w 6923157"/>
              <a:gd name="connsiteY1377" fmla="*/ 3138907 h 3844781"/>
              <a:gd name="connsiteX1378" fmla="*/ 181959 w 6923157"/>
              <a:gd name="connsiteY1378" fmla="*/ 3119679 h 3844781"/>
              <a:gd name="connsiteX1379" fmla="*/ 124232 w 6923157"/>
              <a:gd name="connsiteY1379" fmla="*/ 3122105 h 3844781"/>
              <a:gd name="connsiteX1380" fmla="*/ 119791 w 6923157"/>
              <a:gd name="connsiteY1380" fmla="*/ 3114794 h 3844781"/>
              <a:gd name="connsiteX1381" fmla="*/ 120344 w 6923157"/>
              <a:gd name="connsiteY1381" fmla="*/ 3099467 h 3844781"/>
              <a:gd name="connsiteX1382" fmla="*/ 127264 w 6923157"/>
              <a:gd name="connsiteY1382" fmla="*/ 3047449 h 3844781"/>
              <a:gd name="connsiteX1383" fmla="*/ 172852 w 6923157"/>
              <a:gd name="connsiteY1383" fmla="*/ 2967051 h 3844781"/>
              <a:gd name="connsiteX1384" fmla="*/ 209905 w 6923157"/>
              <a:gd name="connsiteY1384" fmla="*/ 2913588 h 3844781"/>
              <a:gd name="connsiteX1385" fmla="*/ 245109 w 6923157"/>
              <a:gd name="connsiteY1385" fmla="*/ 2878736 h 3844781"/>
              <a:gd name="connsiteX1386" fmla="*/ 270376 w 6923157"/>
              <a:gd name="connsiteY1386" fmla="*/ 2853820 h 3844781"/>
              <a:gd name="connsiteX1387" fmla="*/ 279898 w 6923157"/>
              <a:gd name="connsiteY1387" fmla="*/ 2844104 h 3844781"/>
              <a:gd name="connsiteX1388" fmla="*/ 278558 w 6923157"/>
              <a:gd name="connsiteY1388" fmla="*/ 2844794 h 3844781"/>
              <a:gd name="connsiteX1389" fmla="*/ 247119 w 6923157"/>
              <a:gd name="connsiteY1389" fmla="*/ 2824235 h 3844781"/>
              <a:gd name="connsiteX1390" fmla="*/ 224132 w 6923157"/>
              <a:gd name="connsiteY1390" fmla="*/ 2827459 h 3844781"/>
              <a:gd name="connsiteX1391" fmla="*/ 207276 w 6923157"/>
              <a:gd name="connsiteY1391" fmla="*/ 2852591 h 3844781"/>
              <a:gd name="connsiteX1392" fmla="*/ 146325 w 6923157"/>
              <a:gd name="connsiteY1392" fmla="*/ 2776149 h 3844781"/>
              <a:gd name="connsiteX1393" fmla="*/ 124246 w 6923157"/>
              <a:gd name="connsiteY1393" fmla="*/ 2674521 h 3844781"/>
              <a:gd name="connsiteX1394" fmla="*/ 146053 w 6923157"/>
              <a:gd name="connsiteY1394" fmla="*/ 2609234 h 3844781"/>
              <a:gd name="connsiteX1395" fmla="*/ 176343 w 6923157"/>
              <a:gd name="connsiteY1395" fmla="*/ 2576149 h 3844781"/>
              <a:gd name="connsiteX1396" fmla="*/ 181199 w 6923157"/>
              <a:gd name="connsiteY1396" fmla="*/ 2598233 h 3844781"/>
              <a:gd name="connsiteX1397" fmla="*/ 210774 w 6923157"/>
              <a:gd name="connsiteY1397" fmla="*/ 2545516 h 3844781"/>
              <a:gd name="connsiteX1398" fmla="*/ 232431 w 6923157"/>
              <a:gd name="connsiteY1398" fmla="*/ 2516675 h 3844781"/>
              <a:gd name="connsiteX1399" fmla="*/ 269363 w 6923157"/>
              <a:gd name="connsiteY1399" fmla="*/ 2497833 h 3844781"/>
              <a:gd name="connsiteX1400" fmla="*/ 305940 w 6923157"/>
              <a:gd name="connsiteY1400" fmla="*/ 2488148 h 3844781"/>
              <a:gd name="connsiteX1401" fmla="*/ 338121 w 6923157"/>
              <a:gd name="connsiteY1401" fmla="*/ 2460867 h 3844781"/>
              <a:gd name="connsiteX1402" fmla="*/ 357581 w 6923157"/>
              <a:gd name="connsiteY1402" fmla="*/ 2423228 h 3844781"/>
              <a:gd name="connsiteX1403" fmla="*/ 375664 w 6923157"/>
              <a:gd name="connsiteY1403" fmla="*/ 2410067 h 3844781"/>
              <a:gd name="connsiteX1404" fmla="*/ 482274 w 6923157"/>
              <a:gd name="connsiteY1404" fmla="*/ 2363235 h 3844781"/>
              <a:gd name="connsiteX1405" fmla="*/ 513895 w 6923157"/>
              <a:gd name="connsiteY1405" fmla="*/ 2355764 h 3844781"/>
              <a:gd name="connsiteX1406" fmla="*/ 561808 w 6923157"/>
              <a:gd name="connsiteY1406" fmla="*/ 2305026 h 3844781"/>
              <a:gd name="connsiteX1407" fmla="*/ 578560 w 6923157"/>
              <a:gd name="connsiteY1407" fmla="*/ 2266250 h 3844781"/>
              <a:gd name="connsiteX1408" fmla="*/ 591275 w 6923157"/>
              <a:gd name="connsiteY1408" fmla="*/ 2200721 h 3844781"/>
              <a:gd name="connsiteX1409" fmla="*/ 584123 w 6923157"/>
              <a:gd name="connsiteY1409" fmla="*/ 2194135 h 3844781"/>
              <a:gd name="connsiteX1410" fmla="*/ 577073 w 6923157"/>
              <a:gd name="connsiteY1410" fmla="*/ 2201196 h 3844781"/>
              <a:gd name="connsiteX1411" fmla="*/ 577024 w 6923157"/>
              <a:gd name="connsiteY1411" fmla="*/ 2213343 h 3844781"/>
              <a:gd name="connsiteX1412" fmla="*/ 557257 w 6923157"/>
              <a:gd name="connsiteY1412" fmla="*/ 2247990 h 3844781"/>
              <a:gd name="connsiteX1413" fmla="*/ 504281 w 6923157"/>
              <a:gd name="connsiteY1413" fmla="*/ 2249351 h 3844781"/>
              <a:gd name="connsiteX1414" fmla="*/ 518480 w 6923157"/>
              <a:gd name="connsiteY1414" fmla="*/ 2210933 h 3844781"/>
              <a:gd name="connsiteX1415" fmla="*/ 517099 w 6923157"/>
              <a:gd name="connsiteY1415" fmla="*/ 2197468 h 3844781"/>
              <a:gd name="connsiteX1416" fmla="*/ 506065 w 6923157"/>
              <a:gd name="connsiteY1416" fmla="*/ 2203570 h 3844781"/>
              <a:gd name="connsiteX1417" fmla="*/ 493550 w 6923157"/>
              <a:gd name="connsiteY1417" fmla="*/ 2220502 h 3844781"/>
              <a:gd name="connsiteX1418" fmla="*/ 474597 w 6923157"/>
              <a:gd name="connsiteY1418" fmla="*/ 2212539 h 3844781"/>
              <a:gd name="connsiteX1419" fmla="*/ 450739 w 6923157"/>
              <a:gd name="connsiteY1419" fmla="*/ 2194637 h 3844781"/>
              <a:gd name="connsiteX1420" fmla="*/ 437711 w 6923157"/>
              <a:gd name="connsiteY1420" fmla="*/ 2181288 h 3844781"/>
              <a:gd name="connsiteX1421" fmla="*/ 440469 w 6923157"/>
              <a:gd name="connsiteY1421" fmla="*/ 2170276 h 3844781"/>
              <a:gd name="connsiteX1422" fmla="*/ 428258 w 6923157"/>
              <a:gd name="connsiteY1422" fmla="*/ 2152259 h 3844781"/>
              <a:gd name="connsiteX1423" fmla="*/ 360518 w 6923157"/>
              <a:gd name="connsiteY1423" fmla="*/ 2135962 h 3844781"/>
              <a:gd name="connsiteX1424" fmla="*/ 346365 w 6923157"/>
              <a:gd name="connsiteY1424" fmla="*/ 2124288 h 3844781"/>
              <a:gd name="connsiteX1425" fmla="*/ 347486 w 6923157"/>
              <a:gd name="connsiteY1425" fmla="*/ 2084669 h 3844781"/>
              <a:gd name="connsiteX1426" fmla="*/ 384776 w 6923157"/>
              <a:gd name="connsiteY1426" fmla="*/ 2056671 h 3844781"/>
              <a:gd name="connsiteX1427" fmla="*/ 508802 w 6923157"/>
              <a:gd name="connsiteY1427" fmla="*/ 1964899 h 3844781"/>
              <a:gd name="connsiteX1428" fmla="*/ 535875 w 6923157"/>
              <a:gd name="connsiteY1428" fmla="*/ 1938334 h 3844781"/>
              <a:gd name="connsiteX1429" fmla="*/ 636606 w 6923157"/>
              <a:gd name="connsiteY1429" fmla="*/ 1846796 h 3844781"/>
              <a:gd name="connsiteX1430" fmla="*/ 644780 w 6923157"/>
              <a:gd name="connsiteY1430" fmla="*/ 1838061 h 3844781"/>
              <a:gd name="connsiteX1431" fmla="*/ 651672 w 6923157"/>
              <a:gd name="connsiteY1431" fmla="*/ 1791561 h 3844781"/>
              <a:gd name="connsiteX1432" fmla="*/ 644415 w 6923157"/>
              <a:gd name="connsiteY1432" fmla="*/ 1771331 h 3844781"/>
              <a:gd name="connsiteX1433" fmla="*/ 630674 w 6923157"/>
              <a:gd name="connsiteY1433" fmla="*/ 1776295 h 3844781"/>
              <a:gd name="connsiteX1434" fmla="*/ 533006 w 6923157"/>
              <a:gd name="connsiteY1434" fmla="*/ 1859814 h 3844781"/>
              <a:gd name="connsiteX1435" fmla="*/ 416436 w 6923157"/>
              <a:gd name="connsiteY1435" fmla="*/ 1923220 h 3844781"/>
              <a:gd name="connsiteX1436" fmla="*/ 400957 w 6923157"/>
              <a:gd name="connsiteY1436" fmla="*/ 1923875 h 3844781"/>
              <a:gd name="connsiteX1437" fmla="*/ 402795 w 6923157"/>
              <a:gd name="connsiteY1437" fmla="*/ 1903885 h 3844781"/>
              <a:gd name="connsiteX1438" fmla="*/ 408260 w 6923157"/>
              <a:gd name="connsiteY1438" fmla="*/ 1894012 h 3844781"/>
              <a:gd name="connsiteX1439" fmla="*/ 416993 w 6923157"/>
              <a:gd name="connsiteY1439" fmla="*/ 1865468 h 3844781"/>
              <a:gd name="connsiteX1440" fmla="*/ 330199 w 6923157"/>
              <a:gd name="connsiteY1440" fmla="*/ 1865504 h 3844781"/>
              <a:gd name="connsiteX1441" fmla="*/ 323863 w 6923157"/>
              <a:gd name="connsiteY1441" fmla="*/ 1854250 h 3844781"/>
              <a:gd name="connsiteX1442" fmla="*/ 325394 w 6923157"/>
              <a:gd name="connsiteY1442" fmla="*/ 1831270 h 3844781"/>
              <a:gd name="connsiteX1443" fmla="*/ 338158 w 6923157"/>
              <a:gd name="connsiteY1443" fmla="*/ 1753591 h 3844781"/>
              <a:gd name="connsiteX1444" fmla="*/ 410280 w 6923157"/>
              <a:gd name="connsiteY1444" fmla="*/ 1635711 h 3844781"/>
              <a:gd name="connsiteX1445" fmla="*/ 468357 w 6923157"/>
              <a:gd name="connsiteY1445" fmla="*/ 1557746 h 3844781"/>
              <a:gd name="connsiteX1446" fmla="*/ 522809 w 6923157"/>
              <a:gd name="connsiteY1446" fmla="*/ 1507610 h 3844781"/>
              <a:gd name="connsiteX1447" fmla="*/ 561886 w 6923157"/>
              <a:gd name="connsiteY1447" fmla="*/ 1471771 h 3844781"/>
              <a:gd name="connsiteX1448" fmla="*/ 649696 w 6923157"/>
              <a:gd name="connsiteY1448" fmla="*/ 1418472 h 3844781"/>
              <a:gd name="connsiteX1449" fmla="*/ 713242 w 6923157"/>
              <a:gd name="connsiteY1449" fmla="*/ 1368577 h 3844781"/>
              <a:gd name="connsiteX1450" fmla="*/ 740771 w 6923157"/>
              <a:gd name="connsiteY1450" fmla="*/ 1308558 h 3844781"/>
              <a:gd name="connsiteX1451" fmla="*/ 786385 w 6923157"/>
              <a:gd name="connsiteY1451" fmla="*/ 1235378 h 3844781"/>
              <a:gd name="connsiteX1452" fmla="*/ 798032 w 6923157"/>
              <a:gd name="connsiteY1452" fmla="*/ 1235262 h 3844781"/>
              <a:gd name="connsiteX1453" fmla="*/ 832413 w 6923157"/>
              <a:gd name="connsiteY1453" fmla="*/ 1254721 h 3844781"/>
              <a:gd name="connsiteX1454" fmla="*/ 879103 w 6923157"/>
              <a:gd name="connsiteY1454" fmla="*/ 1229957 h 3844781"/>
              <a:gd name="connsiteX1455" fmla="*/ 888654 w 6923157"/>
              <a:gd name="connsiteY1455" fmla="*/ 1196745 h 3844781"/>
              <a:gd name="connsiteX1456" fmla="*/ 926709 w 6923157"/>
              <a:gd name="connsiteY1456" fmla="*/ 1176227 h 3844781"/>
              <a:gd name="connsiteX1457" fmla="*/ 929110 w 6923157"/>
              <a:gd name="connsiteY1457" fmla="*/ 1174373 h 3844781"/>
              <a:gd name="connsiteX1458" fmla="*/ 931714 w 6923157"/>
              <a:gd name="connsiteY1458" fmla="*/ 1161865 h 3844781"/>
              <a:gd name="connsiteX1459" fmla="*/ 957000 w 6923157"/>
              <a:gd name="connsiteY1459" fmla="*/ 1143140 h 3844781"/>
              <a:gd name="connsiteX1460" fmla="*/ 1044458 w 6923157"/>
              <a:gd name="connsiteY1460" fmla="*/ 1136940 h 3844781"/>
              <a:gd name="connsiteX1461" fmla="*/ 1109074 w 6923157"/>
              <a:gd name="connsiteY1461" fmla="*/ 1059575 h 3844781"/>
              <a:gd name="connsiteX1462" fmla="*/ 1123426 w 6923157"/>
              <a:gd name="connsiteY1462" fmla="*/ 1022654 h 3844781"/>
              <a:gd name="connsiteX1463" fmla="*/ 1176193 w 6923157"/>
              <a:gd name="connsiteY1463" fmla="*/ 994002 h 3844781"/>
              <a:gd name="connsiteX1464" fmla="*/ 1204954 w 6923157"/>
              <a:gd name="connsiteY1464" fmla="*/ 983895 h 3844781"/>
              <a:gd name="connsiteX1465" fmla="*/ 1244029 w 6923157"/>
              <a:gd name="connsiteY1465" fmla="*/ 948057 h 3844781"/>
              <a:gd name="connsiteX1466" fmla="*/ 1356921 w 6923157"/>
              <a:gd name="connsiteY1466" fmla="*/ 848742 h 3844781"/>
              <a:gd name="connsiteX1467" fmla="*/ 1404426 w 6923157"/>
              <a:gd name="connsiteY1467" fmla="*/ 819310 h 3844781"/>
              <a:gd name="connsiteX1468" fmla="*/ 1480437 w 6923157"/>
              <a:gd name="connsiteY1468" fmla="*/ 764631 h 3844781"/>
              <a:gd name="connsiteX1469" fmla="*/ 1510677 w 6923157"/>
              <a:gd name="connsiteY1469" fmla="*/ 743693 h 3844781"/>
              <a:gd name="connsiteX1470" fmla="*/ 1522835 w 6923157"/>
              <a:gd name="connsiteY1470" fmla="*/ 735916 h 3844781"/>
              <a:gd name="connsiteX1471" fmla="*/ 1610848 w 6923157"/>
              <a:gd name="connsiteY1471" fmla="*/ 671964 h 3844781"/>
              <a:gd name="connsiteX1472" fmla="*/ 1635881 w 6923157"/>
              <a:gd name="connsiteY1472" fmla="*/ 676040 h 3844781"/>
              <a:gd name="connsiteX1473" fmla="*/ 1629088 w 6923157"/>
              <a:gd name="connsiteY1473" fmla="*/ 698241 h 3844781"/>
              <a:gd name="connsiteX1474" fmla="*/ 1609421 w 6923157"/>
              <a:gd name="connsiteY1474" fmla="*/ 708589 h 3844781"/>
              <a:gd name="connsiteX1475" fmla="*/ 1584799 w 6923157"/>
              <a:gd name="connsiteY1475" fmla="*/ 721150 h 3844781"/>
              <a:gd name="connsiteX1476" fmla="*/ 1576423 w 6923157"/>
              <a:gd name="connsiteY1476" fmla="*/ 740538 h 3844781"/>
              <a:gd name="connsiteX1477" fmla="*/ 1577497 w 6923157"/>
              <a:gd name="connsiteY1477" fmla="*/ 751013 h 3844781"/>
              <a:gd name="connsiteX1478" fmla="*/ 1586743 w 6923157"/>
              <a:gd name="connsiteY1478" fmla="*/ 752750 h 3844781"/>
              <a:gd name="connsiteX1479" fmla="*/ 1612592 w 6923157"/>
              <a:gd name="connsiteY1479" fmla="*/ 752159 h 3844781"/>
              <a:gd name="connsiteX1480" fmla="*/ 1635428 w 6923157"/>
              <a:gd name="connsiteY1480" fmla="*/ 747436 h 3844781"/>
              <a:gd name="connsiteX1481" fmla="*/ 1749087 w 6923157"/>
              <a:gd name="connsiteY1481" fmla="*/ 693547 h 3844781"/>
              <a:gd name="connsiteX1482" fmla="*/ 1775343 w 6923157"/>
              <a:gd name="connsiteY1482" fmla="*/ 671650 h 3844781"/>
              <a:gd name="connsiteX1483" fmla="*/ 1790515 w 6923157"/>
              <a:gd name="connsiteY1483" fmla="*/ 668003 h 3844781"/>
              <a:gd name="connsiteX1484" fmla="*/ 1809315 w 6923157"/>
              <a:gd name="connsiteY1484" fmla="*/ 674471 h 3844781"/>
              <a:gd name="connsiteX1485" fmla="*/ 1831126 w 6923157"/>
              <a:gd name="connsiteY1485" fmla="*/ 647127 h 3844781"/>
              <a:gd name="connsiteX1486" fmla="*/ 1847778 w 6923157"/>
              <a:gd name="connsiteY1486" fmla="*/ 632649 h 3844781"/>
              <a:gd name="connsiteX1487" fmla="*/ 1859119 w 6923157"/>
              <a:gd name="connsiteY1487" fmla="*/ 629540 h 3844781"/>
              <a:gd name="connsiteX1488" fmla="*/ 1931044 w 6923157"/>
              <a:gd name="connsiteY1488" fmla="*/ 598199 h 3844781"/>
              <a:gd name="connsiteX1489" fmla="*/ 1955052 w 6923157"/>
              <a:gd name="connsiteY1489" fmla="*/ 579654 h 3844781"/>
              <a:gd name="connsiteX1490" fmla="*/ 1971347 w 6923157"/>
              <a:gd name="connsiteY1490" fmla="*/ 574332 h 3844781"/>
              <a:gd name="connsiteX1491" fmla="*/ 2024477 w 6923157"/>
              <a:gd name="connsiteY1491" fmla="*/ 574466 h 3844781"/>
              <a:gd name="connsiteX1492" fmla="*/ 2168484 w 6923157"/>
              <a:gd name="connsiteY1492" fmla="*/ 551225 h 3844781"/>
              <a:gd name="connsiteX1493" fmla="*/ 2222429 w 6923157"/>
              <a:gd name="connsiteY1493" fmla="*/ 546692 h 3844781"/>
              <a:gd name="connsiteX1494" fmla="*/ 2309324 w 6923157"/>
              <a:gd name="connsiteY1494" fmla="*/ 522358 h 3844781"/>
              <a:gd name="connsiteX1495" fmla="*/ 2426561 w 6923157"/>
              <a:gd name="connsiteY1495" fmla="*/ 490731 h 3844781"/>
              <a:gd name="connsiteX1496" fmla="*/ 2524029 w 6923157"/>
              <a:gd name="connsiteY1496" fmla="*/ 455807 h 3844781"/>
              <a:gd name="connsiteX1497" fmla="*/ 2618585 w 6923157"/>
              <a:gd name="connsiteY1497" fmla="*/ 430397 h 3844781"/>
              <a:gd name="connsiteX1498" fmla="*/ 2686169 w 6923157"/>
              <a:gd name="connsiteY1498" fmla="*/ 407256 h 3844781"/>
              <a:gd name="connsiteX1499" fmla="*/ 2966161 w 6923157"/>
              <a:gd name="connsiteY1499" fmla="*/ 333063 h 3844781"/>
              <a:gd name="connsiteX1500" fmla="*/ 3270774 w 6923157"/>
              <a:gd name="connsiteY1500" fmla="*/ 246308 h 3844781"/>
              <a:gd name="connsiteX1501" fmla="*/ 3563794 w 6923157"/>
              <a:gd name="connsiteY1501" fmla="*/ 185465 h 3844781"/>
              <a:gd name="connsiteX1502" fmla="*/ 3788615 w 6923157"/>
              <a:gd name="connsiteY1502" fmla="*/ 141779 h 3844781"/>
              <a:gd name="connsiteX1503" fmla="*/ 3959493 w 6923157"/>
              <a:gd name="connsiteY1503" fmla="*/ 102625 h 3844781"/>
              <a:gd name="connsiteX1504" fmla="*/ 4082759 w 6923157"/>
              <a:gd name="connsiteY1504" fmla="*/ 79260 h 3844781"/>
              <a:gd name="connsiteX1505" fmla="*/ 4160510 w 6923157"/>
              <a:gd name="connsiteY1505" fmla="*/ 66832 h 3844781"/>
              <a:gd name="connsiteX1506" fmla="*/ 4184775 w 6923157"/>
              <a:gd name="connsiteY1506" fmla="*/ 63429 h 3844781"/>
              <a:gd name="connsiteX1507" fmla="*/ 4190037 w 6923157"/>
              <a:gd name="connsiteY1507" fmla="*/ 64206 h 3844781"/>
              <a:gd name="connsiteX1508" fmla="*/ 4555241 w 6923157"/>
              <a:gd name="connsiteY1508" fmla="*/ 25108 h 3844781"/>
              <a:gd name="connsiteX1509" fmla="*/ 4651792 w 6923157"/>
              <a:gd name="connsiteY1509" fmla="*/ 19150 h 3844781"/>
              <a:gd name="connsiteX1510" fmla="*/ 4863232 w 6923157"/>
              <a:gd name="connsiteY1510" fmla="*/ 9214 h 3844781"/>
              <a:gd name="connsiteX1511" fmla="*/ 5029821 w 6923157"/>
              <a:gd name="connsiteY1511" fmla="*/ 4053 h 3844781"/>
              <a:gd name="connsiteX1512" fmla="*/ 5184916 w 6923157"/>
              <a:gd name="connsiteY1512" fmla="*/ 504 h 3844781"/>
              <a:gd name="connsiteX1513" fmla="*/ 5191838 w 6923157"/>
              <a:gd name="connsiteY1513" fmla="*/ 103 h 3844781"/>
              <a:gd name="connsiteX1514" fmla="*/ 5198148 w 6923157"/>
              <a:gd name="connsiteY1514" fmla="*/ 3202 h 3844781"/>
              <a:gd name="connsiteX1515" fmla="*/ 5279936 w 6923157"/>
              <a:gd name="connsiteY1515" fmla="*/ 17527 h 3844781"/>
              <a:gd name="connsiteX1516" fmla="*/ 5364685 w 6923157"/>
              <a:gd name="connsiteY1516" fmla="*/ 10190 h 3844781"/>
              <a:gd name="connsiteX1517" fmla="*/ 5509053 w 6923157"/>
              <a:gd name="connsiteY1517" fmla="*/ 15735 h 38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Lst>
            <a:rect l="l" t="t" r="r" b="b"/>
            <a:pathLst>
              <a:path w="6923157" h="3844781">
                <a:moveTo>
                  <a:pt x="4127094" y="2650274"/>
                </a:moveTo>
                <a:lnTo>
                  <a:pt x="4120952" y="2652027"/>
                </a:lnTo>
                <a:lnTo>
                  <a:pt x="4121694" y="2652798"/>
                </a:lnTo>
                <a:lnTo>
                  <a:pt x="4123622" y="2654447"/>
                </a:lnTo>
                <a:close/>
                <a:moveTo>
                  <a:pt x="4042165" y="2624169"/>
                </a:moveTo>
                <a:cubicBezTo>
                  <a:pt x="4038517" y="2622805"/>
                  <a:pt x="4035623" y="2623841"/>
                  <a:pt x="4033090" y="2625954"/>
                </a:cubicBezTo>
                <a:lnTo>
                  <a:pt x="4032096" y="2627139"/>
                </a:lnTo>
                <a:lnTo>
                  <a:pt x="4039066" y="2637438"/>
                </a:lnTo>
                <a:cubicBezTo>
                  <a:pt x="4039330" y="2639420"/>
                  <a:pt x="4040308" y="2640257"/>
                  <a:pt x="4040573" y="2642238"/>
                </a:cubicBezTo>
                <a:cubicBezTo>
                  <a:pt x="4043190" y="2648865"/>
                  <a:pt x="4046705" y="2649238"/>
                  <a:pt x="4050273" y="2643511"/>
                </a:cubicBezTo>
                <a:lnTo>
                  <a:pt x="4050295" y="2643480"/>
                </a:lnTo>
                <a:lnTo>
                  <a:pt x="4049615" y="2633721"/>
                </a:lnTo>
                <a:cubicBezTo>
                  <a:pt x="4048001" y="2628940"/>
                  <a:pt x="4045325" y="2625115"/>
                  <a:pt x="4042165" y="2624169"/>
                </a:cubicBezTo>
                <a:close/>
                <a:moveTo>
                  <a:pt x="4268802" y="2636824"/>
                </a:moveTo>
                <a:lnTo>
                  <a:pt x="4256851" y="2652632"/>
                </a:lnTo>
                <a:lnTo>
                  <a:pt x="4274805" y="2655317"/>
                </a:lnTo>
                <a:lnTo>
                  <a:pt x="4275574" y="2653477"/>
                </a:lnTo>
                <a:cubicBezTo>
                  <a:pt x="4279284" y="2649628"/>
                  <a:pt x="4283850" y="2646510"/>
                  <a:pt x="4287193" y="2642347"/>
                </a:cubicBezTo>
                <a:cubicBezTo>
                  <a:pt x="4279567" y="2637142"/>
                  <a:pt x="4273673" y="2635174"/>
                  <a:pt x="4268802" y="2636824"/>
                </a:cubicBezTo>
                <a:close/>
                <a:moveTo>
                  <a:pt x="5509053" y="15735"/>
                </a:moveTo>
                <a:cubicBezTo>
                  <a:pt x="5530765" y="12689"/>
                  <a:pt x="5550842" y="18979"/>
                  <a:pt x="5568007" y="34782"/>
                </a:cubicBezTo>
                <a:cubicBezTo>
                  <a:pt x="5573730" y="40050"/>
                  <a:pt x="5577561" y="39514"/>
                  <a:pt x="5582209" y="34308"/>
                </a:cubicBezTo>
                <a:cubicBezTo>
                  <a:pt x="5592936" y="25214"/>
                  <a:pt x="5603970" y="19113"/>
                  <a:pt x="5615414" y="29649"/>
                </a:cubicBezTo>
                <a:cubicBezTo>
                  <a:pt x="5630843" y="41144"/>
                  <a:pt x="5646475" y="41987"/>
                  <a:pt x="5664202" y="37982"/>
                </a:cubicBezTo>
                <a:cubicBezTo>
                  <a:pt x="5690868" y="32722"/>
                  <a:pt x="5715899" y="36799"/>
                  <a:pt x="5739604" y="53203"/>
                </a:cubicBezTo>
                <a:cubicBezTo>
                  <a:pt x="5753603" y="63381"/>
                  <a:pt x="5772096" y="66858"/>
                  <a:pt x="5783946" y="56089"/>
                </a:cubicBezTo>
                <a:cubicBezTo>
                  <a:pt x="5805248" y="36405"/>
                  <a:pt x="5825018" y="39701"/>
                  <a:pt x="5846832" y="50301"/>
                </a:cubicBezTo>
                <a:cubicBezTo>
                  <a:pt x="5857663" y="54852"/>
                  <a:pt x="5869770" y="59225"/>
                  <a:pt x="5882235" y="54440"/>
                </a:cubicBezTo>
                <a:cubicBezTo>
                  <a:pt x="5888314" y="50551"/>
                  <a:pt x="5891328" y="54682"/>
                  <a:pt x="5891942" y="60666"/>
                </a:cubicBezTo>
                <a:cubicBezTo>
                  <a:pt x="5892402" y="65155"/>
                  <a:pt x="5892708" y="68148"/>
                  <a:pt x="5893015" y="71140"/>
                </a:cubicBezTo>
                <a:cubicBezTo>
                  <a:pt x="5893426" y="87778"/>
                  <a:pt x="5894703" y="87599"/>
                  <a:pt x="5905430" y="78505"/>
                </a:cubicBezTo>
                <a:cubicBezTo>
                  <a:pt x="5917434" y="69232"/>
                  <a:pt x="5930868" y="61276"/>
                  <a:pt x="5943179" y="54995"/>
                </a:cubicBezTo>
                <a:cubicBezTo>
                  <a:pt x="5948135" y="52782"/>
                  <a:pt x="5953089" y="50570"/>
                  <a:pt x="5957381" y="54521"/>
                </a:cubicBezTo>
                <a:cubicBezTo>
                  <a:pt x="5961674" y="58471"/>
                  <a:pt x="5959733" y="64814"/>
                  <a:pt x="5957638" y="69662"/>
                </a:cubicBezTo>
                <a:cubicBezTo>
                  <a:pt x="5952480" y="82528"/>
                  <a:pt x="5956925" y="87975"/>
                  <a:pt x="5967294" y="88037"/>
                </a:cubicBezTo>
                <a:cubicBezTo>
                  <a:pt x="5971280" y="88997"/>
                  <a:pt x="5975418" y="91452"/>
                  <a:pt x="5979250" y="90913"/>
                </a:cubicBezTo>
                <a:cubicBezTo>
                  <a:pt x="5988189" y="89659"/>
                  <a:pt x="5989927" y="93969"/>
                  <a:pt x="5985739" y="103664"/>
                </a:cubicBezTo>
                <a:cubicBezTo>
                  <a:pt x="5983491" y="107014"/>
                  <a:pt x="5981396" y="111861"/>
                  <a:pt x="5985535" y="114315"/>
                </a:cubicBezTo>
                <a:cubicBezTo>
                  <a:pt x="5988549" y="118446"/>
                  <a:pt x="5992227" y="116412"/>
                  <a:pt x="5995906" y="114378"/>
                </a:cubicBezTo>
                <a:cubicBezTo>
                  <a:pt x="6005509" y="106960"/>
                  <a:pt x="6016032" y="108519"/>
                  <a:pt x="6027833" y="109899"/>
                </a:cubicBezTo>
                <a:cubicBezTo>
                  <a:pt x="6063542" y="117031"/>
                  <a:pt x="6093120" y="102256"/>
                  <a:pt x="6120345" y="77188"/>
                </a:cubicBezTo>
                <a:cubicBezTo>
                  <a:pt x="6125147" y="73479"/>
                  <a:pt x="6126934" y="65639"/>
                  <a:pt x="6133167" y="63247"/>
                </a:cubicBezTo>
                <a:cubicBezTo>
                  <a:pt x="6132656" y="70908"/>
                  <a:pt x="6131992" y="77071"/>
                  <a:pt x="6131482" y="84731"/>
                </a:cubicBezTo>
                <a:cubicBezTo>
                  <a:pt x="6130463" y="100052"/>
                  <a:pt x="6136491" y="108312"/>
                  <a:pt x="6148292" y="109692"/>
                </a:cubicBezTo>
                <a:cubicBezTo>
                  <a:pt x="6187680" y="114790"/>
                  <a:pt x="6227066" y="119888"/>
                  <a:pt x="6266453" y="124986"/>
                </a:cubicBezTo>
                <a:cubicBezTo>
                  <a:pt x="6280809" y="126008"/>
                  <a:pt x="6294703" y="122540"/>
                  <a:pt x="6309365" y="126553"/>
                </a:cubicBezTo>
                <a:cubicBezTo>
                  <a:pt x="6318765" y="129789"/>
                  <a:pt x="6324335" y="133561"/>
                  <a:pt x="6323161" y="147384"/>
                </a:cubicBezTo>
                <a:cubicBezTo>
                  <a:pt x="6323571" y="164021"/>
                  <a:pt x="6334709" y="171565"/>
                  <a:pt x="6346711" y="162293"/>
                </a:cubicBezTo>
                <a:cubicBezTo>
                  <a:pt x="6356315" y="154875"/>
                  <a:pt x="6364132" y="155296"/>
                  <a:pt x="6373685" y="160026"/>
                </a:cubicBezTo>
                <a:cubicBezTo>
                  <a:pt x="6379407" y="165294"/>
                  <a:pt x="6384516" y="164577"/>
                  <a:pt x="6390287" y="157697"/>
                </a:cubicBezTo>
                <a:cubicBezTo>
                  <a:pt x="6395906" y="149321"/>
                  <a:pt x="6403416" y="146749"/>
                  <a:pt x="6411539" y="150162"/>
                </a:cubicBezTo>
                <a:cubicBezTo>
                  <a:pt x="6416800" y="150941"/>
                  <a:pt x="6423645" y="154534"/>
                  <a:pt x="6428754" y="153817"/>
                </a:cubicBezTo>
                <a:cubicBezTo>
                  <a:pt x="6436417" y="152743"/>
                  <a:pt x="6439431" y="156872"/>
                  <a:pt x="6441476" y="164175"/>
                </a:cubicBezTo>
                <a:cubicBezTo>
                  <a:pt x="6446840" y="178599"/>
                  <a:pt x="6449548" y="179737"/>
                  <a:pt x="6461400" y="168968"/>
                </a:cubicBezTo>
                <a:cubicBezTo>
                  <a:pt x="6468448" y="161908"/>
                  <a:pt x="6475344" y="153351"/>
                  <a:pt x="6483977" y="149104"/>
                </a:cubicBezTo>
                <a:cubicBezTo>
                  <a:pt x="6484130" y="150601"/>
                  <a:pt x="6485407" y="150422"/>
                  <a:pt x="6485561" y="151918"/>
                </a:cubicBezTo>
                <a:cubicBezTo>
                  <a:pt x="6476061" y="172981"/>
                  <a:pt x="6476061" y="172981"/>
                  <a:pt x="6488426" y="192495"/>
                </a:cubicBezTo>
                <a:cubicBezTo>
                  <a:pt x="6490009" y="195307"/>
                  <a:pt x="6491594" y="198122"/>
                  <a:pt x="6493024" y="199438"/>
                </a:cubicBezTo>
                <a:cubicBezTo>
                  <a:pt x="6505849" y="223441"/>
                  <a:pt x="6521634" y="225780"/>
                  <a:pt x="6542118" y="210763"/>
                </a:cubicBezTo>
                <a:cubicBezTo>
                  <a:pt x="6552845" y="201670"/>
                  <a:pt x="6560967" y="205083"/>
                  <a:pt x="6563778" y="219867"/>
                </a:cubicBezTo>
                <a:cubicBezTo>
                  <a:pt x="6565823" y="227168"/>
                  <a:pt x="6566590" y="234649"/>
                  <a:pt x="6566079" y="242309"/>
                </a:cubicBezTo>
                <a:cubicBezTo>
                  <a:pt x="6564395" y="263794"/>
                  <a:pt x="6548406" y="272108"/>
                  <a:pt x="6534254" y="260435"/>
                </a:cubicBezTo>
                <a:cubicBezTo>
                  <a:pt x="6522964" y="251394"/>
                  <a:pt x="6512287" y="248339"/>
                  <a:pt x="6500486" y="246959"/>
                </a:cubicBezTo>
                <a:cubicBezTo>
                  <a:pt x="6488839" y="247076"/>
                  <a:pt x="6478162" y="244020"/>
                  <a:pt x="6469425" y="234623"/>
                </a:cubicBezTo>
                <a:cubicBezTo>
                  <a:pt x="6456091" y="218280"/>
                  <a:pt x="6449552" y="217681"/>
                  <a:pt x="6437038" y="234614"/>
                </a:cubicBezTo>
                <a:cubicBezTo>
                  <a:pt x="6427741" y="245025"/>
                  <a:pt x="6419108" y="249272"/>
                  <a:pt x="6406030" y="248070"/>
                </a:cubicBezTo>
                <a:cubicBezTo>
                  <a:pt x="6382582" y="246808"/>
                  <a:pt x="6359643" y="237883"/>
                  <a:pt x="6337319" y="234945"/>
                </a:cubicBezTo>
                <a:cubicBezTo>
                  <a:pt x="6317548" y="231648"/>
                  <a:pt x="6298393" y="234336"/>
                  <a:pt x="6283169" y="250132"/>
                </a:cubicBezTo>
                <a:cubicBezTo>
                  <a:pt x="6275151" y="260363"/>
                  <a:pt x="6269735" y="258087"/>
                  <a:pt x="6261153" y="250186"/>
                </a:cubicBezTo>
                <a:cubicBezTo>
                  <a:pt x="6221098" y="213308"/>
                  <a:pt x="6178084" y="198095"/>
                  <a:pt x="6130883" y="230520"/>
                </a:cubicBezTo>
                <a:cubicBezTo>
                  <a:pt x="6123681" y="236083"/>
                  <a:pt x="6116988" y="233987"/>
                  <a:pt x="6110296" y="231890"/>
                </a:cubicBezTo>
                <a:cubicBezTo>
                  <a:pt x="6106158" y="229436"/>
                  <a:pt x="6100436" y="224168"/>
                  <a:pt x="6095786" y="229372"/>
                </a:cubicBezTo>
                <a:cubicBezTo>
                  <a:pt x="6091293" y="236075"/>
                  <a:pt x="6095737" y="241521"/>
                  <a:pt x="6097628" y="247327"/>
                </a:cubicBezTo>
                <a:cubicBezTo>
                  <a:pt x="6102379" y="255768"/>
                  <a:pt x="6098856" y="259297"/>
                  <a:pt x="6091193" y="260372"/>
                </a:cubicBezTo>
                <a:cubicBezTo>
                  <a:pt x="6083530" y="261447"/>
                  <a:pt x="6075560" y="259530"/>
                  <a:pt x="6067744" y="259109"/>
                </a:cubicBezTo>
                <a:cubicBezTo>
                  <a:pt x="6050528" y="255454"/>
                  <a:pt x="6035713" y="249943"/>
                  <a:pt x="6018293" y="256941"/>
                </a:cubicBezTo>
                <a:cubicBezTo>
                  <a:pt x="6014462" y="257479"/>
                  <a:pt x="6014155" y="254486"/>
                  <a:pt x="6012571" y="251672"/>
                </a:cubicBezTo>
                <a:cubicBezTo>
                  <a:pt x="6007360" y="238744"/>
                  <a:pt x="5998113" y="237006"/>
                  <a:pt x="5987896" y="238440"/>
                </a:cubicBezTo>
                <a:cubicBezTo>
                  <a:pt x="5949429" y="242318"/>
                  <a:pt x="5910656" y="243205"/>
                  <a:pt x="5872086" y="233441"/>
                </a:cubicBezTo>
                <a:cubicBezTo>
                  <a:pt x="5869378" y="232303"/>
                  <a:pt x="5865546" y="232839"/>
                  <a:pt x="5861868" y="234874"/>
                </a:cubicBezTo>
                <a:cubicBezTo>
                  <a:pt x="5851141" y="243967"/>
                  <a:pt x="5843019" y="240554"/>
                  <a:pt x="5835099" y="226487"/>
                </a:cubicBezTo>
                <a:cubicBezTo>
                  <a:pt x="5827180" y="212421"/>
                  <a:pt x="5819363" y="211999"/>
                  <a:pt x="5809096" y="225583"/>
                </a:cubicBezTo>
                <a:cubicBezTo>
                  <a:pt x="5804448" y="230788"/>
                  <a:pt x="5801077" y="235815"/>
                  <a:pt x="5796583" y="242516"/>
                </a:cubicBezTo>
                <a:cubicBezTo>
                  <a:pt x="5790554" y="234256"/>
                  <a:pt x="5784525" y="225995"/>
                  <a:pt x="5775585" y="227250"/>
                </a:cubicBezTo>
                <a:cubicBezTo>
                  <a:pt x="5765367" y="228683"/>
                  <a:pt x="5754997" y="228620"/>
                  <a:pt x="5746058" y="229875"/>
                </a:cubicBezTo>
                <a:cubicBezTo>
                  <a:pt x="5712699" y="233037"/>
                  <a:pt x="5708560" y="230583"/>
                  <a:pt x="5706471" y="273373"/>
                </a:cubicBezTo>
                <a:cubicBezTo>
                  <a:pt x="5706471" y="273373"/>
                  <a:pt x="5705193" y="273551"/>
                  <a:pt x="5705346" y="275048"/>
                </a:cubicBezTo>
                <a:cubicBezTo>
                  <a:pt x="5703050" y="290547"/>
                  <a:pt x="5698401" y="295754"/>
                  <a:pt x="5685169" y="293056"/>
                </a:cubicBezTo>
                <a:cubicBezTo>
                  <a:pt x="5627596" y="287474"/>
                  <a:pt x="5569206" y="286561"/>
                  <a:pt x="5511940" y="283972"/>
                </a:cubicBezTo>
                <a:cubicBezTo>
                  <a:pt x="5475566" y="283005"/>
                  <a:pt x="5438070" y="283712"/>
                  <a:pt x="5401850" y="284240"/>
                </a:cubicBezTo>
                <a:cubicBezTo>
                  <a:pt x="5357814" y="284348"/>
                  <a:pt x="5315413" y="275120"/>
                  <a:pt x="5271889" y="267567"/>
                </a:cubicBezTo>
                <a:cubicBezTo>
                  <a:pt x="5239039" y="263069"/>
                  <a:pt x="5207775" y="261386"/>
                  <a:pt x="5177228" y="279331"/>
                </a:cubicBezTo>
                <a:cubicBezTo>
                  <a:pt x="5165070" y="287108"/>
                  <a:pt x="5153269" y="285728"/>
                  <a:pt x="5139732" y="280040"/>
                </a:cubicBezTo>
                <a:cubicBezTo>
                  <a:pt x="5114085" y="269977"/>
                  <a:pt x="5086653" y="267755"/>
                  <a:pt x="5058709" y="273193"/>
                </a:cubicBezTo>
                <a:cubicBezTo>
                  <a:pt x="5034751" y="279591"/>
                  <a:pt x="5009055" y="281678"/>
                  <a:pt x="4984023" y="277602"/>
                </a:cubicBezTo>
                <a:cubicBezTo>
                  <a:pt x="4946067" y="273821"/>
                  <a:pt x="4908570" y="274529"/>
                  <a:pt x="4870257" y="279905"/>
                </a:cubicBezTo>
                <a:cubicBezTo>
                  <a:pt x="4845991" y="283310"/>
                  <a:pt x="4822696" y="283542"/>
                  <a:pt x="4799402" y="283776"/>
                </a:cubicBezTo>
                <a:cubicBezTo>
                  <a:pt x="4748674" y="281786"/>
                  <a:pt x="4697129" y="284465"/>
                  <a:pt x="4645891" y="290136"/>
                </a:cubicBezTo>
                <a:cubicBezTo>
                  <a:pt x="4594653" y="295808"/>
                  <a:pt x="4543721" y="304472"/>
                  <a:pt x="4493454" y="306971"/>
                </a:cubicBezTo>
                <a:cubicBezTo>
                  <a:pt x="4458512" y="307321"/>
                  <a:pt x="4423263" y="304677"/>
                  <a:pt x="4389242" y="314005"/>
                </a:cubicBezTo>
                <a:cubicBezTo>
                  <a:pt x="4335246" y="330687"/>
                  <a:pt x="4280993" y="332229"/>
                  <a:pt x="4227047" y="336762"/>
                </a:cubicBezTo>
                <a:cubicBezTo>
                  <a:pt x="4199921" y="337533"/>
                  <a:pt x="4172641" y="336806"/>
                  <a:pt x="4144697" y="342246"/>
                </a:cubicBezTo>
                <a:cubicBezTo>
                  <a:pt x="4113078" y="349717"/>
                  <a:pt x="4079258" y="348391"/>
                  <a:pt x="4048252" y="361849"/>
                </a:cubicBezTo>
                <a:cubicBezTo>
                  <a:pt x="4028430" y="370701"/>
                  <a:pt x="4007844" y="372071"/>
                  <a:pt x="3988227" y="370271"/>
                </a:cubicBezTo>
                <a:cubicBezTo>
                  <a:pt x="3965902" y="367332"/>
                  <a:pt x="3945315" y="368702"/>
                  <a:pt x="3924064" y="376237"/>
                </a:cubicBezTo>
                <a:cubicBezTo>
                  <a:pt x="3899289" y="387302"/>
                  <a:pt x="3872776" y="394058"/>
                  <a:pt x="3846110" y="399317"/>
                </a:cubicBezTo>
                <a:cubicBezTo>
                  <a:pt x="3809381" y="407506"/>
                  <a:pt x="3773775" y="414020"/>
                  <a:pt x="3738322" y="422029"/>
                </a:cubicBezTo>
                <a:cubicBezTo>
                  <a:pt x="3690251" y="433327"/>
                  <a:pt x="3642182" y="444624"/>
                  <a:pt x="3594111" y="455923"/>
                </a:cubicBezTo>
                <a:cubicBezTo>
                  <a:pt x="3564891" y="461540"/>
                  <a:pt x="3537101" y="468476"/>
                  <a:pt x="3509312" y="475409"/>
                </a:cubicBezTo>
                <a:cubicBezTo>
                  <a:pt x="3465073" y="486170"/>
                  <a:pt x="3422878" y="504232"/>
                  <a:pt x="3376799" y="497038"/>
                </a:cubicBezTo>
                <a:cubicBezTo>
                  <a:pt x="3370261" y="496437"/>
                  <a:pt x="3368013" y="499788"/>
                  <a:pt x="3368778" y="507270"/>
                </a:cubicBezTo>
                <a:cubicBezTo>
                  <a:pt x="3369854" y="517743"/>
                  <a:pt x="3374299" y="523191"/>
                  <a:pt x="3383238" y="521937"/>
                </a:cubicBezTo>
                <a:cubicBezTo>
                  <a:pt x="3392178" y="520682"/>
                  <a:pt x="3400964" y="517930"/>
                  <a:pt x="3409904" y="516676"/>
                </a:cubicBezTo>
                <a:cubicBezTo>
                  <a:pt x="3600858" y="483813"/>
                  <a:pt x="3792781" y="447779"/>
                  <a:pt x="3984042" y="417907"/>
                </a:cubicBezTo>
                <a:cubicBezTo>
                  <a:pt x="4160130" y="391684"/>
                  <a:pt x="4336373" y="366955"/>
                  <a:pt x="4513535" y="351205"/>
                </a:cubicBezTo>
                <a:cubicBezTo>
                  <a:pt x="4627811" y="341241"/>
                  <a:pt x="4741118" y="334451"/>
                  <a:pt x="4854731" y="330651"/>
                </a:cubicBezTo>
                <a:cubicBezTo>
                  <a:pt x="4953989" y="325830"/>
                  <a:pt x="5053708" y="325499"/>
                  <a:pt x="5153579" y="326663"/>
                </a:cubicBezTo>
                <a:cubicBezTo>
                  <a:pt x="5276900" y="329092"/>
                  <a:pt x="5398740" y="342352"/>
                  <a:pt x="5521550" y="352439"/>
                </a:cubicBezTo>
                <a:cubicBezTo>
                  <a:pt x="5560630" y="354545"/>
                  <a:pt x="5600477" y="364131"/>
                  <a:pt x="5638636" y="357260"/>
                </a:cubicBezTo>
                <a:cubicBezTo>
                  <a:pt x="5682059" y="351168"/>
                  <a:pt x="5723386" y="349922"/>
                  <a:pt x="5762367" y="376325"/>
                </a:cubicBezTo>
                <a:cubicBezTo>
                  <a:pt x="5777643" y="386324"/>
                  <a:pt x="5795676" y="385312"/>
                  <a:pt x="5812941" y="376818"/>
                </a:cubicBezTo>
                <a:cubicBezTo>
                  <a:pt x="5823976" y="370716"/>
                  <a:pt x="5835624" y="370599"/>
                  <a:pt x="5848701" y="371801"/>
                </a:cubicBezTo>
                <a:cubicBezTo>
                  <a:pt x="5868319" y="373602"/>
                  <a:pt x="5888395" y="379891"/>
                  <a:pt x="5908215" y="371039"/>
                </a:cubicBezTo>
                <a:cubicBezTo>
                  <a:pt x="5925634" y="364042"/>
                  <a:pt x="5939019" y="368234"/>
                  <a:pt x="5952201" y="383081"/>
                </a:cubicBezTo>
                <a:cubicBezTo>
                  <a:pt x="5956645" y="388529"/>
                  <a:pt x="5961907" y="389307"/>
                  <a:pt x="5967986" y="385420"/>
                </a:cubicBezTo>
                <a:cubicBezTo>
                  <a:pt x="5976466" y="379676"/>
                  <a:pt x="5986529" y="376745"/>
                  <a:pt x="5997206" y="379801"/>
                </a:cubicBezTo>
                <a:cubicBezTo>
                  <a:pt x="6029085" y="387471"/>
                  <a:pt x="6063873" y="385625"/>
                  <a:pt x="6096058" y="396287"/>
                </a:cubicBezTo>
                <a:cubicBezTo>
                  <a:pt x="6106889" y="400838"/>
                  <a:pt x="6117259" y="400901"/>
                  <a:pt x="6126863" y="393483"/>
                </a:cubicBezTo>
                <a:cubicBezTo>
                  <a:pt x="6147500" y="379963"/>
                  <a:pt x="6154039" y="380563"/>
                  <a:pt x="6170388" y="401035"/>
                </a:cubicBezTo>
                <a:cubicBezTo>
                  <a:pt x="6176417" y="409296"/>
                  <a:pt x="6183416" y="414384"/>
                  <a:pt x="6191078" y="413309"/>
                </a:cubicBezTo>
                <a:cubicBezTo>
                  <a:pt x="6218051" y="411043"/>
                  <a:pt x="6243544" y="419608"/>
                  <a:pt x="6268729" y="425181"/>
                </a:cubicBezTo>
                <a:cubicBezTo>
                  <a:pt x="6291361" y="431112"/>
                  <a:pt x="6313839" y="435548"/>
                  <a:pt x="6336367" y="427833"/>
                </a:cubicBezTo>
                <a:cubicBezTo>
                  <a:pt x="6345153" y="425082"/>
                  <a:pt x="6350569" y="427357"/>
                  <a:pt x="6355166" y="434301"/>
                </a:cubicBezTo>
                <a:cubicBezTo>
                  <a:pt x="6361196" y="442561"/>
                  <a:pt x="6368654" y="452139"/>
                  <a:pt x="6378564" y="447714"/>
                </a:cubicBezTo>
                <a:cubicBezTo>
                  <a:pt x="6399662" y="438682"/>
                  <a:pt x="6418615" y="446647"/>
                  <a:pt x="6435781" y="462451"/>
                </a:cubicBezTo>
                <a:cubicBezTo>
                  <a:pt x="6461377" y="484663"/>
                  <a:pt x="6490394" y="489697"/>
                  <a:pt x="6519972" y="474924"/>
                </a:cubicBezTo>
                <a:cubicBezTo>
                  <a:pt x="6531158" y="470319"/>
                  <a:pt x="6535296" y="472772"/>
                  <a:pt x="6536677" y="486239"/>
                </a:cubicBezTo>
                <a:cubicBezTo>
                  <a:pt x="6537137" y="490728"/>
                  <a:pt x="6537598" y="495216"/>
                  <a:pt x="6539181" y="498030"/>
                </a:cubicBezTo>
                <a:cubicBezTo>
                  <a:pt x="6559005" y="527121"/>
                  <a:pt x="6578675" y="554716"/>
                  <a:pt x="6613923" y="557358"/>
                </a:cubicBezTo>
                <a:cubicBezTo>
                  <a:pt x="6621740" y="557780"/>
                  <a:pt x="6620923" y="562448"/>
                  <a:pt x="6618983" y="568791"/>
                </a:cubicBezTo>
                <a:cubicBezTo>
                  <a:pt x="6618013" y="571963"/>
                  <a:pt x="6615765" y="575314"/>
                  <a:pt x="6613518" y="578664"/>
                </a:cubicBezTo>
                <a:cubicBezTo>
                  <a:pt x="6609023" y="585366"/>
                  <a:pt x="6604373" y="590572"/>
                  <a:pt x="6610403" y="598832"/>
                </a:cubicBezTo>
                <a:cubicBezTo>
                  <a:pt x="6615154" y="607272"/>
                  <a:pt x="6620927" y="600391"/>
                  <a:pt x="6627160" y="597999"/>
                </a:cubicBezTo>
                <a:cubicBezTo>
                  <a:pt x="6639470" y="591719"/>
                  <a:pt x="6653058" y="585258"/>
                  <a:pt x="6664195" y="592802"/>
                </a:cubicBezTo>
                <a:cubicBezTo>
                  <a:pt x="6678041" y="601483"/>
                  <a:pt x="6683966" y="596098"/>
                  <a:pt x="6691678" y="582875"/>
                </a:cubicBezTo>
                <a:cubicBezTo>
                  <a:pt x="6693925" y="579524"/>
                  <a:pt x="6696174" y="576174"/>
                  <a:pt x="6699852" y="574140"/>
                </a:cubicBezTo>
                <a:cubicBezTo>
                  <a:pt x="6703223" y="569114"/>
                  <a:pt x="6706901" y="567080"/>
                  <a:pt x="6712622" y="572348"/>
                </a:cubicBezTo>
                <a:cubicBezTo>
                  <a:pt x="6716915" y="576300"/>
                  <a:pt x="6717528" y="582284"/>
                  <a:pt x="6714156" y="587310"/>
                </a:cubicBezTo>
                <a:cubicBezTo>
                  <a:pt x="6710938" y="593832"/>
                  <a:pt x="6710275" y="599997"/>
                  <a:pt x="6705626" y="605202"/>
                </a:cubicBezTo>
                <a:cubicBezTo>
                  <a:pt x="6703226" y="607056"/>
                  <a:pt x="6700826" y="608911"/>
                  <a:pt x="6702562" y="613221"/>
                </a:cubicBezTo>
                <a:cubicBezTo>
                  <a:pt x="6704147" y="616034"/>
                  <a:pt x="6707824" y="614000"/>
                  <a:pt x="6710379" y="613641"/>
                </a:cubicBezTo>
                <a:cubicBezTo>
                  <a:pt x="6714210" y="613105"/>
                  <a:pt x="6716764" y="612746"/>
                  <a:pt x="6719011" y="609395"/>
                </a:cubicBezTo>
                <a:cubicBezTo>
                  <a:pt x="6721258" y="606044"/>
                  <a:pt x="6723814" y="605687"/>
                  <a:pt x="6726674" y="608320"/>
                </a:cubicBezTo>
                <a:cubicBezTo>
                  <a:pt x="6742410" y="622808"/>
                  <a:pt x="6759779" y="627959"/>
                  <a:pt x="6778782" y="623775"/>
                </a:cubicBezTo>
                <a:cubicBezTo>
                  <a:pt x="6787569" y="621025"/>
                  <a:pt x="6796509" y="619770"/>
                  <a:pt x="6805602" y="620012"/>
                </a:cubicBezTo>
                <a:cubicBezTo>
                  <a:pt x="6810710" y="619295"/>
                  <a:pt x="6818373" y="618220"/>
                  <a:pt x="6821694" y="625343"/>
                </a:cubicBezTo>
                <a:cubicBezTo>
                  <a:pt x="6823584" y="631149"/>
                  <a:pt x="6817661" y="636533"/>
                  <a:pt x="6814289" y="641560"/>
                </a:cubicBezTo>
                <a:cubicBezTo>
                  <a:pt x="6812041" y="644911"/>
                  <a:pt x="6809640" y="646765"/>
                  <a:pt x="6807393" y="650116"/>
                </a:cubicBezTo>
                <a:cubicBezTo>
                  <a:pt x="6805145" y="653466"/>
                  <a:pt x="6799066" y="657356"/>
                  <a:pt x="6802234" y="662981"/>
                </a:cubicBezTo>
                <a:cubicBezTo>
                  <a:pt x="6804125" y="668787"/>
                  <a:pt x="6810511" y="667891"/>
                  <a:pt x="6815465" y="665678"/>
                </a:cubicBezTo>
                <a:cubicBezTo>
                  <a:pt x="6826960" y="664066"/>
                  <a:pt x="6836207" y="665803"/>
                  <a:pt x="6848314" y="670176"/>
                </a:cubicBezTo>
                <a:cubicBezTo>
                  <a:pt x="6875390" y="681554"/>
                  <a:pt x="6888672" y="672102"/>
                  <a:pt x="6895820" y="640744"/>
                </a:cubicBezTo>
                <a:cubicBezTo>
                  <a:pt x="6898425" y="628237"/>
                  <a:pt x="6904197" y="621356"/>
                  <a:pt x="6914567" y="621419"/>
                </a:cubicBezTo>
                <a:cubicBezTo>
                  <a:pt x="6917482" y="649847"/>
                  <a:pt x="6920242" y="676779"/>
                  <a:pt x="6923157" y="705208"/>
                </a:cubicBezTo>
                <a:cubicBezTo>
                  <a:pt x="6905431" y="709212"/>
                  <a:pt x="6902367" y="717231"/>
                  <a:pt x="6908855" y="729981"/>
                </a:cubicBezTo>
                <a:cubicBezTo>
                  <a:pt x="6910593" y="734289"/>
                  <a:pt x="6916008" y="736565"/>
                  <a:pt x="6913913" y="741412"/>
                </a:cubicBezTo>
                <a:cubicBezTo>
                  <a:pt x="6910543" y="746438"/>
                  <a:pt x="6905281" y="745659"/>
                  <a:pt x="6901296" y="744700"/>
                </a:cubicBezTo>
                <a:cubicBezTo>
                  <a:pt x="6897464" y="745238"/>
                  <a:pt x="6894757" y="744100"/>
                  <a:pt x="6892049" y="742962"/>
                </a:cubicBezTo>
                <a:cubicBezTo>
                  <a:pt x="6884080" y="741046"/>
                  <a:pt x="6880401" y="743079"/>
                  <a:pt x="6880198" y="753731"/>
                </a:cubicBezTo>
                <a:cubicBezTo>
                  <a:pt x="6879535" y="759896"/>
                  <a:pt x="6876624" y="769411"/>
                  <a:pt x="6869779" y="765818"/>
                </a:cubicBezTo>
                <a:cubicBezTo>
                  <a:pt x="6860378" y="762583"/>
                  <a:pt x="6851438" y="763838"/>
                  <a:pt x="6842346" y="763595"/>
                </a:cubicBezTo>
                <a:cubicBezTo>
                  <a:pt x="6834529" y="763175"/>
                  <a:pt x="6825283" y="761437"/>
                  <a:pt x="6816649" y="765683"/>
                </a:cubicBezTo>
                <a:cubicBezTo>
                  <a:pt x="6809294" y="769752"/>
                  <a:pt x="6800661" y="773998"/>
                  <a:pt x="6808580" y="788064"/>
                </a:cubicBezTo>
                <a:cubicBezTo>
                  <a:pt x="6811596" y="792194"/>
                  <a:pt x="6809348" y="795546"/>
                  <a:pt x="6804392" y="797759"/>
                </a:cubicBezTo>
                <a:cubicBezTo>
                  <a:pt x="6785235" y="800447"/>
                  <a:pt x="6778237" y="795357"/>
                  <a:pt x="6774658" y="773093"/>
                </a:cubicBezTo>
                <a:cubicBezTo>
                  <a:pt x="6773891" y="765612"/>
                  <a:pt x="6772000" y="759806"/>
                  <a:pt x="6766585" y="757530"/>
                </a:cubicBezTo>
                <a:cubicBezTo>
                  <a:pt x="6757185" y="754297"/>
                  <a:pt x="6747939" y="752558"/>
                  <a:pt x="6738029" y="756984"/>
                </a:cubicBezTo>
                <a:cubicBezTo>
                  <a:pt x="6735475" y="757343"/>
                  <a:pt x="6734812" y="763507"/>
                  <a:pt x="6736395" y="766319"/>
                </a:cubicBezTo>
                <a:cubicBezTo>
                  <a:pt x="6736855" y="770808"/>
                  <a:pt x="6737470" y="776793"/>
                  <a:pt x="6735221" y="780145"/>
                </a:cubicBezTo>
                <a:cubicBezTo>
                  <a:pt x="6731849" y="785171"/>
                  <a:pt x="6727816" y="796360"/>
                  <a:pt x="6723064" y="787920"/>
                </a:cubicBezTo>
                <a:cubicBezTo>
                  <a:pt x="6711160" y="772896"/>
                  <a:pt x="6698388" y="774687"/>
                  <a:pt x="6684339" y="776658"/>
                </a:cubicBezTo>
                <a:cubicBezTo>
                  <a:pt x="6676523" y="776238"/>
                  <a:pt x="6668708" y="775817"/>
                  <a:pt x="6661556" y="769231"/>
                </a:cubicBezTo>
                <a:cubicBezTo>
                  <a:pt x="6634529" y="745705"/>
                  <a:pt x="6615525" y="749889"/>
                  <a:pt x="6601021" y="785313"/>
                </a:cubicBezTo>
                <a:cubicBezTo>
                  <a:pt x="6596832" y="795008"/>
                  <a:pt x="6590754" y="798897"/>
                  <a:pt x="6583448" y="790815"/>
                </a:cubicBezTo>
                <a:cubicBezTo>
                  <a:pt x="6566282" y="775010"/>
                  <a:pt x="6546511" y="771714"/>
                  <a:pt x="6525925" y="773084"/>
                </a:cubicBezTo>
                <a:cubicBezTo>
                  <a:pt x="6515554" y="773022"/>
                  <a:pt x="6505490" y="775951"/>
                  <a:pt x="6493843" y="776068"/>
                </a:cubicBezTo>
                <a:cubicBezTo>
                  <a:pt x="6474380" y="775764"/>
                  <a:pt x="6457776" y="778093"/>
                  <a:pt x="6452875" y="806100"/>
                </a:cubicBezTo>
                <a:cubicBezTo>
                  <a:pt x="6451802" y="795627"/>
                  <a:pt x="6452312" y="787966"/>
                  <a:pt x="6447560" y="779526"/>
                </a:cubicBezTo>
                <a:cubicBezTo>
                  <a:pt x="6442502" y="768094"/>
                  <a:pt x="6433101" y="764860"/>
                  <a:pt x="6424162" y="766114"/>
                </a:cubicBezTo>
                <a:cubicBezTo>
                  <a:pt x="6414099" y="769043"/>
                  <a:pt x="6421557" y="778621"/>
                  <a:pt x="6420893" y="784785"/>
                </a:cubicBezTo>
                <a:cubicBezTo>
                  <a:pt x="6420537" y="793942"/>
                  <a:pt x="6416042" y="800644"/>
                  <a:pt x="6407920" y="797231"/>
                </a:cubicBezTo>
                <a:cubicBezTo>
                  <a:pt x="6397089" y="792678"/>
                  <a:pt x="6388149" y="793933"/>
                  <a:pt x="6376808" y="797042"/>
                </a:cubicBezTo>
                <a:cubicBezTo>
                  <a:pt x="6363221" y="803502"/>
                  <a:pt x="6349172" y="805473"/>
                  <a:pt x="6335173" y="795295"/>
                </a:cubicBezTo>
                <a:cubicBezTo>
                  <a:pt x="6326744" y="788890"/>
                  <a:pt x="6319234" y="791460"/>
                  <a:pt x="6313616" y="799837"/>
                </a:cubicBezTo>
                <a:cubicBezTo>
                  <a:pt x="6310245" y="804864"/>
                  <a:pt x="6306874" y="809890"/>
                  <a:pt x="6304626" y="813240"/>
                </a:cubicBezTo>
                <a:cubicBezTo>
                  <a:pt x="6298854" y="820121"/>
                  <a:pt x="6296097" y="831132"/>
                  <a:pt x="6288128" y="829216"/>
                </a:cubicBezTo>
                <a:cubicBezTo>
                  <a:pt x="6280158" y="827298"/>
                  <a:pt x="6280362" y="816645"/>
                  <a:pt x="6279594" y="809163"/>
                </a:cubicBezTo>
                <a:cubicBezTo>
                  <a:pt x="6278828" y="801682"/>
                  <a:pt x="6274026" y="805393"/>
                  <a:pt x="6270042" y="804434"/>
                </a:cubicBezTo>
                <a:cubicBezTo>
                  <a:pt x="6266210" y="804972"/>
                  <a:pt x="6262378" y="805508"/>
                  <a:pt x="6264269" y="811314"/>
                </a:cubicBezTo>
                <a:cubicBezTo>
                  <a:pt x="6268510" y="827413"/>
                  <a:pt x="6261308" y="832978"/>
                  <a:pt x="6249967" y="836088"/>
                </a:cubicBezTo>
                <a:cubicBezTo>
                  <a:pt x="6238627" y="839197"/>
                  <a:pt x="6237964" y="845361"/>
                  <a:pt x="6246699" y="854759"/>
                </a:cubicBezTo>
                <a:cubicBezTo>
                  <a:pt x="6248284" y="857572"/>
                  <a:pt x="6252268" y="858531"/>
                  <a:pt x="6256252" y="859489"/>
                </a:cubicBezTo>
                <a:cubicBezTo>
                  <a:pt x="6291299" y="872785"/>
                  <a:pt x="6327978" y="876745"/>
                  <a:pt x="6365475" y="876037"/>
                </a:cubicBezTo>
                <a:cubicBezTo>
                  <a:pt x="6395309" y="876405"/>
                  <a:pt x="6422895" y="880123"/>
                  <a:pt x="6449461" y="899162"/>
                </a:cubicBezTo>
                <a:cubicBezTo>
                  <a:pt x="6464890" y="910656"/>
                  <a:pt x="6476948" y="927177"/>
                  <a:pt x="6487881" y="945374"/>
                </a:cubicBezTo>
                <a:cubicBezTo>
                  <a:pt x="6494981" y="926165"/>
                  <a:pt x="6501212" y="923773"/>
                  <a:pt x="6515518" y="936943"/>
                </a:cubicBezTo>
                <a:cubicBezTo>
                  <a:pt x="6519809" y="940895"/>
                  <a:pt x="6523131" y="948017"/>
                  <a:pt x="6522620" y="955678"/>
                </a:cubicBezTo>
                <a:cubicBezTo>
                  <a:pt x="6522724" y="969323"/>
                  <a:pt x="6532123" y="972557"/>
                  <a:pt x="6541216" y="972800"/>
                </a:cubicBezTo>
                <a:cubicBezTo>
                  <a:pt x="6550464" y="974537"/>
                  <a:pt x="6553529" y="966518"/>
                  <a:pt x="6556593" y="958500"/>
                </a:cubicBezTo>
                <a:cubicBezTo>
                  <a:pt x="6558379" y="950660"/>
                  <a:pt x="6557459" y="941684"/>
                  <a:pt x="6564202" y="931631"/>
                </a:cubicBezTo>
                <a:cubicBezTo>
                  <a:pt x="6562211" y="950122"/>
                  <a:pt x="6570334" y="953536"/>
                  <a:pt x="6580858" y="955096"/>
                </a:cubicBezTo>
                <a:cubicBezTo>
                  <a:pt x="6589951" y="955337"/>
                  <a:pt x="6600935" y="961384"/>
                  <a:pt x="6600578" y="970541"/>
                </a:cubicBezTo>
                <a:cubicBezTo>
                  <a:pt x="6599711" y="987358"/>
                  <a:pt x="6600121" y="1003996"/>
                  <a:pt x="6592562" y="1018716"/>
                </a:cubicBezTo>
                <a:cubicBezTo>
                  <a:pt x="6588221" y="1026915"/>
                  <a:pt x="6583266" y="1029127"/>
                  <a:pt x="6574173" y="1028885"/>
                </a:cubicBezTo>
                <a:cubicBezTo>
                  <a:pt x="6567480" y="1026788"/>
                  <a:pt x="6564619" y="1024155"/>
                  <a:pt x="6564976" y="1014998"/>
                </a:cubicBezTo>
                <a:cubicBezTo>
                  <a:pt x="6564361" y="1009013"/>
                  <a:pt x="6560224" y="1006557"/>
                  <a:pt x="6556392" y="1007096"/>
                </a:cubicBezTo>
                <a:cubicBezTo>
                  <a:pt x="6541220" y="1010743"/>
                  <a:pt x="6531360" y="1003019"/>
                  <a:pt x="6521346" y="993799"/>
                </a:cubicBezTo>
                <a:cubicBezTo>
                  <a:pt x="6511486" y="986077"/>
                  <a:pt x="6500963" y="984518"/>
                  <a:pt x="6493097" y="996246"/>
                </a:cubicBezTo>
                <a:cubicBezTo>
                  <a:pt x="6487478" y="1004623"/>
                  <a:pt x="6484617" y="1001988"/>
                  <a:pt x="6484974" y="992832"/>
                </a:cubicBezTo>
                <a:cubicBezTo>
                  <a:pt x="6484361" y="986847"/>
                  <a:pt x="6481653" y="985709"/>
                  <a:pt x="6476238" y="983433"/>
                </a:cubicBezTo>
                <a:cubicBezTo>
                  <a:pt x="6453606" y="977502"/>
                  <a:pt x="6430619" y="980728"/>
                  <a:pt x="6409828" y="992751"/>
                </a:cubicBezTo>
                <a:cubicBezTo>
                  <a:pt x="6398947" y="1000349"/>
                  <a:pt x="6387453" y="1001961"/>
                  <a:pt x="6375651" y="1000583"/>
                </a:cubicBezTo>
                <a:cubicBezTo>
                  <a:pt x="6365128" y="999024"/>
                  <a:pt x="6355422" y="992797"/>
                  <a:pt x="6346992" y="986391"/>
                </a:cubicBezTo>
                <a:cubicBezTo>
                  <a:pt x="6342701" y="982439"/>
                  <a:pt x="6339533" y="976813"/>
                  <a:pt x="6333608" y="982198"/>
                </a:cubicBezTo>
                <a:cubicBezTo>
                  <a:pt x="6327682" y="987583"/>
                  <a:pt x="6328295" y="993567"/>
                  <a:pt x="6330339" y="1000869"/>
                </a:cubicBezTo>
                <a:cubicBezTo>
                  <a:pt x="6332230" y="1006674"/>
                  <a:pt x="6335245" y="1010805"/>
                  <a:pt x="6334581" y="1016969"/>
                </a:cubicBezTo>
                <a:cubicBezTo>
                  <a:pt x="6336269" y="1033428"/>
                  <a:pt x="6343421" y="1040012"/>
                  <a:pt x="6356499" y="1041213"/>
                </a:cubicBezTo>
                <a:cubicBezTo>
                  <a:pt x="6380100" y="1043972"/>
                  <a:pt x="6401301" y="1048587"/>
                  <a:pt x="6423933" y="1054518"/>
                </a:cubicBezTo>
                <a:cubicBezTo>
                  <a:pt x="6437471" y="1060207"/>
                  <a:pt x="6439514" y="1067509"/>
                  <a:pt x="6431802" y="1080733"/>
                </a:cubicBezTo>
                <a:cubicBezTo>
                  <a:pt x="6430525" y="1080912"/>
                  <a:pt x="6430679" y="1082409"/>
                  <a:pt x="6430832" y="1083904"/>
                </a:cubicBezTo>
                <a:cubicBezTo>
                  <a:pt x="6429811" y="1099225"/>
                  <a:pt x="6421793" y="1109456"/>
                  <a:pt x="6413620" y="1118194"/>
                </a:cubicBezTo>
                <a:cubicBezTo>
                  <a:pt x="6407847" y="1125073"/>
                  <a:pt x="6404986" y="1122439"/>
                  <a:pt x="6403095" y="1116633"/>
                </a:cubicBezTo>
                <a:cubicBezTo>
                  <a:pt x="6399162" y="1103526"/>
                  <a:pt x="6404933" y="1096645"/>
                  <a:pt x="6414996" y="1093715"/>
                </a:cubicBezTo>
                <a:cubicBezTo>
                  <a:pt x="6411675" y="1086593"/>
                  <a:pt x="6407230" y="1081145"/>
                  <a:pt x="6400845" y="1082041"/>
                </a:cubicBezTo>
                <a:cubicBezTo>
                  <a:pt x="6397014" y="1082578"/>
                  <a:pt x="6396350" y="1088743"/>
                  <a:pt x="6395533" y="1093411"/>
                </a:cubicBezTo>
                <a:cubicBezTo>
                  <a:pt x="6392724" y="1116571"/>
                  <a:pt x="6388078" y="1121776"/>
                  <a:pt x="6368767" y="1122968"/>
                </a:cubicBezTo>
                <a:cubicBezTo>
                  <a:pt x="6350580" y="1122485"/>
                  <a:pt x="6331424" y="1125172"/>
                  <a:pt x="6313851" y="1130673"/>
                </a:cubicBezTo>
                <a:cubicBezTo>
                  <a:pt x="6290046" y="1138567"/>
                  <a:pt x="6284324" y="1133299"/>
                  <a:pt x="6285241" y="1104333"/>
                </a:cubicBezTo>
                <a:cubicBezTo>
                  <a:pt x="6285087" y="1102836"/>
                  <a:pt x="6284934" y="1101340"/>
                  <a:pt x="6284780" y="1099844"/>
                </a:cubicBezTo>
                <a:cubicBezTo>
                  <a:pt x="6285597" y="1095175"/>
                  <a:pt x="6288814" y="1088653"/>
                  <a:pt x="6282123" y="1086557"/>
                </a:cubicBezTo>
                <a:cubicBezTo>
                  <a:pt x="6275583" y="1085957"/>
                  <a:pt x="6268891" y="1083860"/>
                  <a:pt x="6265980" y="1093375"/>
                </a:cubicBezTo>
                <a:cubicBezTo>
                  <a:pt x="6264040" y="1099718"/>
                  <a:pt x="6261946" y="1104565"/>
                  <a:pt x="6261283" y="1110729"/>
                </a:cubicBezTo>
                <a:cubicBezTo>
                  <a:pt x="6257094" y="1120424"/>
                  <a:pt x="6252139" y="1122636"/>
                  <a:pt x="6243863" y="1117727"/>
                </a:cubicBezTo>
                <a:cubicBezTo>
                  <a:pt x="6235740" y="1114313"/>
                  <a:pt x="6236250" y="1106654"/>
                  <a:pt x="6240745" y="1099951"/>
                </a:cubicBezTo>
                <a:cubicBezTo>
                  <a:pt x="6241715" y="1096780"/>
                  <a:pt x="6242838" y="1095104"/>
                  <a:pt x="6243809" y="1091932"/>
                </a:cubicBezTo>
                <a:cubicBezTo>
                  <a:pt x="6246057" y="1088582"/>
                  <a:pt x="6245597" y="1084093"/>
                  <a:pt x="6242736" y="1081459"/>
                </a:cubicBezTo>
                <a:cubicBezTo>
                  <a:pt x="6238597" y="1079004"/>
                  <a:pt x="6237780" y="1083672"/>
                  <a:pt x="6235379" y="1085526"/>
                </a:cubicBezTo>
                <a:cubicBezTo>
                  <a:pt x="6230732" y="1090731"/>
                  <a:pt x="6227514" y="1097254"/>
                  <a:pt x="6225726" y="1105094"/>
                </a:cubicBezTo>
                <a:cubicBezTo>
                  <a:pt x="6218780" y="1125800"/>
                  <a:pt x="6211425" y="1129868"/>
                  <a:pt x="6193749" y="1121723"/>
                </a:cubicBezTo>
                <a:cubicBezTo>
                  <a:pt x="6185626" y="1118310"/>
                  <a:pt x="6177350" y="1113399"/>
                  <a:pt x="6169226" y="1109986"/>
                </a:cubicBezTo>
                <a:cubicBezTo>
                  <a:pt x="6163811" y="1107710"/>
                  <a:pt x="6157273" y="1107110"/>
                  <a:pt x="6152931" y="1115309"/>
                </a:cubicBezTo>
                <a:cubicBezTo>
                  <a:pt x="6147466" y="1125181"/>
                  <a:pt x="6144708" y="1136192"/>
                  <a:pt x="6131783" y="1136488"/>
                </a:cubicBezTo>
                <a:cubicBezTo>
                  <a:pt x="6123968" y="1136067"/>
                  <a:pt x="6119166" y="1139776"/>
                  <a:pt x="6112166" y="1134688"/>
                </a:cubicBezTo>
                <a:cubicBezTo>
                  <a:pt x="6077018" y="1107746"/>
                  <a:pt x="6040492" y="1105282"/>
                  <a:pt x="6001821" y="1119814"/>
                </a:cubicBezTo>
                <a:cubicBezTo>
                  <a:pt x="5995589" y="1122207"/>
                  <a:pt x="5990327" y="1121427"/>
                  <a:pt x="5984758" y="1117655"/>
                </a:cubicBezTo>
                <a:cubicBezTo>
                  <a:pt x="5971883" y="1105802"/>
                  <a:pt x="5957682" y="1106276"/>
                  <a:pt x="5942664" y="1111420"/>
                </a:cubicBezTo>
                <a:cubicBezTo>
                  <a:pt x="5921566" y="1120451"/>
                  <a:pt x="5903176" y="1130619"/>
                  <a:pt x="5885247" y="1145277"/>
                </a:cubicBezTo>
                <a:cubicBezTo>
                  <a:pt x="5876920" y="1152517"/>
                  <a:pt x="5868593" y="1159756"/>
                  <a:pt x="5858225" y="1159693"/>
                </a:cubicBezTo>
                <a:cubicBezTo>
                  <a:pt x="5824098" y="1155375"/>
                  <a:pt x="5788339" y="1160393"/>
                  <a:pt x="5755695" y="1145242"/>
                </a:cubicBezTo>
                <a:cubicBezTo>
                  <a:pt x="5748849" y="1141649"/>
                  <a:pt x="5743894" y="1143862"/>
                  <a:pt x="5738121" y="1150743"/>
                </a:cubicBezTo>
                <a:cubicBezTo>
                  <a:pt x="5735874" y="1154094"/>
                  <a:pt x="5733626" y="1157444"/>
                  <a:pt x="5731226" y="1159299"/>
                </a:cubicBezTo>
                <a:cubicBezTo>
                  <a:pt x="5724994" y="1161691"/>
                  <a:pt x="5726578" y="1164504"/>
                  <a:pt x="5728315" y="1168814"/>
                </a:cubicBezTo>
                <a:cubicBezTo>
                  <a:pt x="5731790" y="1177432"/>
                  <a:pt x="5737359" y="1181206"/>
                  <a:pt x="5745021" y="1180129"/>
                </a:cubicBezTo>
                <a:cubicBezTo>
                  <a:pt x="5753960" y="1178876"/>
                  <a:pt x="5758712" y="1187315"/>
                  <a:pt x="5758356" y="1196471"/>
                </a:cubicBezTo>
                <a:cubicBezTo>
                  <a:pt x="5757845" y="1204132"/>
                  <a:pt x="5749877" y="1202215"/>
                  <a:pt x="5744614" y="1201435"/>
                </a:cubicBezTo>
                <a:cubicBezTo>
                  <a:pt x="5730259" y="1200414"/>
                  <a:pt x="5725047" y="1187485"/>
                  <a:pt x="5719988" y="1176053"/>
                </a:cubicBezTo>
                <a:cubicBezTo>
                  <a:pt x="5697814" y="1136667"/>
                  <a:pt x="5665783" y="1127502"/>
                  <a:pt x="5632171" y="1153467"/>
                </a:cubicBezTo>
                <a:cubicBezTo>
                  <a:pt x="5623692" y="1159210"/>
                  <a:pt x="5615058" y="1163456"/>
                  <a:pt x="5605965" y="1163215"/>
                </a:cubicBezTo>
                <a:cubicBezTo>
                  <a:pt x="5599580" y="1164110"/>
                  <a:pt x="5596871" y="1162973"/>
                  <a:pt x="5596105" y="1155492"/>
                </a:cubicBezTo>
                <a:cubicBezTo>
                  <a:pt x="5593447" y="1142205"/>
                  <a:pt x="5589156" y="1138253"/>
                  <a:pt x="5578122" y="1144354"/>
                </a:cubicBezTo>
                <a:cubicBezTo>
                  <a:pt x="5557177" y="1154883"/>
                  <a:pt x="5536745" y="1157750"/>
                  <a:pt x="5515033" y="1160795"/>
                </a:cubicBezTo>
                <a:cubicBezTo>
                  <a:pt x="5480397" y="1164137"/>
                  <a:pt x="5449391" y="1177595"/>
                  <a:pt x="5425638" y="1211282"/>
                </a:cubicBezTo>
                <a:cubicBezTo>
                  <a:pt x="5425638" y="1211282"/>
                  <a:pt x="5424208" y="1209965"/>
                  <a:pt x="5424054" y="1208468"/>
                </a:cubicBezTo>
                <a:cubicBezTo>
                  <a:pt x="5424872" y="1203801"/>
                  <a:pt x="5426966" y="1198954"/>
                  <a:pt x="5427630" y="1192790"/>
                </a:cubicBezTo>
                <a:cubicBezTo>
                  <a:pt x="5428803" y="1178965"/>
                  <a:pt x="5425636" y="1173339"/>
                  <a:pt x="5413835" y="1171959"/>
                </a:cubicBezTo>
                <a:cubicBezTo>
                  <a:pt x="5399479" y="1170938"/>
                  <a:pt x="5395955" y="1174467"/>
                  <a:pt x="5396364" y="1191106"/>
                </a:cubicBezTo>
                <a:cubicBezTo>
                  <a:pt x="5396825" y="1195594"/>
                  <a:pt x="5400299" y="1204213"/>
                  <a:pt x="5392638" y="1205288"/>
                </a:cubicBezTo>
                <a:cubicBezTo>
                  <a:pt x="5381297" y="1208397"/>
                  <a:pt x="5372407" y="1197502"/>
                  <a:pt x="5376288" y="1184816"/>
                </a:cubicBezTo>
                <a:cubicBezTo>
                  <a:pt x="5379352" y="1176797"/>
                  <a:pt x="5377615" y="1172488"/>
                  <a:pt x="5369645" y="1170570"/>
                </a:cubicBezTo>
                <a:cubicBezTo>
                  <a:pt x="5352276" y="1165419"/>
                  <a:pt x="5334753" y="1158770"/>
                  <a:pt x="5318201" y="1148951"/>
                </a:cubicBezTo>
                <a:cubicBezTo>
                  <a:pt x="5304509" y="1141765"/>
                  <a:pt x="5290308" y="1142241"/>
                  <a:pt x="5277333" y="1154686"/>
                </a:cubicBezTo>
                <a:cubicBezTo>
                  <a:pt x="5273962" y="1159713"/>
                  <a:pt x="5269006" y="1161925"/>
                  <a:pt x="5262621" y="1162820"/>
                </a:cubicBezTo>
                <a:cubicBezTo>
                  <a:pt x="5252251" y="1162758"/>
                  <a:pt x="5241880" y="1162695"/>
                  <a:pt x="5231510" y="1162632"/>
                </a:cubicBezTo>
                <a:cubicBezTo>
                  <a:pt x="5223847" y="1163707"/>
                  <a:pt x="5217002" y="1160115"/>
                  <a:pt x="5213374" y="1150000"/>
                </a:cubicBezTo>
                <a:cubicBezTo>
                  <a:pt x="5211023" y="1139706"/>
                  <a:pt x="5205761" y="1138926"/>
                  <a:pt x="5198406" y="1142993"/>
                </a:cubicBezTo>
                <a:cubicBezTo>
                  <a:pt x="5192173" y="1145385"/>
                  <a:pt x="5184664" y="1147956"/>
                  <a:pt x="5178431" y="1150349"/>
                </a:cubicBezTo>
                <a:cubicBezTo>
                  <a:pt x="5163567" y="1156988"/>
                  <a:pt x="5155700" y="1168715"/>
                  <a:pt x="5154987" y="1187028"/>
                </a:cubicBezTo>
                <a:cubicBezTo>
                  <a:pt x="5154324" y="1193193"/>
                  <a:pt x="5154937" y="1199178"/>
                  <a:pt x="5154273" y="1205341"/>
                </a:cubicBezTo>
                <a:cubicBezTo>
                  <a:pt x="5145840" y="1160993"/>
                  <a:pt x="5116977" y="1157454"/>
                  <a:pt x="5086990" y="1155590"/>
                </a:cubicBezTo>
                <a:cubicBezTo>
                  <a:pt x="5077743" y="1153853"/>
                  <a:pt x="5071817" y="1159237"/>
                  <a:pt x="5066046" y="1166117"/>
                </a:cubicBezTo>
                <a:cubicBezTo>
                  <a:pt x="5060273" y="1172999"/>
                  <a:pt x="5058487" y="1180838"/>
                  <a:pt x="5061960" y="1189457"/>
                </a:cubicBezTo>
                <a:cubicBezTo>
                  <a:pt x="5065282" y="1196580"/>
                  <a:pt x="5071207" y="1191195"/>
                  <a:pt x="5076315" y="1190478"/>
                </a:cubicBezTo>
                <a:cubicBezTo>
                  <a:pt x="5080147" y="1189941"/>
                  <a:pt x="5086380" y="1187549"/>
                  <a:pt x="5088423" y="1194852"/>
                </a:cubicBezTo>
                <a:cubicBezTo>
                  <a:pt x="5090314" y="1200656"/>
                  <a:pt x="5088526" y="1208496"/>
                  <a:pt x="5083725" y="1212205"/>
                </a:cubicBezTo>
                <a:cubicBezTo>
                  <a:pt x="5079078" y="1217410"/>
                  <a:pt x="5072691" y="1218307"/>
                  <a:pt x="5067583" y="1219023"/>
                </a:cubicBezTo>
                <a:cubicBezTo>
                  <a:pt x="5061197" y="1219919"/>
                  <a:pt x="5054811" y="1220815"/>
                  <a:pt x="5051593" y="1227338"/>
                </a:cubicBezTo>
                <a:cubicBezTo>
                  <a:pt x="5059054" y="1236915"/>
                  <a:pt x="5069730" y="1239971"/>
                  <a:pt x="5078669" y="1238716"/>
                </a:cubicBezTo>
                <a:cubicBezTo>
                  <a:pt x="5105796" y="1237946"/>
                  <a:pt x="5131135" y="1245014"/>
                  <a:pt x="5156475" y="1252083"/>
                </a:cubicBezTo>
                <a:cubicBezTo>
                  <a:pt x="5173843" y="1257235"/>
                  <a:pt x="5190446" y="1254905"/>
                  <a:pt x="5205821" y="1240606"/>
                </a:cubicBezTo>
                <a:cubicBezTo>
                  <a:pt x="5210469" y="1235400"/>
                  <a:pt x="5215731" y="1236180"/>
                  <a:pt x="5221453" y="1241448"/>
                </a:cubicBezTo>
                <a:cubicBezTo>
                  <a:pt x="5231621" y="1252164"/>
                  <a:pt x="5243881" y="1258032"/>
                  <a:pt x="5256143" y="1263901"/>
                </a:cubicBezTo>
                <a:cubicBezTo>
                  <a:pt x="5262835" y="1265997"/>
                  <a:pt x="5269221" y="1265102"/>
                  <a:pt x="5275146" y="1259717"/>
                </a:cubicBezTo>
                <a:cubicBezTo>
                  <a:pt x="5286997" y="1248947"/>
                  <a:pt x="5300738" y="1243984"/>
                  <a:pt x="5315246" y="1246501"/>
                </a:cubicBezTo>
                <a:cubicBezTo>
                  <a:pt x="5328478" y="1249198"/>
                  <a:pt x="5341710" y="1251895"/>
                  <a:pt x="5353663" y="1254771"/>
                </a:cubicBezTo>
                <a:cubicBezTo>
                  <a:pt x="5363064" y="1258005"/>
                  <a:pt x="5368018" y="1255792"/>
                  <a:pt x="5368068" y="1243644"/>
                </a:cubicBezTo>
                <a:cubicBezTo>
                  <a:pt x="5368579" y="1235984"/>
                  <a:pt x="5370673" y="1231136"/>
                  <a:pt x="5377058" y="1230239"/>
                </a:cubicBezTo>
                <a:cubicBezTo>
                  <a:pt x="5390953" y="1226773"/>
                  <a:pt x="5395552" y="1233716"/>
                  <a:pt x="5393254" y="1249216"/>
                </a:cubicBezTo>
                <a:cubicBezTo>
                  <a:pt x="5390293" y="1270880"/>
                  <a:pt x="5394585" y="1274832"/>
                  <a:pt x="5412465" y="1272322"/>
                </a:cubicBezTo>
                <a:cubicBezTo>
                  <a:pt x="5423958" y="1270710"/>
                  <a:pt x="5435299" y="1267600"/>
                  <a:pt x="5445363" y="1264671"/>
                </a:cubicBezTo>
                <a:cubicBezTo>
                  <a:pt x="5461965" y="1262342"/>
                  <a:pt x="5476984" y="1257198"/>
                  <a:pt x="5493076" y="1262529"/>
                </a:cubicBezTo>
                <a:cubicBezTo>
                  <a:pt x="5502323" y="1264267"/>
                  <a:pt x="5509168" y="1267860"/>
                  <a:pt x="5508148" y="1283182"/>
                </a:cubicBezTo>
                <a:cubicBezTo>
                  <a:pt x="5506668" y="1294013"/>
                  <a:pt x="5512696" y="1302273"/>
                  <a:pt x="5522913" y="1300840"/>
                </a:cubicBezTo>
                <a:cubicBezTo>
                  <a:pt x="5554994" y="1297856"/>
                  <a:pt x="5584472" y="1307380"/>
                  <a:pt x="5614102" y="1318401"/>
                </a:cubicBezTo>
                <a:cubicBezTo>
                  <a:pt x="5636887" y="1325828"/>
                  <a:pt x="5649812" y="1325533"/>
                  <a:pt x="5661252" y="1298126"/>
                </a:cubicBezTo>
                <a:cubicBezTo>
                  <a:pt x="5662529" y="1297946"/>
                  <a:pt x="5663807" y="1297767"/>
                  <a:pt x="5663807" y="1297767"/>
                </a:cubicBezTo>
                <a:cubicBezTo>
                  <a:pt x="5669375" y="1301539"/>
                  <a:pt x="5664370" y="1315901"/>
                  <a:pt x="5672032" y="1314826"/>
                </a:cubicBezTo>
                <a:cubicBezTo>
                  <a:pt x="5678418" y="1313930"/>
                  <a:pt x="5682606" y="1304236"/>
                  <a:pt x="5685670" y="1296217"/>
                </a:cubicBezTo>
                <a:cubicBezTo>
                  <a:pt x="5686794" y="1294542"/>
                  <a:pt x="5687765" y="1291369"/>
                  <a:pt x="5688889" y="1289695"/>
                </a:cubicBezTo>
                <a:cubicBezTo>
                  <a:pt x="5692923" y="1278504"/>
                  <a:pt x="5695680" y="1267493"/>
                  <a:pt x="5697161" y="1256661"/>
                </a:cubicBezTo>
                <a:cubicBezTo>
                  <a:pt x="5698948" y="1248822"/>
                  <a:pt x="5703904" y="1246608"/>
                  <a:pt x="5710596" y="1248706"/>
                </a:cubicBezTo>
                <a:cubicBezTo>
                  <a:pt x="5714734" y="1251160"/>
                  <a:pt x="5720303" y="1254932"/>
                  <a:pt x="5718361" y="1261275"/>
                </a:cubicBezTo>
                <a:cubicBezTo>
                  <a:pt x="5708862" y="1282339"/>
                  <a:pt x="5717089" y="1299398"/>
                  <a:pt x="5724038" y="1316636"/>
                </a:cubicBezTo>
                <a:cubicBezTo>
                  <a:pt x="5727666" y="1326751"/>
                  <a:pt x="5730680" y="1330881"/>
                  <a:pt x="5737422" y="1320828"/>
                </a:cubicBezTo>
                <a:cubicBezTo>
                  <a:pt x="5748965" y="1307066"/>
                  <a:pt x="5764139" y="1303421"/>
                  <a:pt x="5777880" y="1298457"/>
                </a:cubicBezTo>
                <a:cubicBezTo>
                  <a:pt x="5782834" y="1296244"/>
                  <a:pt x="5786666" y="1295706"/>
                  <a:pt x="5788403" y="1300016"/>
                </a:cubicBezTo>
                <a:cubicBezTo>
                  <a:pt x="5797907" y="1316895"/>
                  <a:pt x="5812262" y="1317917"/>
                  <a:pt x="5826617" y="1318938"/>
                </a:cubicBezTo>
                <a:cubicBezTo>
                  <a:pt x="5839848" y="1321635"/>
                  <a:pt x="5852925" y="1322835"/>
                  <a:pt x="5860692" y="1335406"/>
                </a:cubicBezTo>
                <a:cubicBezTo>
                  <a:pt x="5864013" y="1342528"/>
                  <a:pt x="5866567" y="1342170"/>
                  <a:pt x="5872800" y="1339778"/>
                </a:cubicBezTo>
                <a:cubicBezTo>
                  <a:pt x="5895021" y="1329071"/>
                  <a:pt x="5916732" y="1326025"/>
                  <a:pt x="5937576" y="1339795"/>
                </a:cubicBezTo>
                <a:cubicBezTo>
                  <a:pt x="5945853" y="1344704"/>
                  <a:pt x="5950960" y="1343989"/>
                  <a:pt x="5958163" y="1338425"/>
                </a:cubicBezTo>
                <a:cubicBezTo>
                  <a:pt x="5973846" y="1327119"/>
                  <a:pt x="5990448" y="1324789"/>
                  <a:pt x="6008431" y="1335925"/>
                </a:cubicBezTo>
                <a:cubicBezTo>
                  <a:pt x="6012722" y="1339877"/>
                  <a:pt x="6016707" y="1340834"/>
                  <a:pt x="6021510" y="1337126"/>
                </a:cubicBezTo>
                <a:cubicBezTo>
                  <a:pt x="6042299" y="1325102"/>
                  <a:pt x="6080870" y="1334868"/>
                  <a:pt x="6094664" y="1355698"/>
                </a:cubicBezTo>
                <a:cubicBezTo>
                  <a:pt x="6103654" y="1342295"/>
                  <a:pt x="6116273" y="1339008"/>
                  <a:pt x="6128227" y="1341882"/>
                </a:cubicBezTo>
                <a:cubicBezTo>
                  <a:pt x="6145596" y="1347035"/>
                  <a:pt x="6163629" y="1346022"/>
                  <a:pt x="6181662" y="1345011"/>
                </a:cubicBezTo>
                <a:cubicBezTo>
                  <a:pt x="6206234" y="1344597"/>
                  <a:pt x="6221203" y="1351605"/>
                  <a:pt x="6230809" y="1382128"/>
                </a:cubicBezTo>
                <a:cubicBezTo>
                  <a:pt x="6231115" y="1385121"/>
                  <a:pt x="6232546" y="1386438"/>
                  <a:pt x="6232853" y="1389430"/>
                </a:cubicBezTo>
                <a:cubicBezTo>
                  <a:pt x="6236481" y="1399545"/>
                  <a:pt x="6241743" y="1400325"/>
                  <a:pt x="6247362" y="1391948"/>
                </a:cubicBezTo>
                <a:cubicBezTo>
                  <a:pt x="6251857" y="1385246"/>
                  <a:pt x="6256351" y="1378545"/>
                  <a:pt x="6262123" y="1371663"/>
                </a:cubicBezTo>
                <a:cubicBezTo>
                  <a:pt x="6282811" y="1345995"/>
                  <a:pt x="6309121" y="1349892"/>
                  <a:pt x="6326390" y="1379343"/>
                </a:cubicBezTo>
                <a:cubicBezTo>
                  <a:pt x="6332878" y="1392092"/>
                  <a:pt x="6341769" y="1402986"/>
                  <a:pt x="6354183" y="1410351"/>
                </a:cubicBezTo>
                <a:cubicBezTo>
                  <a:pt x="6365320" y="1417895"/>
                  <a:pt x="6376457" y="1425438"/>
                  <a:pt x="6384224" y="1438008"/>
                </a:cubicBezTo>
                <a:cubicBezTo>
                  <a:pt x="6390352" y="1421972"/>
                  <a:pt x="6380849" y="1405091"/>
                  <a:pt x="6386978" y="1389054"/>
                </a:cubicBezTo>
                <a:cubicBezTo>
                  <a:pt x="6400466" y="1406892"/>
                  <a:pt x="6400466" y="1406892"/>
                  <a:pt x="6417272" y="1393909"/>
                </a:cubicBezTo>
                <a:cubicBezTo>
                  <a:pt x="6424627" y="1389843"/>
                  <a:pt x="6429583" y="1387630"/>
                  <a:pt x="6437706" y="1391044"/>
                </a:cubicBezTo>
                <a:cubicBezTo>
                  <a:pt x="6459212" y="1398650"/>
                  <a:pt x="6480414" y="1403264"/>
                  <a:pt x="6501615" y="1407879"/>
                </a:cubicBezTo>
                <a:cubicBezTo>
                  <a:pt x="6566648" y="1423037"/>
                  <a:pt x="6632038" y="1429041"/>
                  <a:pt x="6696254" y="1448867"/>
                </a:cubicBezTo>
                <a:cubicBezTo>
                  <a:pt x="6701515" y="1449647"/>
                  <a:pt x="6709178" y="1448571"/>
                  <a:pt x="6709944" y="1456053"/>
                </a:cubicBezTo>
                <a:cubicBezTo>
                  <a:pt x="6711989" y="1463354"/>
                  <a:pt x="6705910" y="1467242"/>
                  <a:pt x="6702539" y="1472269"/>
                </a:cubicBezTo>
                <a:cubicBezTo>
                  <a:pt x="6699015" y="1475799"/>
                  <a:pt x="6694212" y="1479508"/>
                  <a:pt x="6697380" y="1485135"/>
                </a:cubicBezTo>
                <a:cubicBezTo>
                  <a:pt x="6699424" y="1492437"/>
                  <a:pt x="6704839" y="1494713"/>
                  <a:pt x="6710102" y="1495493"/>
                </a:cubicBezTo>
                <a:cubicBezTo>
                  <a:pt x="6713933" y="1494954"/>
                  <a:pt x="6717765" y="1494416"/>
                  <a:pt x="6721595" y="1493879"/>
                </a:cubicBezTo>
                <a:cubicBezTo>
                  <a:pt x="6739629" y="1492867"/>
                  <a:pt x="6751073" y="1503403"/>
                  <a:pt x="6753221" y="1524350"/>
                </a:cubicBezTo>
                <a:cubicBezTo>
                  <a:pt x="6753987" y="1531831"/>
                  <a:pt x="6754754" y="1539313"/>
                  <a:pt x="6752967" y="1547152"/>
                </a:cubicBezTo>
                <a:cubicBezTo>
                  <a:pt x="6752610" y="1556308"/>
                  <a:pt x="6758178" y="1560080"/>
                  <a:pt x="6765534" y="1556012"/>
                </a:cubicBezTo>
                <a:cubicBezTo>
                  <a:pt x="6779123" y="1549553"/>
                  <a:pt x="6784281" y="1536687"/>
                  <a:pt x="6780857" y="1515919"/>
                </a:cubicBezTo>
                <a:cubicBezTo>
                  <a:pt x="6791024" y="1526635"/>
                  <a:pt x="6798483" y="1536211"/>
                  <a:pt x="6803541" y="1547645"/>
                </a:cubicBezTo>
                <a:cubicBezTo>
                  <a:pt x="6808599" y="1559077"/>
                  <a:pt x="6807530" y="1586548"/>
                  <a:pt x="6799510" y="1596778"/>
                </a:cubicBezTo>
                <a:cubicBezTo>
                  <a:pt x="6789090" y="1608864"/>
                  <a:pt x="6776829" y="1602997"/>
                  <a:pt x="6767276" y="1598266"/>
                </a:cubicBezTo>
                <a:cubicBezTo>
                  <a:pt x="6753584" y="1591080"/>
                  <a:pt x="6738922" y="1587066"/>
                  <a:pt x="6723597" y="1589216"/>
                </a:cubicBezTo>
                <a:cubicBezTo>
                  <a:pt x="6714657" y="1590471"/>
                  <a:pt x="6704440" y="1591905"/>
                  <a:pt x="6694223" y="1593338"/>
                </a:cubicBezTo>
                <a:cubicBezTo>
                  <a:pt x="6652078" y="1599252"/>
                  <a:pt x="6610444" y="1597503"/>
                  <a:pt x="6573557" y="1566253"/>
                </a:cubicBezTo>
                <a:cubicBezTo>
                  <a:pt x="6559406" y="1554579"/>
                  <a:pt x="6552204" y="1560144"/>
                  <a:pt x="6547657" y="1578994"/>
                </a:cubicBezTo>
                <a:cubicBezTo>
                  <a:pt x="6546688" y="1582164"/>
                  <a:pt x="6549702" y="1586296"/>
                  <a:pt x="6546024" y="1588330"/>
                </a:cubicBezTo>
                <a:cubicBezTo>
                  <a:pt x="6542193" y="1588867"/>
                  <a:pt x="6539332" y="1586233"/>
                  <a:pt x="6537748" y="1583419"/>
                </a:cubicBezTo>
                <a:cubicBezTo>
                  <a:pt x="6536164" y="1580607"/>
                  <a:pt x="6534580" y="1577793"/>
                  <a:pt x="6533150" y="1576476"/>
                </a:cubicBezTo>
                <a:cubicBezTo>
                  <a:pt x="6528552" y="1569533"/>
                  <a:pt x="6522829" y="1564265"/>
                  <a:pt x="6517211" y="1572641"/>
                </a:cubicBezTo>
                <a:cubicBezTo>
                  <a:pt x="6510315" y="1581198"/>
                  <a:pt x="6520685" y="1581260"/>
                  <a:pt x="6523700" y="1585391"/>
                </a:cubicBezTo>
                <a:cubicBezTo>
                  <a:pt x="6523853" y="1586886"/>
                  <a:pt x="6525130" y="1586708"/>
                  <a:pt x="6525284" y="1588204"/>
                </a:cubicBezTo>
                <a:cubicBezTo>
                  <a:pt x="6528145" y="1590839"/>
                  <a:pt x="6529882" y="1595147"/>
                  <a:pt x="6527634" y="1598499"/>
                </a:cubicBezTo>
                <a:cubicBezTo>
                  <a:pt x="6525540" y="1603345"/>
                  <a:pt x="6522986" y="1603704"/>
                  <a:pt x="6518848" y="1601249"/>
                </a:cubicBezTo>
                <a:cubicBezTo>
                  <a:pt x="6502603" y="1594422"/>
                  <a:pt x="6489168" y="1602378"/>
                  <a:pt x="6480638" y="1620270"/>
                </a:cubicBezTo>
                <a:cubicBezTo>
                  <a:pt x="6478390" y="1623621"/>
                  <a:pt x="6473590" y="1627330"/>
                  <a:pt x="6474049" y="1631818"/>
                </a:cubicBezTo>
                <a:cubicBezTo>
                  <a:pt x="6475736" y="1648278"/>
                  <a:pt x="6491472" y="1662765"/>
                  <a:pt x="6503937" y="1657980"/>
                </a:cubicBezTo>
                <a:cubicBezTo>
                  <a:pt x="6528865" y="1648411"/>
                  <a:pt x="6553590" y="1649496"/>
                  <a:pt x="6579236" y="1659557"/>
                </a:cubicBezTo>
                <a:cubicBezTo>
                  <a:pt x="6588483" y="1661296"/>
                  <a:pt x="6597730" y="1663033"/>
                  <a:pt x="6604625" y="1654477"/>
                </a:cubicBezTo>
                <a:cubicBezTo>
                  <a:pt x="6610550" y="1649093"/>
                  <a:pt x="6613258" y="1650231"/>
                  <a:pt x="6615456" y="1659028"/>
                </a:cubicBezTo>
                <a:cubicBezTo>
                  <a:pt x="6617960" y="1670818"/>
                  <a:pt x="6625112" y="1677404"/>
                  <a:pt x="6635635" y="1678964"/>
                </a:cubicBezTo>
                <a:cubicBezTo>
                  <a:pt x="6646313" y="1682018"/>
                  <a:pt x="6658268" y="1684895"/>
                  <a:pt x="6670222" y="1687770"/>
                </a:cubicBezTo>
                <a:cubicBezTo>
                  <a:pt x="6680746" y="1689329"/>
                  <a:pt x="6685497" y="1697769"/>
                  <a:pt x="6685448" y="1709917"/>
                </a:cubicBezTo>
                <a:cubicBezTo>
                  <a:pt x="6685601" y="1711415"/>
                  <a:pt x="6685907" y="1714408"/>
                  <a:pt x="6684937" y="1717578"/>
                </a:cubicBezTo>
                <a:cubicBezTo>
                  <a:pt x="6685704" y="1725060"/>
                  <a:pt x="6690148" y="1730507"/>
                  <a:pt x="6696534" y="1729610"/>
                </a:cubicBezTo>
                <a:cubicBezTo>
                  <a:pt x="6701797" y="1730390"/>
                  <a:pt x="6701030" y="1722908"/>
                  <a:pt x="6700416" y="1716925"/>
                </a:cubicBezTo>
                <a:cubicBezTo>
                  <a:pt x="6701080" y="1710760"/>
                  <a:pt x="6700465" y="1704775"/>
                  <a:pt x="6707975" y="1702203"/>
                </a:cubicBezTo>
                <a:cubicBezTo>
                  <a:pt x="6719469" y="1700591"/>
                  <a:pt x="6731220" y="1714120"/>
                  <a:pt x="6730045" y="1727944"/>
                </a:cubicBezTo>
                <a:cubicBezTo>
                  <a:pt x="6730506" y="1732433"/>
                  <a:pt x="6728259" y="1735784"/>
                  <a:pt x="6731273" y="1739914"/>
                </a:cubicBezTo>
                <a:cubicBezTo>
                  <a:pt x="6735104" y="1739376"/>
                  <a:pt x="6734645" y="1734888"/>
                  <a:pt x="6737045" y="1733033"/>
                </a:cubicBezTo>
                <a:cubicBezTo>
                  <a:pt x="6742511" y="1723160"/>
                  <a:pt x="6747619" y="1722443"/>
                  <a:pt x="6753802" y="1732200"/>
                </a:cubicBezTo>
                <a:cubicBezTo>
                  <a:pt x="6761875" y="1747763"/>
                  <a:pt x="6773318" y="1758299"/>
                  <a:pt x="6784609" y="1767339"/>
                </a:cubicBezTo>
                <a:cubicBezTo>
                  <a:pt x="6797484" y="1779193"/>
                  <a:pt x="6809235" y="1792721"/>
                  <a:pt x="6812659" y="1813489"/>
                </a:cubicBezTo>
                <a:cubicBezTo>
                  <a:pt x="6814703" y="1820791"/>
                  <a:pt x="6818177" y="1829410"/>
                  <a:pt x="6824870" y="1831507"/>
                </a:cubicBezTo>
                <a:cubicBezTo>
                  <a:pt x="6851946" y="1842884"/>
                  <a:pt x="6863290" y="1877719"/>
                  <a:pt x="6889395" y="1892269"/>
                </a:cubicBezTo>
                <a:cubicBezTo>
                  <a:pt x="6896395" y="1897358"/>
                  <a:pt x="6895885" y="1905018"/>
                  <a:pt x="6894098" y="1912858"/>
                </a:cubicBezTo>
                <a:cubicBezTo>
                  <a:pt x="6891034" y="1920877"/>
                  <a:pt x="6884188" y="1917284"/>
                  <a:pt x="6879897" y="1913333"/>
                </a:cubicBezTo>
                <a:cubicBezTo>
                  <a:pt x="6871467" y="1906926"/>
                  <a:pt x="6863958" y="1909499"/>
                  <a:pt x="6856908" y="1916558"/>
                </a:cubicBezTo>
                <a:cubicBezTo>
                  <a:pt x="6848736" y="1925294"/>
                  <a:pt x="6838825" y="1929719"/>
                  <a:pt x="6827331" y="1931332"/>
                </a:cubicBezTo>
                <a:cubicBezTo>
                  <a:pt x="6808022" y="1932524"/>
                  <a:pt x="6796117" y="1917498"/>
                  <a:pt x="6799077" y="1895835"/>
                </a:cubicBezTo>
                <a:cubicBezTo>
                  <a:pt x="6799894" y="1891166"/>
                  <a:pt x="6800559" y="1885004"/>
                  <a:pt x="6800099" y="1880514"/>
                </a:cubicBezTo>
                <a:cubicBezTo>
                  <a:pt x="6799945" y="1879017"/>
                  <a:pt x="6801068" y="1877342"/>
                  <a:pt x="6801068" y="1877342"/>
                </a:cubicBezTo>
                <a:cubicBezTo>
                  <a:pt x="6799791" y="1877523"/>
                  <a:pt x="6799791" y="1877523"/>
                  <a:pt x="6798668" y="1879197"/>
                </a:cubicBezTo>
                <a:cubicBezTo>
                  <a:pt x="6793559" y="1879914"/>
                  <a:pt x="6789727" y="1880452"/>
                  <a:pt x="6784466" y="1879672"/>
                </a:cubicBezTo>
                <a:cubicBezTo>
                  <a:pt x="6759434" y="1875596"/>
                  <a:pt x="6752231" y="1881159"/>
                  <a:pt x="6747483" y="1910662"/>
                </a:cubicBezTo>
                <a:cubicBezTo>
                  <a:pt x="6746310" y="1924487"/>
                  <a:pt x="6738953" y="1928554"/>
                  <a:pt x="6727153" y="1927175"/>
                </a:cubicBezTo>
                <a:cubicBezTo>
                  <a:pt x="6718059" y="1926933"/>
                  <a:pt x="6712338" y="1921665"/>
                  <a:pt x="6706155" y="1911909"/>
                </a:cubicBezTo>
                <a:cubicBezTo>
                  <a:pt x="6689038" y="1883955"/>
                  <a:pt x="6665334" y="1867550"/>
                  <a:pt x="6635193" y="1864190"/>
                </a:cubicBezTo>
                <a:cubicBezTo>
                  <a:pt x="6610007" y="1858618"/>
                  <a:pt x="6610007" y="1858618"/>
                  <a:pt x="6618184" y="1887826"/>
                </a:cubicBezTo>
                <a:cubicBezTo>
                  <a:pt x="6622426" y="1903926"/>
                  <a:pt x="6620638" y="1911765"/>
                  <a:pt x="6609758" y="1919363"/>
                </a:cubicBezTo>
                <a:cubicBezTo>
                  <a:pt x="6603625" y="1897457"/>
                  <a:pt x="6599334" y="1893505"/>
                  <a:pt x="6580025" y="1894697"/>
                </a:cubicBezTo>
                <a:cubicBezTo>
                  <a:pt x="6567253" y="1896490"/>
                  <a:pt x="6553665" y="1902950"/>
                  <a:pt x="6543192" y="1889241"/>
                </a:cubicBezTo>
                <a:cubicBezTo>
                  <a:pt x="6543038" y="1887745"/>
                  <a:pt x="6541760" y="1887924"/>
                  <a:pt x="6540483" y="1888103"/>
                </a:cubicBezTo>
                <a:cubicBezTo>
                  <a:pt x="6525772" y="1896239"/>
                  <a:pt x="6519489" y="1910779"/>
                  <a:pt x="6520207" y="1930409"/>
                </a:cubicBezTo>
                <a:cubicBezTo>
                  <a:pt x="6521280" y="1940883"/>
                  <a:pt x="6522354" y="1951356"/>
                  <a:pt x="6512597" y="1957279"/>
                </a:cubicBezTo>
                <a:cubicBezTo>
                  <a:pt x="6511474" y="1958954"/>
                  <a:pt x="6507949" y="1962484"/>
                  <a:pt x="6507490" y="1957996"/>
                </a:cubicBezTo>
                <a:cubicBezTo>
                  <a:pt x="6504984" y="1946205"/>
                  <a:pt x="6495892" y="1945964"/>
                  <a:pt x="6487768" y="1942550"/>
                </a:cubicBezTo>
                <a:cubicBezTo>
                  <a:pt x="6478368" y="1939314"/>
                  <a:pt x="6472493" y="1932551"/>
                  <a:pt x="6472544" y="1920402"/>
                </a:cubicBezTo>
                <a:cubicBezTo>
                  <a:pt x="6472440" y="1906757"/>
                  <a:pt x="6466257" y="1897000"/>
                  <a:pt x="6455427" y="1892449"/>
                </a:cubicBezTo>
                <a:cubicBezTo>
                  <a:pt x="6445720" y="1886222"/>
                  <a:pt x="6437241" y="1891966"/>
                  <a:pt x="6429067" y="1900700"/>
                </a:cubicBezTo>
                <a:cubicBezTo>
                  <a:pt x="6422325" y="1910753"/>
                  <a:pt x="6419158" y="1905126"/>
                  <a:pt x="6418237" y="1896150"/>
                </a:cubicBezTo>
                <a:cubicBezTo>
                  <a:pt x="6416856" y="1882682"/>
                  <a:pt x="6410010" y="1879091"/>
                  <a:pt x="6400101" y="1883516"/>
                </a:cubicBezTo>
                <a:cubicBezTo>
                  <a:pt x="6397546" y="1883874"/>
                  <a:pt x="6394992" y="1884232"/>
                  <a:pt x="6392592" y="1886088"/>
                </a:cubicBezTo>
                <a:cubicBezTo>
                  <a:pt x="6381404" y="1890693"/>
                  <a:pt x="6372311" y="1890451"/>
                  <a:pt x="6365669" y="1876205"/>
                </a:cubicBezTo>
                <a:cubicBezTo>
                  <a:pt x="6357903" y="1863635"/>
                  <a:pt x="6345642" y="1857767"/>
                  <a:pt x="6333994" y="1857884"/>
                </a:cubicBezTo>
                <a:cubicBezTo>
                  <a:pt x="6324747" y="1856145"/>
                  <a:pt x="6314531" y="1857579"/>
                  <a:pt x="6318772" y="1873679"/>
                </a:cubicBezTo>
                <a:cubicBezTo>
                  <a:pt x="6319232" y="1878167"/>
                  <a:pt x="6318568" y="1884331"/>
                  <a:pt x="6317752" y="1889000"/>
                </a:cubicBezTo>
                <a:cubicBezTo>
                  <a:pt x="6318826" y="1899473"/>
                  <a:pt x="6316069" y="1910484"/>
                  <a:pt x="6322097" y="1918744"/>
                </a:cubicBezTo>
                <a:cubicBezTo>
                  <a:pt x="6337986" y="1934729"/>
                  <a:pt x="6338856" y="1955855"/>
                  <a:pt x="6341157" y="1978298"/>
                </a:cubicBezTo>
                <a:cubicBezTo>
                  <a:pt x="6331604" y="1973567"/>
                  <a:pt x="6322050" y="1968836"/>
                  <a:pt x="6311833" y="1970270"/>
                </a:cubicBezTo>
                <a:cubicBezTo>
                  <a:pt x="6299215" y="1973559"/>
                  <a:pt x="6287262" y="1970682"/>
                  <a:pt x="6276125" y="1963139"/>
                </a:cubicBezTo>
                <a:cubicBezTo>
                  <a:pt x="6266418" y="1956912"/>
                  <a:pt x="6255587" y="1952361"/>
                  <a:pt x="6244756" y="1947809"/>
                </a:cubicBezTo>
                <a:cubicBezTo>
                  <a:pt x="6213388" y="1932479"/>
                  <a:pt x="6179773" y="1920501"/>
                  <a:pt x="6150194" y="1897331"/>
                </a:cubicBezTo>
                <a:cubicBezTo>
                  <a:pt x="6143194" y="1892243"/>
                  <a:pt x="6139669" y="1895773"/>
                  <a:pt x="6137882" y="1903612"/>
                </a:cubicBezTo>
                <a:cubicBezTo>
                  <a:pt x="6136911" y="1906783"/>
                  <a:pt x="6136248" y="1912947"/>
                  <a:pt x="6130987" y="1912168"/>
                </a:cubicBezTo>
                <a:cubicBezTo>
                  <a:pt x="6127002" y="1911210"/>
                  <a:pt x="6126388" y="1905226"/>
                  <a:pt x="6126082" y="1902232"/>
                </a:cubicBezTo>
                <a:cubicBezTo>
                  <a:pt x="6124037" y="1894931"/>
                  <a:pt x="6122146" y="1889125"/>
                  <a:pt x="6116885" y="1888346"/>
                </a:cubicBezTo>
                <a:cubicBezTo>
                  <a:pt x="6110346" y="1887745"/>
                  <a:pt x="6104624" y="1882477"/>
                  <a:pt x="6098085" y="1881876"/>
                </a:cubicBezTo>
                <a:cubicBezTo>
                  <a:pt x="6088838" y="1880139"/>
                  <a:pt x="6086947" y="1874332"/>
                  <a:pt x="6089858" y="1864818"/>
                </a:cubicBezTo>
                <a:cubicBezTo>
                  <a:pt x="6097417" y="1850097"/>
                  <a:pt x="6086894" y="1848539"/>
                  <a:pt x="6078618" y="1843629"/>
                </a:cubicBezTo>
                <a:cubicBezTo>
                  <a:pt x="6067635" y="1837581"/>
                  <a:pt x="6068861" y="1849552"/>
                  <a:pt x="6066920" y="1855895"/>
                </a:cubicBezTo>
                <a:cubicBezTo>
                  <a:pt x="6065949" y="1859066"/>
                  <a:pt x="6066256" y="1862058"/>
                  <a:pt x="6062425" y="1862596"/>
                </a:cubicBezTo>
                <a:cubicBezTo>
                  <a:pt x="6059103" y="1855474"/>
                  <a:pt x="6054506" y="1848530"/>
                  <a:pt x="6052308" y="1839731"/>
                </a:cubicBezTo>
                <a:cubicBezTo>
                  <a:pt x="6049140" y="1834105"/>
                  <a:pt x="6044849" y="1830154"/>
                  <a:pt x="6039740" y="1830870"/>
                </a:cubicBezTo>
                <a:cubicBezTo>
                  <a:pt x="6033355" y="1831767"/>
                  <a:pt x="6034123" y="1839247"/>
                  <a:pt x="6033306" y="1843915"/>
                </a:cubicBezTo>
                <a:cubicBezTo>
                  <a:pt x="6026156" y="1875274"/>
                  <a:pt x="6011598" y="1884905"/>
                  <a:pt x="5984828" y="1876520"/>
                </a:cubicBezTo>
                <a:cubicBezTo>
                  <a:pt x="5979412" y="1874244"/>
                  <a:pt x="5974151" y="1873464"/>
                  <a:pt x="5969859" y="1869513"/>
                </a:cubicBezTo>
                <a:cubicBezTo>
                  <a:pt x="5946768" y="1859093"/>
                  <a:pt x="5927151" y="1857293"/>
                  <a:pt x="5911878" y="1885236"/>
                </a:cubicBezTo>
                <a:cubicBezTo>
                  <a:pt x="5911878" y="1885236"/>
                  <a:pt x="5910602" y="1885416"/>
                  <a:pt x="5910756" y="1886912"/>
                </a:cubicBezTo>
                <a:cubicBezTo>
                  <a:pt x="5904676" y="1890801"/>
                  <a:pt x="5899721" y="1893014"/>
                  <a:pt x="5892876" y="1889420"/>
                </a:cubicBezTo>
                <a:cubicBezTo>
                  <a:pt x="5890169" y="1888283"/>
                  <a:pt x="5887308" y="1885649"/>
                  <a:pt x="5888124" y="1880981"/>
                </a:cubicBezTo>
                <a:cubicBezTo>
                  <a:pt x="5888634" y="1873321"/>
                  <a:pt x="5894866" y="1870929"/>
                  <a:pt x="5899822" y="1868716"/>
                </a:cubicBezTo>
                <a:cubicBezTo>
                  <a:pt x="5903653" y="1868178"/>
                  <a:pt x="5908608" y="1865965"/>
                  <a:pt x="5908148" y="1861477"/>
                </a:cubicBezTo>
                <a:cubicBezTo>
                  <a:pt x="5908812" y="1855312"/>
                  <a:pt x="5902579" y="1857704"/>
                  <a:pt x="5899719" y="1855071"/>
                </a:cubicBezTo>
                <a:cubicBezTo>
                  <a:pt x="5893026" y="1852975"/>
                  <a:pt x="5886487" y="1852374"/>
                  <a:pt x="5879794" y="1850277"/>
                </a:cubicBezTo>
                <a:cubicBezTo>
                  <a:pt x="5870548" y="1848539"/>
                  <a:pt x="5862424" y="1845125"/>
                  <a:pt x="5856396" y="1836864"/>
                </a:cubicBezTo>
                <a:cubicBezTo>
                  <a:pt x="5851951" y="1831418"/>
                  <a:pt x="5848119" y="1831955"/>
                  <a:pt x="5842041" y="1835843"/>
                </a:cubicBezTo>
                <a:cubicBezTo>
                  <a:pt x="5824927" y="1845833"/>
                  <a:pt x="5812974" y="1842957"/>
                  <a:pt x="5799639" y="1826615"/>
                </a:cubicBezTo>
                <a:cubicBezTo>
                  <a:pt x="5792333" y="1818533"/>
                  <a:pt x="5787428" y="1808597"/>
                  <a:pt x="5781245" y="1798841"/>
                </a:cubicBezTo>
                <a:cubicBezTo>
                  <a:pt x="5773633" y="1787768"/>
                  <a:pt x="5763926" y="1781540"/>
                  <a:pt x="5751972" y="1778664"/>
                </a:cubicBezTo>
                <a:cubicBezTo>
                  <a:pt x="5738741" y="1775967"/>
                  <a:pt x="5732663" y="1779857"/>
                  <a:pt x="5727964" y="1797210"/>
                </a:cubicBezTo>
                <a:cubicBezTo>
                  <a:pt x="5723419" y="1816062"/>
                  <a:pt x="5714633" y="1818811"/>
                  <a:pt x="5699511" y="1810309"/>
                </a:cubicBezTo>
                <a:cubicBezTo>
                  <a:pt x="5694095" y="1808034"/>
                  <a:pt x="5691233" y="1805400"/>
                  <a:pt x="5685002" y="1807792"/>
                </a:cubicBezTo>
                <a:cubicBezTo>
                  <a:pt x="5670291" y="1815927"/>
                  <a:pt x="5670291" y="1815927"/>
                  <a:pt x="5668296" y="1796475"/>
                </a:cubicBezTo>
                <a:cubicBezTo>
                  <a:pt x="5669267" y="1793304"/>
                  <a:pt x="5669113" y="1791808"/>
                  <a:pt x="5667528" y="1788995"/>
                </a:cubicBezTo>
                <a:cubicBezTo>
                  <a:pt x="5666302" y="1777025"/>
                  <a:pt x="5660733" y="1773253"/>
                  <a:pt x="5650977" y="1779176"/>
                </a:cubicBezTo>
                <a:cubicBezTo>
                  <a:pt x="5643621" y="1783243"/>
                  <a:pt x="5636572" y="1790303"/>
                  <a:pt x="5629062" y="1792873"/>
                </a:cubicBezTo>
                <a:cubicBezTo>
                  <a:pt x="5597084" y="1809503"/>
                  <a:pt x="5560302" y="1791898"/>
                  <a:pt x="5548958" y="1757063"/>
                </a:cubicBezTo>
                <a:cubicBezTo>
                  <a:pt x="5545023" y="1743956"/>
                  <a:pt x="5548905" y="1731270"/>
                  <a:pt x="5547524" y="1717803"/>
                </a:cubicBezTo>
                <a:cubicBezTo>
                  <a:pt x="5546806" y="1698173"/>
                  <a:pt x="5539501" y="1690093"/>
                  <a:pt x="5523562" y="1686257"/>
                </a:cubicBezTo>
                <a:cubicBezTo>
                  <a:pt x="5515592" y="1684340"/>
                  <a:pt x="5507777" y="1683919"/>
                  <a:pt x="5499807" y="1682002"/>
                </a:cubicBezTo>
                <a:cubicBezTo>
                  <a:pt x="5483868" y="1678167"/>
                  <a:pt x="5475235" y="1682413"/>
                  <a:pt x="5470690" y="1701264"/>
                </a:cubicBezTo>
                <a:cubicBezTo>
                  <a:pt x="5466655" y="1712455"/>
                  <a:pt x="5462670" y="1711496"/>
                  <a:pt x="5455517" y="1704910"/>
                </a:cubicBezTo>
                <a:cubicBezTo>
                  <a:pt x="5439936" y="1691919"/>
                  <a:pt x="5430025" y="1696345"/>
                  <a:pt x="5424510" y="1718368"/>
                </a:cubicBezTo>
                <a:cubicBezTo>
                  <a:pt x="5423846" y="1724532"/>
                  <a:pt x="5424460" y="1730517"/>
                  <a:pt x="5429875" y="1732793"/>
                </a:cubicBezTo>
                <a:cubicBezTo>
                  <a:pt x="5436568" y="1734889"/>
                  <a:pt x="5437231" y="1728724"/>
                  <a:pt x="5437895" y="1722561"/>
                </a:cubicBezTo>
                <a:cubicBezTo>
                  <a:pt x="5437436" y="1718073"/>
                  <a:pt x="5439529" y="1713225"/>
                  <a:pt x="5444791" y="1714004"/>
                </a:cubicBezTo>
                <a:cubicBezTo>
                  <a:pt x="5449899" y="1713288"/>
                  <a:pt x="5454192" y="1717239"/>
                  <a:pt x="5453528" y="1723403"/>
                </a:cubicBezTo>
                <a:cubicBezTo>
                  <a:pt x="5453938" y="1740040"/>
                  <a:pt x="5456901" y="1756319"/>
                  <a:pt x="5457466" y="1774455"/>
                </a:cubicBezTo>
                <a:cubicBezTo>
                  <a:pt x="5453174" y="1770502"/>
                  <a:pt x="5451744" y="1769186"/>
                  <a:pt x="5450160" y="1766372"/>
                </a:cubicBezTo>
                <a:cubicBezTo>
                  <a:pt x="5441577" y="1758470"/>
                  <a:pt x="5431360" y="1759904"/>
                  <a:pt x="5422113" y="1758166"/>
                </a:cubicBezTo>
                <a:cubicBezTo>
                  <a:pt x="5416850" y="1757386"/>
                  <a:pt x="5416494" y="1766543"/>
                  <a:pt x="5412970" y="1770073"/>
                </a:cubicBezTo>
                <a:cubicBezTo>
                  <a:pt x="5407045" y="1775457"/>
                  <a:pt x="5400966" y="1779345"/>
                  <a:pt x="5391719" y="1777607"/>
                </a:cubicBezTo>
                <a:cubicBezTo>
                  <a:pt x="5383903" y="1777186"/>
                  <a:pt x="5374963" y="1778441"/>
                  <a:pt x="5365716" y="1776702"/>
                </a:cubicBezTo>
                <a:cubicBezTo>
                  <a:pt x="5370622" y="1786639"/>
                  <a:pt x="5382729" y="1791011"/>
                  <a:pt x="5375987" y="1801063"/>
                </a:cubicBezTo>
                <a:cubicBezTo>
                  <a:pt x="5371645" y="1809260"/>
                  <a:pt x="5366640" y="1823623"/>
                  <a:pt x="5353766" y="1811770"/>
                </a:cubicBezTo>
                <a:cubicBezTo>
                  <a:pt x="5353766" y="1811770"/>
                  <a:pt x="5351365" y="1813624"/>
                  <a:pt x="5351519" y="1815120"/>
                </a:cubicBezTo>
                <a:cubicBezTo>
                  <a:pt x="5351008" y="1822781"/>
                  <a:pt x="5349221" y="1830620"/>
                  <a:pt x="5358314" y="1830862"/>
                </a:cubicBezTo>
                <a:cubicBezTo>
                  <a:pt x="5368685" y="1830924"/>
                  <a:pt x="5378238" y="1835656"/>
                  <a:pt x="5386514" y="1840565"/>
                </a:cubicBezTo>
                <a:cubicBezTo>
                  <a:pt x="5397345" y="1845116"/>
                  <a:pt x="5406131" y="1842366"/>
                  <a:pt x="5410166" y="1831175"/>
                </a:cubicBezTo>
                <a:cubicBezTo>
                  <a:pt x="5415477" y="1819806"/>
                  <a:pt x="5419615" y="1822261"/>
                  <a:pt x="5425338" y="1827529"/>
                </a:cubicBezTo>
                <a:cubicBezTo>
                  <a:pt x="5436781" y="1838065"/>
                  <a:pt x="5445825" y="1850456"/>
                  <a:pt x="5458393" y="1859318"/>
                </a:cubicBezTo>
                <a:cubicBezTo>
                  <a:pt x="5465391" y="1864406"/>
                  <a:pt x="5470654" y="1865185"/>
                  <a:pt x="5477856" y="1859622"/>
                </a:cubicBezTo>
                <a:cubicBezTo>
                  <a:pt x="5483782" y="1854237"/>
                  <a:pt x="5488276" y="1847537"/>
                  <a:pt x="5496246" y="1849454"/>
                </a:cubicBezTo>
                <a:cubicBezTo>
                  <a:pt x="5504062" y="1849874"/>
                  <a:pt x="5506260" y="1858672"/>
                  <a:pt x="5510704" y="1864120"/>
                </a:cubicBezTo>
                <a:cubicBezTo>
                  <a:pt x="5520358" y="1844552"/>
                  <a:pt x="5520358" y="1844552"/>
                  <a:pt x="5537064" y="1855868"/>
                </a:cubicBezTo>
                <a:cubicBezTo>
                  <a:pt x="5543909" y="1859461"/>
                  <a:pt x="5550908" y="1864549"/>
                  <a:pt x="5559235" y="1857310"/>
                </a:cubicBezTo>
                <a:cubicBezTo>
                  <a:pt x="5577471" y="1845646"/>
                  <a:pt x="5581455" y="1846603"/>
                  <a:pt x="5593819" y="1866118"/>
                </a:cubicBezTo>
                <a:cubicBezTo>
                  <a:pt x="5599850" y="1874378"/>
                  <a:pt x="5605879" y="1882639"/>
                  <a:pt x="5613185" y="1890720"/>
                </a:cubicBezTo>
                <a:cubicBezTo>
                  <a:pt x="5629534" y="1911192"/>
                  <a:pt x="5635918" y="1910297"/>
                  <a:pt x="5649097" y="1887199"/>
                </a:cubicBezTo>
                <a:cubicBezTo>
                  <a:pt x="5652468" y="1882173"/>
                  <a:pt x="5654408" y="1875829"/>
                  <a:pt x="5658903" y="1869128"/>
                </a:cubicBezTo>
                <a:cubicBezTo>
                  <a:pt x="5662684" y="1880739"/>
                  <a:pt x="5666159" y="1889358"/>
                  <a:pt x="5669941" y="1900969"/>
                </a:cubicBezTo>
                <a:cubicBezTo>
                  <a:pt x="5672188" y="1897619"/>
                  <a:pt x="5672034" y="1896123"/>
                  <a:pt x="5673159" y="1894447"/>
                </a:cubicBezTo>
                <a:cubicBezTo>
                  <a:pt x="5681892" y="1865902"/>
                  <a:pt x="5694662" y="1864111"/>
                  <a:pt x="5711164" y="1886079"/>
                </a:cubicBezTo>
                <a:cubicBezTo>
                  <a:pt x="5714180" y="1890209"/>
                  <a:pt x="5717194" y="1894339"/>
                  <a:pt x="5720362" y="1899966"/>
                </a:cubicBezTo>
                <a:cubicBezTo>
                  <a:pt x="5721945" y="1902780"/>
                  <a:pt x="5723530" y="1905593"/>
                  <a:pt x="5721436" y="1910440"/>
                </a:cubicBezTo>
                <a:cubicBezTo>
                  <a:pt x="5712291" y="1922347"/>
                  <a:pt x="5720722" y="1928753"/>
                  <a:pt x="5727875" y="1935338"/>
                </a:cubicBezTo>
                <a:cubicBezTo>
                  <a:pt x="5748872" y="1950604"/>
                  <a:pt x="5772627" y="1954861"/>
                  <a:pt x="5796381" y="1959115"/>
                </a:cubicBezTo>
                <a:cubicBezTo>
                  <a:pt x="5834492" y="1964393"/>
                  <a:pt x="5873572" y="1966499"/>
                  <a:pt x="5908415" y="1990447"/>
                </a:cubicBezTo>
                <a:cubicBezTo>
                  <a:pt x="5919552" y="1997992"/>
                  <a:pt x="5931353" y="1999370"/>
                  <a:pt x="5943971" y="1996083"/>
                </a:cubicBezTo>
                <a:cubicBezTo>
                  <a:pt x="5954034" y="1993153"/>
                  <a:pt x="5963434" y="1996388"/>
                  <a:pt x="5970586" y="2002972"/>
                </a:cubicBezTo>
                <a:cubicBezTo>
                  <a:pt x="5984584" y="2013150"/>
                  <a:pt x="5999401" y="2018659"/>
                  <a:pt x="6016463" y="2020820"/>
                </a:cubicBezTo>
                <a:cubicBezTo>
                  <a:pt x="6032248" y="2023158"/>
                  <a:pt x="6048851" y="2020828"/>
                  <a:pt x="6064126" y="2030827"/>
                </a:cubicBezTo>
                <a:cubicBezTo>
                  <a:pt x="6077819" y="2038013"/>
                  <a:pt x="6091048" y="2040709"/>
                  <a:pt x="6103564" y="2023776"/>
                </a:cubicBezTo>
                <a:cubicBezTo>
                  <a:pt x="6107448" y="2049032"/>
                  <a:pt x="6121650" y="2048558"/>
                  <a:pt x="6137129" y="2047903"/>
                </a:cubicBezTo>
                <a:cubicBezTo>
                  <a:pt x="6148623" y="2046291"/>
                  <a:pt x="6160271" y="2046176"/>
                  <a:pt x="6170284" y="2055394"/>
                </a:cubicBezTo>
                <a:cubicBezTo>
                  <a:pt x="6184742" y="2070060"/>
                  <a:pt x="6200835" y="2075391"/>
                  <a:pt x="6218203" y="2080543"/>
                </a:cubicBezTo>
                <a:cubicBezTo>
                  <a:pt x="6248805" y="2088391"/>
                  <a:pt x="6280376" y="2093068"/>
                  <a:pt x="6309190" y="2108756"/>
                </a:cubicBezTo>
                <a:cubicBezTo>
                  <a:pt x="6332434" y="2120672"/>
                  <a:pt x="6356496" y="2127920"/>
                  <a:pt x="6382346" y="2127328"/>
                </a:cubicBezTo>
                <a:cubicBezTo>
                  <a:pt x="6390008" y="2126254"/>
                  <a:pt x="6395577" y="2130026"/>
                  <a:pt x="6399052" y="2138645"/>
                </a:cubicBezTo>
                <a:cubicBezTo>
                  <a:pt x="6412184" y="2165640"/>
                  <a:pt x="6413460" y="2165461"/>
                  <a:pt x="6440125" y="2160201"/>
                </a:cubicBezTo>
                <a:cubicBezTo>
                  <a:pt x="6442680" y="2159842"/>
                  <a:pt x="6445235" y="2159485"/>
                  <a:pt x="6449067" y="2158948"/>
                </a:cubicBezTo>
                <a:cubicBezTo>
                  <a:pt x="6446154" y="2168461"/>
                  <a:pt x="6443243" y="2177977"/>
                  <a:pt x="6440180" y="2185995"/>
                </a:cubicBezTo>
                <a:cubicBezTo>
                  <a:pt x="6436604" y="2201674"/>
                  <a:pt x="6427001" y="2209092"/>
                  <a:pt x="6414077" y="2209389"/>
                </a:cubicBezTo>
                <a:cubicBezTo>
                  <a:pt x="6406415" y="2210463"/>
                  <a:pt x="6399721" y="2208367"/>
                  <a:pt x="6392212" y="2210938"/>
                </a:cubicBezTo>
                <a:cubicBezTo>
                  <a:pt x="6379748" y="2215722"/>
                  <a:pt x="6375610" y="2213268"/>
                  <a:pt x="6371522" y="2198663"/>
                </a:cubicBezTo>
                <a:cubicBezTo>
                  <a:pt x="6370908" y="2192679"/>
                  <a:pt x="6370294" y="2186694"/>
                  <a:pt x="6369681" y="2180709"/>
                </a:cubicBezTo>
                <a:cubicBezTo>
                  <a:pt x="6370038" y="2171553"/>
                  <a:pt x="6366053" y="2170595"/>
                  <a:pt x="6359667" y="2171490"/>
                </a:cubicBezTo>
                <a:cubicBezTo>
                  <a:pt x="6345466" y="2171965"/>
                  <a:pt x="6336016" y="2180878"/>
                  <a:pt x="6328150" y="2192607"/>
                </a:cubicBezTo>
                <a:cubicBezTo>
                  <a:pt x="6325749" y="2194462"/>
                  <a:pt x="6324932" y="2199129"/>
                  <a:pt x="6320947" y="2198171"/>
                </a:cubicBezTo>
                <a:cubicBezTo>
                  <a:pt x="6318241" y="2197033"/>
                  <a:pt x="6317780" y="2192544"/>
                  <a:pt x="6316196" y="2189732"/>
                </a:cubicBezTo>
                <a:cubicBezTo>
                  <a:pt x="6315889" y="2186739"/>
                  <a:pt x="6315735" y="2185242"/>
                  <a:pt x="6315429" y="2182250"/>
                </a:cubicBezTo>
                <a:cubicBezTo>
                  <a:pt x="6314355" y="2171777"/>
                  <a:pt x="6310217" y="2169322"/>
                  <a:pt x="6302860" y="2173390"/>
                </a:cubicBezTo>
                <a:cubicBezTo>
                  <a:pt x="6295658" y="2178953"/>
                  <a:pt x="6291367" y="2175003"/>
                  <a:pt x="6286769" y="2168059"/>
                </a:cubicBezTo>
                <a:cubicBezTo>
                  <a:pt x="6282324" y="2162611"/>
                  <a:pt x="6282988" y="2156446"/>
                  <a:pt x="6286358" y="2151421"/>
                </a:cubicBezTo>
                <a:cubicBezTo>
                  <a:pt x="6289575" y="2144899"/>
                  <a:pt x="6296269" y="2146995"/>
                  <a:pt x="6301838" y="2150768"/>
                </a:cubicBezTo>
                <a:cubicBezTo>
                  <a:pt x="6305822" y="2151726"/>
                  <a:pt x="6308683" y="2154360"/>
                  <a:pt x="6311901" y="2147837"/>
                </a:cubicBezTo>
                <a:cubicBezTo>
                  <a:pt x="6315119" y="2141314"/>
                  <a:pt x="6312257" y="2138681"/>
                  <a:pt x="6309243" y="2134550"/>
                </a:cubicBezTo>
                <a:cubicBezTo>
                  <a:pt x="6302090" y="2127966"/>
                  <a:pt x="6279716" y="2137175"/>
                  <a:pt x="6278389" y="2149504"/>
                </a:cubicBezTo>
                <a:cubicBezTo>
                  <a:pt x="6275275" y="2169672"/>
                  <a:pt x="6263473" y="2168291"/>
                  <a:pt x="6251673" y="2166912"/>
                </a:cubicBezTo>
                <a:cubicBezTo>
                  <a:pt x="6226948" y="2165827"/>
                  <a:pt x="6202579" y="2155588"/>
                  <a:pt x="6178824" y="2151331"/>
                </a:cubicBezTo>
                <a:cubicBezTo>
                  <a:pt x="6172133" y="2149236"/>
                  <a:pt x="6171519" y="2143249"/>
                  <a:pt x="6173458" y="2136907"/>
                </a:cubicBezTo>
                <a:cubicBezTo>
                  <a:pt x="6175245" y="2129068"/>
                  <a:pt x="6177033" y="2121227"/>
                  <a:pt x="6177390" y="2112071"/>
                </a:cubicBezTo>
                <a:cubicBezTo>
                  <a:pt x="6176470" y="2103093"/>
                  <a:pt x="6171054" y="2100817"/>
                  <a:pt x="6165639" y="2098542"/>
                </a:cubicBezTo>
                <a:cubicBezTo>
                  <a:pt x="6161501" y="2096088"/>
                  <a:pt x="6160991" y="2103749"/>
                  <a:pt x="6158590" y="2105602"/>
                </a:cubicBezTo>
                <a:cubicBezTo>
                  <a:pt x="6153278" y="2116972"/>
                  <a:pt x="6146690" y="2128520"/>
                  <a:pt x="6141377" y="2139891"/>
                </a:cubicBezTo>
                <a:cubicBezTo>
                  <a:pt x="6139793" y="2137077"/>
                  <a:pt x="6139639" y="2135581"/>
                  <a:pt x="6139486" y="2134085"/>
                </a:cubicBezTo>
                <a:cubicBezTo>
                  <a:pt x="6136370" y="2116310"/>
                  <a:pt x="6136370" y="2116310"/>
                  <a:pt x="6123241" y="2127258"/>
                </a:cubicBezTo>
                <a:cubicBezTo>
                  <a:pt x="6118593" y="2132462"/>
                  <a:pt x="6117008" y="2129650"/>
                  <a:pt x="6115271" y="2125340"/>
                </a:cubicBezTo>
                <a:cubicBezTo>
                  <a:pt x="6110213" y="2113908"/>
                  <a:pt x="6102090" y="2110495"/>
                  <a:pt x="6093458" y="2114741"/>
                </a:cubicBezTo>
                <a:cubicBezTo>
                  <a:pt x="6080175" y="2124193"/>
                  <a:pt x="6065973" y="2124668"/>
                  <a:pt x="6051925" y="2126639"/>
                </a:cubicBezTo>
                <a:cubicBezTo>
                  <a:pt x="6044263" y="2127714"/>
                  <a:pt x="6040585" y="2129748"/>
                  <a:pt x="6046614" y="2138008"/>
                </a:cubicBezTo>
                <a:cubicBezTo>
                  <a:pt x="6051366" y="2146449"/>
                  <a:pt x="6050703" y="2152613"/>
                  <a:pt x="6042376" y="2159852"/>
                </a:cubicBezTo>
                <a:cubicBezTo>
                  <a:pt x="6054331" y="2162728"/>
                  <a:pt x="6066131" y="2164107"/>
                  <a:pt x="6076961" y="2168659"/>
                </a:cubicBezTo>
                <a:cubicBezTo>
                  <a:pt x="6087639" y="2171714"/>
                  <a:pt x="6098469" y="2176265"/>
                  <a:pt x="6107206" y="2185663"/>
                </a:cubicBezTo>
                <a:cubicBezTo>
                  <a:pt x="6091063" y="2192482"/>
                  <a:pt x="6091063" y="2192482"/>
                  <a:pt x="6065417" y="2182420"/>
                </a:cubicBezTo>
                <a:cubicBezTo>
                  <a:pt x="6049172" y="2175593"/>
                  <a:pt x="6041662" y="2178164"/>
                  <a:pt x="6034103" y="2192885"/>
                </a:cubicBezTo>
                <a:cubicBezTo>
                  <a:pt x="6026697" y="2209102"/>
                  <a:pt x="6026697" y="2209102"/>
                  <a:pt x="6017348" y="2193719"/>
                </a:cubicBezTo>
                <a:cubicBezTo>
                  <a:pt x="6017194" y="2192221"/>
                  <a:pt x="6015764" y="2190905"/>
                  <a:pt x="6015610" y="2189409"/>
                </a:cubicBezTo>
                <a:cubicBezTo>
                  <a:pt x="5993743" y="2153015"/>
                  <a:pt x="5975709" y="2154029"/>
                  <a:pt x="5954819" y="2190350"/>
                </a:cubicBezTo>
                <a:cubicBezTo>
                  <a:pt x="5947260" y="2205070"/>
                  <a:pt x="5935408" y="2215839"/>
                  <a:pt x="5921667" y="2220803"/>
                </a:cubicBezTo>
                <a:cubicBezTo>
                  <a:pt x="5906495" y="2224450"/>
                  <a:pt x="5893110" y="2220256"/>
                  <a:pt x="5878448" y="2216242"/>
                </a:cubicBezTo>
                <a:cubicBezTo>
                  <a:pt x="5860926" y="2209595"/>
                  <a:pt x="5842126" y="2203125"/>
                  <a:pt x="5823939" y="2202642"/>
                </a:cubicBezTo>
                <a:cubicBezTo>
                  <a:pt x="5809738" y="2203117"/>
                  <a:pt x="5795230" y="2200600"/>
                  <a:pt x="5782969" y="2194731"/>
                </a:cubicBezTo>
                <a:cubicBezTo>
                  <a:pt x="5773414" y="2190000"/>
                  <a:pt x="5761307" y="2185629"/>
                  <a:pt x="5751550" y="2191551"/>
                </a:cubicBezTo>
                <a:cubicBezTo>
                  <a:pt x="5739392" y="2199327"/>
                  <a:pt x="5732240" y="2192743"/>
                  <a:pt x="5724781" y="2183164"/>
                </a:cubicBezTo>
                <a:lnTo>
                  <a:pt x="5721864" y="2175534"/>
                </a:lnTo>
                <a:lnTo>
                  <a:pt x="5719633" y="2176664"/>
                </a:lnTo>
                <a:cubicBezTo>
                  <a:pt x="5715220" y="2182546"/>
                  <a:pt x="5722120" y="2182301"/>
                  <a:pt x="5724208" y="2184965"/>
                </a:cubicBezTo>
                <a:cubicBezTo>
                  <a:pt x="5724341" y="2185956"/>
                  <a:pt x="5725187" y="2185801"/>
                  <a:pt x="5725317" y="2186793"/>
                </a:cubicBezTo>
                <a:cubicBezTo>
                  <a:pt x="5727275" y="2188464"/>
                  <a:pt x="5728516" y="2191283"/>
                  <a:pt x="5727090" y="2193574"/>
                </a:cubicBezTo>
                <a:cubicBezTo>
                  <a:pt x="5725795" y="2196855"/>
                  <a:pt x="5724103" y="2197164"/>
                  <a:pt x="5721301" y="2195647"/>
                </a:cubicBezTo>
                <a:cubicBezTo>
                  <a:pt x="5710358" y="2191555"/>
                  <a:pt x="5701582" y="2197219"/>
                  <a:pt x="5696271" y="2209352"/>
                </a:cubicBezTo>
                <a:cubicBezTo>
                  <a:pt x="5694844" y="2211644"/>
                  <a:pt x="5691725" y="2214244"/>
                  <a:pt x="5692123" y="2217218"/>
                </a:cubicBezTo>
                <a:cubicBezTo>
                  <a:pt x="5693577" y="2228117"/>
                  <a:pt x="5704336" y="2237318"/>
                  <a:pt x="5712528" y="2233791"/>
                </a:cubicBezTo>
                <a:cubicBezTo>
                  <a:pt x="5728916" y="2226738"/>
                  <a:pt x="5745383" y="2226774"/>
                  <a:pt x="5762644" y="2232758"/>
                </a:cubicBezTo>
                <a:cubicBezTo>
                  <a:pt x="5768829" y="2233659"/>
                  <a:pt x="5775016" y="2234559"/>
                  <a:pt x="5779429" y="2228676"/>
                </a:cubicBezTo>
                <a:cubicBezTo>
                  <a:pt x="5783261" y="2224932"/>
                  <a:pt x="5785084" y="2225612"/>
                  <a:pt x="5786724" y="2231405"/>
                </a:cubicBezTo>
                <a:cubicBezTo>
                  <a:pt x="5788627" y="2239177"/>
                  <a:pt x="5793518" y="2243359"/>
                  <a:pt x="5800550" y="2244106"/>
                </a:cubicBezTo>
                <a:cubicBezTo>
                  <a:pt x="5807712" y="2245842"/>
                  <a:pt x="5815722" y="2247425"/>
                  <a:pt x="5823730" y="2249008"/>
                </a:cubicBezTo>
                <a:cubicBezTo>
                  <a:pt x="5830762" y="2249753"/>
                  <a:pt x="5834092" y="2255234"/>
                  <a:pt x="5834305" y="2263318"/>
                </a:cubicBezTo>
                <a:cubicBezTo>
                  <a:pt x="5834436" y="2264309"/>
                  <a:pt x="5834702" y="2266290"/>
                  <a:pt x="5834120" y="2268427"/>
                </a:cubicBezTo>
                <a:cubicBezTo>
                  <a:pt x="5834781" y="2273381"/>
                  <a:pt x="5837848" y="2276880"/>
                  <a:pt x="5842077" y="2276107"/>
                </a:cubicBezTo>
                <a:cubicBezTo>
                  <a:pt x="5845592" y="2276481"/>
                  <a:pt x="5844931" y="2271527"/>
                  <a:pt x="5844402" y="2267564"/>
                </a:cubicBezTo>
                <a:cubicBezTo>
                  <a:pt x="5844720" y="2263443"/>
                  <a:pt x="5844189" y="2259480"/>
                  <a:pt x="5849133" y="2257563"/>
                </a:cubicBezTo>
                <a:cubicBezTo>
                  <a:pt x="5856744" y="2256173"/>
                  <a:pt x="5864834" y="2264845"/>
                  <a:pt x="5864334" y="2274074"/>
                </a:cubicBezTo>
                <a:cubicBezTo>
                  <a:pt x="5864728" y="2277045"/>
                  <a:pt x="5863302" y="2279336"/>
                  <a:pt x="5865391" y="2282002"/>
                </a:cubicBezTo>
                <a:cubicBezTo>
                  <a:pt x="5867927" y="2281537"/>
                  <a:pt x="5867533" y="2278565"/>
                  <a:pt x="5869090" y="2277265"/>
                </a:cubicBezTo>
                <a:cubicBezTo>
                  <a:pt x="5872525" y="2270546"/>
                  <a:pt x="5875910" y="2269929"/>
                  <a:pt x="5880218" y="2276247"/>
                </a:cubicBezTo>
                <a:cubicBezTo>
                  <a:pt x="5885903" y="2286375"/>
                  <a:pt x="5893727" y="2293066"/>
                  <a:pt x="5901419" y="2298766"/>
                </a:cubicBezTo>
                <a:cubicBezTo>
                  <a:pt x="5910221" y="2306293"/>
                  <a:pt x="5918310" y="2314969"/>
                  <a:pt x="5921009" y="2328686"/>
                </a:cubicBezTo>
                <a:cubicBezTo>
                  <a:pt x="5922515" y="2333487"/>
                  <a:pt x="5925000" y="2339123"/>
                  <a:pt x="5929493" y="2340331"/>
                </a:cubicBezTo>
                <a:cubicBezTo>
                  <a:pt x="5947732" y="2347151"/>
                  <a:pt x="5955981" y="2370006"/>
                  <a:pt x="5973639" y="2378962"/>
                </a:cubicBezTo>
                <a:cubicBezTo>
                  <a:pt x="5978397" y="2382152"/>
                  <a:pt x="5978214" y="2387263"/>
                  <a:pt x="5977182" y="2392526"/>
                </a:cubicBezTo>
                <a:cubicBezTo>
                  <a:pt x="5975307" y="2397944"/>
                  <a:pt x="5970682" y="2395745"/>
                  <a:pt x="5967748" y="2393234"/>
                </a:cubicBezTo>
                <a:cubicBezTo>
                  <a:pt x="5962010" y="2389206"/>
                  <a:pt x="5957067" y="2391126"/>
                  <a:pt x="5952522" y="2396015"/>
                </a:cubicBezTo>
                <a:cubicBezTo>
                  <a:pt x="5947262" y="2402051"/>
                  <a:pt x="5940760" y="2405269"/>
                  <a:pt x="5933148" y="2406661"/>
                </a:cubicBezTo>
                <a:cubicBezTo>
                  <a:pt x="5920328" y="2407986"/>
                  <a:pt x="5912108" y="2398323"/>
                  <a:pt x="5913638" y="2383831"/>
                </a:cubicBezTo>
                <a:cubicBezTo>
                  <a:pt x="5914089" y="2380704"/>
                  <a:pt x="5914405" y="2376585"/>
                  <a:pt x="5914007" y="2373613"/>
                </a:cubicBezTo>
                <a:cubicBezTo>
                  <a:pt x="5913877" y="2372622"/>
                  <a:pt x="5914589" y="2371477"/>
                  <a:pt x="5914589" y="2371477"/>
                </a:cubicBezTo>
                <a:cubicBezTo>
                  <a:pt x="5913745" y="2371632"/>
                  <a:pt x="5913745" y="2371632"/>
                  <a:pt x="5913030" y="2372777"/>
                </a:cubicBezTo>
                <a:cubicBezTo>
                  <a:pt x="5909646" y="2373394"/>
                  <a:pt x="5907110" y="2373858"/>
                  <a:pt x="5903593" y="2373485"/>
                </a:cubicBezTo>
                <a:cubicBezTo>
                  <a:pt x="5886862" y="2371467"/>
                  <a:pt x="5882184" y="2375366"/>
                  <a:pt x="5879623" y="2395120"/>
                </a:cubicBezTo>
                <a:cubicBezTo>
                  <a:pt x="5879120" y="2404348"/>
                  <a:pt x="5874310" y="2407257"/>
                  <a:pt x="5866434" y="2406665"/>
                </a:cubicBezTo>
                <a:cubicBezTo>
                  <a:pt x="5860380" y="2406755"/>
                  <a:pt x="5856468" y="2403409"/>
                  <a:pt x="5852159" y="2397091"/>
                </a:cubicBezTo>
                <a:cubicBezTo>
                  <a:pt x="5840211" y="2378972"/>
                  <a:pt x="5824112" y="2368717"/>
                  <a:pt x="5803997" y="2367315"/>
                </a:cubicBezTo>
                <a:cubicBezTo>
                  <a:pt x="5787133" y="2364305"/>
                  <a:pt x="5787133" y="2364305"/>
                  <a:pt x="5793160" y="2383506"/>
                </a:cubicBezTo>
                <a:cubicBezTo>
                  <a:pt x="5796309" y="2394097"/>
                  <a:pt x="5795277" y="2399361"/>
                  <a:pt x="5788194" y="2404715"/>
                </a:cubicBezTo>
                <a:cubicBezTo>
                  <a:pt x="5783673" y="2390316"/>
                  <a:pt x="5780738" y="2387806"/>
                  <a:pt x="5767919" y="2389130"/>
                </a:cubicBezTo>
                <a:cubicBezTo>
                  <a:pt x="5759461" y="2390677"/>
                  <a:pt x="5750554" y="2395348"/>
                  <a:pt x="5743310" y="2386521"/>
                </a:cubicBezTo>
                <a:cubicBezTo>
                  <a:pt x="5743178" y="2385531"/>
                  <a:pt x="5742333" y="2385684"/>
                  <a:pt x="5741487" y="2385840"/>
                </a:cubicBezTo>
                <a:cubicBezTo>
                  <a:pt x="5731866" y="2391656"/>
                  <a:pt x="5727981" y="2401502"/>
                  <a:pt x="5728855" y="2414539"/>
                </a:cubicBezTo>
                <a:cubicBezTo>
                  <a:pt x="5729780" y="2421476"/>
                  <a:pt x="5730707" y="2428412"/>
                  <a:pt x="5724337" y="2432621"/>
                </a:cubicBezTo>
                <a:cubicBezTo>
                  <a:pt x="5723624" y="2433767"/>
                  <a:pt x="5721351" y="2436211"/>
                  <a:pt x="5720953" y="2433239"/>
                </a:cubicBezTo>
                <a:cubicBezTo>
                  <a:pt x="5719050" y="2425466"/>
                  <a:pt x="5712997" y="2425556"/>
                  <a:pt x="5707526" y="2423511"/>
                </a:cubicBezTo>
                <a:cubicBezTo>
                  <a:pt x="5701208" y="2421620"/>
                  <a:pt x="5697164" y="2417282"/>
                  <a:pt x="5696953" y="2409200"/>
                </a:cubicBezTo>
                <a:cubicBezTo>
                  <a:pt x="5696606" y="2400128"/>
                  <a:pt x="5692297" y="2393810"/>
                  <a:pt x="5685002" y="2391082"/>
                </a:cubicBezTo>
                <a:cubicBezTo>
                  <a:pt x="5678420" y="2387208"/>
                  <a:pt x="5672897" y="2391264"/>
                  <a:pt x="5667637" y="2397298"/>
                </a:cubicBezTo>
                <a:cubicBezTo>
                  <a:pt x="5663356" y="2404171"/>
                  <a:pt x="5661134" y="2400517"/>
                  <a:pt x="5660342" y="2394570"/>
                </a:cubicBezTo>
                <a:cubicBezTo>
                  <a:pt x="5659150" y="2385653"/>
                  <a:pt x="5654526" y="2383453"/>
                  <a:pt x="5648023" y="2386670"/>
                </a:cubicBezTo>
                <a:cubicBezTo>
                  <a:pt x="5646331" y="2386979"/>
                  <a:pt x="5644639" y="2387288"/>
                  <a:pt x="5643081" y="2388590"/>
                </a:cubicBezTo>
                <a:cubicBezTo>
                  <a:pt x="5635732" y="2391961"/>
                  <a:pt x="5629680" y="2392051"/>
                  <a:pt x="5624974" y="2382760"/>
                </a:cubicBezTo>
                <a:cubicBezTo>
                  <a:pt x="5619555" y="2374615"/>
                  <a:pt x="5611281" y="2371051"/>
                  <a:pt x="5603537" y="2371451"/>
                </a:cubicBezTo>
                <a:cubicBezTo>
                  <a:pt x="5597352" y="2370548"/>
                  <a:pt x="5590585" y="2371785"/>
                  <a:pt x="5593731" y="2382376"/>
                </a:cubicBezTo>
                <a:cubicBezTo>
                  <a:pt x="5594128" y="2385348"/>
                  <a:pt x="5593811" y="2389468"/>
                  <a:pt x="5593361" y="2392594"/>
                </a:cubicBezTo>
                <a:cubicBezTo>
                  <a:pt x="5594288" y="2399530"/>
                  <a:pt x="5592676" y="2406931"/>
                  <a:pt x="5596854" y="2412258"/>
                </a:cubicBezTo>
                <a:cubicBezTo>
                  <a:pt x="5607744" y="2422450"/>
                  <a:pt x="5608749" y="2436478"/>
                  <a:pt x="5610735" y="2451342"/>
                </a:cubicBezTo>
                <a:cubicBezTo>
                  <a:pt x="5604283" y="2448458"/>
                  <a:pt x="5597835" y="2445577"/>
                  <a:pt x="5591068" y="2446814"/>
                </a:cubicBezTo>
                <a:cubicBezTo>
                  <a:pt x="5582743" y="2449348"/>
                  <a:pt x="5574733" y="2447767"/>
                  <a:pt x="5567173" y="2443058"/>
                </a:cubicBezTo>
                <a:cubicBezTo>
                  <a:pt x="5560591" y="2439184"/>
                  <a:pt x="5553296" y="2436456"/>
                  <a:pt x="5546000" y="2433729"/>
                </a:cubicBezTo>
                <a:cubicBezTo>
                  <a:pt x="5524827" y="2424400"/>
                  <a:pt x="5502227" y="2417362"/>
                  <a:pt x="5482084" y="2402769"/>
                </a:cubicBezTo>
                <a:cubicBezTo>
                  <a:pt x="5477326" y="2399580"/>
                  <a:pt x="5475053" y="2402024"/>
                  <a:pt x="5474023" y="2407288"/>
                </a:cubicBezTo>
                <a:cubicBezTo>
                  <a:pt x="5473441" y="2409425"/>
                  <a:pt x="5473125" y="2413543"/>
                  <a:pt x="5469609" y="2413169"/>
                </a:cubicBezTo>
                <a:cubicBezTo>
                  <a:pt x="5466939" y="2412643"/>
                  <a:pt x="5466411" y="2408677"/>
                  <a:pt x="5466147" y="2406696"/>
                </a:cubicBezTo>
                <a:cubicBezTo>
                  <a:pt x="5464639" y="2401897"/>
                  <a:pt x="5463264" y="2398087"/>
                  <a:pt x="5459748" y="2397715"/>
                </a:cubicBezTo>
                <a:cubicBezTo>
                  <a:pt x="5455387" y="2397497"/>
                  <a:pt x="5451475" y="2394150"/>
                  <a:pt x="5447113" y="2393932"/>
                </a:cubicBezTo>
                <a:cubicBezTo>
                  <a:pt x="5440928" y="2393032"/>
                  <a:pt x="5439555" y="2389222"/>
                  <a:pt x="5441298" y="2382813"/>
                </a:cubicBezTo>
                <a:cubicBezTo>
                  <a:pt x="5446027" y="2372812"/>
                  <a:pt x="5438998" y="2372068"/>
                  <a:pt x="5433393" y="2369030"/>
                </a:cubicBezTo>
                <a:cubicBezTo>
                  <a:pt x="5425965" y="2365311"/>
                  <a:pt x="5427023" y="2373239"/>
                  <a:pt x="5425861" y="2377512"/>
                </a:cubicBezTo>
                <a:cubicBezTo>
                  <a:pt x="5425279" y="2379649"/>
                  <a:pt x="5425543" y="2381630"/>
                  <a:pt x="5423007" y="2382095"/>
                </a:cubicBezTo>
                <a:cubicBezTo>
                  <a:pt x="5420654" y="2377448"/>
                  <a:pt x="5417455" y="2372956"/>
                  <a:pt x="5415816" y="2367167"/>
                </a:cubicBezTo>
                <a:cubicBezTo>
                  <a:pt x="5413596" y="2363510"/>
                  <a:pt x="5410662" y="2361002"/>
                  <a:pt x="5407277" y="2361621"/>
                </a:cubicBezTo>
                <a:cubicBezTo>
                  <a:pt x="5403048" y="2362393"/>
                  <a:pt x="5403710" y="2367346"/>
                  <a:pt x="5403261" y="2370474"/>
                </a:cubicBezTo>
                <a:cubicBezTo>
                  <a:pt x="5399139" y="2391529"/>
                  <a:pt x="5389650" y="2398337"/>
                  <a:pt x="5371676" y="2393499"/>
                </a:cubicBezTo>
                <a:cubicBezTo>
                  <a:pt x="5368028" y="2392135"/>
                  <a:pt x="5364513" y="2391763"/>
                  <a:pt x="5361578" y="2389255"/>
                </a:cubicBezTo>
                <a:cubicBezTo>
                  <a:pt x="5346010" y="2382961"/>
                  <a:pt x="5332925" y="2382306"/>
                  <a:pt x="5323333" y="2401315"/>
                </a:cubicBezTo>
                <a:cubicBezTo>
                  <a:pt x="5323333" y="2401315"/>
                  <a:pt x="5322488" y="2401470"/>
                  <a:pt x="5322621" y="2402460"/>
                </a:cubicBezTo>
                <a:cubicBezTo>
                  <a:pt x="5318656" y="2405216"/>
                  <a:pt x="5315404" y="2406823"/>
                  <a:pt x="5310778" y="2404624"/>
                </a:cubicBezTo>
                <a:cubicBezTo>
                  <a:pt x="5308954" y="2403941"/>
                  <a:pt x="5306998" y="2402269"/>
                  <a:pt x="5307447" y="2399143"/>
                </a:cubicBezTo>
                <a:cubicBezTo>
                  <a:pt x="5307631" y="2394033"/>
                  <a:pt x="5311729" y="2392269"/>
                  <a:pt x="5314979" y="2390661"/>
                </a:cubicBezTo>
                <a:cubicBezTo>
                  <a:pt x="5317517" y="2390198"/>
                  <a:pt x="5320768" y="2388587"/>
                  <a:pt x="5320370" y="2385616"/>
                </a:cubicBezTo>
                <a:cubicBezTo>
                  <a:pt x="5320688" y="2381497"/>
                  <a:pt x="5316591" y="2383260"/>
                  <a:pt x="5314634" y="2381587"/>
                </a:cubicBezTo>
                <a:cubicBezTo>
                  <a:pt x="5310141" y="2380377"/>
                  <a:pt x="5305781" y="2380159"/>
                  <a:pt x="5301286" y="2378951"/>
                </a:cubicBezTo>
                <a:cubicBezTo>
                  <a:pt x="5295102" y="2378049"/>
                  <a:pt x="5289629" y="2376004"/>
                  <a:pt x="5285452" y="2370677"/>
                </a:cubicBezTo>
                <a:cubicBezTo>
                  <a:pt x="5282387" y="2367176"/>
                  <a:pt x="5279849" y="2367641"/>
                  <a:pt x="5275884" y="2370393"/>
                </a:cubicBezTo>
                <a:cubicBezTo>
                  <a:pt x="5264705" y="2377510"/>
                  <a:pt x="5256695" y="2375930"/>
                  <a:pt x="5247497" y="2365428"/>
                </a:cubicBezTo>
                <a:cubicBezTo>
                  <a:pt x="5242474" y="2360257"/>
                  <a:pt x="5239011" y="2353781"/>
                  <a:pt x="5234702" y="2347465"/>
                </a:cubicBezTo>
                <a:cubicBezTo>
                  <a:pt x="5229414" y="2340309"/>
                  <a:pt x="5222833" y="2336436"/>
                  <a:pt x="5214823" y="2334853"/>
                </a:cubicBezTo>
                <a:cubicBezTo>
                  <a:pt x="5205968" y="2333426"/>
                  <a:pt x="5202003" y="2336180"/>
                  <a:pt x="5199229" y="2347854"/>
                </a:cubicBezTo>
                <a:cubicBezTo>
                  <a:pt x="5196588" y="2360516"/>
                  <a:pt x="5190799" y="2362590"/>
                  <a:pt x="5180568" y="2357351"/>
                </a:cubicBezTo>
                <a:cubicBezTo>
                  <a:pt x="5176923" y="2355988"/>
                  <a:pt x="5174966" y="2354316"/>
                  <a:pt x="5170868" y="2356078"/>
                </a:cubicBezTo>
                <a:cubicBezTo>
                  <a:pt x="5161247" y="2361896"/>
                  <a:pt x="5161247" y="2361896"/>
                  <a:pt x="5159530" y="2349014"/>
                </a:cubicBezTo>
                <a:cubicBezTo>
                  <a:pt x="5160111" y="2346878"/>
                  <a:pt x="5159978" y="2345888"/>
                  <a:pt x="5158867" y="2344059"/>
                </a:cubicBezTo>
                <a:cubicBezTo>
                  <a:pt x="5157811" y="2336134"/>
                  <a:pt x="5154030" y="2333778"/>
                  <a:pt x="5147659" y="2337987"/>
                </a:cubicBezTo>
                <a:cubicBezTo>
                  <a:pt x="5142849" y="2340896"/>
                  <a:pt x="5138303" y="2345786"/>
                  <a:pt x="5133362" y="2347703"/>
                </a:cubicBezTo>
                <a:cubicBezTo>
                  <a:pt x="5112428" y="2359648"/>
                  <a:pt x="5087608" y="2348956"/>
                  <a:pt x="5079358" y="2326101"/>
                </a:cubicBezTo>
                <a:cubicBezTo>
                  <a:pt x="5076475" y="2317491"/>
                  <a:pt x="5078801" y="2308947"/>
                  <a:pt x="5077611" y="2300028"/>
                </a:cubicBezTo>
                <a:cubicBezTo>
                  <a:pt x="5076738" y="2286991"/>
                  <a:pt x="5071714" y="2281819"/>
                  <a:pt x="5061035" y="2279707"/>
                </a:cubicBezTo>
                <a:cubicBezTo>
                  <a:pt x="5055696" y="2278653"/>
                  <a:pt x="5050489" y="2278590"/>
                  <a:pt x="5045151" y="2277534"/>
                </a:cubicBezTo>
                <a:cubicBezTo>
                  <a:pt x="5034470" y="2275425"/>
                  <a:pt x="5028814" y="2278487"/>
                  <a:pt x="5026173" y="2291152"/>
                </a:cubicBezTo>
                <a:cubicBezTo>
                  <a:pt x="5023716" y="2298706"/>
                  <a:pt x="5021045" y="2298179"/>
                  <a:pt x="5016157" y="2293997"/>
                </a:cubicBezTo>
                <a:cubicBezTo>
                  <a:pt x="5005529" y="2285787"/>
                  <a:pt x="4999026" y="2289005"/>
                  <a:pt x="4995803" y="2303803"/>
                </a:cubicBezTo>
                <a:cubicBezTo>
                  <a:pt x="4995488" y="2307923"/>
                  <a:pt x="4996016" y="2311887"/>
                  <a:pt x="4999664" y="2313251"/>
                </a:cubicBezTo>
                <a:cubicBezTo>
                  <a:pt x="5004158" y="2314460"/>
                  <a:pt x="5004475" y="2310340"/>
                  <a:pt x="5004792" y="2306224"/>
                </a:cubicBezTo>
                <a:cubicBezTo>
                  <a:pt x="5004394" y="2303251"/>
                  <a:pt x="5005691" y="2299969"/>
                  <a:pt x="5009205" y="2300341"/>
                </a:cubicBezTo>
                <a:cubicBezTo>
                  <a:pt x="5012590" y="2299723"/>
                  <a:pt x="5015523" y="2302234"/>
                  <a:pt x="5015204" y="2306351"/>
                </a:cubicBezTo>
                <a:cubicBezTo>
                  <a:pt x="5015815" y="2317406"/>
                  <a:pt x="5018115" y="2328152"/>
                  <a:pt x="5018857" y="2340198"/>
                </a:cubicBezTo>
                <a:cubicBezTo>
                  <a:pt x="5015921" y="2337688"/>
                  <a:pt x="5014943" y="2336850"/>
                  <a:pt x="5013834" y="2335023"/>
                </a:cubicBezTo>
                <a:cubicBezTo>
                  <a:pt x="5007965" y="2330006"/>
                  <a:pt x="5001199" y="2331240"/>
                  <a:pt x="4995014" y="2330340"/>
                </a:cubicBezTo>
                <a:cubicBezTo>
                  <a:pt x="4991499" y="2329967"/>
                  <a:pt x="4991446" y="2336068"/>
                  <a:pt x="4989172" y="2338513"/>
                </a:cubicBezTo>
                <a:cubicBezTo>
                  <a:pt x="4985340" y="2342259"/>
                  <a:pt x="4981376" y="2345012"/>
                  <a:pt x="4975190" y="2344112"/>
                </a:cubicBezTo>
                <a:cubicBezTo>
                  <a:pt x="4969984" y="2344048"/>
                  <a:pt x="4964063" y="2345130"/>
                  <a:pt x="4957878" y="2344231"/>
                </a:cubicBezTo>
                <a:cubicBezTo>
                  <a:pt x="4961341" y="2350704"/>
                  <a:pt x="4969482" y="2353276"/>
                  <a:pt x="4965201" y="2360149"/>
                </a:cubicBezTo>
                <a:cubicBezTo>
                  <a:pt x="4962479" y="2365721"/>
                  <a:pt x="4959442" y="2375412"/>
                  <a:pt x="4950638" y="2367884"/>
                </a:cubicBezTo>
                <a:cubicBezTo>
                  <a:pt x="4950638" y="2367884"/>
                  <a:pt x="4949078" y="2369184"/>
                  <a:pt x="4949210" y="2370174"/>
                </a:cubicBezTo>
                <a:cubicBezTo>
                  <a:pt x="4949025" y="2375284"/>
                  <a:pt x="4947997" y="2380547"/>
                  <a:pt x="4954048" y="2380456"/>
                </a:cubicBezTo>
                <a:cubicBezTo>
                  <a:pt x="4960947" y="2380213"/>
                  <a:pt x="4967398" y="2383094"/>
                  <a:pt x="4973000" y="2386130"/>
                </a:cubicBezTo>
                <a:cubicBezTo>
                  <a:pt x="4980298" y="2388859"/>
                  <a:pt x="4986087" y="2386785"/>
                  <a:pt x="4988542" y="2379231"/>
                </a:cubicBezTo>
                <a:cubicBezTo>
                  <a:pt x="4991846" y="2371523"/>
                  <a:pt x="4994647" y="2373041"/>
                  <a:pt x="4998560" y="2376388"/>
                </a:cubicBezTo>
                <a:cubicBezTo>
                  <a:pt x="5006384" y="2383077"/>
                  <a:pt x="5012650" y="2391071"/>
                  <a:pt x="5021189" y="2396616"/>
                </a:cubicBezTo>
                <a:cubicBezTo>
                  <a:pt x="5025947" y="2399808"/>
                  <a:pt x="5029462" y="2400179"/>
                  <a:pt x="5034139" y="2396280"/>
                </a:cubicBezTo>
                <a:cubicBezTo>
                  <a:pt x="5037971" y="2392535"/>
                  <a:pt x="5040825" y="2387953"/>
                  <a:pt x="5046166" y="2389008"/>
                </a:cubicBezTo>
                <a:cubicBezTo>
                  <a:pt x="5051371" y="2389073"/>
                  <a:pt x="5053012" y="2394863"/>
                  <a:pt x="5056078" y="2398363"/>
                </a:cubicBezTo>
                <a:cubicBezTo>
                  <a:pt x="5062103" y="2385081"/>
                  <a:pt x="5062103" y="2385081"/>
                  <a:pt x="5073443" y="2392146"/>
                </a:cubicBezTo>
                <a:cubicBezTo>
                  <a:pt x="5078069" y="2394347"/>
                  <a:pt x="5082827" y="2397537"/>
                  <a:pt x="5088220" y="2392491"/>
                </a:cubicBezTo>
                <a:cubicBezTo>
                  <a:pt x="5100113" y="2384229"/>
                  <a:pt x="5102782" y="2384757"/>
                  <a:pt x="5111400" y="2397394"/>
                </a:cubicBezTo>
                <a:cubicBezTo>
                  <a:pt x="5115577" y="2402721"/>
                  <a:pt x="5119753" y="2408049"/>
                  <a:pt x="5124776" y="2413223"/>
                </a:cubicBezTo>
                <a:cubicBezTo>
                  <a:pt x="5136064" y="2426385"/>
                  <a:pt x="5140293" y="2425613"/>
                  <a:pt x="5148591" y="2409888"/>
                </a:cubicBezTo>
                <a:cubicBezTo>
                  <a:pt x="5150732" y="2406451"/>
                  <a:pt x="5151894" y="2402178"/>
                  <a:pt x="5154750" y="2397596"/>
                </a:cubicBezTo>
                <a:cubicBezTo>
                  <a:pt x="5157499" y="2405215"/>
                  <a:pt x="5159983" y="2410851"/>
                  <a:pt x="5162733" y="2418470"/>
                </a:cubicBezTo>
                <a:cubicBezTo>
                  <a:pt x="5164161" y="2416178"/>
                  <a:pt x="5164029" y="2415188"/>
                  <a:pt x="5164742" y="2414041"/>
                </a:cubicBezTo>
                <a:cubicBezTo>
                  <a:pt x="5169974" y="2394815"/>
                  <a:pt x="5178431" y="2393270"/>
                  <a:pt x="5189851" y="2407425"/>
                </a:cubicBezTo>
                <a:cubicBezTo>
                  <a:pt x="5191941" y="2410090"/>
                  <a:pt x="5194030" y="2412753"/>
                  <a:pt x="5196250" y="2416407"/>
                </a:cubicBezTo>
                <a:cubicBezTo>
                  <a:pt x="5197359" y="2418235"/>
                  <a:pt x="5198470" y="2420064"/>
                  <a:pt x="5197175" y="2423345"/>
                </a:cubicBezTo>
                <a:cubicBezTo>
                  <a:pt x="5191334" y="2431516"/>
                  <a:pt x="5197070" y="2435543"/>
                  <a:pt x="5201961" y="2439726"/>
                </a:cubicBezTo>
                <a:cubicBezTo>
                  <a:pt x="5216235" y="2449301"/>
                  <a:pt x="5232121" y="2451474"/>
                  <a:pt x="5248008" y="2453647"/>
                </a:cubicBezTo>
                <a:cubicBezTo>
                  <a:pt x="5273461" y="2456104"/>
                  <a:pt x="5299497" y="2456423"/>
                  <a:pt x="5323154" y="2471388"/>
                </a:cubicBezTo>
                <a:cubicBezTo>
                  <a:pt x="5330715" y="2476097"/>
                  <a:pt x="5338591" y="2476688"/>
                  <a:pt x="5346918" y="2474154"/>
                </a:cubicBezTo>
                <a:cubicBezTo>
                  <a:pt x="5353551" y="2471926"/>
                  <a:pt x="5359868" y="2473817"/>
                  <a:pt x="5364759" y="2478000"/>
                </a:cubicBezTo>
                <a:cubicBezTo>
                  <a:pt x="5374275" y="2484382"/>
                  <a:pt x="5384240" y="2487638"/>
                  <a:pt x="5395633" y="2488602"/>
                </a:cubicBezTo>
                <a:cubicBezTo>
                  <a:pt x="5406180" y="2489722"/>
                  <a:pt x="5417176" y="2487712"/>
                  <a:pt x="5427537" y="2493940"/>
                </a:cubicBezTo>
                <a:cubicBezTo>
                  <a:pt x="5436790" y="2498341"/>
                  <a:pt x="5445644" y="2499769"/>
                  <a:pt x="5453624" y="2488160"/>
                </a:cubicBezTo>
                <a:cubicBezTo>
                  <a:pt x="5456719" y="2504851"/>
                  <a:pt x="5466155" y="2504144"/>
                  <a:pt x="5476437" y="2503279"/>
                </a:cubicBezTo>
                <a:cubicBezTo>
                  <a:pt x="5484049" y="2501889"/>
                  <a:pt x="5491794" y="2501489"/>
                  <a:pt x="5498641" y="2507343"/>
                </a:cubicBezTo>
                <a:cubicBezTo>
                  <a:pt x="5508554" y="2516700"/>
                  <a:pt x="5519364" y="2519800"/>
                  <a:pt x="5531021" y="2522745"/>
                </a:cubicBezTo>
                <a:cubicBezTo>
                  <a:pt x="5551533" y="2527120"/>
                  <a:pt x="5572626" y="2529357"/>
                  <a:pt x="5592108" y="2538995"/>
                </a:cubicBezTo>
                <a:cubicBezTo>
                  <a:pt x="5607810" y="2546279"/>
                  <a:pt x="5623959" y="2550434"/>
                  <a:pt x="5641140" y="2549325"/>
                </a:cubicBezTo>
                <a:cubicBezTo>
                  <a:pt x="5646215" y="2548399"/>
                  <a:pt x="5649995" y="2550754"/>
                  <a:pt x="5652480" y="2556390"/>
                </a:cubicBezTo>
                <a:cubicBezTo>
                  <a:pt x="5661759" y="2573982"/>
                  <a:pt x="5662605" y="2573827"/>
                  <a:pt x="5680234" y="2569593"/>
                </a:cubicBezTo>
                <a:cubicBezTo>
                  <a:pt x="5681927" y="2569284"/>
                  <a:pt x="5683618" y="2568973"/>
                  <a:pt x="5686156" y="2568511"/>
                </a:cubicBezTo>
                <a:cubicBezTo>
                  <a:pt x="5684412" y="2574919"/>
                  <a:pt x="5682667" y="2581327"/>
                  <a:pt x="5680792" y="2586747"/>
                </a:cubicBezTo>
                <a:cubicBezTo>
                  <a:pt x="5678731" y="2597272"/>
                  <a:pt x="5672495" y="2602473"/>
                  <a:pt x="5663903" y="2603026"/>
                </a:cubicBezTo>
                <a:cubicBezTo>
                  <a:pt x="5658829" y="2603955"/>
                  <a:pt x="5654335" y="2602746"/>
                  <a:pt x="5649391" y="2604662"/>
                </a:cubicBezTo>
                <a:cubicBezTo>
                  <a:pt x="5641199" y="2608190"/>
                  <a:pt x="5638396" y="2606671"/>
                  <a:pt x="5635384" y="2597071"/>
                </a:cubicBezTo>
                <a:cubicBezTo>
                  <a:pt x="5634854" y="2593107"/>
                  <a:pt x="5634325" y="2589144"/>
                  <a:pt x="5633796" y="2585181"/>
                </a:cubicBezTo>
                <a:cubicBezTo>
                  <a:pt x="5633848" y="2579081"/>
                  <a:pt x="5631178" y="2578553"/>
                  <a:pt x="5626950" y="2579325"/>
                </a:cubicBezTo>
                <a:cubicBezTo>
                  <a:pt x="5617513" y="2580034"/>
                  <a:pt x="5611407" y="2586223"/>
                  <a:pt x="5606414" y="2594241"/>
                </a:cubicBezTo>
                <a:cubicBezTo>
                  <a:pt x="5604854" y="2595541"/>
                  <a:pt x="5604404" y="2598670"/>
                  <a:pt x="5601735" y="2598142"/>
                </a:cubicBezTo>
                <a:cubicBezTo>
                  <a:pt x="5599910" y="2597461"/>
                  <a:pt x="5599515" y="2594488"/>
                  <a:pt x="5598404" y="2592660"/>
                </a:cubicBezTo>
                <a:cubicBezTo>
                  <a:pt x="5598138" y="2590677"/>
                  <a:pt x="5598007" y="2589687"/>
                  <a:pt x="5597742" y="2587705"/>
                </a:cubicBezTo>
                <a:cubicBezTo>
                  <a:pt x="5596817" y="2580768"/>
                  <a:pt x="5594015" y="2579250"/>
                  <a:pt x="5589204" y="2582160"/>
                </a:cubicBezTo>
                <a:cubicBezTo>
                  <a:pt x="5584525" y="2586059"/>
                  <a:pt x="5581593" y="2583550"/>
                  <a:pt x="5578393" y="2579058"/>
                </a:cubicBezTo>
                <a:cubicBezTo>
                  <a:pt x="5575327" y="2575558"/>
                  <a:pt x="5575645" y="2571441"/>
                  <a:pt x="5577784" y="2568004"/>
                </a:cubicBezTo>
                <a:cubicBezTo>
                  <a:pt x="5579792" y="2563576"/>
                  <a:pt x="5584286" y="2564786"/>
                  <a:pt x="5588067" y="2567140"/>
                </a:cubicBezTo>
                <a:cubicBezTo>
                  <a:pt x="5590736" y="2567668"/>
                  <a:pt x="5592692" y="2569342"/>
                  <a:pt x="5594702" y="2564913"/>
                </a:cubicBezTo>
                <a:cubicBezTo>
                  <a:pt x="5596708" y="2560487"/>
                  <a:pt x="5594752" y="2558814"/>
                  <a:pt x="5592664" y="2556150"/>
                </a:cubicBezTo>
                <a:cubicBezTo>
                  <a:pt x="5587774" y="2551969"/>
                  <a:pt x="5573079" y="2558713"/>
                  <a:pt x="5572445" y="2566948"/>
                </a:cubicBezTo>
                <a:cubicBezTo>
                  <a:pt x="5570781" y="2580449"/>
                  <a:pt x="5562904" y="2579858"/>
                  <a:pt x="5555026" y="2579267"/>
                </a:cubicBezTo>
                <a:cubicBezTo>
                  <a:pt x="5538560" y="2579229"/>
                  <a:pt x="5522146" y="2573091"/>
                  <a:pt x="5506259" y="2570919"/>
                </a:cubicBezTo>
                <a:cubicBezTo>
                  <a:pt x="5501766" y="2569709"/>
                  <a:pt x="5501236" y="2565744"/>
                  <a:pt x="5502398" y="2561471"/>
                </a:cubicBezTo>
                <a:cubicBezTo>
                  <a:pt x="5503430" y="2556209"/>
                  <a:pt x="5504461" y="2550945"/>
                  <a:pt x="5504512" y="2544844"/>
                </a:cubicBezTo>
                <a:cubicBezTo>
                  <a:pt x="5503719" y="2538899"/>
                  <a:pt x="5500071" y="2537537"/>
                  <a:pt x="5496423" y="2536172"/>
                </a:cubicBezTo>
                <a:cubicBezTo>
                  <a:pt x="5493621" y="2534653"/>
                  <a:pt x="5493436" y="2539762"/>
                  <a:pt x="5491877" y="2541062"/>
                </a:cubicBezTo>
                <a:cubicBezTo>
                  <a:pt x="5488576" y="2548772"/>
                  <a:pt x="5484426" y="2556634"/>
                  <a:pt x="5481122" y="2564344"/>
                </a:cubicBezTo>
                <a:cubicBezTo>
                  <a:pt x="5480011" y="2562516"/>
                  <a:pt x="5479878" y="2561525"/>
                  <a:pt x="5479747" y="2560534"/>
                </a:cubicBezTo>
                <a:cubicBezTo>
                  <a:pt x="5477314" y="2548799"/>
                  <a:pt x="5477314" y="2548799"/>
                  <a:pt x="5468805" y="2556443"/>
                </a:cubicBezTo>
                <a:cubicBezTo>
                  <a:pt x="5465818" y="2560032"/>
                  <a:pt x="5464707" y="2558206"/>
                  <a:pt x="5463464" y="2555388"/>
                </a:cubicBezTo>
                <a:cubicBezTo>
                  <a:pt x="5459868" y="2547924"/>
                  <a:pt x="5454396" y="2545878"/>
                  <a:pt x="5448741" y="2548942"/>
                </a:cubicBezTo>
                <a:cubicBezTo>
                  <a:pt x="5440098" y="2555595"/>
                  <a:pt x="5430663" y="2556304"/>
                  <a:pt x="5421358" y="2558005"/>
                </a:cubicBezTo>
                <a:cubicBezTo>
                  <a:pt x="5416284" y="2558931"/>
                  <a:pt x="5413878" y="2560386"/>
                  <a:pt x="5418054" y="2565713"/>
                </a:cubicBezTo>
                <a:cubicBezTo>
                  <a:pt x="5421386" y="2571194"/>
                  <a:pt x="5421069" y="2575313"/>
                  <a:pt x="5415677" y="2580358"/>
                </a:cubicBezTo>
                <a:cubicBezTo>
                  <a:pt x="5423687" y="2581941"/>
                  <a:pt x="5431564" y="2582532"/>
                  <a:pt x="5438859" y="2585259"/>
                </a:cubicBezTo>
                <a:cubicBezTo>
                  <a:pt x="5446022" y="2586995"/>
                  <a:pt x="5453317" y="2589724"/>
                  <a:pt x="5459317" y="2595733"/>
                </a:cubicBezTo>
                <a:cubicBezTo>
                  <a:pt x="5448720" y="2600714"/>
                  <a:pt x="5448720" y="2600714"/>
                  <a:pt x="5431459" y="2594732"/>
                </a:cubicBezTo>
                <a:cubicBezTo>
                  <a:pt x="5420516" y="2590641"/>
                  <a:pt x="5415572" y="2592557"/>
                  <a:pt x="5410843" y="2602559"/>
                </a:cubicBezTo>
                <a:cubicBezTo>
                  <a:pt x="5406246" y="2613549"/>
                  <a:pt x="5406246" y="2613549"/>
                  <a:pt x="5399714" y="2603576"/>
                </a:cubicBezTo>
                <a:cubicBezTo>
                  <a:pt x="5399582" y="2602586"/>
                  <a:pt x="5398604" y="2601748"/>
                  <a:pt x="5398473" y="2600756"/>
                </a:cubicBezTo>
                <a:cubicBezTo>
                  <a:pt x="5383192" y="2577156"/>
                  <a:pt x="5371219" y="2578328"/>
                  <a:pt x="5358057" y="2603063"/>
                </a:cubicBezTo>
                <a:cubicBezTo>
                  <a:pt x="5353327" y="2613065"/>
                  <a:pt x="5345663" y="2620553"/>
                  <a:pt x="5336623" y="2624236"/>
                </a:cubicBezTo>
                <a:cubicBezTo>
                  <a:pt x="5326606" y="2627080"/>
                  <a:pt x="5317618" y="2624661"/>
                  <a:pt x="5307787" y="2622398"/>
                </a:cubicBezTo>
                <a:cubicBezTo>
                  <a:pt x="5295998" y="2618460"/>
                  <a:pt x="5283361" y="2614678"/>
                  <a:pt x="5271256" y="2614858"/>
                </a:cubicBezTo>
                <a:cubicBezTo>
                  <a:pt x="5261820" y="2615567"/>
                  <a:pt x="5252120" y="2614293"/>
                  <a:pt x="5243845" y="2610730"/>
                </a:cubicBezTo>
                <a:cubicBezTo>
                  <a:pt x="5237395" y="2607848"/>
                  <a:pt x="5229254" y="2605275"/>
                  <a:pt x="5222885" y="2609484"/>
                </a:cubicBezTo>
                <a:cubicBezTo>
                  <a:pt x="5214956" y="2614993"/>
                  <a:pt x="5210065" y="2610810"/>
                  <a:pt x="5204909" y="2604647"/>
                </a:cubicBezTo>
                <a:cubicBezTo>
                  <a:pt x="5195578" y="2593155"/>
                  <a:pt x="5189365" y="2579063"/>
                  <a:pt x="5187117" y="2562218"/>
                </a:cubicBezTo>
                <a:cubicBezTo>
                  <a:pt x="5186590" y="2558254"/>
                  <a:pt x="5186059" y="2554290"/>
                  <a:pt x="5180721" y="2553235"/>
                </a:cubicBezTo>
                <a:cubicBezTo>
                  <a:pt x="5175249" y="2551189"/>
                  <a:pt x="5174218" y="2556453"/>
                  <a:pt x="5172077" y="2559888"/>
                </a:cubicBezTo>
                <a:cubicBezTo>
                  <a:pt x="5170783" y="2563171"/>
                  <a:pt x="5169488" y="2566453"/>
                  <a:pt x="5168060" y="2568744"/>
                </a:cubicBezTo>
                <a:cubicBezTo>
                  <a:pt x="5162485" y="2578899"/>
                  <a:pt x="5153445" y="2582578"/>
                  <a:pt x="5144274" y="2585270"/>
                </a:cubicBezTo>
                <a:cubicBezTo>
                  <a:pt x="5136661" y="2586659"/>
                  <a:pt x="5135603" y="2578731"/>
                  <a:pt x="5131559" y="2574395"/>
                </a:cubicBezTo>
                <a:cubicBezTo>
                  <a:pt x="5128520" y="2584086"/>
                  <a:pt x="5122282" y="2589286"/>
                  <a:pt x="5114406" y="2588695"/>
                </a:cubicBezTo>
                <a:cubicBezTo>
                  <a:pt x="5104704" y="2587421"/>
                  <a:pt x="5095534" y="2590112"/>
                  <a:pt x="5086361" y="2592803"/>
                </a:cubicBezTo>
                <a:cubicBezTo>
                  <a:pt x="5067041" y="2597347"/>
                  <a:pt x="5047771" y="2595790"/>
                  <a:pt x="5031011" y="2580580"/>
                </a:cubicBezTo>
                <a:cubicBezTo>
                  <a:pt x="5028077" y="2578072"/>
                  <a:pt x="5025142" y="2575563"/>
                  <a:pt x="5022025" y="2578162"/>
                </a:cubicBezTo>
                <a:cubicBezTo>
                  <a:pt x="5015920" y="2584352"/>
                  <a:pt x="5009020" y="2584597"/>
                  <a:pt x="5002121" y="2584844"/>
                </a:cubicBezTo>
                <a:cubicBezTo>
                  <a:pt x="4999584" y="2585306"/>
                  <a:pt x="4998025" y="2586607"/>
                  <a:pt x="4996730" y="2589888"/>
                </a:cubicBezTo>
                <a:cubicBezTo>
                  <a:pt x="4995700" y="2595152"/>
                  <a:pt x="4992184" y="2594780"/>
                  <a:pt x="4988536" y="2593415"/>
                </a:cubicBezTo>
                <a:cubicBezTo>
                  <a:pt x="4984042" y="2592206"/>
                  <a:pt x="4978254" y="2594279"/>
                  <a:pt x="4976351" y="2586505"/>
                </a:cubicBezTo>
                <a:cubicBezTo>
                  <a:pt x="4975292" y="2578579"/>
                  <a:pt x="4970667" y="2576377"/>
                  <a:pt x="4965328" y="2575322"/>
                </a:cubicBezTo>
                <a:cubicBezTo>
                  <a:pt x="4960834" y="2574112"/>
                  <a:pt x="4955759" y="2575041"/>
                  <a:pt x="4953539" y="2571384"/>
                </a:cubicBezTo>
                <a:cubicBezTo>
                  <a:pt x="4948964" y="2563085"/>
                  <a:pt x="4943308" y="2566148"/>
                  <a:pt x="4936541" y="2567385"/>
                </a:cubicBezTo>
                <a:cubicBezTo>
                  <a:pt x="4934137" y="2568839"/>
                  <a:pt x="4931467" y="2568311"/>
                  <a:pt x="4928930" y="2568776"/>
                </a:cubicBezTo>
                <a:cubicBezTo>
                  <a:pt x="4916956" y="2569947"/>
                  <a:pt x="4904718" y="2569137"/>
                  <a:pt x="4893009" y="2572291"/>
                </a:cubicBezTo>
                <a:cubicBezTo>
                  <a:pt x="4888066" y="2574208"/>
                  <a:pt x="4881299" y="2575445"/>
                  <a:pt x="4880139" y="2579719"/>
                </a:cubicBezTo>
                <a:cubicBezTo>
                  <a:pt x="4879239" y="2585973"/>
                  <a:pt x="4886402" y="2587710"/>
                  <a:pt x="4891029" y="2589909"/>
                </a:cubicBezTo>
                <a:cubicBezTo>
                  <a:pt x="4892007" y="2590746"/>
                  <a:pt x="4892986" y="2591583"/>
                  <a:pt x="4893829" y="2591427"/>
                </a:cubicBezTo>
                <a:cubicBezTo>
                  <a:pt x="4907973" y="2600010"/>
                  <a:pt x="4911119" y="2610603"/>
                  <a:pt x="4902952" y="2627319"/>
                </a:cubicBezTo>
                <a:cubicBezTo>
                  <a:pt x="4898777" y="2621993"/>
                  <a:pt x="4895048" y="2613536"/>
                  <a:pt x="4887754" y="2610810"/>
                </a:cubicBezTo>
                <a:cubicBezTo>
                  <a:pt x="4879611" y="2608236"/>
                  <a:pt x="4874486" y="2615263"/>
                  <a:pt x="4868115" y="2619472"/>
                </a:cubicBezTo>
                <a:cubicBezTo>
                  <a:pt x="4865842" y="2621916"/>
                  <a:pt x="4863171" y="2621390"/>
                  <a:pt x="4863356" y="2616281"/>
                </a:cubicBezTo>
                <a:cubicBezTo>
                  <a:pt x="4863938" y="2614145"/>
                  <a:pt x="4863674" y="2612162"/>
                  <a:pt x="4864254" y="2610027"/>
                </a:cubicBezTo>
                <a:cubicBezTo>
                  <a:pt x="4864704" y="2606900"/>
                  <a:pt x="4865153" y="2603771"/>
                  <a:pt x="4863064" y="2601107"/>
                </a:cubicBezTo>
                <a:cubicBezTo>
                  <a:pt x="4861953" y="2599281"/>
                  <a:pt x="4859813" y="2602718"/>
                  <a:pt x="4858122" y="2603026"/>
                </a:cubicBezTo>
                <a:cubicBezTo>
                  <a:pt x="4852598" y="2607080"/>
                  <a:pt x="4850509" y="2604417"/>
                  <a:pt x="4850563" y="2598317"/>
                </a:cubicBezTo>
                <a:cubicBezTo>
                  <a:pt x="4850297" y="2596333"/>
                  <a:pt x="4851725" y="2594042"/>
                  <a:pt x="4848922" y="2592525"/>
                </a:cubicBezTo>
                <a:cubicBezTo>
                  <a:pt x="4837453" y="2616951"/>
                  <a:pt x="4830952" y="2620170"/>
                  <a:pt x="4806527" y="2612451"/>
                </a:cubicBezTo>
                <a:cubicBezTo>
                  <a:pt x="4805681" y="2612605"/>
                  <a:pt x="4805681" y="2612605"/>
                  <a:pt x="4804703" y="2611767"/>
                </a:cubicBezTo>
                <a:cubicBezTo>
                  <a:pt x="4785619" y="2605103"/>
                  <a:pt x="4766218" y="2602557"/>
                  <a:pt x="4747161" y="2609084"/>
                </a:cubicBezTo>
                <a:cubicBezTo>
                  <a:pt x="4740527" y="2611309"/>
                  <a:pt x="4735900" y="2609109"/>
                  <a:pt x="4732570" y="2603627"/>
                </a:cubicBezTo>
                <a:cubicBezTo>
                  <a:pt x="4728260" y="2597309"/>
                  <a:pt x="4721811" y="2594427"/>
                  <a:pt x="4715759" y="2594518"/>
                </a:cubicBezTo>
                <a:cubicBezTo>
                  <a:pt x="4705212" y="2593400"/>
                  <a:pt x="4693951" y="2593425"/>
                  <a:pt x="4682956" y="2595433"/>
                </a:cubicBezTo>
                <a:cubicBezTo>
                  <a:pt x="4673652" y="2597133"/>
                  <a:pt x="4672490" y="2601406"/>
                  <a:pt x="4677196" y="2610696"/>
                </a:cubicBezTo>
                <a:cubicBezTo>
                  <a:pt x="4678436" y="2613515"/>
                  <a:pt x="4681239" y="2615034"/>
                  <a:pt x="4679099" y="2618471"/>
                </a:cubicBezTo>
                <a:cubicBezTo>
                  <a:pt x="4675398" y="2623207"/>
                  <a:pt x="4677038" y="2628996"/>
                  <a:pt x="4677832" y="2634943"/>
                </a:cubicBezTo>
                <a:cubicBezTo>
                  <a:pt x="4678229" y="2637915"/>
                  <a:pt x="4679603" y="2641725"/>
                  <a:pt x="4676352" y="2643334"/>
                </a:cubicBezTo>
                <a:cubicBezTo>
                  <a:pt x="4673101" y="2644941"/>
                  <a:pt x="4670880" y="2641288"/>
                  <a:pt x="4669639" y="2638469"/>
                </a:cubicBezTo>
                <a:cubicBezTo>
                  <a:pt x="4666042" y="2631005"/>
                  <a:pt x="4662579" y="2624533"/>
                  <a:pt x="4659117" y="2618060"/>
                </a:cubicBezTo>
                <a:cubicBezTo>
                  <a:pt x="4650234" y="2603441"/>
                  <a:pt x="4639025" y="2597368"/>
                  <a:pt x="4623934" y="2601140"/>
                </a:cubicBezTo>
                <a:cubicBezTo>
                  <a:pt x="4616321" y="2602530"/>
                  <a:pt x="4608842" y="2604912"/>
                  <a:pt x="4601229" y="2606302"/>
                </a:cubicBezTo>
                <a:cubicBezTo>
                  <a:pt x="4592057" y="2608993"/>
                  <a:pt x="4586322" y="2604963"/>
                  <a:pt x="4582461" y="2595518"/>
                </a:cubicBezTo>
                <a:cubicBezTo>
                  <a:pt x="4581350" y="2593690"/>
                  <a:pt x="4581800" y="2590564"/>
                  <a:pt x="4579129" y="2590037"/>
                </a:cubicBezTo>
                <a:cubicBezTo>
                  <a:pt x="4576673" y="2597590"/>
                  <a:pt x="4573501" y="2606291"/>
                  <a:pt x="4571176" y="2614836"/>
                </a:cubicBezTo>
                <a:cubicBezTo>
                  <a:pt x="4567291" y="2624682"/>
                  <a:pt x="4567291" y="2624682"/>
                  <a:pt x="4561872" y="2616536"/>
                </a:cubicBezTo>
                <a:cubicBezTo>
                  <a:pt x="4557430" y="2609227"/>
                  <a:pt x="4552937" y="2608018"/>
                  <a:pt x="4546964" y="2615199"/>
                </a:cubicBezTo>
                <a:cubicBezTo>
                  <a:pt x="4541705" y="2621235"/>
                  <a:pt x="4535070" y="2623461"/>
                  <a:pt x="4527193" y="2622870"/>
                </a:cubicBezTo>
                <a:cubicBezTo>
                  <a:pt x="4515935" y="2622898"/>
                  <a:pt x="4504991" y="2618804"/>
                  <a:pt x="4494047" y="2614713"/>
                </a:cubicBezTo>
                <a:cubicBezTo>
                  <a:pt x="4483104" y="2610621"/>
                  <a:pt x="4479008" y="2612386"/>
                  <a:pt x="4472585" y="2622694"/>
                </a:cubicBezTo>
                <a:cubicBezTo>
                  <a:pt x="4465582" y="2635140"/>
                  <a:pt x="4456145" y="2635848"/>
                  <a:pt x="4448505" y="2624048"/>
                </a:cubicBezTo>
                <a:cubicBezTo>
                  <a:pt x="4441131" y="2614229"/>
                  <a:pt x="4441131" y="2614229"/>
                  <a:pt x="4434841" y="2625527"/>
                </a:cubicBezTo>
                <a:cubicBezTo>
                  <a:pt x="4433995" y="2625684"/>
                  <a:pt x="4434127" y="2626673"/>
                  <a:pt x="4433281" y="2626828"/>
                </a:cubicBezTo>
                <a:cubicBezTo>
                  <a:pt x="4430558" y="2632400"/>
                  <a:pt x="4427043" y="2632028"/>
                  <a:pt x="4423713" y="2626546"/>
                </a:cubicBezTo>
                <a:cubicBezTo>
                  <a:pt x="4422470" y="2623728"/>
                  <a:pt x="4421227" y="2620910"/>
                  <a:pt x="4419986" y="2618091"/>
                </a:cubicBezTo>
                <a:cubicBezTo>
                  <a:pt x="4415279" y="2608800"/>
                  <a:pt x="4408698" y="2604926"/>
                  <a:pt x="4400635" y="2609444"/>
                </a:cubicBezTo>
                <a:cubicBezTo>
                  <a:pt x="4386920" y="2617026"/>
                  <a:pt x="4372673" y="2620643"/>
                  <a:pt x="4360330" y="2632033"/>
                </a:cubicBezTo>
                <a:cubicBezTo>
                  <a:pt x="4356497" y="2635778"/>
                  <a:pt x="4351554" y="2637696"/>
                  <a:pt x="4349651" y="2629923"/>
                </a:cubicBezTo>
                <a:cubicBezTo>
                  <a:pt x="4347165" y="2624289"/>
                  <a:pt x="4343782" y="2624905"/>
                  <a:pt x="4340663" y="2627505"/>
                </a:cubicBezTo>
                <a:cubicBezTo>
                  <a:pt x="4334293" y="2631715"/>
                  <a:pt x="4326682" y="2633105"/>
                  <a:pt x="4319915" y="2634341"/>
                </a:cubicBezTo>
                <a:cubicBezTo>
                  <a:pt x="4308920" y="2636349"/>
                  <a:pt x="4305220" y="2641086"/>
                  <a:pt x="4304269" y="2653438"/>
                </a:cubicBezTo>
                <a:cubicBezTo>
                  <a:pt x="4304308" y="2656984"/>
                  <a:pt x="4303694" y="2658873"/>
                  <a:pt x="4302436" y="2659991"/>
                </a:cubicBezTo>
                <a:lnTo>
                  <a:pt x="4302244" y="2660056"/>
                </a:lnTo>
                <a:lnTo>
                  <a:pt x="4349990" y="2668957"/>
                </a:lnTo>
                <a:cubicBezTo>
                  <a:pt x="4353505" y="2669330"/>
                  <a:pt x="4358580" y="2668403"/>
                  <a:pt x="4359241" y="2673358"/>
                </a:cubicBezTo>
                <a:cubicBezTo>
                  <a:pt x="4360748" y="2678157"/>
                  <a:pt x="4356783" y="2680911"/>
                  <a:pt x="4354642" y="2684348"/>
                </a:cubicBezTo>
                <a:cubicBezTo>
                  <a:pt x="4352370" y="2686794"/>
                  <a:pt x="4349251" y="2689393"/>
                  <a:pt x="4351472" y="2693048"/>
                </a:cubicBezTo>
                <a:cubicBezTo>
                  <a:pt x="4352979" y="2697847"/>
                  <a:pt x="4356627" y="2699212"/>
                  <a:pt x="4360142" y="2699586"/>
                </a:cubicBezTo>
                <a:cubicBezTo>
                  <a:pt x="4362680" y="2699121"/>
                  <a:pt x="4365217" y="2698658"/>
                  <a:pt x="4367754" y="2698194"/>
                </a:cubicBezTo>
                <a:cubicBezTo>
                  <a:pt x="4379729" y="2697022"/>
                  <a:pt x="4387553" y="2703713"/>
                  <a:pt x="4389403" y="2717586"/>
                </a:cubicBezTo>
                <a:cubicBezTo>
                  <a:pt x="4390067" y="2722541"/>
                  <a:pt x="4390726" y="2727496"/>
                  <a:pt x="4389698" y="2732760"/>
                </a:cubicBezTo>
                <a:cubicBezTo>
                  <a:pt x="4389644" y="2738860"/>
                  <a:pt x="4393424" y="2741215"/>
                  <a:pt x="4398235" y="2738305"/>
                </a:cubicBezTo>
                <a:cubicBezTo>
                  <a:pt x="4407141" y="2733633"/>
                  <a:pt x="4410312" y="2724933"/>
                  <a:pt x="4407615" y="2711215"/>
                </a:cubicBezTo>
                <a:cubicBezTo>
                  <a:pt x="4414594" y="2718060"/>
                  <a:pt x="4419749" y="2724224"/>
                  <a:pt x="4423345" y="2731689"/>
                </a:cubicBezTo>
                <a:cubicBezTo>
                  <a:pt x="4426940" y="2739152"/>
                  <a:pt x="4426783" y="2757453"/>
                  <a:pt x="4421656" y="2764480"/>
                </a:cubicBezTo>
                <a:cubicBezTo>
                  <a:pt x="4414969" y="2772806"/>
                  <a:pt x="4406695" y="2769243"/>
                  <a:pt x="4400246" y="2766360"/>
                </a:cubicBezTo>
                <a:cubicBezTo>
                  <a:pt x="4390994" y="2761960"/>
                  <a:pt x="4381162" y="2759695"/>
                  <a:pt x="4371011" y="2761549"/>
                </a:cubicBezTo>
                <a:cubicBezTo>
                  <a:pt x="4365091" y="2762631"/>
                  <a:pt x="4358325" y="2763867"/>
                  <a:pt x="4351558" y="2765104"/>
                </a:cubicBezTo>
                <a:cubicBezTo>
                  <a:pt x="4323646" y="2770201"/>
                  <a:pt x="4295919" y="2770190"/>
                  <a:pt x="4270754" y="2750426"/>
                </a:cubicBezTo>
                <a:cubicBezTo>
                  <a:pt x="4261107" y="2743053"/>
                  <a:pt x="4256427" y="2746951"/>
                  <a:pt x="4253785" y="2759615"/>
                </a:cubicBezTo>
                <a:cubicBezTo>
                  <a:pt x="4253204" y="2761751"/>
                  <a:pt x="4255293" y="2764416"/>
                  <a:pt x="4252888" y="2765870"/>
                </a:cubicBezTo>
                <a:cubicBezTo>
                  <a:pt x="4250349" y="2766333"/>
                  <a:pt x="4248394" y="2764661"/>
                  <a:pt x="4247283" y="2762833"/>
                </a:cubicBezTo>
                <a:cubicBezTo>
                  <a:pt x="4246173" y="2761006"/>
                  <a:pt x="4245063" y="2759178"/>
                  <a:pt x="4244084" y="2758342"/>
                </a:cubicBezTo>
                <a:cubicBezTo>
                  <a:pt x="4240886" y="2753851"/>
                  <a:pt x="4236974" y="2750505"/>
                  <a:pt x="4233406" y="2756233"/>
                </a:cubicBezTo>
                <a:cubicBezTo>
                  <a:pt x="4228992" y="2762114"/>
                  <a:pt x="4235891" y="2761870"/>
                  <a:pt x="4237978" y="2764533"/>
                </a:cubicBezTo>
                <a:cubicBezTo>
                  <a:pt x="4238112" y="2765524"/>
                  <a:pt x="4238958" y="2765369"/>
                  <a:pt x="4239089" y="2766361"/>
                </a:cubicBezTo>
                <a:cubicBezTo>
                  <a:pt x="4241046" y="2768033"/>
                  <a:pt x="4242288" y="2770851"/>
                  <a:pt x="4240862" y="2773142"/>
                </a:cubicBezTo>
                <a:cubicBezTo>
                  <a:pt x="4239567" y="2776423"/>
                  <a:pt x="4237875" y="2776732"/>
                  <a:pt x="4235072" y="2775215"/>
                </a:cubicBezTo>
                <a:cubicBezTo>
                  <a:pt x="4224130" y="2771123"/>
                  <a:pt x="4215354" y="2776787"/>
                  <a:pt x="4210043" y="2788921"/>
                </a:cubicBezTo>
                <a:cubicBezTo>
                  <a:pt x="4208616" y="2791213"/>
                  <a:pt x="4205497" y="2793812"/>
                  <a:pt x="4205894" y="2796786"/>
                </a:cubicBezTo>
                <a:cubicBezTo>
                  <a:pt x="4207348" y="2807685"/>
                  <a:pt x="4218107" y="2816886"/>
                  <a:pt x="4226300" y="2813360"/>
                </a:cubicBezTo>
                <a:cubicBezTo>
                  <a:pt x="4242688" y="2806306"/>
                  <a:pt x="4259156" y="2806343"/>
                  <a:pt x="4276416" y="2812326"/>
                </a:cubicBezTo>
                <a:cubicBezTo>
                  <a:pt x="4282601" y="2813227"/>
                  <a:pt x="4288787" y="2814127"/>
                  <a:pt x="4293201" y="2808245"/>
                </a:cubicBezTo>
                <a:cubicBezTo>
                  <a:pt x="4297033" y="2804501"/>
                  <a:pt x="4298857" y="2805181"/>
                  <a:pt x="4300495" y="2810973"/>
                </a:cubicBezTo>
                <a:cubicBezTo>
                  <a:pt x="4302399" y="2818746"/>
                  <a:pt x="4307289" y="2822928"/>
                  <a:pt x="4314320" y="2823674"/>
                </a:cubicBezTo>
                <a:cubicBezTo>
                  <a:pt x="4321484" y="2825410"/>
                  <a:pt x="4329494" y="2826993"/>
                  <a:pt x="4337502" y="2828576"/>
                </a:cubicBezTo>
                <a:cubicBezTo>
                  <a:pt x="4344533" y="2829321"/>
                  <a:pt x="4347864" y="2834803"/>
                  <a:pt x="4348077" y="2842886"/>
                </a:cubicBezTo>
                <a:cubicBezTo>
                  <a:pt x="4348208" y="2843877"/>
                  <a:pt x="4348474" y="2845858"/>
                  <a:pt x="4347891" y="2847995"/>
                </a:cubicBezTo>
                <a:cubicBezTo>
                  <a:pt x="4348554" y="2852949"/>
                  <a:pt x="4351620" y="2856449"/>
                  <a:pt x="4355848" y="2855676"/>
                </a:cubicBezTo>
                <a:cubicBezTo>
                  <a:pt x="4359364" y="2856050"/>
                  <a:pt x="4358702" y="2851095"/>
                  <a:pt x="4358174" y="2847132"/>
                </a:cubicBezTo>
                <a:cubicBezTo>
                  <a:pt x="4358491" y="2843013"/>
                  <a:pt x="4357961" y="2839049"/>
                  <a:pt x="4362905" y="2837131"/>
                </a:cubicBezTo>
                <a:cubicBezTo>
                  <a:pt x="4370516" y="2835741"/>
                  <a:pt x="4378606" y="2844413"/>
                  <a:pt x="4378105" y="2853642"/>
                </a:cubicBezTo>
                <a:cubicBezTo>
                  <a:pt x="4378501" y="2856614"/>
                  <a:pt x="4377074" y="2858904"/>
                  <a:pt x="4379162" y="2861570"/>
                </a:cubicBezTo>
                <a:cubicBezTo>
                  <a:pt x="4381699" y="2861106"/>
                  <a:pt x="4381303" y="2858133"/>
                  <a:pt x="4382862" y="2856833"/>
                </a:cubicBezTo>
                <a:cubicBezTo>
                  <a:pt x="4386298" y="2850114"/>
                  <a:pt x="4389681" y="2849497"/>
                  <a:pt x="4393991" y="2855815"/>
                </a:cubicBezTo>
                <a:cubicBezTo>
                  <a:pt x="4399674" y="2865943"/>
                  <a:pt x="4407499" y="2872635"/>
                  <a:pt x="4415191" y="2878335"/>
                </a:cubicBezTo>
                <a:cubicBezTo>
                  <a:pt x="4423993" y="2885862"/>
                  <a:pt x="4432082" y="2894537"/>
                  <a:pt x="4434780" y="2908255"/>
                </a:cubicBezTo>
                <a:cubicBezTo>
                  <a:pt x="4436288" y="2913055"/>
                  <a:pt x="4438772" y="2918691"/>
                  <a:pt x="4443265" y="2919900"/>
                </a:cubicBezTo>
                <a:cubicBezTo>
                  <a:pt x="4461504" y="2926719"/>
                  <a:pt x="4469753" y="2949575"/>
                  <a:pt x="4487411" y="2958531"/>
                </a:cubicBezTo>
                <a:cubicBezTo>
                  <a:pt x="4492169" y="2961721"/>
                  <a:pt x="4491984" y="2966831"/>
                  <a:pt x="4490953" y="2972094"/>
                </a:cubicBezTo>
                <a:cubicBezTo>
                  <a:pt x="4489078" y="2977513"/>
                  <a:pt x="4484452" y="2975313"/>
                  <a:pt x="4481518" y="2972803"/>
                </a:cubicBezTo>
                <a:cubicBezTo>
                  <a:pt x="4475782" y="2968775"/>
                  <a:pt x="4470840" y="2970694"/>
                  <a:pt x="4466294" y="2975584"/>
                </a:cubicBezTo>
                <a:cubicBezTo>
                  <a:pt x="4461034" y="2981620"/>
                  <a:pt x="4454532" y="2984838"/>
                  <a:pt x="4446919" y="2986229"/>
                </a:cubicBezTo>
                <a:cubicBezTo>
                  <a:pt x="4434100" y="2987554"/>
                  <a:pt x="4425880" y="2977891"/>
                  <a:pt x="4427410" y="2963400"/>
                </a:cubicBezTo>
                <a:cubicBezTo>
                  <a:pt x="4427860" y="2960272"/>
                  <a:pt x="4428177" y="2956154"/>
                  <a:pt x="4427780" y="2953181"/>
                </a:cubicBezTo>
                <a:cubicBezTo>
                  <a:pt x="4427647" y="2952190"/>
                  <a:pt x="4428361" y="2951045"/>
                  <a:pt x="4428361" y="2951045"/>
                </a:cubicBezTo>
                <a:cubicBezTo>
                  <a:pt x="4427515" y="2951200"/>
                  <a:pt x="4427515" y="2951200"/>
                  <a:pt x="4426803" y="2952345"/>
                </a:cubicBezTo>
                <a:cubicBezTo>
                  <a:pt x="4423418" y="2952963"/>
                  <a:pt x="4420881" y="2953426"/>
                  <a:pt x="4417365" y="2953054"/>
                </a:cubicBezTo>
                <a:cubicBezTo>
                  <a:pt x="4400634" y="2951035"/>
                  <a:pt x="4395956" y="2954934"/>
                  <a:pt x="4393393" y="2974689"/>
                </a:cubicBezTo>
                <a:cubicBezTo>
                  <a:pt x="4392892" y="2983916"/>
                  <a:pt x="4388082" y="2986825"/>
                  <a:pt x="4380205" y="2986233"/>
                </a:cubicBezTo>
                <a:cubicBezTo>
                  <a:pt x="4374152" y="2986324"/>
                  <a:pt x="4370239" y="2982978"/>
                  <a:pt x="4365931" y="2976660"/>
                </a:cubicBezTo>
                <a:cubicBezTo>
                  <a:pt x="4353982" y="2958541"/>
                  <a:pt x="4337884" y="2948285"/>
                  <a:pt x="4317769" y="2946884"/>
                </a:cubicBezTo>
                <a:cubicBezTo>
                  <a:pt x="4300905" y="2943874"/>
                  <a:pt x="4300905" y="2943874"/>
                  <a:pt x="4306933" y="2963074"/>
                </a:cubicBezTo>
                <a:cubicBezTo>
                  <a:pt x="4310080" y="2973665"/>
                  <a:pt x="4309049" y="2978929"/>
                  <a:pt x="4301967" y="2984284"/>
                </a:cubicBezTo>
                <a:cubicBezTo>
                  <a:pt x="4297445" y="2969884"/>
                  <a:pt x="4294511" y="2967374"/>
                  <a:pt x="4281691" y="2968699"/>
                </a:cubicBezTo>
                <a:cubicBezTo>
                  <a:pt x="4273234" y="2970245"/>
                  <a:pt x="4264326" y="2974917"/>
                  <a:pt x="4257082" y="2966090"/>
                </a:cubicBezTo>
                <a:cubicBezTo>
                  <a:pt x="4256950" y="2965099"/>
                  <a:pt x="4256105" y="2965253"/>
                  <a:pt x="4255259" y="2965409"/>
                </a:cubicBezTo>
                <a:cubicBezTo>
                  <a:pt x="4245638" y="2971225"/>
                  <a:pt x="4241753" y="2981071"/>
                  <a:pt x="4242627" y="2994107"/>
                </a:cubicBezTo>
                <a:cubicBezTo>
                  <a:pt x="4243552" y="3001044"/>
                  <a:pt x="4244479" y="3007980"/>
                  <a:pt x="4238109" y="3012189"/>
                </a:cubicBezTo>
                <a:cubicBezTo>
                  <a:pt x="4237395" y="3013335"/>
                  <a:pt x="4235123" y="3015780"/>
                  <a:pt x="4234726" y="3012807"/>
                </a:cubicBezTo>
                <a:cubicBezTo>
                  <a:pt x="4232822" y="3005035"/>
                  <a:pt x="4226769" y="3005124"/>
                  <a:pt x="4221298" y="3003079"/>
                </a:cubicBezTo>
                <a:cubicBezTo>
                  <a:pt x="4214980" y="3001188"/>
                  <a:pt x="4210935" y="2996850"/>
                  <a:pt x="4210723" y="2988769"/>
                </a:cubicBezTo>
                <a:cubicBezTo>
                  <a:pt x="4210377" y="2979696"/>
                  <a:pt x="4206069" y="2973378"/>
                  <a:pt x="4198774" y="2970650"/>
                </a:cubicBezTo>
                <a:cubicBezTo>
                  <a:pt x="4192192" y="2966777"/>
                  <a:pt x="4186668" y="2970832"/>
                  <a:pt x="4181409" y="2976867"/>
                </a:cubicBezTo>
                <a:cubicBezTo>
                  <a:pt x="4177128" y="2983740"/>
                  <a:pt x="4174907" y="2980085"/>
                  <a:pt x="4174114" y="2974139"/>
                </a:cubicBezTo>
                <a:cubicBezTo>
                  <a:pt x="4172922" y="2965221"/>
                  <a:pt x="4168297" y="2963021"/>
                  <a:pt x="4161795" y="2966239"/>
                </a:cubicBezTo>
                <a:cubicBezTo>
                  <a:pt x="4160104" y="2966548"/>
                  <a:pt x="4158411" y="2966857"/>
                  <a:pt x="4156853" y="2968158"/>
                </a:cubicBezTo>
                <a:cubicBezTo>
                  <a:pt x="4149504" y="2971529"/>
                  <a:pt x="4143452" y="2971620"/>
                  <a:pt x="4138746" y="2962328"/>
                </a:cubicBezTo>
                <a:cubicBezTo>
                  <a:pt x="4133327" y="2954183"/>
                  <a:pt x="4125052" y="2950619"/>
                  <a:pt x="4117308" y="2951019"/>
                </a:cubicBezTo>
                <a:cubicBezTo>
                  <a:pt x="4111124" y="2950117"/>
                  <a:pt x="4104357" y="2951354"/>
                  <a:pt x="4107503" y="2961945"/>
                </a:cubicBezTo>
                <a:cubicBezTo>
                  <a:pt x="4107899" y="2964917"/>
                  <a:pt x="4107584" y="2969036"/>
                  <a:pt x="4107133" y="2972163"/>
                </a:cubicBezTo>
                <a:cubicBezTo>
                  <a:pt x="4108060" y="2979099"/>
                  <a:pt x="4106448" y="2986499"/>
                  <a:pt x="4110625" y="2991827"/>
                </a:cubicBezTo>
                <a:cubicBezTo>
                  <a:pt x="4121515" y="3002019"/>
                  <a:pt x="4122522" y="3016046"/>
                  <a:pt x="4124506" y="3030910"/>
                </a:cubicBezTo>
                <a:cubicBezTo>
                  <a:pt x="4118055" y="3028027"/>
                  <a:pt x="4111606" y="3025145"/>
                  <a:pt x="4104840" y="3026382"/>
                </a:cubicBezTo>
                <a:cubicBezTo>
                  <a:pt x="4096514" y="3028917"/>
                  <a:pt x="4088505" y="3027335"/>
                  <a:pt x="4080945" y="3022626"/>
                </a:cubicBezTo>
                <a:cubicBezTo>
                  <a:pt x="4074364" y="3018752"/>
                  <a:pt x="4067067" y="3016024"/>
                  <a:pt x="4059772" y="3013297"/>
                </a:cubicBezTo>
                <a:cubicBezTo>
                  <a:pt x="4038598" y="3003968"/>
                  <a:pt x="4015998" y="2996930"/>
                  <a:pt x="3995857" y="2982338"/>
                </a:cubicBezTo>
                <a:cubicBezTo>
                  <a:pt x="3991098" y="2979148"/>
                  <a:pt x="3988825" y="2981593"/>
                  <a:pt x="3987794" y="2986856"/>
                </a:cubicBezTo>
                <a:cubicBezTo>
                  <a:pt x="3987213" y="2988993"/>
                  <a:pt x="3986896" y="2993111"/>
                  <a:pt x="3983381" y="2992738"/>
                </a:cubicBezTo>
                <a:cubicBezTo>
                  <a:pt x="3980711" y="2992211"/>
                  <a:pt x="3980183" y="2988246"/>
                  <a:pt x="3979918" y="2986264"/>
                </a:cubicBezTo>
                <a:cubicBezTo>
                  <a:pt x="3978411" y="2981465"/>
                  <a:pt x="3977036" y="2977656"/>
                  <a:pt x="3973520" y="2977283"/>
                </a:cubicBezTo>
                <a:cubicBezTo>
                  <a:pt x="3969159" y="2977065"/>
                  <a:pt x="3965247" y="2973719"/>
                  <a:pt x="3960884" y="2973500"/>
                </a:cubicBezTo>
                <a:cubicBezTo>
                  <a:pt x="3954701" y="2972600"/>
                  <a:pt x="3953326" y="2968790"/>
                  <a:pt x="3955069" y="2962381"/>
                </a:cubicBezTo>
                <a:cubicBezTo>
                  <a:pt x="3959799" y="2952381"/>
                  <a:pt x="3952769" y="2951636"/>
                  <a:pt x="3947166" y="2948598"/>
                </a:cubicBezTo>
                <a:cubicBezTo>
                  <a:pt x="3939736" y="2944879"/>
                  <a:pt x="3940795" y="2952807"/>
                  <a:pt x="3939633" y="2957080"/>
                </a:cubicBezTo>
                <a:cubicBezTo>
                  <a:pt x="3939051" y="2959217"/>
                  <a:pt x="3939315" y="2961198"/>
                  <a:pt x="3936779" y="2961663"/>
                </a:cubicBezTo>
                <a:cubicBezTo>
                  <a:pt x="3934425" y="2957017"/>
                  <a:pt x="3931227" y="2952525"/>
                  <a:pt x="3929588" y="2946735"/>
                </a:cubicBezTo>
                <a:cubicBezTo>
                  <a:pt x="3927367" y="2943080"/>
                  <a:pt x="3924433" y="2940570"/>
                  <a:pt x="3921049" y="2941189"/>
                </a:cubicBezTo>
                <a:cubicBezTo>
                  <a:pt x="3916820" y="2941961"/>
                  <a:pt x="3917482" y="2946915"/>
                  <a:pt x="3917033" y="2950043"/>
                </a:cubicBezTo>
                <a:cubicBezTo>
                  <a:pt x="3912911" y="2971097"/>
                  <a:pt x="3903423" y="2977905"/>
                  <a:pt x="3885448" y="2973069"/>
                </a:cubicBezTo>
                <a:cubicBezTo>
                  <a:pt x="3881800" y="2971704"/>
                  <a:pt x="3878286" y="2971331"/>
                  <a:pt x="3875350" y="2968823"/>
                </a:cubicBezTo>
                <a:cubicBezTo>
                  <a:pt x="3859782" y="2962530"/>
                  <a:pt x="3846697" y="2961875"/>
                  <a:pt x="3837104" y="2980884"/>
                </a:cubicBezTo>
                <a:cubicBezTo>
                  <a:pt x="3837104" y="2980884"/>
                  <a:pt x="3836259" y="2981039"/>
                  <a:pt x="3836392" y="2982028"/>
                </a:cubicBezTo>
                <a:cubicBezTo>
                  <a:pt x="3832427" y="2984784"/>
                  <a:pt x="3829177" y="2986392"/>
                  <a:pt x="3824549" y="2984192"/>
                </a:cubicBezTo>
                <a:cubicBezTo>
                  <a:pt x="3822726" y="2983510"/>
                  <a:pt x="3820769" y="2981837"/>
                  <a:pt x="3821219" y="2978711"/>
                </a:cubicBezTo>
                <a:cubicBezTo>
                  <a:pt x="3821403" y="2973601"/>
                  <a:pt x="3825500" y="2971837"/>
                  <a:pt x="3828752" y="2970229"/>
                </a:cubicBezTo>
                <a:cubicBezTo>
                  <a:pt x="3831290" y="2969766"/>
                  <a:pt x="3834540" y="2968155"/>
                  <a:pt x="3834142" y="2965184"/>
                </a:cubicBezTo>
                <a:cubicBezTo>
                  <a:pt x="3834460" y="2961066"/>
                  <a:pt x="3830363" y="2962829"/>
                  <a:pt x="3828406" y="2961155"/>
                </a:cubicBezTo>
                <a:cubicBezTo>
                  <a:pt x="3823913" y="2959946"/>
                  <a:pt x="3819553" y="2959728"/>
                  <a:pt x="3815058" y="2958519"/>
                </a:cubicBezTo>
                <a:cubicBezTo>
                  <a:pt x="3808874" y="2957618"/>
                  <a:pt x="3803400" y="2955573"/>
                  <a:pt x="3799224" y="2950245"/>
                </a:cubicBezTo>
                <a:cubicBezTo>
                  <a:pt x="3796159" y="2946744"/>
                  <a:pt x="3793620" y="2947209"/>
                  <a:pt x="3789655" y="2949962"/>
                </a:cubicBezTo>
                <a:cubicBezTo>
                  <a:pt x="3778476" y="2957079"/>
                  <a:pt x="3770467" y="2955498"/>
                  <a:pt x="3761269" y="2944997"/>
                </a:cubicBezTo>
                <a:cubicBezTo>
                  <a:pt x="3756246" y="2939825"/>
                  <a:pt x="3752782" y="2933350"/>
                  <a:pt x="3748473" y="2927033"/>
                </a:cubicBezTo>
                <a:cubicBezTo>
                  <a:pt x="3743185" y="2919878"/>
                  <a:pt x="3736604" y="2916004"/>
                  <a:pt x="3728595" y="2914422"/>
                </a:cubicBezTo>
                <a:cubicBezTo>
                  <a:pt x="3719740" y="2912994"/>
                  <a:pt x="3715775" y="2915748"/>
                  <a:pt x="3713001" y="2927422"/>
                </a:cubicBezTo>
                <a:cubicBezTo>
                  <a:pt x="3710359" y="2940084"/>
                  <a:pt x="3704571" y="2942158"/>
                  <a:pt x="3694340" y="2936920"/>
                </a:cubicBezTo>
                <a:cubicBezTo>
                  <a:pt x="3690693" y="2935556"/>
                  <a:pt x="3688737" y="2933884"/>
                  <a:pt x="3684640" y="2935647"/>
                </a:cubicBezTo>
                <a:cubicBezTo>
                  <a:pt x="3675019" y="2941464"/>
                  <a:pt x="3675019" y="2941464"/>
                  <a:pt x="3673302" y="2928583"/>
                </a:cubicBezTo>
                <a:cubicBezTo>
                  <a:pt x="3673882" y="2926446"/>
                  <a:pt x="3673750" y="2925456"/>
                  <a:pt x="3672638" y="2923628"/>
                </a:cubicBezTo>
                <a:cubicBezTo>
                  <a:pt x="3671581" y="2915702"/>
                  <a:pt x="3667801" y="2913346"/>
                  <a:pt x="3661431" y="2917555"/>
                </a:cubicBezTo>
                <a:cubicBezTo>
                  <a:pt x="3656621" y="2920464"/>
                  <a:pt x="3652075" y="2925354"/>
                  <a:pt x="3647134" y="2927272"/>
                </a:cubicBezTo>
                <a:cubicBezTo>
                  <a:pt x="3626200" y="2939217"/>
                  <a:pt x="3601379" y="2928524"/>
                  <a:pt x="3593130" y="2905669"/>
                </a:cubicBezTo>
                <a:cubicBezTo>
                  <a:pt x="3590248" y="2897059"/>
                  <a:pt x="3592573" y="2888515"/>
                  <a:pt x="3591383" y="2879596"/>
                </a:cubicBezTo>
                <a:cubicBezTo>
                  <a:pt x="3590510" y="2866559"/>
                  <a:pt x="3585486" y="2861387"/>
                  <a:pt x="3574807" y="2859276"/>
                </a:cubicBezTo>
                <a:cubicBezTo>
                  <a:pt x="3569468" y="2858222"/>
                  <a:pt x="3564262" y="2858158"/>
                  <a:pt x="3558922" y="2857102"/>
                </a:cubicBezTo>
                <a:cubicBezTo>
                  <a:pt x="3548243" y="2854993"/>
                  <a:pt x="3542587" y="2858055"/>
                  <a:pt x="3539945" y="2870720"/>
                </a:cubicBezTo>
                <a:cubicBezTo>
                  <a:pt x="3537488" y="2878274"/>
                  <a:pt x="3534818" y="2877747"/>
                  <a:pt x="3529928" y="2873565"/>
                </a:cubicBezTo>
                <a:cubicBezTo>
                  <a:pt x="3519300" y="2865355"/>
                  <a:pt x="3512799" y="2868574"/>
                  <a:pt x="3509575" y="2883372"/>
                </a:cubicBezTo>
                <a:cubicBezTo>
                  <a:pt x="3509260" y="2887491"/>
                  <a:pt x="3509788" y="2891455"/>
                  <a:pt x="3513437" y="2892819"/>
                </a:cubicBezTo>
                <a:cubicBezTo>
                  <a:pt x="3517929" y="2894028"/>
                  <a:pt x="3518246" y="2889909"/>
                  <a:pt x="3518563" y="2885792"/>
                </a:cubicBezTo>
                <a:cubicBezTo>
                  <a:pt x="3518166" y="2882819"/>
                  <a:pt x="3519462" y="2879537"/>
                  <a:pt x="3522977" y="2879910"/>
                </a:cubicBezTo>
                <a:cubicBezTo>
                  <a:pt x="3526361" y="2879292"/>
                  <a:pt x="3529295" y="2881802"/>
                  <a:pt x="3528976" y="2885919"/>
                </a:cubicBezTo>
                <a:cubicBezTo>
                  <a:pt x="3529586" y="2896975"/>
                  <a:pt x="3531886" y="2907720"/>
                  <a:pt x="3532629" y="2919766"/>
                </a:cubicBezTo>
                <a:cubicBezTo>
                  <a:pt x="3529693" y="2917256"/>
                  <a:pt x="3528716" y="2916419"/>
                  <a:pt x="3527606" y="2914592"/>
                </a:cubicBezTo>
                <a:cubicBezTo>
                  <a:pt x="3521737" y="2909574"/>
                  <a:pt x="3514971" y="2910809"/>
                  <a:pt x="3508785" y="2909909"/>
                </a:cubicBezTo>
                <a:cubicBezTo>
                  <a:pt x="3505271" y="2909536"/>
                  <a:pt x="3505218" y="2915636"/>
                  <a:pt x="3502944" y="2918082"/>
                </a:cubicBezTo>
                <a:cubicBezTo>
                  <a:pt x="3499112" y="2921828"/>
                  <a:pt x="3495148" y="2924581"/>
                  <a:pt x="3488962" y="2923681"/>
                </a:cubicBezTo>
                <a:cubicBezTo>
                  <a:pt x="3483756" y="2923617"/>
                  <a:pt x="3477835" y="2924699"/>
                  <a:pt x="3471650" y="2923799"/>
                </a:cubicBezTo>
                <a:cubicBezTo>
                  <a:pt x="3475113" y="2930272"/>
                  <a:pt x="3483254" y="2932844"/>
                  <a:pt x="3478973" y="2939717"/>
                </a:cubicBezTo>
                <a:cubicBezTo>
                  <a:pt x="3476251" y="2945290"/>
                  <a:pt x="3473213" y="2954980"/>
                  <a:pt x="3464410" y="2947453"/>
                </a:cubicBezTo>
                <a:cubicBezTo>
                  <a:pt x="3464410" y="2947453"/>
                  <a:pt x="3462850" y="2948752"/>
                  <a:pt x="3462982" y="2949743"/>
                </a:cubicBezTo>
                <a:cubicBezTo>
                  <a:pt x="3462797" y="2954852"/>
                  <a:pt x="3461768" y="2960116"/>
                  <a:pt x="3467820" y="2960025"/>
                </a:cubicBezTo>
                <a:cubicBezTo>
                  <a:pt x="3474719" y="2959782"/>
                  <a:pt x="3481169" y="2962662"/>
                  <a:pt x="3486772" y="2965699"/>
                </a:cubicBezTo>
                <a:cubicBezTo>
                  <a:pt x="3494069" y="2968427"/>
                  <a:pt x="3499858" y="2966354"/>
                  <a:pt x="3502313" y="2958799"/>
                </a:cubicBezTo>
                <a:cubicBezTo>
                  <a:pt x="3505618" y="2951092"/>
                  <a:pt x="3508419" y="2952610"/>
                  <a:pt x="3512331" y="2955956"/>
                </a:cubicBezTo>
                <a:cubicBezTo>
                  <a:pt x="3520156" y="2962646"/>
                  <a:pt x="3526422" y="2970639"/>
                  <a:pt x="3534960" y="2976184"/>
                </a:cubicBezTo>
                <a:cubicBezTo>
                  <a:pt x="3539718" y="2979376"/>
                  <a:pt x="3543234" y="2979748"/>
                  <a:pt x="3547911" y="2975848"/>
                </a:cubicBezTo>
                <a:cubicBezTo>
                  <a:pt x="3551743" y="2972103"/>
                  <a:pt x="3554597" y="2967521"/>
                  <a:pt x="3559937" y="2968576"/>
                </a:cubicBezTo>
                <a:cubicBezTo>
                  <a:pt x="3565144" y="2968641"/>
                  <a:pt x="3566783" y="2974431"/>
                  <a:pt x="3569849" y="2977931"/>
                </a:cubicBezTo>
                <a:cubicBezTo>
                  <a:pt x="3575875" y="2964649"/>
                  <a:pt x="3575875" y="2964649"/>
                  <a:pt x="3587214" y="2971714"/>
                </a:cubicBezTo>
                <a:cubicBezTo>
                  <a:pt x="3591841" y="2973915"/>
                  <a:pt x="3596598" y="2977105"/>
                  <a:pt x="3601992" y="2972060"/>
                </a:cubicBezTo>
                <a:cubicBezTo>
                  <a:pt x="3613884" y="2963798"/>
                  <a:pt x="3616554" y="2964325"/>
                  <a:pt x="3625172" y="2976963"/>
                </a:cubicBezTo>
                <a:cubicBezTo>
                  <a:pt x="3629350" y="2982289"/>
                  <a:pt x="3633526" y="2987617"/>
                  <a:pt x="3638548" y="2992791"/>
                </a:cubicBezTo>
                <a:cubicBezTo>
                  <a:pt x="3649836" y="3005954"/>
                  <a:pt x="3654065" y="3005182"/>
                  <a:pt x="3662363" y="2989456"/>
                </a:cubicBezTo>
                <a:cubicBezTo>
                  <a:pt x="3664505" y="2986019"/>
                  <a:pt x="3665666" y="2981746"/>
                  <a:pt x="3668521" y="2977165"/>
                </a:cubicBezTo>
                <a:cubicBezTo>
                  <a:pt x="3671271" y="2984784"/>
                  <a:pt x="3673755" y="2990419"/>
                  <a:pt x="3676506" y="2998038"/>
                </a:cubicBezTo>
                <a:cubicBezTo>
                  <a:pt x="3677932" y="2995747"/>
                  <a:pt x="3677800" y="2994756"/>
                  <a:pt x="3678513" y="2993610"/>
                </a:cubicBezTo>
                <a:cubicBezTo>
                  <a:pt x="3683745" y="2974384"/>
                  <a:pt x="3692204" y="2972839"/>
                  <a:pt x="3703623" y="2986993"/>
                </a:cubicBezTo>
                <a:cubicBezTo>
                  <a:pt x="3705712" y="2989658"/>
                  <a:pt x="3707801" y="2992321"/>
                  <a:pt x="3710022" y="2995976"/>
                </a:cubicBezTo>
                <a:cubicBezTo>
                  <a:pt x="3711131" y="2997804"/>
                  <a:pt x="3712242" y="2999632"/>
                  <a:pt x="3710946" y="3002914"/>
                </a:cubicBezTo>
                <a:cubicBezTo>
                  <a:pt x="3705107" y="3011085"/>
                  <a:pt x="3710842" y="3015112"/>
                  <a:pt x="3715733" y="3019295"/>
                </a:cubicBezTo>
                <a:cubicBezTo>
                  <a:pt x="3730006" y="3028869"/>
                  <a:pt x="3745893" y="3031042"/>
                  <a:pt x="3761780" y="3033216"/>
                </a:cubicBezTo>
                <a:cubicBezTo>
                  <a:pt x="3787233" y="3035672"/>
                  <a:pt x="3813269" y="3035992"/>
                  <a:pt x="3836927" y="3050957"/>
                </a:cubicBezTo>
                <a:cubicBezTo>
                  <a:pt x="3844486" y="3055665"/>
                  <a:pt x="3852363" y="3056257"/>
                  <a:pt x="3860689" y="3053723"/>
                </a:cubicBezTo>
                <a:cubicBezTo>
                  <a:pt x="3867323" y="3051494"/>
                  <a:pt x="3873640" y="3053386"/>
                  <a:pt x="3878531" y="3057568"/>
                </a:cubicBezTo>
                <a:cubicBezTo>
                  <a:pt x="3888047" y="3063950"/>
                  <a:pt x="3898012" y="3067207"/>
                  <a:pt x="3909405" y="3068170"/>
                </a:cubicBezTo>
                <a:cubicBezTo>
                  <a:pt x="3919951" y="3069290"/>
                  <a:pt x="3930947" y="3067281"/>
                  <a:pt x="3941309" y="3073509"/>
                </a:cubicBezTo>
                <a:cubicBezTo>
                  <a:pt x="3950561" y="3077909"/>
                  <a:pt x="3959415" y="3079337"/>
                  <a:pt x="3967397" y="3067728"/>
                </a:cubicBezTo>
                <a:cubicBezTo>
                  <a:pt x="3970491" y="3084419"/>
                  <a:pt x="3979927" y="3083712"/>
                  <a:pt x="3990209" y="3082848"/>
                </a:cubicBezTo>
                <a:cubicBezTo>
                  <a:pt x="3997822" y="3081457"/>
                  <a:pt x="4005566" y="3081058"/>
                  <a:pt x="4012413" y="3086912"/>
                </a:cubicBezTo>
                <a:cubicBezTo>
                  <a:pt x="4022326" y="3096268"/>
                  <a:pt x="4033136" y="3099368"/>
                  <a:pt x="4044794" y="3102314"/>
                </a:cubicBezTo>
                <a:cubicBezTo>
                  <a:pt x="4065306" y="3106689"/>
                  <a:pt x="4086398" y="3108926"/>
                  <a:pt x="4105879" y="3118564"/>
                </a:cubicBezTo>
                <a:cubicBezTo>
                  <a:pt x="4121581" y="3125847"/>
                  <a:pt x="4137732" y="3130002"/>
                  <a:pt x="4154912" y="3128894"/>
                </a:cubicBezTo>
                <a:cubicBezTo>
                  <a:pt x="4159987" y="3127967"/>
                  <a:pt x="4163767" y="3130322"/>
                  <a:pt x="4166251" y="3135959"/>
                </a:cubicBezTo>
                <a:cubicBezTo>
                  <a:pt x="4175530" y="3153551"/>
                  <a:pt x="4176376" y="3153395"/>
                  <a:pt x="4194006" y="3149161"/>
                </a:cubicBezTo>
                <a:cubicBezTo>
                  <a:pt x="4195698" y="3148852"/>
                  <a:pt x="4197390" y="3148542"/>
                  <a:pt x="4199928" y="3148079"/>
                </a:cubicBezTo>
                <a:cubicBezTo>
                  <a:pt x="4198184" y="3154488"/>
                  <a:pt x="4196439" y="3160896"/>
                  <a:pt x="4194564" y="3166315"/>
                </a:cubicBezTo>
                <a:cubicBezTo>
                  <a:pt x="4192502" y="3176841"/>
                  <a:pt x="4186266" y="3182041"/>
                  <a:pt x="4177675" y="3182595"/>
                </a:cubicBezTo>
                <a:cubicBezTo>
                  <a:pt x="4172600" y="3183523"/>
                  <a:pt x="4168107" y="3182314"/>
                  <a:pt x="4163163" y="3184231"/>
                </a:cubicBezTo>
                <a:cubicBezTo>
                  <a:pt x="4154970" y="3187758"/>
                  <a:pt x="4152168" y="3186240"/>
                  <a:pt x="4149154" y="3176640"/>
                </a:cubicBezTo>
                <a:cubicBezTo>
                  <a:pt x="4148626" y="3172675"/>
                  <a:pt x="4148096" y="3168712"/>
                  <a:pt x="4147567" y="3164749"/>
                </a:cubicBezTo>
                <a:cubicBezTo>
                  <a:pt x="4147619" y="3158649"/>
                  <a:pt x="4144950" y="3158122"/>
                  <a:pt x="4140721" y="3158893"/>
                </a:cubicBezTo>
                <a:cubicBezTo>
                  <a:pt x="4131284" y="3159602"/>
                  <a:pt x="4125179" y="3165792"/>
                  <a:pt x="4120185" y="3173810"/>
                </a:cubicBezTo>
                <a:cubicBezTo>
                  <a:pt x="4118626" y="3175110"/>
                  <a:pt x="4118175" y="3178238"/>
                  <a:pt x="4115507" y="3177710"/>
                </a:cubicBezTo>
                <a:cubicBezTo>
                  <a:pt x="4113682" y="3177029"/>
                  <a:pt x="4113286" y="3174056"/>
                  <a:pt x="4112175" y="3172228"/>
                </a:cubicBezTo>
                <a:cubicBezTo>
                  <a:pt x="4111910" y="3170246"/>
                  <a:pt x="4111779" y="3169255"/>
                  <a:pt x="4111514" y="3167273"/>
                </a:cubicBezTo>
                <a:cubicBezTo>
                  <a:pt x="4110588" y="3160337"/>
                  <a:pt x="4107787" y="3158820"/>
                  <a:pt x="4102976" y="3161728"/>
                </a:cubicBezTo>
                <a:cubicBezTo>
                  <a:pt x="4098297" y="3165627"/>
                  <a:pt x="4095364" y="3163119"/>
                  <a:pt x="4092164" y="3158627"/>
                </a:cubicBezTo>
                <a:cubicBezTo>
                  <a:pt x="4089099" y="3155126"/>
                  <a:pt x="4089416" y="3151009"/>
                  <a:pt x="4091557" y="3147573"/>
                </a:cubicBezTo>
                <a:cubicBezTo>
                  <a:pt x="4093564" y="3143145"/>
                  <a:pt x="4098058" y="3144355"/>
                  <a:pt x="4101838" y="3146709"/>
                </a:cubicBezTo>
                <a:cubicBezTo>
                  <a:pt x="4104508" y="3147236"/>
                  <a:pt x="4106463" y="3148910"/>
                  <a:pt x="4108473" y="3144482"/>
                </a:cubicBezTo>
                <a:cubicBezTo>
                  <a:pt x="4110481" y="3140056"/>
                  <a:pt x="4108524" y="3138382"/>
                  <a:pt x="4106436" y="3135719"/>
                </a:cubicBezTo>
                <a:cubicBezTo>
                  <a:pt x="4101546" y="3131537"/>
                  <a:pt x="4086850" y="3138282"/>
                  <a:pt x="4086216" y="3146517"/>
                </a:cubicBezTo>
                <a:cubicBezTo>
                  <a:pt x="4084553" y="3160017"/>
                  <a:pt x="4076675" y="3159426"/>
                  <a:pt x="4068799" y="3158835"/>
                </a:cubicBezTo>
                <a:cubicBezTo>
                  <a:pt x="4052332" y="3158798"/>
                  <a:pt x="4035917" y="3152660"/>
                  <a:pt x="4020031" y="3150487"/>
                </a:cubicBezTo>
                <a:cubicBezTo>
                  <a:pt x="4015538" y="3149277"/>
                  <a:pt x="4015008" y="3145313"/>
                  <a:pt x="4016170" y="3141040"/>
                </a:cubicBezTo>
                <a:cubicBezTo>
                  <a:pt x="4017201" y="3135778"/>
                  <a:pt x="4018233" y="3130514"/>
                  <a:pt x="4018285" y="3124413"/>
                </a:cubicBezTo>
                <a:cubicBezTo>
                  <a:pt x="4017490" y="3118468"/>
                  <a:pt x="4013843" y="3117105"/>
                  <a:pt x="4010196" y="3115741"/>
                </a:cubicBezTo>
                <a:cubicBezTo>
                  <a:pt x="4007394" y="3114222"/>
                  <a:pt x="4007209" y="3119331"/>
                  <a:pt x="4005649" y="3120631"/>
                </a:cubicBezTo>
                <a:cubicBezTo>
                  <a:pt x="4002347" y="3128341"/>
                  <a:pt x="3998198" y="3136203"/>
                  <a:pt x="3994894" y="3143912"/>
                </a:cubicBezTo>
                <a:cubicBezTo>
                  <a:pt x="3993783" y="3142085"/>
                  <a:pt x="3993651" y="3141094"/>
                  <a:pt x="3993519" y="3140103"/>
                </a:cubicBezTo>
                <a:cubicBezTo>
                  <a:pt x="3991086" y="3128367"/>
                  <a:pt x="3991086" y="3128367"/>
                  <a:pt x="3982577" y="3136012"/>
                </a:cubicBezTo>
                <a:cubicBezTo>
                  <a:pt x="3979589" y="3139601"/>
                  <a:pt x="3978478" y="3137774"/>
                  <a:pt x="3977236" y="3134956"/>
                </a:cubicBezTo>
                <a:cubicBezTo>
                  <a:pt x="3973641" y="3127492"/>
                  <a:pt x="3968168" y="3125447"/>
                  <a:pt x="3962513" y="3128511"/>
                </a:cubicBezTo>
                <a:cubicBezTo>
                  <a:pt x="3953870" y="3135164"/>
                  <a:pt x="3944434" y="3135873"/>
                  <a:pt x="3935130" y="3137573"/>
                </a:cubicBezTo>
                <a:cubicBezTo>
                  <a:pt x="3930055" y="3138500"/>
                  <a:pt x="3927650" y="3139954"/>
                  <a:pt x="3931826" y="3145282"/>
                </a:cubicBezTo>
                <a:cubicBezTo>
                  <a:pt x="3935157" y="3150763"/>
                  <a:pt x="3934841" y="3154881"/>
                  <a:pt x="3929449" y="3159926"/>
                </a:cubicBezTo>
                <a:cubicBezTo>
                  <a:pt x="3937458" y="3161509"/>
                  <a:pt x="3945335" y="3162100"/>
                  <a:pt x="3952632" y="3164827"/>
                </a:cubicBezTo>
                <a:cubicBezTo>
                  <a:pt x="3959793" y="3166564"/>
                  <a:pt x="3967089" y="3169293"/>
                  <a:pt x="3973090" y="3175302"/>
                </a:cubicBezTo>
                <a:cubicBezTo>
                  <a:pt x="3962492" y="3180283"/>
                  <a:pt x="3962492" y="3180283"/>
                  <a:pt x="3945232" y="3174300"/>
                </a:cubicBezTo>
                <a:cubicBezTo>
                  <a:pt x="3934288" y="3170209"/>
                  <a:pt x="3929345" y="3172126"/>
                  <a:pt x="3924614" y="3182127"/>
                </a:cubicBezTo>
                <a:cubicBezTo>
                  <a:pt x="3920016" y="3193117"/>
                  <a:pt x="3920016" y="3193117"/>
                  <a:pt x="3913487" y="3183144"/>
                </a:cubicBezTo>
                <a:cubicBezTo>
                  <a:pt x="3913355" y="3182154"/>
                  <a:pt x="3912376" y="3181317"/>
                  <a:pt x="3912245" y="3180325"/>
                </a:cubicBezTo>
                <a:cubicBezTo>
                  <a:pt x="3896964" y="3156725"/>
                  <a:pt x="3884990" y="3157897"/>
                  <a:pt x="3871830" y="3182632"/>
                </a:cubicBezTo>
                <a:cubicBezTo>
                  <a:pt x="3867099" y="3192633"/>
                  <a:pt x="3859435" y="3200122"/>
                  <a:pt x="3850394" y="3203804"/>
                </a:cubicBezTo>
                <a:cubicBezTo>
                  <a:pt x="3840378" y="3206649"/>
                  <a:pt x="3831390" y="3204230"/>
                  <a:pt x="3821557" y="3201966"/>
                </a:cubicBezTo>
                <a:cubicBezTo>
                  <a:pt x="3809769" y="3198028"/>
                  <a:pt x="3797133" y="3194247"/>
                  <a:pt x="3785028" y="3194427"/>
                </a:cubicBezTo>
                <a:cubicBezTo>
                  <a:pt x="3775592" y="3195136"/>
                  <a:pt x="3765891" y="3193862"/>
                  <a:pt x="3757617" y="3190299"/>
                </a:cubicBezTo>
                <a:cubicBezTo>
                  <a:pt x="3751167" y="3187416"/>
                  <a:pt x="3743026" y="3184844"/>
                  <a:pt x="3736656" y="3189052"/>
                </a:cubicBezTo>
                <a:cubicBezTo>
                  <a:pt x="3728728" y="3194561"/>
                  <a:pt x="3723837" y="3190378"/>
                  <a:pt x="3718682" y="3184216"/>
                </a:cubicBezTo>
                <a:cubicBezTo>
                  <a:pt x="3709351" y="3172723"/>
                  <a:pt x="3703138" y="3158631"/>
                  <a:pt x="3700889" y="3141786"/>
                </a:cubicBezTo>
                <a:cubicBezTo>
                  <a:pt x="3700361" y="3137822"/>
                  <a:pt x="3699831" y="3133858"/>
                  <a:pt x="3694492" y="3132803"/>
                </a:cubicBezTo>
                <a:cubicBezTo>
                  <a:pt x="3689021" y="3130757"/>
                  <a:pt x="3687990" y="3136021"/>
                  <a:pt x="3685849" y="3139456"/>
                </a:cubicBezTo>
                <a:cubicBezTo>
                  <a:pt x="3684555" y="3142739"/>
                  <a:pt x="3683259" y="3146021"/>
                  <a:pt x="3681833" y="3148313"/>
                </a:cubicBezTo>
                <a:cubicBezTo>
                  <a:pt x="3676257" y="3158467"/>
                  <a:pt x="3667216" y="3162147"/>
                  <a:pt x="3658046" y="3164838"/>
                </a:cubicBezTo>
                <a:cubicBezTo>
                  <a:pt x="3650433" y="3166228"/>
                  <a:pt x="3649375" y="3158300"/>
                  <a:pt x="3645331" y="3153964"/>
                </a:cubicBezTo>
                <a:cubicBezTo>
                  <a:pt x="3642292" y="3163655"/>
                  <a:pt x="3636054" y="3168855"/>
                  <a:pt x="3628178" y="3168263"/>
                </a:cubicBezTo>
                <a:cubicBezTo>
                  <a:pt x="3618477" y="3166990"/>
                  <a:pt x="3609304" y="3169680"/>
                  <a:pt x="3600133" y="3172371"/>
                </a:cubicBezTo>
                <a:cubicBezTo>
                  <a:pt x="3580813" y="3176916"/>
                  <a:pt x="3561543" y="3175359"/>
                  <a:pt x="3544783" y="3160149"/>
                </a:cubicBezTo>
                <a:cubicBezTo>
                  <a:pt x="3541849" y="3157640"/>
                  <a:pt x="3538914" y="3155131"/>
                  <a:pt x="3535797" y="3157730"/>
                </a:cubicBezTo>
                <a:cubicBezTo>
                  <a:pt x="3529691" y="3163921"/>
                  <a:pt x="3522792" y="3164166"/>
                  <a:pt x="3515893" y="3164412"/>
                </a:cubicBezTo>
                <a:cubicBezTo>
                  <a:pt x="3513356" y="3164875"/>
                  <a:pt x="3511797" y="3166175"/>
                  <a:pt x="3510502" y="3169456"/>
                </a:cubicBezTo>
                <a:cubicBezTo>
                  <a:pt x="3509471" y="3174721"/>
                  <a:pt x="3505956" y="3174348"/>
                  <a:pt x="3502308" y="3172983"/>
                </a:cubicBezTo>
                <a:cubicBezTo>
                  <a:pt x="3497814" y="3171774"/>
                  <a:pt x="3492026" y="3173847"/>
                  <a:pt x="3490123" y="3166074"/>
                </a:cubicBezTo>
                <a:cubicBezTo>
                  <a:pt x="3489064" y="3158147"/>
                  <a:pt x="3484439" y="3155946"/>
                  <a:pt x="3479099" y="3154891"/>
                </a:cubicBezTo>
                <a:cubicBezTo>
                  <a:pt x="3474606" y="3153681"/>
                  <a:pt x="3469530" y="3154609"/>
                  <a:pt x="3467310" y="3150953"/>
                </a:cubicBezTo>
                <a:cubicBezTo>
                  <a:pt x="3462736" y="3142653"/>
                  <a:pt x="3457080" y="3145717"/>
                  <a:pt x="3450313" y="3146953"/>
                </a:cubicBezTo>
                <a:cubicBezTo>
                  <a:pt x="3447908" y="3148407"/>
                  <a:pt x="3445239" y="3147880"/>
                  <a:pt x="3442701" y="3148344"/>
                </a:cubicBezTo>
                <a:cubicBezTo>
                  <a:pt x="3430728" y="3149515"/>
                  <a:pt x="3418490" y="3148705"/>
                  <a:pt x="3406781" y="3151860"/>
                </a:cubicBezTo>
                <a:cubicBezTo>
                  <a:pt x="3401838" y="3153777"/>
                  <a:pt x="3395071" y="3155014"/>
                  <a:pt x="3393910" y="3159287"/>
                </a:cubicBezTo>
                <a:cubicBezTo>
                  <a:pt x="3393010" y="3165541"/>
                  <a:pt x="3400174" y="3167278"/>
                  <a:pt x="3404800" y="3169478"/>
                </a:cubicBezTo>
                <a:cubicBezTo>
                  <a:pt x="3405778" y="3170314"/>
                  <a:pt x="3406757" y="3171151"/>
                  <a:pt x="3407601" y="3170995"/>
                </a:cubicBezTo>
                <a:cubicBezTo>
                  <a:pt x="3421744" y="3179578"/>
                  <a:pt x="3424891" y="3190171"/>
                  <a:pt x="3416724" y="3206888"/>
                </a:cubicBezTo>
                <a:cubicBezTo>
                  <a:pt x="3412548" y="3201561"/>
                  <a:pt x="3408820" y="3193105"/>
                  <a:pt x="3401525" y="3190378"/>
                </a:cubicBezTo>
                <a:cubicBezTo>
                  <a:pt x="3393383" y="3187805"/>
                  <a:pt x="3388257" y="3194831"/>
                  <a:pt x="3381887" y="3199041"/>
                </a:cubicBezTo>
                <a:cubicBezTo>
                  <a:pt x="3379613" y="3201485"/>
                  <a:pt x="3376943" y="3200958"/>
                  <a:pt x="3377128" y="3195849"/>
                </a:cubicBezTo>
                <a:cubicBezTo>
                  <a:pt x="3377710" y="3193713"/>
                  <a:pt x="3377445" y="3191731"/>
                  <a:pt x="3378026" y="3189595"/>
                </a:cubicBezTo>
                <a:cubicBezTo>
                  <a:pt x="3378476" y="3186468"/>
                  <a:pt x="3378925" y="3183340"/>
                  <a:pt x="3376836" y="3180676"/>
                </a:cubicBezTo>
                <a:cubicBezTo>
                  <a:pt x="3375725" y="3178849"/>
                  <a:pt x="3373585" y="3182286"/>
                  <a:pt x="3371893" y="3182595"/>
                </a:cubicBezTo>
                <a:cubicBezTo>
                  <a:pt x="3366369" y="3186649"/>
                  <a:pt x="3364281" y="3183985"/>
                  <a:pt x="3364334" y="3177885"/>
                </a:cubicBezTo>
                <a:cubicBezTo>
                  <a:pt x="3364069" y="3175902"/>
                  <a:pt x="3365497" y="3173611"/>
                  <a:pt x="3362694" y="3172093"/>
                </a:cubicBezTo>
                <a:cubicBezTo>
                  <a:pt x="3351224" y="3196519"/>
                  <a:pt x="3344723" y="3199738"/>
                  <a:pt x="3320299" y="3192019"/>
                </a:cubicBezTo>
                <a:cubicBezTo>
                  <a:pt x="3319453" y="3192173"/>
                  <a:pt x="3319453" y="3192173"/>
                  <a:pt x="3318475" y="3191336"/>
                </a:cubicBezTo>
                <a:cubicBezTo>
                  <a:pt x="3299391" y="3184672"/>
                  <a:pt x="3279989" y="3182125"/>
                  <a:pt x="3260932" y="3188652"/>
                </a:cubicBezTo>
                <a:cubicBezTo>
                  <a:pt x="3254298" y="3190878"/>
                  <a:pt x="3249671" y="3188678"/>
                  <a:pt x="3246341" y="3183195"/>
                </a:cubicBezTo>
                <a:cubicBezTo>
                  <a:pt x="3242032" y="3176877"/>
                  <a:pt x="3235582" y="3173995"/>
                  <a:pt x="3229530" y="3174086"/>
                </a:cubicBezTo>
                <a:cubicBezTo>
                  <a:pt x="3218984" y="3172968"/>
                  <a:pt x="3207723" y="3172993"/>
                  <a:pt x="3196727" y="3175002"/>
                </a:cubicBezTo>
                <a:cubicBezTo>
                  <a:pt x="3187424" y="3176702"/>
                  <a:pt x="3186261" y="3180974"/>
                  <a:pt x="3190967" y="3190265"/>
                </a:cubicBezTo>
                <a:cubicBezTo>
                  <a:pt x="3192208" y="3193084"/>
                  <a:pt x="3195011" y="3194602"/>
                  <a:pt x="3192871" y="3198039"/>
                </a:cubicBezTo>
                <a:cubicBezTo>
                  <a:pt x="3189170" y="3202775"/>
                  <a:pt x="3190809" y="3208565"/>
                  <a:pt x="3191604" y="3214512"/>
                </a:cubicBezTo>
                <a:cubicBezTo>
                  <a:pt x="3192000" y="3217484"/>
                  <a:pt x="3193375" y="3221293"/>
                  <a:pt x="3190124" y="3222903"/>
                </a:cubicBezTo>
                <a:cubicBezTo>
                  <a:pt x="3186873" y="3224510"/>
                  <a:pt x="3184652" y="3220856"/>
                  <a:pt x="3183410" y="3218038"/>
                </a:cubicBezTo>
                <a:cubicBezTo>
                  <a:pt x="3179814" y="3210574"/>
                  <a:pt x="3176351" y="3204101"/>
                  <a:pt x="3172888" y="3197628"/>
                </a:cubicBezTo>
                <a:cubicBezTo>
                  <a:pt x="3164005" y="3183009"/>
                  <a:pt x="3152797" y="3176936"/>
                  <a:pt x="3137705" y="3180708"/>
                </a:cubicBezTo>
                <a:cubicBezTo>
                  <a:pt x="3130092" y="3182098"/>
                  <a:pt x="3122613" y="3184480"/>
                  <a:pt x="3115001" y="3185870"/>
                </a:cubicBezTo>
                <a:cubicBezTo>
                  <a:pt x="3105829" y="3188561"/>
                  <a:pt x="3100093" y="3184532"/>
                  <a:pt x="3096233" y="3175087"/>
                </a:cubicBezTo>
                <a:cubicBezTo>
                  <a:pt x="3095122" y="3173258"/>
                  <a:pt x="3095572" y="3170132"/>
                  <a:pt x="3092901" y="3169605"/>
                </a:cubicBezTo>
                <a:cubicBezTo>
                  <a:pt x="3090444" y="3177159"/>
                  <a:pt x="3087273" y="3185860"/>
                  <a:pt x="3084947" y="3194404"/>
                </a:cubicBezTo>
                <a:cubicBezTo>
                  <a:pt x="3081063" y="3204250"/>
                  <a:pt x="3081063" y="3204250"/>
                  <a:pt x="3075644" y="3196105"/>
                </a:cubicBezTo>
                <a:cubicBezTo>
                  <a:pt x="3071202" y="3188796"/>
                  <a:pt x="3066709" y="3187586"/>
                  <a:pt x="3060736" y="3194767"/>
                </a:cubicBezTo>
                <a:cubicBezTo>
                  <a:pt x="3055477" y="3200804"/>
                  <a:pt x="3048842" y="3203030"/>
                  <a:pt x="3040965" y="3202438"/>
                </a:cubicBezTo>
                <a:cubicBezTo>
                  <a:pt x="3029706" y="3202466"/>
                  <a:pt x="3018763" y="3198373"/>
                  <a:pt x="3007819" y="3194282"/>
                </a:cubicBezTo>
                <a:cubicBezTo>
                  <a:pt x="2996876" y="3190190"/>
                  <a:pt x="2992779" y="3191954"/>
                  <a:pt x="2986357" y="3202263"/>
                </a:cubicBezTo>
                <a:cubicBezTo>
                  <a:pt x="2979354" y="3214708"/>
                  <a:pt x="2969917" y="3215416"/>
                  <a:pt x="2962277" y="3203616"/>
                </a:cubicBezTo>
                <a:cubicBezTo>
                  <a:pt x="2954902" y="3193797"/>
                  <a:pt x="2954902" y="3193797"/>
                  <a:pt x="2948612" y="3205096"/>
                </a:cubicBezTo>
                <a:cubicBezTo>
                  <a:pt x="2947767" y="3205252"/>
                  <a:pt x="2947899" y="3206242"/>
                  <a:pt x="2947053" y="3206396"/>
                </a:cubicBezTo>
                <a:cubicBezTo>
                  <a:pt x="2944330" y="3211969"/>
                  <a:pt x="2940814" y="3211596"/>
                  <a:pt x="2937485" y="3206114"/>
                </a:cubicBezTo>
                <a:cubicBezTo>
                  <a:pt x="2936242" y="3203296"/>
                  <a:pt x="2934999" y="3200478"/>
                  <a:pt x="2933757" y="3197659"/>
                </a:cubicBezTo>
                <a:cubicBezTo>
                  <a:pt x="2929051" y="3188368"/>
                  <a:pt x="2922470" y="3184495"/>
                  <a:pt x="2914407" y="3189013"/>
                </a:cubicBezTo>
                <a:cubicBezTo>
                  <a:pt x="2900691" y="3196595"/>
                  <a:pt x="2886444" y="3200211"/>
                  <a:pt x="2874101" y="3211602"/>
                </a:cubicBezTo>
                <a:cubicBezTo>
                  <a:pt x="2870268" y="3215347"/>
                  <a:pt x="2865326" y="3217265"/>
                  <a:pt x="2863422" y="3209492"/>
                </a:cubicBezTo>
                <a:cubicBezTo>
                  <a:pt x="2860936" y="3203857"/>
                  <a:pt x="2857553" y="3204473"/>
                  <a:pt x="2854435" y="3207074"/>
                </a:cubicBezTo>
                <a:cubicBezTo>
                  <a:pt x="2848065" y="3211283"/>
                  <a:pt x="2840453" y="3212673"/>
                  <a:pt x="2833687" y="3213909"/>
                </a:cubicBezTo>
                <a:cubicBezTo>
                  <a:pt x="2822691" y="3215917"/>
                  <a:pt x="2818991" y="3220654"/>
                  <a:pt x="2818041" y="3233007"/>
                </a:cubicBezTo>
                <a:cubicBezTo>
                  <a:pt x="2818120" y="3240099"/>
                  <a:pt x="2815583" y="3240562"/>
                  <a:pt x="2810508" y="3241489"/>
                </a:cubicBezTo>
                <a:cubicBezTo>
                  <a:pt x="2804587" y="3242571"/>
                  <a:pt x="2797874" y="3237706"/>
                  <a:pt x="2792747" y="3244733"/>
                </a:cubicBezTo>
                <a:cubicBezTo>
                  <a:pt x="2788332" y="3250615"/>
                  <a:pt x="2792060" y="3259069"/>
                  <a:pt x="2790581" y="3267460"/>
                </a:cubicBezTo>
                <a:cubicBezTo>
                  <a:pt x="2785427" y="3261297"/>
                  <a:pt x="2782941" y="3255661"/>
                  <a:pt x="2782861" y="3248569"/>
                </a:cubicBezTo>
                <a:cubicBezTo>
                  <a:pt x="2782701" y="3234386"/>
                  <a:pt x="2794278" y="3230242"/>
                  <a:pt x="2800965" y="3221915"/>
                </a:cubicBezTo>
                <a:cubicBezTo>
                  <a:pt x="2785712" y="3211505"/>
                  <a:pt x="2777387" y="3214041"/>
                  <a:pt x="2770330" y="3232586"/>
                </a:cubicBezTo>
                <a:cubicBezTo>
                  <a:pt x="2769036" y="3235868"/>
                  <a:pt x="2766895" y="3239305"/>
                  <a:pt x="2765732" y="3243577"/>
                </a:cubicBezTo>
                <a:cubicBezTo>
                  <a:pt x="2762561" y="3252277"/>
                  <a:pt x="2759259" y="3259985"/>
                  <a:pt x="2751065" y="3263512"/>
                </a:cubicBezTo>
                <a:cubicBezTo>
                  <a:pt x="2747813" y="3265122"/>
                  <a:pt x="2748210" y="3268095"/>
                  <a:pt x="2747894" y="3272213"/>
                </a:cubicBezTo>
                <a:cubicBezTo>
                  <a:pt x="2746995" y="3278467"/>
                  <a:pt x="2748899" y="3286240"/>
                  <a:pt x="2744618" y="3293112"/>
                </a:cubicBezTo>
                <a:cubicBezTo>
                  <a:pt x="2743376" y="3290295"/>
                  <a:pt x="2742266" y="3288468"/>
                  <a:pt x="2741022" y="3285649"/>
                </a:cubicBezTo>
                <a:cubicBezTo>
                  <a:pt x="2734625" y="3276666"/>
                  <a:pt x="2729286" y="3275612"/>
                  <a:pt x="2721622" y="3283102"/>
                </a:cubicBezTo>
                <a:cubicBezTo>
                  <a:pt x="2714803" y="3290438"/>
                  <a:pt x="2706477" y="3292974"/>
                  <a:pt x="2697754" y="3292537"/>
                </a:cubicBezTo>
                <a:cubicBezTo>
                  <a:pt x="2691569" y="3291637"/>
                  <a:pt x="2685516" y="3291728"/>
                  <a:pt x="2678486" y="3290981"/>
                </a:cubicBezTo>
                <a:cubicBezTo>
                  <a:pt x="2659216" y="3289426"/>
                  <a:pt x="2639813" y="3286878"/>
                  <a:pt x="2621444" y="3279068"/>
                </a:cubicBezTo>
                <a:cubicBezTo>
                  <a:pt x="2614148" y="3276341"/>
                  <a:pt x="2612640" y="3271542"/>
                  <a:pt x="2615098" y="3263987"/>
                </a:cubicBezTo>
                <a:cubicBezTo>
                  <a:pt x="2617687" y="3257424"/>
                  <a:pt x="2621388" y="3252688"/>
                  <a:pt x="2625933" y="3247795"/>
                </a:cubicBezTo>
                <a:cubicBezTo>
                  <a:pt x="2630348" y="3241915"/>
                  <a:pt x="2636718" y="3237706"/>
                  <a:pt x="2640866" y="3229843"/>
                </a:cubicBezTo>
                <a:cubicBezTo>
                  <a:pt x="2612241" y="3236087"/>
                  <a:pt x="2585175" y="3241030"/>
                  <a:pt x="2567468" y="3270657"/>
                </a:cubicBezTo>
                <a:cubicBezTo>
                  <a:pt x="2565195" y="3273101"/>
                  <a:pt x="2562076" y="3275702"/>
                  <a:pt x="2558429" y="3274338"/>
                </a:cubicBezTo>
                <a:cubicBezTo>
                  <a:pt x="2554648" y="3271983"/>
                  <a:pt x="2551715" y="3269474"/>
                  <a:pt x="2550920" y="3263528"/>
                </a:cubicBezTo>
                <a:cubicBezTo>
                  <a:pt x="2550523" y="3260556"/>
                  <a:pt x="2551819" y="3257275"/>
                  <a:pt x="2553113" y="3253993"/>
                </a:cubicBezTo>
                <a:cubicBezTo>
                  <a:pt x="2556285" y="3245292"/>
                  <a:pt x="2562258" y="3238111"/>
                  <a:pt x="2564451" y="3228575"/>
                </a:cubicBezTo>
                <a:cubicBezTo>
                  <a:pt x="2566644" y="3219039"/>
                  <a:pt x="2562255" y="3205629"/>
                  <a:pt x="2555937" y="3203737"/>
                </a:cubicBezTo>
                <a:cubicBezTo>
                  <a:pt x="2548642" y="3201010"/>
                  <a:pt x="2544360" y="3207883"/>
                  <a:pt x="2539947" y="3213764"/>
                </a:cubicBezTo>
                <a:cubicBezTo>
                  <a:pt x="2536960" y="3217356"/>
                  <a:pt x="2537489" y="3221319"/>
                  <a:pt x="2537173" y="3225437"/>
                </a:cubicBezTo>
                <a:cubicBezTo>
                  <a:pt x="2537545" y="3247700"/>
                  <a:pt x="2531704" y="3255873"/>
                  <a:pt x="2512832" y="3257290"/>
                </a:cubicBezTo>
                <a:cubicBezTo>
                  <a:pt x="2504241" y="3257844"/>
                  <a:pt x="2496762" y="3260225"/>
                  <a:pt x="2489546" y="3264588"/>
                </a:cubicBezTo>
                <a:cubicBezTo>
                  <a:pt x="2469591" y="3277369"/>
                  <a:pt x="2449027" y="3279094"/>
                  <a:pt x="2429333" y="3261377"/>
                </a:cubicBezTo>
                <a:cubicBezTo>
                  <a:pt x="2419553" y="3253011"/>
                  <a:pt x="2419553" y="3253011"/>
                  <a:pt x="2414506" y="3267130"/>
                </a:cubicBezTo>
                <a:cubicBezTo>
                  <a:pt x="2410753" y="3277966"/>
                  <a:pt x="2396190" y="3285702"/>
                  <a:pt x="2391036" y="3279538"/>
                </a:cubicBezTo>
                <a:cubicBezTo>
                  <a:pt x="2382549" y="3267891"/>
                  <a:pt x="2373114" y="3268599"/>
                  <a:pt x="2362117" y="3270608"/>
                </a:cubicBezTo>
                <a:cubicBezTo>
                  <a:pt x="2356329" y="3272681"/>
                  <a:pt x="2349827" y="3275899"/>
                  <a:pt x="2343245" y="3272026"/>
                </a:cubicBezTo>
                <a:cubicBezTo>
                  <a:pt x="2335684" y="3267315"/>
                  <a:pt x="2332699" y="3270908"/>
                  <a:pt x="2330373" y="3279453"/>
                </a:cubicBezTo>
                <a:cubicBezTo>
                  <a:pt x="2329212" y="3283725"/>
                  <a:pt x="2328048" y="3287998"/>
                  <a:pt x="2323422" y="3285797"/>
                </a:cubicBezTo>
                <a:cubicBezTo>
                  <a:pt x="2319642" y="3283442"/>
                  <a:pt x="2316708" y="3280933"/>
                  <a:pt x="2318452" y="3274524"/>
                </a:cubicBezTo>
                <a:cubicBezTo>
                  <a:pt x="2319616" y="3270251"/>
                  <a:pt x="2321623" y="3265825"/>
                  <a:pt x="2322654" y="3260561"/>
                </a:cubicBezTo>
                <a:cubicBezTo>
                  <a:pt x="2326458" y="3243624"/>
                  <a:pt x="2316412" y="3233278"/>
                  <a:pt x="2302166" y="3236895"/>
                </a:cubicBezTo>
                <a:cubicBezTo>
                  <a:pt x="2298783" y="3237513"/>
                  <a:pt x="2295665" y="3240113"/>
                  <a:pt x="2292414" y="3241723"/>
                </a:cubicBezTo>
                <a:cubicBezTo>
                  <a:pt x="2289162" y="3243331"/>
                  <a:pt x="2285912" y="3244941"/>
                  <a:pt x="2282977" y="3242431"/>
                </a:cubicBezTo>
                <a:cubicBezTo>
                  <a:pt x="2267592" y="3231030"/>
                  <a:pt x="2253029" y="3238765"/>
                  <a:pt x="2239047" y="3244365"/>
                </a:cubicBezTo>
                <a:cubicBezTo>
                  <a:pt x="2237488" y="3245664"/>
                  <a:pt x="2235796" y="3245973"/>
                  <a:pt x="2237039" y="3248792"/>
                </a:cubicBezTo>
                <a:cubicBezTo>
                  <a:pt x="2238282" y="3251610"/>
                  <a:pt x="2238811" y="3255573"/>
                  <a:pt x="2241745" y="3258083"/>
                </a:cubicBezTo>
                <a:cubicBezTo>
                  <a:pt x="2243702" y="3259756"/>
                  <a:pt x="2244151" y="3256629"/>
                  <a:pt x="2244864" y="3255483"/>
                </a:cubicBezTo>
                <a:cubicBezTo>
                  <a:pt x="2251550" y="3247156"/>
                  <a:pt x="2258183" y="3244929"/>
                  <a:pt x="2265745" y="3249639"/>
                </a:cubicBezTo>
                <a:cubicBezTo>
                  <a:pt x="2274150" y="3254194"/>
                  <a:pt x="2278987" y="3264476"/>
                  <a:pt x="2277641" y="3273859"/>
                </a:cubicBezTo>
                <a:cubicBezTo>
                  <a:pt x="2277457" y="3278967"/>
                  <a:pt x="2275052" y="3280422"/>
                  <a:pt x="2271139" y="3277076"/>
                </a:cubicBezTo>
                <a:cubicBezTo>
                  <a:pt x="2264425" y="3272211"/>
                  <a:pt x="2261306" y="3274812"/>
                  <a:pt x="2256311" y="3282830"/>
                </a:cubicBezTo>
                <a:cubicBezTo>
                  <a:pt x="2250154" y="3295120"/>
                  <a:pt x="2232789" y="3301337"/>
                  <a:pt x="2225096" y="3295637"/>
                </a:cubicBezTo>
                <a:cubicBezTo>
                  <a:pt x="2219228" y="3290618"/>
                  <a:pt x="2214998" y="3291391"/>
                  <a:pt x="2210188" y="3294300"/>
                </a:cubicBezTo>
                <a:cubicBezTo>
                  <a:pt x="2203686" y="3297516"/>
                  <a:pt x="2196920" y="3298754"/>
                  <a:pt x="2191501" y="3290607"/>
                </a:cubicBezTo>
                <a:cubicBezTo>
                  <a:pt x="2188169" y="3285126"/>
                  <a:pt x="2183359" y="3288035"/>
                  <a:pt x="2179395" y="3290789"/>
                </a:cubicBezTo>
                <a:cubicBezTo>
                  <a:pt x="2175430" y="3293543"/>
                  <a:pt x="2171598" y="3297288"/>
                  <a:pt x="2167104" y="3296079"/>
                </a:cubicBezTo>
                <a:cubicBezTo>
                  <a:pt x="2161051" y="3296169"/>
                  <a:pt x="2162663" y="3288770"/>
                  <a:pt x="2158222" y="3281460"/>
                </a:cubicBezTo>
                <a:cubicBezTo>
                  <a:pt x="2156769" y="3303042"/>
                  <a:pt x="2139906" y="3300033"/>
                  <a:pt x="2130101" y="3310959"/>
                </a:cubicBezTo>
                <a:cubicBezTo>
                  <a:pt x="2131263" y="3306686"/>
                  <a:pt x="2131845" y="3304550"/>
                  <a:pt x="2132425" y="3302413"/>
                </a:cubicBezTo>
                <a:cubicBezTo>
                  <a:pt x="2135517" y="3286622"/>
                  <a:pt x="2131340" y="3281295"/>
                  <a:pt x="2117807" y="3283766"/>
                </a:cubicBezTo>
                <a:cubicBezTo>
                  <a:pt x="2108636" y="3286457"/>
                  <a:pt x="2100177" y="3288002"/>
                  <a:pt x="2090741" y="3288711"/>
                </a:cubicBezTo>
                <a:cubicBezTo>
                  <a:pt x="2075966" y="3288365"/>
                  <a:pt x="2061639" y="3284891"/>
                  <a:pt x="2048475" y="3277145"/>
                </a:cubicBezTo>
                <a:cubicBezTo>
                  <a:pt x="2038246" y="3271907"/>
                  <a:pt x="2034281" y="3274663"/>
                  <a:pt x="2032353" y="3286181"/>
                </a:cubicBezTo>
                <a:cubicBezTo>
                  <a:pt x="2031535" y="3299526"/>
                  <a:pt x="2026143" y="3304570"/>
                  <a:pt x="2014750" y="3303606"/>
                </a:cubicBezTo>
                <a:cubicBezTo>
                  <a:pt x="2007851" y="3303851"/>
                  <a:pt x="2000821" y="3303106"/>
                  <a:pt x="1993340" y="3305488"/>
                </a:cubicBezTo>
                <a:cubicBezTo>
                  <a:pt x="1989112" y="3306260"/>
                  <a:pt x="1984617" y="3305050"/>
                  <a:pt x="1981419" y="3300559"/>
                </a:cubicBezTo>
                <a:cubicBezTo>
                  <a:pt x="1980309" y="3298731"/>
                  <a:pt x="1980045" y="3296749"/>
                  <a:pt x="1977771" y="3299195"/>
                </a:cubicBezTo>
                <a:cubicBezTo>
                  <a:pt x="1968812" y="3309968"/>
                  <a:pt x="1956706" y="3310148"/>
                  <a:pt x="1945579" y="3311166"/>
                </a:cubicBezTo>
                <a:cubicBezTo>
                  <a:pt x="1934450" y="3312183"/>
                  <a:pt x="1924433" y="3315028"/>
                  <a:pt x="1917297" y="3326483"/>
                </a:cubicBezTo>
                <a:cubicBezTo>
                  <a:pt x="1914444" y="3331064"/>
                  <a:pt x="1911773" y="3330537"/>
                  <a:pt x="1908575" y="3326046"/>
                </a:cubicBezTo>
                <a:cubicBezTo>
                  <a:pt x="1902178" y="3317063"/>
                  <a:pt x="1901332" y="3317218"/>
                  <a:pt x="1895491" y="3325391"/>
                </a:cubicBezTo>
                <a:cubicBezTo>
                  <a:pt x="1885236" y="3339445"/>
                  <a:pt x="1873608" y="3349689"/>
                  <a:pt x="1856876" y="3347670"/>
                </a:cubicBezTo>
                <a:cubicBezTo>
                  <a:pt x="1851669" y="3347607"/>
                  <a:pt x="1845484" y="3346707"/>
                  <a:pt x="1839431" y="3346796"/>
                </a:cubicBezTo>
                <a:cubicBezTo>
                  <a:pt x="1834938" y="3345588"/>
                  <a:pt x="1829149" y="3347660"/>
                  <a:pt x="1829650" y="3338433"/>
                </a:cubicBezTo>
                <a:cubicBezTo>
                  <a:pt x="1829966" y="3334314"/>
                  <a:pt x="1825209" y="3331124"/>
                  <a:pt x="1822407" y="3329605"/>
                </a:cubicBezTo>
                <a:cubicBezTo>
                  <a:pt x="1811330" y="3324522"/>
                  <a:pt x="1799939" y="3323557"/>
                  <a:pt x="1788362" y="3327702"/>
                </a:cubicBezTo>
                <a:cubicBezTo>
                  <a:pt x="1778477" y="3331538"/>
                  <a:pt x="1778610" y="3332530"/>
                  <a:pt x="1781887" y="3344112"/>
                </a:cubicBezTo>
                <a:cubicBezTo>
                  <a:pt x="1784505" y="3350740"/>
                  <a:pt x="1784320" y="3355848"/>
                  <a:pt x="1779907" y="3361729"/>
                </a:cubicBezTo>
                <a:cubicBezTo>
                  <a:pt x="1780276" y="3351511"/>
                  <a:pt x="1775967" y="3345193"/>
                  <a:pt x="1768090" y="3344601"/>
                </a:cubicBezTo>
                <a:cubicBezTo>
                  <a:pt x="1756830" y="3344628"/>
                  <a:pt x="1746997" y="3342364"/>
                  <a:pt x="1746308" y="3324219"/>
                </a:cubicBezTo>
                <a:cubicBezTo>
                  <a:pt x="1742372" y="3340164"/>
                  <a:pt x="1733200" y="3342854"/>
                  <a:pt x="1721807" y="3341889"/>
                </a:cubicBezTo>
                <a:cubicBezTo>
                  <a:pt x="1716469" y="3340836"/>
                  <a:pt x="1712636" y="3344581"/>
                  <a:pt x="1708803" y="3348326"/>
                </a:cubicBezTo>
                <a:cubicBezTo>
                  <a:pt x="1698021" y="3358416"/>
                  <a:pt x="1690857" y="3356680"/>
                  <a:pt x="1686335" y="3342278"/>
                </a:cubicBezTo>
                <a:cubicBezTo>
                  <a:pt x="1683587" y="3334660"/>
                  <a:pt x="1681181" y="3336115"/>
                  <a:pt x="1678459" y="3341687"/>
                </a:cubicBezTo>
                <a:cubicBezTo>
                  <a:pt x="1674177" y="3348560"/>
                  <a:pt x="1669500" y="3352460"/>
                  <a:pt x="1661094" y="3347905"/>
                </a:cubicBezTo>
                <a:cubicBezTo>
                  <a:pt x="1663234" y="3344468"/>
                  <a:pt x="1665507" y="3342023"/>
                  <a:pt x="1666934" y="3339731"/>
                </a:cubicBezTo>
                <a:cubicBezTo>
                  <a:pt x="1670502" y="3334004"/>
                  <a:pt x="1669841" y="3329050"/>
                  <a:pt x="1664236" y="3326014"/>
                </a:cubicBezTo>
                <a:cubicBezTo>
                  <a:pt x="1659479" y="3322822"/>
                  <a:pt x="1656096" y="3323440"/>
                  <a:pt x="1654352" y="3329850"/>
                </a:cubicBezTo>
                <a:cubicBezTo>
                  <a:pt x="1649172" y="3342976"/>
                  <a:pt x="1639816" y="3350775"/>
                  <a:pt x="1631439" y="3359412"/>
                </a:cubicBezTo>
                <a:cubicBezTo>
                  <a:pt x="1625201" y="3364612"/>
                  <a:pt x="1618698" y="3367829"/>
                  <a:pt x="1610690" y="3366248"/>
                </a:cubicBezTo>
                <a:cubicBezTo>
                  <a:pt x="1602680" y="3364665"/>
                  <a:pt x="1595068" y="3366055"/>
                  <a:pt x="1587588" y="3368437"/>
                </a:cubicBezTo>
                <a:cubicBezTo>
                  <a:pt x="1579395" y="3371963"/>
                  <a:pt x="1570223" y="3374653"/>
                  <a:pt x="1562399" y="3367962"/>
                </a:cubicBezTo>
                <a:cubicBezTo>
                  <a:pt x="1553728" y="3361425"/>
                  <a:pt x="1549896" y="3365171"/>
                  <a:pt x="1544901" y="3373188"/>
                </a:cubicBezTo>
                <a:cubicBezTo>
                  <a:pt x="1537500" y="3382661"/>
                  <a:pt x="1532426" y="3383588"/>
                  <a:pt x="1523623" y="3376060"/>
                </a:cubicBezTo>
                <a:cubicBezTo>
                  <a:pt x="1520821" y="3374541"/>
                  <a:pt x="1518733" y="3371878"/>
                  <a:pt x="1516776" y="3370206"/>
                </a:cubicBezTo>
                <a:cubicBezTo>
                  <a:pt x="1508952" y="3363514"/>
                  <a:pt x="1501076" y="3362922"/>
                  <a:pt x="1491904" y="3365614"/>
                </a:cubicBezTo>
                <a:cubicBezTo>
                  <a:pt x="1484423" y="3367994"/>
                  <a:pt x="1482812" y="3375394"/>
                  <a:pt x="1481201" y="3382794"/>
                </a:cubicBezTo>
                <a:cubicBezTo>
                  <a:pt x="1479007" y="3392330"/>
                  <a:pt x="1469916" y="3402111"/>
                  <a:pt x="1463465" y="3399230"/>
                </a:cubicBezTo>
                <a:cubicBezTo>
                  <a:pt x="1448874" y="3393775"/>
                  <a:pt x="1441342" y="3402255"/>
                  <a:pt x="1432119" y="3411045"/>
                </a:cubicBezTo>
                <a:cubicBezTo>
                  <a:pt x="1429714" y="3412500"/>
                  <a:pt x="1426330" y="3413118"/>
                  <a:pt x="1423925" y="3414572"/>
                </a:cubicBezTo>
                <a:cubicBezTo>
                  <a:pt x="1408965" y="3419336"/>
                  <a:pt x="1392814" y="3415180"/>
                  <a:pt x="1376163" y="3420251"/>
                </a:cubicBezTo>
                <a:cubicBezTo>
                  <a:pt x="1382135" y="3413070"/>
                  <a:pt x="1383880" y="3406661"/>
                  <a:pt x="1384514" y="3398425"/>
                </a:cubicBezTo>
                <a:cubicBezTo>
                  <a:pt x="1384963" y="3395297"/>
                  <a:pt x="1384433" y="3391333"/>
                  <a:pt x="1386707" y="3388889"/>
                </a:cubicBezTo>
                <a:cubicBezTo>
                  <a:pt x="1388847" y="3385453"/>
                  <a:pt x="1390009" y="3381180"/>
                  <a:pt x="1386230" y="3378825"/>
                </a:cubicBezTo>
                <a:cubicBezTo>
                  <a:pt x="1382450" y="3376470"/>
                  <a:pt x="1380045" y="3377925"/>
                  <a:pt x="1377903" y="3381361"/>
                </a:cubicBezTo>
                <a:cubicBezTo>
                  <a:pt x="1375048" y="3385943"/>
                  <a:pt x="1373040" y="3390370"/>
                  <a:pt x="1370187" y="3394951"/>
                </a:cubicBezTo>
                <a:cubicBezTo>
                  <a:pt x="1368177" y="3399379"/>
                  <a:pt x="1365508" y="3398851"/>
                  <a:pt x="1363157" y="3394205"/>
                </a:cubicBezTo>
                <a:cubicBezTo>
                  <a:pt x="1360935" y="3390551"/>
                  <a:pt x="1360407" y="3386588"/>
                  <a:pt x="1356625" y="3384233"/>
                </a:cubicBezTo>
                <a:cubicBezTo>
                  <a:pt x="1340793" y="3375958"/>
                  <a:pt x="1324140" y="3381030"/>
                  <a:pt x="1314151" y="3397066"/>
                </a:cubicBezTo>
                <a:cubicBezTo>
                  <a:pt x="1311164" y="3400656"/>
                  <a:pt x="1308310" y="3405239"/>
                  <a:pt x="1305456" y="3409820"/>
                </a:cubicBezTo>
                <a:cubicBezTo>
                  <a:pt x="1304927" y="3405856"/>
                  <a:pt x="1304397" y="3401893"/>
                  <a:pt x="1304715" y="3397775"/>
                </a:cubicBezTo>
                <a:cubicBezTo>
                  <a:pt x="1303524" y="3388857"/>
                  <a:pt x="1300722" y="3387337"/>
                  <a:pt x="1294220" y="3390556"/>
                </a:cubicBezTo>
                <a:cubicBezTo>
                  <a:pt x="1289279" y="3392474"/>
                  <a:pt x="1285181" y="3394237"/>
                  <a:pt x="1280371" y="3397146"/>
                </a:cubicBezTo>
                <a:cubicBezTo>
                  <a:pt x="1274714" y="3400209"/>
                  <a:pt x="1272707" y="3404637"/>
                  <a:pt x="1273632" y="3411572"/>
                </a:cubicBezTo>
                <a:cubicBezTo>
                  <a:pt x="1275404" y="3418355"/>
                  <a:pt x="1279448" y="3422693"/>
                  <a:pt x="1280374" y="3429627"/>
                </a:cubicBezTo>
                <a:cubicBezTo>
                  <a:pt x="1274770" y="3426591"/>
                  <a:pt x="1270858" y="3423245"/>
                  <a:pt x="1266100" y="3420054"/>
                </a:cubicBezTo>
                <a:cubicBezTo>
                  <a:pt x="1261341" y="3416864"/>
                  <a:pt x="1257112" y="3417635"/>
                  <a:pt x="1253413" y="3422371"/>
                </a:cubicBezTo>
                <a:cubicBezTo>
                  <a:pt x="1239723" y="3443145"/>
                  <a:pt x="1234648" y="3444072"/>
                  <a:pt x="1213475" y="3434742"/>
                </a:cubicBezTo>
                <a:cubicBezTo>
                  <a:pt x="1202531" y="3430651"/>
                  <a:pt x="1185431" y="3438849"/>
                  <a:pt x="1182789" y="3451513"/>
                </a:cubicBezTo>
                <a:cubicBezTo>
                  <a:pt x="1181891" y="3457768"/>
                  <a:pt x="1180067" y="3457086"/>
                  <a:pt x="1175706" y="3456868"/>
                </a:cubicBezTo>
                <a:cubicBezTo>
                  <a:pt x="1164313" y="3455904"/>
                  <a:pt x="1162754" y="3457203"/>
                  <a:pt x="1157575" y="3470330"/>
                </a:cubicBezTo>
                <a:cubicBezTo>
                  <a:pt x="1157706" y="3471322"/>
                  <a:pt x="1157839" y="3472312"/>
                  <a:pt x="1156993" y="3472466"/>
                </a:cubicBezTo>
                <a:cubicBezTo>
                  <a:pt x="1154985" y="3476894"/>
                  <a:pt x="1152711" y="3479339"/>
                  <a:pt x="1148483" y="3480112"/>
                </a:cubicBezTo>
                <a:cubicBezTo>
                  <a:pt x="1143407" y="3481039"/>
                  <a:pt x="1144438" y="3475775"/>
                  <a:pt x="1143196" y="3472958"/>
                </a:cubicBezTo>
                <a:cubicBezTo>
                  <a:pt x="1139336" y="3463511"/>
                  <a:pt x="1136401" y="3461002"/>
                  <a:pt x="1129450" y="3467347"/>
                </a:cubicBezTo>
                <a:cubicBezTo>
                  <a:pt x="1119249" y="3475300"/>
                  <a:pt x="1108385" y="3478300"/>
                  <a:pt x="1096544" y="3480463"/>
                </a:cubicBezTo>
                <a:cubicBezTo>
                  <a:pt x="1088086" y="3482008"/>
                  <a:pt x="1079892" y="3485535"/>
                  <a:pt x="1071962" y="3491043"/>
                </a:cubicBezTo>
                <a:cubicBezTo>
                  <a:pt x="1068844" y="3493643"/>
                  <a:pt x="1067020" y="3492962"/>
                  <a:pt x="1064799" y="3489307"/>
                </a:cubicBezTo>
                <a:cubicBezTo>
                  <a:pt x="1059513" y="3482153"/>
                  <a:pt x="1051503" y="3480571"/>
                  <a:pt x="1044023" y="3482951"/>
                </a:cubicBezTo>
                <a:cubicBezTo>
                  <a:pt x="1034006" y="3485796"/>
                  <a:pt x="1024966" y="3489478"/>
                  <a:pt x="1013309" y="3486531"/>
                </a:cubicBezTo>
                <a:cubicBezTo>
                  <a:pt x="1016509" y="3491022"/>
                  <a:pt x="1017883" y="3494830"/>
                  <a:pt x="1019972" y="3497496"/>
                </a:cubicBezTo>
                <a:cubicBezTo>
                  <a:pt x="1023170" y="3501987"/>
                  <a:pt x="1022007" y="3506259"/>
                  <a:pt x="1017911" y="3508022"/>
                </a:cubicBezTo>
                <a:cubicBezTo>
                  <a:pt x="1005621" y="3513313"/>
                  <a:pt x="997903" y="3526903"/>
                  <a:pt x="988812" y="3536685"/>
                </a:cubicBezTo>
                <a:cubicBezTo>
                  <a:pt x="976020" y="3551202"/>
                  <a:pt x="961986" y="3562901"/>
                  <a:pt x="944489" y="3568127"/>
                </a:cubicBezTo>
                <a:cubicBezTo>
                  <a:pt x="939413" y="3569054"/>
                  <a:pt x="938303" y="3567227"/>
                  <a:pt x="938487" y="3562118"/>
                </a:cubicBezTo>
                <a:cubicBezTo>
                  <a:pt x="937429" y="3554190"/>
                  <a:pt x="941976" y="3549300"/>
                  <a:pt x="946520" y="3544409"/>
                </a:cubicBezTo>
                <a:cubicBezTo>
                  <a:pt x="949375" y="3539828"/>
                  <a:pt x="949824" y="3536700"/>
                  <a:pt x="946626" y="3532209"/>
                </a:cubicBezTo>
                <a:cubicBezTo>
                  <a:pt x="943560" y="3528709"/>
                  <a:pt x="940309" y="3530319"/>
                  <a:pt x="937057" y="3531926"/>
                </a:cubicBezTo>
                <a:cubicBezTo>
                  <a:pt x="933094" y="3534681"/>
                  <a:pt x="928414" y="3538582"/>
                  <a:pt x="924451" y="3541335"/>
                </a:cubicBezTo>
                <a:cubicBezTo>
                  <a:pt x="922177" y="3543781"/>
                  <a:pt x="918345" y="3547526"/>
                  <a:pt x="915278" y="3544026"/>
                </a:cubicBezTo>
                <a:cubicBezTo>
                  <a:pt x="911366" y="3540681"/>
                  <a:pt x="914220" y="3536098"/>
                  <a:pt x="915383" y="3531825"/>
                </a:cubicBezTo>
                <a:cubicBezTo>
                  <a:pt x="915965" y="3529689"/>
                  <a:pt x="918237" y="3527243"/>
                  <a:pt x="916281" y="3525571"/>
                </a:cubicBezTo>
                <a:cubicBezTo>
                  <a:pt x="914193" y="3522908"/>
                  <a:pt x="912052" y="3526344"/>
                  <a:pt x="910493" y="3527644"/>
                </a:cubicBezTo>
                <a:cubicBezTo>
                  <a:pt x="896194" y="3537361"/>
                  <a:pt x="883270" y="3550888"/>
                  <a:pt x="871457" y="3566242"/>
                </a:cubicBezTo>
                <a:cubicBezTo>
                  <a:pt x="854516" y="3588622"/>
                  <a:pt x="839663" y="3613667"/>
                  <a:pt x="820765" y="3634375"/>
                </a:cubicBezTo>
                <a:cubicBezTo>
                  <a:pt x="819208" y="3635676"/>
                  <a:pt x="817912" y="3638956"/>
                  <a:pt x="815110" y="3637438"/>
                </a:cubicBezTo>
                <a:cubicBezTo>
                  <a:pt x="812308" y="3635921"/>
                  <a:pt x="811066" y="3633103"/>
                  <a:pt x="811515" y="3629975"/>
                </a:cubicBezTo>
                <a:cubicBezTo>
                  <a:pt x="810721" y="3624029"/>
                  <a:pt x="811619" y="3617775"/>
                  <a:pt x="812517" y="3611520"/>
                </a:cubicBezTo>
                <a:cubicBezTo>
                  <a:pt x="813547" y="3606256"/>
                  <a:pt x="814445" y="3600002"/>
                  <a:pt x="812093" y="3595357"/>
                </a:cubicBezTo>
                <a:cubicBezTo>
                  <a:pt x="809608" y="3589720"/>
                  <a:pt x="805960" y="3588356"/>
                  <a:pt x="803238" y="3593929"/>
                </a:cubicBezTo>
                <a:cubicBezTo>
                  <a:pt x="800384" y="3598510"/>
                  <a:pt x="798375" y="3602937"/>
                  <a:pt x="795520" y="3607519"/>
                </a:cubicBezTo>
                <a:cubicBezTo>
                  <a:pt x="792931" y="3614083"/>
                  <a:pt x="789100" y="3617828"/>
                  <a:pt x="783944" y="3611664"/>
                </a:cubicBezTo>
                <a:cubicBezTo>
                  <a:pt x="781988" y="3609990"/>
                  <a:pt x="780165" y="3609309"/>
                  <a:pt x="778605" y="3610609"/>
                </a:cubicBezTo>
                <a:cubicBezTo>
                  <a:pt x="774773" y="3614354"/>
                  <a:pt x="769565" y="3614290"/>
                  <a:pt x="765469" y="3616054"/>
                </a:cubicBezTo>
                <a:cubicBezTo>
                  <a:pt x="752914" y="3619362"/>
                  <a:pt x="749927" y="3622953"/>
                  <a:pt x="748396" y="3637444"/>
                </a:cubicBezTo>
                <a:cubicBezTo>
                  <a:pt x="747577" y="3650789"/>
                  <a:pt x="741605" y="3657971"/>
                  <a:pt x="729895" y="3661125"/>
                </a:cubicBezTo>
                <a:cubicBezTo>
                  <a:pt x="726513" y="3661743"/>
                  <a:pt x="722150" y="3661524"/>
                  <a:pt x="718768" y="3662143"/>
                </a:cubicBezTo>
                <a:cubicBezTo>
                  <a:pt x="691966" y="3669067"/>
                  <a:pt x="671297" y="3682994"/>
                  <a:pt x="661731" y="3715194"/>
                </a:cubicBezTo>
                <a:cubicBezTo>
                  <a:pt x="657980" y="3726030"/>
                  <a:pt x="651293" y="3734356"/>
                  <a:pt x="641275" y="3737201"/>
                </a:cubicBezTo>
                <a:cubicBezTo>
                  <a:pt x="637179" y="3738966"/>
                  <a:pt x="633082" y="3740729"/>
                  <a:pt x="628853" y="3741501"/>
                </a:cubicBezTo>
                <a:cubicBezTo>
                  <a:pt x="619814" y="3745183"/>
                  <a:pt x="611488" y="3747718"/>
                  <a:pt x="606890" y="3758709"/>
                </a:cubicBezTo>
                <a:cubicBezTo>
                  <a:pt x="602873" y="3767563"/>
                  <a:pt x="601313" y="3768864"/>
                  <a:pt x="595895" y="3760718"/>
                </a:cubicBezTo>
                <a:cubicBezTo>
                  <a:pt x="590608" y="3753563"/>
                  <a:pt x="586510" y="3755326"/>
                  <a:pt x="583074" y="3762044"/>
                </a:cubicBezTo>
                <a:cubicBezTo>
                  <a:pt x="580221" y="3766626"/>
                  <a:pt x="577763" y="3774181"/>
                  <a:pt x="570732" y="3773434"/>
                </a:cubicBezTo>
                <a:cubicBezTo>
                  <a:pt x="568063" y="3772906"/>
                  <a:pt x="569305" y="3775725"/>
                  <a:pt x="569437" y="3776716"/>
                </a:cubicBezTo>
                <a:cubicBezTo>
                  <a:pt x="573165" y="3785172"/>
                  <a:pt x="570840" y="3793717"/>
                  <a:pt x="571052" y="3801798"/>
                </a:cubicBezTo>
                <a:cubicBezTo>
                  <a:pt x="571132" y="3808889"/>
                  <a:pt x="566189" y="3810807"/>
                  <a:pt x="560982" y="3810743"/>
                </a:cubicBezTo>
                <a:cubicBezTo>
                  <a:pt x="556621" y="3810525"/>
                  <a:pt x="555114" y="3805725"/>
                  <a:pt x="555431" y="3801607"/>
                </a:cubicBezTo>
                <a:cubicBezTo>
                  <a:pt x="555483" y="3795506"/>
                  <a:pt x="554689" y="3789560"/>
                  <a:pt x="554874" y="3784452"/>
                </a:cubicBezTo>
                <a:cubicBezTo>
                  <a:pt x="550275" y="3795443"/>
                  <a:pt x="547368" y="3806125"/>
                  <a:pt x="543617" y="3816960"/>
                </a:cubicBezTo>
                <a:cubicBezTo>
                  <a:pt x="539865" y="3827797"/>
                  <a:pt x="535002" y="3836805"/>
                  <a:pt x="526359" y="3843460"/>
                </a:cubicBezTo>
                <a:cubicBezTo>
                  <a:pt x="522395" y="3846214"/>
                  <a:pt x="520439" y="3844541"/>
                  <a:pt x="519776" y="3839587"/>
                </a:cubicBezTo>
                <a:cubicBezTo>
                  <a:pt x="518983" y="3833640"/>
                  <a:pt x="520859" y="3828223"/>
                  <a:pt x="523582" y="3822650"/>
                </a:cubicBezTo>
                <a:cubicBezTo>
                  <a:pt x="526171" y="3816087"/>
                  <a:pt x="529739" y="3810360"/>
                  <a:pt x="528681" y="3802432"/>
                </a:cubicBezTo>
                <a:cubicBezTo>
                  <a:pt x="521017" y="3809923"/>
                  <a:pt x="512426" y="3810477"/>
                  <a:pt x="503043" y="3805086"/>
                </a:cubicBezTo>
                <a:cubicBezTo>
                  <a:pt x="507192" y="3797221"/>
                  <a:pt x="513297" y="3791031"/>
                  <a:pt x="518424" y="3784004"/>
                </a:cubicBezTo>
                <a:cubicBezTo>
                  <a:pt x="524978" y="3774686"/>
                  <a:pt x="527171" y="3765150"/>
                  <a:pt x="524738" y="3753413"/>
                </a:cubicBezTo>
                <a:cubicBezTo>
                  <a:pt x="524077" y="3748459"/>
                  <a:pt x="521539" y="3748922"/>
                  <a:pt x="519267" y="3751368"/>
                </a:cubicBezTo>
                <a:cubicBezTo>
                  <a:pt x="516413" y="3755949"/>
                  <a:pt x="513558" y="3760530"/>
                  <a:pt x="510703" y="3765112"/>
                </a:cubicBezTo>
                <a:cubicBezTo>
                  <a:pt x="501427" y="3780003"/>
                  <a:pt x="498044" y="3780621"/>
                  <a:pt x="487470" y="3766311"/>
                </a:cubicBezTo>
                <a:cubicBezTo>
                  <a:pt x="487470" y="3766311"/>
                  <a:pt x="486624" y="3766465"/>
                  <a:pt x="485779" y="3766620"/>
                </a:cubicBezTo>
                <a:cubicBezTo>
                  <a:pt x="480018" y="3781884"/>
                  <a:pt x="469103" y="3790983"/>
                  <a:pt x="455966" y="3796428"/>
                </a:cubicBezTo>
                <a:cubicBezTo>
                  <a:pt x="438866" y="3804627"/>
                  <a:pt x="421236" y="3808863"/>
                  <a:pt x="407281" y="3827653"/>
                </a:cubicBezTo>
                <a:cubicBezTo>
                  <a:pt x="407069" y="3819571"/>
                  <a:pt x="409792" y="3813998"/>
                  <a:pt x="411535" y="3807590"/>
                </a:cubicBezTo>
                <a:cubicBezTo>
                  <a:pt x="413596" y="3797061"/>
                  <a:pt x="412354" y="3794244"/>
                  <a:pt x="402204" y="3796098"/>
                </a:cubicBezTo>
                <a:cubicBezTo>
                  <a:pt x="389516" y="3798415"/>
                  <a:pt x="376431" y="3797760"/>
                  <a:pt x="365409" y="3786577"/>
                </a:cubicBezTo>
                <a:cubicBezTo>
                  <a:pt x="361365" y="3782241"/>
                  <a:pt x="358033" y="3776758"/>
                  <a:pt x="354835" y="3772267"/>
                </a:cubicBezTo>
                <a:cubicBezTo>
                  <a:pt x="350393" y="3764959"/>
                  <a:pt x="344657" y="3760930"/>
                  <a:pt x="338075" y="3757057"/>
                </a:cubicBezTo>
                <a:cubicBezTo>
                  <a:pt x="332604" y="3755011"/>
                  <a:pt x="329750" y="3759592"/>
                  <a:pt x="325653" y="3761357"/>
                </a:cubicBezTo>
                <a:cubicBezTo>
                  <a:pt x="318305" y="3764728"/>
                  <a:pt x="311723" y="3760856"/>
                  <a:pt x="309554" y="3751101"/>
                </a:cubicBezTo>
                <a:cubicBezTo>
                  <a:pt x="307915" y="3745310"/>
                  <a:pt x="306276" y="3739518"/>
                  <a:pt x="304637" y="3733728"/>
                </a:cubicBezTo>
                <a:cubicBezTo>
                  <a:pt x="301622" y="3724128"/>
                  <a:pt x="303102" y="3715737"/>
                  <a:pt x="311031" y="3710227"/>
                </a:cubicBezTo>
                <a:cubicBezTo>
                  <a:pt x="316687" y="3707164"/>
                  <a:pt x="317902" y="3696792"/>
                  <a:pt x="325065" y="3698529"/>
                </a:cubicBezTo>
                <a:cubicBezTo>
                  <a:pt x="331251" y="3699429"/>
                  <a:pt x="332441" y="3708347"/>
                  <a:pt x="336617" y="3713675"/>
                </a:cubicBezTo>
                <a:cubicBezTo>
                  <a:pt x="340927" y="3719993"/>
                  <a:pt x="344310" y="3719376"/>
                  <a:pt x="347878" y="3713648"/>
                </a:cubicBezTo>
                <a:cubicBezTo>
                  <a:pt x="355277" y="3704176"/>
                  <a:pt x="359294" y="3695321"/>
                  <a:pt x="355884" y="3682749"/>
                </a:cubicBezTo>
                <a:cubicBezTo>
                  <a:pt x="354377" y="3677949"/>
                  <a:pt x="354694" y="3673830"/>
                  <a:pt x="354032" y="3668875"/>
                </a:cubicBezTo>
                <a:cubicBezTo>
                  <a:pt x="354032" y="3668875"/>
                  <a:pt x="354877" y="3668721"/>
                  <a:pt x="354745" y="3667730"/>
                </a:cubicBezTo>
                <a:cubicBezTo>
                  <a:pt x="353899" y="3667885"/>
                  <a:pt x="353054" y="3668038"/>
                  <a:pt x="353054" y="3668038"/>
                </a:cubicBezTo>
                <a:cubicBezTo>
                  <a:pt x="335821" y="3675247"/>
                  <a:pt x="321654" y="3685955"/>
                  <a:pt x="307884" y="3699637"/>
                </a:cubicBezTo>
                <a:cubicBezTo>
                  <a:pt x="301198" y="3707963"/>
                  <a:pt x="292423" y="3713627"/>
                  <a:pt x="282273" y="3715481"/>
                </a:cubicBezTo>
                <a:cubicBezTo>
                  <a:pt x="273683" y="3716035"/>
                  <a:pt x="269983" y="3720771"/>
                  <a:pt x="270459" y="3730834"/>
                </a:cubicBezTo>
                <a:cubicBezTo>
                  <a:pt x="270408" y="3736935"/>
                  <a:pt x="268135" y="3739380"/>
                  <a:pt x="263377" y="3736189"/>
                </a:cubicBezTo>
                <a:cubicBezTo>
                  <a:pt x="257508" y="3731171"/>
                  <a:pt x="252565" y="3733089"/>
                  <a:pt x="248284" y="3739961"/>
                </a:cubicBezTo>
                <a:cubicBezTo>
                  <a:pt x="239985" y="3755688"/>
                  <a:pt x="223995" y="3765715"/>
                  <a:pt x="223390" y="3787142"/>
                </a:cubicBezTo>
                <a:cubicBezTo>
                  <a:pt x="222543" y="3787295"/>
                  <a:pt x="222676" y="3788287"/>
                  <a:pt x="221962" y="3789432"/>
                </a:cubicBezTo>
                <a:cubicBezTo>
                  <a:pt x="219690" y="3791878"/>
                  <a:pt x="218262" y="3794168"/>
                  <a:pt x="214614" y="3792805"/>
                </a:cubicBezTo>
                <a:cubicBezTo>
                  <a:pt x="211813" y="3791286"/>
                  <a:pt x="209857" y="3789613"/>
                  <a:pt x="209328" y="3785650"/>
                </a:cubicBezTo>
                <a:cubicBezTo>
                  <a:pt x="208666" y="3780695"/>
                  <a:pt x="210807" y="3777259"/>
                  <a:pt x="212102" y="3773976"/>
                </a:cubicBezTo>
                <a:cubicBezTo>
                  <a:pt x="216119" y="3765123"/>
                  <a:pt x="220982" y="3756115"/>
                  <a:pt x="224997" y="3747260"/>
                </a:cubicBezTo>
                <a:cubicBezTo>
                  <a:pt x="225844" y="3747106"/>
                  <a:pt x="225711" y="3746114"/>
                  <a:pt x="225580" y="3745123"/>
                </a:cubicBezTo>
                <a:cubicBezTo>
                  <a:pt x="226425" y="3744969"/>
                  <a:pt x="226293" y="3743977"/>
                  <a:pt x="227139" y="3743824"/>
                </a:cubicBezTo>
                <a:cubicBezTo>
                  <a:pt x="226293" y="3743977"/>
                  <a:pt x="225448" y="3744133"/>
                  <a:pt x="224601" y="3744287"/>
                </a:cubicBezTo>
                <a:cubicBezTo>
                  <a:pt x="224601" y="3744287"/>
                  <a:pt x="223888" y="3745432"/>
                  <a:pt x="223043" y="3745587"/>
                </a:cubicBezTo>
                <a:cubicBezTo>
                  <a:pt x="215959" y="3750940"/>
                  <a:pt x="208029" y="3756450"/>
                  <a:pt x="200946" y="3761803"/>
                </a:cubicBezTo>
                <a:cubicBezTo>
                  <a:pt x="192171" y="3767467"/>
                  <a:pt x="183397" y="3773130"/>
                  <a:pt x="177952" y="3784275"/>
                </a:cubicBezTo>
                <a:cubicBezTo>
                  <a:pt x="174782" y="3792976"/>
                  <a:pt x="170420" y="3792756"/>
                  <a:pt x="164420" y="3786747"/>
                </a:cubicBezTo>
                <a:cubicBezTo>
                  <a:pt x="159265" y="3780583"/>
                  <a:pt x="160295" y="3775321"/>
                  <a:pt x="163863" y="3769592"/>
                </a:cubicBezTo>
                <a:cubicBezTo>
                  <a:pt x="168593" y="3759592"/>
                  <a:pt x="173324" y="3749594"/>
                  <a:pt x="177208" y="3739748"/>
                </a:cubicBezTo>
                <a:cubicBezTo>
                  <a:pt x="181357" y="3731883"/>
                  <a:pt x="182836" y="3723494"/>
                  <a:pt x="181646" y="3714576"/>
                </a:cubicBezTo>
                <a:cubicBezTo>
                  <a:pt x="175144" y="3717793"/>
                  <a:pt x="174379" y="3725039"/>
                  <a:pt x="172502" y="3730457"/>
                </a:cubicBezTo>
                <a:cubicBezTo>
                  <a:pt x="169014" y="3743274"/>
                  <a:pt x="161614" y="3752747"/>
                  <a:pt x="150038" y="3756891"/>
                </a:cubicBezTo>
                <a:cubicBezTo>
                  <a:pt x="139307" y="3760882"/>
                  <a:pt x="128311" y="3762891"/>
                  <a:pt x="118823" y="3769699"/>
                </a:cubicBezTo>
                <a:cubicBezTo>
                  <a:pt x="105369" y="3779262"/>
                  <a:pt x="97493" y="3778671"/>
                  <a:pt x="88345" y="3762069"/>
                </a:cubicBezTo>
                <a:cubicBezTo>
                  <a:pt x="83639" y="3752778"/>
                  <a:pt x="77005" y="3755006"/>
                  <a:pt x="73120" y="3764851"/>
                </a:cubicBezTo>
                <a:cubicBezTo>
                  <a:pt x="69554" y="3770577"/>
                  <a:pt x="68788" y="3777824"/>
                  <a:pt x="62418" y="3782032"/>
                </a:cubicBezTo>
                <a:cubicBezTo>
                  <a:pt x="51896" y="3761621"/>
                  <a:pt x="34688" y="3749540"/>
                  <a:pt x="20334" y="3732874"/>
                </a:cubicBezTo>
                <a:cubicBezTo>
                  <a:pt x="4023" y="3714538"/>
                  <a:pt x="-5653" y="3693973"/>
                  <a:pt x="3595" y="3665891"/>
                </a:cubicBezTo>
                <a:cubicBezTo>
                  <a:pt x="7665" y="3650937"/>
                  <a:pt x="11733" y="3635983"/>
                  <a:pt x="16781" y="3621866"/>
                </a:cubicBezTo>
                <a:cubicBezTo>
                  <a:pt x="20666" y="3612020"/>
                  <a:pt x="27351" y="3603691"/>
                  <a:pt x="36259" y="3599020"/>
                </a:cubicBezTo>
                <a:cubicBezTo>
                  <a:pt x="37898" y="3604811"/>
                  <a:pt x="37581" y="3608929"/>
                  <a:pt x="39934" y="3613574"/>
                </a:cubicBezTo>
                <a:cubicBezTo>
                  <a:pt x="52277" y="3602185"/>
                  <a:pt x="56426" y="3594322"/>
                  <a:pt x="58538" y="3577694"/>
                </a:cubicBezTo>
                <a:cubicBezTo>
                  <a:pt x="60732" y="3568158"/>
                  <a:pt x="64036" y="3560448"/>
                  <a:pt x="72362" y="3557912"/>
                </a:cubicBezTo>
                <a:cubicBezTo>
                  <a:pt x="81533" y="3555222"/>
                  <a:pt x="89330" y="3548723"/>
                  <a:pt x="96545" y="3544360"/>
                </a:cubicBezTo>
                <a:cubicBezTo>
                  <a:pt x="104474" y="3538851"/>
                  <a:pt x="112801" y="3536315"/>
                  <a:pt x="120677" y="3536906"/>
                </a:cubicBezTo>
                <a:cubicBezTo>
                  <a:pt x="135585" y="3538244"/>
                  <a:pt x="141108" y="3534190"/>
                  <a:pt x="141530" y="3517871"/>
                </a:cubicBezTo>
                <a:cubicBezTo>
                  <a:pt x="141635" y="3505670"/>
                  <a:pt x="145915" y="3498799"/>
                  <a:pt x="153713" y="3492300"/>
                </a:cubicBezTo>
                <a:cubicBezTo>
                  <a:pt x="157809" y="3490536"/>
                  <a:pt x="161641" y="3486789"/>
                  <a:pt x="165475" y="3483046"/>
                </a:cubicBezTo>
                <a:cubicBezTo>
                  <a:pt x="186591" y="3465991"/>
                  <a:pt x="212812" y="3461201"/>
                  <a:pt x="235437" y="3448950"/>
                </a:cubicBezTo>
                <a:cubicBezTo>
                  <a:pt x="241939" y="3445731"/>
                  <a:pt x="248573" y="3443505"/>
                  <a:pt x="256318" y="3443105"/>
                </a:cubicBezTo>
                <a:cubicBezTo>
                  <a:pt x="277595" y="3440234"/>
                  <a:pt x="283567" y="3433051"/>
                  <a:pt x="287160" y="3408033"/>
                </a:cubicBezTo>
                <a:cubicBezTo>
                  <a:pt x="288376" y="3397661"/>
                  <a:pt x="291546" y="3388961"/>
                  <a:pt x="297520" y="3381779"/>
                </a:cubicBezTo>
                <a:cubicBezTo>
                  <a:pt x="307192" y="3369862"/>
                  <a:pt x="310019" y="3352090"/>
                  <a:pt x="304652" y="3337843"/>
                </a:cubicBezTo>
                <a:cubicBezTo>
                  <a:pt x="303409" y="3335025"/>
                  <a:pt x="302299" y="3333197"/>
                  <a:pt x="299761" y="3333660"/>
                </a:cubicBezTo>
                <a:cubicBezTo>
                  <a:pt x="297091" y="3333134"/>
                  <a:pt x="294819" y="3335579"/>
                  <a:pt x="295215" y="3338552"/>
                </a:cubicBezTo>
                <a:cubicBezTo>
                  <a:pt x="294767" y="3341678"/>
                  <a:pt x="295031" y="3343661"/>
                  <a:pt x="295428" y="3346634"/>
                </a:cubicBezTo>
                <a:cubicBezTo>
                  <a:pt x="299367" y="3363170"/>
                  <a:pt x="296382" y="3366760"/>
                  <a:pt x="282980" y="3370224"/>
                </a:cubicBezTo>
                <a:cubicBezTo>
                  <a:pt x="271271" y="3373377"/>
                  <a:pt x="259482" y="3369441"/>
                  <a:pt x="247773" y="3372594"/>
                </a:cubicBezTo>
                <a:cubicBezTo>
                  <a:pt x="250944" y="3363895"/>
                  <a:pt x="253269" y="3355349"/>
                  <a:pt x="256440" y="3346650"/>
                </a:cubicBezTo>
                <a:cubicBezTo>
                  <a:pt x="256889" y="3343523"/>
                  <a:pt x="258052" y="3339250"/>
                  <a:pt x="255250" y="3337732"/>
                </a:cubicBezTo>
                <a:cubicBezTo>
                  <a:pt x="252448" y="3336213"/>
                  <a:pt x="249461" y="3339804"/>
                  <a:pt x="248034" y="3342095"/>
                </a:cubicBezTo>
                <a:cubicBezTo>
                  <a:pt x="246026" y="3346521"/>
                  <a:pt x="244018" y="3350949"/>
                  <a:pt x="240053" y="3353703"/>
                </a:cubicBezTo>
                <a:cubicBezTo>
                  <a:pt x="233102" y="3360048"/>
                  <a:pt x="229454" y="3358685"/>
                  <a:pt x="227286" y="3348929"/>
                </a:cubicBezTo>
                <a:cubicBezTo>
                  <a:pt x="224721" y="3336201"/>
                  <a:pt x="221919" y="3334684"/>
                  <a:pt x="211055" y="3337683"/>
                </a:cubicBezTo>
                <a:cubicBezTo>
                  <a:pt x="204421" y="3339911"/>
                  <a:pt x="201487" y="3337401"/>
                  <a:pt x="202121" y="3329165"/>
                </a:cubicBezTo>
                <a:cubicBezTo>
                  <a:pt x="202570" y="3326037"/>
                  <a:pt x="203152" y="3323901"/>
                  <a:pt x="203733" y="3321765"/>
                </a:cubicBezTo>
                <a:cubicBezTo>
                  <a:pt x="204498" y="3314519"/>
                  <a:pt x="202145" y="3309873"/>
                  <a:pt x="195247" y="3310118"/>
                </a:cubicBezTo>
                <a:cubicBezTo>
                  <a:pt x="179176" y="3313054"/>
                  <a:pt x="165034" y="3304472"/>
                  <a:pt x="149862" y="3301152"/>
                </a:cubicBezTo>
                <a:cubicBezTo>
                  <a:pt x="146214" y="3299788"/>
                  <a:pt x="143280" y="3297279"/>
                  <a:pt x="140214" y="3293778"/>
                </a:cubicBezTo>
                <a:cubicBezTo>
                  <a:pt x="131278" y="3285259"/>
                  <a:pt x="130802" y="3275196"/>
                  <a:pt x="140158" y="3267396"/>
                </a:cubicBezTo>
                <a:cubicBezTo>
                  <a:pt x="147823" y="3259905"/>
                  <a:pt x="155619" y="3253407"/>
                  <a:pt x="164394" y="3247744"/>
                </a:cubicBezTo>
                <a:cubicBezTo>
                  <a:pt x="192146" y="3228463"/>
                  <a:pt x="219634" y="3207201"/>
                  <a:pt x="245032" y="3183276"/>
                </a:cubicBezTo>
                <a:cubicBezTo>
                  <a:pt x="251269" y="3178075"/>
                  <a:pt x="258354" y="3172721"/>
                  <a:pt x="262502" y="3164857"/>
                </a:cubicBezTo>
                <a:cubicBezTo>
                  <a:pt x="278517" y="3135540"/>
                  <a:pt x="300930" y="3115205"/>
                  <a:pt x="327651" y="3101188"/>
                </a:cubicBezTo>
                <a:cubicBezTo>
                  <a:pt x="330057" y="3099734"/>
                  <a:pt x="333308" y="3098126"/>
                  <a:pt x="332911" y="3095153"/>
                </a:cubicBezTo>
                <a:cubicBezTo>
                  <a:pt x="332302" y="3084098"/>
                  <a:pt x="335340" y="3074407"/>
                  <a:pt x="336555" y="3064034"/>
                </a:cubicBezTo>
                <a:cubicBezTo>
                  <a:pt x="336608" y="3057934"/>
                  <a:pt x="336078" y="3053970"/>
                  <a:pt x="331321" y="3050779"/>
                </a:cubicBezTo>
                <a:cubicBezTo>
                  <a:pt x="327408" y="3047434"/>
                  <a:pt x="324554" y="3052014"/>
                  <a:pt x="322281" y="3054460"/>
                </a:cubicBezTo>
                <a:cubicBezTo>
                  <a:pt x="301428" y="3073496"/>
                  <a:pt x="280708" y="3093522"/>
                  <a:pt x="259009" y="3112712"/>
                </a:cubicBezTo>
                <a:cubicBezTo>
                  <a:pt x="235750" y="3133201"/>
                  <a:pt x="211117" y="3149882"/>
                  <a:pt x="182756" y="3158108"/>
                </a:cubicBezTo>
                <a:cubicBezTo>
                  <a:pt x="179374" y="3158725"/>
                  <a:pt x="174563" y="3161635"/>
                  <a:pt x="172474" y="3158970"/>
                </a:cubicBezTo>
                <a:cubicBezTo>
                  <a:pt x="170253" y="3155316"/>
                  <a:pt x="172130" y="3149897"/>
                  <a:pt x="173292" y="3145626"/>
                </a:cubicBezTo>
                <a:cubicBezTo>
                  <a:pt x="174719" y="3143334"/>
                  <a:pt x="175300" y="3141198"/>
                  <a:pt x="176728" y="3138907"/>
                </a:cubicBezTo>
                <a:cubicBezTo>
                  <a:pt x="178471" y="3132498"/>
                  <a:pt x="182039" y="3126771"/>
                  <a:pt x="181959" y="3119679"/>
                </a:cubicBezTo>
                <a:cubicBezTo>
                  <a:pt x="162374" y="3122243"/>
                  <a:pt x="143289" y="3115577"/>
                  <a:pt x="124232" y="3122105"/>
                </a:cubicBezTo>
                <a:cubicBezTo>
                  <a:pt x="120135" y="3123868"/>
                  <a:pt x="116355" y="3121513"/>
                  <a:pt x="119791" y="3114794"/>
                </a:cubicBezTo>
                <a:cubicBezTo>
                  <a:pt x="121799" y="3110368"/>
                  <a:pt x="121851" y="3104267"/>
                  <a:pt x="120344" y="3099467"/>
                </a:cubicBezTo>
                <a:cubicBezTo>
                  <a:pt x="114315" y="3080266"/>
                  <a:pt x="117407" y="3064476"/>
                  <a:pt x="127264" y="3047449"/>
                </a:cubicBezTo>
                <a:cubicBezTo>
                  <a:pt x="142698" y="3020267"/>
                  <a:pt x="154352" y="2990731"/>
                  <a:pt x="172852" y="2967051"/>
                </a:cubicBezTo>
                <a:cubicBezTo>
                  <a:pt x="186093" y="2949407"/>
                  <a:pt x="198621" y="2932907"/>
                  <a:pt x="209905" y="2913588"/>
                </a:cubicBezTo>
                <a:cubicBezTo>
                  <a:pt x="219181" y="2898699"/>
                  <a:pt x="230679" y="2887462"/>
                  <a:pt x="245109" y="2878736"/>
                </a:cubicBezTo>
                <a:cubicBezTo>
                  <a:pt x="254598" y="2871929"/>
                  <a:pt x="263955" y="2864128"/>
                  <a:pt x="270376" y="2853820"/>
                </a:cubicBezTo>
                <a:lnTo>
                  <a:pt x="279898" y="2844104"/>
                </a:lnTo>
                <a:lnTo>
                  <a:pt x="278558" y="2844794"/>
                </a:lnTo>
                <a:cubicBezTo>
                  <a:pt x="265925" y="2848916"/>
                  <a:pt x="256853" y="2843358"/>
                  <a:pt x="247119" y="2824235"/>
                </a:cubicBezTo>
                <a:cubicBezTo>
                  <a:pt x="240478" y="2809989"/>
                  <a:pt x="230414" y="2812919"/>
                  <a:pt x="224132" y="2827459"/>
                </a:cubicBezTo>
                <a:cubicBezTo>
                  <a:pt x="218514" y="2835836"/>
                  <a:pt x="217032" y="2846669"/>
                  <a:pt x="207276" y="2852591"/>
                </a:cubicBezTo>
                <a:cubicBezTo>
                  <a:pt x="192407" y="2821286"/>
                  <a:pt x="167118" y="2802069"/>
                  <a:pt x="146325" y="2776149"/>
                </a:cubicBezTo>
                <a:cubicBezTo>
                  <a:pt x="122670" y="2747595"/>
                  <a:pt x="109078" y="2716112"/>
                  <a:pt x="124246" y="2674521"/>
                </a:cubicBezTo>
                <a:cubicBezTo>
                  <a:pt x="131039" y="2652321"/>
                  <a:pt x="137831" y="2630120"/>
                  <a:pt x="146053" y="2609234"/>
                </a:cubicBezTo>
                <a:cubicBezTo>
                  <a:pt x="152335" y="2594694"/>
                  <a:pt x="162755" y="2582608"/>
                  <a:pt x="176343" y="2576149"/>
                </a:cubicBezTo>
                <a:cubicBezTo>
                  <a:pt x="178542" y="2584947"/>
                  <a:pt x="177878" y="2591110"/>
                  <a:pt x="181199" y="2598233"/>
                </a:cubicBezTo>
                <a:cubicBezTo>
                  <a:pt x="200254" y="2581900"/>
                  <a:pt x="206842" y="2570351"/>
                  <a:pt x="210774" y="2545516"/>
                </a:cubicBezTo>
                <a:cubicBezTo>
                  <a:pt x="214501" y="2531333"/>
                  <a:pt x="219813" y="2519963"/>
                  <a:pt x="232431" y="2516675"/>
                </a:cubicBezTo>
                <a:cubicBezTo>
                  <a:pt x="246326" y="2513208"/>
                  <a:pt x="258330" y="2503934"/>
                  <a:pt x="269363" y="2497833"/>
                </a:cubicBezTo>
                <a:cubicBezTo>
                  <a:pt x="281520" y="2490057"/>
                  <a:pt x="294138" y="2486768"/>
                  <a:pt x="305940" y="2488148"/>
                </a:cubicBezTo>
                <a:cubicBezTo>
                  <a:pt x="328264" y="2491087"/>
                  <a:pt x="336743" y="2485344"/>
                  <a:pt x="338121" y="2460867"/>
                </a:cubicBezTo>
                <a:cubicBezTo>
                  <a:pt x="338834" y="2442553"/>
                  <a:pt x="345576" y="2432501"/>
                  <a:pt x="357581" y="2423228"/>
                </a:cubicBezTo>
                <a:cubicBezTo>
                  <a:pt x="363813" y="2420835"/>
                  <a:pt x="369739" y="2415451"/>
                  <a:pt x="375664" y="2410067"/>
                </a:cubicBezTo>
                <a:cubicBezTo>
                  <a:pt x="408152" y="2385778"/>
                  <a:pt x="447742" y="2380223"/>
                  <a:pt x="482274" y="2363235"/>
                </a:cubicBezTo>
                <a:cubicBezTo>
                  <a:pt x="492184" y="2358810"/>
                  <a:pt x="502248" y="2355880"/>
                  <a:pt x="513895" y="2355764"/>
                </a:cubicBezTo>
                <a:cubicBezTo>
                  <a:pt x="545977" y="2352779"/>
                  <a:pt x="555273" y="2342368"/>
                  <a:pt x="561808" y="2305026"/>
                </a:cubicBezTo>
                <a:cubicBezTo>
                  <a:pt x="564107" y="2289526"/>
                  <a:pt x="569265" y="2276661"/>
                  <a:pt x="578560" y="2266250"/>
                </a:cubicBezTo>
                <a:cubicBezTo>
                  <a:pt x="593630" y="2248959"/>
                  <a:pt x="598685" y="2222446"/>
                  <a:pt x="591275" y="2200721"/>
                </a:cubicBezTo>
                <a:cubicBezTo>
                  <a:pt x="589538" y="2196411"/>
                  <a:pt x="587954" y="2193597"/>
                  <a:pt x="584123" y="2194135"/>
                </a:cubicBezTo>
                <a:cubicBezTo>
                  <a:pt x="580139" y="2193177"/>
                  <a:pt x="576614" y="2196706"/>
                  <a:pt x="577073" y="2201196"/>
                </a:cubicBezTo>
                <a:cubicBezTo>
                  <a:pt x="576257" y="2205863"/>
                  <a:pt x="576564" y="2208856"/>
                  <a:pt x="577024" y="2213343"/>
                </a:cubicBezTo>
                <a:cubicBezTo>
                  <a:pt x="582185" y="2238422"/>
                  <a:pt x="577537" y="2243627"/>
                  <a:pt x="557257" y="2247990"/>
                </a:cubicBezTo>
                <a:cubicBezTo>
                  <a:pt x="539531" y="2251996"/>
                  <a:pt x="522008" y="2245348"/>
                  <a:pt x="504281" y="2249351"/>
                </a:cubicBezTo>
                <a:cubicBezTo>
                  <a:pt x="509440" y="2236486"/>
                  <a:pt x="513322" y="2223801"/>
                  <a:pt x="518480" y="2210933"/>
                </a:cubicBezTo>
                <a:cubicBezTo>
                  <a:pt x="519297" y="2206266"/>
                  <a:pt x="521237" y="2199924"/>
                  <a:pt x="517099" y="2197468"/>
                </a:cubicBezTo>
                <a:cubicBezTo>
                  <a:pt x="512961" y="2195013"/>
                  <a:pt x="508313" y="2200219"/>
                  <a:pt x="506065" y="2203570"/>
                </a:cubicBezTo>
                <a:cubicBezTo>
                  <a:pt x="502848" y="2210092"/>
                  <a:pt x="499630" y="2216615"/>
                  <a:pt x="493550" y="2220502"/>
                </a:cubicBezTo>
                <a:cubicBezTo>
                  <a:pt x="482824" y="2229596"/>
                  <a:pt x="477409" y="2227321"/>
                  <a:pt x="474597" y="2212539"/>
                </a:cubicBezTo>
                <a:cubicBezTo>
                  <a:pt x="471327" y="2193266"/>
                  <a:pt x="467188" y="2190811"/>
                  <a:pt x="450739" y="2194637"/>
                </a:cubicBezTo>
                <a:cubicBezTo>
                  <a:pt x="440675" y="2197566"/>
                  <a:pt x="436384" y="2193616"/>
                  <a:pt x="437711" y="2181288"/>
                </a:cubicBezTo>
                <a:cubicBezTo>
                  <a:pt x="438529" y="2176620"/>
                  <a:pt x="439498" y="2173448"/>
                  <a:pt x="440469" y="2170276"/>
                </a:cubicBezTo>
                <a:cubicBezTo>
                  <a:pt x="441949" y="2159445"/>
                  <a:pt x="438628" y="2152322"/>
                  <a:pt x="428258" y="2152259"/>
                </a:cubicBezTo>
                <a:cubicBezTo>
                  <a:pt x="403994" y="2155663"/>
                  <a:pt x="383149" y="2141893"/>
                  <a:pt x="360518" y="2135962"/>
                </a:cubicBezTo>
                <a:cubicBezTo>
                  <a:pt x="355102" y="2133686"/>
                  <a:pt x="350810" y="2129735"/>
                  <a:pt x="346365" y="2124288"/>
                </a:cubicBezTo>
                <a:cubicBezTo>
                  <a:pt x="333337" y="2110938"/>
                  <a:pt x="333080" y="2095797"/>
                  <a:pt x="347486" y="2084669"/>
                </a:cubicBezTo>
                <a:cubicBezTo>
                  <a:pt x="359336" y="2073899"/>
                  <a:pt x="371340" y="2064627"/>
                  <a:pt x="384776" y="2056671"/>
                </a:cubicBezTo>
                <a:cubicBezTo>
                  <a:pt x="427327" y="2029452"/>
                  <a:pt x="469572" y="1999240"/>
                  <a:pt x="508802" y="1964899"/>
                </a:cubicBezTo>
                <a:cubicBezTo>
                  <a:pt x="518406" y="1957481"/>
                  <a:pt x="529286" y="1949883"/>
                  <a:pt x="535875" y="1938334"/>
                </a:cubicBezTo>
                <a:cubicBezTo>
                  <a:pt x="561261" y="1895312"/>
                  <a:pt x="595842" y="1866175"/>
                  <a:pt x="636606" y="1846796"/>
                </a:cubicBezTo>
                <a:cubicBezTo>
                  <a:pt x="640284" y="1844762"/>
                  <a:pt x="645240" y="1842549"/>
                  <a:pt x="644780" y="1838061"/>
                </a:cubicBezTo>
                <a:cubicBezTo>
                  <a:pt x="644369" y="1821423"/>
                  <a:pt x="649373" y="1807061"/>
                  <a:pt x="651672" y="1791561"/>
                </a:cubicBezTo>
                <a:cubicBezTo>
                  <a:pt x="652028" y="1782404"/>
                  <a:pt x="651415" y="1776419"/>
                  <a:pt x="644415" y="1771331"/>
                </a:cubicBezTo>
                <a:cubicBezTo>
                  <a:pt x="638694" y="1766064"/>
                  <a:pt x="634199" y="1772765"/>
                  <a:pt x="630674" y="1776295"/>
                </a:cubicBezTo>
                <a:cubicBezTo>
                  <a:pt x="598493" y="1803576"/>
                  <a:pt x="566466" y="1832354"/>
                  <a:pt x="533006" y="1859814"/>
                </a:cubicBezTo>
                <a:cubicBezTo>
                  <a:pt x="497148" y="1889130"/>
                  <a:pt x="459398" y="1912640"/>
                  <a:pt x="416436" y="1923220"/>
                </a:cubicBezTo>
                <a:cubicBezTo>
                  <a:pt x="411327" y="1923937"/>
                  <a:pt x="403972" y="1928005"/>
                  <a:pt x="400957" y="1923875"/>
                </a:cubicBezTo>
                <a:cubicBezTo>
                  <a:pt x="397789" y="1918247"/>
                  <a:pt x="400854" y="1910230"/>
                  <a:pt x="402795" y="1903885"/>
                </a:cubicBezTo>
                <a:cubicBezTo>
                  <a:pt x="405043" y="1900535"/>
                  <a:pt x="406012" y="1897363"/>
                  <a:pt x="408260" y="1894012"/>
                </a:cubicBezTo>
                <a:cubicBezTo>
                  <a:pt x="411171" y="1884497"/>
                  <a:pt x="416789" y="1876119"/>
                  <a:pt x="416993" y="1865468"/>
                </a:cubicBezTo>
                <a:cubicBezTo>
                  <a:pt x="387466" y="1868093"/>
                  <a:pt x="359113" y="1856894"/>
                  <a:pt x="330199" y="1865504"/>
                </a:cubicBezTo>
                <a:cubicBezTo>
                  <a:pt x="323967" y="1867895"/>
                  <a:pt x="318398" y="1864124"/>
                  <a:pt x="323863" y="1854250"/>
                </a:cubicBezTo>
                <a:cubicBezTo>
                  <a:pt x="327082" y="1847728"/>
                  <a:pt x="327438" y="1838572"/>
                  <a:pt x="325394" y="1831270"/>
                </a:cubicBezTo>
                <a:cubicBezTo>
                  <a:pt x="317218" y="1802062"/>
                  <a:pt x="322578" y="1778542"/>
                  <a:pt x="338158" y="1753591"/>
                </a:cubicBezTo>
                <a:cubicBezTo>
                  <a:pt x="362573" y="1713740"/>
                  <a:pt x="381419" y="1670116"/>
                  <a:pt x="410280" y="1635711"/>
                </a:cubicBezTo>
                <a:cubicBezTo>
                  <a:pt x="430966" y="1610043"/>
                  <a:pt x="450529" y="1586050"/>
                  <a:pt x="468357" y="1557746"/>
                </a:cubicBezTo>
                <a:cubicBezTo>
                  <a:pt x="482965" y="1535967"/>
                  <a:pt x="500741" y="1519812"/>
                  <a:pt x="522809" y="1507610"/>
                </a:cubicBezTo>
                <a:cubicBezTo>
                  <a:pt x="537367" y="1497979"/>
                  <a:pt x="551772" y="1486851"/>
                  <a:pt x="561886" y="1471771"/>
                </a:cubicBezTo>
                <a:cubicBezTo>
                  <a:pt x="585790" y="1439581"/>
                  <a:pt x="613784" y="1421993"/>
                  <a:pt x="649696" y="1418472"/>
                </a:cubicBezTo>
                <a:cubicBezTo>
                  <a:pt x="677792" y="1414530"/>
                  <a:pt x="699554" y="1399335"/>
                  <a:pt x="713242" y="1368577"/>
                </a:cubicBezTo>
                <a:cubicBezTo>
                  <a:pt x="721618" y="1349189"/>
                  <a:pt x="731271" y="1329622"/>
                  <a:pt x="740771" y="1308558"/>
                </a:cubicBezTo>
                <a:cubicBezTo>
                  <a:pt x="753642" y="1282469"/>
                  <a:pt x="766513" y="1256378"/>
                  <a:pt x="786385" y="1235378"/>
                </a:cubicBezTo>
                <a:cubicBezTo>
                  <a:pt x="791185" y="1231669"/>
                  <a:pt x="793739" y="1231310"/>
                  <a:pt x="798032" y="1235262"/>
                </a:cubicBezTo>
                <a:cubicBezTo>
                  <a:pt x="809322" y="1244301"/>
                  <a:pt x="820306" y="1250349"/>
                  <a:pt x="832413" y="1254721"/>
                </a:cubicBezTo>
                <a:cubicBezTo>
                  <a:pt x="853614" y="1259335"/>
                  <a:pt x="868326" y="1251199"/>
                  <a:pt x="879103" y="1229957"/>
                </a:cubicBezTo>
                <a:cubicBezTo>
                  <a:pt x="883138" y="1218767"/>
                  <a:pt x="885896" y="1207755"/>
                  <a:pt x="888654" y="1196745"/>
                </a:cubicBezTo>
                <a:cubicBezTo>
                  <a:pt x="896262" y="1169875"/>
                  <a:pt x="904742" y="1164131"/>
                  <a:pt x="926709" y="1176227"/>
                </a:cubicBezTo>
                <a:cubicBezTo>
                  <a:pt x="926709" y="1176227"/>
                  <a:pt x="927833" y="1174552"/>
                  <a:pt x="929110" y="1174373"/>
                </a:cubicBezTo>
                <a:cubicBezTo>
                  <a:pt x="929928" y="1169705"/>
                  <a:pt x="930897" y="1166533"/>
                  <a:pt x="931714" y="1161865"/>
                </a:cubicBezTo>
                <a:cubicBezTo>
                  <a:pt x="935952" y="1140022"/>
                  <a:pt x="940600" y="1134817"/>
                  <a:pt x="957000" y="1143140"/>
                </a:cubicBezTo>
                <a:cubicBezTo>
                  <a:pt x="986938" y="1157152"/>
                  <a:pt x="1016004" y="1150039"/>
                  <a:pt x="1044458" y="1136940"/>
                </a:cubicBezTo>
                <a:cubicBezTo>
                  <a:pt x="1075158" y="1120491"/>
                  <a:pt x="1100290" y="1100268"/>
                  <a:pt x="1109074" y="1059575"/>
                </a:cubicBezTo>
                <a:cubicBezTo>
                  <a:pt x="1111678" y="1047067"/>
                  <a:pt x="1116836" y="1034202"/>
                  <a:pt x="1123426" y="1022654"/>
                </a:cubicBezTo>
                <a:cubicBezTo>
                  <a:pt x="1135326" y="999736"/>
                  <a:pt x="1153869" y="991063"/>
                  <a:pt x="1176193" y="994002"/>
                </a:cubicBezTo>
                <a:cubicBezTo>
                  <a:pt x="1187995" y="995381"/>
                  <a:pt x="1196780" y="992630"/>
                  <a:pt x="1204954" y="983895"/>
                </a:cubicBezTo>
                <a:cubicBezTo>
                  <a:pt x="1217774" y="969955"/>
                  <a:pt x="1230748" y="957510"/>
                  <a:pt x="1244029" y="948057"/>
                </a:cubicBezTo>
                <a:cubicBezTo>
                  <a:pt x="1285305" y="921018"/>
                  <a:pt x="1323411" y="888352"/>
                  <a:pt x="1356921" y="848742"/>
                </a:cubicBezTo>
                <a:cubicBezTo>
                  <a:pt x="1369586" y="833305"/>
                  <a:pt x="1385269" y="821998"/>
                  <a:pt x="1404426" y="819310"/>
                </a:cubicBezTo>
                <a:cubicBezTo>
                  <a:pt x="1436201" y="813335"/>
                  <a:pt x="1459903" y="791795"/>
                  <a:pt x="1480437" y="764631"/>
                </a:cubicBezTo>
                <a:cubicBezTo>
                  <a:pt x="1488456" y="754398"/>
                  <a:pt x="1497906" y="745485"/>
                  <a:pt x="1510677" y="743693"/>
                </a:cubicBezTo>
                <a:cubicBezTo>
                  <a:pt x="1515785" y="742975"/>
                  <a:pt x="1519463" y="740942"/>
                  <a:pt x="1522835" y="735916"/>
                </a:cubicBezTo>
                <a:cubicBezTo>
                  <a:pt x="1545462" y="703903"/>
                  <a:pt x="1577134" y="684282"/>
                  <a:pt x="1610848" y="671964"/>
                </a:cubicBezTo>
                <a:cubicBezTo>
                  <a:pt x="1620759" y="667537"/>
                  <a:pt x="1629698" y="666282"/>
                  <a:pt x="1635881" y="676040"/>
                </a:cubicBezTo>
                <a:cubicBezTo>
                  <a:pt x="1644924" y="688431"/>
                  <a:pt x="1632305" y="691718"/>
                  <a:pt x="1629088" y="698241"/>
                </a:cubicBezTo>
                <a:cubicBezTo>
                  <a:pt x="1626178" y="707756"/>
                  <a:pt x="1618821" y="711822"/>
                  <a:pt x="1609421" y="708589"/>
                </a:cubicBezTo>
                <a:cubicBezTo>
                  <a:pt x="1591899" y="701942"/>
                  <a:pt x="1591899" y="701942"/>
                  <a:pt x="1584799" y="721150"/>
                </a:cubicBezTo>
                <a:cubicBezTo>
                  <a:pt x="1582858" y="727494"/>
                  <a:pt x="1579640" y="734016"/>
                  <a:pt x="1576423" y="740538"/>
                </a:cubicBezTo>
                <a:cubicBezTo>
                  <a:pt x="1575453" y="743710"/>
                  <a:pt x="1574636" y="748378"/>
                  <a:pt x="1577497" y="751013"/>
                </a:cubicBezTo>
                <a:cubicBezTo>
                  <a:pt x="1580358" y="753647"/>
                  <a:pt x="1583219" y="756281"/>
                  <a:pt x="1586743" y="752750"/>
                </a:cubicBezTo>
                <a:cubicBezTo>
                  <a:pt x="1595223" y="747008"/>
                  <a:pt x="1604777" y="751738"/>
                  <a:pt x="1612592" y="752159"/>
                </a:cubicBezTo>
                <a:cubicBezTo>
                  <a:pt x="1620409" y="752580"/>
                  <a:pt x="1629502" y="752821"/>
                  <a:pt x="1635428" y="747436"/>
                </a:cubicBezTo>
                <a:cubicBezTo>
                  <a:pt x="1668425" y="715487"/>
                  <a:pt x="1708526" y="702273"/>
                  <a:pt x="1749087" y="693547"/>
                </a:cubicBezTo>
                <a:cubicBezTo>
                  <a:pt x="1761705" y="690258"/>
                  <a:pt x="1770337" y="686011"/>
                  <a:pt x="1775343" y="671650"/>
                </a:cubicBezTo>
                <a:cubicBezTo>
                  <a:pt x="1778100" y="660638"/>
                  <a:pt x="1783209" y="659922"/>
                  <a:pt x="1790515" y="668003"/>
                </a:cubicBezTo>
                <a:cubicBezTo>
                  <a:pt x="1795113" y="674946"/>
                  <a:pt x="1800835" y="680214"/>
                  <a:pt x="1809315" y="674471"/>
                </a:cubicBezTo>
                <a:cubicBezTo>
                  <a:pt x="1818917" y="667053"/>
                  <a:pt x="1827092" y="658318"/>
                  <a:pt x="1831126" y="647127"/>
                </a:cubicBezTo>
                <a:cubicBezTo>
                  <a:pt x="1834037" y="637612"/>
                  <a:pt x="1838837" y="633903"/>
                  <a:pt x="1847778" y="632649"/>
                </a:cubicBezTo>
                <a:cubicBezTo>
                  <a:pt x="1851609" y="632112"/>
                  <a:pt x="1855441" y="631573"/>
                  <a:pt x="1859119" y="629540"/>
                </a:cubicBezTo>
                <a:cubicBezTo>
                  <a:pt x="1882618" y="618655"/>
                  <a:pt x="1906116" y="607768"/>
                  <a:pt x="1931044" y="598199"/>
                </a:cubicBezTo>
                <a:cubicBezTo>
                  <a:pt x="1941108" y="595270"/>
                  <a:pt x="1949741" y="591024"/>
                  <a:pt x="1955052" y="579654"/>
                </a:cubicBezTo>
                <a:cubicBezTo>
                  <a:pt x="1959548" y="572953"/>
                  <a:pt x="1964349" y="569243"/>
                  <a:pt x="1971347" y="574332"/>
                </a:cubicBezTo>
                <a:cubicBezTo>
                  <a:pt x="1989485" y="586964"/>
                  <a:pt x="2005780" y="581643"/>
                  <a:pt x="2024477" y="574466"/>
                </a:cubicBezTo>
                <a:cubicBezTo>
                  <a:pt x="2071626" y="554191"/>
                  <a:pt x="2118266" y="541576"/>
                  <a:pt x="2168484" y="551225"/>
                </a:cubicBezTo>
                <a:cubicBezTo>
                  <a:pt x="2186977" y="554701"/>
                  <a:pt x="2205011" y="553690"/>
                  <a:pt x="2222429" y="546692"/>
                </a:cubicBezTo>
                <a:cubicBezTo>
                  <a:pt x="2251190" y="536586"/>
                  <a:pt x="2280103" y="527976"/>
                  <a:pt x="2309324" y="522358"/>
                </a:cubicBezTo>
                <a:cubicBezTo>
                  <a:pt x="2348760" y="515307"/>
                  <a:pt x="2388505" y="511248"/>
                  <a:pt x="2426561" y="490731"/>
                </a:cubicBezTo>
                <a:cubicBezTo>
                  <a:pt x="2457108" y="472785"/>
                  <a:pt x="2489853" y="463638"/>
                  <a:pt x="2524029" y="455807"/>
                </a:cubicBezTo>
                <a:cubicBezTo>
                  <a:pt x="2555804" y="449832"/>
                  <a:pt x="2587732" y="445351"/>
                  <a:pt x="2618585" y="430397"/>
                </a:cubicBezTo>
                <a:cubicBezTo>
                  <a:pt x="2640806" y="419691"/>
                  <a:pt x="2663488" y="413474"/>
                  <a:pt x="2686169" y="407256"/>
                </a:cubicBezTo>
                <a:cubicBezTo>
                  <a:pt x="2781186" y="386335"/>
                  <a:pt x="2874159" y="358114"/>
                  <a:pt x="2966161" y="333063"/>
                </a:cubicBezTo>
                <a:cubicBezTo>
                  <a:pt x="3068072" y="303587"/>
                  <a:pt x="3168555" y="272792"/>
                  <a:pt x="3270774" y="246308"/>
                </a:cubicBezTo>
                <a:cubicBezTo>
                  <a:pt x="3367885" y="220541"/>
                  <a:pt x="3465456" y="199262"/>
                  <a:pt x="3563794" y="185465"/>
                </a:cubicBezTo>
                <a:cubicBezTo>
                  <a:pt x="3639144" y="174893"/>
                  <a:pt x="3714033" y="159832"/>
                  <a:pt x="3788615" y="141779"/>
                </a:cubicBezTo>
                <a:cubicBezTo>
                  <a:pt x="3845473" y="127730"/>
                  <a:pt x="3902330" y="113682"/>
                  <a:pt x="3959493" y="102625"/>
                </a:cubicBezTo>
                <a:cubicBezTo>
                  <a:pt x="4000207" y="95395"/>
                  <a:pt x="4040921" y="88165"/>
                  <a:pt x="4082759" y="79260"/>
                </a:cubicBezTo>
                <a:cubicBezTo>
                  <a:pt x="4108301" y="75676"/>
                  <a:pt x="4135121" y="71912"/>
                  <a:pt x="4160510" y="66832"/>
                </a:cubicBezTo>
                <a:cubicBezTo>
                  <a:pt x="4169449" y="65578"/>
                  <a:pt x="4177112" y="64503"/>
                  <a:pt x="4184775" y="63429"/>
                </a:cubicBezTo>
                <a:cubicBezTo>
                  <a:pt x="4187328" y="63069"/>
                  <a:pt x="4188760" y="64386"/>
                  <a:pt x="4190037" y="64206"/>
                </a:cubicBezTo>
                <a:cubicBezTo>
                  <a:pt x="4312129" y="54664"/>
                  <a:pt x="4432689" y="30161"/>
                  <a:pt x="4555241" y="25108"/>
                </a:cubicBezTo>
                <a:cubicBezTo>
                  <a:pt x="4587476" y="23621"/>
                  <a:pt x="4619404" y="19141"/>
                  <a:pt x="4651792" y="19150"/>
                </a:cubicBezTo>
                <a:cubicBezTo>
                  <a:pt x="4722954" y="18273"/>
                  <a:pt x="4792532" y="14580"/>
                  <a:pt x="4863232" y="9214"/>
                </a:cubicBezTo>
                <a:cubicBezTo>
                  <a:pt x="4918456" y="4500"/>
                  <a:pt x="4973678" y="-212"/>
                  <a:pt x="5029821" y="4053"/>
                </a:cubicBezTo>
                <a:cubicBezTo>
                  <a:pt x="5082133" y="8855"/>
                  <a:pt x="5134138" y="10664"/>
                  <a:pt x="5184916" y="504"/>
                </a:cubicBezTo>
                <a:cubicBezTo>
                  <a:pt x="5187471" y="146"/>
                  <a:pt x="5189705" y="-168"/>
                  <a:pt x="5191838" y="103"/>
                </a:cubicBezTo>
                <a:cubicBezTo>
                  <a:pt x="5193970" y="372"/>
                  <a:pt x="5196002" y="1226"/>
                  <a:pt x="5198148" y="3202"/>
                </a:cubicBezTo>
                <a:cubicBezTo>
                  <a:pt x="5223590" y="23915"/>
                  <a:pt x="5250715" y="23145"/>
                  <a:pt x="5279936" y="17527"/>
                </a:cubicBezTo>
                <a:cubicBezTo>
                  <a:pt x="5307879" y="12089"/>
                  <a:pt x="5335976" y="8147"/>
                  <a:pt x="5364685" y="10190"/>
                </a:cubicBezTo>
                <a:cubicBezTo>
                  <a:pt x="5413014" y="14032"/>
                  <a:pt x="5460370" y="21048"/>
                  <a:pt x="5509053" y="1573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94623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그림 개체 틀 8">
            <a:extLst>
              <a:ext uri="{FF2B5EF4-FFF2-40B4-BE49-F238E27FC236}">
                <a16:creationId xmlns:a16="http://schemas.microsoft.com/office/drawing/2014/main" id="{93E67ACF-D539-40D6-8928-FD08E0C15942}"/>
              </a:ext>
            </a:extLst>
          </p:cNvPr>
          <p:cNvSpPr>
            <a:spLocks noGrp="1"/>
          </p:cNvSpPr>
          <p:nvPr>
            <p:ph type="pic" sz="quarter" idx="10" hasCustomPrompt="1"/>
          </p:nvPr>
        </p:nvSpPr>
        <p:spPr>
          <a:xfrm>
            <a:off x="9074331" y="1280159"/>
            <a:ext cx="2394857" cy="4014651"/>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4" name="그림 개체 틀 8">
            <a:extLst>
              <a:ext uri="{FF2B5EF4-FFF2-40B4-BE49-F238E27FC236}">
                <a16:creationId xmlns:a16="http://schemas.microsoft.com/office/drawing/2014/main" id="{485B9B67-51AB-46DD-A495-7F8E099BA08E}"/>
              </a:ext>
            </a:extLst>
          </p:cNvPr>
          <p:cNvSpPr>
            <a:spLocks noGrp="1"/>
          </p:cNvSpPr>
          <p:nvPr>
            <p:ph type="pic" sz="quarter" idx="11" hasCustomPrompt="1"/>
          </p:nvPr>
        </p:nvSpPr>
        <p:spPr>
          <a:xfrm>
            <a:off x="6348549" y="1280159"/>
            <a:ext cx="2394857" cy="4014651"/>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8">
            <a:extLst>
              <a:ext uri="{FF2B5EF4-FFF2-40B4-BE49-F238E27FC236}">
                <a16:creationId xmlns:a16="http://schemas.microsoft.com/office/drawing/2014/main" id="{58C3F89D-390F-4B44-BAE7-BC48E24419F8}"/>
              </a:ext>
            </a:extLst>
          </p:cNvPr>
          <p:cNvSpPr>
            <a:spLocks noGrp="1"/>
          </p:cNvSpPr>
          <p:nvPr>
            <p:ph type="pic" sz="quarter" idx="12" hasCustomPrompt="1"/>
          </p:nvPr>
        </p:nvSpPr>
        <p:spPr>
          <a:xfrm>
            <a:off x="3622766" y="1280158"/>
            <a:ext cx="2394857" cy="4014651"/>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500943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그림 개체 틀 8">
            <a:extLst>
              <a:ext uri="{FF2B5EF4-FFF2-40B4-BE49-F238E27FC236}">
                <a16:creationId xmlns:a16="http://schemas.microsoft.com/office/drawing/2014/main" id="{485B9B67-51AB-46DD-A495-7F8E099BA08E}"/>
              </a:ext>
            </a:extLst>
          </p:cNvPr>
          <p:cNvSpPr>
            <a:spLocks noGrp="1"/>
          </p:cNvSpPr>
          <p:nvPr>
            <p:ph type="pic" sz="quarter" idx="11" hasCustomPrompt="1"/>
          </p:nvPr>
        </p:nvSpPr>
        <p:spPr>
          <a:xfrm>
            <a:off x="7254240" y="0"/>
            <a:ext cx="4937760" cy="6857999"/>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
        <p:nvSpPr>
          <p:cNvPr id="12" name="Picture Placeholder 2">
            <a:extLst>
              <a:ext uri="{FF2B5EF4-FFF2-40B4-BE49-F238E27FC236}">
                <a16:creationId xmlns:a16="http://schemas.microsoft.com/office/drawing/2014/main" id="{065C6B54-DDC7-4504-9020-1DB1163A8C87}"/>
              </a:ext>
            </a:extLst>
          </p:cNvPr>
          <p:cNvSpPr>
            <a:spLocks noGrp="1"/>
          </p:cNvSpPr>
          <p:nvPr>
            <p:ph type="pic" idx="12" hasCustomPrompt="1"/>
          </p:nvPr>
        </p:nvSpPr>
        <p:spPr>
          <a:xfrm>
            <a:off x="5554287" y="2394903"/>
            <a:ext cx="3399906" cy="2068192"/>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1191485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그림 개체 틀 8">
            <a:extLst>
              <a:ext uri="{FF2B5EF4-FFF2-40B4-BE49-F238E27FC236}">
                <a16:creationId xmlns:a16="http://schemas.microsoft.com/office/drawing/2014/main" id="{485B9B67-51AB-46DD-A495-7F8E099BA08E}"/>
              </a:ext>
            </a:extLst>
          </p:cNvPr>
          <p:cNvSpPr>
            <a:spLocks noGrp="1"/>
          </p:cNvSpPr>
          <p:nvPr>
            <p:ph type="pic" sz="quarter" idx="11" hasCustomPrompt="1"/>
          </p:nvPr>
        </p:nvSpPr>
        <p:spPr>
          <a:xfrm>
            <a:off x="1" y="1201783"/>
            <a:ext cx="6096000" cy="4454434"/>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736588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그림 개체 틀 8">
            <a:extLst>
              <a:ext uri="{FF2B5EF4-FFF2-40B4-BE49-F238E27FC236}">
                <a16:creationId xmlns:a16="http://schemas.microsoft.com/office/drawing/2014/main" id="{485B9B67-51AB-46DD-A495-7F8E099BA08E}"/>
              </a:ext>
            </a:extLst>
          </p:cNvPr>
          <p:cNvSpPr>
            <a:spLocks noGrp="1"/>
          </p:cNvSpPr>
          <p:nvPr>
            <p:ph type="pic" sz="quarter" idx="11" hasCustomPrompt="1"/>
          </p:nvPr>
        </p:nvSpPr>
        <p:spPr>
          <a:xfrm>
            <a:off x="0" y="0"/>
            <a:ext cx="12191999"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317509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그림 개체 틀 8">
            <a:extLst>
              <a:ext uri="{FF2B5EF4-FFF2-40B4-BE49-F238E27FC236}">
                <a16:creationId xmlns:a16="http://schemas.microsoft.com/office/drawing/2014/main" id="{485B9B67-51AB-46DD-A495-7F8E099BA08E}"/>
              </a:ext>
            </a:extLst>
          </p:cNvPr>
          <p:cNvSpPr>
            <a:spLocks noGrp="1"/>
          </p:cNvSpPr>
          <p:nvPr>
            <p:ph type="pic" sz="quarter" idx="11" hasCustomPrompt="1"/>
          </p:nvPr>
        </p:nvSpPr>
        <p:spPr>
          <a:xfrm>
            <a:off x="6209210" y="259081"/>
            <a:ext cx="5686699" cy="633984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3" name="그림 개체 틀 8">
            <a:extLst>
              <a:ext uri="{FF2B5EF4-FFF2-40B4-BE49-F238E27FC236}">
                <a16:creationId xmlns:a16="http://schemas.microsoft.com/office/drawing/2014/main" id="{1A35D679-466B-47E8-8AF0-97147672D712}"/>
              </a:ext>
            </a:extLst>
          </p:cNvPr>
          <p:cNvSpPr>
            <a:spLocks noGrp="1"/>
          </p:cNvSpPr>
          <p:nvPr>
            <p:ph type="pic" sz="quarter" idx="12" hasCustomPrompt="1"/>
          </p:nvPr>
        </p:nvSpPr>
        <p:spPr>
          <a:xfrm>
            <a:off x="296092" y="259080"/>
            <a:ext cx="5686699" cy="3085011"/>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8">
            <a:extLst>
              <a:ext uri="{FF2B5EF4-FFF2-40B4-BE49-F238E27FC236}">
                <a16:creationId xmlns:a16="http://schemas.microsoft.com/office/drawing/2014/main" id="{C1DFE556-303C-4416-AAED-947D630FEAE4}"/>
              </a:ext>
            </a:extLst>
          </p:cNvPr>
          <p:cNvSpPr>
            <a:spLocks noGrp="1"/>
          </p:cNvSpPr>
          <p:nvPr>
            <p:ph type="pic" sz="quarter" idx="13" hasCustomPrompt="1"/>
          </p:nvPr>
        </p:nvSpPr>
        <p:spPr>
          <a:xfrm>
            <a:off x="296092" y="3513910"/>
            <a:ext cx="5686699" cy="3085011"/>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7818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7228120" y="1876149"/>
            <a:ext cx="4320000" cy="43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000213" y="653142"/>
            <a:ext cx="4320000" cy="4320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97054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5_Images &amp; Contents">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B7D7898D-D468-435D-8064-94CFFEA0BECB}"/>
              </a:ext>
            </a:extLst>
          </p:cNvPr>
          <p:cNvSpPr>
            <a:spLocks noGrp="1"/>
          </p:cNvSpPr>
          <p:nvPr>
            <p:ph type="pic" sz="quarter" idx="10" hasCustomPrompt="1"/>
          </p:nvPr>
        </p:nvSpPr>
        <p:spPr>
          <a:xfrm>
            <a:off x="5399091" y="1283844"/>
            <a:ext cx="5035481" cy="4946542"/>
          </a:xfrm>
          <a:custGeom>
            <a:avLst/>
            <a:gdLst>
              <a:gd name="connsiteX0" fmla="*/ 0 w 5035481"/>
              <a:gd name="connsiteY0" fmla="*/ 0 h 4946542"/>
              <a:gd name="connsiteX1" fmla="*/ 5035481 w 5035481"/>
              <a:gd name="connsiteY1" fmla="*/ 1150274 h 4946542"/>
              <a:gd name="connsiteX2" fmla="*/ 1532975 w 5035481"/>
              <a:gd name="connsiteY2" fmla="*/ 4946542 h 4946542"/>
            </a:gdLst>
            <a:ahLst/>
            <a:cxnLst>
              <a:cxn ang="0">
                <a:pos x="connsiteX0" y="connsiteY0"/>
              </a:cxn>
              <a:cxn ang="0">
                <a:pos x="connsiteX1" y="connsiteY1"/>
              </a:cxn>
              <a:cxn ang="0">
                <a:pos x="connsiteX2" y="connsiteY2"/>
              </a:cxn>
            </a:cxnLst>
            <a:rect l="l" t="t" r="r" b="b"/>
            <a:pathLst>
              <a:path w="5035481" h="4946542">
                <a:moveTo>
                  <a:pt x="0" y="0"/>
                </a:moveTo>
                <a:lnTo>
                  <a:pt x="5035481" y="1150274"/>
                </a:lnTo>
                <a:lnTo>
                  <a:pt x="1532975" y="4946542"/>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4159679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 AND CONTENTS LAYOUT_06">
    <p:spTree>
      <p:nvGrpSpPr>
        <p:cNvPr id="1" name=""/>
        <p:cNvGrpSpPr/>
        <p:nvPr/>
      </p:nvGrpSpPr>
      <p:grpSpPr>
        <a:xfrm>
          <a:off x="0" y="0"/>
          <a:ext cx="0" cy="0"/>
          <a:chOff x="0" y="0"/>
          <a:chExt cx="0" cy="0"/>
        </a:xfrm>
      </p:grpSpPr>
      <p:sp>
        <p:nvSpPr>
          <p:cNvPr id="12" name="직사각형 1">
            <a:extLst>
              <a:ext uri="{FF2B5EF4-FFF2-40B4-BE49-F238E27FC236}">
                <a16:creationId xmlns:a16="http://schemas.microsoft.com/office/drawing/2014/main" id="{C3972A01-3217-4DBC-8F64-02137077AA22}"/>
              </a:ext>
            </a:extLst>
          </p:cNvPr>
          <p:cNvSpPr/>
          <p:nvPr userDrawn="1"/>
        </p:nvSpPr>
        <p:spPr>
          <a:xfrm>
            <a:off x="766353" y="2307771"/>
            <a:ext cx="2688000" cy="20900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6" name="직사각형 1"/>
          <p:cNvSpPr/>
          <p:nvPr userDrawn="1"/>
        </p:nvSpPr>
        <p:spPr>
          <a:xfrm>
            <a:off x="2" y="0"/>
            <a:ext cx="12191999" cy="2376000"/>
          </a:xfrm>
          <a:custGeom>
            <a:avLst/>
            <a:gdLst>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1574014 h 2376000"/>
              <a:gd name="connsiteX5" fmla="*/ 539552 w 9143999"/>
              <a:gd name="connsiteY5" fmla="*/ 2376000 h 2376000"/>
              <a:gd name="connsiteX6" fmla="*/ 0 w 9143999"/>
              <a:gd name="connsiteY6" fmla="*/ 2376000 h 2376000"/>
              <a:gd name="connsiteX7" fmla="*/ 0 w 9143999"/>
              <a:gd name="connsiteY7" fmla="*/ 0 h 2376000"/>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2376000 h 2376000"/>
              <a:gd name="connsiteX5" fmla="*/ 0 w 9143999"/>
              <a:gd name="connsiteY5" fmla="*/ 2376000 h 2376000"/>
              <a:gd name="connsiteX6" fmla="*/ 0 w 9143999"/>
              <a:gd name="connsiteY6" fmla="*/ 0 h 2376000"/>
              <a:gd name="connsiteX0" fmla="*/ 0 w 9143999"/>
              <a:gd name="connsiteY0" fmla="*/ 0 h 2376000"/>
              <a:gd name="connsiteX1" fmla="*/ 9143999 w 9143999"/>
              <a:gd name="connsiteY1" fmla="*/ 0 h 2376000"/>
              <a:gd name="connsiteX2" fmla="*/ 9143999 w 9143999"/>
              <a:gd name="connsiteY2" fmla="*/ 2376000 h 2376000"/>
              <a:gd name="connsiteX3" fmla="*/ 539552 w 9143999"/>
              <a:gd name="connsiteY3" fmla="*/ 2376000 h 2376000"/>
              <a:gd name="connsiteX4" fmla="*/ 0 w 9143999"/>
              <a:gd name="connsiteY4" fmla="*/ 2376000 h 2376000"/>
              <a:gd name="connsiteX5" fmla="*/ 0 w 9143999"/>
              <a:gd name="connsiteY5" fmla="*/ 0 h 2376000"/>
              <a:gd name="connsiteX0" fmla="*/ 0 w 9143999"/>
              <a:gd name="connsiteY0" fmla="*/ 0 h 2376000"/>
              <a:gd name="connsiteX1" fmla="*/ 9143999 w 9143999"/>
              <a:gd name="connsiteY1" fmla="*/ 0 h 2376000"/>
              <a:gd name="connsiteX2" fmla="*/ 9143999 w 9143999"/>
              <a:gd name="connsiteY2" fmla="*/ 2376000 h 2376000"/>
              <a:gd name="connsiteX3" fmla="*/ 0 w 9143999"/>
              <a:gd name="connsiteY3" fmla="*/ 2376000 h 2376000"/>
              <a:gd name="connsiteX4" fmla="*/ 0 w 9143999"/>
              <a:gd name="connsiteY4" fmla="*/ 0 h 23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9" h="2376000">
                <a:moveTo>
                  <a:pt x="0" y="0"/>
                </a:moveTo>
                <a:lnTo>
                  <a:pt x="9143999" y="0"/>
                </a:lnTo>
                <a:lnTo>
                  <a:pt x="9143999" y="2376000"/>
                </a:lnTo>
                <a:lnTo>
                  <a:pt x="0" y="2376000"/>
                </a:lnTo>
                <a:lnTo>
                  <a:pt x="0" y="0"/>
                </a:lnTo>
                <a:close/>
              </a:path>
            </a:pathLst>
          </a:custGeom>
          <a:solidFill>
            <a:schemeClr val="accent1">
              <a:alpha val="89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2" name="직사각형 1">
            <a:extLst>
              <a:ext uri="{FF2B5EF4-FFF2-40B4-BE49-F238E27FC236}">
                <a16:creationId xmlns:a16="http://schemas.microsoft.com/office/drawing/2014/main" id="{7D8CC45C-6E96-4347-9DCC-12654281B22A}"/>
              </a:ext>
            </a:extLst>
          </p:cNvPr>
          <p:cNvSpPr/>
          <p:nvPr userDrawn="1"/>
        </p:nvSpPr>
        <p:spPr>
          <a:xfrm>
            <a:off x="766353" y="1393363"/>
            <a:ext cx="2688000" cy="98263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6" name="그림 개체 틀 2"/>
          <p:cNvSpPr>
            <a:spLocks noGrp="1"/>
          </p:cNvSpPr>
          <p:nvPr>
            <p:ph type="pic" sz="quarter" idx="10" hasCustomPrompt="1"/>
          </p:nvPr>
        </p:nvSpPr>
        <p:spPr>
          <a:xfrm>
            <a:off x="910353" y="1537463"/>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9AB778C3-4416-46DA-B1EA-BB9C2BC49BA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4" name="Group 13">
            <a:extLst>
              <a:ext uri="{FF2B5EF4-FFF2-40B4-BE49-F238E27FC236}">
                <a16:creationId xmlns:a16="http://schemas.microsoft.com/office/drawing/2014/main" id="{931440CE-3800-4D39-949F-81FEC5BA788E}"/>
              </a:ext>
            </a:extLst>
          </p:cNvPr>
          <p:cNvGrpSpPr/>
          <p:nvPr userDrawn="1"/>
        </p:nvGrpSpPr>
        <p:grpSpPr>
          <a:xfrm>
            <a:off x="0" y="5728740"/>
            <a:ext cx="12192000" cy="723192"/>
            <a:chOff x="0" y="5808144"/>
            <a:chExt cx="12192000" cy="723192"/>
          </a:xfrm>
        </p:grpSpPr>
        <p:sp>
          <p:nvSpPr>
            <p:cNvPr id="15" name="Freeform: Shape 14">
              <a:extLst>
                <a:ext uri="{FF2B5EF4-FFF2-40B4-BE49-F238E27FC236}">
                  <a16:creationId xmlns:a16="http://schemas.microsoft.com/office/drawing/2014/main" id="{D89C862F-1397-4E34-B00C-512D9677DCF2}"/>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83FF2870-B2BA-4F9C-ABAB-D7162A139B0F}"/>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28575" cap="flat">
              <a:solidFill>
                <a:schemeClr val="accent2"/>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AF4FC95-B04B-4C60-A9D1-CFAF18B4E6A6}"/>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2"/>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9D8F0836-27C0-45BE-819F-AB6454E376F0}"/>
                </a:ext>
              </a:extLst>
            </p:cNvPr>
            <p:cNvCxnSpPr>
              <a:cxnSpLocks/>
            </p:cNvCxnSpPr>
            <p:nvPr/>
          </p:nvCxnSpPr>
          <p:spPr>
            <a:xfrm>
              <a:off x="0" y="6503154"/>
              <a:ext cx="818147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494E07A3-1047-4679-92CE-91D2CCB12FA8}"/>
              </a:ext>
            </a:extLst>
          </p:cNvPr>
          <p:cNvSpPr/>
          <p:nvPr userDrawn="1"/>
        </p:nvSpPr>
        <p:spPr>
          <a:xfrm>
            <a:off x="0" y="6485021"/>
            <a:ext cx="12192000" cy="372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4624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Images and Contents Layout">
    <p:spTree>
      <p:nvGrpSpPr>
        <p:cNvPr id="1" name=""/>
        <p:cNvGrpSpPr/>
        <p:nvPr/>
      </p:nvGrpSpPr>
      <p:grpSpPr>
        <a:xfrm>
          <a:off x="0" y="0"/>
          <a:ext cx="0" cy="0"/>
          <a:chOff x="0" y="0"/>
          <a:chExt cx="0" cy="0"/>
        </a:xfrm>
      </p:grpSpPr>
      <p:sp>
        <p:nvSpPr>
          <p:cNvPr id="4" name="Picture Placeholder 2"/>
          <p:cNvSpPr>
            <a:spLocks noGrp="1"/>
          </p:cNvSpPr>
          <p:nvPr>
            <p:ph type="pic" idx="18"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6836229" y="2276872"/>
            <a:ext cx="5355771" cy="27363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269286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66474" y="339509"/>
            <a:ext cx="9430252"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9919EF6-B417-4451-B188-C2C0ABEF2C95}"/>
              </a:ext>
            </a:extLst>
          </p:cNvPr>
          <p:cNvSpPr/>
          <p:nvPr userDrawn="1"/>
        </p:nvSpPr>
        <p:spPr>
          <a:xfrm>
            <a:off x="0" y="0"/>
            <a:ext cx="232209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657923-A0DE-46FE-BBC8-57B9510D394B}"/>
              </a:ext>
            </a:extLst>
          </p:cNvPr>
          <p:cNvSpPr txBox="1"/>
          <p:nvPr userDrawn="1"/>
        </p:nvSpPr>
        <p:spPr>
          <a:xfrm>
            <a:off x="188399" y="1103287"/>
            <a:ext cx="3517324" cy="461665"/>
          </a:xfrm>
          <a:prstGeom prst="rect">
            <a:avLst/>
          </a:prstGeom>
          <a:noFill/>
        </p:spPr>
        <p:txBody>
          <a:bodyPr wrap="square" rtlCol="0" anchor="ctr">
            <a:spAutoFit/>
          </a:bodyPr>
          <a:lstStyle/>
          <a:p>
            <a:r>
              <a:rPr lang="en-US" altLang="ko-KR" sz="2400" dirty="0">
                <a:solidFill>
                  <a:schemeClr val="accent1">
                    <a:lumMod val="75000"/>
                  </a:schemeClr>
                </a:solidFill>
                <a:cs typeface="Arial" pitchFamily="34" charset="0"/>
              </a:rPr>
              <a:t>Education</a:t>
            </a:r>
            <a:endParaRPr lang="ko-KR" altLang="en-US" sz="2400" dirty="0">
              <a:solidFill>
                <a:schemeClr val="accent1">
                  <a:lumMod val="75000"/>
                </a:schemeClr>
              </a:solidFill>
              <a:cs typeface="Arial" pitchFamily="34" charset="0"/>
            </a:endParaRPr>
          </a:p>
        </p:txBody>
      </p:sp>
      <p:sp>
        <p:nvSpPr>
          <p:cNvPr id="7" name="TextBox 6">
            <a:extLst>
              <a:ext uri="{FF2B5EF4-FFF2-40B4-BE49-F238E27FC236}">
                <a16:creationId xmlns:a16="http://schemas.microsoft.com/office/drawing/2014/main" id="{0BDCF291-E914-47A1-9E07-2183A941A8E7}"/>
              </a:ext>
            </a:extLst>
          </p:cNvPr>
          <p:cNvSpPr txBox="1"/>
          <p:nvPr userDrawn="1"/>
        </p:nvSpPr>
        <p:spPr>
          <a:xfrm>
            <a:off x="188399" y="1454636"/>
            <a:ext cx="3517324" cy="461665"/>
          </a:xfrm>
          <a:prstGeom prst="rect">
            <a:avLst/>
          </a:prstGeom>
          <a:noFill/>
        </p:spPr>
        <p:txBody>
          <a:bodyPr wrap="square" rtlCol="0" anchor="ctr">
            <a:spAutoFit/>
          </a:bodyPr>
          <a:lstStyle/>
          <a:p>
            <a:r>
              <a:rPr lang="en-US" altLang="ko-KR" sz="2400" dirty="0">
                <a:solidFill>
                  <a:schemeClr val="accent1">
                    <a:lumMod val="75000"/>
                  </a:schemeClr>
                </a:solidFill>
                <a:cs typeface="Arial" pitchFamily="34" charset="0"/>
              </a:rPr>
              <a:t>Plan</a:t>
            </a:r>
            <a:endParaRPr lang="ko-KR" altLang="en-US" sz="2400" dirty="0">
              <a:solidFill>
                <a:schemeClr val="accent1">
                  <a:lumMod val="75000"/>
                </a:schemeClr>
              </a:solidFill>
              <a:cs typeface="Arial" pitchFamily="34" charset="0"/>
            </a:endParaRPr>
          </a:p>
        </p:txBody>
      </p:sp>
      <p:grpSp>
        <p:nvGrpSpPr>
          <p:cNvPr id="8" name="Group 7">
            <a:extLst>
              <a:ext uri="{FF2B5EF4-FFF2-40B4-BE49-F238E27FC236}">
                <a16:creationId xmlns:a16="http://schemas.microsoft.com/office/drawing/2014/main" id="{0E077479-776C-4BDA-9446-1C8D13201629}"/>
              </a:ext>
            </a:extLst>
          </p:cNvPr>
          <p:cNvGrpSpPr/>
          <p:nvPr userDrawn="1"/>
        </p:nvGrpSpPr>
        <p:grpSpPr>
          <a:xfrm>
            <a:off x="295274" y="447797"/>
            <a:ext cx="1618143" cy="491518"/>
            <a:chOff x="6442698" y="4204191"/>
            <a:chExt cx="3262908" cy="991122"/>
          </a:xfrm>
          <a:solidFill>
            <a:schemeClr val="accent1">
              <a:lumMod val="75000"/>
            </a:schemeClr>
          </a:solidFill>
        </p:grpSpPr>
        <p:sp>
          <p:nvSpPr>
            <p:cNvPr id="9" name="Freeform: Shape 8">
              <a:extLst>
                <a:ext uri="{FF2B5EF4-FFF2-40B4-BE49-F238E27FC236}">
                  <a16:creationId xmlns:a16="http://schemas.microsoft.com/office/drawing/2014/main" id="{CACF40F7-03F9-442E-96A1-09783D760CBF}"/>
                </a:ext>
              </a:extLst>
            </p:cNvPr>
            <p:cNvSpPr/>
            <p:nvPr/>
          </p:nvSpPr>
          <p:spPr>
            <a:xfrm flipH="1">
              <a:off x="6442698" y="4300261"/>
              <a:ext cx="727472" cy="887611"/>
            </a:xfrm>
            <a:custGeom>
              <a:avLst/>
              <a:gdLst>
                <a:gd name="connsiteX0" fmla="*/ 357783 w 727472"/>
                <a:gd name="connsiteY0" fmla="*/ 0 h 887611"/>
                <a:gd name="connsiteX1" fmla="*/ 158651 w 727472"/>
                <a:gd name="connsiteY1" fmla="*/ 29171 h 887611"/>
                <a:gd name="connsiteX2" fmla="*/ 46732 w 727472"/>
                <a:gd name="connsiteY2" fmla="*/ 118765 h 887611"/>
                <a:gd name="connsiteX3" fmla="*/ 5953 w 727472"/>
                <a:gd name="connsiteY3" fmla="*/ 254199 h 887611"/>
                <a:gd name="connsiteX4" fmla="*/ 52685 w 727472"/>
                <a:gd name="connsiteY4" fmla="*/ 406599 h 887611"/>
                <a:gd name="connsiteX5" fmla="*/ 222647 w 727472"/>
                <a:gd name="connsiteY5" fmla="*/ 566142 h 887611"/>
                <a:gd name="connsiteX6" fmla="*/ 320576 w 727472"/>
                <a:gd name="connsiteY6" fmla="*/ 636985 h 887611"/>
                <a:gd name="connsiteX7" fmla="*/ 378619 w 727472"/>
                <a:gd name="connsiteY7" fmla="*/ 689967 h 887611"/>
                <a:gd name="connsiteX8" fmla="*/ 0 w 727472"/>
                <a:gd name="connsiteY8" fmla="*/ 689967 h 887611"/>
                <a:gd name="connsiteX9" fmla="*/ 0 w 727472"/>
                <a:gd name="connsiteY9" fmla="*/ 887611 h 887611"/>
                <a:gd name="connsiteX10" fmla="*/ 727472 w 727472"/>
                <a:gd name="connsiteY10" fmla="*/ 887611 h 887611"/>
                <a:gd name="connsiteX11" fmla="*/ 651569 w 727472"/>
                <a:gd name="connsiteY11" fmla="*/ 684907 h 887611"/>
                <a:gd name="connsiteX12" fmla="*/ 413742 w 727472"/>
                <a:gd name="connsiteY12" fmla="*/ 460772 h 887611"/>
                <a:gd name="connsiteX13" fmla="*/ 277416 w 727472"/>
                <a:gd name="connsiteY13" fmla="*/ 340519 h 887611"/>
                <a:gd name="connsiteX14" fmla="*/ 247650 w 727472"/>
                <a:gd name="connsiteY14" fmla="*/ 262533 h 887611"/>
                <a:gd name="connsiteX15" fmla="*/ 277118 w 727472"/>
                <a:gd name="connsiteY15" fmla="*/ 194370 h 887611"/>
                <a:gd name="connsiteX16" fmla="*/ 351234 w 727472"/>
                <a:gd name="connsiteY16" fmla="*/ 166092 h 887611"/>
                <a:gd name="connsiteX17" fmla="*/ 427137 w 727472"/>
                <a:gd name="connsiteY17" fmla="*/ 195263 h 887611"/>
                <a:gd name="connsiteX18" fmla="*/ 466725 w 727472"/>
                <a:gd name="connsiteY18" fmla="*/ 298252 h 887611"/>
                <a:gd name="connsiteX19" fmla="*/ 709612 w 727472"/>
                <a:gd name="connsiteY19" fmla="*/ 278607 h 887611"/>
                <a:gd name="connsiteX20" fmla="*/ 657225 w 727472"/>
                <a:gd name="connsiteY20" fmla="*/ 118765 h 887611"/>
                <a:gd name="connsiteX21" fmla="*/ 549771 w 727472"/>
                <a:gd name="connsiteY21" fmla="*/ 30659 h 887611"/>
                <a:gd name="connsiteX22" fmla="*/ 357783 w 727472"/>
                <a:gd name="connsiteY22" fmla="*/ 0 h 88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27472" h="887611">
                  <a:moveTo>
                    <a:pt x="357783" y="0"/>
                  </a:moveTo>
                  <a:cubicBezTo>
                    <a:pt x="272455" y="0"/>
                    <a:pt x="206077" y="9724"/>
                    <a:pt x="158651" y="29171"/>
                  </a:cubicBezTo>
                  <a:cubicBezTo>
                    <a:pt x="111224" y="48617"/>
                    <a:pt x="73918" y="78482"/>
                    <a:pt x="46732" y="118765"/>
                  </a:cubicBezTo>
                  <a:cubicBezTo>
                    <a:pt x="19546" y="159048"/>
                    <a:pt x="5953" y="204192"/>
                    <a:pt x="5953" y="254199"/>
                  </a:cubicBezTo>
                  <a:cubicBezTo>
                    <a:pt x="5953" y="307380"/>
                    <a:pt x="21530" y="358180"/>
                    <a:pt x="52685" y="406599"/>
                  </a:cubicBezTo>
                  <a:cubicBezTo>
                    <a:pt x="83840" y="455017"/>
                    <a:pt x="140494" y="508199"/>
                    <a:pt x="222647" y="566142"/>
                  </a:cubicBezTo>
                  <a:cubicBezTo>
                    <a:pt x="271463" y="599877"/>
                    <a:pt x="304105" y="623491"/>
                    <a:pt x="320576" y="636985"/>
                  </a:cubicBezTo>
                  <a:cubicBezTo>
                    <a:pt x="337046" y="650478"/>
                    <a:pt x="356394" y="668139"/>
                    <a:pt x="378619" y="689967"/>
                  </a:cubicBezTo>
                  <a:lnTo>
                    <a:pt x="0" y="689967"/>
                  </a:lnTo>
                  <a:lnTo>
                    <a:pt x="0" y="887611"/>
                  </a:lnTo>
                  <a:lnTo>
                    <a:pt x="727472" y="887611"/>
                  </a:lnTo>
                  <a:cubicBezTo>
                    <a:pt x="719137" y="815777"/>
                    <a:pt x="693837" y="748209"/>
                    <a:pt x="651569" y="684907"/>
                  </a:cubicBezTo>
                  <a:cubicBezTo>
                    <a:pt x="609302" y="621606"/>
                    <a:pt x="530027" y="546894"/>
                    <a:pt x="413742" y="460772"/>
                  </a:cubicBezTo>
                  <a:cubicBezTo>
                    <a:pt x="342702" y="407988"/>
                    <a:pt x="297259" y="367903"/>
                    <a:pt x="277416" y="340519"/>
                  </a:cubicBezTo>
                  <a:cubicBezTo>
                    <a:pt x="257572" y="313135"/>
                    <a:pt x="247650" y="287139"/>
                    <a:pt x="247650" y="262533"/>
                  </a:cubicBezTo>
                  <a:cubicBezTo>
                    <a:pt x="247650" y="235943"/>
                    <a:pt x="257473" y="213221"/>
                    <a:pt x="277118" y="194370"/>
                  </a:cubicBezTo>
                  <a:cubicBezTo>
                    <a:pt x="296763" y="175518"/>
                    <a:pt x="321469" y="166092"/>
                    <a:pt x="351234" y="166092"/>
                  </a:cubicBezTo>
                  <a:cubicBezTo>
                    <a:pt x="382191" y="166092"/>
                    <a:pt x="407491" y="175816"/>
                    <a:pt x="427137" y="195263"/>
                  </a:cubicBezTo>
                  <a:cubicBezTo>
                    <a:pt x="446782" y="214710"/>
                    <a:pt x="459978" y="249039"/>
                    <a:pt x="466725" y="298252"/>
                  </a:cubicBezTo>
                  <a:lnTo>
                    <a:pt x="709612" y="278607"/>
                  </a:lnTo>
                  <a:cubicBezTo>
                    <a:pt x="700087" y="210344"/>
                    <a:pt x="682625" y="157064"/>
                    <a:pt x="657225" y="118765"/>
                  </a:cubicBezTo>
                  <a:cubicBezTo>
                    <a:pt x="631825" y="80467"/>
                    <a:pt x="596007" y="51098"/>
                    <a:pt x="549771" y="30659"/>
                  </a:cubicBezTo>
                  <a:cubicBezTo>
                    <a:pt x="503535" y="10220"/>
                    <a:pt x="439539" y="0"/>
                    <a:pt x="3577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25D7DF5-B5ED-4309-B17A-129416EB76CC}"/>
                </a:ext>
              </a:extLst>
            </p:cNvPr>
            <p:cNvSpPr/>
            <p:nvPr/>
          </p:nvSpPr>
          <p:spPr>
            <a:xfrm flipH="1">
              <a:off x="8343530" y="4300261"/>
              <a:ext cx="500063" cy="887611"/>
            </a:xfrm>
            <a:custGeom>
              <a:avLst/>
              <a:gdLst>
                <a:gd name="connsiteX0" fmla="*/ 200620 w 500063"/>
                <a:gd name="connsiteY0" fmla="*/ 0 h 887611"/>
                <a:gd name="connsiteX1" fmla="*/ 0 w 500063"/>
                <a:gd name="connsiteY1" fmla="*/ 0 h 887611"/>
                <a:gd name="connsiteX2" fmla="*/ 0 w 500063"/>
                <a:gd name="connsiteY2" fmla="*/ 887611 h 887611"/>
                <a:gd name="connsiteX3" fmla="*/ 245269 w 500063"/>
                <a:gd name="connsiteY3" fmla="*/ 887611 h 887611"/>
                <a:gd name="connsiteX4" fmla="*/ 245269 w 500063"/>
                <a:gd name="connsiteY4" fmla="*/ 305991 h 887611"/>
                <a:gd name="connsiteX5" fmla="*/ 360462 w 500063"/>
                <a:gd name="connsiteY5" fmla="*/ 379214 h 887611"/>
                <a:gd name="connsiteX6" fmla="*/ 500063 w 500063"/>
                <a:gd name="connsiteY6" fmla="*/ 432793 h 887611"/>
                <a:gd name="connsiteX7" fmla="*/ 500063 w 500063"/>
                <a:gd name="connsiteY7" fmla="*/ 233958 h 887611"/>
                <a:gd name="connsiteX8" fmla="*/ 307777 w 500063"/>
                <a:gd name="connsiteY8" fmla="*/ 138113 h 887611"/>
                <a:gd name="connsiteX9" fmla="*/ 200620 w 500063"/>
                <a:gd name="connsiteY9" fmla="*/ 0 h 88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3" h="887611">
                  <a:moveTo>
                    <a:pt x="200620" y="0"/>
                  </a:moveTo>
                  <a:lnTo>
                    <a:pt x="0" y="0"/>
                  </a:lnTo>
                  <a:lnTo>
                    <a:pt x="0" y="887611"/>
                  </a:lnTo>
                  <a:lnTo>
                    <a:pt x="245269" y="887611"/>
                  </a:lnTo>
                  <a:lnTo>
                    <a:pt x="245269" y="305991"/>
                  </a:lnTo>
                  <a:cubicBezTo>
                    <a:pt x="284956" y="336153"/>
                    <a:pt x="323354" y="360561"/>
                    <a:pt x="360462" y="379214"/>
                  </a:cubicBezTo>
                  <a:cubicBezTo>
                    <a:pt x="397570" y="397867"/>
                    <a:pt x="444103" y="415727"/>
                    <a:pt x="500063" y="432793"/>
                  </a:cubicBezTo>
                  <a:lnTo>
                    <a:pt x="500063" y="233958"/>
                  </a:lnTo>
                  <a:cubicBezTo>
                    <a:pt x="417513" y="207368"/>
                    <a:pt x="353417" y="175419"/>
                    <a:pt x="307777" y="138113"/>
                  </a:cubicBezTo>
                  <a:cubicBezTo>
                    <a:pt x="262136" y="100807"/>
                    <a:pt x="226417" y="54769"/>
                    <a:pt x="2006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D3EFC9-254B-40BD-AE3C-9F2E4114B469}"/>
                </a:ext>
              </a:extLst>
            </p:cNvPr>
            <p:cNvSpPr/>
            <p:nvPr/>
          </p:nvSpPr>
          <p:spPr>
            <a:xfrm flipH="1">
              <a:off x="8986468" y="4292819"/>
              <a:ext cx="719138" cy="902494"/>
            </a:xfrm>
            <a:custGeom>
              <a:avLst/>
              <a:gdLst>
                <a:gd name="connsiteX0" fmla="*/ 383977 w 719138"/>
                <a:gd name="connsiteY0" fmla="*/ 0 h 902494"/>
                <a:gd name="connsiteX1" fmla="*/ 173831 w 719138"/>
                <a:gd name="connsiteY1" fmla="*/ 44946 h 902494"/>
                <a:gd name="connsiteX2" fmla="*/ 47327 w 719138"/>
                <a:gd name="connsiteY2" fmla="*/ 187821 h 902494"/>
                <a:gd name="connsiteX3" fmla="*/ 0 w 719138"/>
                <a:gd name="connsiteY3" fmla="*/ 446485 h 902494"/>
                <a:gd name="connsiteX4" fmla="*/ 99417 w 719138"/>
                <a:gd name="connsiteY4" fmla="*/ 792659 h 902494"/>
                <a:gd name="connsiteX5" fmla="*/ 375047 w 719138"/>
                <a:gd name="connsiteY5" fmla="*/ 902494 h 902494"/>
                <a:gd name="connsiteX6" fmla="*/ 539353 w 719138"/>
                <a:gd name="connsiteY6" fmla="*/ 878384 h 902494"/>
                <a:gd name="connsiteX7" fmla="*/ 639366 w 719138"/>
                <a:gd name="connsiteY7" fmla="*/ 807839 h 902494"/>
                <a:gd name="connsiteX8" fmla="*/ 700683 w 719138"/>
                <a:gd name="connsiteY8" fmla="*/ 691753 h 902494"/>
                <a:gd name="connsiteX9" fmla="*/ 459581 w 719138"/>
                <a:gd name="connsiteY9" fmla="*/ 661392 h 902494"/>
                <a:gd name="connsiteX10" fmla="*/ 427435 w 719138"/>
                <a:gd name="connsiteY10" fmla="*/ 732830 h 902494"/>
                <a:gd name="connsiteX11" fmla="*/ 372071 w 719138"/>
                <a:gd name="connsiteY11" fmla="*/ 753666 h 902494"/>
                <a:gd name="connsiteX12" fmla="*/ 280988 w 719138"/>
                <a:gd name="connsiteY12" fmla="*/ 694730 h 902494"/>
                <a:gd name="connsiteX13" fmla="*/ 245269 w 719138"/>
                <a:gd name="connsiteY13" fmla="*/ 510778 h 902494"/>
                <a:gd name="connsiteX14" fmla="*/ 334566 w 719138"/>
                <a:gd name="connsiteY14" fmla="*/ 576263 h 902494"/>
                <a:gd name="connsiteX15" fmla="*/ 440531 w 719138"/>
                <a:gd name="connsiteY15" fmla="*/ 597099 h 902494"/>
                <a:gd name="connsiteX16" fmla="*/ 638473 w 719138"/>
                <a:gd name="connsiteY16" fmla="*/ 513755 h 902494"/>
                <a:gd name="connsiteX17" fmla="*/ 719138 w 719138"/>
                <a:gd name="connsiteY17" fmla="*/ 303014 h 902494"/>
                <a:gd name="connsiteX18" fmla="*/ 678061 w 719138"/>
                <a:gd name="connsiteY18" fmla="*/ 144661 h 902494"/>
                <a:gd name="connsiteX19" fmla="*/ 564952 w 719138"/>
                <a:gd name="connsiteY19" fmla="*/ 36612 h 902494"/>
                <a:gd name="connsiteX20" fmla="*/ 383977 w 719138"/>
                <a:gd name="connsiteY20" fmla="*/ 0 h 902494"/>
                <a:gd name="connsiteX21" fmla="*/ 376833 w 719138"/>
                <a:gd name="connsiteY21" fmla="*/ 151210 h 902494"/>
                <a:gd name="connsiteX22" fmla="*/ 456903 w 719138"/>
                <a:gd name="connsiteY22" fmla="*/ 187524 h 902494"/>
                <a:gd name="connsiteX23" fmla="*/ 488752 w 719138"/>
                <a:gd name="connsiteY23" fmla="*/ 296466 h 902494"/>
                <a:gd name="connsiteX24" fmla="*/ 455712 w 719138"/>
                <a:gd name="connsiteY24" fmla="*/ 408385 h 902494"/>
                <a:gd name="connsiteX25" fmla="*/ 373261 w 719138"/>
                <a:gd name="connsiteY25" fmla="*/ 447080 h 902494"/>
                <a:gd name="connsiteX26" fmla="*/ 288131 w 719138"/>
                <a:gd name="connsiteY26" fmla="*/ 409575 h 902494"/>
                <a:gd name="connsiteX27" fmla="*/ 254199 w 719138"/>
                <a:gd name="connsiteY27" fmla="*/ 302419 h 902494"/>
                <a:gd name="connsiteX28" fmla="*/ 289917 w 719138"/>
                <a:gd name="connsiteY28" fmla="*/ 191393 h 902494"/>
                <a:gd name="connsiteX29" fmla="*/ 376833 w 719138"/>
                <a:gd name="connsiteY29" fmla="*/ 151210 h 90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9138" h="902494">
                  <a:moveTo>
                    <a:pt x="383977" y="0"/>
                  </a:moveTo>
                  <a:cubicBezTo>
                    <a:pt x="296665" y="0"/>
                    <a:pt x="226616" y="14982"/>
                    <a:pt x="173831" y="44946"/>
                  </a:cubicBezTo>
                  <a:cubicBezTo>
                    <a:pt x="121047" y="74910"/>
                    <a:pt x="78879" y="122535"/>
                    <a:pt x="47327" y="187821"/>
                  </a:cubicBezTo>
                  <a:cubicBezTo>
                    <a:pt x="15776" y="253107"/>
                    <a:pt x="0" y="339328"/>
                    <a:pt x="0" y="446485"/>
                  </a:cubicBezTo>
                  <a:cubicBezTo>
                    <a:pt x="0" y="604044"/>
                    <a:pt x="33139" y="719435"/>
                    <a:pt x="99417" y="792659"/>
                  </a:cubicBezTo>
                  <a:cubicBezTo>
                    <a:pt x="165696" y="865882"/>
                    <a:pt x="257572" y="902494"/>
                    <a:pt x="375047" y="902494"/>
                  </a:cubicBezTo>
                  <a:cubicBezTo>
                    <a:pt x="444500" y="902494"/>
                    <a:pt x="499269" y="894457"/>
                    <a:pt x="539353" y="878384"/>
                  </a:cubicBezTo>
                  <a:cubicBezTo>
                    <a:pt x="579438" y="862310"/>
                    <a:pt x="612775" y="838796"/>
                    <a:pt x="639366" y="807839"/>
                  </a:cubicBezTo>
                  <a:cubicBezTo>
                    <a:pt x="665957" y="776883"/>
                    <a:pt x="686395" y="738188"/>
                    <a:pt x="700683" y="691753"/>
                  </a:cubicBezTo>
                  <a:lnTo>
                    <a:pt x="459581" y="661392"/>
                  </a:lnTo>
                  <a:cubicBezTo>
                    <a:pt x="453231" y="695127"/>
                    <a:pt x="442516" y="718939"/>
                    <a:pt x="427435" y="732830"/>
                  </a:cubicBezTo>
                  <a:cubicBezTo>
                    <a:pt x="412353" y="746721"/>
                    <a:pt x="393899" y="753666"/>
                    <a:pt x="372071" y="753666"/>
                  </a:cubicBezTo>
                  <a:cubicBezTo>
                    <a:pt x="333177" y="753666"/>
                    <a:pt x="302816" y="734021"/>
                    <a:pt x="280988" y="694730"/>
                  </a:cubicBezTo>
                  <a:cubicBezTo>
                    <a:pt x="265113" y="665758"/>
                    <a:pt x="253207" y="604441"/>
                    <a:pt x="245269" y="510778"/>
                  </a:cubicBezTo>
                  <a:cubicBezTo>
                    <a:pt x="274241" y="540544"/>
                    <a:pt x="304007" y="562372"/>
                    <a:pt x="334566" y="576263"/>
                  </a:cubicBezTo>
                  <a:cubicBezTo>
                    <a:pt x="365125" y="590153"/>
                    <a:pt x="400447" y="597099"/>
                    <a:pt x="440531" y="597099"/>
                  </a:cubicBezTo>
                  <a:cubicBezTo>
                    <a:pt x="518716" y="597099"/>
                    <a:pt x="584696" y="569317"/>
                    <a:pt x="638473" y="513755"/>
                  </a:cubicBezTo>
                  <a:cubicBezTo>
                    <a:pt x="692249" y="458192"/>
                    <a:pt x="719138" y="387946"/>
                    <a:pt x="719138" y="303014"/>
                  </a:cubicBezTo>
                  <a:cubicBezTo>
                    <a:pt x="719138" y="245071"/>
                    <a:pt x="705445" y="192286"/>
                    <a:pt x="678061" y="144661"/>
                  </a:cubicBezTo>
                  <a:cubicBezTo>
                    <a:pt x="650677" y="97036"/>
                    <a:pt x="612973" y="61020"/>
                    <a:pt x="564952" y="36612"/>
                  </a:cubicBezTo>
                  <a:cubicBezTo>
                    <a:pt x="516930" y="12204"/>
                    <a:pt x="456605" y="0"/>
                    <a:pt x="383977" y="0"/>
                  </a:cubicBezTo>
                  <a:close/>
                  <a:moveTo>
                    <a:pt x="376833" y="151210"/>
                  </a:moveTo>
                  <a:cubicBezTo>
                    <a:pt x="408980" y="151210"/>
                    <a:pt x="435670" y="163314"/>
                    <a:pt x="456903" y="187524"/>
                  </a:cubicBezTo>
                  <a:cubicBezTo>
                    <a:pt x="478135" y="211733"/>
                    <a:pt x="488752" y="248047"/>
                    <a:pt x="488752" y="296466"/>
                  </a:cubicBezTo>
                  <a:cubicBezTo>
                    <a:pt x="488752" y="345282"/>
                    <a:pt x="477739" y="382588"/>
                    <a:pt x="455712" y="408385"/>
                  </a:cubicBezTo>
                  <a:cubicBezTo>
                    <a:pt x="433685" y="434182"/>
                    <a:pt x="406202" y="447080"/>
                    <a:pt x="373261" y="447080"/>
                  </a:cubicBezTo>
                  <a:cubicBezTo>
                    <a:pt x="339130" y="447080"/>
                    <a:pt x="310753" y="434578"/>
                    <a:pt x="288131" y="409575"/>
                  </a:cubicBezTo>
                  <a:cubicBezTo>
                    <a:pt x="265510" y="384572"/>
                    <a:pt x="254199" y="348853"/>
                    <a:pt x="254199" y="302419"/>
                  </a:cubicBezTo>
                  <a:cubicBezTo>
                    <a:pt x="254199" y="255191"/>
                    <a:pt x="266105" y="218182"/>
                    <a:pt x="289917" y="191393"/>
                  </a:cubicBezTo>
                  <a:cubicBezTo>
                    <a:pt x="313730" y="164604"/>
                    <a:pt x="342702" y="151210"/>
                    <a:pt x="376833" y="1512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AB1CBB6-D864-4898-B363-62C6123FA3CE}"/>
                </a:ext>
              </a:extLst>
            </p:cNvPr>
            <p:cNvGrpSpPr/>
            <p:nvPr/>
          </p:nvGrpSpPr>
          <p:grpSpPr>
            <a:xfrm>
              <a:off x="7313044" y="4204191"/>
              <a:ext cx="849881" cy="991121"/>
              <a:chOff x="6955856" y="5224590"/>
              <a:chExt cx="887612" cy="1035122"/>
            </a:xfrm>
            <a:grpFill/>
          </p:grpSpPr>
          <p:sp>
            <p:nvSpPr>
              <p:cNvPr id="13" name="Freeform: Shape 12">
                <a:extLst>
                  <a:ext uri="{FF2B5EF4-FFF2-40B4-BE49-F238E27FC236}">
                    <a16:creationId xmlns:a16="http://schemas.microsoft.com/office/drawing/2014/main" id="{6FCED441-357D-49C5-B60D-DA29D1861C36}"/>
                  </a:ext>
                </a:extLst>
              </p:cNvPr>
              <p:cNvSpPr/>
              <p:nvPr/>
            </p:nvSpPr>
            <p:spPr>
              <a:xfrm>
                <a:off x="6955856" y="5397559"/>
                <a:ext cx="887612" cy="862153"/>
              </a:xfrm>
              <a:custGeom>
                <a:avLst/>
                <a:gdLst>
                  <a:gd name="connsiteX0" fmla="*/ 301395 w 887612"/>
                  <a:gd name="connsiteY0" fmla="*/ 0 h 862153"/>
                  <a:gd name="connsiteX1" fmla="*/ 301395 w 887612"/>
                  <a:gd name="connsiteY1" fmla="*/ 239153 h 862153"/>
                  <a:gd name="connsiteX2" fmla="*/ 279424 w 887612"/>
                  <a:gd name="connsiteY2" fmla="*/ 253966 h 862153"/>
                  <a:gd name="connsiteX3" fmla="*/ 211335 w 887612"/>
                  <a:gd name="connsiteY3" fmla="*/ 418346 h 862153"/>
                  <a:gd name="connsiteX4" fmla="*/ 443805 w 887612"/>
                  <a:gd name="connsiteY4" fmla="*/ 650815 h 862153"/>
                  <a:gd name="connsiteX5" fmla="*/ 676275 w 887612"/>
                  <a:gd name="connsiteY5" fmla="*/ 418346 h 862153"/>
                  <a:gd name="connsiteX6" fmla="*/ 608187 w 887612"/>
                  <a:gd name="connsiteY6" fmla="*/ 253966 h 862153"/>
                  <a:gd name="connsiteX7" fmla="*/ 586218 w 887612"/>
                  <a:gd name="connsiteY7" fmla="*/ 239155 h 862153"/>
                  <a:gd name="connsiteX8" fmla="*/ 586218 w 887612"/>
                  <a:gd name="connsiteY8" fmla="*/ 1 h 862153"/>
                  <a:gd name="connsiteX9" fmla="*/ 616555 w 887612"/>
                  <a:gd name="connsiteY9" fmla="*/ 9418 h 862153"/>
                  <a:gd name="connsiteX10" fmla="*/ 887612 w 887612"/>
                  <a:gd name="connsiteY10" fmla="*/ 418347 h 862153"/>
                  <a:gd name="connsiteX11" fmla="*/ 443806 w 887612"/>
                  <a:gd name="connsiteY11" fmla="*/ 862153 h 862153"/>
                  <a:gd name="connsiteX12" fmla="*/ 0 w 887612"/>
                  <a:gd name="connsiteY12" fmla="*/ 418347 h 862153"/>
                  <a:gd name="connsiteX13" fmla="*/ 271057 w 887612"/>
                  <a:gd name="connsiteY13" fmla="*/ 9418 h 86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7612" h="862153">
                    <a:moveTo>
                      <a:pt x="301395" y="0"/>
                    </a:moveTo>
                    <a:lnTo>
                      <a:pt x="301395" y="239153"/>
                    </a:lnTo>
                    <a:lnTo>
                      <a:pt x="279424" y="253966"/>
                    </a:lnTo>
                    <a:cubicBezTo>
                      <a:pt x="237355" y="296035"/>
                      <a:pt x="211335" y="354152"/>
                      <a:pt x="211335" y="418346"/>
                    </a:cubicBezTo>
                    <a:cubicBezTo>
                      <a:pt x="211335" y="546735"/>
                      <a:pt x="315415" y="650815"/>
                      <a:pt x="443805" y="650815"/>
                    </a:cubicBezTo>
                    <a:cubicBezTo>
                      <a:pt x="572195" y="650815"/>
                      <a:pt x="676275" y="546735"/>
                      <a:pt x="676275" y="418346"/>
                    </a:cubicBezTo>
                    <a:cubicBezTo>
                      <a:pt x="676275" y="354152"/>
                      <a:pt x="650255" y="296035"/>
                      <a:pt x="608187" y="253966"/>
                    </a:cubicBezTo>
                    <a:lnTo>
                      <a:pt x="586218" y="239155"/>
                    </a:lnTo>
                    <a:lnTo>
                      <a:pt x="586218" y="1"/>
                    </a:lnTo>
                    <a:lnTo>
                      <a:pt x="616555" y="9418"/>
                    </a:lnTo>
                    <a:cubicBezTo>
                      <a:pt x="775844" y="76791"/>
                      <a:pt x="887612" y="234517"/>
                      <a:pt x="887612" y="418347"/>
                    </a:cubicBezTo>
                    <a:cubicBezTo>
                      <a:pt x="887612" y="663454"/>
                      <a:pt x="688913" y="862153"/>
                      <a:pt x="443806" y="862153"/>
                    </a:cubicBezTo>
                    <a:cubicBezTo>
                      <a:pt x="198699" y="862153"/>
                      <a:pt x="0" y="663454"/>
                      <a:pt x="0" y="418347"/>
                    </a:cubicBezTo>
                    <a:cubicBezTo>
                      <a:pt x="0" y="234517"/>
                      <a:pt x="111768" y="76791"/>
                      <a:pt x="271057" y="941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A9525C2-2CA6-4EE4-89D0-693160F22F7D}"/>
                  </a:ext>
                </a:extLst>
              </p:cNvPr>
              <p:cNvSpPr/>
              <p:nvPr/>
            </p:nvSpPr>
            <p:spPr>
              <a:xfrm>
                <a:off x="7297484" y="5224590"/>
                <a:ext cx="204355" cy="563761"/>
              </a:xfrm>
              <a:prstGeom prst="roundRect">
                <a:avLst>
                  <a:gd name="adj" fmla="val 24830"/>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a:extLst>
              <a:ext uri="{FF2B5EF4-FFF2-40B4-BE49-F238E27FC236}">
                <a16:creationId xmlns:a16="http://schemas.microsoft.com/office/drawing/2014/main" id="{AA72BFE4-32DA-4C77-9D77-7FD57461F31E}"/>
              </a:ext>
            </a:extLst>
          </p:cNvPr>
          <p:cNvGrpSpPr/>
          <p:nvPr userDrawn="1"/>
        </p:nvGrpSpPr>
        <p:grpSpPr>
          <a:xfrm>
            <a:off x="295274" y="4812589"/>
            <a:ext cx="1036850" cy="1435084"/>
            <a:chOff x="972424" y="4140745"/>
            <a:chExt cx="1826508" cy="2528035"/>
          </a:xfrm>
        </p:grpSpPr>
        <p:cxnSp>
          <p:nvCxnSpPr>
            <p:cNvPr id="15" name="Straight Connector 14">
              <a:extLst>
                <a:ext uri="{FF2B5EF4-FFF2-40B4-BE49-F238E27FC236}">
                  <a16:creationId xmlns:a16="http://schemas.microsoft.com/office/drawing/2014/main" id="{373E830E-091A-49FE-88FC-63F1752F37F2}"/>
                </a:ext>
              </a:extLst>
            </p:cNvPr>
            <p:cNvCxnSpPr>
              <a:cxnSpLocks/>
            </p:cNvCxnSpPr>
            <p:nvPr userDrawn="1"/>
          </p:nvCxnSpPr>
          <p:spPr>
            <a:xfrm flipH="1">
              <a:off x="1797103" y="4140745"/>
              <a:ext cx="1001829" cy="2528035"/>
            </a:xfrm>
            <a:prstGeom prst="line">
              <a:avLst/>
            </a:prstGeom>
            <a:ln w="76200" cap="rnd"/>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E876D7-5B72-4ADF-88F9-0C63AEB70165}"/>
                </a:ext>
              </a:extLst>
            </p:cNvPr>
            <p:cNvCxnSpPr>
              <a:cxnSpLocks/>
            </p:cNvCxnSpPr>
            <p:nvPr userDrawn="1"/>
          </p:nvCxnSpPr>
          <p:spPr>
            <a:xfrm flipH="1">
              <a:off x="1393342" y="4920916"/>
              <a:ext cx="679417" cy="1714456"/>
            </a:xfrm>
            <a:prstGeom prst="line">
              <a:avLst/>
            </a:prstGeom>
            <a:ln w="76200" cap="rnd"/>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7F14AE-4DDA-47B5-BA03-31FC196CA9CF}"/>
                </a:ext>
              </a:extLst>
            </p:cNvPr>
            <p:cNvCxnSpPr>
              <a:cxnSpLocks/>
            </p:cNvCxnSpPr>
            <p:nvPr userDrawn="1"/>
          </p:nvCxnSpPr>
          <p:spPr>
            <a:xfrm flipH="1">
              <a:off x="972424" y="5607124"/>
              <a:ext cx="402446" cy="1015544"/>
            </a:xfrm>
            <a:prstGeom prst="line">
              <a:avLst/>
            </a:prstGeom>
            <a:ln w="76200" cap="rnd"/>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AA68F181-503C-4D76-B617-2202BFF729D3}"/>
              </a:ext>
            </a:extLst>
          </p:cNvPr>
          <p:cNvGrpSpPr/>
          <p:nvPr userDrawn="1"/>
        </p:nvGrpSpPr>
        <p:grpSpPr>
          <a:xfrm flipH="1">
            <a:off x="363312" y="5064503"/>
            <a:ext cx="224583" cy="305198"/>
            <a:chOff x="4708260" y="456723"/>
            <a:chExt cx="659554" cy="896303"/>
          </a:xfrm>
          <a:solidFill>
            <a:schemeClr val="accent1"/>
          </a:solidFill>
        </p:grpSpPr>
        <p:sp>
          <p:nvSpPr>
            <p:cNvPr id="20" name="Freeform: Shape 19">
              <a:extLst>
                <a:ext uri="{FF2B5EF4-FFF2-40B4-BE49-F238E27FC236}">
                  <a16:creationId xmlns:a16="http://schemas.microsoft.com/office/drawing/2014/main" id="{B4F43BAD-F74C-4E06-A4CE-7FB4D55EC7A6}"/>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EB55754-FA10-466C-9BC4-00DC1A01BD03}"/>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23DFFCE-CF0E-4AC3-9A8C-36687F5EC9C8}"/>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D2859C6-A3A7-4B98-A1F5-9A62EA1D4B73}"/>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BEE0E1-2A50-47CC-9F54-F78EF3180E45}"/>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FE0D3F4-0361-4C7D-9E55-DBCC0C0917EB}"/>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565FF6-4778-43D7-95CC-9B521765CC64}"/>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F4F7BC6-7195-40CC-AD8E-430CCD92576C}"/>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5FA6F8-E465-4E50-962C-7154597C526C}"/>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F71D6D5-76A2-4FBF-9396-3280770ACBBC}"/>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570A08-F3A9-43F6-8245-F53ABA031A92}"/>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93F4CD-B227-4B1F-BBC0-A2E1D556014E}"/>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BB26450-B6C3-4198-AF71-9A714248B731}"/>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7A55AB-9CEC-442F-92AA-DDD116D3BB7E}"/>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6919671-5F48-4F65-ADFF-DF6DC7E1ADE0}"/>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1DF0DF4-8785-427B-B331-56B131470CF4}"/>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ECB5F75-F9AD-43C5-9615-21F3E709F429}"/>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AC31CF9-A329-4AE4-A55F-925209CF5172}"/>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407FB81-32C7-48A2-88A3-BD0A0F6A1774}"/>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59DD85F-85D0-46D5-86FA-1B884FD1644A}"/>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AA83F0-1CFB-44E8-B15E-C453FA7E273C}"/>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C689DB2-EEC8-431A-AD22-6D1FCF500D02}"/>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0CBC265-88DC-4E8C-A89B-14ABB496BFE7}"/>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465EA25-2510-4354-8910-5E02FD83908D}"/>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A3B70BB-9E9E-4050-A9A8-39AC7A738AAE}"/>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98EA78-3148-476E-A922-AB5FF77A12F3}"/>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FB7A35-E719-4C9B-A05D-F0F49AFD6CFC}"/>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556AE7-D57A-4E83-B31F-43F7208A59E5}"/>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330F39-59FA-4F8B-9823-19A11B9634C2}"/>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307A4BD-260C-4B2D-BF2C-5444B313E10D}"/>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82F014A-B41C-4729-A6E0-C3137E7D59B4}"/>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EAB8102-45E4-454C-89A8-1B95310B2350}"/>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1E940DC-800F-47A8-9D6D-3DB14A521B5C}"/>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2979C8D-A1D6-4481-A162-8AF66CDA16BF}"/>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3C7D6B-8CF9-4F4F-9941-6BFC3EFBFF60}"/>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0D8FC1E-0883-4C85-AD40-47B6F271350C}"/>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09DEA91-7E3F-4EC1-A1EB-9DD11B2A51CA}"/>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EBFEBB2-87B1-41E3-B132-5245E8B2ACAE}"/>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A7C67F1-2117-4046-A59B-ADB19B42A3E2}"/>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5D47BE-858E-4C97-950F-E205EC503D11}"/>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061018C-2A89-48A3-A727-C00FA40D33A0}"/>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6979871-E61C-4E99-8E99-3C0C3995EA96}"/>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CFEF843-EE96-4DA6-A364-2CFBC41790F3}"/>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7F1133C-1502-490C-928C-E2CE61B50A16}"/>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D4486A1-2832-468A-BD4C-AE2D979BE4CF}"/>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17715BC-744E-4AB9-80FA-2E2BD078A8FA}"/>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AB3833-118D-4F5E-96C5-345B1FB54A5B}"/>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FE98093-E6B1-4952-90E9-2D7A20A92689}"/>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5D418DD-166E-420B-B46C-F9768915AD72}"/>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AE82AD1-A28B-41E9-8407-0EC300A7E5D0}"/>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3245FB6-49EB-4365-9BA2-61B400F14EA6}"/>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BD6AB1-5805-4646-91C7-4B849896663C}"/>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D06603C-5E7E-4085-A9F0-0CE51AE41FEB}"/>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F8B2EE5-72E0-474E-BC21-A5D690A5B13F}"/>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1A31F49-9443-45D3-BEE8-7798BFA87D41}"/>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D51EF3A-241A-438A-B966-BB21773A2F22}"/>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CAFAACC-B3AF-4DB7-9A0C-19FA4EE2AE4C}"/>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8AB0B10-7002-4300-917D-5F88D09A6946}"/>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EA02D60-7923-4C0F-8A1F-F8385E59D025}"/>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5DC98DA-E146-4D6B-B7A2-EFE2CE4EBCC8}"/>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0A208A6-C920-42B8-A96F-BBBCA983ABEC}"/>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D336BB8-88F7-4A02-A603-897B4B7E361C}"/>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61D2A9A-073B-4331-9295-1C575475A1DB}"/>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AF005F6-BD0C-4F09-940F-56B5502E29EF}"/>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D62CADB-1C23-40B8-A7A7-7D3AB0271168}"/>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BAD288C-8C70-463D-8E26-67C8044B1AEB}"/>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C7937FF-6B75-4265-8BC0-9F794852D81B}"/>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5B65CC-DB60-4075-97AF-98A09153129D}"/>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E7CDBCE-6427-4D3D-8B26-0D4F44D8B086}"/>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7F0ADC7-A03D-48D0-BD9C-23AAE1780F7B}"/>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1F6D465-003C-4F9F-8089-553D55463FAF}"/>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0D5B5E9-BC9C-4483-8080-DDEA4D6A5BD2}"/>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24CB2C3-A285-4884-BD82-2506E89BAD84}"/>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F1263CC-303D-4AB4-9483-13D0F963EA6A}"/>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EABAD91-CE53-4C55-982D-B4E2173232AB}"/>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00BADB-1506-4F98-820D-0FFBE28BE08F}"/>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7F78F38-04D7-4F98-BD86-79429A6E2850}"/>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4C0A72D-DB2E-412B-96A6-F713664E5EC1}"/>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6E9199B-FE09-4FB4-BB23-982C9DB0AA81}"/>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639CC56-3029-4F05-963D-C216B6939DB2}"/>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28A7FA3-E8E2-4C1A-9BAC-759FFD9D226B}"/>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17412B7-0A5E-442E-87F9-3F80B8B32979}"/>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BF2D6D5-A8BA-4CDB-8D7A-472865634042}"/>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BEC73F2-B3D4-4365-B1E3-8B3CBCCB528F}"/>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BC8F649-29B4-4C29-B584-E3309222FB83}"/>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2D68CFB-9B5D-42AB-80B2-0BF46C9EC32F}"/>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9818A03-04C8-49C0-AD13-F7CDCD8EC6BD}"/>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03A1484-5557-40AE-A39F-6C66C8581920}"/>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4B28CBA-E5F4-4D88-83DF-886C6F17EEC4}"/>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6A17CEE-4CF9-4A85-829C-21CAAF88B8F8}"/>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632789A-C34E-4349-A36F-8116D2514CC5}"/>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886941F-04CE-42CE-BF9F-52575EAEE55B}"/>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2B22B07-8B96-4B7F-B921-F400D18A880B}"/>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F4ED484-2C66-4472-BDA0-C76B2D856DE2}"/>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91F66E8-00C0-42F0-B4FF-1C41DF8F8043}"/>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D44E095-F826-42DB-B127-AD2B0EA5E363}"/>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E4FA728-BE6F-4906-ACF4-59998D27B98A}"/>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DA71AA5-7AF6-4787-96DB-2C09F5B2F562}"/>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4A6275B-3EF7-464F-B69C-DB9DDD6690F5}"/>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9D1CFE-E18D-47FA-BAA2-203B36AB25C7}"/>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8E7E09E-4CF1-4A77-8AB1-D3D68D083851}"/>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4D2D6B6-83BB-499E-907F-83F26426F3A3}"/>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68D1C48-0449-4594-A202-B579D345BB47}"/>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C6AFF10-C348-4425-B413-4B6C4E5C4DAC}"/>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FA89E93-ED1E-40EA-B083-CAF70A030709}"/>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90D8E76-1DBD-4CD9-8D40-C37A87A1908C}"/>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1213E91-FF16-4E4D-82DF-6748BC998B5D}"/>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0879F06-87B3-4AD4-97C8-E841000CCECE}"/>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F0449BF-CB69-4E4B-9EFB-1EEF54E302CB}"/>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F1EA4CF-457F-4E7D-BBA0-3A463F499A12}"/>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A13084E-3B73-4977-9BD7-746134F84B52}"/>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109D3E-FECD-40AC-A21F-B2AB3BC3F5C4}"/>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8E9A969-B710-4BDB-AE0C-46BCFA8724FF}"/>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D6567A-2A82-4ACC-A750-E587CE37F722}"/>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6DD0C97-287C-4B6A-A110-A27CD139C4B6}"/>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34B3A5B-0FCE-46F5-8467-DA7320631435}"/>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2B74B0E-02D1-41CC-B807-B6257E3A862B}"/>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918515B-C824-4C14-8C44-307430D97D76}"/>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1E62319-38E6-45D6-B827-2E3C839BBF60}"/>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7FBD2E9-9A50-4F26-826D-B8659165AB7E}"/>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FF56451-0BB6-4372-BEF4-E58B260C4C3F}"/>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23A8600-EF21-4BFD-9C38-64C62A98C118}"/>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126AE1B-841B-4409-871F-E9033E7ED2C3}"/>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AA2EF932-B1F8-42C0-B61A-E5C180C5484F}"/>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397DC16-4AEA-426B-822E-76129CB29A9E}"/>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7236EF6-825E-42ED-8FE4-A589C4655516}"/>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A222110-3C73-4914-8147-7E2AD1E06645}"/>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F2054E1-8502-47B0-8A0D-DD3757554F01}"/>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BCAA61C-7DE9-4893-9ED2-9C88EE8BBFCF}"/>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B33427-7433-4394-BB92-0F31F5BA4C56}"/>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7526696-50BF-4B55-A4DB-36A5CEBE534B}"/>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A55097F-83A6-4E50-98A7-6024720B3D75}"/>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E32518A-465E-4BF4-A5E0-6A4EA6B8D29D}"/>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00C58F6-1E01-4375-8547-E7DD3F8E93DB}"/>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55CF8FB-F591-498E-AF84-8E4766F884D3}"/>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4888F0D-0EC2-4FA9-BC42-11140FFF86DE}"/>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3AED1D4-A316-4A4F-9B38-6C304635033E}"/>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04D645C-733A-47DB-BCF2-666A2109D416}"/>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D7316C5-4F17-42AD-9C93-ED036055CCB4}"/>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4F2F10-D9DB-4A20-AE34-DEE8C307C653}"/>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0AEB194-3E99-4493-8E09-214F5531486F}"/>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B74C666-2FD0-4ABF-9567-847B4130953B}"/>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25B923E-81A8-4C4E-84B2-C0B843EFC766}"/>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F155A2C-AA5E-49B1-A4D1-DF39C321517E}"/>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1469535-A5B0-467B-B8B0-65152493852D}"/>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0FEE60B-577B-493C-8ED3-424DE3B805AC}"/>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3BD6F35-C041-420D-8F84-530A928478C3}"/>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C1D6624-75F2-4B0B-B21D-97933180F354}"/>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6F89BEF-0F58-40B8-B158-86CDC44A76C3}"/>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D70070A-5626-4972-B814-273C73035AF3}"/>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5008B72-0EBE-4F63-998F-4B50E0D4E0F1}"/>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144201E-8850-4B4E-BD57-D77B219E6FD3}"/>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112B351-01B3-4739-86EE-1DCB9AA1875F}"/>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37DB5D9-33E8-44D0-B435-A31BCA39C04A}"/>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606ED0E-BD2C-4D34-829E-45983F157634}"/>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0B61CDD-BE85-41FD-999E-48D57B79AEC9}"/>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52A0248-EEFB-4A49-9E49-FEB4A90C64E0}"/>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F7E544C-C5B1-4EE2-8883-B791CD731520}"/>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E149FC5-830D-4948-B1F1-668B713A0616}"/>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CCEC2C6-B302-4176-8628-0C2F79DD8C4C}"/>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E5073AC-9B47-4995-BF56-88C78ED9DAFF}"/>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2AB91E5-CDF8-4D21-B4B8-F14EEBDBF676}"/>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6466B34-4270-4E77-B15F-94EF0A990698}"/>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A72AFBC-A9F7-40FE-B51F-82C06C93D307}"/>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AEEB93F-A5E8-4909-8548-6909E3DC31CC}"/>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E39E559-6FC9-4B08-BDB8-BB337744A1F8}"/>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3456133-2A6A-41A7-AA38-36299AB81A56}"/>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449030B-C354-4330-A318-4AA46486F52E}"/>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93B4496-D62A-424E-8489-DEF4B2565AF3}"/>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892A9D8-982F-4DA2-A20F-6B46A6875377}"/>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B024F38-FDCD-40A4-AAF8-B3EED49A2846}"/>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377B938-AAE0-4174-815F-30EB70D83947}"/>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DC532A3-E85D-486E-9E1B-A465FF4DA50F}"/>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1F3BD74-08E2-4BA1-B29A-CF580AEDA3DA}"/>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4ABF036-7AFD-4360-86A2-6CE5F185F476}"/>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E518BF0-EA52-4CD5-8A17-FB958325F84E}"/>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13699B94-C991-4379-A2FA-9BA63C484821}"/>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16A5790-3BD0-4BB7-8295-744F6BA238A5}"/>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3B5437A-0F41-44DF-A63D-92A8DE5BEFC6}"/>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40D6C15-7AFA-4BFB-8DFC-943C4205B205}"/>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E661CC8-56E3-4C0D-AB6C-76D0204F1A79}"/>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28DB7BB-B6CB-4762-AC67-FE446F1564CA}"/>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7FBE4B1-7DE5-4C4F-8088-5773771EB471}"/>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44463CA-8908-434B-A1D1-0112BC5DE024}"/>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429C1932-5D5D-43F6-9317-24B2D2D3B6B8}"/>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B667AE8-04BB-44B0-A899-8C6A8C9FC879}"/>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B48A1FF-DC75-4A47-B749-64D60E8FD629}"/>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9D01A08-6830-4484-A072-DFE7FFD19FB0}"/>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72AFC27-39B6-465D-98FE-9EC521FEEE32}"/>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A8A5523-6DC2-42A6-A201-8D25912BB19A}"/>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CE65C7A-731D-4E8E-99F3-D04C1B33DB4D}"/>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9B0A5D1-803B-47B7-9A8B-0EB0CA9F09DD}"/>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grpFill/>
            <a:ln w="9525" cap="flat">
              <a:noFill/>
              <a:prstDash val="solid"/>
              <a:miter/>
            </a:ln>
          </p:spPr>
          <p:txBody>
            <a:bodyPr rtlCol="0" anchor="ctr"/>
            <a:lstStyle/>
            <a:p>
              <a:endParaRPr lang="en-US"/>
            </a:p>
          </p:txBody>
        </p:sp>
      </p:grpSp>
      <p:grpSp>
        <p:nvGrpSpPr>
          <p:cNvPr id="212" name="Group 211">
            <a:extLst>
              <a:ext uri="{FF2B5EF4-FFF2-40B4-BE49-F238E27FC236}">
                <a16:creationId xmlns:a16="http://schemas.microsoft.com/office/drawing/2014/main" id="{D97B6E48-26CA-4A5A-AC57-D488473B230F}"/>
              </a:ext>
            </a:extLst>
          </p:cNvPr>
          <p:cNvGrpSpPr/>
          <p:nvPr userDrawn="1"/>
        </p:nvGrpSpPr>
        <p:grpSpPr>
          <a:xfrm flipH="1">
            <a:off x="1416109" y="4408951"/>
            <a:ext cx="305167" cy="267260"/>
            <a:chOff x="6809793" y="1954053"/>
            <a:chExt cx="1048808" cy="918528"/>
          </a:xfrm>
          <a:solidFill>
            <a:schemeClr val="accent1"/>
          </a:solidFill>
        </p:grpSpPr>
        <p:sp>
          <p:nvSpPr>
            <p:cNvPr id="213" name="Freeform: Shape 212">
              <a:extLst>
                <a:ext uri="{FF2B5EF4-FFF2-40B4-BE49-F238E27FC236}">
                  <a16:creationId xmlns:a16="http://schemas.microsoft.com/office/drawing/2014/main" id="{528A10B7-263D-4627-9F78-BD94C5694400}"/>
                </a:ext>
              </a:extLst>
            </p:cNvPr>
            <p:cNvSpPr/>
            <p:nvPr/>
          </p:nvSpPr>
          <p:spPr>
            <a:xfrm>
              <a:off x="6889909" y="1954053"/>
              <a:ext cx="9525" cy="19050"/>
            </a:xfrm>
            <a:custGeom>
              <a:avLst/>
              <a:gdLst>
                <a:gd name="connsiteX0" fmla="*/ 10954 w 9525"/>
                <a:gd name="connsiteY0" fmla="*/ 11906 h 19050"/>
                <a:gd name="connsiteX1" fmla="*/ 7144 w 9525"/>
                <a:gd name="connsiteY1" fmla="*/ 7144 h 19050"/>
                <a:gd name="connsiteX2" fmla="*/ 10954 w 9525"/>
                <a:gd name="connsiteY2" fmla="*/ 11906 h 19050"/>
              </a:gdLst>
              <a:ahLst/>
              <a:cxnLst>
                <a:cxn ang="0">
                  <a:pos x="connsiteX0" y="connsiteY0"/>
                </a:cxn>
                <a:cxn ang="0">
                  <a:pos x="connsiteX1" y="connsiteY1"/>
                </a:cxn>
                <a:cxn ang="0">
                  <a:pos x="connsiteX2" y="connsiteY2"/>
                </a:cxn>
              </a:cxnLst>
              <a:rect l="l" t="t" r="r" b="b"/>
              <a:pathLst>
                <a:path w="9525" h="19050">
                  <a:moveTo>
                    <a:pt x="10954" y="11906"/>
                  </a:moveTo>
                  <a:cubicBezTo>
                    <a:pt x="6191" y="4286"/>
                    <a:pt x="10954" y="17621"/>
                    <a:pt x="7144" y="7144"/>
                  </a:cubicBezTo>
                  <a:cubicBezTo>
                    <a:pt x="9049" y="7144"/>
                    <a:pt x="10001" y="9049"/>
                    <a:pt x="10954" y="1190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F0157E0-1DBB-4359-9DD9-2E511C763EBE}"/>
                </a:ext>
              </a:extLst>
            </p:cNvPr>
            <p:cNvSpPr/>
            <p:nvPr/>
          </p:nvSpPr>
          <p:spPr>
            <a:xfrm>
              <a:off x="6896576" y="1970359"/>
              <a:ext cx="962025" cy="676275"/>
            </a:xfrm>
            <a:custGeom>
              <a:avLst/>
              <a:gdLst>
                <a:gd name="connsiteX0" fmla="*/ 61436 w 962025"/>
                <a:gd name="connsiteY0" fmla="*/ 7983 h 676275"/>
                <a:gd name="connsiteX1" fmla="*/ 509111 w 962025"/>
                <a:gd name="connsiteY1" fmla="*/ 31795 h 676275"/>
                <a:gd name="connsiteX2" fmla="*/ 657701 w 962025"/>
                <a:gd name="connsiteY2" fmla="*/ 210865 h 676275"/>
                <a:gd name="connsiteX3" fmla="*/ 934879 w 962025"/>
                <a:gd name="connsiteY3" fmla="*/ 609010 h 676275"/>
                <a:gd name="connsiteX4" fmla="*/ 927259 w 962025"/>
                <a:gd name="connsiteY4" fmla="*/ 592818 h 676275"/>
                <a:gd name="connsiteX5" fmla="*/ 958692 w 962025"/>
                <a:gd name="connsiteY5" fmla="*/ 677590 h 676275"/>
                <a:gd name="connsiteX6" fmla="*/ 671989 w 962025"/>
                <a:gd name="connsiteY6" fmla="*/ 654730 h 676275"/>
                <a:gd name="connsiteX7" fmla="*/ 276701 w 962025"/>
                <a:gd name="connsiteY7" fmla="*/ 551860 h 676275"/>
                <a:gd name="connsiteX8" fmla="*/ 288131 w 962025"/>
                <a:gd name="connsiteY8" fmla="*/ 550908 h 676275"/>
                <a:gd name="connsiteX9" fmla="*/ 93821 w 962025"/>
                <a:gd name="connsiteY9" fmla="*/ 215628 h 676275"/>
                <a:gd name="connsiteX10" fmla="*/ 112871 w 962025"/>
                <a:gd name="connsiteY10" fmla="*/ 247060 h 676275"/>
                <a:gd name="connsiteX11" fmla="*/ 73819 w 962025"/>
                <a:gd name="connsiteY11" fmla="*/ 181338 h 676275"/>
                <a:gd name="connsiteX12" fmla="*/ 11906 w 962025"/>
                <a:gd name="connsiteY12" fmla="*/ 28938 h 676275"/>
                <a:gd name="connsiteX13" fmla="*/ 7144 w 962025"/>
                <a:gd name="connsiteY13" fmla="*/ 15603 h 676275"/>
                <a:gd name="connsiteX14" fmla="*/ 304324 w 962025"/>
                <a:gd name="connsiteY14" fmla="*/ 564243 h 676275"/>
                <a:gd name="connsiteX15" fmla="*/ 932021 w 962025"/>
                <a:gd name="connsiteY15" fmla="*/ 657588 h 676275"/>
                <a:gd name="connsiteX16" fmla="*/ 583406 w 962025"/>
                <a:gd name="connsiteY16" fmla="*/ 94660 h 676275"/>
                <a:gd name="connsiteX17" fmla="*/ 450056 w 962025"/>
                <a:gd name="connsiteY17" fmla="*/ 51798 h 676275"/>
                <a:gd name="connsiteX18" fmla="*/ 61436 w 962025"/>
                <a:gd name="connsiteY18" fmla="*/ 798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5" h="676275">
                  <a:moveTo>
                    <a:pt x="61436" y="7983"/>
                  </a:moveTo>
                  <a:cubicBezTo>
                    <a:pt x="138589" y="6078"/>
                    <a:pt x="437674" y="5125"/>
                    <a:pt x="509111" y="31795"/>
                  </a:cubicBezTo>
                  <a:cubicBezTo>
                    <a:pt x="595789" y="64180"/>
                    <a:pt x="621506" y="144190"/>
                    <a:pt x="657701" y="210865"/>
                  </a:cubicBezTo>
                  <a:cubicBezTo>
                    <a:pt x="678656" y="250870"/>
                    <a:pt x="939642" y="604248"/>
                    <a:pt x="934879" y="609010"/>
                  </a:cubicBezTo>
                  <a:cubicBezTo>
                    <a:pt x="932974" y="603295"/>
                    <a:pt x="930117" y="597580"/>
                    <a:pt x="927259" y="592818"/>
                  </a:cubicBezTo>
                  <a:cubicBezTo>
                    <a:pt x="926306" y="609963"/>
                    <a:pt x="954881" y="665208"/>
                    <a:pt x="958692" y="677590"/>
                  </a:cubicBezTo>
                  <a:cubicBezTo>
                    <a:pt x="946309" y="654730"/>
                    <a:pt x="706279" y="650921"/>
                    <a:pt x="671989" y="654730"/>
                  </a:cubicBezTo>
                  <a:cubicBezTo>
                    <a:pt x="625317" y="655683"/>
                    <a:pt x="298609" y="679496"/>
                    <a:pt x="276701" y="551860"/>
                  </a:cubicBezTo>
                  <a:cubicBezTo>
                    <a:pt x="276701" y="556623"/>
                    <a:pt x="290036" y="554718"/>
                    <a:pt x="288131" y="550908"/>
                  </a:cubicBezTo>
                  <a:cubicBezTo>
                    <a:pt x="206216" y="444228"/>
                    <a:pt x="157639" y="282303"/>
                    <a:pt x="93821" y="215628"/>
                  </a:cubicBezTo>
                  <a:cubicBezTo>
                    <a:pt x="98584" y="227058"/>
                    <a:pt x="105251" y="237535"/>
                    <a:pt x="112871" y="247060"/>
                  </a:cubicBezTo>
                  <a:cubicBezTo>
                    <a:pt x="103346" y="228010"/>
                    <a:pt x="74771" y="181338"/>
                    <a:pt x="73819" y="181338"/>
                  </a:cubicBezTo>
                  <a:cubicBezTo>
                    <a:pt x="54769" y="135618"/>
                    <a:pt x="33814" y="68943"/>
                    <a:pt x="11906" y="28938"/>
                  </a:cubicBezTo>
                  <a:cubicBezTo>
                    <a:pt x="14764" y="29890"/>
                    <a:pt x="7144" y="14650"/>
                    <a:pt x="7144" y="15603"/>
                  </a:cubicBezTo>
                  <a:cubicBezTo>
                    <a:pt x="49054" y="81325"/>
                    <a:pt x="181451" y="445180"/>
                    <a:pt x="304324" y="564243"/>
                  </a:cubicBezTo>
                  <a:cubicBezTo>
                    <a:pt x="391954" y="649968"/>
                    <a:pt x="913924" y="603295"/>
                    <a:pt x="932021" y="657588"/>
                  </a:cubicBezTo>
                  <a:cubicBezTo>
                    <a:pt x="878681" y="502330"/>
                    <a:pt x="691992" y="198483"/>
                    <a:pt x="583406" y="94660"/>
                  </a:cubicBezTo>
                  <a:cubicBezTo>
                    <a:pt x="517684" y="32748"/>
                    <a:pt x="561499" y="79420"/>
                    <a:pt x="450056" y="51798"/>
                  </a:cubicBezTo>
                  <a:cubicBezTo>
                    <a:pt x="370046" y="29890"/>
                    <a:pt x="51911" y="6078"/>
                    <a:pt x="61436" y="7983"/>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7103387-3192-454A-9D36-99361CDE2E80}"/>
                </a:ext>
              </a:extLst>
            </p:cNvPr>
            <p:cNvSpPr/>
            <p:nvPr/>
          </p:nvSpPr>
          <p:spPr>
            <a:xfrm>
              <a:off x="6896576" y="1968341"/>
              <a:ext cx="9525" cy="19050"/>
            </a:xfrm>
            <a:custGeom>
              <a:avLst/>
              <a:gdLst>
                <a:gd name="connsiteX0" fmla="*/ 9049 w 9525"/>
                <a:gd name="connsiteY0" fmla="*/ 7144 h 19050"/>
                <a:gd name="connsiteX1" fmla="*/ 7144 w 9525"/>
                <a:gd name="connsiteY1" fmla="*/ 11906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cubicBezTo>
                    <a:pt x="9049" y="9049"/>
                    <a:pt x="10954" y="15716"/>
                    <a:pt x="7144" y="11906"/>
                  </a:cubicBezTo>
                  <a:cubicBezTo>
                    <a:pt x="8096" y="10001"/>
                    <a:pt x="8096" y="7144"/>
                    <a:pt x="904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63B8610-0B8D-4B26-AD4F-42F3AEDA9651}"/>
                </a:ext>
              </a:extLst>
            </p:cNvPr>
            <p:cNvSpPr/>
            <p:nvPr/>
          </p:nvSpPr>
          <p:spPr>
            <a:xfrm>
              <a:off x="6959184" y="2125186"/>
              <a:ext cx="9525" cy="9525"/>
            </a:xfrm>
            <a:custGeom>
              <a:avLst/>
              <a:gdLst>
                <a:gd name="connsiteX0" fmla="*/ 8354 w 9525"/>
                <a:gd name="connsiteY0" fmla="*/ 8414 h 9525"/>
                <a:gd name="connsiteX1" fmla="*/ 8354 w 9525"/>
                <a:gd name="connsiteY1" fmla="*/ 8414 h 9525"/>
              </a:gdLst>
              <a:ahLst/>
              <a:cxnLst>
                <a:cxn ang="0">
                  <a:pos x="connsiteX0" y="connsiteY0"/>
                </a:cxn>
                <a:cxn ang="0">
                  <a:pos x="connsiteX1" y="connsiteY1"/>
                </a:cxn>
              </a:cxnLst>
              <a:rect l="l" t="t" r="r" b="b"/>
              <a:pathLst>
                <a:path w="9525" h="9525">
                  <a:moveTo>
                    <a:pt x="8354" y="8414"/>
                  </a:moveTo>
                  <a:cubicBezTo>
                    <a:pt x="11211" y="8414"/>
                    <a:pt x="4544" y="5556"/>
                    <a:pt x="8354" y="8414"/>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E2699AC-6EFE-4799-A52E-7192042ACAEE}"/>
                </a:ext>
              </a:extLst>
            </p:cNvPr>
            <p:cNvSpPr/>
            <p:nvPr/>
          </p:nvSpPr>
          <p:spPr>
            <a:xfrm>
              <a:off x="6970871" y="2152173"/>
              <a:ext cx="19050" cy="19050"/>
            </a:xfrm>
            <a:custGeom>
              <a:avLst/>
              <a:gdLst>
                <a:gd name="connsiteX0" fmla="*/ 15716 w 19050"/>
                <a:gd name="connsiteY0" fmla="*/ 20479 h 19050"/>
                <a:gd name="connsiteX1" fmla="*/ 7144 w 19050"/>
                <a:gd name="connsiteY1" fmla="*/ 7144 h 19050"/>
                <a:gd name="connsiteX2" fmla="*/ 15716 w 19050"/>
                <a:gd name="connsiteY2" fmla="*/ 20479 h 19050"/>
              </a:gdLst>
              <a:ahLst/>
              <a:cxnLst>
                <a:cxn ang="0">
                  <a:pos x="connsiteX0" y="connsiteY0"/>
                </a:cxn>
                <a:cxn ang="0">
                  <a:pos x="connsiteX1" y="connsiteY1"/>
                </a:cxn>
                <a:cxn ang="0">
                  <a:pos x="connsiteX2" y="connsiteY2"/>
                </a:cxn>
              </a:cxnLst>
              <a:rect l="l" t="t" r="r" b="b"/>
              <a:pathLst>
                <a:path w="19050" h="19050">
                  <a:moveTo>
                    <a:pt x="15716" y="20479"/>
                  </a:moveTo>
                  <a:cubicBezTo>
                    <a:pt x="14764" y="20479"/>
                    <a:pt x="10001" y="12859"/>
                    <a:pt x="7144" y="7144"/>
                  </a:cubicBezTo>
                  <a:lnTo>
                    <a:pt x="15716" y="20479"/>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8773514-CA25-4084-93B7-F7BA945F32D7}"/>
                </a:ext>
              </a:extLst>
            </p:cNvPr>
            <p:cNvSpPr/>
            <p:nvPr/>
          </p:nvSpPr>
          <p:spPr>
            <a:xfrm>
              <a:off x="6990874" y="2202261"/>
              <a:ext cx="9525" cy="9525"/>
            </a:xfrm>
            <a:custGeom>
              <a:avLst/>
              <a:gdLst>
                <a:gd name="connsiteX0" fmla="*/ 9049 w 9525"/>
                <a:gd name="connsiteY0" fmla="*/ 8491 h 9525"/>
                <a:gd name="connsiteX1" fmla="*/ 7144 w 9525"/>
                <a:gd name="connsiteY1" fmla="*/ 7538 h 9525"/>
                <a:gd name="connsiteX2" fmla="*/ 9049 w 9525"/>
                <a:gd name="connsiteY2" fmla="*/ 8491 h 9525"/>
              </a:gdLst>
              <a:ahLst/>
              <a:cxnLst>
                <a:cxn ang="0">
                  <a:pos x="connsiteX0" y="connsiteY0"/>
                </a:cxn>
                <a:cxn ang="0">
                  <a:pos x="connsiteX1" y="connsiteY1"/>
                </a:cxn>
                <a:cxn ang="0">
                  <a:pos x="connsiteX2" y="connsiteY2"/>
                </a:cxn>
              </a:cxnLst>
              <a:rect l="l" t="t" r="r" b="b"/>
              <a:pathLst>
                <a:path w="9525" h="9525">
                  <a:moveTo>
                    <a:pt x="9049" y="8491"/>
                  </a:moveTo>
                  <a:cubicBezTo>
                    <a:pt x="10001" y="12301"/>
                    <a:pt x="9049" y="11348"/>
                    <a:pt x="7144" y="7538"/>
                  </a:cubicBezTo>
                  <a:cubicBezTo>
                    <a:pt x="7144" y="6586"/>
                    <a:pt x="8096" y="7538"/>
                    <a:pt x="9049" y="849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42E259-F3EB-4149-909A-F7893DD55A14}"/>
                </a:ext>
              </a:extLst>
            </p:cNvPr>
            <p:cNvSpPr/>
            <p:nvPr/>
          </p:nvSpPr>
          <p:spPr>
            <a:xfrm>
              <a:off x="6995182" y="2204561"/>
              <a:ext cx="9525" cy="19050"/>
            </a:xfrm>
            <a:custGeom>
              <a:avLst/>
              <a:gdLst>
                <a:gd name="connsiteX0" fmla="*/ 7598 w 9525"/>
                <a:gd name="connsiteY0" fmla="*/ 7144 h 19050"/>
                <a:gd name="connsiteX1" fmla="*/ 9503 w 9525"/>
                <a:gd name="connsiteY1" fmla="*/ 13811 h 19050"/>
                <a:gd name="connsiteX2" fmla="*/ 7598 w 9525"/>
                <a:gd name="connsiteY2" fmla="*/ 7144 h 19050"/>
              </a:gdLst>
              <a:ahLst/>
              <a:cxnLst>
                <a:cxn ang="0">
                  <a:pos x="connsiteX0" y="connsiteY0"/>
                </a:cxn>
                <a:cxn ang="0">
                  <a:pos x="connsiteX1" y="connsiteY1"/>
                </a:cxn>
                <a:cxn ang="0">
                  <a:pos x="connsiteX2" y="connsiteY2"/>
                </a:cxn>
              </a:cxnLst>
              <a:rect l="l" t="t" r="r" b="b"/>
              <a:pathLst>
                <a:path w="9525" h="19050">
                  <a:moveTo>
                    <a:pt x="7598" y="7144"/>
                  </a:moveTo>
                  <a:cubicBezTo>
                    <a:pt x="9503" y="10001"/>
                    <a:pt x="9503" y="11906"/>
                    <a:pt x="9503" y="13811"/>
                  </a:cubicBezTo>
                  <a:cubicBezTo>
                    <a:pt x="10455" y="13811"/>
                    <a:pt x="5693" y="7144"/>
                    <a:pt x="7598"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F74D149-C5C1-417C-96CA-784137F78C5E}"/>
                </a:ext>
              </a:extLst>
            </p:cNvPr>
            <p:cNvSpPr/>
            <p:nvPr/>
          </p:nvSpPr>
          <p:spPr>
            <a:xfrm>
              <a:off x="7078664" y="2342567"/>
              <a:ext cx="9525" cy="19050"/>
            </a:xfrm>
            <a:custGeom>
              <a:avLst/>
              <a:gdLst>
                <a:gd name="connsiteX0" fmla="*/ 7936 w 9525"/>
                <a:gd name="connsiteY0" fmla="*/ 7250 h 19050"/>
                <a:gd name="connsiteX1" fmla="*/ 11746 w 9525"/>
                <a:gd name="connsiteY1" fmla="*/ 14870 h 19050"/>
                <a:gd name="connsiteX2" fmla="*/ 7936 w 9525"/>
                <a:gd name="connsiteY2" fmla="*/ 7250 h 19050"/>
              </a:gdLst>
              <a:ahLst/>
              <a:cxnLst>
                <a:cxn ang="0">
                  <a:pos x="connsiteX0" y="connsiteY0"/>
                </a:cxn>
                <a:cxn ang="0">
                  <a:pos x="connsiteX1" y="connsiteY1"/>
                </a:cxn>
                <a:cxn ang="0">
                  <a:pos x="connsiteX2" y="connsiteY2"/>
                </a:cxn>
              </a:cxnLst>
              <a:rect l="l" t="t" r="r" b="b"/>
              <a:pathLst>
                <a:path w="9525" h="19050">
                  <a:moveTo>
                    <a:pt x="7936" y="7250"/>
                  </a:moveTo>
                  <a:cubicBezTo>
                    <a:pt x="8889" y="9155"/>
                    <a:pt x="11746" y="12965"/>
                    <a:pt x="11746" y="14870"/>
                  </a:cubicBezTo>
                  <a:cubicBezTo>
                    <a:pt x="10794" y="12012"/>
                    <a:pt x="5079" y="6297"/>
                    <a:pt x="7936" y="7250"/>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D6BA8E1-5A73-4164-95AE-F4923BC53CB1}"/>
                </a:ext>
              </a:extLst>
            </p:cNvPr>
            <p:cNvSpPr/>
            <p:nvPr/>
          </p:nvSpPr>
          <p:spPr>
            <a:xfrm>
              <a:off x="7098506" y="2377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2859"/>
                    <a:pt x="7144" y="9049"/>
                    <a:pt x="7144"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9374F3-E1EE-49D0-A0CA-DD728756E9DF}"/>
                </a:ext>
              </a:extLst>
            </p:cNvPr>
            <p:cNvSpPr/>
            <p:nvPr/>
          </p:nvSpPr>
          <p:spPr>
            <a:xfrm>
              <a:off x="7712564" y="2630857"/>
              <a:ext cx="9525" cy="9525"/>
            </a:xfrm>
            <a:custGeom>
              <a:avLst/>
              <a:gdLst>
                <a:gd name="connsiteX0" fmla="*/ 11258 w 9525"/>
                <a:gd name="connsiteY0" fmla="*/ 7567 h 9525"/>
                <a:gd name="connsiteX1" fmla="*/ 11258 w 9525"/>
                <a:gd name="connsiteY1" fmla="*/ 7567 h 9525"/>
              </a:gdLst>
              <a:ahLst/>
              <a:cxnLst>
                <a:cxn ang="0">
                  <a:pos x="connsiteX0" y="connsiteY0"/>
                </a:cxn>
                <a:cxn ang="0">
                  <a:pos x="connsiteX1" y="connsiteY1"/>
                </a:cxn>
              </a:cxnLst>
              <a:rect l="l" t="t" r="r" b="b"/>
              <a:pathLst>
                <a:path w="9525" h="9525">
                  <a:moveTo>
                    <a:pt x="11258" y="7567"/>
                  </a:moveTo>
                  <a:cubicBezTo>
                    <a:pt x="3639" y="6615"/>
                    <a:pt x="8401" y="7567"/>
                    <a:pt x="11258" y="7567"/>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0DED97B-5920-4D3B-AABA-D9DEC9FAF51C}"/>
                </a:ext>
              </a:extLst>
            </p:cNvPr>
            <p:cNvSpPr/>
            <p:nvPr/>
          </p:nvSpPr>
          <p:spPr>
            <a:xfrm>
              <a:off x="7747489" y="2442686"/>
              <a:ext cx="9525" cy="9525"/>
            </a:xfrm>
            <a:custGeom>
              <a:avLst/>
              <a:gdLst>
                <a:gd name="connsiteX0" fmla="*/ 8718 w 9525"/>
                <a:gd name="connsiteY0" fmla="*/ 10954 h 9525"/>
                <a:gd name="connsiteX1" fmla="*/ 7766 w 9525"/>
                <a:gd name="connsiteY1" fmla="*/ 7144 h 9525"/>
                <a:gd name="connsiteX2" fmla="*/ 8718 w 9525"/>
                <a:gd name="connsiteY2" fmla="*/ 10954 h 9525"/>
              </a:gdLst>
              <a:ahLst/>
              <a:cxnLst>
                <a:cxn ang="0">
                  <a:pos x="connsiteX0" y="connsiteY0"/>
                </a:cxn>
                <a:cxn ang="0">
                  <a:pos x="connsiteX1" y="connsiteY1"/>
                </a:cxn>
                <a:cxn ang="0">
                  <a:pos x="connsiteX2" y="connsiteY2"/>
                </a:cxn>
              </a:cxnLst>
              <a:rect l="l" t="t" r="r" b="b"/>
              <a:pathLst>
                <a:path w="9525" h="9525">
                  <a:moveTo>
                    <a:pt x="8718" y="10954"/>
                  </a:moveTo>
                  <a:cubicBezTo>
                    <a:pt x="5861" y="8096"/>
                    <a:pt x="7766" y="8096"/>
                    <a:pt x="7766" y="7144"/>
                  </a:cubicBezTo>
                  <a:cubicBezTo>
                    <a:pt x="9671" y="10001"/>
                    <a:pt x="4908" y="6191"/>
                    <a:pt x="8718" y="1095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31AE22D-56F5-4BF3-97EC-04AE0B775879}"/>
                </a:ext>
              </a:extLst>
            </p:cNvPr>
            <p:cNvSpPr/>
            <p:nvPr/>
          </p:nvSpPr>
          <p:spPr>
            <a:xfrm>
              <a:off x="7603184" y="224456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1906"/>
                    <a:pt x="8244"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0B065548-9CAF-493B-BBFB-F8072529AC6C}"/>
                </a:ext>
              </a:extLst>
            </p:cNvPr>
            <p:cNvSpPr/>
            <p:nvPr/>
          </p:nvSpPr>
          <p:spPr>
            <a:xfrm>
              <a:off x="6816172" y="221218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7538" y="6191"/>
                    <a:pt x="6586" y="10954"/>
                    <a:pt x="7538" y="7144"/>
                  </a:cubicBezTo>
                  <a:cubicBezTo>
                    <a:pt x="7538" y="8096"/>
                    <a:pt x="8491" y="8096"/>
                    <a:pt x="8491" y="9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8C693C57-4B38-47E3-8009-BD1CB9E4EDB0}"/>
                </a:ext>
              </a:extLst>
            </p:cNvPr>
            <p:cNvSpPr/>
            <p:nvPr/>
          </p:nvSpPr>
          <p:spPr>
            <a:xfrm>
              <a:off x="6812756" y="2219801"/>
              <a:ext cx="400050" cy="561975"/>
            </a:xfrm>
            <a:custGeom>
              <a:avLst/>
              <a:gdLst>
                <a:gd name="connsiteX0" fmla="*/ 392906 w 400050"/>
                <a:gd name="connsiteY0" fmla="*/ 385286 h 561975"/>
                <a:gd name="connsiteX1" fmla="*/ 372904 w 400050"/>
                <a:gd name="connsiteY1" fmla="*/ 556736 h 561975"/>
                <a:gd name="connsiteX2" fmla="*/ 198596 w 400050"/>
                <a:gd name="connsiteY2" fmla="*/ 337661 h 561975"/>
                <a:gd name="connsiteX3" fmla="*/ 136684 w 400050"/>
                <a:gd name="connsiteY3" fmla="*/ 214789 h 561975"/>
                <a:gd name="connsiteX4" fmla="*/ 77629 w 400050"/>
                <a:gd name="connsiteY4" fmla="*/ 131921 h 561975"/>
                <a:gd name="connsiteX5" fmla="*/ 89059 w 400050"/>
                <a:gd name="connsiteY5" fmla="*/ 134779 h 561975"/>
                <a:gd name="connsiteX6" fmla="*/ 7144 w 400050"/>
                <a:gd name="connsiteY6" fmla="*/ 7144 h 561975"/>
                <a:gd name="connsiteX7" fmla="*/ 9049 w 400050"/>
                <a:gd name="connsiteY7" fmla="*/ 11906 h 561975"/>
                <a:gd name="connsiteX8" fmla="*/ 362426 w 400050"/>
                <a:gd name="connsiteY8" fmla="*/ 526256 h 561975"/>
                <a:gd name="connsiteX9" fmla="*/ 392906 w 400050"/>
                <a:gd name="connsiteY9" fmla="*/ 385286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561975">
                  <a:moveTo>
                    <a:pt x="392906" y="385286"/>
                  </a:moveTo>
                  <a:cubicBezTo>
                    <a:pt x="406241" y="414814"/>
                    <a:pt x="356711" y="547211"/>
                    <a:pt x="372904" y="556736"/>
                  </a:cubicBezTo>
                  <a:cubicBezTo>
                    <a:pt x="303371" y="493871"/>
                    <a:pt x="257651" y="369094"/>
                    <a:pt x="198596" y="337661"/>
                  </a:cubicBezTo>
                  <a:cubicBezTo>
                    <a:pt x="185261" y="317659"/>
                    <a:pt x="143351" y="235744"/>
                    <a:pt x="136684" y="214789"/>
                  </a:cubicBezTo>
                  <a:cubicBezTo>
                    <a:pt x="100489" y="195739"/>
                    <a:pt x="100489" y="138589"/>
                    <a:pt x="77629" y="131921"/>
                  </a:cubicBezTo>
                  <a:cubicBezTo>
                    <a:pt x="70961" y="149066"/>
                    <a:pt x="91916" y="132874"/>
                    <a:pt x="89059" y="134779"/>
                  </a:cubicBezTo>
                  <a:cubicBezTo>
                    <a:pt x="90011" y="138589"/>
                    <a:pt x="8096" y="7144"/>
                    <a:pt x="7144" y="7144"/>
                  </a:cubicBezTo>
                  <a:cubicBezTo>
                    <a:pt x="10954" y="13811"/>
                    <a:pt x="13811" y="6191"/>
                    <a:pt x="9049" y="11906"/>
                  </a:cubicBezTo>
                  <a:cubicBezTo>
                    <a:pt x="-476" y="22384"/>
                    <a:pt x="296704" y="474821"/>
                    <a:pt x="362426" y="526256"/>
                  </a:cubicBezTo>
                  <a:cubicBezTo>
                    <a:pt x="341471" y="504349"/>
                    <a:pt x="392906" y="382429"/>
                    <a:pt x="392906" y="385286"/>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EE70D5A-4AD4-42F6-8010-343F9243BABD}"/>
                </a:ext>
              </a:extLst>
            </p:cNvPr>
            <p:cNvSpPr/>
            <p:nvPr/>
          </p:nvSpPr>
          <p:spPr>
            <a:xfrm>
              <a:off x="6815614" y="221694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10001"/>
                    <a:pt x="7144" y="9049"/>
                  </a:cubicBezTo>
                  <a:cubicBezTo>
                    <a:pt x="7144" y="9049"/>
                    <a:pt x="8096" y="7144"/>
                    <a:pt x="10001"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19BFFAAE-D33E-44EF-AC92-7556AC847305}"/>
                </a:ext>
              </a:extLst>
            </p:cNvPr>
            <p:cNvSpPr/>
            <p:nvPr/>
          </p:nvSpPr>
          <p:spPr>
            <a:xfrm>
              <a:off x="6827849" y="22721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607D975-1654-4357-B5A0-E1A6E9E634B4}"/>
                </a:ext>
              </a:extLst>
            </p:cNvPr>
            <p:cNvSpPr/>
            <p:nvPr/>
          </p:nvSpPr>
          <p:spPr>
            <a:xfrm>
              <a:off x="6879431" y="2338863"/>
              <a:ext cx="9525" cy="9525"/>
            </a:xfrm>
            <a:custGeom>
              <a:avLst/>
              <a:gdLst>
                <a:gd name="connsiteX0" fmla="*/ 10954 w 9525"/>
                <a:gd name="connsiteY0" fmla="*/ 10001 h 9525"/>
                <a:gd name="connsiteX1" fmla="*/ 7144 w 9525"/>
                <a:gd name="connsiteY1" fmla="*/ 7144 h 9525"/>
                <a:gd name="connsiteX2" fmla="*/ 10954 w 9525"/>
                <a:gd name="connsiteY2" fmla="*/ 10001 h 9525"/>
              </a:gdLst>
              <a:ahLst/>
              <a:cxnLst>
                <a:cxn ang="0">
                  <a:pos x="connsiteX0" y="connsiteY0"/>
                </a:cxn>
                <a:cxn ang="0">
                  <a:pos x="connsiteX1" y="connsiteY1"/>
                </a:cxn>
                <a:cxn ang="0">
                  <a:pos x="connsiteX2" y="connsiteY2"/>
                </a:cxn>
              </a:cxnLst>
              <a:rect l="l" t="t" r="r" b="b"/>
              <a:pathLst>
                <a:path w="9525" h="9525">
                  <a:moveTo>
                    <a:pt x="10954" y="10001"/>
                  </a:moveTo>
                  <a:cubicBezTo>
                    <a:pt x="10001" y="10001"/>
                    <a:pt x="8096" y="8096"/>
                    <a:pt x="7144" y="7144"/>
                  </a:cubicBezTo>
                  <a:lnTo>
                    <a:pt x="10954" y="10001"/>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925B25C-538E-40E0-A033-8973BF832948}"/>
                </a:ext>
              </a:extLst>
            </p:cNvPr>
            <p:cNvSpPr/>
            <p:nvPr/>
          </p:nvSpPr>
          <p:spPr>
            <a:xfrm>
              <a:off x="6883241" y="235463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9472"/>
                    <a:pt x="8096" y="8520"/>
                    <a:pt x="7144" y="7567"/>
                  </a:cubicBezTo>
                  <a:cubicBezTo>
                    <a:pt x="8096" y="6615"/>
                    <a:pt x="8096" y="7567"/>
                    <a:pt x="9049" y="7567"/>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9187A973-9317-47C4-9F26-D42D735CE1B6}"/>
                </a:ext>
              </a:extLst>
            </p:cNvPr>
            <p:cNvSpPr/>
            <p:nvPr/>
          </p:nvSpPr>
          <p:spPr>
            <a:xfrm>
              <a:off x="6887333" y="2354103"/>
              <a:ext cx="9525" cy="9525"/>
            </a:xfrm>
            <a:custGeom>
              <a:avLst/>
              <a:gdLst>
                <a:gd name="connsiteX0" fmla="*/ 7814 w 9525"/>
                <a:gd name="connsiteY0" fmla="*/ 7144 h 9525"/>
                <a:gd name="connsiteX1" fmla="*/ 7814 w 9525"/>
                <a:gd name="connsiteY1" fmla="*/ 10001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8767" y="8096"/>
                    <a:pt x="7814" y="9049"/>
                    <a:pt x="7814" y="10001"/>
                  </a:cubicBezTo>
                  <a:cubicBezTo>
                    <a:pt x="8767" y="9049"/>
                    <a:pt x="5910" y="8096"/>
                    <a:pt x="7814"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18CDD94-4A20-4E18-A3FB-14AEE25EB00E}"/>
                </a:ext>
              </a:extLst>
            </p:cNvPr>
            <p:cNvSpPr/>
            <p:nvPr/>
          </p:nvSpPr>
          <p:spPr>
            <a:xfrm>
              <a:off x="6898284" y="2380773"/>
              <a:ext cx="9525" cy="9525"/>
            </a:xfrm>
            <a:custGeom>
              <a:avLst/>
              <a:gdLst>
                <a:gd name="connsiteX0" fmla="*/ 7341 w 9525"/>
                <a:gd name="connsiteY0" fmla="*/ 7144 h 9525"/>
                <a:gd name="connsiteX1" fmla="*/ 8294 w 9525"/>
                <a:gd name="connsiteY1" fmla="*/ 10001 h 9525"/>
                <a:gd name="connsiteX2" fmla="*/ 7341 w 9525"/>
                <a:gd name="connsiteY2" fmla="*/ 7144 h 9525"/>
              </a:gdLst>
              <a:ahLst/>
              <a:cxnLst>
                <a:cxn ang="0">
                  <a:pos x="connsiteX0" y="connsiteY0"/>
                </a:cxn>
                <a:cxn ang="0">
                  <a:pos x="connsiteX1" y="connsiteY1"/>
                </a:cxn>
                <a:cxn ang="0">
                  <a:pos x="connsiteX2" y="connsiteY2"/>
                </a:cxn>
              </a:cxnLst>
              <a:rect l="l" t="t" r="r" b="b"/>
              <a:pathLst>
                <a:path w="9525" h="9525">
                  <a:moveTo>
                    <a:pt x="7341" y="7144"/>
                  </a:moveTo>
                  <a:cubicBezTo>
                    <a:pt x="7341" y="8096"/>
                    <a:pt x="9246" y="8096"/>
                    <a:pt x="8294" y="10001"/>
                  </a:cubicBezTo>
                  <a:cubicBezTo>
                    <a:pt x="9246" y="8096"/>
                    <a:pt x="6388" y="7144"/>
                    <a:pt x="7341"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7B8C9D68-1B5D-4C50-AFE9-4308F88CB292}"/>
                </a:ext>
              </a:extLst>
            </p:cNvPr>
            <p:cNvSpPr/>
            <p:nvPr/>
          </p:nvSpPr>
          <p:spPr>
            <a:xfrm>
              <a:off x="6906630" y="23912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696B2A82-C68C-425F-8608-0FDF53AA6A90}"/>
                </a:ext>
              </a:extLst>
            </p:cNvPr>
            <p:cNvSpPr/>
            <p:nvPr/>
          </p:nvSpPr>
          <p:spPr>
            <a:xfrm>
              <a:off x="7026354" y="2593986"/>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6339"/>
                    <a:pt x="6906" y="7291"/>
                    <a:pt x="7858" y="82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F804E23-CA51-4978-B7CC-48628C66DA37}"/>
                </a:ext>
              </a:extLst>
            </p:cNvPr>
            <p:cNvSpPr/>
            <p:nvPr/>
          </p:nvSpPr>
          <p:spPr>
            <a:xfrm>
              <a:off x="7080691" y="2685573"/>
              <a:ext cx="9525" cy="9525"/>
            </a:xfrm>
            <a:custGeom>
              <a:avLst/>
              <a:gdLst>
                <a:gd name="connsiteX0" fmla="*/ 7815 w 9525"/>
                <a:gd name="connsiteY0" fmla="*/ 7144 h 9525"/>
                <a:gd name="connsiteX1" fmla="*/ 7815 w 9525"/>
                <a:gd name="connsiteY1" fmla="*/ 9049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8096"/>
                    <a:pt x="7815" y="8096"/>
                    <a:pt x="7815" y="9049"/>
                  </a:cubicBez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FFC87E2-E7D7-4AE7-B73F-624CD491197D}"/>
                </a:ext>
              </a:extLst>
            </p:cNvPr>
            <p:cNvSpPr/>
            <p:nvPr/>
          </p:nvSpPr>
          <p:spPr>
            <a:xfrm>
              <a:off x="7119461" y="271531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10954" y="5027"/>
                    <a:pt x="7144" y="8837"/>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BE9B5A6-D795-4D70-A87C-DAB15220814E}"/>
                </a:ext>
              </a:extLst>
            </p:cNvPr>
            <p:cNvSpPr/>
            <p:nvPr/>
          </p:nvSpPr>
          <p:spPr>
            <a:xfrm>
              <a:off x="7174706" y="2782334"/>
              <a:ext cx="9525" cy="9525"/>
            </a:xfrm>
            <a:custGeom>
              <a:avLst/>
              <a:gdLst>
                <a:gd name="connsiteX0" fmla="*/ 9049 w 9525"/>
                <a:gd name="connsiteY0" fmla="*/ 7538 h 9525"/>
                <a:gd name="connsiteX1" fmla="*/ 7144 w 9525"/>
                <a:gd name="connsiteY1" fmla="*/ 8491 h 9525"/>
                <a:gd name="connsiteX2" fmla="*/ 9049 w 9525"/>
                <a:gd name="connsiteY2" fmla="*/ 7538 h 9525"/>
              </a:gdLst>
              <a:ahLst/>
              <a:cxnLst>
                <a:cxn ang="0">
                  <a:pos x="connsiteX0" y="connsiteY0"/>
                </a:cxn>
                <a:cxn ang="0">
                  <a:pos x="connsiteX1" y="connsiteY1"/>
                </a:cxn>
                <a:cxn ang="0">
                  <a:pos x="connsiteX2" y="connsiteY2"/>
                </a:cxn>
              </a:cxnLst>
              <a:rect l="l" t="t" r="r" b="b"/>
              <a:pathLst>
                <a:path w="9525" h="9525">
                  <a:moveTo>
                    <a:pt x="9049" y="7538"/>
                  </a:moveTo>
                  <a:cubicBezTo>
                    <a:pt x="6191" y="7538"/>
                    <a:pt x="10001" y="9443"/>
                    <a:pt x="7144" y="8491"/>
                  </a:cubicBezTo>
                  <a:cubicBezTo>
                    <a:pt x="7144" y="7538"/>
                    <a:pt x="8096" y="6586"/>
                    <a:pt x="9049" y="753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F772699-449E-4776-8C3A-B9A61FEC2330}"/>
                </a:ext>
              </a:extLst>
            </p:cNvPr>
            <p:cNvSpPr/>
            <p:nvPr/>
          </p:nvSpPr>
          <p:spPr>
            <a:xfrm>
              <a:off x="7180412" y="2780790"/>
              <a:ext cx="628650" cy="85725"/>
            </a:xfrm>
            <a:custGeom>
              <a:avLst/>
              <a:gdLst>
                <a:gd name="connsiteX0" fmla="*/ 629136 w 628650"/>
                <a:gd name="connsiteY0" fmla="*/ 74805 h 85725"/>
                <a:gd name="connsiteX1" fmla="*/ 260518 w 628650"/>
                <a:gd name="connsiteY1" fmla="*/ 58612 h 85725"/>
                <a:gd name="connsiteX2" fmla="*/ 148123 w 628650"/>
                <a:gd name="connsiteY2" fmla="*/ 32895 h 85725"/>
                <a:gd name="connsiteX3" fmla="*/ 64303 w 628650"/>
                <a:gd name="connsiteY3" fmla="*/ 33847 h 85725"/>
                <a:gd name="connsiteX4" fmla="*/ 71923 w 628650"/>
                <a:gd name="connsiteY4" fmla="*/ 23370 h 85725"/>
                <a:gd name="connsiteX5" fmla="*/ 7153 w 628650"/>
                <a:gd name="connsiteY5" fmla="*/ 13845 h 85725"/>
                <a:gd name="connsiteX6" fmla="*/ 12868 w 628650"/>
                <a:gd name="connsiteY6" fmla="*/ 13845 h 85725"/>
                <a:gd name="connsiteX7" fmla="*/ 13821 w 628650"/>
                <a:gd name="connsiteY7" fmla="*/ 10035 h 85725"/>
                <a:gd name="connsiteX8" fmla="*/ 629136 w 628650"/>
                <a:gd name="connsiteY8" fmla="*/ 7480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 h="85725">
                  <a:moveTo>
                    <a:pt x="629136" y="74805"/>
                  </a:moveTo>
                  <a:cubicBezTo>
                    <a:pt x="649138" y="105285"/>
                    <a:pt x="246231" y="66232"/>
                    <a:pt x="260518" y="58612"/>
                  </a:cubicBezTo>
                  <a:cubicBezTo>
                    <a:pt x="248136" y="58612"/>
                    <a:pt x="141456" y="45278"/>
                    <a:pt x="148123" y="32895"/>
                  </a:cubicBezTo>
                  <a:cubicBezTo>
                    <a:pt x="113833" y="50992"/>
                    <a:pt x="92878" y="34800"/>
                    <a:pt x="64303" y="33847"/>
                  </a:cubicBezTo>
                  <a:cubicBezTo>
                    <a:pt x="67161" y="25275"/>
                    <a:pt x="71923" y="34800"/>
                    <a:pt x="71923" y="23370"/>
                  </a:cubicBezTo>
                  <a:cubicBezTo>
                    <a:pt x="76686" y="25275"/>
                    <a:pt x="6201" y="14797"/>
                    <a:pt x="7153" y="13845"/>
                  </a:cubicBezTo>
                  <a:cubicBezTo>
                    <a:pt x="9058" y="13845"/>
                    <a:pt x="16678" y="11940"/>
                    <a:pt x="12868" y="13845"/>
                  </a:cubicBezTo>
                  <a:cubicBezTo>
                    <a:pt x="16678" y="10987"/>
                    <a:pt x="16678" y="10035"/>
                    <a:pt x="13821" y="10035"/>
                  </a:cubicBezTo>
                  <a:cubicBezTo>
                    <a:pt x="44301" y="-13778"/>
                    <a:pt x="636756" y="118620"/>
                    <a:pt x="629136" y="74805"/>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13C0CEB-67EB-49E6-9753-2584256A329B}"/>
                </a:ext>
              </a:extLst>
            </p:cNvPr>
            <p:cNvSpPr/>
            <p:nvPr/>
          </p:nvSpPr>
          <p:spPr>
            <a:xfrm>
              <a:off x="7179469" y="2782728"/>
              <a:ext cx="9525" cy="9525"/>
            </a:xfrm>
            <a:custGeom>
              <a:avLst/>
              <a:gdLst>
                <a:gd name="connsiteX0" fmla="*/ 7144 w 9525"/>
                <a:gd name="connsiteY0" fmla="*/ 7144 h 9525"/>
                <a:gd name="connsiteX1" fmla="*/ 7144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9049" y="9049"/>
                    <a:pt x="7144" y="10954"/>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ECEB34C-B1CC-40A7-B24D-375ECD4DC0FA}"/>
                </a:ext>
              </a:extLst>
            </p:cNvPr>
            <p:cNvSpPr/>
            <p:nvPr/>
          </p:nvSpPr>
          <p:spPr>
            <a:xfrm>
              <a:off x="7221908" y="280082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685C8F4-D7B8-4C01-A0CE-EDC178CF90B9}"/>
                </a:ext>
              </a:extLst>
            </p:cNvPr>
            <p:cNvSpPr/>
            <p:nvPr/>
          </p:nvSpPr>
          <p:spPr>
            <a:xfrm>
              <a:off x="7228999" y="2802731"/>
              <a:ext cx="19050" cy="9525"/>
            </a:xfrm>
            <a:custGeom>
              <a:avLst/>
              <a:gdLst>
                <a:gd name="connsiteX0" fmla="*/ 11906 w 19050"/>
                <a:gd name="connsiteY0" fmla="*/ 7144 h 9525"/>
                <a:gd name="connsiteX1" fmla="*/ 7144 w 19050"/>
                <a:gd name="connsiteY1" fmla="*/ 9049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1906" y="8096"/>
                    <a:pt x="9049" y="9049"/>
                    <a:pt x="7144" y="9049"/>
                  </a:cubicBezTo>
                  <a:lnTo>
                    <a:pt x="11906" y="7144"/>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D59B76DE-0E79-4E7A-BEEE-04B1D5E577E3}"/>
                </a:ext>
              </a:extLst>
            </p:cNvPr>
            <p:cNvSpPr/>
            <p:nvPr/>
          </p:nvSpPr>
          <p:spPr>
            <a:xfrm>
              <a:off x="7243286" y="280939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8096" y="9049"/>
                    <a:pt x="7144" y="8096"/>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F4AFA98-B4BB-4BF5-936E-467F3A7D4980}"/>
                </a:ext>
              </a:extLst>
            </p:cNvPr>
            <p:cNvSpPr/>
            <p:nvPr/>
          </p:nvSpPr>
          <p:spPr>
            <a:xfrm>
              <a:off x="7244997" y="2806541"/>
              <a:ext cx="9525" cy="9525"/>
            </a:xfrm>
            <a:custGeom>
              <a:avLst/>
              <a:gdLst>
                <a:gd name="connsiteX0" fmla="*/ 7338 w 9525"/>
                <a:gd name="connsiteY0" fmla="*/ 7144 h 9525"/>
                <a:gd name="connsiteX1" fmla="*/ 9243 w 9525"/>
                <a:gd name="connsiteY1" fmla="*/ 9049 h 9525"/>
                <a:gd name="connsiteX2" fmla="*/ 7338 w 9525"/>
                <a:gd name="connsiteY2" fmla="*/ 7144 h 9525"/>
              </a:gdLst>
              <a:ahLst/>
              <a:cxnLst>
                <a:cxn ang="0">
                  <a:pos x="connsiteX0" y="connsiteY0"/>
                </a:cxn>
                <a:cxn ang="0">
                  <a:pos x="connsiteX1" y="connsiteY1"/>
                </a:cxn>
                <a:cxn ang="0">
                  <a:pos x="connsiteX2" y="connsiteY2"/>
                </a:cxn>
              </a:cxnLst>
              <a:rect l="l" t="t" r="r" b="b"/>
              <a:pathLst>
                <a:path w="9525" h="9525">
                  <a:moveTo>
                    <a:pt x="7338" y="7144"/>
                  </a:moveTo>
                  <a:cubicBezTo>
                    <a:pt x="8291" y="7144"/>
                    <a:pt x="8291" y="8096"/>
                    <a:pt x="9243" y="9049"/>
                  </a:cubicBezTo>
                  <a:cubicBezTo>
                    <a:pt x="9243" y="8096"/>
                    <a:pt x="6386" y="9049"/>
                    <a:pt x="7338"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7A1AC697-DE66-4954-B0F0-34944DEF1457}"/>
                </a:ext>
              </a:extLst>
            </p:cNvPr>
            <p:cNvSpPr/>
            <p:nvPr/>
          </p:nvSpPr>
          <p:spPr>
            <a:xfrm>
              <a:off x="7267857" y="2812970"/>
              <a:ext cx="9525" cy="9525"/>
            </a:xfrm>
            <a:custGeom>
              <a:avLst/>
              <a:gdLst>
                <a:gd name="connsiteX0" fmla="*/ 7338 w 9525"/>
                <a:gd name="connsiteY0" fmla="*/ 7382 h 9525"/>
                <a:gd name="connsiteX1" fmla="*/ 9243 w 9525"/>
                <a:gd name="connsiteY1" fmla="*/ 8334 h 9525"/>
                <a:gd name="connsiteX2" fmla="*/ 7338 w 9525"/>
                <a:gd name="connsiteY2" fmla="*/ 7382 h 9525"/>
              </a:gdLst>
              <a:ahLst/>
              <a:cxnLst>
                <a:cxn ang="0">
                  <a:pos x="connsiteX0" y="connsiteY0"/>
                </a:cxn>
                <a:cxn ang="0">
                  <a:pos x="connsiteX1" y="connsiteY1"/>
                </a:cxn>
                <a:cxn ang="0">
                  <a:pos x="connsiteX2" y="connsiteY2"/>
                </a:cxn>
              </a:cxnLst>
              <a:rect l="l" t="t" r="r" b="b"/>
              <a:pathLst>
                <a:path w="9525" h="9525">
                  <a:moveTo>
                    <a:pt x="7338" y="7382"/>
                  </a:moveTo>
                  <a:cubicBezTo>
                    <a:pt x="8291" y="7382"/>
                    <a:pt x="9243" y="6429"/>
                    <a:pt x="9243" y="8334"/>
                  </a:cubicBezTo>
                  <a:cubicBezTo>
                    <a:pt x="9243" y="7382"/>
                    <a:pt x="6386" y="9287"/>
                    <a:pt x="7338" y="7382"/>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2A845D7-844E-4F87-A52F-C35812257A09}"/>
                </a:ext>
              </a:extLst>
            </p:cNvPr>
            <p:cNvSpPr/>
            <p:nvPr/>
          </p:nvSpPr>
          <p:spPr>
            <a:xfrm>
              <a:off x="7278529" y="28132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9049"/>
                    <a:pt x="7144" y="7144"/>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25F813C-DEFD-453D-B75A-FC7B7CE9CA1C}"/>
                </a:ext>
              </a:extLst>
            </p:cNvPr>
            <p:cNvSpPr/>
            <p:nvPr/>
          </p:nvSpPr>
          <p:spPr>
            <a:xfrm>
              <a:off x="7473644" y="2842021"/>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FE90E798-98CC-4C49-BB91-2ACB9E41D221}"/>
                </a:ext>
              </a:extLst>
            </p:cNvPr>
            <p:cNvSpPr/>
            <p:nvPr/>
          </p:nvSpPr>
          <p:spPr>
            <a:xfrm>
              <a:off x="7559516" y="286083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7144" y="8096"/>
                    <a:pt x="9049" y="7144"/>
                    <a:pt x="7144" y="7144"/>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DAF98DC-1AA5-4985-90FC-F2C9BD7F50A8}"/>
                </a:ext>
              </a:extLst>
            </p:cNvPr>
            <p:cNvSpPr/>
            <p:nvPr/>
          </p:nvSpPr>
          <p:spPr>
            <a:xfrm>
              <a:off x="7606189" y="286305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8096" y="3969"/>
                    <a:pt x="7144" y="9684"/>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D866B14-D6C7-4BAA-9752-3252DFB7DD59}"/>
                </a:ext>
              </a:extLst>
            </p:cNvPr>
            <p:cNvSpPr/>
            <p:nvPr/>
          </p:nvSpPr>
          <p:spPr>
            <a:xfrm>
              <a:off x="7786303" y="266938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8096"/>
                    <a:pt x="9909" y="7144"/>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F573B19-5AF5-40E4-A9B6-62637225102B}"/>
                </a:ext>
              </a:extLst>
            </p:cNvPr>
            <p:cNvSpPr/>
            <p:nvPr/>
          </p:nvSpPr>
          <p:spPr>
            <a:xfrm>
              <a:off x="7782401" y="26569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7146"/>
                    <a:pt x="9049" y="14764"/>
                    <a:pt x="7144" y="7144"/>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780F65F-68E6-4100-8FBE-AD75A11804E9}"/>
                </a:ext>
              </a:extLst>
            </p:cNvPr>
            <p:cNvSpPr/>
            <p:nvPr/>
          </p:nvSpPr>
          <p:spPr>
            <a:xfrm>
              <a:off x="7777776" y="2660808"/>
              <a:ext cx="9525" cy="19050"/>
            </a:xfrm>
            <a:custGeom>
              <a:avLst/>
              <a:gdLst>
                <a:gd name="connsiteX0" fmla="*/ 7959 w 9525"/>
                <a:gd name="connsiteY0" fmla="*/ 11906 h 19050"/>
                <a:gd name="connsiteX1" fmla="*/ 8911 w 9525"/>
                <a:gd name="connsiteY1" fmla="*/ 7144 h 19050"/>
                <a:gd name="connsiteX2" fmla="*/ 7959 w 9525"/>
                <a:gd name="connsiteY2" fmla="*/ 11906 h 19050"/>
              </a:gdLst>
              <a:ahLst/>
              <a:cxnLst>
                <a:cxn ang="0">
                  <a:pos x="connsiteX0" y="connsiteY0"/>
                </a:cxn>
                <a:cxn ang="0">
                  <a:pos x="connsiteX1" y="connsiteY1"/>
                </a:cxn>
                <a:cxn ang="0">
                  <a:pos x="connsiteX2" y="connsiteY2"/>
                </a:cxn>
              </a:cxnLst>
              <a:rect l="l" t="t" r="r" b="b"/>
              <a:pathLst>
                <a:path w="9525" h="19050">
                  <a:moveTo>
                    <a:pt x="7959" y="11906"/>
                  </a:moveTo>
                  <a:cubicBezTo>
                    <a:pt x="8911" y="10001"/>
                    <a:pt x="8911" y="9049"/>
                    <a:pt x="8911" y="7144"/>
                  </a:cubicBezTo>
                  <a:cubicBezTo>
                    <a:pt x="7959" y="9049"/>
                    <a:pt x="6054" y="10954"/>
                    <a:pt x="7959" y="11906"/>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C3DB208-EBEA-4C97-9F59-54274D2C6F1D}"/>
                </a:ext>
              </a:extLst>
            </p:cNvPr>
            <p:cNvSpPr/>
            <p:nvPr/>
          </p:nvSpPr>
          <p:spPr>
            <a:xfrm>
              <a:off x="7775258" y="2665423"/>
              <a:ext cx="9525" cy="9525"/>
            </a:xfrm>
            <a:custGeom>
              <a:avLst/>
              <a:gdLst>
                <a:gd name="connsiteX0" fmla="*/ 8573 w 9525"/>
                <a:gd name="connsiteY0" fmla="*/ 8244 h 9525"/>
                <a:gd name="connsiteX1" fmla="*/ 8573 w 9525"/>
                <a:gd name="connsiteY1" fmla="*/ 8244 h 9525"/>
              </a:gdLst>
              <a:ahLst/>
              <a:cxnLst>
                <a:cxn ang="0">
                  <a:pos x="connsiteX0" y="connsiteY0"/>
                </a:cxn>
                <a:cxn ang="0">
                  <a:pos x="connsiteX1" y="connsiteY1"/>
                </a:cxn>
              </a:cxnLst>
              <a:rect l="l" t="t" r="r" b="b"/>
              <a:pathLst>
                <a:path w="9525" h="9525">
                  <a:moveTo>
                    <a:pt x="8573" y="8244"/>
                  </a:moveTo>
                  <a:cubicBezTo>
                    <a:pt x="6667" y="7291"/>
                    <a:pt x="6667" y="6339"/>
                    <a:pt x="8573" y="8244"/>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37B6594-A88B-4F16-8C34-3997F129248B}"/>
                </a:ext>
              </a:extLst>
            </p:cNvPr>
            <p:cNvSpPr/>
            <p:nvPr/>
          </p:nvSpPr>
          <p:spPr>
            <a:xfrm>
              <a:off x="7768352" y="26646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8096"/>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C226684-D621-42F6-8033-F3B02776F1D7}"/>
                </a:ext>
              </a:extLst>
            </p:cNvPr>
            <p:cNvSpPr/>
            <p:nvPr/>
          </p:nvSpPr>
          <p:spPr>
            <a:xfrm>
              <a:off x="7765256" y="2656277"/>
              <a:ext cx="19050" cy="19050"/>
            </a:xfrm>
            <a:custGeom>
              <a:avLst/>
              <a:gdLst>
                <a:gd name="connsiteX0" fmla="*/ 7144 w 19050"/>
                <a:gd name="connsiteY0" fmla="*/ 15485 h 19050"/>
                <a:gd name="connsiteX1" fmla="*/ 7144 w 19050"/>
                <a:gd name="connsiteY1" fmla="*/ 15485 h 19050"/>
              </a:gdLst>
              <a:ahLst/>
              <a:cxnLst>
                <a:cxn ang="0">
                  <a:pos x="connsiteX0" y="connsiteY0"/>
                </a:cxn>
                <a:cxn ang="0">
                  <a:pos x="connsiteX1" y="connsiteY1"/>
                </a:cxn>
              </a:cxnLst>
              <a:rect l="l" t="t" r="r" b="b"/>
              <a:pathLst>
                <a:path w="19050" h="19050">
                  <a:moveTo>
                    <a:pt x="7144" y="15485"/>
                  </a:moveTo>
                  <a:cubicBezTo>
                    <a:pt x="8096" y="20248"/>
                    <a:pt x="25241" y="-5470"/>
                    <a:pt x="7144" y="15485"/>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EAEDBD4B-3F28-46AC-8B61-F7D4954CA00B}"/>
                </a:ext>
              </a:extLst>
            </p:cNvPr>
            <p:cNvSpPr/>
            <p:nvPr/>
          </p:nvSpPr>
          <p:spPr>
            <a:xfrm>
              <a:off x="7769066" y="266419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8096" y="6615"/>
                    <a:pt x="7144" y="7567"/>
                    <a:pt x="7144" y="7567"/>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395A701-5D5D-44EF-A8BB-D78F2D3EA348}"/>
                </a:ext>
              </a:extLst>
            </p:cNvPr>
            <p:cNvSpPr/>
            <p:nvPr/>
          </p:nvSpPr>
          <p:spPr>
            <a:xfrm>
              <a:off x="7772876" y="266322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10001" y="4726"/>
                    <a:pt x="7144" y="948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DFF5BF07-CDD0-46E0-961A-2A407A5B5424}"/>
                </a:ext>
              </a:extLst>
            </p:cNvPr>
            <p:cNvSpPr/>
            <p:nvPr/>
          </p:nvSpPr>
          <p:spPr>
            <a:xfrm>
              <a:off x="7757934" y="2655318"/>
              <a:ext cx="9525" cy="19050"/>
            </a:xfrm>
            <a:custGeom>
              <a:avLst/>
              <a:gdLst>
                <a:gd name="connsiteX0" fmla="*/ 8751 w 9525"/>
                <a:gd name="connsiteY0" fmla="*/ 16444 h 19050"/>
                <a:gd name="connsiteX1" fmla="*/ 8751 w 9525"/>
                <a:gd name="connsiteY1" fmla="*/ 16444 h 19050"/>
              </a:gdLst>
              <a:ahLst/>
              <a:cxnLst>
                <a:cxn ang="0">
                  <a:pos x="connsiteX0" y="connsiteY0"/>
                </a:cxn>
                <a:cxn ang="0">
                  <a:pos x="connsiteX1" y="connsiteY1"/>
                </a:cxn>
              </a:cxnLst>
              <a:rect l="l" t="t" r="r" b="b"/>
              <a:pathLst>
                <a:path w="9525" h="19050">
                  <a:moveTo>
                    <a:pt x="8751" y="16444"/>
                  </a:moveTo>
                  <a:cubicBezTo>
                    <a:pt x="11609" y="3109"/>
                    <a:pt x="3989" y="5014"/>
                    <a:pt x="8751" y="164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2586AB8-1C07-460A-AE90-A45928DD9F91}"/>
                </a:ext>
              </a:extLst>
            </p:cNvPr>
            <p:cNvSpPr/>
            <p:nvPr/>
          </p:nvSpPr>
          <p:spPr>
            <a:xfrm>
              <a:off x="7755731" y="26493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1709F34-7D37-4B19-B801-52EC3A825140}"/>
                </a:ext>
              </a:extLst>
            </p:cNvPr>
            <p:cNvSpPr/>
            <p:nvPr/>
          </p:nvSpPr>
          <p:spPr>
            <a:xfrm>
              <a:off x="7741444" y="2651640"/>
              <a:ext cx="19050" cy="19050"/>
            </a:xfrm>
            <a:custGeom>
              <a:avLst/>
              <a:gdLst>
                <a:gd name="connsiteX0" fmla="*/ 7144 w 19050"/>
                <a:gd name="connsiteY0" fmla="*/ 13455 h 19050"/>
                <a:gd name="connsiteX1" fmla="*/ 7144 w 19050"/>
                <a:gd name="connsiteY1" fmla="*/ 13455 h 19050"/>
              </a:gdLst>
              <a:ahLst/>
              <a:cxnLst>
                <a:cxn ang="0">
                  <a:pos x="connsiteX0" y="connsiteY0"/>
                </a:cxn>
                <a:cxn ang="0">
                  <a:pos x="connsiteX1" y="connsiteY1"/>
                </a:cxn>
              </a:cxnLst>
              <a:rect l="l" t="t" r="r" b="b"/>
              <a:pathLst>
                <a:path w="19050" h="19050">
                  <a:moveTo>
                    <a:pt x="7144" y="13455"/>
                  </a:moveTo>
                  <a:cubicBezTo>
                    <a:pt x="26194" y="8692"/>
                    <a:pt x="18574" y="2025"/>
                    <a:pt x="7144" y="13455"/>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3F961AD-9E21-473D-8B04-20EB0CF458AF}"/>
                </a:ext>
              </a:extLst>
            </p:cNvPr>
            <p:cNvSpPr/>
            <p:nvPr/>
          </p:nvSpPr>
          <p:spPr>
            <a:xfrm>
              <a:off x="7741169" y="2648861"/>
              <a:ext cx="9525" cy="9525"/>
            </a:xfrm>
            <a:custGeom>
              <a:avLst/>
              <a:gdLst>
                <a:gd name="connsiteX0" fmla="*/ 7419 w 9525"/>
                <a:gd name="connsiteY0" fmla="*/ 9566 h 9525"/>
                <a:gd name="connsiteX1" fmla="*/ 7419 w 9525"/>
                <a:gd name="connsiteY1" fmla="*/ 9566 h 9525"/>
              </a:gdLst>
              <a:ahLst/>
              <a:cxnLst>
                <a:cxn ang="0">
                  <a:pos x="connsiteX0" y="connsiteY0"/>
                </a:cxn>
                <a:cxn ang="0">
                  <a:pos x="connsiteX1" y="connsiteY1"/>
                </a:cxn>
              </a:cxnLst>
              <a:rect l="l" t="t" r="r" b="b"/>
              <a:pathLst>
                <a:path w="9525" h="9525">
                  <a:moveTo>
                    <a:pt x="7419" y="9566"/>
                  </a:moveTo>
                  <a:cubicBezTo>
                    <a:pt x="6466" y="2898"/>
                    <a:pt x="8371" y="12423"/>
                    <a:pt x="7419" y="9566"/>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4AE2F4C-3197-4600-AD1D-9E3487154ACD}"/>
                </a:ext>
              </a:extLst>
            </p:cNvPr>
            <p:cNvSpPr/>
            <p:nvPr/>
          </p:nvSpPr>
          <p:spPr>
            <a:xfrm>
              <a:off x="7731218" y="2650961"/>
              <a:ext cx="9525" cy="19050"/>
            </a:xfrm>
            <a:custGeom>
              <a:avLst/>
              <a:gdLst>
                <a:gd name="connsiteX0" fmla="*/ 9750 w 9525"/>
                <a:gd name="connsiteY0" fmla="*/ 14133 h 19050"/>
                <a:gd name="connsiteX1" fmla="*/ 9750 w 9525"/>
                <a:gd name="connsiteY1" fmla="*/ 14133 h 19050"/>
              </a:gdLst>
              <a:ahLst/>
              <a:cxnLst>
                <a:cxn ang="0">
                  <a:pos x="connsiteX0" y="connsiteY0"/>
                </a:cxn>
                <a:cxn ang="0">
                  <a:pos x="connsiteX1" y="connsiteY1"/>
                </a:cxn>
              </a:cxnLst>
              <a:rect l="l" t="t" r="r" b="b"/>
              <a:pathLst>
                <a:path w="9525" h="19050">
                  <a:moveTo>
                    <a:pt x="9750" y="14133"/>
                  </a:moveTo>
                  <a:cubicBezTo>
                    <a:pt x="7845" y="-2059"/>
                    <a:pt x="4988" y="15086"/>
                    <a:pt x="9750" y="14133"/>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C65A436-EE01-4E5E-9726-02E6084FCCF1}"/>
                </a:ext>
              </a:extLst>
            </p:cNvPr>
            <p:cNvSpPr/>
            <p:nvPr/>
          </p:nvSpPr>
          <p:spPr>
            <a:xfrm>
              <a:off x="7737634" y="26579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8096"/>
                    <a:pt x="8096" y="10001"/>
                    <a:pt x="9049" y="8096"/>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D1180C3-E42C-4844-9B81-A340E049AC0A}"/>
                </a:ext>
              </a:extLst>
            </p:cNvPr>
            <p:cNvSpPr/>
            <p:nvPr/>
          </p:nvSpPr>
          <p:spPr>
            <a:xfrm>
              <a:off x="7726204" y="264937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4EC0313C-81FF-49D2-8F8B-7B7704903D8C}"/>
                </a:ext>
              </a:extLst>
            </p:cNvPr>
            <p:cNvSpPr/>
            <p:nvPr/>
          </p:nvSpPr>
          <p:spPr>
            <a:xfrm>
              <a:off x="7725040" y="265604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E8004AC3-0063-48FF-95FA-936E9166B050}"/>
                </a:ext>
              </a:extLst>
            </p:cNvPr>
            <p:cNvSpPr/>
            <p:nvPr/>
          </p:nvSpPr>
          <p:spPr>
            <a:xfrm>
              <a:off x="7640479" y="2638758"/>
              <a:ext cx="95250" cy="28575"/>
            </a:xfrm>
            <a:custGeom>
              <a:avLst/>
              <a:gdLst>
                <a:gd name="connsiteX0" fmla="*/ 7144 w 95250"/>
                <a:gd name="connsiteY0" fmla="*/ 11097 h 28575"/>
                <a:gd name="connsiteX1" fmla="*/ 90011 w 95250"/>
                <a:gd name="connsiteY1" fmla="*/ 22527 h 28575"/>
                <a:gd name="connsiteX2" fmla="*/ 90011 w 95250"/>
                <a:gd name="connsiteY2" fmla="*/ 14907 h 28575"/>
                <a:gd name="connsiteX3" fmla="*/ 7144 w 95250"/>
                <a:gd name="connsiteY3" fmla="*/ 11097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1097"/>
                  </a:moveTo>
                  <a:cubicBezTo>
                    <a:pt x="9049" y="36814"/>
                    <a:pt x="85249" y="19669"/>
                    <a:pt x="90011" y="22527"/>
                  </a:cubicBezTo>
                  <a:cubicBezTo>
                    <a:pt x="85249" y="19669"/>
                    <a:pt x="85249" y="16812"/>
                    <a:pt x="90011" y="14907"/>
                  </a:cubicBezTo>
                  <a:cubicBezTo>
                    <a:pt x="53816" y="-3191"/>
                    <a:pt x="25241" y="16812"/>
                    <a:pt x="7144" y="11097"/>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1BDB315-0DA2-41A5-B092-DFD5E0F0685C}"/>
                </a:ext>
              </a:extLst>
            </p:cNvPr>
            <p:cNvSpPr/>
            <p:nvPr/>
          </p:nvSpPr>
          <p:spPr>
            <a:xfrm>
              <a:off x="7650004" y="2638606"/>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4"/>
                    <a:pt x="7144" y="7438"/>
                    <a:pt x="7144" y="9343"/>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0F640866-7418-4D06-B48B-32AC0672FEB1}"/>
                </a:ext>
              </a:extLst>
            </p:cNvPr>
            <p:cNvSpPr/>
            <p:nvPr/>
          </p:nvSpPr>
          <p:spPr>
            <a:xfrm>
              <a:off x="7640479" y="26427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BDE3A4B8-537C-4CEE-B685-D709AFD777D6}"/>
                </a:ext>
              </a:extLst>
            </p:cNvPr>
            <p:cNvSpPr/>
            <p:nvPr/>
          </p:nvSpPr>
          <p:spPr>
            <a:xfrm>
              <a:off x="7658682" y="2653993"/>
              <a:ext cx="9525" cy="9525"/>
            </a:xfrm>
            <a:custGeom>
              <a:avLst/>
              <a:gdLst>
                <a:gd name="connsiteX0" fmla="*/ 7990 w 9525"/>
                <a:gd name="connsiteY0" fmla="*/ 8244 h 9525"/>
                <a:gd name="connsiteX1" fmla="*/ 7990 w 9525"/>
                <a:gd name="connsiteY1" fmla="*/ 8244 h 9525"/>
              </a:gdLst>
              <a:ahLst/>
              <a:cxnLst>
                <a:cxn ang="0">
                  <a:pos x="connsiteX0" y="connsiteY0"/>
                </a:cxn>
                <a:cxn ang="0">
                  <a:pos x="connsiteX1" y="connsiteY1"/>
                </a:cxn>
              </a:cxnLst>
              <a:rect l="l" t="t" r="r" b="b"/>
              <a:pathLst>
                <a:path w="9525" h="9525">
                  <a:moveTo>
                    <a:pt x="7990" y="8244"/>
                  </a:moveTo>
                  <a:cubicBezTo>
                    <a:pt x="7990" y="7291"/>
                    <a:pt x="6086" y="6339"/>
                    <a:pt x="7990" y="8244"/>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30D2350-5E37-41FD-A938-D39C3F48E2AF}"/>
                </a:ext>
              </a:extLst>
            </p:cNvPr>
            <p:cNvSpPr/>
            <p:nvPr/>
          </p:nvSpPr>
          <p:spPr>
            <a:xfrm>
              <a:off x="7662386" y="2639853"/>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10001" y="8096"/>
                    <a:pt x="7144" y="7144"/>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1B8A32C-BE2D-4E59-BE7C-9C905825E8B5}"/>
                </a:ext>
              </a:extLst>
            </p:cNvPr>
            <p:cNvSpPr/>
            <p:nvPr/>
          </p:nvSpPr>
          <p:spPr>
            <a:xfrm>
              <a:off x="7682716" y="2641758"/>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7602B1DD-58EA-49DF-9192-4B87A6ED76AE}"/>
                </a:ext>
              </a:extLst>
            </p:cNvPr>
            <p:cNvSpPr/>
            <p:nvPr/>
          </p:nvSpPr>
          <p:spPr>
            <a:xfrm>
              <a:off x="7642585" y="2639853"/>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9800" y="7144"/>
                    <a:pt x="3132" y="10954"/>
                    <a:pt x="10752"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86E319E-9D92-48D1-92CE-868DAAB18649}"/>
                </a:ext>
              </a:extLst>
            </p:cNvPr>
            <p:cNvSpPr/>
            <p:nvPr/>
          </p:nvSpPr>
          <p:spPr>
            <a:xfrm>
              <a:off x="7594307" y="2642711"/>
              <a:ext cx="57150" cy="19050"/>
            </a:xfrm>
            <a:custGeom>
              <a:avLst/>
              <a:gdLst>
                <a:gd name="connsiteX0" fmla="*/ 7596 w 57150"/>
                <a:gd name="connsiteY0" fmla="*/ 19526 h 19050"/>
                <a:gd name="connsiteX1" fmla="*/ 49505 w 57150"/>
                <a:gd name="connsiteY1" fmla="*/ 17621 h 19050"/>
                <a:gd name="connsiteX2" fmla="*/ 50458 w 57150"/>
                <a:gd name="connsiteY2" fmla="*/ 7144 h 19050"/>
                <a:gd name="connsiteX3" fmla="*/ 44743 w 57150"/>
                <a:gd name="connsiteY3" fmla="*/ 7144 h 19050"/>
                <a:gd name="connsiteX4" fmla="*/ 7596 w 57150"/>
                <a:gd name="connsiteY4" fmla="*/ 195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9050">
                  <a:moveTo>
                    <a:pt x="7596" y="19526"/>
                  </a:moveTo>
                  <a:cubicBezTo>
                    <a:pt x="8548" y="21431"/>
                    <a:pt x="46648" y="17621"/>
                    <a:pt x="49505" y="17621"/>
                  </a:cubicBezTo>
                  <a:cubicBezTo>
                    <a:pt x="50458" y="13811"/>
                    <a:pt x="50458" y="10954"/>
                    <a:pt x="50458" y="7144"/>
                  </a:cubicBezTo>
                  <a:cubicBezTo>
                    <a:pt x="45696" y="11906"/>
                    <a:pt x="43790" y="11906"/>
                    <a:pt x="44743" y="7144"/>
                  </a:cubicBezTo>
                  <a:cubicBezTo>
                    <a:pt x="37123" y="7144"/>
                    <a:pt x="2833" y="17621"/>
                    <a:pt x="7596" y="19526"/>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3794CB4-FA1E-49C1-8F01-3B72E4994ACF}"/>
                </a:ext>
              </a:extLst>
            </p:cNvPr>
            <p:cNvSpPr/>
            <p:nvPr/>
          </p:nvSpPr>
          <p:spPr>
            <a:xfrm>
              <a:off x="7625239" y="264271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CAB7D61-CBD3-40ED-8187-2C2ECD5D86FC}"/>
                </a:ext>
              </a:extLst>
            </p:cNvPr>
            <p:cNvSpPr/>
            <p:nvPr/>
          </p:nvSpPr>
          <p:spPr>
            <a:xfrm>
              <a:off x="7560469" y="2647111"/>
              <a:ext cx="38100" cy="19050"/>
            </a:xfrm>
            <a:custGeom>
              <a:avLst/>
              <a:gdLst>
                <a:gd name="connsiteX0" fmla="*/ 27146 w 38100"/>
                <a:gd name="connsiteY0" fmla="*/ 9411 h 19050"/>
                <a:gd name="connsiteX1" fmla="*/ 7144 w 38100"/>
                <a:gd name="connsiteY1" fmla="*/ 19888 h 19050"/>
                <a:gd name="connsiteX2" fmla="*/ 27146 w 38100"/>
                <a:gd name="connsiteY2" fmla="*/ 9411 h 19050"/>
              </a:gdLst>
              <a:ahLst/>
              <a:cxnLst>
                <a:cxn ang="0">
                  <a:pos x="connsiteX0" y="connsiteY0"/>
                </a:cxn>
                <a:cxn ang="0">
                  <a:pos x="connsiteX1" y="connsiteY1"/>
                </a:cxn>
                <a:cxn ang="0">
                  <a:pos x="connsiteX2" y="connsiteY2"/>
                </a:cxn>
              </a:cxnLst>
              <a:rect l="l" t="t" r="r" b="b"/>
              <a:pathLst>
                <a:path w="38100" h="19050">
                  <a:moveTo>
                    <a:pt x="27146" y="9411"/>
                  </a:moveTo>
                  <a:cubicBezTo>
                    <a:pt x="18574" y="5601"/>
                    <a:pt x="18574" y="16078"/>
                    <a:pt x="7144" y="19888"/>
                  </a:cubicBezTo>
                  <a:cubicBezTo>
                    <a:pt x="15716" y="23698"/>
                    <a:pt x="50006" y="-114"/>
                    <a:pt x="27146" y="941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00D04417-EAE4-49C8-B68F-BF0C68CDC147}"/>
                </a:ext>
              </a:extLst>
            </p:cNvPr>
            <p:cNvSpPr/>
            <p:nvPr/>
          </p:nvSpPr>
          <p:spPr>
            <a:xfrm>
              <a:off x="7589573" y="26455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EE73F419-68ED-4EB4-9BE7-490FF07C0DBB}"/>
                </a:ext>
              </a:extLst>
            </p:cNvPr>
            <p:cNvSpPr/>
            <p:nvPr/>
          </p:nvSpPr>
          <p:spPr>
            <a:xfrm>
              <a:off x="7587466" y="2655279"/>
              <a:ext cx="9525" cy="9525"/>
            </a:xfrm>
            <a:custGeom>
              <a:avLst/>
              <a:gdLst>
                <a:gd name="connsiteX0" fmla="*/ 7769 w 9525"/>
                <a:gd name="connsiteY0" fmla="*/ 10768 h 9525"/>
                <a:gd name="connsiteX1" fmla="*/ 8722 w 9525"/>
                <a:gd name="connsiteY1" fmla="*/ 7911 h 9525"/>
                <a:gd name="connsiteX2" fmla="*/ 7769 w 9525"/>
                <a:gd name="connsiteY2" fmla="*/ 10768 h 9525"/>
              </a:gdLst>
              <a:ahLst/>
              <a:cxnLst>
                <a:cxn ang="0">
                  <a:pos x="connsiteX0" y="connsiteY0"/>
                </a:cxn>
                <a:cxn ang="0">
                  <a:pos x="connsiteX1" y="connsiteY1"/>
                </a:cxn>
                <a:cxn ang="0">
                  <a:pos x="connsiteX2" y="connsiteY2"/>
                </a:cxn>
              </a:cxnLst>
              <a:rect l="l" t="t" r="r" b="b"/>
              <a:pathLst>
                <a:path w="9525" h="9525">
                  <a:moveTo>
                    <a:pt x="7769" y="10768"/>
                  </a:moveTo>
                  <a:cubicBezTo>
                    <a:pt x="7769" y="9815"/>
                    <a:pt x="8722" y="8863"/>
                    <a:pt x="8722" y="7911"/>
                  </a:cubicBezTo>
                  <a:cubicBezTo>
                    <a:pt x="6817" y="6006"/>
                    <a:pt x="6817" y="7911"/>
                    <a:pt x="7769" y="1076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6A2098F-D62D-4C00-99B6-74E08F4E950E}"/>
                </a:ext>
              </a:extLst>
            </p:cNvPr>
            <p:cNvSpPr/>
            <p:nvPr/>
          </p:nvSpPr>
          <p:spPr>
            <a:xfrm>
              <a:off x="7563032" y="2645568"/>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4" y="10001"/>
                    <a:pt x="7438" y="9049"/>
                    <a:pt x="9343" y="7144"/>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856345F-21EA-475C-BCD8-5E13A6411A5B}"/>
                </a:ext>
              </a:extLst>
            </p:cNvPr>
            <p:cNvSpPr/>
            <p:nvPr/>
          </p:nvSpPr>
          <p:spPr>
            <a:xfrm>
              <a:off x="7547134" y="2653774"/>
              <a:ext cx="19050" cy="19050"/>
            </a:xfrm>
            <a:custGeom>
              <a:avLst/>
              <a:gdLst>
                <a:gd name="connsiteX0" fmla="*/ 7144 w 19050"/>
                <a:gd name="connsiteY0" fmla="*/ 14178 h 19050"/>
                <a:gd name="connsiteX1" fmla="*/ 7144 w 19050"/>
                <a:gd name="connsiteY1" fmla="*/ 14178 h 19050"/>
              </a:gdLst>
              <a:ahLst/>
              <a:cxnLst>
                <a:cxn ang="0">
                  <a:pos x="connsiteX0" y="connsiteY0"/>
                </a:cxn>
                <a:cxn ang="0">
                  <a:pos x="connsiteX1" y="connsiteY1"/>
                </a:cxn>
              </a:cxnLst>
              <a:rect l="l" t="t" r="r" b="b"/>
              <a:pathLst>
                <a:path w="19050" h="19050">
                  <a:moveTo>
                    <a:pt x="7144" y="14178"/>
                  </a:moveTo>
                  <a:cubicBezTo>
                    <a:pt x="25241" y="11320"/>
                    <a:pt x="11906" y="-110"/>
                    <a:pt x="7144" y="1417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7AF7C2C-F32D-4AD6-88AA-7F1439F67A27}"/>
                </a:ext>
              </a:extLst>
            </p:cNvPr>
            <p:cNvSpPr/>
            <p:nvPr/>
          </p:nvSpPr>
          <p:spPr>
            <a:xfrm>
              <a:off x="7463314" y="2646368"/>
              <a:ext cx="85725" cy="19050"/>
            </a:xfrm>
            <a:custGeom>
              <a:avLst/>
              <a:gdLst>
                <a:gd name="connsiteX0" fmla="*/ 78581 w 85725"/>
                <a:gd name="connsiteY0" fmla="*/ 9201 h 19050"/>
                <a:gd name="connsiteX1" fmla="*/ 7144 w 85725"/>
                <a:gd name="connsiteY1" fmla="*/ 11106 h 19050"/>
                <a:gd name="connsiteX2" fmla="*/ 78581 w 85725"/>
                <a:gd name="connsiteY2" fmla="*/ 9201 h 19050"/>
              </a:gdLst>
              <a:ahLst/>
              <a:cxnLst>
                <a:cxn ang="0">
                  <a:pos x="connsiteX0" y="connsiteY0"/>
                </a:cxn>
                <a:cxn ang="0">
                  <a:pos x="connsiteX1" y="connsiteY1"/>
                </a:cxn>
                <a:cxn ang="0">
                  <a:pos x="connsiteX2" y="connsiteY2"/>
                </a:cxn>
              </a:cxnLst>
              <a:rect l="l" t="t" r="r" b="b"/>
              <a:pathLst>
                <a:path w="85725" h="19050">
                  <a:moveTo>
                    <a:pt x="78581" y="9201"/>
                  </a:moveTo>
                  <a:cubicBezTo>
                    <a:pt x="61436" y="9201"/>
                    <a:pt x="24289" y="3486"/>
                    <a:pt x="7144" y="11106"/>
                  </a:cubicBezTo>
                  <a:cubicBezTo>
                    <a:pt x="53816" y="12059"/>
                    <a:pt x="77629" y="21584"/>
                    <a:pt x="78581" y="920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BA71A16-8B1C-452C-9E5F-1E1F6CB4C897}"/>
                </a:ext>
              </a:extLst>
            </p:cNvPr>
            <p:cNvSpPr/>
            <p:nvPr/>
          </p:nvSpPr>
          <p:spPr>
            <a:xfrm>
              <a:off x="7540466" y="265795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9155C62-213D-4C49-9BBE-010C14D382B3}"/>
                </a:ext>
              </a:extLst>
            </p:cNvPr>
            <p:cNvSpPr/>
            <p:nvPr/>
          </p:nvSpPr>
          <p:spPr>
            <a:xfrm>
              <a:off x="7462361" y="265033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F47B9DA-018F-4BA9-8539-9CE5A15229F9}"/>
                </a:ext>
              </a:extLst>
            </p:cNvPr>
            <p:cNvSpPr/>
            <p:nvPr/>
          </p:nvSpPr>
          <p:spPr>
            <a:xfrm>
              <a:off x="7547134" y="26569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9FD31EE-3D9B-49C9-BDC9-E1131DC1E90E}"/>
                </a:ext>
              </a:extLst>
            </p:cNvPr>
            <p:cNvSpPr/>
            <p:nvPr/>
          </p:nvSpPr>
          <p:spPr>
            <a:xfrm>
              <a:off x="7548482" y="26474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6" y="9049"/>
                    <a:pt x="8653" y="7144"/>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609DD87-4AD7-45AE-AFF0-04F2635F3B9B}"/>
                </a:ext>
              </a:extLst>
            </p:cNvPr>
            <p:cNvSpPr/>
            <p:nvPr/>
          </p:nvSpPr>
          <p:spPr>
            <a:xfrm>
              <a:off x="7449979" y="264556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67B229B-4F31-4CE8-9409-665C2A05B8F7}"/>
                </a:ext>
              </a:extLst>
            </p:cNvPr>
            <p:cNvSpPr/>
            <p:nvPr/>
          </p:nvSpPr>
          <p:spPr>
            <a:xfrm>
              <a:off x="7413784" y="26432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BEBA110-334A-48C3-8000-9E2971AB0977}"/>
                </a:ext>
              </a:extLst>
            </p:cNvPr>
            <p:cNvSpPr/>
            <p:nvPr/>
          </p:nvSpPr>
          <p:spPr>
            <a:xfrm>
              <a:off x="7318234" y="2641758"/>
              <a:ext cx="152400" cy="28575"/>
            </a:xfrm>
            <a:custGeom>
              <a:avLst/>
              <a:gdLst>
                <a:gd name="connsiteX0" fmla="*/ 14111 w 152400"/>
                <a:gd name="connsiteY0" fmla="*/ 7144 h 28575"/>
                <a:gd name="connsiteX1" fmla="*/ 81739 w 152400"/>
                <a:gd name="connsiteY1" fmla="*/ 8096 h 28575"/>
                <a:gd name="connsiteX2" fmla="*/ 120791 w 152400"/>
                <a:gd name="connsiteY2" fmla="*/ 9049 h 28575"/>
                <a:gd name="connsiteX3" fmla="*/ 147461 w 152400"/>
                <a:gd name="connsiteY3" fmla="*/ 9049 h 28575"/>
                <a:gd name="connsiteX4" fmla="*/ 137936 w 152400"/>
                <a:gd name="connsiteY4" fmla="*/ 19526 h 28575"/>
                <a:gd name="connsiteX5" fmla="*/ 14111 w 15240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28575">
                  <a:moveTo>
                    <a:pt x="14111" y="7144"/>
                  </a:moveTo>
                  <a:cubicBezTo>
                    <a:pt x="-18274" y="19526"/>
                    <a:pt x="72214" y="10954"/>
                    <a:pt x="81739" y="8096"/>
                  </a:cubicBezTo>
                  <a:cubicBezTo>
                    <a:pt x="88406" y="29051"/>
                    <a:pt x="95074" y="14764"/>
                    <a:pt x="120791" y="9049"/>
                  </a:cubicBezTo>
                  <a:cubicBezTo>
                    <a:pt x="116981" y="2381"/>
                    <a:pt x="149366" y="45244"/>
                    <a:pt x="147461" y="9049"/>
                  </a:cubicBezTo>
                  <a:cubicBezTo>
                    <a:pt x="143651" y="11906"/>
                    <a:pt x="135079" y="16669"/>
                    <a:pt x="137936" y="19526"/>
                  </a:cubicBezTo>
                  <a:cubicBezTo>
                    <a:pt x="143651" y="13811"/>
                    <a:pt x="14111" y="10001"/>
                    <a:pt x="14111" y="7144"/>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361275B-8708-43D4-BD22-BB69525FC7D0}"/>
                </a:ext>
              </a:extLst>
            </p:cNvPr>
            <p:cNvSpPr/>
            <p:nvPr/>
          </p:nvSpPr>
          <p:spPr>
            <a:xfrm>
              <a:off x="7360761" y="2642382"/>
              <a:ext cx="9525" cy="9525"/>
            </a:xfrm>
            <a:custGeom>
              <a:avLst/>
              <a:gdLst>
                <a:gd name="connsiteX0" fmla="*/ 9684 w 9525"/>
                <a:gd name="connsiteY0" fmla="*/ 10330 h 9525"/>
                <a:gd name="connsiteX1" fmla="*/ 9684 w 9525"/>
                <a:gd name="connsiteY1" fmla="*/ 10330 h 9525"/>
              </a:gdLst>
              <a:ahLst/>
              <a:cxnLst>
                <a:cxn ang="0">
                  <a:pos x="connsiteX0" y="connsiteY0"/>
                </a:cxn>
                <a:cxn ang="0">
                  <a:pos x="connsiteX1" y="connsiteY1"/>
                </a:cxn>
              </a:cxnLst>
              <a:rect l="l" t="t" r="r" b="b"/>
              <a:pathLst>
                <a:path w="9525" h="9525">
                  <a:moveTo>
                    <a:pt x="9684" y="10330"/>
                  </a:moveTo>
                  <a:cubicBezTo>
                    <a:pt x="3969" y="3663"/>
                    <a:pt x="9684" y="9378"/>
                    <a:pt x="9684" y="10330"/>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580522AA-01AD-49E1-B53D-E6EA106E1874}"/>
                </a:ext>
              </a:extLst>
            </p:cNvPr>
            <p:cNvSpPr/>
            <p:nvPr/>
          </p:nvSpPr>
          <p:spPr>
            <a:xfrm>
              <a:off x="7360296" y="264461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8096"/>
                    <a:pt x="7291" y="8096"/>
                    <a:pt x="8244" y="7144"/>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ADA1D6B-1BE0-4DED-98E2-021E0F6A5028}"/>
                </a:ext>
              </a:extLst>
            </p:cNvPr>
            <p:cNvSpPr/>
            <p:nvPr/>
          </p:nvSpPr>
          <p:spPr>
            <a:xfrm>
              <a:off x="7313771" y="2641335"/>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9049" y="8520"/>
                    <a:pt x="9049" y="7567"/>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1BF8C896-4A9E-458D-9B2A-944A2B2B616E}"/>
                </a:ext>
              </a:extLst>
            </p:cNvPr>
            <p:cNvSpPr/>
            <p:nvPr/>
          </p:nvSpPr>
          <p:spPr>
            <a:xfrm>
              <a:off x="7312819" y="26436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373847D6-1250-4CD1-9E48-3B4014FA17E7}"/>
                </a:ext>
              </a:extLst>
            </p:cNvPr>
            <p:cNvSpPr/>
            <p:nvPr/>
          </p:nvSpPr>
          <p:spPr>
            <a:xfrm>
              <a:off x="7248033" y="2639853"/>
              <a:ext cx="76200" cy="19050"/>
            </a:xfrm>
            <a:custGeom>
              <a:avLst/>
              <a:gdLst>
                <a:gd name="connsiteX0" fmla="*/ 7160 w 76200"/>
                <a:gd name="connsiteY0" fmla="*/ 7144 h 19050"/>
                <a:gd name="connsiteX1" fmla="*/ 71930 w 76200"/>
                <a:gd name="connsiteY1" fmla="*/ 12859 h 19050"/>
                <a:gd name="connsiteX2" fmla="*/ 63357 w 76200"/>
                <a:gd name="connsiteY2" fmla="*/ 14764 h 19050"/>
                <a:gd name="connsiteX3" fmla="*/ 7160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60" y="7144"/>
                  </a:moveTo>
                  <a:cubicBezTo>
                    <a:pt x="6207" y="7144"/>
                    <a:pt x="48117" y="20479"/>
                    <a:pt x="71930" y="12859"/>
                  </a:cubicBezTo>
                  <a:cubicBezTo>
                    <a:pt x="62405" y="13811"/>
                    <a:pt x="59547" y="14764"/>
                    <a:pt x="63357" y="14764"/>
                  </a:cubicBezTo>
                  <a:cubicBezTo>
                    <a:pt x="66215" y="8096"/>
                    <a:pt x="6207" y="10954"/>
                    <a:pt x="7160" y="7144"/>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14C5CE3-DEF5-44DB-8403-96F675C2751F}"/>
                </a:ext>
              </a:extLst>
            </p:cNvPr>
            <p:cNvSpPr/>
            <p:nvPr/>
          </p:nvSpPr>
          <p:spPr>
            <a:xfrm>
              <a:off x="7231116" y="2640959"/>
              <a:ext cx="9525" cy="9525"/>
            </a:xfrm>
            <a:custGeom>
              <a:avLst/>
              <a:gdLst>
                <a:gd name="connsiteX0" fmla="*/ 8837 w 9525"/>
                <a:gd name="connsiteY0" fmla="*/ 8896 h 9525"/>
                <a:gd name="connsiteX1" fmla="*/ 8837 w 9525"/>
                <a:gd name="connsiteY1" fmla="*/ 8896 h 9525"/>
              </a:gdLst>
              <a:ahLst/>
              <a:cxnLst>
                <a:cxn ang="0">
                  <a:pos x="connsiteX0" y="connsiteY0"/>
                </a:cxn>
                <a:cxn ang="0">
                  <a:pos x="connsiteX1" y="connsiteY1"/>
                </a:cxn>
              </a:cxnLst>
              <a:rect l="l" t="t" r="r" b="b"/>
              <a:pathLst>
                <a:path w="9525" h="9525">
                  <a:moveTo>
                    <a:pt x="8837" y="8896"/>
                  </a:moveTo>
                  <a:cubicBezTo>
                    <a:pt x="8837" y="4133"/>
                    <a:pt x="5027" y="10800"/>
                    <a:pt x="8837" y="8896"/>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31D3FD8E-735D-485D-A5EA-ABFB32D6A599}"/>
                </a:ext>
              </a:extLst>
            </p:cNvPr>
            <p:cNvSpPr/>
            <p:nvPr/>
          </p:nvSpPr>
          <p:spPr>
            <a:xfrm>
              <a:off x="7206139" y="2630626"/>
              <a:ext cx="19050" cy="19050"/>
            </a:xfrm>
            <a:custGeom>
              <a:avLst/>
              <a:gdLst>
                <a:gd name="connsiteX0" fmla="*/ 7144 w 19050"/>
                <a:gd name="connsiteY0" fmla="*/ 13513 h 19050"/>
                <a:gd name="connsiteX1" fmla="*/ 7144 w 19050"/>
                <a:gd name="connsiteY1" fmla="*/ 13513 h 19050"/>
              </a:gdLst>
              <a:ahLst/>
              <a:cxnLst>
                <a:cxn ang="0">
                  <a:pos x="connsiteX0" y="connsiteY0"/>
                </a:cxn>
                <a:cxn ang="0">
                  <a:pos x="connsiteX1" y="connsiteY1"/>
                </a:cxn>
              </a:cxnLst>
              <a:rect l="l" t="t" r="r" b="b"/>
              <a:pathLst>
                <a:path w="19050" h="19050">
                  <a:moveTo>
                    <a:pt x="7144" y="13513"/>
                  </a:moveTo>
                  <a:cubicBezTo>
                    <a:pt x="23336" y="-1727"/>
                    <a:pt x="12859" y="15418"/>
                    <a:pt x="7144" y="13513"/>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E6E860C-BB47-4563-83FA-47735AA16FD0}"/>
                </a:ext>
              </a:extLst>
            </p:cNvPr>
            <p:cNvSpPr/>
            <p:nvPr/>
          </p:nvSpPr>
          <p:spPr>
            <a:xfrm>
              <a:off x="7203281" y="263953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8096" y="5556"/>
                    <a:pt x="7144" y="841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AF2471EE-0A11-4E92-A657-DBF181EA2BF8}"/>
                </a:ext>
              </a:extLst>
            </p:cNvPr>
            <p:cNvSpPr/>
            <p:nvPr/>
          </p:nvSpPr>
          <p:spPr>
            <a:xfrm>
              <a:off x="7786724" y="2707481"/>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86F05C9-1CB7-42D8-AB1F-2A5F3E389034}"/>
                </a:ext>
              </a:extLst>
            </p:cNvPr>
            <p:cNvSpPr/>
            <p:nvPr/>
          </p:nvSpPr>
          <p:spPr>
            <a:xfrm>
              <a:off x="7780496" y="269605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3811" y="26194"/>
                    <a:pt x="10001" y="14764"/>
                    <a:pt x="7144" y="7144"/>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B9377AB-5059-412D-A32A-C268F0F6A8ED}"/>
                </a:ext>
              </a:extLst>
            </p:cNvPr>
            <p:cNvSpPr/>
            <p:nvPr/>
          </p:nvSpPr>
          <p:spPr>
            <a:xfrm>
              <a:off x="7777215" y="2700813"/>
              <a:ext cx="9525" cy="19050"/>
            </a:xfrm>
            <a:custGeom>
              <a:avLst/>
              <a:gdLst>
                <a:gd name="connsiteX0" fmla="*/ 7567 w 9525"/>
                <a:gd name="connsiteY0" fmla="*/ 11906 h 19050"/>
                <a:gd name="connsiteX1" fmla="*/ 7567 w 9525"/>
                <a:gd name="connsiteY1" fmla="*/ 7144 h 19050"/>
                <a:gd name="connsiteX2" fmla="*/ 7567 w 9525"/>
                <a:gd name="connsiteY2" fmla="*/ 11906 h 19050"/>
              </a:gdLst>
              <a:ahLst/>
              <a:cxnLst>
                <a:cxn ang="0">
                  <a:pos x="connsiteX0" y="connsiteY0"/>
                </a:cxn>
                <a:cxn ang="0">
                  <a:pos x="connsiteX1" y="connsiteY1"/>
                </a:cxn>
                <a:cxn ang="0">
                  <a:pos x="connsiteX2" y="connsiteY2"/>
                </a:cxn>
              </a:cxnLst>
              <a:rect l="l" t="t" r="r" b="b"/>
              <a:pathLst>
                <a:path w="9525" h="19050">
                  <a:moveTo>
                    <a:pt x="7567" y="11906"/>
                  </a:moveTo>
                  <a:cubicBezTo>
                    <a:pt x="7567" y="10001"/>
                    <a:pt x="8520" y="9049"/>
                    <a:pt x="7567" y="7144"/>
                  </a:cubicBezTo>
                  <a:cubicBezTo>
                    <a:pt x="7567" y="9049"/>
                    <a:pt x="6615" y="10954"/>
                    <a:pt x="7567" y="11906"/>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58246AE5-5C11-4B57-BDA9-6FF59367C150}"/>
                </a:ext>
              </a:extLst>
            </p:cNvPr>
            <p:cNvSpPr/>
            <p:nvPr/>
          </p:nvSpPr>
          <p:spPr>
            <a:xfrm>
              <a:off x="7774305" y="2705682"/>
              <a:ext cx="9525" cy="9525"/>
            </a:xfrm>
            <a:custGeom>
              <a:avLst/>
              <a:gdLst>
                <a:gd name="connsiteX0" fmla="*/ 8573 w 9525"/>
                <a:gd name="connsiteY0" fmla="*/ 7990 h 9525"/>
                <a:gd name="connsiteX1" fmla="*/ 8573 w 9525"/>
                <a:gd name="connsiteY1" fmla="*/ 7990 h 9525"/>
              </a:gdLst>
              <a:ahLst/>
              <a:cxnLst>
                <a:cxn ang="0">
                  <a:pos x="connsiteX0" y="connsiteY0"/>
                </a:cxn>
                <a:cxn ang="0">
                  <a:pos x="connsiteX1" y="connsiteY1"/>
                </a:cxn>
              </a:cxnLst>
              <a:rect l="l" t="t" r="r" b="b"/>
              <a:pathLst>
                <a:path w="9525" h="9525">
                  <a:moveTo>
                    <a:pt x="8573" y="7990"/>
                  </a:moveTo>
                  <a:cubicBezTo>
                    <a:pt x="6667" y="7990"/>
                    <a:pt x="6667" y="6086"/>
                    <a:pt x="8573" y="7990"/>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C539F073-3E3B-442E-892D-0F8FD6E13094}"/>
                </a:ext>
              </a:extLst>
            </p:cNvPr>
            <p:cNvSpPr/>
            <p:nvPr/>
          </p:nvSpPr>
          <p:spPr>
            <a:xfrm>
              <a:off x="7767690" y="270652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8096"/>
                    <a:pt x="7567" y="7144"/>
                    <a:pt x="7567" y="7144"/>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DFF1FC-1B22-49FA-AB61-B7A482C15FE1}"/>
                </a:ext>
              </a:extLst>
            </p:cNvPr>
            <p:cNvSpPr/>
            <p:nvPr/>
          </p:nvSpPr>
          <p:spPr>
            <a:xfrm>
              <a:off x="7764304" y="2696927"/>
              <a:ext cx="19050" cy="19050"/>
            </a:xfrm>
            <a:custGeom>
              <a:avLst/>
              <a:gdLst>
                <a:gd name="connsiteX0" fmla="*/ 7144 w 19050"/>
                <a:gd name="connsiteY0" fmla="*/ 16745 h 19050"/>
                <a:gd name="connsiteX1" fmla="*/ 7144 w 19050"/>
                <a:gd name="connsiteY1" fmla="*/ 16745 h 19050"/>
              </a:gdLst>
              <a:ahLst/>
              <a:cxnLst>
                <a:cxn ang="0">
                  <a:pos x="connsiteX0" y="connsiteY0"/>
                </a:cxn>
                <a:cxn ang="0">
                  <a:pos x="connsiteX1" y="connsiteY1"/>
                </a:cxn>
              </a:cxnLst>
              <a:rect l="l" t="t" r="r" b="b"/>
              <a:pathLst>
                <a:path w="19050" h="19050">
                  <a:moveTo>
                    <a:pt x="7144" y="16745"/>
                  </a:moveTo>
                  <a:cubicBezTo>
                    <a:pt x="9049" y="21508"/>
                    <a:pt x="22384" y="-7067"/>
                    <a:pt x="7144" y="16745"/>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56703AF-5C38-4643-8CA2-5E38974B2D2D}"/>
                </a:ext>
              </a:extLst>
            </p:cNvPr>
            <p:cNvSpPr/>
            <p:nvPr/>
          </p:nvSpPr>
          <p:spPr>
            <a:xfrm>
              <a:off x="7768114" y="2705814"/>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C62849D7-2D2F-4514-9663-894D40142C20}"/>
                </a:ext>
              </a:extLst>
            </p:cNvPr>
            <p:cNvSpPr/>
            <p:nvPr/>
          </p:nvSpPr>
          <p:spPr>
            <a:xfrm>
              <a:off x="7771924" y="270376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8096" y="8956"/>
                    <a:pt x="9049" y="4194"/>
                    <a:pt x="7144" y="990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7C909A6-B0F7-49D8-AA34-EB8492F78359}"/>
                </a:ext>
              </a:extLst>
            </p:cNvPr>
            <p:cNvSpPr/>
            <p:nvPr/>
          </p:nvSpPr>
          <p:spPr>
            <a:xfrm>
              <a:off x="7756248" y="2698140"/>
              <a:ext cx="9525" cy="19050"/>
            </a:xfrm>
            <a:custGeom>
              <a:avLst/>
              <a:gdLst>
                <a:gd name="connsiteX0" fmla="*/ 9485 w 9525"/>
                <a:gd name="connsiteY0" fmla="*/ 16485 h 19050"/>
                <a:gd name="connsiteX1" fmla="*/ 9485 w 9525"/>
                <a:gd name="connsiteY1" fmla="*/ 16485 h 19050"/>
              </a:gdLst>
              <a:ahLst/>
              <a:cxnLst>
                <a:cxn ang="0">
                  <a:pos x="connsiteX0" y="connsiteY0"/>
                </a:cxn>
                <a:cxn ang="0">
                  <a:pos x="connsiteX1" y="connsiteY1"/>
                </a:cxn>
              </a:cxnLst>
              <a:rect l="l" t="t" r="r" b="b"/>
              <a:pathLst>
                <a:path w="9525" h="19050">
                  <a:moveTo>
                    <a:pt x="9485" y="16485"/>
                  </a:moveTo>
                  <a:cubicBezTo>
                    <a:pt x="10437" y="2197"/>
                    <a:pt x="3770" y="6007"/>
                    <a:pt x="9485" y="16485"/>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B1DB971-359A-4FCC-9EB4-C09EDAE24426}"/>
                </a:ext>
              </a:extLst>
            </p:cNvPr>
            <p:cNvSpPr/>
            <p:nvPr/>
          </p:nvSpPr>
          <p:spPr>
            <a:xfrm>
              <a:off x="7751921" y="269319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8096" y="7144"/>
                    <a:pt x="8096" y="7144"/>
                    <a:pt x="8096" y="7144"/>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88E5ADDF-BD23-4E87-876D-C0A71A81BC50}"/>
                </a:ext>
              </a:extLst>
            </p:cNvPr>
            <p:cNvSpPr/>
            <p:nvPr/>
          </p:nvSpPr>
          <p:spPr>
            <a:xfrm>
              <a:off x="7739539" y="269542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26194" y="7774"/>
                    <a:pt x="17621" y="2059"/>
                    <a:pt x="7144" y="14442"/>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C7EDDFA-879E-4A51-B7E1-D1CFA2DE8E1A}"/>
                </a:ext>
              </a:extLst>
            </p:cNvPr>
            <p:cNvSpPr/>
            <p:nvPr/>
          </p:nvSpPr>
          <p:spPr>
            <a:xfrm>
              <a:off x="7737916" y="2693629"/>
              <a:ext cx="9525" cy="9525"/>
            </a:xfrm>
            <a:custGeom>
              <a:avLst/>
              <a:gdLst>
                <a:gd name="connsiteX0" fmla="*/ 7815 w 9525"/>
                <a:gd name="connsiteY0" fmla="*/ 9565 h 9525"/>
                <a:gd name="connsiteX1" fmla="*/ 7815 w 9525"/>
                <a:gd name="connsiteY1" fmla="*/ 9565 h 9525"/>
              </a:gdLst>
              <a:ahLst/>
              <a:cxnLst>
                <a:cxn ang="0">
                  <a:pos x="connsiteX0" y="connsiteY0"/>
                </a:cxn>
                <a:cxn ang="0">
                  <a:pos x="connsiteX1" y="connsiteY1"/>
                </a:cxn>
              </a:cxnLst>
              <a:rect l="l" t="t" r="r" b="b"/>
              <a:pathLst>
                <a:path w="9525" h="9525">
                  <a:moveTo>
                    <a:pt x="7815" y="9565"/>
                  </a:moveTo>
                  <a:cubicBezTo>
                    <a:pt x="5909" y="2898"/>
                    <a:pt x="8767" y="12423"/>
                    <a:pt x="7815" y="9565"/>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AD8F58A-1F14-4FF8-A402-3E34FBD7AF9E}"/>
                </a:ext>
              </a:extLst>
            </p:cNvPr>
            <p:cNvSpPr/>
            <p:nvPr/>
          </p:nvSpPr>
          <p:spPr>
            <a:xfrm>
              <a:off x="7728694" y="2697104"/>
              <a:ext cx="9525" cy="19050"/>
            </a:xfrm>
            <a:custGeom>
              <a:avLst/>
              <a:gdLst>
                <a:gd name="connsiteX0" fmla="*/ 10368 w 9525"/>
                <a:gd name="connsiteY0" fmla="*/ 13710 h 19050"/>
                <a:gd name="connsiteX1" fmla="*/ 10368 w 9525"/>
                <a:gd name="connsiteY1" fmla="*/ 13710 h 19050"/>
              </a:gdLst>
              <a:ahLst/>
              <a:cxnLst>
                <a:cxn ang="0">
                  <a:pos x="connsiteX0" y="connsiteY0"/>
                </a:cxn>
                <a:cxn ang="0">
                  <a:pos x="connsiteX1" y="connsiteY1"/>
                </a:cxn>
              </a:cxnLst>
              <a:rect l="l" t="t" r="r" b="b"/>
              <a:pathLst>
                <a:path w="9525" h="19050">
                  <a:moveTo>
                    <a:pt x="10368" y="13710"/>
                  </a:moveTo>
                  <a:cubicBezTo>
                    <a:pt x="6558" y="-1530"/>
                    <a:pt x="5606" y="14663"/>
                    <a:pt x="10368" y="13710"/>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5E96857F-9CDE-49D3-9266-74DBAAB73037}"/>
                </a:ext>
              </a:extLst>
            </p:cNvPr>
            <p:cNvSpPr/>
            <p:nvPr/>
          </p:nvSpPr>
          <p:spPr>
            <a:xfrm>
              <a:off x="7735729" y="270271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EFCF220A-A801-4D45-81F3-3BC8DCE9CC96}"/>
                </a:ext>
              </a:extLst>
            </p:cNvPr>
            <p:cNvSpPr/>
            <p:nvPr/>
          </p:nvSpPr>
          <p:spPr>
            <a:xfrm>
              <a:off x="7723346" y="26960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F57241A-51A6-4EF3-9B72-17CF65896428}"/>
                </a:ext>
              </a:extLst>
            </p:cNvPr>
            <p:cNvSpPr/>
            <p:nvPr/>
          </p:nvSpPr>
          <p:spPr>
            <a:xfrm>
              <a:off x="7723134" y="27027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E87D8ED-52BC-497C-934C-5723486B89CD}"/>
                </a:ext>
              </a:extLst>
            </p:cNvPr>
            <p:cNvSpPr/>
            <p:nvPr/>
          </p:nvSpPr>
          <p:spPr>
            <a:xfrm>
              <a:off x="7637621" y="2688632"/>
              <a:ext cx="95250" cy="28575"/>
            </a:xfrm>
            <a:custGeom>
              <a:avLst/>
              <a:gdLst>
                <a:gd name="connsiteX0" fmla="*/ 7144 w 95250"/>
                <a:gd name="connsiteY0" fmla="*/ 12658 h 28575"/>
                <a:gd name="connsiteX1" fmla="*/ 90964 w 95250"/>
                <a:gd name="connsiteY1" fmla="*/ 19325 h 28575"/>
                <a:gd name="connsiteX2" fmla="*/ 90011 w 95250"/>
                <a:gd name="connsiteY2" fmla="*/ 12658 h 28575"/>
                <a:gd name="connsiteX3" fmla="*/ 7144 w 95250"/>
                <a:gd name="connsiteY3" fmla="*/ 12658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2658"/>
                  </a:moveTo>
                  <a:cubicBezTo>
                    <a:pt x="9049" y="39328"/>
                    <a:pt x="86201" y="17420"/>
                    <a:pt x="90964" y="19325"/>
                  </a:cubicBezTo>
                  <a:cubicBezTo>
                    <a:pt x="86201" y="16468"/>
                    <a:pt x="86201" y="14563"/>
                    <a:pt x="90011" y="12658"/>
                  </a:cubicBezTo>
                  <a:cubicBezTo>
                    <a:pt x="47149" y="-2582"/>
                    <a:pt x="29051" y="19325"/>
                    <a:pt x="7144" y="1265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FA2E4DE-7A9E-47D2-A879-65233C6A6B47}"/>
                </a:ext>
              </a:extLst>
            </p:cNvPr>
            <p:cNvSpPr/>
            <p:nvPr/>
          </p:nvSpPr>
          <p:spPr>
            <a:xfrm>
              <a:off x="7646946" y="2689779"/>
              <a:ext cx="9525" cy="9525"/>
            </a:xfrm>
            <a:custGeom>
              <a:avLst/>
              <a:gdLst>
                <a:gd name="connsiteX0" fmla="*/ 7344 w 9525"/>
                <a:gd name="connsiteY0" fmla="*/ 8653 h 9525"/>
                <a:gd name="connsiteX1" fmla="*/ 7344 w 9525"/>
                <a:gd name="connsiteY1" fmla="*/ 8653 h 9525"/>
              </a:gdLst>
              <a:ahLst/>
              <a:cxnLst>
                <a:cxn ang="0">
                  <a:pos x="connsiteX0" y="connsiteY0"/>
                </a:cxn>
                <a:cxn ang="0">
                  <a:pos x="connsiteX1" y="connsiteY1"/>
                </a:cxn>
              </a:cxnLst>
              <a:rect l="l" t="t" r="r" b="b"/>
              <a:pathLst>
                <a:path w="9525" h="9525">
                  <a:moveTo>
                    <a:pt x="7344" y="8653"/>
                  </a:moveTo>
                  <a:cubicBezTo>
                    <a:pt x="9249" y="5795"/>
                    <a:pt x="6392" y="7701"/>
                    <a:pt x="7344" y="8653"/>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C4815FA-D694-4C6D-B501-30B28C907093}"/>
                </a:ext>
              </a:extLst>
            </p:cNvPr>
            <p:cNvSpPr/>
            <p:nvPr/>
          </p:nvSpPr>
          <p:spPr>
            <a:xfrm>
              <a:off x="7636907" y="26941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F074907-3C4A-4ACD-AD71-F3E71C480059}"/>
                </a:ext>
              </a:extLst>
            </p:cNvPr>
            <p:cNvSpPr/>
            <p:nvPr/>
          </p:nvSpPr>
          <p:spPr>
            <a:xfrm>
              <a:off x="7655825" y="2705152"/>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4442504-7BB1-46C7-BAE6-18EAAEAB6D88}"/>
                </a:ext>
              </a:extLst>
            </p:cNvPr>
            <p:cNvSpPr/>
            <p:nvPr/>
          </p:nvSpPr>
          <p:spPr>
            <a:xfrm>
              <a:off x="7659529" y="2690336"/>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9049" y="10001"/>
                    <a:pt x="9049" y="8096"/>
                    <a:pt x="7144" y="7144"/>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5502638-1A6F-4316-8150-9B3EE8A0088E}"/>
                </a:ext>
              </a:extLst>
            </p:cNvPr>
            <p:cNvSpPr/>
            <p:nvPr/>
          </p:nvSpPr>
          <p:spPr>
            <a:xfrm>
              <a:off x="7679137" y="2691288"/>
              <a:ext cx="9525" cy="9525"/>
            </a:xfrm>
            <a:custGeom>
              <a:avLst/>
              <a:gdLst>
                <a:gd name="connsiteX0" fmla="*/ 7538 w 9525"/>
                <a:gd name="connsiteY0" fmla="*/ 10001 h 9525"/>
                <a:gd name="connsiteX1" fmla="*/ 8491 w 9525"/>
                <a:gd name="connsiteY1" fmla="*/ 7144 h 9525"/>
                <a:gd name="connsiteX2" fmla="*/ 7538 w 9525"/>
                <a:gd name="connsiteY2" fmla="*/ 10001 h 9525"/>
              </a:gdLst>
              <a:ahLst/>
              <a:cxnLst>
                <a:cxn ang="0">
                  <a:pos x="connsiteX0" y="connsiteY0"/>
                </a:cxn>
                <a:cxn ang="0">
                  <a:pos x="connsiteX1" y="connsiteY1"/>
                </a:cxn>
                <a:cxn ang="0">
                  <a:pos x="connsiteX2" y="connsiteY2"/>
                </a:cxn>
              </a:cxnLst>
              <a:rect l="l" t="t" r="r" b="b"/>
              <a:pathLst>
                <a:path w="9525" h="9525">
                  <a:moveTo>
                    <a:pt x="7538" y="10001"/>
                  </a:moveTo>
                  <a:cubicBezTo>
                    <a:pt x="8491" y="9049"/>
                    <a:pt x="7538" y="8096"/>
                    <a:pt x="8491" y="7144"/>
                  </a:cubicBezTo>
                  <a:cubicBezTo>
                    <a:pt x="7538" y="8096"/>
                    <a:pt x="6586" y="9049"/>
                    <a:pt x="7538" y="1000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E524679-1131-402C-9467-7ED9071E4587}"/>
                </a:ext>
              </a:extLst>
            </p:cNvPr>
            <p:cNvSpPr/>
            <p:nvPr/>
          </p:nvSpPr>
          <p:spPr>
            <a:xfrm>
              <a:off x="7639067" y="2691288"/>
              <a:ext cx="9525" cy="9525"/>
            </a:xfrm>
            <a:custGeom>
              <a:avLst/>
              <a:gdLst>
                <a:gd name="connsiteX0" fmla="*/ 11414 w 9525"/>
                <a:gd name="connsiteY0" fmla="*/ 7144 h 9525"/>
                <a:gd name="connsiteX1" fmla="*/ 11414 w 9525"/>
                <a:gd name="connsiteY1" fmla="*/ 7144 h 9525"/>
              </a:gdLst>
              <a:ahLst/>
              <a:cxnLst>
                <a:cxn ang="0">
                  <a:pos x="connsiteX0" y="connsiteY0"/>
                </a:cxn>
                <a:cxn ang="0">
                  <a:pos x="connsiteX1" y="connsiteY1"/>
                </a:cxn>
              </a:cxnLst>
              <a:rect l="l" t="t" r="r" b="b"/>
              <a:pathLst>
                <a:path w="9525" h="9525">
                  <a:moveTo>
                    <a:pt x="11414" y="7144"/>
                  </a:moveTo>
                  <a:cubicBezTo>
                    <a:pt x="9508" y="7144"/>
                    <a:pt x="2841" y="10954"/>
                    <a:pt x="11414" y="7144"/>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5443B7F-3281-4093-83C3-3B068E33C943}"/>
                </a:ext>
              </a:extLst>
            </p:cNvPr>
            <p:cNvSpPr/>
            <p:nvPr/>
          </p:nvSpPr>
          <p:spPr>
            <a:xfrm>
              <a:off x="7590732" y="2695042"/>
              <a:ext cx="57150" cy="28575"/>
            </a:xfrm>
            <a:custGeom>
              <a:avLst/>
              <a:gdLst>
                <a:gd name="connsiteX0" fmla="*/ 7361 w 57150"/>
                <a:gd name="connsiteY0" fmla="*/ 19582 h 28575"/>
                <a:gd name="connsiteX1" fmla="*/ 51176 w 57150"/>
                <a:gd name="connsiteY1" fmla="*/ 7200 h 28575"/>
                <a:gd name="connsiteX2" fmla="*/ 7361 w 57150"/>
                <a:gd name="connsiteY2" fmla="*/ 19582 h 28575"/>
              </a:gdLst>
              <a:ahLst/>
              <a:cxnLst>
                <a:cxn ang="0">
                  <a:pos x="connsiteX0" y="connsiteY0"/>
                </a:cxn>
                <a:cxn ang="0">
                  <a:pos x="connsiteX1" y="connsiteY1"/>
                </a:cxn>
                <a:cxn ang="0">
                  <a:pos x="connsiteX2" y="connsiteY2"/>
                </a:cxn>
              </a:cxnLst>
              <a:rect l="l" t="t" r="r" b="b"/>
              <a:pathLst>
                <a:path w="57150" h="28575">
                  <a:moveTo>
                    <a:pt x="7361" y="19582"/>
                  </a:moveTo>
                  <a:cubicBezTo>
                    <a:pt x="9266" y="23392"/>
                    <a:pt x="54033" y="24345"/>
                    <a:pt x="51176" y="7200"/>
                  </a:cubicBezTo>
                  <a:cubicBezTo>
                    <a:pt x="51176" y="6247"/>
                    <a:pt x="3551" y="17677"/>
                    <a:pt x="7361" y="19582"/>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5B372FB4-A478-463C-8CE4-0CCF7E24014D}"/>
                </a:ext>
              </a:extLst>
            </p:cNvPr>
            <p:cNvSpPr/>
            <p:nvPr/>
          </p:nvSpPr>
          <p:spPr>
            <a:xfrm>
              <a:off x="7622381" y="269414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726ACD5-F275-4D77-A9B1-5E0136BA9849}"/>
                </a:ext>
              </a:extLst>
            </p:cNvPr>
            <p:cNvSpPr/>
            <p:nvPr/>
          </p:nvSpPr>
          <p:spPr>
            <a:xfrm>
              <a:off x="7553203" y="2692469"/>
              <a:ext cx="47625" cy="28575"/>
            </a:xfrm>
            <a:custGeom>
              <a:avLst/>
              <a:gdLst>
                <a:gd name="connsiteX0" fmla="*/ 30602 w 47625"/>
                <a:gd name="connsiteY0" fmla="*/ 15488 h 28575"/>
                <a:gd name="connsiteX1" fmla="*/ 9647 w 47625"/>
                <a:gd name="connsiteY1" fmla="*/ 25013 h 28575"/>
                <a:gd name="connsiteX2" fmla="*/ 30602 w 47625"/>
                <a:gd name="connsiteY2" fmla="*/ 15488 h 28575"/>
              </a:gdLst>
              <a:ahLst/>
              <a:cxnLst>
                <a:cxn ang="0">
                  <a:pos x="connsiteX0" y="connsiteY0"/>
                </a:cxn>
                <a:cxn ang="0">
                  <a:pos x="connsiteX1" y="connsiteY1"/>
                </a:cxn>
                <a:cxn ang="0">
                  <a:pos x="connsiteX2" y="connsiteY2"/>
                </a:cxn>
              </a:cxnLst>
              <a:rect l="l" t="t" r="r" b="b"/>
              <a:pathLst>
                <a:path w="47625" h="28575">
                  <a:moveTo>
                    <a:pt x="30602" y="15488"/>
                  </a:moveTo>
                  <a:cubicBezTo>
                    <a:pt x="22029" y="11678"/>
                    <a:pt x="22029" y="22155"/>
                    <a:pt x="9647" y="25013"/>
                  </a:cubicBezTo>
                  <a:cubicBezTo>
                    <a:pt x="-8451" y="14535"/>
                    <a:pt x="79179" y="-3562"/>
                    <a:pt x="30602" y="1548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7F15776-3294-485D-945B-D22431DCD172}"/>
                </a:ext>
              </a:extLst>
            </p:cNvPr>
            <p:cNvSpPr/>
            <p:nvPr/>
          </p:nvSpPr>
          <p:spPr>
            <a:xfrm>
              <a:off x="7585763" y="26970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BB0EA62-04C6-49A0-BC00-29F2240878E7}"/>
                </a:ext>
              </a:extLst>
            </p:cNvPr>
            <p:cNvSpPr/>
            <p:nvPr/>
          </p:nvSpPr>
          <p:spPr>
            <a:xfrm>
              <a:off x="7583329" y="2707124"/>
              <a:ext cx="9525" cy="9525"/>
            </a:xfrm>
            <a:custGeom>
              <a:avLst/>
              <a:gdLst>
                <a:gd name="connsiteX0" fmla="*/ 8096 w 9525"/>
                <a:gd name="connsiteY0" fmla="*/ 10358 h 9525"/>
                <a:gd name="connsiteX1" fmla="*/ 9049 w 9525"/>
                <a:gd name="connsiteY1" fmla="*/ 7501 h 9525"/>
                <a:gd name="connsiteX2" fmla="*/ 8096 w 9525"/>
                <a:gd name="connsiteY2" fmla="*/ 10358 h 9525"/>
              </a:gdLst>
              <a:ahLst/>
              <a:cxnLst>
                <a:cxn ang="0">
                  <a:pos x="connsiteX0" y="connsiteY0"/>
                </a:cxn>
                <a:cxn ang="0">
                  <a:pos x="connsiteX1" y="connsiteY1"/>
                </a:cxn>
                <a:cxn ang="0">
                  <a:pos x="connsiteX2" y="connsiteY2"/>
                </a:cxn>
              </a:cxnLst>
              <a:rect l="l" t="t" r="r" b="b"/>
              <a:pathLst>
                <a:path w="9525" h="9525">
                  <a:moveTo>
                    <a:pt x="8096" y="10358"/>
                  </a:moveTo>
                  <a:cubicBezTo>
                    <a:pt x="8096" y="9406"/>
                    <a:pt x="9049" y="8454"/>
                    <a:pt x="9049" y="7501"/>
                  </a:cubicBezTo>
                  <a:cubicBezTo>
                    <a:pt x="6191" y="6548"/>
                    <a:pt x="7144" y="7501"/>
                    <a:pt x="8096" y="1035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D5EE591C-35E3-4308-AF85-F08E34556C12}"/>
                </a:ext>
              </a:extLst>
            </p:cNvPr>
            <p:cNvSpPr/>
            <p:nvPr/>
          </p:nvSpPr>
          <p:spPr>
            <a:xfrm>
              <a:off x="7558665" y="2697003"/>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10001"/>
                    <a:pt x="7042" y="9049"/>
                    <a:pt x="8947" y="7144"/>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54A2993-6A16-4D41-9004-5DC800776DA0}"/>
                </a:ext>
              </a:extLst>
            </p:cNvPr>
            <p:cNvSpPr/>
            <p:nvPr/>
          </p:nvSpPr>
          <p:spPr>
            <a:xfrm>
              <a:off x="7542371" y="2695393"/>
              <a:ext cx="19050" cy="19050"/>
            </a:xfrm>
            <a:custGeom>
              <a:avLst/>
              <a:gdLst>
                <a:gd name="connsiteX0" fmla="*/ 7144 w 19050"/>
                <a:gd name="connsiteY0" fmla="*/ 13517 h 19050"/>
                <a:gd name="connsiteX1" fmla="*/ 7144 w 19050"/>
                <a:gd name="connsiteY1" fmla="*/ 13517 h 19050"/>
              </a:gdLst>
              <a:ahLst/>
              <a:cxnLst>
                <a:cxn ang="0">
                  <a:pos x="connsiteX0" y="connsiteY0"/>
                </a:cxn>
                <a:cxn ang="0">
                  <a:pos x="connsiteX1" y="connsiteY1"/>
                </a:cxn>
              </a:cxnLst>
              <a:rect l="l" t="t" r="r" b="b"/>
              <a:pathLst>
                <a:path w="19050" h="19050">
                  <a:moveTo>
                    <a:pt x="7144" y="13517"/>
                  </a:moveTo>
                  <a:cubicBezTo>
                    <a:pt x="26194" y="11612"/>
                    <a:pt x="12859" y="182"/>
                    <a:pt x="7144" y="13517"/>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54DF530-2C8A-4F1D-9847-72ACFA6B1EE7}"/>
                </a:ext>
              </a:extLst>
            </p:cNvPr>
            <p:cNvSpPr/>
            <p:nvPr/>
          </p:nvSpPr>
          <p:spPr>
            <a:xfrm>
              <a:off x="7457599" y="2695300"/>
              <a:ext cx="85725" cy="19050"/>
            </a:xfrm>
            <a:custGeom>
              <a:avLst/>
              <a:gdLst>
                <a:gd name="connsiteX0" fmla="*/ 79534 w 85725"/>
                <a:gd name="connsiteY0" fmla="*/ 10752 h 19050"/>
                <a:gd name="connsiteX1" fmla="*/ 7144 w 85725"/>
                <a:gd name="connsiteY1" fmla="*/ 10752 h 19050"/>
                <a:gd name="connsiteX2" fmla="*/ 79534 w 85725"/>
                <a:gd name="connsiteY2" fmla="*/ 10752 h 19050"/>
              </a:gdLst>
              <a:ahLst/>
              <a:cxnLst>
                <a:cxn ang="0">
                  <a:pos x="connsiteX0" y="connsiteY0"/>
                </a:cxn>
                <a:cxn ang="0">
                  <a:pos x="connsiteX1" y="connsiteY1"/>
                </a:cxn>
                <a:cxn ang="0">
                  <a:pos x="connsiteX2" y="connsiteY2"/>
                </a:cxn>
              </a:cxnLst>
              <a:rect l="l" t="t" r="r" b="b"/>
              <a:pathLst>
                <a:path w="85725" h="19050">
                  <a:moveTo>
                    <a:pt x="79534" y="10752"/>
                  </a:moveTo>
                  <a:cubicBezTo>
                    <a:pt x="62389" y="9800"/>
                    <a:pt x="25241" y="3132"/>
                    <a:pt x="7144" y="10752"/>
                  </a:cubicBezTo>
                  <a:cubicBezTo>
                    <a:pt x="54769" y="12657"/>
                    <a:pt x="78581" y="23135"/>
                    <a:pt x="79534" y="10752"/>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B1B805F-4CB6-4C58-8586-1F4AE0E6E5E5}"/>
                </a:ext>
              </a:extLst>
            </p:cNvPr>
            <p:cNvSpPr/>
            <p:nvPr/>
          </p:nvSpPr>
          <p:spPr>
            <a:xfrm>
              <a:off x="7535704" y="27084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8096"/>
                    <a:pt x="7144" y="8096"/>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748093DA-5953-4F96-80C5-773EBEE42ABA}"/>
                </a:ext>
              </a:extLst>
            </p:cNvPr>
            <p:cNvSpPr/>
            <p:nvPr/>
          </p:nvSpPr>
          <p:spPr>
            <a:xfrm>
              <a:off x="7456252" y="269890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7144"/>
                    <a:pt x="8491" y="7144"/>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84BDAD9-3DC2-4632-9A8E-C26A40142F3D}"/>
                </a:ext>
              </a:extLst>
            </p:cNvPr>
            <p:cNvSpPr/>
            <p:nvPr/>
          </p:nvSpPr>
          <p:spPr>
            <a:xfrm>
              <a:off x="7542371" y="2707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C25BFEF-1CAC-468B-A064-DC09D9791955}"/>
                </a:ext>
              </a:extLst>
            </p:cNvPr>
            <p:cNvSpPr/>
            <p:nvPr/>
          </p:nvSpPr>
          <p:spPr>
            <a:xfrm>
              <a:off x="7543720" y="269795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9049"/>
                    <a:pt x="8653" y="7144"/>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941FB56-3362-45BA-9BCE-F5722EAC79B6}"/>
                </a:ext>
              </a:extLst>
            </p:cNvPr>
            <p:cNvSpPr/>
            <p:nvPr/>
          </p:nvSpPr>
          <p:spPr>
            <a:xfrm>
              <a:off x="7444264" y="26931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184F1A8-37F5-475A-9D2B-A114EC6EC5AC}"/>
                </a:ext>
              </a:extLst>
            </p:cNvPr>
            <p:cNvSpPr/>
            <p:nvPr/>
          </p:nvSpPr>
          <p:spPr>
            <a:xfrm>
              <a:off x="7407116" y="268962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BF9945C-11EB-4167-B40A-4BB58538B3FE}"/>
                </a:ext>
              </a:extLst>
            </p:cNvPr>
            <p:cNvSpPr/>
            <p:nvPr/>
          </p:nvSpPr>
          <p:spPr>
            <a:xfrm>
              <a:off x="7316629" y="2687611"/>
              <a:ext cx="142875" cy="19050"/>
            </a:xfrm>
            <a:custGeom>
              <a:avLst/>
              <a:gdLst>
                <a:gd name="connsiteX0" fmla="*/ 7144 w 142875"/>
                <a:gd name="connsiteY0" fmla="*/ 7964 h 19050"/>
                <a:gd name="connsiteX1" fmla="*/ 143351 w 142875"/>
                <a:gd name="connsiteY1" fmla="*/ 10821 h 19050"/>
                <a:gd name="connsiteX2" fmla="*/ 7144 w 142875"/>
                <a:gd name="connsiteY2" fmla="*/ 7964 h 19050"/>
              </a:gdLst>
              <a:ahLst/>
              <a:cxnLst>
                <a:cxn ang="0">
                  <a:pos x="connsiteX0" y="connsiteY0"/>
                </a:cxn>
                <a:cxn ang="0">
                  <a:pos x="connsiteX1" y="connsiteY1"/>
                </a:cxn>
                <a:cxn ang="0">
                  <a:pos x="connsiteX2" y="connsiteY2"/>
                </a:cxn>
              </a:cxnLst>
              <a:rect l="l" t="t" r="r" b="b"/>
              <a:pathLst>
                <a:path w="142875" h="19050">
                  <a:moveTo>
                    <a:pt x="7144" y="7964"/>
                  </a:moveTo>
                  <a:cubicBezTo>
                    <a:pt x="22384" y="2249"/>
                    <a:pt x="143351" y="28919"/>
                    <a:pt x="143351" y="10821"/>
                  </a:cubicBezTo>
                  <a:cubicBezTo>
                    <a:pt x="133826" y="16536"/>
                    <a:pt x="11906" y="20346"/>
                    <a:pt x="7144" y="7964"/>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4D9B60A-70FA-4A8D-892D-9282818E7D6E}"/>
                </a:ext>
              </a:extLst>
            </p:cNvPr>
            <p:cNvSpPr/>
            <p:nvPr/>
          </p:nvSpPr>
          <p:spPr>
            <a:xfrm>
              <a:off x="7353447" y="2688102"/>
              <a:ext cx="9525" cy="9525"/>
            </a:xfrm>
            <a:custGeom>
              <a:avLst/>
              <a:gdLst>
                <a:gd name="connsiteX0" fmla="*/ 10330 w 9525"/>
                <a:gd name="connsiteY0" fmla="*/ 10330 h 9525"/>
                <a:gd name="connsiteX1" fmla="*/ 10330 w 9525"/>
                <a:gd name="connsiteY1" fmla="*/ 10330 h 9525"/>
              </a:gdLst>
              <a:ahLst/>
              <a:cxnLst>
                <a:cxn ang="0">
                  <a:pos x="connsiteX0" y="connsiteY0"/>
                </a:cxn>
                <a:cxn ang="0">
                  <a:pos x="connsiteX1" y="connsiteY1"/>
                </a:cxn>
              </a:cxnLst>
              <a:rect l="l" t="t" r="r" b="b"/>
              <a:pathLst>
                <a:path w="9525" h="9525">
                  <a:moveTo>
                    <a:pt x="10330" y="10330"/>
                  </a:moveTo>
                  <a:cubicBezTo>
                    <a:pt x="3663" y="3663"/>
                    <a:pt x="9378" y="9378"/>
                    <a:pt x="10330" y="10330"/>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E79FF00-6326-4A91-A5B2-0E69F0126458}"/>
                </a:ext>
              </a:extLst>
            </p:cNvPr>
            <p:cNvSpPr/>
            <p:nvPr/>
          </p:nvSpPr>
          <p:spPr>
            <a:xfrm>
              <a:off x="7352676" y="2690336"/>
              <a:ext cx="9525" cy="9525"/>
            </a:xfrm>
            <a:custGeom>
              <a:avLst/>
              <a:gdLst>
                <a:gd name="connsiteX0" fmla="*/ 8243 w 9525"/>
                <a:gd name="connsiteY0" fmla="*/ 7144 h 9525"/>
                <a:gd name="connsiteX1" fmla="*/ 8243 w 9525"/>
                <a:gd name="connsiteY1" fmla="*/ 7144 h 9525"/>
              </a:gdLst>
              <a:ahLst/>
              <a:cxnLst>
                <a:cxn ang="0">
                  <a:pos x="connsiteX0" y="connsiteY0"/>
                </a:cxn>
                <a:cxn ang="0">
                  <a:pos x="connsiteX1" y="connsiteY1"/>
                </a:cxn>
              </a:cxnLst>
              <a:rect l="l" t="t" r="r" b="b"/>
              <a:pathLst>
                <a:path w="9525" h="9525">
                  <a:moveTo>
                    <a:pt x="8243" y="7144"/>
                  </a:moveTo>
                  <a:cubicBezTo>
                    <a:pt x="6339" y="9049"/>
                    <a:pt x="7291" y="9049"/>
                    <a:pt x="8243" y="7144"/>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B855D0B5-88AC-4A93-B883-906A0EA91DA4}"/>
                </a:ext>
              </a:extLst>
            </p:cNvPr>
            <p:cNvSpPr/>
            <p:nvPr/>
          </p:nvSpPr>
          <p:spPr>
            <a:xfrm>
              <a:off x="7304246" y="2688960"/>
              <a:ext cx="9525" cy="9525"/>
            </a:xfrm>
            <a:custGeom>
              <a:avLst/>
              <a:gdLst>
                <a:gd name="connsiteX0" fmla="*/ 10001 w 9525"/>
                <a:gd name="connsiteY0" fmla="*/ 7567 h 9525"/>
                <a:gd name="connsiteX1" fmla="*/ 7144 w 9525"/>
                <a:gd name="connsiteY1" fmla="*/ 7567 h 9525"/>
                <a:gd name="connsiteX2" fmla="*/ 10001 w 9525"/>
                <a:gd name="connsiteY2" fmla="*/ 7567 h 9525"/>
              </a:gdLst>
              <a:ahLst/>
              <a:cxnLst>
                <a:cxn ang="0">
                  <a:pos x="connsiteX0" y="connsiteY0"/>
                </a:cxn>
                <a:cxn ang="0">
                  <a:pos x="connsiteX1" y="connsiteY1"/>
                </a:cxn>
                <a:cxn ang="0">
                  <a:pos x="connsiteX2" y="connsiteY2"/>
                </a:cxn>
              </a:cxnLst>
              <a:rect l="l" t="t" r="r" b="b"/>
              <a:pathLst>
                <a:path w="9525" h="9525">
                  <a:moveTo>
                    <a:pt x="10001" y="7567"/>
                  </a:moveTo>
                  <a:cubicBezTo>
                    <a:pt x="10001" y="7567"/>
                    <a:pt x="9049" y="6615"/>
                    <a:pt x="7144" y="7567"/>
                  </a:cubicBezTo>
                  <a:cubicBezTo>
                    <a:pt x="9049" y="7567"/>
                    <a:pt x="10001" y="8520"/>
                    <a:pt x="10001" y="7567"/>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DBE60D6-86AF-4EF0-AEDF-B01B3E23B01B}"/>
                </a:ext>
              </a:extLst>
            </p:cNvPr>
            <p:cNvSpPr/>
            <p:nvPr/>
          </p:nvSpPr>
          <p:spPr>
            <a:xfrm>
              <a:off x="7305199" y="2691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9A5A9D12-000C-41AA-A5FC-41D023597BB1}"/>
                </a:ext>
              </a:extLst>
            </p:cNvPr>
            <p:cNvSpPr/>
            <p:nvPr/>
          </p:nvSpPr>
          <p:spPr>
            <a:xfrm>
              <a:off x="7238509" y="2691288"/>
              <a:ext cx="76200" cy="9525"/>
            </a:xfrm>
            <a:custGeom>
              <a:avLst/>
              <a:gdLst>
                <a:gd name="connsiteX0" fmla="*/ 7159 w 76200"/>
                <a:gd name="connsiteY0" fmla="*/ 7144 h 9525"/>
                <a:gd name="connsiteX1" fmla="*/ 72881 w 76200"/>
                <a:gd name="connsiteY1" fmla="*/ 8096 h 9525"/>
                <a:gd name="connsiteX2" fmla="*/ 64309 w 76200"/>
                <a:gd name="connsiteY2" fmla="*/ 10954 h 9525"/>
                <a:gd name="connsiteX3" fmla="*/ 7159 w 76200"/>
                <a:gd name="connsiteY3" fmla="*/ 7144 h 9525"/>
              </a:gdLst>
              <a:ahLst/>
              <a:cxnLst>
                <a:cxn ang="0">
                  <a:pos x="connsiteX0" y="connsiteY0"/>
                </a:cxn>
                <a:cxn ang="0">
                  <a:pos x="connsiteX1" y="connsiteY1"/>
                </a:cxn>
                <a:cxn ang="0">
                  <a:pos x="connsiteX2" y="connsiteY2"/>
                </a:cxn>
                <a:cxn ang="0">
                  <a:pos x="connsiteX3" y="connsiteY3"/>
                </a:cxn>
              </a:cxnLst>
              <a:rect l="l" t="t" r="r" b="b"/>
              <a:pathLst>
                <a:path w="76200" h="9525">
                  <a:moveTo>
                    <a:pt x="7159" y="7144"/>
                  </a:moveTo>
                  <a:cubicBezTo>
                    <a:pt x="6206" y="7144"/>
                    <a:pt x="50022" y="15716"/>
                    <a:pt x="72881" y="8096"/>
                  </a:cubicBezTo>
                  <a:cubicBezTo>
                    <a:pt x="63356" y="9049"/>
                    <a:pt x="60499" y="10001"/>
                    <a:pt x="64309" y="10954"/>
                  </a:cubicBezTo>
                  <a:cubicBezTo>
                    <a:pt x="68119" y="3334"/>
                    <a:pt x="7159" y="10954"/>
                    <a:pt x="7159" y="7144"/>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52C614C-619E-4561-8F6E-B0202879EA35}"/>
                </a:ext>
              </a:extLst>
            </p:cNvPr>
            <p:cNvSpPr/>
            <p:nvPr/>
          </p:nvSpPr>
          <p:spPr>
            <a:xfrm>
              <a:off x="7222037" y="2694299"/>
              <a:ext cx="9525" cy="9525"/>
            </a:xfrm>
            <a:custGeom>
              <a:avLst/>
              <a:gdLst>
                <a:gd name="connsiteX0" fmla="*/ 9344 w 9525"/>
                <a:gd name="connsiteY0" fmla="*/ 8896 h 9525"/>
                <a:gd name="connsiteX1" fmla="*/ 9344 w 9525"/>
                <a:gd name="connsiteY1" fmla="*/ 8896 h 9525"/>
              </a:gdLst>
              <a:ahLst/>
              <a:cxnLst>
                <a:cxn ang="0">
                  <a:pos x="connsiteX0" y="connsiteY0"/>
                </a:cxn>
                <a:cxn ang="0">
                  <a:pos x="connsiteX1" y="connsiteY1"/>
                </a:cxn>
              </a:cxnLst>
              <a:rect l="l" t="t" r="r" b="b"/>
              <a:pathLst>
                <a:path w="9525" h="9525">
                  <a:moveTo>
                    <a:pt x="9344" y="8896"/>
                  </a:moveTo>
                  <a:cubicBezTo>
                    <a:pt x="7438" y="4133"/>
                    <a:pt x="5533" y="10801"/>
                    <a:pt x="9344" y="8896"/>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49BB059-0338-4DC9-8114-8E861AA63854}"/>
                </a:ext>
              </a:extLst>
            </p:cNvPr>
            <p:cNvSpPr/>
            <p:nvPr/>
          </p:nvSpPr>
          <p:spPr>
            <a:xfrm>
              <a:off x="7196614" y="268693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20479" y="-2787"/>
                    <a:pt x="12859" y="16263"/>
                    <a:pt x="7144" y="1435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156756EE-626B-45D4-AB35-D70654503FD9}"/>
                </a:ext>
              </a:extLst>
            </p:cNvPr>
            <p:cNvSpPr/>
            <p:nvPr/>
          </p:nvSpPr>
          <p:spPr>
            <a:xfrm>
              <a:off x="7194709" y="269698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8117"/>
                    <a:pt x="7144" y="5259"/>
                    <a:pt x="7144" y="906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B12B297-F738-4E6B-A193-B7DEB1F1FE21}"/>
                </a:ext>
              </a:extLst>
            </p:cNvPr>
            <p:cNvSpPr/>
            <p:nvPr/>
          </p:nvSpPr>
          <p:spPr>
            <a:xfrm>
              <a:off x="7783867" y="280844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AFE33D0-5855-4E5A-92EC-DB26837A14A3}"/>
                </a:ext>
              </a:extLst>
            </p:cNvPr>
            <p:cNvSpPr/>
            <p:nvPr/>
          </p:nvSpPr>
          <p:spPr>
            <a:xfrm>
              <a:off x="7775734" y="279892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24289"/>
                    <a:pt x="10954" y="13811"/>
                    <a:pt x="7144" y="7144"/>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A391B56-A5E7-4788-8569-5FC0A4D609D0}"/>
                </a:ext>
              </a:extLst>
            </p:cNvPr>
            <p:cNvSpPr/>
            <p:nvPr/>
          </p:nvSpPr>
          <p:spPr>
            <a:xfrm>
              <a:off x="7772876" y="2804636"/>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8096" y="10001"/>
                    <a:pt x="8096" y="9049"/>
                    <a:pt x="7144" y="7144"/>
                  </a:cubicBezTo>
                  <a:cubicBezTo>
                    <a:pt x="8096" y="9049"/>
                    <a:pt x="7144" y="10954"/>
                    <a:pt x="8096" y="11906"/>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53EA88C8-0265-4E5C-9425-CECCA38ECEF1}"/>
                </a:ext>
              </a:extLst>
            </p:cNvPr>
            <p:cNvSpPr/>
            <p:nvPr/>
          </p:nvSpPr>
          <p:spPr>
            <a:xfrm>
              <a:off x="7771448" y="2809927"/>
              <a:ext cx="9525" cy="9525"/>
            </a:xfrm>
            <a:custGeom>
              <a:avLst/>
              <a:gdLst>
                <a:gd name="connsiteX0" fmla="*/ 8572 w 9525"/>
                <a:gd name="connsiteY0" fmla="*/ 7567 h 9525"/>
                <a:gd name="connsiteX1" fmla="*/ 8572 w 9525"/>
                <a:gd name="connsiteY1" fmla="*/ 7567 h 9525"/>
              </a:gdLst>
              <a:ahLst/>
              <a:cxnLst>
                <a:cxn ang="0">
                  <a:pos x="connsiteX0" y="connsiteY0"/>
                </a:cxn>
                <a:cxn ang="0">
                  <a:pos x="connsiteX1" y="connsiteY1"/>
                </a:cxn>
              </a:cxnLst>
              <a:rect l="l" t="t" r="r" b="b"/>
              <a:pathLst>
                <a:path w="9525" h="9525">
                  <a:moveTo>
                    <a:pt x="8572" y="7567"/>
                  </a:moveTo>
                  <a:cubicBezTo>
                    <a:pt x="6668" y="7567"/>
                    <a:pt x="6668" y="6615"/>
                    <a:pt x="8572" y="7567"/>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05FE99F-7FE0-4BD0-B864-F7689E47F677}"/>
                </a:ext>
              </a:extLst>
            </p:cNvPr>
            <p:cNvSpPr/>
            <p:nvPr/>
          </p:nvSpPr>
          <p:spPr>
            <a:xfrm>
              <a:off x="7764833" y="28113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9049"/>
                    <a:pt x="7567" y="8096"/>
                    <a:pt x="7567" y="7144"/>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79F16FA-0017-4B5B-AA13-3FDEED74365C}"/>
                </a:ext>
              </a:extLst>
            </p:cNvPr>
            <p:cNvSpPr/>
            <p:nvPr/>
          </p:nvSpPr>
          <p:spPr>
            <a:xfrm>
              <a:off x="7761446" y="2802579"/>
              <a:ext cx="19050" cy="19050"/>
            </a:xfrm>
            <a:custGeom>
              <a:avLst/>
              <a:gdLst>
                <a:gd name="connsiteX0" fmla="*/ 7144 w 19050"/>
                <a:gd name="connsiteY0" fmla="*/ 17773 h 19050"/>
                <a:gd name="connsiteX1" fmla="*/ 7144 w 19050"/>
                <a:gd name="connsiteY1" fmla="*/ 17773 h 19050"/>
              </a:gdLst>
              <a:ahLst/>
              <a:cxnLst>
                <a:cxn ang="0">
                  <a:pos x="connsiteX0" y="connsiteY0"/>
                </a:cxn>
                <a:cxn ang="0">
                  <a:pos x="connsiteX1" y="connsiteY1"/>
                </a:cxn>
              </a:cxnLst>
              <a:rect l="l" t="t" r="r" b="b"/>
              <a:pathLst>
                <a:path w="19050" h="19050">
                  <a:moveTo>
                    <a:pt x="7144" y="17773"/>
                  </a:moveTo>
                  <a:cubicBezTo>
                    <a:pt x="10001" y="21583"/>
                    <a:pt x="18574" y="-7945"/>
                    <a:pt x="7144" y="17773"/>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B848461-D0ED-4201-A29A-667AB5DBF3BC}"/>
                </a:ext>
              </a:extLst>
            </p:cNvPr>
            <p:cNvSpPr/>
            <p:nvPr/>
          </p:nvSpPr>
          <p:spPr>
            <a:xfrm>
              <a:off x="7765256" y="28108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408047F-A323-46F3-9B81-6177D34F8455}"/>
                </a:ext>
              </a:extLst>
            </p:cNvPr>
            <p:cNvSpPr/>
            <p:nvPr/>
          </p:nvSpPr>
          <p:spPr>
            <a:xfrm>
              <a:off x="7769066" y="2808538"/>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7144" y="8956"/>
                    <a:pt x="8096" y="4194"/>
                    <a:pt x="7144" y="9909"/>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6DD1F1CD-73BC-4024-87CC-BB31BA0D3EFC}"/>
                </a:ext>
              </a:extLst>
            </p:cNvPr>
            <p:cNvSpPr/>
            <p:nvPr/>
          </p:nvSpPr>
          <p:spPr>
            <a:xfrm>
              <a:off x="7752545" y="2805850"/>
              <a:ext cx="9525" cy="19050"/>
            </a:xfrm>
            <a:custGeom>
              <a:avLst/>
              <a:gdLst>
                <a:gd name="connsiteX0" fmla="*/ 10330 w 9525"/>
                <a:gd name="connsiteY0" fmla="*/ 15454 h 19050"/>
                <a:gd name="connsiteX1" fmla="*/ 10330 w 9525"/>
                <a:gd name="connsiteY1" fmla="*/ 15454 h 19050"/>
              </a:gdLst>
              <a:ahLst/>
              <a:cxnLst>
                <a:cxn ang="0">
                  <a:pos x="connsiteX0" y="connsiteY0"/>
                </a:cxn>
                <a:cxn ang="0">
                  <a:pos x="connsiteX1" y="connsiteY1"/>
                </a:cxn>
              </a:cxnLst>
              <a:rect l="l" t="t" r="r" b="b"/>
              <a:pathLst>
                <a:path w="9525" h="19050">
                  <a:moveTo>
                    <a:pt x="10330" y="15454"/>
                  </a:moveTo>
                  <a:cubicBezTo>
                    <a:pt x="9378" y="2119"/>
                    <a:pt x="3663" y="6881"/>
                    <a:pt x="10330" y="15454"/>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40BF21D9-0CEA-43D4-B66E-BEBE07C3B896}"/>
                </a:ext>
              </a:extLst>
            </p:cNvPr>
            <p:cNvSpPr/>
            <p:nvPr/>
          </p:nvSpPr>
          <p:spPr>
            <a:xfrm>
              <a:off x="7748111" y="28008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45F086C-D419-42C9-AAD0-707433F3A2CF}"/>
                </a:ext>
              </a:extLst>
            </p:cNvPr>
            <p:cNvSpPr/>
            <p:nvPr/>
          </p:nvSpPr>
          <p:spPr>
            <a:xfrm>
              <a:off x="7735729" y="2803946"/>
              <a:ext cx="19050" cy="19050"/>
            </a:xfrm>
            <a:custGeom>
              <a:avLst/>
              <a:gdLst>
                <a:gd name="connsiteX0" fmla="*/ 7144 w 19050"/>
                <a:gd name="connsiteY0" fmla="*/ 15454 h 19050"/>
                <a:gd name="connsiteX1" fmla="*/ 7144 w 19050"/>
                <a:gd name="connsiteY1" fmla="*/ 15454 h 19050"/>
              </a:gdLst>
              <a:ahLst/>
              <a:cxnLst>
                <a:cxn ang="0">
                  <a:pos x="connsiteX0" y="connsiteY0"/>
                </a:cxn>
                <a:cxn ang="0">
                  <a:pos x="connsiteX1" y="connsiteY1"/>
                </a:cxn>
              </a:cxnLst>
              <a:rect l="l" t="t" r="r" b="b"/>
              <a:pathLst>
                <a:path w="19050" h="19050">
                  <a:moveTo>
                    <a:pt x="7144" y="15454"/>
                  </a:moveTo>
                  <a:cubicBezTo>
                    <a:pt x="25241" y="6881"/>
                    <a:pt x="16669" y="2119"/>
                    <a:pt x="7144" y="15454"/>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7AE0F74E-32DC-41C6-9AC9-A66F9ADF4239}"/>
                </a:ext>
              </a:extLst>
            </p:cNvPr>
            <p:cNvSpPr/>
            <p:nvPr/>
          </p:nvSpPr>
          <p:spPr>
            <a:xfrm>
              <a:off x="7734646" y="2803166"/>
              <a:ext cx="9525" cy="9525"/>
            </a:xfrm>
            <a:custGeom>
              <a:avLst/>
              <a:gdLst>
                <a:gd name="connsiteX0" fmla="*/ 8227 w 9525"/>
                <a:gd name="connsiteY0" fmla="*/ 9565 h 9525"/>
                <a:gd name="connsiteX1" fmla="*/ 8227 w 9525"/>
                <a:gd name="connsiteY1" fmla="*/ 9565 h 9525"/>
              </a:gdLst>
              <a:ahLst/>
              <a:cxnLst>
                <a:cxn ang="0">
                  <a:pos x="connsiteX0" y="connsiteY0"/>
                </a:cxn>
                <a:cxn ang="0">
                  <a:pos x="connsiteX1" y="connsiteY1"/>
                </a:cxn>
              </a:cxnLst>
              <a:rect l="l" t="t" r="r" b="b"/>
              <a:pathLst>
                <a:path w="9525" h="9525">
                  <a:moveTo>
                    <a:pt x="8227" y="9565"/>
                  </a:moveTo>
                  <a:cubicBezTo>
                    <a:pt x="5369" y="2898"/>
                    <a:pt x="9179" y="12423"/>
                    <a:pt x="8227" y="9565"/>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412EBDAE-959E-4A6B-9353-86D54A98C4C4}"/>
                </a:ext>
              </a:extLst>
            </p:cNvPr>
            <p:cNvSpPr/>
            <p:nvPr/>
          </p:nvSpPr>
          <p:spPr>
            <a:xfrm>
              <a:off x="7725489" y="2807171"/>
              <a:ext cx="9525" cy="19050"/>
            </a:xfrm>
            <a:custGeom>
              <a:avLst/>
              <a:gdLst>
                <a:gd name="connsiteX0" fmla="*/ 10716 w 9525"/>
                <a:gd name="connsiteY0" fmla="*/ 14133 h 19050"/>
                <a:gd name="connsiteX1" fmla="*/ 10716 w 9525"/>
                <a:gd name="connsiteY1" fmla="*/ 14133 h 19050"/>
              </a:gdLst>
              <a:ahLst/>
              <a:cxnLst>
                <a:cxn ang="0">
                  <a:pos x="connsiteX0" y="connsiteY0"/>
                </a:cxn>
                <a:cxn ang="0">
                  <a:pos x="connsiteX1" y="connsiteY1"/>
                </a:cxn>
              </a:cxnLst>
              <a:rect l="l" t="t" r="r" b="b"/>
              <a:pathLst>
                <a:path w="9525" h="19050">
                  <a:moveTo>
                    <a:pt x="10716" y="14133"/>
                  </a:moveTo>
                  <a:cubicBezTo>
                    <a:pt x="5953" y="-2059"/>
                    <a:pt x="5953" y="15086"/>
                    <a:pt x="10716" y="14133"/>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2D7FA307-F887-493F-999E-9065A12CD5BF}"/>
                </a:ext>
              </a:extLst>
            </p:cNvPr>
            <p:cNvSpPr/>
            <p:nvPr/>
          </p:nvSpPr>
          <p:spPr>
            <a:xfrm>
              <a:off x="7732871" y="28122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9049"/>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D473749-66E7-4FDE-9E31-A1211D57CE0B}"/>
                </a:ext>
              </a:extLst>
            </p:cNvPr>
            <p:cNvSpPr/>
            <p:nvPr/>
          </p:nvSpPr>
          <p:spPr>
            <a:xfrm>
              <a:off x="7719536" y="2805826"/>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155337-D70E-4322-98C3-A3FC856F600D}"/>
                </a:ext>
              </a:extLst>
            </p:cNvPr>
            <p:cNvSpPr/>
            <p:nvPr/>
          </p:nvSpPr>
          <p:spPr>
            <a:xfrm>
              <a:off x="7720277" y="281225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9049"/>
                    <a:pt x="9260" y="8096"/>
                    <a:pt x="9260" y="7144"/>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B70E820-B4C9-467C-BCF9-14E348A243BF}"/>
                </a:ext>
              </a:extLst>
            </p:cNvPr>
            <p:cNvSpPr/>
            <p:nvPr/>
          </p:nvSpPr>
          <p:spPr>
            <a:xfrm>
              <a:off x="7635644" y="2797968"/>
              <a:ext cx="95250" cy="28575"/>
            </a:xfrm>
            <a:custGeom>
              <a:avLst/>
              <a:gdLst>
                <a:gd name="connsiteX0" fmla="*/ 7216 w 95250"/>
                <a:gd name="connsiteY0" fmla="*/ 7144 h 28575"/>
                <a:gd name="connsiteX1" fmla="*/ 89131 w 95250"/>
                <a:gd name="connsiteY1" fmla="*/ 12859 h 28575"/>
                <a:gd name="connsiteX2" fmla="*/ 7216 w 95250"/>
                <a:gd name="connsiteY2" fmla="*/ 7144 h 28575"/>
              </a:gdLst>
              <a:ahLst/>
              <a:cxnLst>
                <a:cxn ang="0">
                  <a:pos x="connsiteX0" y="connsiteY0"/>
                </a:cxn>
                <a:cxn ang="0">
                  <a:pos x="connsiteX1" y="connsiteY1"/>
                </a:cxn>
                <a:cxn ang="0">
                  <a:pos x="connsiteX2" y="connsiteY2"/>
                </a:cxn>
              </a:cxnLst>
              <a:rect l="l" t="t" r="r" b="b"/>
              <a:pathLst>
                <a:path w="95250" h="28575">
                  <a:moveTo>
                    <a:pt x="7216" y="7144"/>
                  </a:moveTo>
                  <a:cubicBezTo>
                    <a:pt x="4359" y="44291"/>
                    <a:pt x="87226" y="13811"/>
                    <a:pt x="89131" y="12859"/>
                  </a:cubicBezTo>
                  <a:cubicBezTo>
                    <a:pt x="61509" y="10001"/>
                    <a:pt x="33886" y="8096"/>
                    <a:pt x="7216" y="7144"/>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CE7D92ED-E304-4F97-B5ED-BD31433FFAD7}"/>
                </a:ext>
              </a:extLst>
            </p:cNvPr>
            <p:cNvSpPr/>
            <p:nvPr/>
          </p:nvSpPr>
          <p:spPr>
            <a:xfrm>
              <a:off x="7645241" y="279521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9049" y="6090"/>
                    <a:pt x="7144" y="7042"/>
                    <a:pt x="7144" y="8947"/>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0C66C91-5741-4F93-9E4A-AD870BE036A2}"/>
                </a:ext>
              </a:extLst>
            </p:cNvPr>
            <p:cNvSpPr/>
            <p:nvPr/>
          </p:nvSpPr>
          <p:spPr>
            <a:xfrm>
              <a:off x="7635293" y="2797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45CCD33-415B-4334-9FEA-F95FDFBA0676}"/>
                </a:ext>
              </a:extLst>
            </p:cNvPr>
            <p:cNvSpPr/>
            <p:nvPr/>
          </p:nvSpPr>
          <p:spPr>
            <a:xfrm>
              <a:off x="7652015" y="2811409"/>
              <a:ext cx="9525" cy="9525"/>
            </a:xfrm>
            <a:custGeom>
              <a:avLst/>
              <a:gdLst>
                <a:gd name="connsiteX0" fmla="*/ 7990 w 9525"/>
                <a:gd name="connsiteY0" fmla="*/ 7990 h 9525"/>
                <a:gd name="connsiteX1" fmla="*/ 7990 w 9525"/>
                <a:gd name="connsiteY1" fmla="*/ 7990 h 9525"/>
              </a:gdLst>
              <a:ahLst/>
              <a:cxnLst>
                <a:cxn ang="0">
                  <a:pos x="connsiteX0" y="connsiteY0"/>
                </a:cxn>
                <a:cxn ang="0">
                  <a:pos x="connsiteX1" y="connsiteY1"/>
                </a:cxn>
              </a:cxnLst>
              <a:rect l="l" t="t" r="r" b="b"/>
              <a:pathLst>
                <a:path w="9525" h="9525">
                  <a:moveTo>
                    <a:pt x="7990" y="7990"/>
                  </a:moveTo>
                  <a:cubicBezTo>
                    <a:pt x="7990" y="7990"/>
                    <a:pt x="6085" y="6085"/>
                    <a:pt x="7990" y="7990"/>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F9C290BD-B57D-4871-B68C-83695F3C2524}"/>
                </a:ext>
              </a:extLst>
            </p:cNvPr>
            <p:cNvSpPr/>
            <p:nvPr/>
          </p:nvSpPr>
          <p:spPr>
            <a:xfrm>
              <a:off x="7657624" y="2797968"/>
              <a:ext cx="9525" cy="9525"/>
            </a:xfrm>
            <a:custGeom>
              <a:avLst/>
              <a:gdLst>
                <a:gd name="connsiteX0" fmla="*/ 7144 w 9525"/>
                <a:gd name="connsiteY0" fmla="*/ 7144 h 9525"/>
                <a:gd name="connsiteX1" fmla="*/ 9049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10001"/>
                    <a:pt x="9049" y="10954"/>
                  </a:cubicBez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3202B86-3169-46DD-BDFC-9AA870002AAB}"/>
                </a:ext>
              </a:extLst>
            </p:cNvPr>
            <p:cNvSpPr/>
            <p:nvPr/>
          </p:nvSpPr>
          <p:spPr>
            <a:xfrm>
              <a:off x="7677001" y="2800826"/>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2139B64-B19C-4380-81D1-8D15FB55F6CC}"/>
                </a:ext>
              </a:extLst>
            </p:cNvPr>
            <p:cNvSpPr/>
            <p:nvPr/>
          </p:nvSpPr>
          <p:spPr>
            <a:xfrm>
              <a:off x="7637401" y="2796063"/>
              <a:ext cx="9525" cy="9525"/>
            </a:xfrm>
            <a:custGeom>
              <a:avLst/>
              <a:gdLst>
                <a:gd name="connsiteX0" fmla="*/ 11174 w 9525"/>
                <a:gd name="connsiteY0" fmla="*/ 7144 h 9525"/>
                <a:gd name="connsiteX1" fmla="*/ 11174 w 9525"/>
                <a:gd name="connsiteY1" fmla="*/ 7144 h 9525"/>
              </a:gdLst>
              <a:ahLst/>
              <a:cxnLst>
                <a:cxn ang="0">
                  <a:pos x="connsiteX0" y="connsiteY0"/>
                </a:cxn>
                <a:cxn ang="0">
                  <a:pos x="connsiteX1" y="connsiteY1"/>
                </a:cxn>
              </a:cxnLst>
              <a:rect l="l" t="t" r="r" b="b"/>
              <a:pathLst>
                <a:path w="9525" h="9525">
                  <a:moveTo>
                    <a:pt x="11174" y="7144"/>
                  </a:moveTo>
                  <a:cubicBezTo>
                    <a:pt x="10222" y="7144"/>
                    <a:pt x="2602" y="9049"/>
                    <a:pt x="11174" y="7144"/>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EE981A31-ACF1-4024-AD74-AE89361443EB}"/>
                </a:ext>
              </a:extLst>
            </p:cNvPr>
            <p:cNvSpPr/>
            <p:nvPr/>
          </p:nvSpPr>
          <p:spPr>
            <a:xfrm>
              <a:off x="7587017" y="2797968"/>
              <a:ext cx="57150" cy="19050"/>
            </a:xfrm>
            <a:custGeom>
              <a:avLst/>
              <a:gdLst>
                <a:gd name="connsiteX0" fmla="*/ 7265 w 57150"/>
                <a:gd name="connsiteY0" fmla="*/ 11906 h 19050"/>
                <a:gd name="connsiteX1" fmla="*/ 52033 w 57150"/>
                <a:gd name="connsiteY1" fmla="*/ 7144 h 19050"/>
                <a:gd name="connsiteX2" fmla="*/ 7265 w 57150"/>
                <a:gd name="connsiteY2" fmla="*/ 11906 h 19050"/>
              </a:gdLst>
              <a:ahLst/>
              <a:cxnLst>
                <a:cxn ang="0">
                  <a:pos x="connsiteX0" y="connsiteY0"/>
                </a:cxn>
                <a:cxn ang="0">
                  <a:pos x="connsiteX1" y="connsiteY1"/>
                </a:cxn>
                <a:cxn ang="0">
                  <a:pos x="connsiteX2" y="connsiteY2"/>
                </a:cxn>
              </a:cxnLst>
              <a:rect l="l" t="t" r="r" b="b"/>
              <a:pathLst>
                <a:path w="57150" h="19050">
                  <a:moveTo>
                    <a:pt x="7265" y="11906"/>
                  </a:moveTo>
                  <a:cubicBezTo>
                    <a:pt x="8218" y="14764"/>
                    <a:pt x="53938" y="26194"/>
                    <a:pt x="52033" y="7144"/>
                  </a:cubicBezTo>
                  <a:cubicBezTo>
                    <a:pt x="52985" y="7144"/>
                    <a:pt x="4408" y="10001"/>
                    <a:pt x="7265" y="11906"/>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0C61A143-0271-43C9-A4FC-D76D8DDDCE43}"/>
                </a:ext>
              </a:extLst>
            </p:cNvPr>
            <p:cNvSpPr/>
            <p:nvPr/>
          </p:nvSpPr>
          <p:spPr>
            <a:xfrm>
              <a:off x="7620476" y="279606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FC3622E-306A-418D-A73A-0B6914BA61BF}"/>
                </a:ext>
              </a:extLst>
            </p:cNvPr>
            <p:cNvSpPr/>
            <p:nvPr/>
          </p:nvSpPr>
          <p:spPr>
            <a:xfrm>
              <a:off x="7551896" y="2791880"/>
              <a:ext cx="38100" cy="19050"/>
            </a:xfrm>
            <a:custGeom>
              <a:avLst/>
              <a:gdLst>
                <a:gd name="connsiteX0" fmla="*/ 30004 w 38100"/>
                <a:gd name="connsiteY0" fmla="*/ 8470 h 19050"/>
                <a:gd name="connsiteX1" fmla="*/ 7144 w 38100"/>
                <a:gd name="connsiteY1" fmla="*/ 14185 h 19050"/>
                <a:gd name="connsiteX2" fmla="*/ 30004 w 38100"/>
                <a:gd name="connsiteY2" fmla="*/ 8470 h 19050"/>
              </a:gdLst>
              <a:ahLst/>
              <a:cxnLst>
                <a:cxn ang="0">
                  <a:pos x="connsiteX0" y="connsiteY0"/>
                </a:cxn>
                <a:cxn ang="0">
                  <a:pos x="connsiteX1" y="connsiteY1"/>
                </a:cxn>
                <a:cxn ang="0">
                  <a:pos x="connsiteX2" y="connsiteY2"/>
                </a:cxn>
              </a:cxnLst>
              <a:rect l="l" t="t" r="r" b="b"/>
              <a:pathLst>
                <a:path w="38100" h="19050">
                  <a:moveTo>
                    <a:pt x="30004" y="8470"/>
                  </a:moveTo>
                  <a:cubicBezTo>
                    <a:pt x="22384" y="3707"/>
                    <a:pt x="20479" y="13232"/>
                    <a:pt x="7144" y="14185"/>
                  </a:cubicBezTo>
                  <a:cubicBezTo>
                    <a:pt x="14764" y="20852"/>
                    <a:pt x="53816" y="4660"/>
                    <a:pt x="30004" y="8470"/>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382B76EA-B7F9-40D7-A34E-CAE3380DE652}"/>
                </a:ext>
              </a:extLst>
            </p:cNvPr>
            <p:cNvSpPr/>
            <p:nvPr/>
          </p:nvSpPr>
          <p:spPr>
            <a:xfrm>
              <a:off x="7583181" y="279225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2859"/>
                    <a:pt x="7291" y="9049"/>
                    <a:pt x="8244" y="7144"/>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117E9652-85DA-4CEB-9003-0FE655A4C2FF}"/>
                </a:ext>
              </a:extLst>
            </p:cNvPr>
            <p:cNvSpPr/>
            <p:nvPr/>
          </p:nvSpPr>
          <p:spPr>
            <a:xfrm>
              <a:off x="7579519" y="2801421"/>
              <a:ext cx="9525" cy="9525"/>
            </a:xfrm>
            <a:custGeom>
              <a:avLst/>
              <a:gdLst>
                <a:gd name="connsiteX0" fmla="*/ 7144 w 9525"/>
                <a:gd name="connsiteY0" fmla="*/ 10359 h 9525"/>
                <a:gd name="connsiteX1" fmla="*/ 8096 w 9525"/>
                <a:gd name="connsiteY1" fmla="*/ 7501 h 9525"/>
                <a:gd name="connsiteX2" fmla="*/ 7144 w 9525"/>
                <a:gd name="connsiteY2" fmla="*/ 10359 h 9525"/>
              </a:gdLst>
              <a:ahLst/>
              <a:cxnLst>
                <a:cxn ang="0">
                  <a:pos x="connsiteX0" y="connsiteY0"/>
                </a:cxn>
                <a:cxn ang="0">
                  <a:pos x="connsiteX1" y="connsiteY1"/>
                </a:cxn>
                <a:cxn ang="0">
                  <a:pos x="connsiteX2" y="connsiteY2"/>
                </a:cxn>
              </a:cxnLst>
              <a:rect l="l" t="t" r="r" b="b"/>
              <a:pathLst>
                <a:path w="9525" h="9525">
                  <a:moveTo>
                    <a:pt x="7144" y="10359"/>
                  </a:moveTo>
                  <a:cubicBezTo>
                    <a:pt x="7144" y="9406"/>
                    <a:pt x="8096" y="8454"/>
                    <a:pt x="8096" y="7501"/>
                  </a:cubicBezTo>
                  <a:cubicBezTo>
                    <a:pt x="7144" y="6548"/>
                    <a:pt x="7144" y="7501"/>
                    <a:pt x="7144" y="1035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C335276D-A669-4DD7-903F-22F264389F3F}"/>
                </a:ext>
              </a:extLst>
            </p:cNvPr>
            <p:cNvSpPr/>
            <p:nvPr/>
          </p:nvSpPr>
          <p:spPr>
            <a:xfrm>
              <a:off x="7556364" y="2787491"/>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3" y="9049"/>
                    <a:pt x="7439" y="8096"/>
                    <a:pt x="9343" y="7144"/>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677C3EC2-8CC0-491C-8EB5-8DF4010CC29D}"/>
                </a:ext>
              </a:extLst>
            </p:cNvPr>
            <p:cNvSpPr/>
            <p:nvPr/>
          </p:nvSpPr>
          <p:spPr>
            <a:xfrm>
              <a:off x="7537609" y="2792671"/>
              <a:ext cx="19050" cy="19050"/>
            </a:xfrm>
            <a:custGeom>
              <a:avLst/>
              <a:gdLst>
                <a:gd name="connsiteX0" fmla="*/ 7144 w 19050"/>
                <a:gd name="connsiteY0" fmla="*/ 12441 h 19050"/>
                <a:gd name="connsiteX1" fmla="*/ 7144 w 19050"/>
                <a:gd name="connsiteY1" fmla="*/ 12441 h 19050"/>
              </a:gdLst>
              <a:ahLst/>
              <a:cxnLst>
                <a:cxn ang="0">
                  <a:pos x="connsiteX0" y="connsiteY0"/>
                </a:cxn>
                <a:cxn ang="0">
                  <a:pos x="connsiteX1" y="connsiteY1"/>
                </a:cxn>
              </a:cxnLst>
              <a:rect l="l" t="t" r="r" b="b"/>
              <a:pathLst>
                <a:path w="19050" h="19050">
                  <a:moveTo>
                    <a:pt x="7144" y="12441"/>
                  </a:moveTo>
                  <a:cubicBezTo>
                    <a:pt x="26194" y="13394"/>
                    <a:pt x="15716" y="59"/>
                    <a:pt x="7144" y="1244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1667BE0-3D39-4F4A-8F9F-EA5385A85B29}"/>
                </a:ext>
              </a:extLst>
            </p:cNvPr>
            <p:cNvSpPr/>
            <p:nvPr/>
          </p:nvSpPr>
          <p:spPr>
            <a:xfrm>
              <a:off x="7455694" y="2769393"/>
              <a:ext cx="85725" cy="28575"/>
            </a:xfrm>
            <a:custGeom>
              <a:avLst/>
              <a:gdLst>
                <a:gd name="connsiteX0" fmla="*/ 79534 w 85725"/>
                <a:gd name="connsiteY0" fmla="*/ 20479 h 28575"/>
                <a:gd name="connsiteX1" fmla="*/ 7144 w 85725"/>
                <a:gd name="connsiteY1" fmla="*/ 7144 h 28575"/>
                <a:gd name="connsiteX2" fmla="*/ 79534 w 85725"/>
                <a:gd name="connsiteY2" fmla="*/ 20479 h 28575"/>
              </a:gdLst>
              <a:ahLst/>
              <a:cxnLst>
                <a:cxn ang="0">
                  <a:pos x="connsiteX0" y="connsiteY0"/>
                </a:cxn>
                <a:cxn ang="0">
                  <a:pos x="connsiteX1" y="connsiteY1"/>
                </a:cxn>
                <a:cxn ang="0">
                  <a:pos x="connsiteX2" y="connsiteY2"/>
                </a:cxn>
              </a:cxnLst>
              <a:rect l="l" t="t" r="r" b="b"/>
              <a:pathLst>
                <a:path w="85725" h="28575">
                  <a:moveTo>
                    <a:pt x="79534" y="20479"/>
                  </a:moveTo>
                  <a:cubicBezTo>
                    <a:pt x="56674" y="11906"/>
                    <a:pt x="31909" y="7144"/>
                    <a:pt x="7144" y="7144"/>
                  </a:cubicBezTo>
                  <a:cubicBezTo>
                    <a:pt x="32861" y="13811"/>
                    <a:pt x="77629" y="26194"/>
                    <a:pt x="79534" y="2047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0D777166-99CB-4204-9F4E-55A667AE5B17}"/>
                </a:ext>
              </a:extLst>
            </p:cNvPr>
            <p:cNvSpPr/>
            <p:nvPr/>
          </p:nvSpPr>
          <p:spPr>
            <a:xfrm>
              <a:off x="7531894" y="279439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44871861-AF93-4A3A-B273-2A65948769E5}"/>
                </a:ext>
              </a:extLst>
            </p:cNvPr>
            <p:cNvSpPr/>
            <p:nvPr/>
          </p:nvSpPr>
          <p:spPr>
            <a:xfrm>
              <a:off x="7454655" y="2770346"/>
              <a:ext cx="9525" cy="9525"/>
            </a:xfrm>
            <a:custGeom>
              <a:avLst/>
              <a:gdLst>
                <a:gd name="connsiteX0" fmla="*/ 9135 w 9525"/>
                <a:gd name="connsiteY0" fmla="*/ 7144 h 9525"/>
                <a:gd name="connsiteX1" fmla="*/ 8182 w 9525"/>
                <a:gd name="connsiteY1" fmla="*/ 7144 h 9525"/>
                <a:gd name="connsiteX2" fmla="*/ 9135 w 9525"/>
                <a:gd name="connsiteY2" fmla="*/ 7144 h 9525"/>
              </a:gdLst>
              <a:ahLst/>
              <a:cxnLst>
                <a:cxn ang="0">
                  <a:pos x="connsiteX0" y="connsiteY0"/>
                </a:cxn>
                <a:cxn ang="0">
                  <a:pos x="connsiteX1" y="connsiteY1"/>
                </a:cxn>
                <a:cxn ang="0">
                  <a:pos x="connsiteX2" y="connsiteY2"/>
                </a:cxn>
              </a:cxnLst>
              <a:rect l="l" t="t" r="r" b="b"/>
              <a:pathLst>
                <a:path w="9525" h="9525">
                  <a:moveTo>
                    <a:pt x="9135" y="7144"/>
                  </a:moveTo>
                  <a:cubicBezTo>
                    <a:pt x="9135" y="7144"/>
                    <a:pt x="8182" y="7144"/>
                    <a:pt x="8182" y="7144"/>
                  </a:cubicBezTo>
                  <a:cubicBezTo>
                    <a:pt x="6277" y="8096"/>
                    <a:pt x="7230" y="7144"/>
                    <a:pt x="9135" y="7144"/>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E700E5A-CC62-4D56-A6A6-5708B0B59609}"/>
                </a:ext>
              </a:extLst>
            </p:cNvPr>
            <p:cNvSpPr/>
            <p:nvPr/>
          </p:nvSpPr>
          <p:spPr>
            <a:xfrm>
              <a:off x="7538561" y="27941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00DAE169-0820-45CD-8101-F7B2A0549417}"/>
                </a:ext>
              </a:extLst>
            </p:cNvPr>
            <p:cNvSpPr/>
            <p:nvPr/>
          </p:nvSpPr>
          <p:spPr>
            <a:xfrm>
              <a:off x="7541815" y="27855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8096"/>
                    <a:pt x="8653" y="7144"/>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EEE06EFA-6FB7-440A-914B-A09911B4A241}"/>
                </a:ext>
              </a:extLst>
            </p:cNvPr>
            <p:cNvSpPr/>
            <p:nvPr/>
          </p:nvSpPr>
          <p:spPr>
            <a:xfrm>
              <a:off x="7443311" y="2762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00141924-BC8A-4B8A-A1E6-D800E6F57B00}"/>
                </a:ext>
              </a:extLst>
            </p:cNvPr>
            <p:cNvSpPr/>
            <p:nvPr/>
          </p:nvSpPr>
          <p:spPr>
            <a:xfrm>
              <a:off x="7406164" y="27532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1E1034C5-BD28-453A-A6B8-9712CE7DDEFF}"/>
                </a:ext>
              </a:extLst>
            </p:cNvPr>
            <p:cNvSpPr/>
            <p:nvPr/>
          </p:nvSpPr>
          <p:spPr>
            <a:xfrm>
              <a:off x="7316629" y="2737734"/>
              <a:ext cx="142875" cy="38100"/>
            </a:xfrm>
            <a:custGeom>
              <a:avLst/>
              <a:gdLst>
                <a:gd name="connsiteX0" fmla="*/ 7144 w 142875"/>
                <a:gd name="connsiteY0" fmla="*/ 7370 h 38100"/>
                <a:gd name="connsiteX1" fmla="*/ 142399 w 142875"/>
                <a:gd name="connsiteY1" fmla="*/ 32135 h 38100"/>
                <a:gd name="connsiteX2" fmla="*/ 7144 w 142875"/>
                <a:gd name="connsiteY2" fmla="*/ 7370 h 38100"/>
              </a:gdLst>
              <a:ahLst/>
              <a:cxnLst>
                <a:cxn ang="0">
                  <a:pos x="connsiteX0" y="connsiteY0"/>
                </a:cxn>
                <a:cxn ang="0">
                  <a:pos x="connsiteX1" y="connsiteY1"/>
                </a:cxn>
                <a:cxn ang="0">
                  <a:pos x="connsiteX2" y="connsiteY2"/>
                </a:cxn>
              </a:cxnLst>
              <a:rect l="l" t="t" r="r" b="b"/>
              <a:pathLst>
                <a:path w="142875" h="38100">
                  <a:moveTo>
                    <a:pt x="7144" y="7370"/>
                  </a:moveTo>
                  <a:cubicBezTo>
                    <a:pt x="23336" y="3560"/>
                    <a:pt x="140494" y="49280"/>
                    <a:pt x="142399" y="32135"/>
                  </a:cubicBezTo>
                  <a:cubicBezTo>
                    <a:pt x="131921" y="34993"/>
                    <a:pt x="10001" y="19753"/>
                    <a:pt x="7144" y="7370"/>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E92E377-4E3B-48D2-A953-71B4D09F8187}"/>
                </a:ext>
              </a:extLst>
            </p:cNvPr>
            <p:cNvSpPr/>
            <p:nvPr/>
          </p:nvSpPr>
          <p:spPr>
            <a:xfrm>
              <a:off x="7353565" y="2742925"/>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6553494-BDA5-4CA3-9AC9-5A4C7F4B50D1}"/>
                </a:ext>
              </a:extLst>
            </p:cNvPr>
            <p:cNvSpPr/>
            <p:nvPr/>
          </p:nvSpPr>
          <p:spPr>
            <a:xfrm>
              <a:off x="7352267" y="274558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23EDD921-786E-41BE-B450-5028766C3DB1}"/>
                </a:ext>
              </a:extLst>
            </p:cNvPr>
            <p:cNvSpPr/>
            <p:nvPr/>
          </p:nvSpPr>
          <p:spPr>
            <a:xfrm>
              <a:off x="7304246" y="273605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10001" y="8096"/>
                    <a:pt x="9049" y="7144"/>
                    <a:pt x="7144" y="7144"/>
                  </a:cubicBezTo>
                  <a:cubicBezTo>
                    <a:pt x="8096" y="8096"/>
                    <a:pt x="9049" y="9049"/>
                    <a:pt x="10001" y="8096"/>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627F85F-144A-43C3-80F8-F344B3B7E8F1}"/>
                </a:ext>
              </a:extLst>
            </p:cNvPr>
            <p:cNvSpPr/>
            <p:nvPr/>
          </p:nvSpPr>
          <p:spPr>
            <a:xfrm>
              <a:off x="7304246" y="27379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0083286-E455-4BEE-B02F-EF90B5601306}"/>
                </a:ext>
              </a:extLst>
            </p:cNvPr>
            <p:cNvSpPr/>
            <p:nvPr/>
          </p:nvSpPr>
          <p:spPr>
            <a:xfrm>
              <a:off x="7237511" y="2729345"/>
              <a:ext cx="76200" cy="19050"/>
            </a:xfrm>
            <a:custGeom>
              <a:avLst/>
              <a:gdLst>
                <a:gd name="connsiteX0" fmla="*/ 7204 w 76200"/>
                <a:gd name="connsiteY0" fmla="*/ 7187 h 19050"/>
                <a:gd name="connsiteX1" fmla="*/ 72926 w 76200"/>
                <a:gd name="connsiteY1" fmla="*/ 17664 h 19050"/>
                <a:gd name="connsiteX2" fmla="*/ 64354 w 76200"/>
                <a:gd name="connsiteY2" fmla="*/ 18617 h 19050"/>
                <a:gd name="connsiteX3" fmla="*/ 7204 w 76200"/>
                <a:gd name="connsiteY3" fmla="*/ 7187 h 19050"/>
              </a:gdLst>
              <a:ahLst/>
              <a:cxnLst>
                <a:cxn ang="0">
                  <a:pos x="connsiteX0" y="connsiteY0"/>
                </a:cxn>
                <a:cxn ang="0">
                  <a:pos x="connsiteX1" y="connsiteY1"/>
                </a:cxn>
                <a:cxn ang="0">
                  <a:pos x="connsiteX2" y="connsiteY2"/>
                </a:cxn>
                <a:cxn ang="0">
                  <a:pos x="connsiteX3" y="connsiteY3"/>
                </a:cxn>
              </a:cxnLst>
              <a:rect l="l" t="t" r="r" b="b"/>
              <a:pathLst>
                <a:path w="76200" h="19050">
                  <a:moveTo>
                    <a:pt x="7204" y="7187"/>
                  </a:moveTo>
                  <a:cubicBezTo>
                    <a:pt x="5299" y="6234"/>
                    <a:pt x="49114" y="21474"/>
                    <a:pt x="72926" y="17664"/>
                  </a:cubicBezTo>
                  <a:cubicBezTo>
                    <a:pt x="63401" y="17664"/>
                    <a:pt x="60544" y="17664"/>
                    <a:pt x="64354" y="18617"/>
                  </a:cubicBezTo>
                  <a:cubicBezTo>
                    <a:pt x="68164" y="11949"/>
                    <a:pt x="7204" y="10997"/>
                    <a:pt x="7204" y="7187"/>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DDB59A0F-3456-4F6C-8A6D-1BCE947BB482}"/>
                </a:ext>
              </a:extLst>
            </p:cNvPr>
            <p:cNvSpPr/>
            <p:nvPr/>
          </p:nvSpPr>
          <p:spPr>
            <a:xfrm>
              <a:off x="7221061" y="2730494"/>
              <a:ext cx="9525" cy="9525"/>
            </a:xfrm>
            <a:custGeom>
              <a:avLst/>
              <a:gdLst>
                <a:gd name="connsiteX0" fmla="*/ 8414 w 9525"/>
                <a:gd name="connsiteY0" fmla="*/ 8896 h 9525"/>
                <a:gd name="connsiteX1" fmla="*/ 8414 w 9525"/>
                <a:gd name="connsiteY1" fmla="*/ 8896 h 9525"/>
              </a:gdLst>
              <a:ahLst/>
              <a:cxnLst>
                <a:cxn ang="0">
                  <a:pos x="connsiteX0" y="connsiteY0"/>
                </a:cxn>
                <a:cxn ang="0">
                  <a:pos x="connsiteX1" y="connsiteY1"/>
                </a:cxn>
              </a:cxnLst>
              <a:rect l="l" t="t" r="r" b="b"/>
              <a:pathLst>
                <a:path w="9525" h="9525">
                  <a:moveTo>
                    <a:pt x="8414" y="8896"/>
                  </a:moveTo>
                  <a:cubicBezTo>
                    <a:pt x="8414" y="4133"/>
                    <a:pt x="5556" y="10800"/>
                    <a:pt x="8414" y="8896"/>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818D25F-44AA-44F0-85A4-AB9CEC7A1C6C}"/>
                </a:ext>
              </a:extLst>
            </p:cNvPr>
            <p:cNvSpPr/>
            <p:nvPr/>
          </p:nvSpPr>
          <p:spPr>
            <a:xfrm>
              <a:off x="7195661" y="2720692"/>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2384" y="-2257"/>
                    <a:pt x="12859" y="15840"/>
                    <a:pt x="7144" y="13935"/>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E880902-B91B-4079-925A-215A8F693534}"/>
                </a:ext>
              </a:extLst>
            </p:cNvPr>
            <p:cNvSpPr/>
            <p:nvPr/>
          </p:nvSpPr>
          <p:spPr>
            <a:xfrm>
              <a:off x="7192804" y="273002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E8C8325-5F9E-426D-931C-5F323DFA9D7F}"/>
                </a:ext>
              </a:extLst>
            </p:cNvPr>
            <p:cNvSpPr/>
            <p:nvPr/>
          </p:nvSpPr>
          <p:spPr>
            <a:xfrm>
              <a:off x="7778430" y="2768441"/>
              <a:ext cx="9525" cy="9525"/>
            </a:xfrm>
            <a:custGeom>
              <a:avLst/>
              <a:gdLst>
                <a:gd name="connsiteX0" fmla="*/ 10162 w 9525"/>
                <a:gd name="connsiteY0" fmla="*/ 7144 h 9525"/>
                <a:gd name="connsiteX1" fmla="*/ 10162 w 9525"/>
                <a:gd name="connsiteY1" fmla="*/ 7144 h 9525"/>
              </a:gdLst>
              <a:ahLst/>
              <a:cxnLst>
                <a:cxn ang="0">
                  <a:pos x="connsiteX0" y="connsiteY0"/>
                </a:cxn>
                <a:cxn ang="0">
                  <a:pos x="connsiteX1" y="connsiteY1"/>
                </a:cxn>
              </a:cxnLst>
              <a:rect l="l" t="t" r="r" b="b"/>
              <a:pathLst>
                <a:path w="9525" h="9525">
                  <a:moveTo>
                    <a:pt x="10162" y="7144"/>
                  </a:moveTo>
                  <a:cubicBezTo>
                    <a:pt x="8257" y="7144"/>
                    <a:pt x="4447" y="7144"/>
                    <a:pt x="10162" y="7144"/>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0B689-A046-4EA6-A2B2-2EA8E5C3B941}"/>
                </a:ext>
              </a:extLst>
            </p:cNvPr>
            <p:cNvSpPr/>
            <p:nvPr/>
          </p:nvSpPr>
          <p:spPr>
            <a:xfrm>
              <a:off x="7774781" y="275510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6194"/>
                    <a:pt x="9049" y="15716"/>
                    <a:pt x="7144" y="7144"/>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5BDA0858-2562-4E62-AF07-5F0E28B42523}"/>
                </a:ext>
              </a:extLst>
            </p:cNvPr>
            <p:cNvSpPr/>
            <p:nvPr/>
          </p:nvSpPr>
          <p:spPr>
            <a:xfrm>
              <a:off x="7769752" y="2758916"/>
              <a:ext cx="9525" cy="19050"/>
            </a:xfrm>
            <a:custGeom>
              <a:avLst/>
              <a:gdLst>
                <a:gd name="connsiteX0" fmla="*/ 7410 w 9525"/>
                <a:gd name="connsiteY0" fmla="*/ 11906 h 19050"/>
                <a:gd name="connsiteX1" fmla="*/ 8363 w 9525"/>
                <a:gd name="connsiteY1" fmla="*/ 7144 h 19050"/>
                <a:gd name="connsiteX2" fmla="*/ 7410 w 9525"/>
                <a:gd name="connsiteY2" fmla="*/ 11906 h 19050"/>
              </a:gdLst>
              <a:ahLst/>
              <a:cxnLst>
                <a:cxn ang="0">
                  <a:pos x="connsiteX0" y="connsiteY0"/>
                </a:cxn>
                <a:cxn ang="0">
                  <a:pos x="connsiteX1" y="connsiteY1"/>
                </a:cxn>
                <a:cxn ang="0">
                  <a:pos x="connsiteX2" y="connsiteY2"/>
                </a:cxn>
              </a:cxnLst>
              <a:rect l="l" t="t" r="r" b="b"/>
              <a:pathLst>
                <a:path w="9525" h="19050">
                  <a:moveTo>
                    <a:pt x="7410" y="11906"/>
                  </a:moveTo>
                  <a:cubicBezTo>
                    <a:pt x="7410" y="10001"/>
                    <a:pt x="8363" y="9049"/>
                    <a:pt x="8363" y="7144"/>
                  </a:cubicBezTo>
                  <a:cubicBezTo>
                    <a:pt x="8363" y="9049"/>
                    <a:pt x="6458" y="10954"/>
                    <a:pt x="7410" y="11906"/>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62FAA9B-BDA0-452A-A3E9-14AFA17B78D0}"/>
                </a:ext>
              </a:extLst>
            </p:cNvPr>
            <p:cNvSpPr/>
            <p:nvPr/>
          </p:nvSpPr>
          <p:spPr>
            <a:xfrm>
              <a:off x="7767399" y="2763531"/>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62EDD6D-8BA5-4FA0-BC81-938A7738D1A4}"/>
                </a:ext>
              </a:extLst>
            </p:cNvPr>
            <p:cNvSpPr/>
            <p:nvPr/>
          </p:nvSpPr>
          <p:spPr>
            <a:xfrm>
              <a:off x="7760732" y="276367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4E62B571-AE0D-4DCC-B2A4-C2903683C067}"/>
                </a:ext>
              </a:extLst>
            </p:cNvPr>
            <p:cNvSpPr/>
            <p:nvPr/>
          </p:nvSpPr>
          <p:spPr>
            <a:xfrm>
              <a:off x="7757636" y="2754609"/>
              <a:ext cx="19050" cy="19050"/>
            </a:xfrm>
            <a:custGeom>
              <a:avLst/>
              <a:gdLst>
                <a:gd name="connsiteX0" fmla="*/ 7144 w 19050"/>
                <a:gd name="connsiteY0" fmla="*/ 17166 h 19050"/>
                <a:gd name="connsiteX1" fmla="*/ 7144 w 19050"/>
                <a:gd name="connsiteY1" fmla="*/ 17166 h 19050"/>
              </a:gdLst>
              <a:ahLst/>
              <a:cxnLst>
                <a:cxn ang="0">
                  <a:pos x="connsiteX0" y="connsiteY0"/>
                </a:cxn>
                <a:cxn ang="0">
                  <a:pos x="connsiteX1" y="connsiteY1"/>
                </a:cxn>
              </a:cxnLst>
              <a:rect l="l" t="t" r="r" b="b"/>
              <a:pathLst>
                <a:path w="19050" h="19050">
                  <a:moveTo>
                    <a:pt x="7144" y="17166"/>
                  </a:moveTo>
                  <a:cubicBezTo>
                    <a:pt x="9049" y="21928"/>
                    <a:pt x="22384" y="-7599"/>
                    <a:pt x="7144" y="17166"/>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A43579D6-6EF7-4A3D-91E6-3AB5869881F2}"/>
                </a:ext>
              </a:extLst>
            </p:cNvPr>
            <p:cNvSpPr/>
            <p:nvPr/>
          </p:nvSpPr>
          <p:spPr>
            <a:xfrm>
              <a:off x="7761446" y="276325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A4ED175-0D74-46ED-99DF-6E3BA82467E3}"/>
                </a:ext>
              </a:extLst>
            </p:cNvPr>
            <p:cNvSpPr/>
            <p:nvPr/>
          </p:nvSpPr>
          <p:spPr>
            <a:xfrm>
              <a:off x="7765256" y="276228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9049" y="4726"/>
                    <a:pt x="7144" y="948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971FA75-C1C3-49F0-8ECE-C4751C72A141}"/>
                </a:ext>
              </a:extLst>
            </p:cNvPr>
            <p:cNvSpPr/>
            <p:nvPr/>
          </p:nvSpPr>
          <p:spPr>
            <a:xfrm>
              <a:off x="7748628" y="2756000"/>
              <a:ext cx="9525" cy="19050"/>
            </a:xfrm>
            <a:custGeom>
              <a:avLst/>
              <a:gdLst>
                <a:gd name="connsiteX0" fmla="*/ 9485 w 9525"/>
                <a:gd name="connsiteY0" fmla="*/ 15775 h 19050"/>
                <a:gd name="connsiteX1" fmla="*/ 9485 w 9525"/>
                <a:gd name="connsiteY1" fmla="*/ 15775 h 19050"/>
              </a:gdLst>
              <a:ahLst/>
              <a:cxnLst>
                <a:cxn ang="0">
                  <a:pos x="connsiteX0" y="connsiteY0"/>
                </a:cxn>
                <a:cxn ang="0">
                  <a:pos x="connsiteX1" y="connsiteY1"/>
                </a:cxn>
              </a:cxnLst>
              <a:rect l="l" t="t" r="r" b="b"/>
              <a:pathLst>
                <a:path w="9525" h="19050">
                  <a:moveTo>
                    <a:pt x="9485" y="15775"/>
                  </a:moveTo>
                  <a:cubicBezTo>
                    <a:pt x="10437" y="2440"/>
                    <a:pt x="3770" y="6250"/>
                    <a:pt x="9485" y="15775"/>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56DD5AF8-C0E2-42C2-B286-3834DF162BD2}"/>
                </a:ext>
              </a:extLst>
            </p:cNvPr>
            <p:cNvSpPr/>
            <p:nvPr/>
          </p:nvSpPr>
          <p:spPr>
            <a:xfrm>
              <a:off x="7744301" y="27512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726D3359-D87B-423D-A914-10CFAA6F3B33}"/>
                </a:ext>
              </a:extLst>
            </p:cNvPr>
            <p:cNvSpPr/>
            <p:nvPr/>
          </p:nvSpPr>
          <p:spPr>
            <a:xfrm>
              <a:off x="7731919" y="2754094"/>
              <a:ext cx="19050" cy="19050"/>
            </a:xfrm>
            <a:custGeom>
              <a:avLst/>
              <a:gdLst>
                <a:gd name="connsiteX0" fmla="*/ 7144 w 19050"/>
                <a:gd name="connsiteY0" fmla="*/ 15775 h 19050"/>
                <a:gd name="connsiteX1" fmla="*/ 7144 w 19050"/>
                <a:gd name="connsiteY1" fmla="*/ 15775 h 19050"/>
              </a:gdLst>
              <a:ahLst/>
              <a:cxnLst>
                <a:cxn ang="0">
                  <a:pos x="connsiteX0" y="connsiteY0"/>
                </a:cxn>
                <a:cxn ang="0">
                  <a:pos x="connsiteX1" y="connsiteY1"/>
                </a:cxn>
              </a:cxnLst>
              <a:rect l="l" t="t" r="r" b="b"/>
              <a:pathLst>
                <a:path w="19050" h="19050">
                  <a:moveTo>
                    <a:pt x="7144" y="15775"/>
                  </a:moveTo>
                  <a:cubicBezTo>
                    <a:pt x="26194" y="6250"/>
                    <a:pt x="14764" y="2440"/>
                    <a:pt x="7144" y="15775"/>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7D2D8EAD-DCD5-46BB-9F31-F9D63F29A4EB}"/>
                </a:ext>
              </a:extLst>
            </p:cNvPr>
            <p:cNvSpPr/>
            <p:nvPr/>
          </p:nvSpPr>
          <p:spPr>
            <a:xfrm>
              <a:off x="7729466" y="2754428"/>
              <a:ext cx="9525" cy="9525"/>
            </a:xfrm>
            <a:custGeom>
              <a:avLst/>
              <a:gdLst>
                <a:gd name="connsiteX0" fmla="*/ 8644 w 9525"/>
                <a:gd name="connsiteY0" fmla="*/ 9727 h 9525"/>
                <a:gd name="connsiteX1" fmla="*/ 8644 w 9525"/>
                <a:gd name="connsiteY1" fmla="*/ 9727 h 9525"/>
              </a:gdLst>
              <a:ahLst/>
              <a:cxnLst>
                <a:cxn ang="0">
                  <a:pos x="connsiteX0" y="connsiteY0"/>
                </a:cxn>
                <a:cxn ang="0">
                  <a:pos x="connsiteX1" y="connsiteY1"/>
                </a:cxn>
              </a:cxnLst>
              <a:rect l="l" t="t" r="r" b="b"/>
              <a:pathLst>
                <a:path w="9525" h="9525">
                  <a:moveTo>
                    <a:pt x="8644" y="9727"/>
                  </a:moveTo>
                  <a:cubicBezTo>
                    <a:pt x="4834" y="3059"/>
                    <a:pt x="9597" y="11632"/>
                    <a:pt x="8644" y="9727"/>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18820A0F-8022-4CAC-8EEF-EFE2658563B4}"/>
                </a:ext>
              </a:extLst>
            </p:cNvPr>
            <p:cNvSpPr/>
            <p:nvPr/>
          </p:nvSpPr>
          <p:spPr>
            <a:xfrm>
              <a:off x="7720936" y="2759214"/>
              <a:ext cx="9525" cy="19050"/>
            </a:xfrm>
            <a:custGeom>
              <a:avLst/>
              <a:gdLst>
                <a:gd name="connsiteX0" fmla="*/ 11459 w 9525"/>
                <a:gd name="connsiteY0" fmla="*/ 13513 h 19050"/>
                <a:gd name="connsiteX1" fmla="*/ 11459 w 9525"/>
                <a:gd name="connsiteY1" fmla="*/ 13513 h 19050"/>
              </a:gdLst>
              <a:ahLst/>
              <a:cxnLst>
                <a:cxn ang="0">
                  <a:pos x="connsiteX0" y="connsiteY0"/>
                </a:cxn>
                <a:cxn ang="0">
                  <a:pos x="connsiteX1" y="connsiteY1"/>
                </a:cxn>
              </a:cxnLst>
              <a:rect l="l" t="t" r="r" b="b"/>
              <a:pathLst>
                <a:path w="9525" h="19050">
                  <a:moveTo>
                    <a:pt x="11459" y="13513"/>
                  </a:moveTo>
                  <a:cubicBezTo>
                    <a:pt x="4792" y="-1727"/>
                    <a:pt x="6697" y="15418"/>
                    <a:pt x="11459" y="13513"/>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1761934-F690-4E2A-AF4C-C26053FD5095}"/>
                </a:ext>
              </a:extLst>
            </p:cNvPr>
            <p:cNvSpPr/>
            <p:nvPr/>
          </p:nvSpPr>
          <p:spPr>
            <a:xfrm>
              <a:off x="7729061" y="27636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7144"/>
                    <a:pt x="7144" y="7144"/>
                  </a:cubicBezTo>
                  <a:cubicBezTo>
                    <a:pt x="8096" y="8096"/>
                    <a:pt x="8096" y="9049"/>
                    <a:pt x="9049" y="7144"/>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E0DD13B0-B1CD-43B3-A01C-216381413670}"/>
                </a:ext>
              </a:extLst>
            </p:cNvPr>
            <p:cNvSpPr/>
            <p:nvPr/>
          </p:nvSpPr>
          <p:spPr>
            <a:xfrm>
              <a:off x="7714774" y="27591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BDAE628-1276-4D5C-AA8F-9E74F8D44CE3}"/>
                </a:ext>
              </a:extLst>
            </p:cNvPr>
            <p:cNvSpPr/>
            <p:nvPr/>
          </p:nvSpPr>
          <p:spPr>
            <a:xfrm>
              <a:off x="7716467" y="2764631"/>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10001"/>
                    <a:pt x="9260" y="9049"/>
                    <a:pt x="9260" y="7144"/>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6DF4C7EB-AE42-46D9-BE48-64D0F64A180F}"/>
                </a:ext>
              </a:extLst>
            </p:cNvPr>
            <p:cNvSpPr/>
            <p:nvPr/>
          </p:nvSpPr>
          <p:spPr>
            <a:xfrm>
              <a:off x="7633811" y="2757963"/>
              <a:ext cx="85725" cy="38100"/>
            </a:xfrm>
            <a:custGeom>
              <a:avLst/>
              <a:gdLst>
                <a:gd name="connsiteX0" fmla="*/ 7144 w 85725"/>
                <a:gd name="connsiteY0" fmla="*/ 17621 h 38100"/>
                <a:gd name="connsiteX1" fmla="*/ 85249 w 85725"/>
                <a:gd name="connsiteY1" fmla="*/ 7144 h 38100"/>
                <a:gd name="connsiteX2" fmla="*/ 7144 w 85725"/>
                <a:gd name="connsiteY2" fmla="*/ 17621 h 38100"/>
              </a:gdLst>
              <a:ahLst/>
              <a:cxnLst>
                <a:cxn ang="0">
                  <a:pos x="connsiteX0" y="connsiteY0"/>
                </a:cxn>
                <a:cxn ang="0">
                  <a:pos x="connsiteX1" y="connsiteY1"/>
                </a:cxn>
                <a:cxn ang="0">
                  <a:pos x="connsiteX2" y="connsiteY2"/>
                </a:cxn>
              </a:cxnLst>
              <a:rect l="l" t="t" r="r" b="b"/>
              <a:pathLst>
                <a:path w="85725" h="38100">
                  <a:moveTo>
                    <a:pt x="7144" y="17621"/>
                  </a:moveTo>
                  <a:cubicBezTo>
                    <a:pt x="9049" y="55721"/>
                    <a:pt x="84296" y="7144"/>
                    <a:pt x="85249" y="7144"/>
                  </a:cubicBezTo>
                  <a:cubicBezTo>
                    <a:pt x="59531" y="11906"/>
                    <a:pt x="32861" y="15716"/>
                    <a:pt x="7144" y="1762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6A13A517-BB0C-4829-8CFA-66CB4F7E11A7}"/>
                </a:ext>
              </a:extLst>
            </p:cNvPr>
            <p:cNvSpPr/>
            <p:nvPr/>
          </p:nvSpPr>
          <p:spPr>
            <a:xfrm>
              <a:off x="7642384" y="2764336"/>
              <a:ext cx="9525" cy="9525"/>
            </a:xfrm>
            <a:custGeom>
              <a:avLst/>
              <a:gdLst>
                <a:gd name="connsiteX0" fmla="*/ 7144 w 9525"/>
                <a:gd name="connsiteY0" fmla="*/ 9344 h 9525"/>
                <a:gd name="connsiteX1" fmla="*/ 7144 w 9525"/>
                <a:gd name="connsiteY1" fmla="*/ 9344 h 9525"/>
              </a:gdLst>
              <a:ahLst/>
              <a:cxnLst>
                <a:cxn ang="0">
                  <a:pos x="connsiteX0" y="connsiteY0"/>
                </a:cxn>
                <a:cxn ang="0">
                  <a:pos x="connsiteX1" y="connsiteY1"/>
                </a:cxn>
              </a:cxnLst>
              <a:rect l="l" t="t" r="r" b="b"/>
              <a:pathLst>
                <a:path w="9525" h="9525">
                  <a:moveTo>
                    <a:pt x="7144" y="9344"/>
                  </a:moveTo>
                  <a:cubicBezTo>
                    <a:pt x="9049" y="5533"/>
                    <a:pt x="7144" y="7438"/>
                    <a:pt x="7144" y="9344"/>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844EFC9F-C5D6-4472-B49B-7721B91B2537}"/>
                </a:ext>
              </a:extLst>
            </p:cNvPr>
            <p:cNvSpPr/>
            <p:nvPr/>
          </p:nvSpPr>
          <p:spPr>
            <a:xfrm>
              <a:off x="7633811"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C5123618-678E-4EBC-8A4B-F1E84CC3C8E4}"/>
                </a:ext>
              </a:extLst>
            </p:cNvPr>
            <p:cNvSpPr/>
            <p:nvPr/>
          </p:nvSpPr>
          <p:spPr>
            <a:xfrm>
              <a:off x="7651352" y="2779447"/>
              <a:ext cx="9525" cy="9525"/>
            </a:xfrm>
            <a:custGeom>
              <a:avLst/>
              <a:gdLst>
                <a:gd name="connsiteX0" fmla="*/ 8653 w 9525"/>
                <a:gd name="connsiteY0" fmla="*/ 7567 h 9525"/>
                <a:gd name="connsiteX1" fmla="*/ 8653 w 9525"/>
                <a:gd name="connsiteY1" fmla="*/ 7567 h 9525"/>
              </a:gdLst>
              <a:ahLst/>
              <a:cxnLst>
                <a:cxn ang="0">
                  <a:pos x="connsiteX0" y="connsiteY0"/>
                </a:cxn>
                <a:cxn ang="0">
                  <a:pos x="connsiteX1" y="connsiteY1"/>
                </a:cxn>
              </a:cxnLst>
              <a:rect l="l" t="t" r="r" b="b"/>
              <a:pathLst>
                <a:path w="9525" h="9525">
                  <a:moveTo>
                    <a:pt x="8653" y="7567"/>
                  </a:moveTo>
                  <a:cubicBezTo>
                    <a:pt x="7700" y="7567"/>
                    <a:pt x="5795" y="6615"/>
                    <a:pt x="8653" y="7567"/>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5DD61FEB-FFA1-4187-AF28-5ABF1EFAD83B}"/>
                </a:ext>
              </a:extLst>
            </p:cNvPr>
            <p:cNvSpPr/>
            <p:nvPr/>
          </p:nvSpPr>
          <p:spPr>
            <a:xfrm>
              <a:off x="7653814" y="2764631"/>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9049" y="8096"/>
                    <a:pt x="7144" y="7144"/>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498CF508-8E1D-4261-89DF-6C59709FF9FC}"/>
                </a:ext>
              </a:extLst>
            </p:cNvPr>
            <p:cNvSpPr/>
            <p:nvPr/>
          </p:nvSpPr>
          <p:spPr>
            <a:xfrm>
              <a:off x="7672716" y="2763678"/>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9196" y="9049"/>
                    <a:pt x="8244" y="8096"/>
                    <a:pt x="8244" y="7144"/>
                  </a:cubicBezTo>
                  <a:cubicBezTo>
                    <a:pt x="7291" y="7144"/>
                    <a:pt x="6339" y="9049"/>
                    <a:pt x="8244" y="1000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9AB2162E-54BA-43F6-B26A-0D943078698D}"/>
                </a:ext>
              </a:extLst>
            </p:cNvPr>
            <p:cNvSpPr/>
            <p:nvPr/>
          </p:nvSpPr>
          <p:spPr>
            <a:xfrm>
              <a:off x="7635257" y="2765583"/>
              <a:ext cx="9525" cy="9525"/>
            </a:xfrm>
            <a:custGeom>
              <a:avLst/>
              <a:gdLst>
                <a:gd name="connsiteX0" fmla="*/ 11413 w 9525"/>
                <a:gd name="connsiteY0" fmla="*/ 7144 h 9525"/>
                <a:gd name="connsiteX1" fmla="*/ 11413 w 9525"/>
                <a:gd name="connsiteY1" fmla="*/ 7144 h 9525"/>
              </a:gdLst>
              <a:ahLst/>
              <a:cxnLst>
                <a:cxn ang="0">
                  <a:pos x="connsiteX0" y="connsiteY0"/>
                </a:cxn>
                <a:cxn ang="0">
                  <a:pos x="connsiteX1" y="connsiteY1"/>
                </a:cxn>
              </a:cxnLst>
              <a:rect l="l" t="t" r="r" b="b"/>
              <a:pathLst>
                <a:path w="9525" h="9525">
                  <a:moveTo>
                    <a:pt x="11413" y="7144"/>
                  </a:moveTo>
                  <a:cubicBezTo>
                    <a:pt x="9509" y="7144"/>
                    <a:pt x="2841" y="10954"/>
                    <a:pt x="11413" y="7144"/>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79713FDE-932B-49C3-A7A9-24D4559DC119}"/>
                </a:ext>
              </a:extLst>
            </p:cNvPr>
            <p:cNvSpPr/>
            <p:nvPr/>
          </p:nvSpPr>
          <p:spPr>
            <a:xfrm>
              <a:off x="7587013" y="2768441"/>
              <a:ext cx="57150" cy="19050"/>
            </a:xfrm>
            <a:custGeom>
              <a:avLst/>
              <a:gdLst>
                <a:gd name="connsiteX0" fmla="*/ 7270 w 57150"/>
                <a:gd name="connsiteY0" fmla="*/ 14764 h 19050"/>
                <a:gd name="connsiteX1" fmla="*/ 51085 w 57150"/>
                <a:gd name="connsiteY1" fmla="*/ 7144 h 19050"/>
                <a:gd name="connsiteX2" fmla="*/ 7270 w 57150"/>
                <a:gd name="connsiteY2" fmla="*/ 14764 h 19050"/>
              </a:gdLst>
              <a:ahLst/>
              <a:cxnLst>
                <a:cxn ang="0">
                  <a:pos x="connsiteX0" y="connsiteY0"/>
                </a:cxn>
                <a:cxn ang="0">
                  <a:pos x="connsiteX1" y="connsiteY1"/>
                </a:cxn>
                <a:cxn ang="0">
                  <a:pos x="connsiteX2" y="connsiteY2"/>
                </a:cxn>
              </a:cxnLst>
              <a:rect l="l" t="t" r="r" b="b"/>
              <a:pathLst>
                <a:path w="57150" h="19050">
                  <a:moveTo>
                    <a:pt x="7270" y="14764"/>
                  </a:moveTo>
                  <a:cubicBezTo>
                    <a:pt x="8222" y="15716"/>
                    <a:pt x="53943" y="27146"/>
                    <a:pt x="51085" y="7144"/>
                  </a:cubicBezTo>
                  <a:cubicBezTo>
                    <a:pt x="51085" y="7144"/>
                    <a:pt x="4412" y="12859"/>
                    <a:pt x="7270" y="14764"/>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38626FB-298D-4C5A-AF27-030D119A678D}"/>
                </a:ext>
              </a:extLst>
            </p:cNvPr>
            <p:cNvSpPr/>
            <p:nvPr/>
          </p:nvSpPr>
          <p:spPr>
            <a:xfrm>
              <a:off x="7619524" y="276748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AA50F77F-DD0C-4EA8-9EF4-352770424DA5}"/>
                </a:ext>
              </a:extLst>
            </p:cNvPr>
            <p:cNvSpPr/>
            <p:nvPr/>
          </p:nvSpPr>
          <p:spPr>
            <a:xfrm>
              <a:off x="7555964" y="2764909"/>
              <a:ext cx="28575" cy="9525"/>
            </a:xfrm>
            <a:custGeom>
              <a:avLst/>
              <a:gdLst>
                <a:gd name="connsiteX0" fmla="*/ 25936 w 28575"/>
                <a:gd name="connsiteY0" fmla="*/ 9723 h 9525"/>
                <a:gd name="connsiteX1" fmla="*/ 25936 w 28575"/>
                <a:gd name="connsiteY1" fmla="*/ 9723 h 9525"/>
              </a:gdLst>
              <a:ahLst/>
              <a:cxnLst>
                <a:cxn ang="0">
                  <a:pos x="connsiteX0" y="connsiteY0"/>
                </a:cxn>
                <a:cxn ang="0">
                  <a:pos x="connsiteX1" y="connsiteY1"/>
                </a:cxn>
              </a:cxnLst>
              <a:rect l="l" t="t" r="r" b="b"/>
              <a:pathLst>
                <a:path w="28575" h="9525">
                  <a:moveTo>
                    <a:pt x="25936" y="9723"/>
                  </a:moveTo>
                  <a:cubicBezTo>
                    <a:pt x="13554" y="1151"/>
                    <a:pt x="-9306" y="17343"/>
                    <a:pt x="25936" y="9723"/>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03A2275-6BDA-4F7D-A9CD-676BF31DDEB4}"/>
                </a:ext>
              </a:extLst>
            </p:cNvPr>
            <p:cNvSpPr/>
            <p:nvPr/>
          </p:nvSpPr>
          <p:spPr>
            <a:xfrm>
              <a:off x="7583435" y="276653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2859"/>
                    <a:pt x="7990" y="8096"/>
                    <a:pt x="7990" y="7144"/>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8C6A30C9-0FB8-4A1B-87DA-20437440B5CB}"/>
                </a:ext>
              </a:extLst>
            </p:cNvPr>
            <p:cNvSpPr/>
            <p:nvPr/>
          </p:nvSpPr>
          <p:spPr>
            <a:xfrm>
              <a:off x="7579846" y="2774855"/>
              <a:ext cx="9525" cy="9525"/>
            </a:xfrm>
            <a:custGeom>
              <a:avLst/>
              <a:gdLst>
                <a:gd name="connsiteX0" fmla="*/ 7769 w 9525"/>
                <a:gd name="connsiteY0" fmla="*/ 10255 h 9525"/>
                <a:gd name="connsiteX1" fmla="*/ 8722 w 9525"/>
                <a:gd name="connsiteY1" fmla="*/ 7397 h 9525"/>
                <a:gd name="connsiteX2" fmla="*/ 7769 w 9525"/>
                <a:gd name="connsiteY2" fmla="*/ 10255 h 9525"/>
              </a:gdLst>
              <a:ahLst/>
              <a:cxnLst>
                <a:cxn ang="0">
                  <a:pos x="connsiteX0" y="connsiteY0"/>
                </a:cxn>
                <a:cxn ang="0">
                  <a:pos x="connsiteX1" y="connsiteY1"/>
                </a:cxn>
                <a:cxn ang="0">
                  <a:pos x="connsiteX2" y="connsiteY2"/>
                </a:cxn>
              </a:cxnLst>
              <a:rect l="l" t="t" r="r" b="b"/>
              <a:pathLst>
                <a:path w="9525" h="9525">
                  <a:moveTo>
                    <a:pt x="7769" y="10255"/>
                  </a:moveTo>
                  <a:cubicBezTo>
                    <a:pt x="7769" y="9302"/>
                    <a:pt x="8722" y="8350"/>
                    <a:pt x="8722" y="7397"/>
                  </a:cubicBezTo>
                  <a:cubicBezTo>
                    <a:pt x="6817" y="6445"/>
                    <a:pt x="6817" y="8350"/>
                    <a:pt x="7769" y="10255"/>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09503099-7203-4ED8-BFD8-E55A226F5406}"/>
                </a:ext>
              </a:extLst>
            </p:cNvPr>
            <p:cNvSpPr/>
            <p:nvPr/>
          </p:nvSpPr>
          <p:spPr>
            <a:xfrm>
              <a:off x="7557713" y="276082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9049"/>
                    <a:pt x="7042" y="9049"/>
                    <a:pt x="8947" y="7144"/>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2A96C0DA-065B-46EF-98D0-D3E987902FD2}"/>
                </a:ext>
              </a:extLst>
            </p:cNvPr>
            <p:cNvSpPr/>
            <p:nvPr/>
          </p:nvSpPr>
          <p:spPr>
            <a:xfrm>
              <a:off x="7539514" y="2766530"/>
              <a:ext cx="19050" cy="19050"/>
            </a:xfrm>
            <a:custGeom>
              <a:avLst/>
              <a:gdLst>
                <a:gd name="connsiteX0" fmla="*/ 7144 w 19050"/>
                <a:gd name="connsiteY0" fmla="*/ 12864 h 19050"/>
                <a:gd name="connsiteX1" fmla="*/ 7144 w 19050"/>
                <a:gd name="connsiteY1" fmla="*/ 12864 h 19050"/>
              </a:gdLst>
              <a:ahLst/>
              <a:cxnLst>
                <a:cxn ang="0">
                  <a:pos x="connsiteX0" y="connsiteY0"/>
                </a:cxn>
                <a:cxn ang="0">
                  <a:pos x="connsiteX1" y="connsiteY1"/>
                </a:cxn>
              </a:cxnLst>
              <a:rect l="l" t="t" r="r" b="b"/>
              <a:pathLst>
                <a:path w="19050" h="19050">
                  <a:moveTo>
                    <a:pt x="7144" y="12864"/>
                  </a:moveTo>
                  <a:cubicBezTo>
                    <a:pt x="25241" y="13817"/>
                    <a:pt x="14764" y="-471"/>
                    <a:pt x="7144" y="12864"/>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68729FF4-775C-485E-BA65-C11D7464F2DC}"/>
                </a:ext>
              </a:extLst>
            </p:cNvPr>
            <p:cNvSpPr/>
            <p:nvPr/>
          </p:nvSpPr>
          <p:spPr>
            <a:xfrm>
              <a:off x="7459504" y="2743613"/>
              <a:ext cx="76200" cy="28575"/>
            </a:xfrm>
            <a:custGeom>
              <a:avLst/>
              <a:gdLst>
                <a:gd name="connsiteX0" fmla="*/ 77629 w 76200"/>
                <a:gd name="connsiteY0" fmla="*/ 20541 h 28575"/>
                <a:gd name="connsiteX1" fmla="*/ 7144 w 76200"/>
                <a:gd name="connsiteY1" fmla="*/ 8159 h 28575"/>
                <a:gd name="connsiteX2" fmla="*/ 77629 w 76200"/>
                <a:gd name="connsiteY2" fmla="*/ 20541 h 28575"/>
              </a:gdLst>
              <a:ahLst/>
              <a:cxnLst>
                <a:cxn ang="0">
                  <a:pos x="connsiteX0" y="connsiteY0"/>
                </a:cxn>
                <a:cxn ang="0">
                  <a:pos x="connsiteX1" y="connsiteY1"/>
                </a:cxn>
                <a:cxn ang="0">
                  <a:pos x="connsiteX2" y="connsiteY2"/>
                </a:cxn>
              </a:cxnLst>
              <a:rect l="l" t="t" r="r" b="b"/>
              <a:pathLst>
                <a:path w="76200" h="28575">
                  <a:moveTo>
                    <a:pt x="77629" y="20541"/>
                  </a:moveTo>
                  <a:cubicBezTo>
                    <a:pt x="61436" y="16731"/>
                    <a:pt x="26194" y="3396"/>
                    <a:pt x="7144" y="8159"/>
                  </a:cubicBezTo>
                  <a:cubicBezTo>
                    <a:pt x="52864" y="18636"/>
                    <a:pt x="73819" y="32924"/>
                    <a:pt x="77629" y="2054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75A419F8-EBFE-48E4-ADDD-C7C58054ABA7}"/>
                </a:ext>
              </a:extLst>
            </p:cNvPr>
            <p:cNvSpPr/>
            <p:nvPr/>
          </p:nvSpPr>
          <p:spPr>
            <a:xfrm>
              <a:off x="7533799"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B71823FF-3395-48E1-AEC7-592F8FC15115}"/>
                </a:ext>
              </a:extLst>
            </p:cNvPr>
            <p:cNvSpPr/>
            <p:nvPr/>
          </p:nvSpPr>
          <p:spPr>
            <a:xfrm>
              <a:off x="7458157" y="274462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8096"/>
                    <a:pt x="8491" y="7144"/>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6C2CC0BA-9850-45DE-979B-831D52B526CA}"/>
                </a:ext>
              </a:extLst>
            </p:cNvPr>
            <p:cNvSpPr/>
            <p:nvPr/>
          </p:nvSpPr>
          <p:spPr>
            <a:xfrm>
              <a:off x="7540466" y="276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0727176D-4543-49C5-8B7D-8CFC1FAEA989}"/>
                </a:ext>
              </a:extLst>
            </p:cNvPr>
            <p:cNvSpPr/>
            <p:nvPr/>
          </p:nvSpPr>
          <p:spPr>
            <a:xfrm>
              <a:off x="7542767" y="275891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9049"/>
                    <a:pt x="8653" y="7144"/>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7F732547-4B4D-4587-A42F-886BEC4182DD}"/>
                </a:ext>
              </a:extLst>
            </p:cNvPr>
            <p:cNvSpPr/>
            <p:nvPr/>
          </p:nvSpPr>
          <p:spPr>
            <a:xfrm>
              <a:off x="7447121" y="27370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BA0678B3-B658-43DA-9981-4A141894B497}"/>
                </a:ext>
              </a:extLst>
            </p:cNvPr>
            <p:cNvSpPr/>
            <p:nvPr/>
          </p:nvSpPr>
          <p:spPr>
            <a:xfrm>
              <a:off x="7410926" y="2729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C70D7CA-117A-4236-A479-1A30B1EE40A0}"/>
                </a:ext>
              </a:extLst>
            </p:cNvPr>
            <p:cNvSpPr/>
            <p:nvPr/>
          </p:nvSpPr>
          <p:spPr>
            <a:xfrm>
              <a:off x="7321391" y="2717570"/>
              <a:ext cx="142875" cy="38100"/>
            </a:xfrm>
            <a:custGeom>
              <a:avLst/>
              <a:gdLst>
                <a:gd name="connsiteX0" fmla="*/ 7144 w 142875"/>
                <a:gd name="connsiteY0" fmla="*/ 7532 h 38100"/>
                <a:gd name="connsiteX1" fmla="*/ 140494 w 142875"/>
                <a:gd name="connsiteY1" fmla="*/ 27534 h 38100"/>
                <a:gd name="connsiteX2" fmla="*/ 7144 w 142875"/>
                <a:gd name="connsiteY2" fmla="*/ 7532 h 38100"/>
              </a:gdLst>
              <a:ahLst/>
              <a:cxnLst>
                <a:cxn ang="0">
                  <a:pos x="connsiteX0" y="connsiteY0"/>
                </a:cxn>
                <a:cxn ang="0">
                  <a:pos x="connsiteX1" y="connsiteY1"/>
                </a:cxn>
                <a:cxn ang="0">
                  <a:pos x="connsiteX2" y="connsiteY2"/>
                </a:cxn>
              </a:cxnLst>
              <a:rect l="l" t="t" r="r" b="b"/>
              <a:pathLst>
                <a:path w="142875" h="38100">
                  <a:moveTo>
                    <a:pt x="7144" y="7532"/>
                  </a:moveTo>
                  <a:cubicBezTo>
                    <a:pt x="22384" y="2769"/>
                    <a:pt x="138589" y="43727"/>
                    <a:pt x="140494" y="27534"/>
                  </a:cubicBezTo>
                  <a:cubicBezTo>
                    <a:pt x="130969" y="30392"/>
                    <a:pt x="10001" y="18962"/>
                    <a:pt x="7144" y="7532"/>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97A54995-3CA6-44BF-AE29-EC5B61241B50}"/>
                </a:ext>
              </a:extLst>
            </p:cNvPr>
            <p:cNvSpPr/>
            <p:nvPr/>
          </p:nvSpPr>
          <p:spPr>
            <a:xfrm>
              <a:off x="7358327" y="2721017"/>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E3FC1436-3B67-45BF-89F6-2F53483284A8}"/>
                </a:ext>
              </a:extLst>
            </p:cNvPr>
            <p:cNvSpPr/>
            <p:nvPr/>
          </p:nvSpPr>
          <p:spPr>
            <a:xfrm>
              <a:off x="7357030" y="27236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9235C63-3B5A-47F6-B77F-0C6E966648C1}"/>
                </a:ext>
              </a:extLst>
            </p:cNvPr>
            <p:cNvSpPr/>
            <p:nvPr/>
          </p:nvSpPr>
          <p:spPr>
            <a:xfrm>
              <a:off x="7310914" y="271658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8096" y="8520"/>
                    <a:pt x="9049" y="7567"/>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76121466-1675-472E-9871-862FF1C65D7C}"/>
                </a:ext>
              </a:extLst>
            </p:cNvPr>
            <p:cNvSpPr/>
            <p:nvPr/>
          </p:nvSpPr>
          <p:spPr>
            <a:xfrm>
              <a:off x="7309961" y="27189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8096"/>
                    <a:pt x="7144" y="7144"/>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DEDE7D1B-47DE-4CFD-ACFF-E86E2E973EDD}"/>
                </a:ext>
              </a:extLst>
            </p:cNvPr>
            <p:cNvSpPr/>
            <p:nvPr/>
          </p:nvSpPr>
          <p:spPr>
            <a:xfrm>
              <a:off x="7244223" y="2714148"/>
              <a:ext cx="76200" cy="19050"/>
            </a:xfrm>
            <a:custGeom>
              <a:avLst/>
              <a:gdLst>
                <a:gd name="connsiteX0" fmla="*/ 7159 w 76200"/>
                <a:gd name="connsiteY0" fmla="*/ 7144 h 19050"/>
                <a:gd name="connsiteX1" fmla="*/ 71930 w 76200"/>
                <a:gd name="connsiteY1" fmla="*/ 13811 h 19050"/>
                <a:gd name="connsiteX2" fmla="*/ 63357 w 76200"/>
                <a:gd name="connsiteY2" fmla="*/ 15716 h 19050"/>
                <a:gd name="connsiteX3" fmla="*/ 7159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59" y="7144"/>
                  </a:moveTo>
                  <a:cubicBezTo>
                    <a:pt x="6207" y="7144"/>
                    <a:pt x="49070" y="18574"/>
                    <a:pt x="71930" y="13811"/>
                  </a:cubicBezTo>
                  <a:cubicBezTo>
                    <a:pt x="62405" y="14764"/>
                    <a:pt x="59547" y="14764"/>
                    <a:pt x="63357" y="15716"/>
                  </a:cubicBezTo>
                  <a:cubicBezTo>
                    <a:pt x="67167" y="8096"/>
                    <a:pt x="7159" y="10954"/>
                    <a:pt x="7159" y="7144"/>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1CE1D9D2-368D-4A04-A64A-E16DE05EA345}"/>
                </a:ext>
              </a:extLst>
            </p:cNvPr>
            <p:cNvSpPr/>
            <p:nvPr/>
          </p:nvSpPr>
          <p:spPr>
            <a:xfrm>
              <a:off x="7228026" y="2715792"/>
              <a:ext cx="9525" cy="9525"/>
            </a:xfrm>
            <a:custGeom>
              <a:avLst/>
              <a:gdLst>
                <a:gd name="connsiteX0" fmla="*/ 9069 w 9525"/>
                <a:gd name="connsiteY0" fmla="*/ 9310 h 9525"/>
                <a:gd name="connsiteX1" fmla="*/ 9069 w 9525"/>
                <a:gd name="connsiteY1" fmla="*/ 9310 h 9525"/>
              </a:gdLst>
              <a:ahLst/>
              <a:cxnLst>
                <a:cxn ang="0">
                  <a:pos x="connsiteX0" y="connsiteY0"/>
                </a:cxn>
                <a:cxn ang="0">
                  <a:pos x="connsiteX1" y="connsiteY1"/>
                </a:cxn>
              </a:cxnLst>
              <a:rect l="l" t="t" r="r" b="b"/>
              <a:pathLst>
                <a:path w="9525" h="9525">
                  <a:moveTo>
                    <a:pt x="9069" y="9310"/>
                  </a:moveTo>
                  <a:cubicBezTo>
                    <a:pt x="8117" y="3595"/>
                    <a:pt x="5259" y="11215"/>
                    <a:pt x="9069" y="9310"/>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E4C8067-7A00-4C7B-B0F7-75CDCD9EB403}"/>
                </a:ext>
              </a:extLst>
            </p:cNvPr>
            <p:cNvSpPr/>
            <p:nvPr/>
          </p:nvSpPr>
          <p:spPr>
            <a:xfrm>
              <a:off x="7203281" y="2708309"/>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0479" y="-2257"/>
                    <a:pt x="12859" y="15840"/>
                    <a:pt x="7144" y="13935"/>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8DD3A520-07FA-46F7-A3E6-F2B435D6FE78}"/>
                </a:ext>
              </a:extLst>
            </p:cNvPr>
            <p:cNvSpPr/>
            <p:nvPr/>
          </p:nvSpPr>
          <p:spPr>
            <a:xfrm>
              <a:off x="7200424" y="271764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20401309-8F6A-48B2-992E-34226AB2F3DF}"/>
                </a:ext>
              </a:extLst>
            </p:cNvPr>
            <p:cNvSpPr/>
            <p:nvPr/>
          </p:nvSpPr>
          <p:spPr>
            <a:xfrm>
              <a:off x="7243286" y="2404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11906" y="12859"/>
                    <a:pt x="7144" y="7144"/>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06254EE8-82A4-4220-A0E1-FA8B6BE49701}"/>
                </a:ext>
              </a:extLst>
            </p:cNvPr>
            <p:cNvSpPr/>
            <p:nvPr/>
          </p:nvSpPr>
          <p:spPr>
            <a:xfrm>
              <a:off x="7237571" y="241261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18574" y="2928"/>
                    <a:pt x="14764" y="6738"/>
                    <a:pt x="7144" y="14358"/>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4BF64791-F57C-4B83-9875-8A61D5095187}"/>
                </a:ext>
              </a:extLst>
            </p:cNvPr>
            <p:cNvSpPr/>
            <p:nvPr/>
          </p:nvSpPr>
          <p:spPr>
            <a:xfrm>
              <a:off x="7242334" y="2422683"/>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7144"/>
                    <a:pt x="7144" y="7144"/>
                  </a:cubicBezTo>
                  <a:cubicBezTo>
                    <a:pt x="9049" y="7144"/>
                    <a:pt x="11906" y="9049"/>
                    <a:pt x="11906" y="7144"/>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353BF1F-1B20-4BDD-B125-3401DFCA8841}"/>
                </a:ext>
              </a:extLst>
            </p:cNvPr>
            <p:cNvSpPr/>
            <p:nvPr/>
          </p:nvSpPr>
          <p:spPr>
            <a:xfrm>
              <a:off x="7248578" y="242554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2859"/>
                    <a:pt x="7567" y="7144"/>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4310EABE-8736-4744-A7DC-7C35D245E848}"/>
                </a:ext>
              </a:extLst>
            </p:cNvPr>
            <p:cNvSpPr/>
            <p:nvPr/>
          </p:nvSpPr>
          <p:spPr>
            <a:xfrm>
              <a:off x="7249954" y="243792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8096"/>
                  </a:cubicBez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0928C392-0BA4-4DD4-97E3-7EAD9B87FD51}"/>
                </a:ext>
              </a:extLst>
            </p:cNvPr>
            <p:cNvSpPr/>
            <p:nvPr/>
          </p:nvSpPr>
          <p:spPr>
            <a:xfrm>
              <a:off x="7241416" y="2432577"/>
              <a:ext cx="19050" cy="19050"/>
            </a:xfrm>
            <a:custGeom>
              <a:avLst/>
              <a:gdLst>
                <a:gd name="connsiteX0" fmla="*/ 17586 w 19050"/>
                <a:gd name="connsiteY0" fmla="*/ 18205 h 19050"/>
                <a:gd name="connsiteX1" fmla="*/ 17586 w 19050"/>
                <a:gd name="connsiteY1" fmla="*/ 18205 h 19050"/>
              </a:gdLst>
              <a:ahLst/>
              <a:cxnLst>
                <a:cxn ang="0">
                  <a:pos x="connsiteX0" y="connsiteY0"/>
                </a:cxn>
                <a:cxn ang="0">
                  <a:pos x="connsiteX1" y="connsiteY1"/>
                </a:cxn>
              </a:cxnLst>
              <a:rect l="l" t="t" r="r" b="b"/>
              <a:pathLst>
                <a:path w="19050" h="19050">
                  <a:moveTo>
                    <a:pt x="17586" y="18205"/>
                  </a:moveTo>
                  <a:cubicBezTo>
                    <a:pt x="22349" y="14395"/>
                    <a:pt x="-8131" y="-4655"/>
                    <a:pt x="17586" y="18205"/>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3D5066C2-8E2E-499B-B39F-AE203B991264}"/>
                </a:ext>
              </a:extLst>
            </p:cNvPr>
            <p:cNvSpPr/>
            <p:nvPr/>
          </p:nvSpPr>
          <p:spPr>
            <a:xfrm>
              <a:off x="7249530" y="2436018"/>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cubicBezTo>
                    <a:pt x="7567" y="8096"/>
                    <a:pt x="7567" y="8096"/>
                    <a:pt x="7567" y="7144"/>
                  </a:cubicBezTo>
                  <a:cubicBezTo>
                    <a:pt x="6615" y="8096"/>
                    <a:pt x="7567" y="8096"/>
                    <a:pt x="7567" y="9049"/>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C130FDB3-0967-4835-B891-47E39F01D9D4}"/>
                </a:ext>
              </a:extLst>
            </p:cNvPr>
            <p:cNvSpPr/>
            <p:nvPr/>
          </p:nvSpPr>
          <p:spPr>
            <a:xfrm>
              <a:off x="7247609" y="2429747"/>
              <a:ext cx="9525" cy="9525"/>
            </a:xfrm>
            <a:custGeom>
              <a:avLst/>
              <a:gdLst>
                <a:gd name="connsiteX0" fmla="*/ 9488 w 9525"/>
                <a:gd name="connsiteY0" fmla="*/ 8653 h 9525"/>
                <a:gd name="connsiteX1" fmla="*/ 9488 w 9525"/>
                <a:gd name="connsiteY1" fmla="*/ 8653 h 9525"/>
              </a:gdLst>
              <a:ahLst/>
              <a:cxnLst>
                <a:cxn ang="0">
                  <a:pos x="connsiteX0" y="connsiteY0"/>
                </a:cxn>
                <a:cxn ang="0">
                  <a:pos x="connsiteX1" y="connsiteY1"/>
                </a:cxn>
              </a:cxnLst>
              <a:rect l="l" t="t" r="r" b="b"/>
              <a:pathLst>
                <a:path w="9525" h="9525">
                  <a:moveTo>
                    <a:pt x="9488" y="8653"/>
                  </a:moveTo>
                  <a:cubicBezTo>
                    <a:pt x="8536" y="7700"/>
                    <a:pt x="4726" y="5795"/>
                    <a:pt x="9488" y="8653"/>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548E22A3-6CC1-4583-970F-C62405B4A4C1}"/>
                </a:ext>
              </a:extLst>
            </p:cNvPr>
            <p:cNvSpPr/>
            <p:nvPr/>
          </p:nvSpPr>
          <p:spPr>
            <a:xfrm>
              <a:off x="7243756" y="2454006"/>
              <a:ext cx="19050" cy="9525"/>
            </a:xfrm>
            <a:custGeom>
              <a:avLst/>
              <a:gdLst>
                <a:gd name="connsiteX0" fmla="*/ 16199 w 19050"/>
                <a:gd name="connsiteY0" fmla="*/ 7253 h 9525"/>
                <a:gd name="connsiteX1" fmla="*/ 16199 w 19050"/>
                <a:gd name="connsiteY1" fmla="*/ 7253 h 9525"/>
              </a:gdLst>
              <a:ahLst/>
              <a:cxnLst>
                <a:cxn ang="0">
                  <a:pos x="connsiteX0" y="connsiteY0"/>
                </a:cxn>
                <a:cxn ang="0">
                  <a:pos x="connsiteX1" y="connsiteY1"/>
                </a:cxn>
              </a:cxnLst>
              <a:rect l="l" t="t" r="r" b="b"/>
              <a:pathLst>
                <a:path w="19050" h="9525">
                  <a:moveTo>
                    <a:pt x="16199" y="7253"/>
                  </a:moveTo>
                  <a:cubicBezTo>
                    <a:pt x="-946" y="6301"/>
                    <a:pt x="10484" y="12016"/>
                    <a:pt x="16199" y="7253"/>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CC8F7E1-2A00-4C38-9970-8888C7F243D4}"/>
                </a:ext>
              </a:extLst>
            </p:cNvPr>
            <p:cNvSpPr/>
            <p:nvPr/>
          </p:nvSpPr>
          <p:spPr>
            <a:xfrm>
              <a:off x="7239476" y="246364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12B18AC3-E049-4691-A60F-78B09B5B4AD0}"/>
                </a:ext>
              </a:extLst>
            </p:cNvPr>
            <p:cNvSpPr/>
            <p:nvPr/>
          </p:nvSpPr>
          <p:spPr>
            <a:xfrm>
              <a:off x="7240503" y="2468143"/>
              <a:ext cx="19050" cy="28575"/>
            </a:xfrm>
            <a:custGeom>
              <a:avLst/>
              <a:gdLst>
                <a:gd name="connsiteX0" fmla="*/ 19452 w 19050"/>
                <a:gd name="connsiteY0" fmla="*/ 24549 h 28575"/>
                <a:gd name="connsiteX1" fmla="*/ 19452 w 19050"/>
                <a:gd name="connsiteY1" fmla="*/ 24549 h 28575"/>
              </a:gdLst>
              <a:ahLst/>
              <a:cxnLst>
                <a:cxn ang="0">
                  <a:pos x="connsiteX0" y="connsiteY0"/>
                </a:cxn>
                <a:cxn ang="0">
                  <a:pos x="connsiteX1" y="connsiteY1"/>
                </a:cxn>
              </a:cxnLst>
              <a:rect l="l" t="t" r="r" b="b"/>
              <a:pathLst>
                <a:path w="19050" h="28575">
                  <a:moveTo>
                    <a:pt x="19452" y="24549"/>
                  </a:moveTo>
                  <a:cubicBezTo>
                    <a:pt x="7069" y="-4026"/>
                    <a:pt x="-551" y="7404"/>
                    <a:pt x="19452" y="24549"/>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D5BD8BC-7CBE-4F58-BEBD-C3C835E5917A}"/>
                </a:ext>
              </a:extLst>
            </p:cNvPr>
            <p:cNvSpPr/>
            <p:nvPr/>
          </p:nvSpPr>
          <p:spPr>
            <a:xfrm>
              <a:off x="7244930" y="2487344"/>
              <a:ext cx="9525" cy="9525"/>
            </a:xfrm>
            <a:custGeom>
              <a:avLst/>
              <a:gdLst>
                <a:gd name="connsiteX0" fmla="*/ 9310 w 9525"/>
                <a:gd name="connsiteY0" fmla="*/ 7253 h 9525"/>
                <a:gd name="connsiteX1" fmla="*/ 9310 w 9525"/>
                <a:gd name="connsiteY1" fmla="*/ 7253 h 9525"/>
              </a:gdLst>
              <a:ahLst/>
              <a:cxnLst>
                <a:cxn ang="0">
                  <a:pos x="connsiteX0" y="connsiteY0"/>
                </a:cxn>
                <a:cxn ang="0">
                  <a:pos x="connsiteX1" y="connsiteY1"/>
                </a:cxn>
              </a:cxnLst>
              <a:rect l="l" t="t" r="r" b="b"/>
              <a:pathLst>
                <a:path w="9525" h="9525">
                  <a:moveTo>
                    <a:pt x="9310" y="7253"/>
                  </a:moveTo>
                  <a:cubicBezTo>
                    <a:pt x="3595" y="12016"/>
                    <a:pt x="11215" y="6301"/>
                    <a:pt x="9310" y="7253"/>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DB40658B-B703-4B6C-BEBF-591AC5178438}"/>
                </a:ext>
              </a:extLst>
            </p:cNvPr>
            <p:cNvSpPr/>
            <p:nvPr/>
          </p:nvSpPr>
          <p:spPr>
            <a:xfrm>
              <a:off x="7256601" y="2496978"/>
              <a:ext cx="9525" cy="19050"/>
            </a:xfrm>
            <a:custGeom>
              <a:avLst/>
              <a:gdLst>
                <a:gd name="connsiteX0" fmla="*/ 9068 w 9525"/>
                <a:gd name="connsiteY0" fmla="*/ 7144 h 19050"/>
                <a:gd name="connsiteX1" fmla="*/ 9068 w 9525"/>
                <a:gd name="connsiteY1" fmla="*/ 7144 h 19050"/>
              </a:gdLst>
              <a:ahLst/>
              <a:cxnLst>
                <a:cxn ang="0">
                  <a:pos x="connsiteX0" y="connsiteY0"/>
                </a:cxn>
                <a:cxn ang="0">
                  <a:pos x="connsiteX1" y="connsiteY1"/>
                </a:cxn>
              </a:cxnLst>
              <a:rect l="l" t="t" r="r" b="b"/>
              <a:pathLst>
                <a:path w="9525" h="19050">
                  <a:moveTo>
                    <a:pt x="9068" y="7144"/>
                  </a:moveTo>
                  <a:cubicBezTo>
                    <a:pt x="2401" y="16669"/>
                    <a:pt x="15736" y="19526"/>
                    <a:pt x="9068" y="7144"/>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D9FB729C-A1BC-4F00-9356-4EF56F9FFFC2}"/>
                </a:ext>
              </a:extLst>
            </p:cNvPr>
            <p:cNvSpPr/>
            <p:nvPr/>
          </p:nvSpPr>
          <p:spPr>
            <a:xfrm>
              <a:off x="7254716" y="248745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7144" y="10001"/>
                  </a:cubicBezTo>
                  <a:cubicBezTo>
                    <a:pt x="8096" y="9049"/>
                    <a:pt x="9049" y="8096"/>
                    <a:pt x="7144" y="7144"/>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03C66CEA-66B6-49F0-B7A0-751E4290C81C}"/>
                </a:ext>
              </a:extLst>
            </p:cNvPr>
            <p:cNvSpPr/>
            <p:nvPr/>
          </p:nvSpPr>
          <p:spPr>
            <a:xfrm>
              <a:off x="7258526" y="251317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B488AA0A-6CBF-4E3B-8971-AC838C131786}"/>
                </a:ext>
              </a:extLst>
            </p:cNvPr>
            <p:cNvSpPr/>
            <p:nvPr/>
          </p:nvSpPr>
          <p:spPr>
            <a:xfrm>
              <a:off x="7262336" y="2508324"/>
              <a:ext cx="9525" cy="9525"/>
            </a:xfrm>
            <a:custGeom>
              <a:avLst/>
              <a:gdLst>
                <a:gd name="connsiteX0" fmla="*/ 7144 w 9525"/>
                <a:gd name="connsiteY0" fmla="*/ 7228 h 9525"/>
                <a:gd name="connsiteX1" fmla="*/ 7144 w 9525"/>
                <a:gd name="connsiteY1" fmla="*/ 7228 h 9525"/>
              </a:gdLst>
              <a:ahLst/>
              <a:cxnLst>
                <a:cxn ang="0">
                  <a:pos x="connsiteX0" y="connsiteY0"/>
                </a:cxn>
                <a:cxn ang="0">
                  <a:pos x="connsiteX1" y="connsiteY1"/>
                </a:cxn>
              </a:cxnLst>
              <a:rect l="l" t="t" r="r" b="b"/>
              <a:pathLst>
                <a:path w="9525" h="9525">
                  <a:moveTo>
                    <a:pt x="7144" y="7228"/>
                  </a:moveTo>
                  <a:cubicBezTo>
                    <a:pt x="14764" y="13895"/>
                    <a:pt x="8096" y="6275"/>
                    <a:pt x="7144" y="7228"/>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318D195B-5270-45B3-BE82-0B95A4CF0CC5}"/>
                </a:ext>
              </a:extLst>
            </p:cNvPr>
            <p:cNvSpPr/>
            <p:nvPr/>
          </p:nvSpPr>
          <p:spPr>
            <a:xfrm>
              <a:off x="7261384" y="2515076"/>
              <a:ext cx="152400" cy="38100"/>
            </a:xfrm>
            <a:custGeom>
              <a:avLst/>
              <a:gdLst>
                <a:gd name="connsiteX0" fmla="*/ 150019 w 152400"/>
                <a:gd name="connsiteY0" fmla="*/ 31909 h 38100"/>
                <a:gd name="connsiteX1" fmla="*/ 10954 w 152400"/>
                <a:gd name="connsiteY1" fmla="*/ 7144 h 38100"/>
                <a:gd name="connsiteX2" fmla="*/ 7144 w 152400"/>
                <a:gd name="connsiteY2" fmla="*/ 12859 h 38100"/>
                <a:gd name="connsiteX3" fmla="*/ 150019 w 152400"/>
                <a:gd name="connsiteY3" fmla="*/ 31909 h 38100"/>
              </a:gdLst>
              <a:ahLst/>
              <a:cxnLst>
                <a:cxn ang="0">
                  <a:pos x="connsiteX0" y="connsiteY0"/>
                </a:cxn>
                <a:cxn ang="0">
                  <a:pos x="connsiteX1" y="connsiteY1"/>
                </a:cxn>
                <a:cxn ang="0">
                  <a:pos x="connsiteX2" y="connsiteY2"/>
                </a:cxn>
                <a:cxn ang="0">
                  <a:pos x="connsiteX3" y="connsiteY3"/>
                </a:cxn>
              </a:cxnLst>
              <a:rect l="l" t="t" r="r" b="b"/>
              <a:pathLst>
                <a:path w="152400" h="38100">
                  <a:moveTo>
                    <a:pt x="150019" y="31909"/>
                  </a:moveTo>
                  <a:cubicBezTo>
                    <a:pt x="146209" y="3334"/>
                    <a:pt x="30004" y="34766"/>
                    <a:pt x="10954" y="7144"/>
                  </a:cubicBezTo>
                  <a:cubicBezTo>
                    <a:pt x="15716" y="15716"/>
                    <a:pt x="13811" y="17621"/>
                    <a:pt x="7144" y="12859"/>
                  </a:cubicBezTo>
                  <a:cubicBezTo>
                    <a:pt x="26194" y="42386"/>
                    <a:pt x="148114" y="31909"/>
                    <a:pt x="150019" y="31909"/>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12BC676-EC01-4498-9ADB-DCF201C15112}"/>
                </a:ext>
              </a:extLst>
            </p:cNvPr>
            <p:cNvSpPr/>
            <p:nvPr/>
          </p:nvSpPr>
          <p:spPr>
            <a:xfrm>
              <a:off x="7386983" y="2541746"/>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5369" y="10954"/>
                    <a:pt x="9179" y="9049"/>
                    <a:pt x="8227" y="7144"/>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DE74DCB2-2964-4536-AA09-36CA20665E77}"/>
                </a:ext>
              </a:extLst>
            </p:cNvPr>
            <p:cNvSpPr/>
            <p:nvPr/>
          </p:nvSpPr>
          <p:spPr>
            <a:xfrm>
              <a:off x="7404259" y="2539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4A65BFC1-0816-4C4F-8D9E-AE2757EA8548}"/>
                </a:ext>
              </a:extLst>
            </p:cNvPr>
            <p:cNvSpPr/>
            <p:nvPr/>
          </p:nvSpPr>
          <p:spPr>
            <a:xfrm>
              <a:off x="7371874" y="25284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C6ED1504-C5BF-4CF0-964D-87B0AD283A78}"/>
                </a:ext>
              </a:extLst>
            </p:cNvPr>
            <p:cNvSpPr/>
            <p:nvPr/>
          </p:nvSpPr>
          <p:spPr>
            <a:xfrm>
              <a:off x="7364254" y="2538888"/>
              <a:ext cx="9525" cy="9525"/>
            </a:xfrm>
            <a:custGeom>
              <a:avLst/>
              <a:gdLst>
                <a:gd name="connsiteX0" fmla="*/ 10954 w 9525"/>
                <a:gd name="connsiteY0" fmla="*/ 10954 h 9525"/>
                <a:gd name="connsiteX1" fmla="*/ 7144 w 9525"/>
                <a:gd name="connsiteY1" fmla="*/ 7144 h 9525"/>
                <a:gd name="connsiteX2" fmla="*/ 10954 w 9525"/>
                <a:gd name="connsiteY2" fmla="*/ 10954 h 9525"/>
              </a:gdLst>
              <a:ahLst/>
              <a:cxnLst>
                <a:cxn ang="0">
                  <a:pos x="connsiteX0" y="connsiteY0"/>
                </a:cxn>
                <a:cxn ang="0">
                  <a:pos x="connsiteX1" y="connsiteY1"/>
                </a:cxn>
                <a:cxn ang="0">
                  <a:pos x="connsiteX2" y="connsiteY2"/>
                </a:cxn>
              </a:cxnLst>
              <a:rect l="l" t="t" r="r" b="b"/>
              <a:pathLst>
                <a:path w="9525" h="9525">
                  <a:moveTo>
                    <a:pt x="10954" y="10954"/>
                  </a:moveTo>
                  <a:cubicBezTo>
                    <a:pt x="10001" y="10001"/>
                    <a:pt x="8096" y="9049"/>
                    <a:pt x="7144" y="7144"/>
                  </a:cubicBezTo>
                  <a:cubicBezTo>
                    <a:pt x="7144" y="9049"/>
                    <a:pt x="7144" y="10001"/>
                    <a:pt x="10954" y="10954"/>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B46C5867-706B-4420-A9AC-79A2518A4E39}"/>
                </a:ext>
              </a:extLst>
            </p:cNvPr>
            <p:cNvSpPr/>
            <p:nvPr/>
          </p:nvSpPr>
          <p:spPr>
            <a:xfrm>
              <a:off x="7332821" y="2538888"/>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10001"/>
                  </a:cubicBezTo>
                  <a:cubicBezTo>
                    <a:pt x="9049" y="10001"/>
                    <a:pt x="10001" y="9049"/>
                    <a:pt x="8096" y="7144"/>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C2C6AEBC-118C-4330-A49B-AD9E1C6255F6}"/>
                </a:ext>
              </a:extLst>
            </p:cNvPr>
            <p:cNvSpPr/>
            <p:nvPr/>
          </p:nvSpPr>
          <p:spPr>
            <a:xfrm>
              <a:off x="7394734" y="2540773"/>
              <a:ext cx="19050" cy="9525"/>
            </a:xfrm>
            <a:custGeom>
              <a:avLst/>
              <a:gdLst>
                <a:gd name="connsiteX0" fmla="*/ 7144 w 19050"/>
                <a:gd name="connsiteY0" fmla="*/ 9069 h 9525"/>
                <a:gd name="connsiteX1" fmla="*/ 7144 w 19050"/>
                <a:gd name="connsiteY1" fmla="*/ 9069 h 9525"/>
              </a:gdLst>
              <a:ahLst/>
              <a:cxnLst>
                <a:cxn ang="0">
                  <a:pos x="connsiteX0" y="connsiteY0"/>
                </a:cxn>
                <a:cxn ang="0">
                  <a:pos x="connsiteX1" y="connsiteY1"/>
                </a:cxn>
              </a:cxnLst>
              <a:rect l="l" t="t" r="r" b="b"/>
              <a:pathLst>
                <a:path w="19050" h="9525">
                  <a:moveTo>
                    <a:pt x="7144" y="9069"/>
                  </a:moveTo>
                  <a:cubicBezTo>
                    <a:pt x="9049" y="8117"/>
                    <a:pt x="20479" y="5259"/>
                    <a:pt x="7144" y="9069"/>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42292277-685C-461C-AC3A-42AE91D43870}"/>
                </a:ext>
              </a:extLst>
            </p:cNvPr>
            <p:cNvSpPr/>
            <p:nvPr/>
          </p:nvSpPr>
          <p:spPr>
            <a:xfrm>
              <a:off x="7408069" y="2522854"/>
              <a:ext cx="85725" cy="19050"/>
            </a:xfrm>
            <a:custGeom>
              <a:avLst/>
              <a:gdLst>
                <a:gd name="connsiteX0" fmla="*/ 79534 w 85725"/>
                <a:gd name="connsiteY0" fmla="*/ 10796 h 19050"/>
                <a:gd name="connsiteX1" fmla="*/ 7144 w 85725"/>
                <a:gd name="connsiteY1" fmla="*/ 18416 h 19050"/>
                <a:gd name="connsiteX2" fmla="*/ 79534 w 85725"/>
                <a:gd name="connsiteY2" fmla="*/ 10796 h 19050"/>
              </a:gdLst>
              <a:ahLst/>
              <a:cxnLst>
                <a:cxn ang="0">
                  <a:pos x="connsiteX0" y="connsiteY0"/>
                </a:cxn>
                <a:cxn ang="0">
                  <a:pos x="connsiteX1" y="connsiteY1"/>
                </a:cxn>
                <a:cxn ang="0">
                  <a:pos x="connsiteX2" y="connsiteY2"/>
                </a:cxn>
              </a:cxnLst>
              <a:rect l="l" t="t" r="r" b="b"/>
              <a:pathLst>
                <a:path w="85725" h="19050">
                  <a:moveTo>
                    <a:pt x="79534" y="10796"/>
                  </a:moveTo>
                  <a:cubicBezTo>
                    <a:pt x="69056" y="-634"/>
                    <a:pt x="14764" y="18416"/>
                    <a:pt x="7144" y="18416"/>
                  </a:cubicBezTo>
                  <a:cubicBezTo>
                    <a:pt x="35719" y="25083"/>
                    <a:pt x="77629" y="9843"/>
                    <a:pt x="79534" y="10796"/>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E5111CAB-6654-4DD3-8267-68B90209889E}"/>
                </a:ext>
              </a:extLst>
            </p:cNvPr>
            <p:cNvSpPr/>
            <p:nvPr/>
          </p:nvSpPr>
          <p:spPr>
            <a:xfrm>
              <a:off x="7428071" y="25369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7908E810-D005-4441-9C51-75289EBBE03A}"/>
                </a:ext>
              </a:extLst>
            </p:cNvPr>
            <p:cNvSpPr/>
            <p:nvPr/>
          </p:nvSpPr>
          <p:spPr>
            <a:xfrm>
              <a:off x="7493552" y="2522696"/>
              <a:ext cx="57150" cy="19050"/>
            </a:xfrm>
            <a:custGeom>
              <a:avLst/>
              <a:gdLst>
                <a:gd name="connsiteX0" fmla="*/ 17863 w 57150"/>
                <a:gd name="connsiteY0" fmla="*/ 16669 h 19050"/>
                <a:gd name="connsiteX1" fmla="*/ 52153 w 57150"/>
                <a:gd name="connsiteY1" fmla="*/ 7144 h 19050"/>
                <a:gd name="connsiteX2" fmla="*/ 10243 w 57150"/>
                <a:gd name="connsiteY2" fmla="*/ 8096 h 19050"/>
                <a:gd name="connsiteX3" fmla="*/ 17863 w 57150"/>
                <a:gd name="connsiteY3" fmla="*/ 16669 h 19050"/>
              </a:gdLst>
              <a:ahLst/>
              <a:cxnLst>
                <a:cxn ang="0">
                  <a:pos x="connsiteX0" y="connsiteY0"/>
                </a:cxn>
                <a:cxn ang="0">
                  <a:pos x="connsiteX1" y="connsiteY1"/>
                </a:cxn>
                <a:cxn ang="0">
                  <a:pos x="connsiteX2" y="connsiteY2"/>
                </a:cxn>
                <a:cxn ang="0">
                  <a:pos x="connsiteX3" y="connsiteY3"/>
                </a:cxn>
              </a:cxnLst>
              <a:rect l="l" t="t" r="r" b="b"/>
              <a:pathLst>
                <a:path w="57150" h="19050">
                  <a:moveTo>
                    <a:pt x="17863" y="16669"/>
                  </a:moveTo>
                  <a:cubicBezTo>
                    <a:pt x="28341" y="19526"/>
                    <a:pt x="38818" y="9049"/>
                    <a:pt x="52153" y="7144"/>
                  </a:cubicBezTo>
                  <a:cubicBezTo>
                    <a:pt x="60725" y="10001"/>
                    <a:pt x="8338" y="8096"/>
                    <a:pt x="10243" y="8096"/>
                  </a:cubicBezTo>
                  <a:cubicBezTo>
                    <a:pt x="6433" y="22384"/>
                    <a:pt x="3575" y="19526"/>
                    <a:pt x="17863" y="16669"/>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AE4B3061-2F3A-41BA-B990-7B847B2E8EA3}"/>
                </a:ext>
              </a:extLst>
            </p:cNvPr>
            <p:cNvSpPr/>
            <p:nvPr/>
          </p:nvSpPr>
          <p:spPr>
            <a:xfrm>
              <a:off x="7488079" y="2532844"/>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9049" y="3663"/>
                    <a:pt x="8096" y="9378"/>
                    <a:pt x="7144" y="10330"/>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F99FABEC-0ABF-486F-AEAE-5CE02B10D1D0}"/>
                </a:ext>
              </a:extLst>
            </p:cNvPr>
            <p:cNvSpPr/>
            <p:nvPr/>
          </p:nvSpPr>
          <p:spPr>
            <a:xfrm>
              <a:off x="7489984" y="2522696"/>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9049"/>
                    <a:pt x="7144" y="10001"/>
                  </a:cubicBezTo>
                  <a:cubicBezTo>
                    <a:pt x="10954" y="11906"/>
                    <a:pt x="10954" y="10001"/>
                    <a:pt x="8096" y="7144"/>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97A7923-249E-447D-BABF-578B28EC7F4B}"/>
                </a:ext>
              </a:extLst>
            </p:cNvPr>
            <p:cNvSpPr/>
            <p:nvPr/>
          </p:nvSpPr>
          <p:spPr>
            <a:xfrm>
              <a:off x="7530941" y="25341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9049" y="8117"/>
                    <a:pt x="7144" y="9069"/>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57688957-A9E3-4A6F-A90D-81C082F98B1A}"/>
                </a:ext>
              </a:extLst>
            </p:cNvPr>
            <p:cNvSpPr/>
            <p:nvPr/>
          </p:nvSpPr>
          <p:spPr>
            <a:xfrm>
              <a:off x="7545641" y="2520791"/>
              <a:ext cx="28575" cy="19050"/>
            </a:xfrm>
            <a:custGeom>
              <a:avLst/>
              <a:gdLst>
                <a:gd name="connsiteX0" fmla="*/ 21971 w 28575"/>
                <a:gd name="connsiteY0" fmla="*/ 7144 h 19050"/>
                <a:gd name="connsiteX1" fmla="*/ 21971 w 28575"/>
                <a:gd name="connsiteY1" fmla="*/ 7144 h 19050"/>
              </a:gdLst>
              <a:ahLst/>
              <a:cxnLst>
                <a:cxn ang="0">
                  <a:pos x="connsiteX0" y="connsiteY0"/>
                </a:cxn>
                <a:cxn ang="0">
                  <a:pos x="connsiteX1" y="connsiteY1"/>
                </a:cxn>
              </a:cxnLst>
              <a:rect l="l" t="t" r="r" b="b"/>
              <a:pathLst>
                <a:path w="28575" h="19050">
                  <a:moveTo>
                    <a:pt x="21971" y="7144"/>
                  </a:moveTo>
                  <a:cubicBezTo>
                    <a:pt x="-6604" y="10001"/>
                    <a:pt x="13399" y="21431"/>
                    <a:pt x="21971" y="7144"/>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446BB9F5-856B-4888-9EBD-50976CA2DCF4}"/>
                </a:ext>
              </a:extLst>
            </p:cNvPr>
            <p:cNvSpPr/>
            <p:nvPr/>
          </p:nvSpPr>
          <p:spPr>
            <a:xfrm>
              <a:off x="7562778" y="2488406"/>
              <a:ext cx="114300" cy="57150"/>
            </a:xfrm>
            <a:custGeom>
              <a:avLst/>
              <a:gdLst>
                <a:gd name="connsiteX0" fmla="*/ 24837 w 114300"/>
                <a:gd name="connsiteY0" fmla="*/ 51911 h 57150"/>
                <a:gd name="connsiteX1" fmla="*/ 109610 w 114300"/>
                <a:gd name="connsiteY1" fmla="*/ 52864 h 57150"/>
                <a:gd name="connsiteX2" fmla="*/ 83892 w 114300"/>
                <a:gd name="connsiteY2" fmla="*/ 7144 h 57150"/>
                <a:gd name="connsiteX3" fmla="*/ 98180 w 114300"/>
                <a:gd name="connsiteY3" fmla="*/ 47149 h 57150"/>
                <a:gd name="connsiteX4" fmla="*/ 97228 w 114300"/>
                <a:gd name="connsiteY4" fmla="*/ 47149 h 57150"/>
                <a:gd name="connsiteX5" fmla="*/ 13407 w 114300"/>
                <a:gd name="connsiteY5" fmla="*/ 42386 h 57150"/>
                <a:gd name="connsiteX6" fmla="*/ 24837 w 114300"/>
                <a:gd name="connsiteY6" fmla="*/ 5191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24837" y="51911"/>
                  </a:moveTo>
                  <a:cubicBezTo>
                    <a:pt x="54365" y="52864"/>
                    <a:pt x="65795" y="50006"/>
                    <a:pt x="109610" y="52864"/>
                  </a:cubicBezTo>
                  <a:cubicBezTo>
                    <a:pt x="111515" y="50959"/>
                    <a:pt x="87703" y="10954"/>
                    <a:pt x="83892" y="7144"/>
                  </a:cubicBezTo>
                  <a:cubicBezTo>
                    <a:pt x="85797" y="10954"/>
                    <a:pt x="88655" y="37624"/>
                    <a:pt x="98180" y="47149"/>
                  </a:cubicBezTo>
                  <a:cubicBezTo>
                    <a:pt x="87703" y="40481"/>
                    <a:pt x="87703" y="40481"/>
                    <a:pt x="97228" y="47149"/>
                  </a:cubicBezTo>
                  <a:cubicBezTo>
                    <a:pt x="89607" y="50006"/>
                    <a:pt x="12455" y="42386"/>
                    <a:pt x="13407" y="42386"/>
                  </a:cubicBezTo>
                  <a:cubicBezTo>
                    <a:pt x="-5643" y="54769"/>
                    <a:pt x="24837" y="51911"/>
                    <a:pt x="24837" y="51911"/>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66A01FAA-0567-4EA3-8BAC-5942BEFE02A3}"/>
                </a:ext>
              </a:extLst>
            </p:cNvPr>
            <p:cNvSpPr/>
            <p:nvPr/>
          </p:nvSpPr>
          <p:spPr>
            <a:xfrm>
              <a:off x="7569994" y="25226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E58976A3-B86F-4AA1-8585-2BD70BFF93FD}"/>
                </a:ext>
              </a:extLst>
            </p:cNvPr>
            <p:cNvSpPr/>
            <p:nvPr/>
          </p:nvSpPr>
          <p:spPr>
            <a:xfrm>
              <a:off x="7638488" y="2487453"/>
              <a:ext cx="9525" cy="9525"/>
            </a:xfrm>
            <a:custGeom>
              <a:avLst/>
              <a:gdLst>
                <a:gd name="connsiteX0" fmla="*/ 9135 w 9525"/>
                <a:gd name="connsiteY0" fmla="*/ 9049 h 9525"/>
                <a:gd name="connsiteX1" fmla="*/ 8182 w 9525"/>
                <a:gd name="connsiteY1" fmla="*/ 7144 h 9525"/>
                <a:gd name="connsiteX2" fmla="*/ 9135 w 9525"/>
                <a:gd name="connsiteY2" fmla="*/ 9049 h 9525"/>
              </a:gdLst>
              <a:ahLst/>
              <a:cxnLst>
                <a:cxn ang="0">
                  <a:pos x="connsiteX0" y="connsiteY0"/>
                </a:cxn>
                <a:cxn ang="0">
                  <a:pos x="connsiteX1" y="connsiteY1"/>
                </a:cxn>
                <a:cxn ang="0">
                  <a:pos x="connsiteX2" y="connsiteY2"/>
                </a:cxn>
              </a:cxnLst>
              <a:rect l="l" t="t" r="r" b="b"/>
              <a:pathLst>
                <a:path w="9525" h="9525">
                  <a:moveTo>
                    <a:pt x="9135" y="9049"/>
                  </a:moveTo>
                  <a:cubicBezTo>
                    <a:pt x="9135" y="8096"/>
                    <a:pt x="8182" y="8096"/>
                    <a:pt x="8182" y="7144"/>
                  </a:cubicBezTo>
                  <a:cubicBezTo>
                    <a:pt x="6277" y="7144"/>
                    <a:pt x="7230" y="7144"/>
                    <a:pt x="9135" y="9049"/>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674C7934-7227-457C-804B-942DBAD56E67}"/>
                </a:ext>
              </a:extLst>
            </p:cNvPr>
            <p:cNvSpPr/>
            <p:nvPr/>
          </p:nvSpPr>
          <p:spPr>
            <a:xfrm>
              <a:off x="7560469" y="252555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9D37B59F-10C5-4B92-AEE7-F93C0D0D17A6}"/>
                </a:ext>
              </a:extLst>
            </p:cNvPr>
            <p:cNvSpPr/>
            <p:nvPr/>
          </p:nvSpPr>
          <p:spPr>
            <a:xfrm>
              <a:off x="7555706" y="25337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0954" y="6615"/>
                    <a:pt x="7144" y="7567"/>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F5E2AC9-D374-4EB3-9BFE-1247B0148A5E}"/>
                </a:ext>
              </a:extLst>
            </p:cNvPr>
            <p:cNvSpPr/>
            <p:nvPr/>
          </p:nvSpPr>
          <p:spPr>
            <a:xfrm>
              <a:off x="7630001" y="2467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977F7E4-FACE-4E7F-BBD9-EDFA2BCA1A56}"/>
                </a:ext>
              </a:extLst>
            </p:cNvPr>
            <p:cNvSpPr/>
            <p:nvPr/>
          </p:nvSpPr>
          <p:spPr>
            <a:xfrm>
              <a:off x="7606189" y="241125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FCAEE83E-F828-4F09-BF6C-202533DBEA41}"/>
                </a:ext>
              </a:extLst>
            </p:cNvPr>
            <p:cNvSpPr/>
            <p:nvPr/>
          </p:nvSpPr>
          <p:spPr>
            <a:xfrm>
              <a:off x="7444760" y="2389178"/>
              <a:ext cx="219075" cy="104775"/>
            </a:xfrm>
            <a:custGeom>
              <a:avLst/>
              <a:gdLst>
                <a:gd name="connsiteX0" fmla="*/ 15220 w 219075"/>
                <a:gd name="connsiteY0" fmla="*/ 17789 h 104775"/>
                <a:gd name="connsiteX1" fmla="*/ 128568 w 219075"/>
                <a:gd name="connsiteY1" fmla="*/ 15884 h 104775"/>
                <a:gd name="connsiteX2" fmla="*/ 180003 w 219075"/>
                <a:gd name="connsiteY2" fmla="*/ 58746 h 104775"/>
                <a:gd name="connsiteX3" fmla="*/ 164763 w 219075"/>
                <a:gd name="connsiteY3" fmla="*/ 54936 h 104775"/>
                <a:gd name="connsiteX4" fmla="*/ 196195 w 219075"/>
                <a:gd name="connsiteY4" fmla="*/ 104466 h 104775"/>
                <a:gd name="connsiteX5" fmla="*/ 15220 w 219075"/>
                <a:gd name="connsiteY5" fmla="*/ 1778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104775">
                  <a:moveTo>
                    <a:pt x="15220" y="17789"/>
                  </a:moveTo>
                  <a:cubicBezTo>
                    <a:pt x="-27642" y="30171"/>
                    <a:pt x="113328" y="18741"/>
                    <a:pt x="128568" y="15884"/>
                  </a:cubicBezTo>
                  <a:cubicBezTo>
                    <a:pt x="131425" y="21599"/>
                    <a:pt x="160000" y="30171"/>
                    <a:pt x="180003" y="58746"/>
                  </a:cubicBezTo>
                  <a:cubicBezTo>
                    <a:pt x="175240" y="64461"/>
                    <a:pt x="170478" y="62556"/>
                    <a:pt x="164763" y="54936"/>
                  </a:cubicBezTo>
                  <a:cubicBezTo>
                    <a:pt x="178098" y="65414"/>
                    <a:pt x="173335" y="93989"/>
                    <a:pt x="196195" y="104466"/>
                  </a:cubicBezTo>
                  <a:cubicBezTo>
                    <a:pt x="287635" y="82559"/>
                    <a:pt x="-16212" y="-26979"/>
                    <a:pt x="15220" y="1778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9BE1B58-3DF6-4141-94DA-A78144A73567}"/>
                </a:ext>
              </a:extLst>
            </p:cNvPr>
            <p:cNvSpPr/>
            <p:nvPr/>
          </p:nvSpPr>
          <p:spPr>
            <a:xfrm>
              <a:off x="7514106" y="2398431"/>
              <a:ext cx="9525" cy="9525"/>
            </a:xfrm>
            <a:custGeom>
              <a:avLst/>
              <a:gdLst>
                <a:gd name="connsiteX0" fmla="*/ 11597 w 9525"/>
                <a:gd name="connsiteY0" fmla="*/ 9488 h 9525"/>
                <a:gd name="connsiteX1" fmla="*/ 11597 w 9525"/>
                <a:gd name="connsiteY1" fmla="*/ 9488 h 9525"/>
              </a:gdLst>
              <a:ahLst/>
              <a:cxnLst>
                <a:cxn ang="0">
                  <a:pos x="connsiteX0" y="connsiteY0"/>
                </a:cxn>
                <a:cxn ang="0">
                  <a:pos x="connsiteX1" y="connsiteY1"/>
                </a:cxn>
              </a:cxnLst>
              <a:rect l="l" t="t" r="r" b="b"/>
              <a:pathLst>
                <a:path w="9525" h="9525">
                  <a:moveTo>
                    <a:pt x="11597" y="9488"/>
                  </a:moveTo>
                  <a:cubicBezTo>
                    <a:pt x="2072" y="4726"/>
                    <a:pt x="10644" y="8536"/>
                    <a:pt x="11597" y="9488"/>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3B71E43E-F837-4208-AE83-0053D0223A7F}"/>
                </a:ext>
              </a:extLst>
            </p:cNvPr>
            <p:cNvSpPr/>
            <p:nvPr/>
          </p:nvSpPr>
          <p:spPr>
            <a:xfrm>
              <a:off x="7512823" y="24007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8096"/>
                    <a:pt x="8117" y="8096"/>
                    <a:pt x="9069" y="7144"/>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8696D818-76F6-4822-8233-39C8150CB540}"/>
                </a:ext>
              </a:extLst>
            </p:cNvPr>
            <p:cNvSpPr/>
            <p:nvPr/>
          </p:nvSpPr>
          <p:spPr>
            <a:xfrm>
              <a:off x="7434739" y="2400352"/>
              <a:ext cx="9525" cy="9525"/>
            </a:xfrm>
            <a:custGeom>
              <a:avLst/>
              <a:gdLst>
                <a:gd name="connsiteX0" fmla="*/ 10954 w 9525"/>
                <a:gd name="connsiteY0" fmla="*/ 7567 h 9525"/>
                <a:gd name="connsiteX1" fmla="*/ 7144 w 9525"/>
                <a:gd name="connsiteY1" fmla="*/ 7567 h 9525"/>
                <a:gd name="connsiteX2" fmla="*/ 10954 w 9525"/>
                <a:gd name="connsiteY2" fmla="*/ 7567 h 9525"/>
              </a:gdLst>
              <a:ahLst/>
              <a:cxnLst>
                <a:cxn ang="0">
                  <a:pos x="connsiteX0" y="connsiteY0"/>
                </a:cxn>
                <a:cxn ang="0">
                  <a:pos x="connsiteX1" y="connsiteY1"/>
                </a:cxn>
                <a:cxn ang="0">
                  <a:pos x="connsiteX2" y="connsiteY2"/>
                </a:cxn>
              </a:cxnLst>
              <a:rect l="l" t="t" r="r" b="b"/>
              <a:pathLst>
                <a:path w="9525" h="9525">
                  <a:moveTo>
                    <a:pt x="10954" y="7567"/>
                  </a:moveTo>
                  <a:cubicBezTo>
                    <a:pt x="10001" y="7567"/>
                    <a:pt x="8096" y="6615"/>
                    <a:pt x="7144" y="7567"/>
                  </a:cubicBezTo>
                  <a:cubicBezTo>
                    <a:pt x="8096" y="8520"/>
                    <a:pt x="10001" y="8520"/>
                    <a:pt x="10954" y="7567"/>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E321385B-5668-4FD5-B01F-034A02F050C3}"/>
                </a:ext>
              </a:extLst>
            </p:cNvPr>
            <p:cNvSpPr/>
            <p:nvPr/>
          </p:nvSpPr>
          <p:spPr>
            <a:xfrm>
              <a:off x="7433786" y="24026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10001" y="8096"/>
                    <a:pt x="7144" y="7144"/>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B90ED57-AA8E-4835-9630-B88691153B77}"/>
                </a:ext>
              </a:extLst>
            </p:cNvPr>
            <p:cNvSpPr/>
            <p:nvPr/>
          </p:nvSpPr>
          <p:spPr>
            <a:xfrm>
              <a:off x="7324311" y="2404586"/>
              <a:ext cx="114300" cy="9525"/>
            </a:xfrm>
            <a:custGeom>
              <a:avLst/>
              <a:gdLst>
                <a:gd name="connsiteX0" fmla="*/ 8034 w 114300"/>
                <a:gd name="connsiteY0" fmla="*/ 10001 h 9525"/>
                <a:gd name="connsiteX1" fmla="*/ 115667 w 114300"/>
                <a:gd name="connsiteY1" fmla="*/ 7144 h 9525"/>
                <a:gd name="connsiteX2" fmla="*/ 102332 w 114300"/>
                <a:gd name="connsiteY2" fmla="*/ 10001 h 9525"/>
                <a:gd name="connsiteX3" fmla="*/ 8034 w 114300"/>
                <a:gd name="connsiteY3" fmla="*/ 10001 h 9525"/>
              </a:gdLst>
              <a:ahLst/>
              <a:cxnLst>
                <a:cxn ang="0">
                  <a:pos x="connsiteX0" y="connsiteY0"/>
                </a:cxn>
                <a:cxn ang="0">
                  <a:pos x="connsiteX1" y="connsiteY1"/>
                </a:cxn>
                <a:cxn ang="0">
                  <a:pos x="connsiteX2" y="connsiteY2"/>
                </a:cxn>
                <a:cxn ang="0">
                  <a:pos x="connsiteX3" y="connsiteY3"/>
                </a:cxn>
              </a:cxnLst>
              <a:rect l="l" t="t" r="r" b="b"/>
              <a:pathLst>
                <a:path w="114300" h="9525">
                  <a:moveTo>
                    <a:pt x="8034" y="10001"/>
                  </a:moveTo>
                  <a:cubicBezTo>
                    <a:pt x="-2443" y="8096"/>
                    <a:pt x="82329" y="15716"/>
                    <a:pt x="115667" y="7144"/>
                  </a:cubicBezTo>
                  <a:cubicBezTo>
                    <a:pt x="100427" y="9049"/>
                    <a:pt x="96617" y="10001"/>
                    <a:pt x="102332" y="10001"/>
                  </a:cubicBezTo>
                  <a:cubicBezTo>
                    <a:pt x="106142" y="4286"/>
                    <a:pt x="8987" y="12859"/>
                    <a:pt x="8034" y="10001"/>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53230EE6-2616-4080-90B6-CC76190C8C53}"/>
                </a:ext>
              </a:extLst>
            </p:cNvPr>
            <p:cNvSpPr/>
            <p:nvPr/>
          </p:nvSpPr>
          <p:spPr>
            <a:xfrm>
              <a:off x="7299762" y="2411676"/>
              <a:ext cx="9525" cy="9525"/>
            </a:xfrm>
            <a:custGeom>
              <a:avLst/>
              <a:gdLst>
                <a:gd name="connsiteX0" fmla="*/ 9723 w 9525"/>
                <a:gd name="connsiteY0" fmla="*/ 8627 h 9525"/>
                <a:gd name="connsiteX1" fmla="*/ 9723 w 9525"/>
                <a:gd name="connsiteY1" fmla="*/ 8627 h 9525"/>
              </a:gdLst>
              <a:ahLst/>
              <a:cxnLst>
                <a:cxn ang="0">
                  <a:pos x="connsiteX0" y="connsiteY0"/>
                </a:cxn>
                <a:cxn ang="0">
                  <a:pos x="connsiteX1" y="connsiteY1"/>
                </a:cxn>
              </a:cxnLst>
              <a:rect l="l" t="t" r="r" b="b"/>
              <a:pathLst>
                <a:path w="9525" h="9525">
                  <a:moveTo>
                    <a:pt x="9723" y="8627"/>
                  </a:moveTo>
                  <a:cubicBezTo>
                    <a:pt x="17343" y="3864"/>
                    <a:pt x="1151" y="12436"/>
                    <a:pt x="9723" y="8627"/>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9581D6C1-6ED3-43FF-B00E-20694C82DBAF}"/>
                </a:ext>
              </a:extLst>
            </p:cNvPr>
            <p:cNvSpPr/>
            <p:nvPr/>
          </p:nvSpPr>
          <p:spPr>
            <a:xfrm>
              <a:off x="7236648" y="2408006"/>
              <a:ext cx="66675" cy="19050"/>
            </a:xfrm>
            <a:custGeom>
              <a:avLst/>
              <a:gdLst>
                <a:gd name="connsiteX0" fmla="*/ 27117 w 66675"/>
                <a:gd name="connsiteY0" fmla="*/ 12296 h 19050"/>
                <a:gd name="connsiteX1" fmla="*/ 67121 w 66675"/>
                <a:gd name="connsiteY1" fmla="*/ 10391 h 19050"/>
                <a:gd name="connsiteX2" fmla="*/ 60454 w 66675"/>
                <a:gd name="connsiteY2" fmla="*/ 8486 h 19050"/>
                <a:gd name="connsiteX3" fmla="*/ 27117 w 66675"/>
                <a:gd name="connsiteY3" fmla="*/ 12296 h 19050"/>
              </a:gdLst>
              <a:ahLst/>
              <a:cxnLst>
                <a:cxn ang="0">
                  <a:pos x="connsiteX0" y="connsiteY0"/>
                </a:cxn>
                <a:cxn ang="0">
                  <a:pos x="connsiteX1" y="connsiteY1"/>
                </a:cxn>
                <a:cxn ang="0">
                  <a:pos x="connsiteX2" y="connsiteY2"/>
                </a:cxn>
                <a:cxn ang="0">
                  <a:pos x="connsiteX3" y="connsiteY3"/>
                </a:cxn>
              </a:cxnLst>
              <a:rect l="l" t="t" r="r" b="b"/>
              <a:pathLst>
                <a:path w="66675" h="19050">
                  <a:moveTo>
                    <a:pt x="27117" y="12296"/>
                  </a:moveTo>
                  <a:cubicBezTo>
                    <a:pt x="15687" y="22774"/>
                    <a:pt x="68074" y="13249"/>
                    <a:pt x="67121" y="10391"/>
                  </a:cubicBezTo>
                  <a:cubicBezTo>
                    <a:pt x="68074" y="12296"/>
                    <a:pt x="60454" y="7534"/>
                    <a:pt x="60454" y="8486"/>
                  </a:cubicBezTo>
                  <a:cubicBezTo>
                    <a:pt x="55692" y="5629"/>
                    <a:pt x="-30986" y="7534"/>
                    <a:pt x="27117" y="12296"/>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5418CE03-C045-4198-81E9-5833E791B9C2}"/>
                </a:ext>
              </a:extLst>
            </p:cNvPr>
            <p:cNvSpPr/>
            <p:nvPr/>
          </p:nvSpPr>
          <p:spPr>
            <a:xfrm>
              <a:off x="7254441" y="2415698"/>
              <a:ext cx="9525" cy="9525"/>
            </a:xfrm>
            <a:custGeom>
              <a:avLst/>
              <a:gdLst>
                <a:gd name="connsiteX0" fmla="*/ 7419 w 9525"/>
                <a:gd name="connsiteY0" fmla="*/ 8414 h 9525"/>
                <a:gd name="connsiteX1" fmla="*/ 7419 w 9525"/>
                <a:gd name="connsiteY1" fmla="*/ 8414 h 9525"/>
              </a:gdLst>
              <a:ahLst/>
              <a:cxnLst>
                <a:cxn ang="0">
                  <a:pos x="connsiteX0" y="connsiteY0"/>
                </a:cxn>
                <a:cxn ang="0">
                  <a:pos x="connsiteX1" y="connsiteY1"/>
                </a:cxn>
              </a:cxnLst>
              <a:rect l="l" t="t" r="r" b="b"/>
              <a:pathLst>
                <a:path w="9525" h="9525">
                  <a:moveTo>
                    <a:pt x="7419" y="8414"/>
                  </a:moveTo>
                  <a:cubicBezTo>
                    <a:pt x="8371" y="8414"/>
                    <a:pt x="6466" y="5556"/>
                    <a:pt x="7419" y="8414"/>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1AAAAB9C-2460-4522-99A2-158C25A5E261}"/>
                </a:ext>
              </a:extLst>
            </p:cNvPr>
            <p:cNvSpPr/>
            <p:nvPr/>
          </p:nvSpPr>
          <p:spPr>
            <a:xfrm>
              <a:off x="7598131" y="2441792"/>
              <a:ext cx="19050" cy="9525"/>
            </a:xfrm>
            <a:custGeom>
              <a:avLst/>
              <a:gdLst>
                <a:gd name="connsiteX0" fmla="*/ 7581 w 19050"/>
                <a:gd name="connsiteY0" fmla="*/ 11847 h 9525"/>
                <a:gd name="connsiteX1" fmla="*/ 7581 w 19050"/>
                <a:gd name="connsiteY1" fmla="*/ 11847 h 9525"/>
              </a:gdLst>
              <a:ahLst/>
              <a:cxnLst>
                <a:cxn ang="0">
                  <a:pos x="connsiteX0" y="connsiteY0"/>
                </a:cxn>
                <a:cxn ang="0">
                  <a:pos x="connsiteX1" y="connsiteY1"/>
                </a:cxn>
              </a:cxnLst>
              <a:rect l="l" t="t" r="r" b="b"/>
              <a:pathLst>
                <a:path w="19050" h="9525">
                  <a:moveTo>
                    <a:pt x="7581" y="11847"/>
                  </a:moveTo>
                  <a:cubicBezTo>
                    <a:pt x="26631" y="4227"/>
                    <a:pt x="3771" y="7085"/>
                    <a:pt x="7581" y="11847"/>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FBC6755E-8944-4AE4-9FA2-D0B2DEA31CBB}"/>
                </a:ext>
              </a:extLst>
            </p:cNvPr>
            <p:cNvSpPr/>
            <p:nvPr/>
          </p:nvSpPr>
          <p:spPr>
            <a:xfrm>
              <a:off x="7593489" y="24350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35719"/>
                    <a:pt x="8414" y="7144"/>
                    <a:pt x="8414" y="7144"/>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BDB182C8-2A67-485D-93DA-3815E425B583}"/>
                </a:ext>
              </a:extLst>
            </p:cNvPr>
            <p:cNvSpPr/>
            <p:nvPr/>
          </p:nvSpPr>
          <p:spPr>
            <a:xfrm>
              <a:off x="7597616" y="2446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2E835C8-0533-47CA-B34C-96B00D6A2FF6}"/>
                </a:ext>
              </a:extLst>
            </p:cNvPr>
            <p:cNvSpPr/>
            <p:nvPr/>
          </p:nvSpPr>
          <p:spPr>
            <a:xfrm>
              <a:off x="7389264" y="2494943"/>
              <a:ext cx="19050" cy="9525"/>
            </a:xfrm>
            <a:custGeom>
              <a:avLst/>
              <a:gdLst>
                <a:gd name="connsiteX0" fmla="*/ 8804 w 19050"/>
                <a:gd name="connsiteY0" fmla="*/ 8227 h 9525"/>
                <a:gd name="connsiteX1" fmla="*/ 8804 w 19050"/>
                <a:gd name="connsiteY1" fmla="*/ 8227 h 9525"/>
              </a:gdLst>
              <a:ahLst/>
              <a:cxnLst>
                <a:cxn ang="0">
                  <a:pos x="connsiteX0" y="connsiteY0"/>
                </a:cxn>
                <a:cxn ang="0">
                  <a:pos x="connsiteX1" y="connsiteY1"/>
                </a:cxn>
              </a:cxnLst>
              <a:rect l="l" t="t" r="r" b="b"/>
              <a:pathLst>
                <a:path w="19050" h="9525">
                  <a:moveTo>
                    <a:pt x="8804" y="8227"/>
                  </a:moveTo>
                  <a:cubicBezTo>
                    <a:pt x="23091" y="5369"/>
                    <a:pt x="1184" y="9179"/>
                    <a:pt x="8804" y="8227"/>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A4AC031-9B0B-489E-894D-3CD77598E715}"/>
                </a:ext>
              </a:extLst>
            </p:cNvPr>
            <p:cNvSpPr/>
            <p:nvPr/>
          </p:nvSpPr>
          <p:spPr>
            <a:xfrm>
              <a:off x="7255669" y="24874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8096" y="8096"/>
                    <a:pt x="8096"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B2B55ED1-52CD-4621-B962-56CF769952AA}"/>
                </a:ext>
              </a:extLst>
            </p:cNvPr>
            <p:cNvSpPr/>
            <p:nvPr/>
          </p:nvSpPr>
          <p:spPr>
            <a:xfrm>
              <a:off x="7386161" y="2503646"/>
              <a:ext cx="9525" cy="9525"/>
            </a:xfrm>
            <a:custGeom>
              <a:avLst/>
              <a:gdLst>
                <a:gd name="connsiteX0" fmla="*/ 8096 w 9525"/>
                <a:gd name="connsiteY0" fmla="*/ 7144 h 9525"/>
                <a:gd name="connsiteX1" fmla="*/ 7144 w 9525"/>
                <a:gd name="connsiteY1" fmla="*/ 1095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954"/>
                  </a:lnTo>
                  <a:cubicBezTo>
                    <a:pt x="7144" y="10001"/>
                    <a:pt x="7144" y="9049"/>
                    <a:pt x="8096" y="7144"/>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CF785E58-A3B2-4DB4-AF8F-36AEE56470BC}"/>
                </a:ext>
              </a:extLst>
            </p:cNvPr>
            <p:cNvSpPr/>
            <p:nvPr/>
          </p:nvSpPr>
          <p:spPr>
            <a:xfrm>
              <a:off x="7394840" y="2442285"/>
              <a:ext cx="9525" cy="9525"/>
            </a:xfrm>
            <a:custGeom>
              <a:avLst/>
              <a:gdLst>
                <a:gd name="connsiteX0" fmla="*/ 7990 w 9525"/>
                <a:gd name="connsiteY0" fmla="*/ 7545 h 9525"/>
                <a:gd name="connsiteX1" fmla="*/ 7990 w 9525"/>
                <a:gd name="connsiteY1" fmla="*/ 7545 h 9525"/>
              </a:gdLst>
              <a:ahLst/>
              <a:cxnLst>
                <a:cxn ang="0">
                  <a:pos x="connsiteX0" y="connsiteY0"/>
                </a:cxn>
                <a:cxn ang="0">
                  <a:pos x="connsiteX1" y="connsiteY1"/>
                </a:cxn>
              </a:cxnLst>
              <a:rect l="l" t="t" r="r" b="b"/>
              <a:pathLst>
                <a:path w="9525" h="9525">
                  <a:moveTo>
                    <a:pt x="7990" y="7545"/>
                  </a:moveTo>
                  <a:cubicBezTo>
                    <a:pt x="7990" y="5640"/>
                    <a:pt x="6085" y="11355"/>
                    <a:pt x="7990" y="7545"/>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CEC915F8-5286-44DC-865F-7CE255F68B9D}"/>
                </a:ext>
              </a:extLst>
            </p:cNvPr>
            <p:cNvSpPr/>
            <p:nvPr/>
          </p:nvSpPr>
          <p:spPr>
            <a:xfrm>
              <a:off x="7356634" y="25188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AAFF7C18-5CF2-4A25-87D6-820ECF506228}"/>
                </a:ext>
              </a:extLst>
            </p:cNvPr>
            <p:cNvSpPr/>
            <p:nvPr/>
          </p:nvSpPr>
          <p:spPr>
            <a:xfrm>
              <a:off x="7408063" y="2419826"/>
              <a:ext cx="19050" cy="19050"/>
            </a:xfrm>
            <a:custGeom>
              <a:avLst/>
              <a:gdLst>
                <a:gd name="connsiteX0" fmla="*/ 12865 w 19050"/>
                <a:gd name="connsiteY0" fmla="*/ 7144 h 19050"/>
                <a:gd name="connsiteX1" fmla="*/ 12865 w 19050"/>
                <a:gd name="connsiteY1" fmla="*/ 7144 h 19050"/>
              </a:gdLst>
              <a:ahLst/>
              <a:cxnLst>
                <a:cxn ang="0">
                  <a:pos x="connsiteX0" y="connsiteY0"/>
                </a:cxn>
                <a:cxn ang="0">
                  <a:pos x="connsiteX1" y="connsiteY1"/>
                </a:cxn>
              </a:cxnLst>
              <a:rect l="l" t="t" r="r" b="b"/>
              <a:pathLst>
                <a:path w="19050" h="19050">
                  <a:moveTo>
                    <a:pt x="12865" y="7144"/>
                  </a:moveTo>
                  <a:cubicBezTo>
                    <a:pt x="11912" y="9049"/>
                    <a:pt x="482" y="29051"/>
                    <a:pt x="12865" y="7144"/>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AF4230FA-8D31-4A7A-8038-2C03276901E7}"/>
                </a:ext>
              </a:extLst>
            </p:cNvPr>
            <p:cNvSpPr/>
            <p:nvPr/>
          </p:nvSpPr>
          <p:spPr>
            <a:xfrm>
              <a:off x="7296626" y="2458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5A5C00F1-C219-4963-8B7A-CA0F6566D74E}"/>
                </a:ext>
              </a:extLst>
            </p:cNvPr>
            <p:cNvSpPr/>
            <p:nvPr/>
          </p:nvSpPr>
          <p:spPr>
            <a:xfrm>
              <a:off x="7296626" y="245697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D27E7670-5CD6-4874-A591-95A8FFAB1023}"/>
                </a:ext>
              </a:extLst>
            </p:cNvPr>
            <p:cNvSpPr/>
            <p:nvPr/>
          </p:nvSpPr>
          <p:spPr>
            <a:xfrm>
              <a:off x="7387114" y="24998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6669"/>
                    <a:pt x="8096" y="8096"/>
                    <a:pt x="7144" y="7144"/>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D7763EC7-D1D1-4E5E-8EB9-2F42FEC7EB4C}"/>
                </a:ext>
              </a:extLst>
            </p:cNvPr>
            <p:cNvSpPr/>
            <p:nvPr/>
          </p:nvSpPr>
          <p:spPr>
            <a:xfrm>
              <a:off x="7389971" y="2484972"/>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10001" y="8672"/>
                    <a:pt x="11906" y="3910"/>
                    <a:pt x="7144" y="10577"/>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3CA08F7-0DC0-45EA-9E86-4E6BCA671834}"/>
                </a:ext>
              </a:extLst>
            </p:cNvPr>
            <p:cNvSpPr/>
            <p:nvPr/>
          </p:nvSpPr>
          <p:spPr>
            <a:xfrm>
              <a:off x="7358022" y="2521743"/>
              <a:ext cx="38100" cy="9525"/>
            </a:xfrm>
            <a:custGeom>
              <a:avLst/>
              <a:gdLst>
                <a:gd name="connsiteX0" fmla="*/ 9566 w 38100"/>
                <a:gd name="connsiteY0" fmla="*/ 7144 h 9525"/>
                <a:gd name="connsiteX1" fmla="*/ 9566 w 38100"/>
                <a:gd name="connsiteY1" fmla="*/ 7144 h 9525"/>
              </a:gdLst>
              <a:ahLst/>
              <a:cxnLst>
                <a:cxn ang="0">
                  <a:pos x="connsiteX0" y="connsiteY0"/>
                </a:cxn>
                <a:cxn ang="0">
                  <a:pos x="connsiteX1" y="connsiteY1"/>
                </a:cxn>
              </a:cxnLst>
              <a:rect l="l" t="t" r="r" b="b"/>
              <a:pathLst>
                <a:path w="38100" h="9525">
                  <a:moveTo>
                    <a:pt x="9566" y="7144"/>
                  </a:moveTo>
                  <a:cubicBezTo>
                    <a:pt x="-6627" y="10001"/>
                    <a:pt x="65763" y="10954"/>
                    <a:pt x="9566" y="7144"/>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64FCC17-C3FA-4DBA-9F5F-F50F7E58F417}"/>
                </a:ext>
              </a:extLst>
            </p:cNvPr>
            <p:cNvSpPr/>
            <p:nvPr/>
          </p:nvSpPr>
          <p:spPr>
            <a:xfrm>
              <a:off x="7372826" y="25089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7567"/>
                    <a:pt x="7144" y="7567"/>
                    <a:pt x="7144" y="7567"/>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A4F13B1-0694-4EB1-B652-847CE7149EBF}"/>
                </a:ext>
              </a:extLst>
            </p:cNvPr>
            <p:cNvSpPr/>
            <p:nvPr/>
          </p:nvSpPr>
          <p:spPr>
            <a:xfrm>
              <a:off x="7365206" y="2514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37FA484B-9E24-4152-A351-BBD22EA9A14B}"/>
                </a:ext>
              </a:extLst>
            </p:cNvPr>
            <p:cNvSpPr/>
            <p:nvPr/>
          </p:nvSpPr>
          <p:spPr>
            <a:xfrm>
              <a:off x="7386161" y="248872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9049" y="3969"/>
                    <a:pt x="7144" y="9684"/>
                    <a:pt x="7144" y="9684"/>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B8CDC33E-C61C-44D2-95D9-19C4ACDCF6D6}"/>
                </a:ext>
              </a:extLst>
            </p:cNvPr>
            <p:cNvSpPr/>
            <p:nvPr/>
          </p:nvSpPr>
          <p:spPr>
            <a:xfrm>
              <a:off x="7387114" y="24979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EC40D927-BACC-4DE3-91DA-F77C14C0D419}"/>
                </a:ext>
              </a:extLst>
            </p:cNvPr>
            <p:cNvSpPr/>
            <p:nvPr/>
          </p:nvSpPr>
          <p:spPr>
            <a:xfrm>
              <a:off x="7341394" y="24884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D60A07D5-E9C9-424D-AE9F-5842D60D5E75}"/>
                </a:ext>
              </a:extLst>
            </p:cNvPr>
            <p:cNvSpPr/>
            <p:nvPr/>
          </p:nvSpPr>
          <p:spPr>
            <a:xfrm>
              <a:off x="7355681" y="2506955"/>
              <a:ext cx="28575" cy="19050"/>
            </a:xfrm>
            <a:custGeom>
              <a:avLst/>
              <a:gdLst>
                <a:gd name="connsiteX0" fmla="*/ 7144 w 28575"/>
                <a:gd name="connsiteY0" fmla="*/ 15264 h 19050"/>
                <a:gd name="connsiteX1" fmla="*/ 7144 w 28575"/>
                <a:gd name="connsiteY1" fmla="*/ 15264 h 19050"/>
              </a:gdLst>
              <a:ahLst/>
              <a:cxnLst>
                <a:cxn ang="0">
                  <a:pos x="connsiteX0" y="connsiteY0"/>
                </a:cxn>
                <a:cxn ang="0">
                  <a:pos x="connsiteX1" y="connsiteY1"/>
                </a:cxn>
              </a:cxnLst>
              <a:rect l="l" t="t" r="r" b="b"/>
              <a:pathLst>
                <a:path w="28575" h="19050">
                  <a:moveTo>
                    <a:pt x="7144" y="15264"/>
                  </a:moveTo>
                  <a:cubicBezTo>
                    <a:pt x="26194" y="11454"/>
                    <a:pt x="26194" y="-928"/>
                    <a:pt x="7144" y="15264"/>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AFF76391-EDEC-46FB-BBC5-D04CB9BB4ECB}"/>
                </a:ext>
              </a:extLst>
            </p:cNvPr>
            <p:cNvSpPr/>
            <p:nvPr/>
          </p:nvSpPr>
          <p:spPr>
            <a:xfrm>
              <a:off x="7383304" y="2492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89BD7E13-B0CF-415D-9546-0E2BB05A64BE}"/>
                </a:ext>
              </a:extLst>
            </p:cNvPr>
            <p:cNvSpPr/>
            <p:nvPr/>
          </p:nvSpPr>
          <p:spPr>
            <a:xfrm>
              <a:off x="7385716" y="2518669"/>
              <a:ext cx="28575" cy="19050"/>
            </a:xfrm>
            <a:custGeom>
              <a:avLst/>
              <a:gdLst>
                <a:gd name="connsiteX0" fmla="*/ 26640 w 28575"/>
                <a:gd name="connsiteY0" fmla="*/ 11170 h 19050"/>
                <a:gd name="connsiteX1" fmla="*/ 7590 w 28575"/>
                <a:gd name="connsiteY1" fmla="*/ 8313 h 19050"/>
                <a:gd name="connsiteX2" fmla="*/ 26640 w 28575"/>
                <a:gd name="connsiteY2" fmla="*/ 11170 h 19050"/>
                <a:gd name="connsiteX3" fmla="*/ 24734 w 28575"/>
                <a:gd name="connsiteY3" fmla="*/ 13075 h 19050"/>
                <a:gd name="connsiteX4" fmla="*/ 23782 w 28575"/>
                <a:gd name="connsiteY4" fmla="*/ 12123 h 19050"/>
                <a:gd name="connsiteX5" fmla="*/ 24734 w 28575"/>
                <a:gd name="connsiteY5" fmla="*/ 1307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6640" y="11170"/>
                  </a:moveTo>
                  <a:cubicBezTo>
                    <a:pt x="9494" y="11170"/>
                    <a:pt x="5684" y="20695"/>
                    <a:pt x="7590" y="8313"/>
                  </a:cubicBezTo>
                  <a:cubicBezTo>
                    <a:pt x="13304" y="9265"/>
                    <a:pt x="26640" y="3550"/>
                    <a:pt x="26640" y="11170"/>
                  </a:cubicBezTo>
                  <a:close/>
                  <a:moveTo>
                    <a:pt x="24734" y="13075"/>
                  </a:moveTo>
                  <a:lnTo>
                    <a:pt x="23782" y="12123"/>
                  </a:lnTo>
                  <a:cubicBezTo>
                    <a:pt x="23782" y="13075"/>
                    <a:pt x="24734" y="13075"/>
                    <a:pt x="24734" y="13075"/>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D644F8C-E61A-4804-830C-B5D7912EF221}"/>
                </a:ext>
              </a:extLst>
            </p:cNvPr>
            <p:cNvSpPr/>
            <p:nvPr/>
          </p:nvSpPr>
          <p:spPr>
            <a:xfrm>
              <a:off x="7573804"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60413C4C-DF4A-45CE-B84E-B72E2B7643C2}"/>
                </a:ext>
              </a:extLst>
            </p:cNvPr>
            <p:cNvSpPr/>
            <p:nvPr/>
          </p:nvSpPr>
          <p:spPr>
            <a:xfrm>
              <a:off x="7452836" y="24445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349DEA5-297E-44A1-AC8C-FB8A646597F6}"/>
                </a:ext>
              </a:extLst>
            </p:cNvPr>
            <p:cNvSpPr/>
            <p:nvPr/>
          </p:nvSpPr>
          <p:spPr>
            <a:xfrm>
              <a:off x="7468076" y="24207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8096" y="8096"/>
                    <a:pt x="7144" y="9049"/>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36C5E1FA-955D-4EF1-B3F5-A7D1D81659E9}"/>
                </a:ext>
              </a:extLst>
            </p:cNvPr>
            <p:cNvSpPr/>
            <p:nvPr/>
          </p:nvSpPr>
          <p:spPr>
            <a:xfrm>
              <a:off x="7562903" y="24360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C207329B-6009-4D05-B52D-58BD90219D7A}"/>
                </a:ext>
              </a:extLst>
            </p:cNvPr>
            <p:cNvSpPr/>
            <p:nvPr/>
          </p:nvSpPr>
          <p:spPr>
            <a:xfrm>
              <a:off x="7502366" y="243411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D3B0E3B7-0F42-499E-BCC2-959685AE7501}"/>
                </a:ext>
              </a:extLst>
            </p:cNvPr>
            <p:cNvSpPr/>
            <p:nvPr/>
          </p:nvSpPr>
          <p:spPr>
            <a:xfrm>
              <a:off x="74680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7F86404D-A987-477D-B328-C9F58A844C39}"/>
                </a:ext>
              </a:extLst>
            </p:cNvPr>
            <p:cNvSpPr/>
            <p:nvPr/>
          </p:nvSpPr>
          <p:spPr>
            <a:xfrm>
              <a:off x="7445216" y="2425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DD9B3887-6E5B-4C34-BE28-0F7CFA29678A}"/>
                </a:ext>
              </a:extLst>
            </p:cNvPr>
            <p:cNvSpPr/>
            <p:nvPr/>
          </p:nvSpPr>
          <p:spPr>
            <a:xfrm>
              <a:off x="7446698" y="244459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lnTo>
                    <a:pt x="7567" y="7144"/>
                  </a:ln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0F65CC33-11A8-469C-B805-C09B1E3C904F}"/>
                </a:ext>
              </a:extLst>
            </p:cNvPr>
            <p:cNvSpPr/>
            <p:nvPr/>
          </p:nvSpPr>
          <p:spPr>
            <a:xfrm>
              <a:off x="7420451" y="24322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99B29B8-19EA-4DA2-A568-6E82FF91C956}"/>
                </a:ext>
              </a:extLst>
            </p:cNvPr>
            <p:cNvSpPr/>
            <p:nvPr/>
          </p:nvSpPr>
          <p:spPr>
            <a:xfrm>
              <a:off x="7444264" y="2439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14252505-0099-42FB-9784-F79CC42E3F05}"/>
                </a:ext>
              </a:extLst>
            </p:cNvPr>
            <p:cNvSpPr/>
            <p:nvPr/>
          </p:nvSpPr>
          <p:spPr>
            <a:xfrm>
              <a:off x="7581001" y="24550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7D794CE7-D147-42E3-9E09-F1A33DDACFFF}"/>
                </a:ext>
              </a:extLst>
            </p:cNvPr>
            <p:cNvSpPr/>
            <p:nvPr/>
          </p:nvSpPr>
          <p:spPr>
            <a:xfrm>
              <a:off x="7584281" y="244459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03884BAB-DC43-4C8B-B1B8-D927E64C0869}"/>
                </a:ext>
              </a:extLst>
            </p:cNvPr>
            <p:cNvSpPr/>
            <p:nvPr/>
          </p:nvSpPr>
          <p:spPr>
            <a:xfrm>
              <a:off x="7518559" y="2442160"/>
              <a:ext cx="9525" cy="9525"/>
            </a:xfrm>
            <a:custGeom>
              <a:avLst/>
              <a:gdLst>
                <a:gd name="connsiteX0" fmla="*/ 7144 w 9525"/>
                <a:gd name="connsiteY0" fmla="*/ 7670 h 9525"/>
                <a:gd name="connsiteX1" fmla="*/ 8096 w 9525"/>
                <a:gd name="connsiteY1" fmla="*/ 10527 h 9525"/>
                <a:gd name="connsiteX2" fmla="*/ 7144 w 9525"/>
                <a:gd name="connsiteY2" fmla="*/ 7670 h 9525"/>
              </a:gdLst>
              <a:ahLst/>
              <a:cxnLst>
                <a:cxn ang="0">
                  <a:pos x="connsiteX0" y="connsiteY0"/>
                </a:cxn>
                <a:cxn ang="0">
                  <a:pos x="connsiteX1" y="connsiteY1"/>
                </a:cxn>
                <a:cxn ang="0">
                  <a:pos x="connsiteX2" y="connsiteY2"/>
                </a:cxn>
              </a:cxnLst>
              <a:rect l="l" t="t" r="r" b="b"/>
              <a:pathLst>
                <a:path w="9525" h="9525">
                  <a:moveTo>
                    <a:pt x="7144" y="7670"/>
                  </a:moveTo>
                  <a:cubicBezTo>
                    <a:pt x="7144" y="8622"/>
                    <a:pt x="8096" y="9575"/>
                    <a:pt x="8096" y="10527"/>
                  </a:cubicBezTo>
                  <a:cubicBezTo>
                    <a:pt x="9049" y="9575"/>
                    <a:pt x="8096" y="5765"/>
                    <a:pt x="7144" y="7670"/>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A331F8F7-CA21-406C-8D8F-960BABE14F35}"/>
                </a:ext>
              </a:extLst>
            </p:cNvPr>
            <p:cNvSpPr/>
            <p:nvPr/>
          </p:nvSpPr>
          <p:spPr>
            <a:xfrm>
              <a:off x="7576661" y="249316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7144"/>
                    <a:pt x="8096"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F794D562-E023-421B-9962-41F634AE7C05}"/>
                </a:ext>
              </a:extLst>
            </p:cNvPr>
            <p:cNvSpPr/>
            <p:nvPr/>
          </p:nvSpPr>
          <p:spPr>
            <a:xfrm>
              <a:off x="7576661" y="249126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1F4F3992-A23B-465D-9CC3-61EC70EAF9BC}"/>
                </a:ext>
              </a:extLst>
            </p:cNvPr>
            <p:cNvSpPr/>
            <p:nvPr/>
          </p:nvSpPr>
          <p:spPr>
            <a:xfrm>
              <a:off x="7519088" y="2496264"/>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7858"/>
                    <a:pt x="7567" y="7858"/>
                    <a:pt x="7567" y="7858"/>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0D7CD9BA-B039-475E-A917-8E526B4495FE}"/>
                </a:ext>
              </a:extLst>
            </p:cNvPr>
            <p:cNvSpPr/>
            <p:nvPr/>
          </p:nvSpPr>
          <p:spPr>
            <a:xfrm>
              <a:off x="7585722" y="2430169"/>
              <a:ext cx="9525" cy="28575"/>
            </a:xfrm>
            <a:custGeom>
              <a:avLst/>
              <a:gdLst>
                <a:gd name="connsiteX0" fmla="*/ 7608 w 9525"/>
                <a:gd name="connsiteY0" fmla="*/ 23471 h 28575"/>
                <a:gd name="connsiteX1" fmla="*/ 7608 w 9525"/>
                <a:gd name="connsiteY1" fmla="*/ 23471 h 28575"/>
              </a:gdLst>
              <a:ahLst/>
              <a:cxnLst>
                <a:cxn ang="0">
                  <a:pos x="connsiteX0" y="connsiteY0"/>
                </a:cxn>
                <a:cxn ang="0">
                  <a:pos x="connsiteX1" y="connsiteY1"/>
                </a:cxn>
              </a:cxnLst>
              <a:rect l="l" t="t" r="r" b="b"/>
              <a:pathLst>
                <a:path w="9525" h="28575">
                  <a:moveTo>
                    <a:pt x="7608" y="23471"/>
                  </a:moveTo>
                  <a:cubicBezTo>
                    <a:pt x="10465" y="-6057"/>
                    <a:pt x="5703" y="11088"/>
                    <a:pt x="7608" y="23471"/>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CE4288C-6874-428E-9545-EF23307A5B54}"/>
                </a:ext>
              </a:extLst>
            </p:cNvPr>
            <p:cNvSpPr/>
            <p:nvPr/>
          </p:nvSpPr>
          <p:spPr>
            <a:xfrm>
              <a:off x="7582376" y="24822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9D65D35E-6B82-4B05-83C1-B7A051980A13}"/>
                </a:ext>
              </a:extLst>
            </p:cNvPr>
            <p:cNvSpPr/>
            <p:nvPr/>
          </p:nvSpPr>
          <p:spPr>
            <a:xfrm>
              <a:off x="7421404" y="251602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14D7DA7E-CA87-449C-83C2-AE5897EEC658}"/>
                </a:ext>
              </a:extLst>
            </p:cNvPr>
            <p:cNvSpPr/>
            <p:nvPr/>
          </p:nvSpPr>
          <p:spPr>
            <a:xfrm>
              <a:off x="7580471" y="2462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495B0D20-C04E-4B06-8F02-0782D44AD442}"/>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BF16ADF4-A695-4D50-8784-FBCD5AFA94A4}"/>
                </a:ext>
              </a:extLst>
            </p:cNvPr>
            <p:cNvSpPr/>
            <p:nvPr/>
          </p:nvSpPr>
          <p:spPr>
            <a:xfrm>
              <a:off x="7430929" y="2426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F5450C3C-5A2E-418E-B5A9-7A04008C3600}"/>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0CBA7698-5062-460E-98A8-B09989B6D170}"/>
                </a:ext>
              </a:extLst>
            </p:cNvPr>
            <p:cNvSpPr/>
            <p:nvPr/>
          </p:nvSpPr>
          <p:spPr>
            <a:xfrm>
              <a:off x="7470934" y="249888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A771278B-79F4-4F6F-ADC9-99620F067776}"/>
                </a:ext>
              </a:extLst>
            </p:cNvPr>
            <p:cNvSpPr/>
            <p:nvPr/>
          </p:nvSpPr>
          <p:spPr>
            <a:xfrm>
              <a:off x="7462361" y="2494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5CDA3E53-60F0-49EA-8740-A5CE5F82C2F0}"/>
                </a:ext>
              </a:extLst>
            </p:cNvPr>
            <p:cNvSpPr/>
            <p:nvPr/>
          </p:nvSpPr>
          <p:spPr>
            <a:xfrm>
              <a:off x="7514034" y="242458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D95D07F3-133A-4CC7-8BE6-C0063CCCA944}"/>
                </a:ext>
              </a:extLst>
            </p:cNvPr>
            <p:cNvSpPr/>
            <p:nvPr/>
          </p:nvSpPr>
          <p:spPr>
            <a:xfrm>
              <a:off x="7429976" y="25169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86C44FD-9707-4FB9-8A8F-108440B525D4}"/>
                </a:ext>
              </a:extLst>
            </p:cNvPr>
            <p:cNvSpPr/>
            <p:nvPr/>
          </p:nvSpPr>
          <p:spPr>
            <a:xfrm>
              <a:off x="7481411" y="2477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2F330BC7-0270-4BC3-A40E-93007A06202E}"/>
                </a:ext>
              </a:extLst>
            </p:cNvPr>
            <p:cNvSpPr/>
            <p:nvPr/>
          </p:nvSpPr>
          <p:spPr>
            <a:xfrm>
              <a:off x="7484297" y="2471605"/>
              <a:ext cx="9525" cy="19050"/>
            </a:xfrm>
            <a:custGeom>
              <a:avLst/>
              <a:gdLst>
                <a:gd name="connsiteX0" fmla="*/ 9020 w 9525"/>
                <a:gd name="connsiteY0" fmla="*/ 16325 h 19050"/>
                <a:gd name="connsiteX1" fmla="*/ 9020 w 9525"/>
                <a:gd name="connsiteY1" fmla="*/ 16325 h 19050"/>
              </a:gdLst>
              <a:ahLst/>
              <a:cxnLst>
                <a:cxn ang="0">
                  <a:pos x="connsiteX0" y="connsiteY0"/>
                </a:cxn>
                <a:cxn ang="0">
                  <a:pos x="connsiteX1" y="connsiteY1"/>
                </a:cxn>
              </a:cxnLst>
              <a:rect l="l" t="t" r="r" b="b"/>
              <a:pathLst>
                <a:path w="9525" h="19050">
                  <a:moveTo>
                    <a:pt x="9020" y="16325"/>
                  </a:moveTo>
                  <a:cubicBezTo>
                    <a:pt x="12830" y="-6535"/>
                    <a:pt x="3305" y="21087"/>
                    <a:pt x="9020" y="16325"/>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6E9482A2-29A7-454C-85E5-7DA005588191}"/>
                </a:ext>
              </a:extLst>
            </p:cNvPr>
            <p:cNvSpPr/>
            <p:nvPr/>
          </p:nvSpPr>
          <p:spPr>
            <a:xfrm>
              <a:off x="7485751" y="248173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455D90A7-53EB-4157-B06A-B09430B99830}"/>
                </a:ext>
              </a:extLst>
            </p:cNvPr>
            <p:cNvSpPr/>
            <p:nvPr/>
          </p:nvSpPr>
          <p:spPr>
            <a:xfrm>
              <a:off x="7501414" y="248673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D36C8E6C-9D3A-4FF1-A206-85F3A7E6CDFB}"/>
                </a:ext>
              </a:extLst>
            </p:cNvPr>
            <p:cNvSpPr/>
            <p:nvPr/>
          </p:nvSpPr>
          <p:spPr>
            <a:xfrm>
              <a:off x="7394734"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001" y="8096"/>
                    <a:pt x="7144" y="7144"/>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495C8725-D6E4-46B9-A291-FF663C140C45}"/>
                </a:ext>
              </a:extLst>
            </p:cNvPr>
            <p:cNvSpPr/>
            <p:nvPr/>
          </p:nvSpPr>
          <p:spPr>
            <a:xfrm>
              <a:off x="7536233" y="2463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6466"/>
                    <a:pt x="7567" y="8371"/>
                    <a:pt x="7567" y="7419"/>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915C717F-040D-462A-A302-8C444AB00697}"/>
                </a:ext>
              </a:extLst>
            </p:cNvPr>
            <p:cNvSpPr/>
            <p:nvPr/>
          </p:nvSpPr>
          <p:spPr>
            <a:xfrm>
              <a:off x="7487126" y="247126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83F90A75-A133-4DB3-B6CF-FA1A23D42BFE}"/>
                </a:ext>
              </a:extLst>
            </p:cNvPr>
            <p:cNvSpPr/>
            <p:nvPr/>
          </p:nvSpPr>
          <p:spPr>
            <a:xfrm>
              <a:off x="7538561" y="2471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1906"/>
                    <a:pt x="9049" y="9049"/>
                    <a:pt x="7144" y="7144"/>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3DC24FCA-BD8E-46AE-8596-8975604D9AEA}"/>
                </a:ext>
              </a:extLst>
            </p:cNvPr>
            <p:cNvSpPr/>
            <p:nvPr/>
          </p:nvSpPr>
          <p:spPr>
            <a:xfrm>
              <a:off x="7540466"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E2F5C8C1-AFEC-40A3-890D-32916C65A452}"/>
                </a:ext>
              </a:extLst>
            </p:cNvPr>
            <p:cNvSpPr/>
            <p:nvPr/>
          </p:nvSpPr>
          <p:spPr>
            <a:xfrm>
              <a:off x="7246144" y="2403977"/>
              <a:ext cx="352425" cy="133350"/>
            </a:xfrm>
            <a:custGeom>
              <a:avLst/>
              <a:gdLst>
                <a:gd name="connsiteX0" fmla="*/ 154781 w 352425"/>
                <a:gd name="connsiteY0" fmla="*/ 87762 h 133350"/>
                <a:gd name="connsiteX1" fmla="*/ 7144 w 352425"/>
                <a:gd name="connsiteY1" fmla="*/ 94430 h 133350"/>
                <a:gd name="connsiteX2" fmla="*/ 164306 w 352425"/>
                <a:gd name="connsiteY2" fmla="*/ 36327 h 133350"/>
                <a:gd name="connsiteX3" fmla="*/ 141446 w 352425"/>
                <a:gd name="connsiteY3" fmla="*/ 43947 h 133350"/>
                <a:gd name="connsiteX4" fmla="*/ 190976 w 352425"/>
                <a:gd name="connsiteY4" fmla="*/ 47757 h 133350"/>
                <a:gd name="connsiteX5" fmla="*/ 219551 w 352425"/>
                <a:gd name="connsiteY5" fmla="*/ 37280 h 133350"/>
                <a:gd name="connsiteX6" fmla="*/ 204311 w 352425"/>
                <a:gd name="connsiteY6" fmla="*/ 26802 h 133350"/>
                <a:gd name="connsiteX7" fmla="*/ 222409 w 352425"/>
                <a:gd name="connsiteY7" fmla="*/ 58235 h 133350"/>
                <a:gd name="connsiteX8" fmla="*/ 221456 w 352425"/>
                <a:gd name="connsiteY8" fmla="*/ 50615 h 133350"/>
                <a:gd name="connsiteX9" fmla="*/ 233839 w 352425"/>
                <a:gd name="connsiteY9" fmla="*/ 26802 h 133350"/>
                <a:gd name="connsiteX10" fmla="*/ 228124 w 352425"/>
                <a:gd name="connsiteY10" fmla="*/ 46805 h 133350"/>
                <a:gd name="connsiteX11" fmla="*/ 243364 w 352425"/>
                <a:gd name="connsiteY11" fmla="*/ 26802 h 133350"/>
                <a:gd name="connsiteX12" fmla="*/ 241459 w 352425"/>
                <a:gd name="connsiteY12" fmla="*/ 52520 h 133350"/>
                <a:gd name="connsiteX13" fmla="*/ 265271 w 352425"/>
                <a:gd name="connsiteY13" fmla="*/ 40137 h 133350"/>
                <a:gd name="connsiteX14" fmla="*/ 272891 w 352425"/>
                <a:gd name="connsiteY14" fmla="*/ 28707 h 133350"/>
                <a:gd name="connsiteX15" fmla="*/ 319564 w 352425"/>
                <a:gd name="connsiteY15" fmla="*/ 36327 h 133350"/>
                <a:gd name="connsiteX16" fmla="*/ 319564 w 352425"/>
                <a:gd name="connsiteY16" fmla="*/ 26802 h 133350"/>
                <a:gd name="connsiteX17" fmla="*/ 325279 w 352425"/>
                <a:gd name="connsiteY17" fmla="*/ 30612 h 133350"/>
                <a:gd name="connsiteX18" fmla="*/ 348139 w 352425"/>
                <a:gd name="connsiteY18" fmla="*/ 79190 h 133350"/>
                <a:gd name="connsiteX19" fmla="*/ 227171 w 352425"/>
                <a:gd name="connsiteY19" fmla="*/ 121100 h 133350"/>
                <a:gd name="connsiteX20" fmla="*/ 228124 w 352425"/>
                <a:gd name="connsiteY20" fmla="*/ 88715 h 133350"/>
                <a:gd name="connsiteX21" fmla="*/ 173831 w 352425"/>
                <a:gd name="connsiteY21" fmla="*/ 126815 h 133350"/>
                <a:gd name="connsiteX22" fmla="*/ 154781 w 352425"/>
                <a:gd name="connsiteY22" fmla="*/ 87762 h 133350"/>
                <a:gd name="connsiteX23" fmla="*/ 20479 w 352425"/>
                <a:gd name="connsiteY23" fmla="*/ 85857 h 133350"/>
                <a:gd name="connsiteX24" fmla="*/ 20479 w 352425"/>
                <a:gd name="connsiteY24" fmla="*/ 83952 h 133350"/>
                <a:gd name="connsiteX25" fmla="*/ 20479 w 352425"/>
                <a:gd name="connsiteY25" fmla="*/ 85857 h 133350"/>
                <a:gd name="connsiteX26" fmla="*/ 194786 w 352425"/>
                <a:gd name="connsiteY26" fmla="*/ 70617 h 133350"/>
                <a:gd name="connsiteX27" fmla="*/ 194786 w 352425"/>
                <a:gd name="connsiteY27" fmla="*/ 70617 h 133350"/>
                <a:gd name="connsiteX28" fmla="*/ 196691 w 352425"/>
                <a:gd name="connsiteY28" fmla="*/ 86810 h 133350"/>
                <a:gd name="connsiteX29" fmla="*/ 196691 w 352425"/>
                <a:gd name="connsiteY29" fmla="*/ 86810 h 133350"/>
                <a:gd name="connsiteX30" fmla="*/ 198596 w 352425"/>
                <a:gd name="connsiteY30" fmla="*/ 82047 h 133350"/>
                <a:gd name="connsiteX31" fmla="*/ 198596 w 352425"/>
                <a:gd name="connsiteY31" fmla="*/ 82047 h 133350"/>
                <a:gd name="connsiteX32" fmla="*/ 198596 w 352425"/>
                <a:gd name="connsiteY32" fmla="*/ 82047 h 133350"/>
                <a:gd name="connsiteX33" fmla="*/ 168116 w 352425"/>
                <a:gd name="connsiteY33" fmla="*/ 80142 h 133350"/>
                <a:gd name="connsiteX34" fmla="*/ 168116 w 352425"/>
                <a:gd name="connsiteY34" fmla="*/ 80142 h 133350"/>
                <a:gd name="connsiteX35" fmla="*/ 170974 w 352425"/>
                <a:gd name="connsiteY35" fmla="*/ 84905 h 133350"/>
                <a:gd name="connsiteX36" fmla="*/ 170974 w 352425"/>
                <a:gd name="connsiteY36" fmla="*/ 84905 h 133350"/>
                <a:gd name="connsiteX37" fmla="*/ 181451 w 352425"/>
                <a:gd name="connsiteY37" fmla="*/ 96335 h 133350"/>
                <a:gd name="connsiteX38" fmla="*/ 181451 w 352425"/>
                <a:gd name="connsiteY38" fmla="*/ 96335 h 133350"/>
                <a:gd name="connsiteX39" fmla="*/ 315754 w 352425"/>
                <a:gd name="connsiteY39" fmla="*/ 72522 h 133350"/>
                <a:gd name="connsiteX40" fmla="*/ 315754 w 352425"/>
                <a:gd name="connsiteY40" fmla="*/ 72522 h 133350"/>
                <a:gd name="connsiteX41" fmla="*/ 290036 w 352425"/>
                <a:gd name="connsiteY41" fmla="*/ 66807 h 133350"/>
                <a:gd name="connsiteX42" fmla="*/ 290036 w 352425"/>
                <a:gd name="connsiteY42" fmla="*/ 66807 h 133350"/>
                <a:gd name="connsiteX43" fmla="*/ 224314 w 352425"/>
                <a:gd name="connsiteY43" fmla="*/ 68712 h 133350"/>
                <a:gd name="connsiteX44" fmla="*/ 224314 w 352425"/>
                <a:gd name="connsiteY44" fmla="*/ 68712 h 133350"/>
                <a:gd name="connsiteX45" fmla="*/ 216694 w 352425"/>
                <a:gd name="connsiteY45" fmla="*/ 73475 h 133350"/>
                <a:gd name="connsiteX46" fmla="*/ 216694 w 352425"/>
                <a:gd name="connsiteY46" fmla="*/ 73475 h 133350"/>
                <a:gd name="connsiteX47" fmla="*/ 175736 w 352425"/>
                <a:gd name="connsiteY47" fmla="*/ 40137 h 133350"/>
                <a:gd name="connsiteX48" fmla="*/ 175736 w 352425"/>
                <a:gd name="connsiteY48" fmla="*/ 40137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2425" h="133350">
                  <a:moveTo>
                    <a:pt x="154781" y="87762"/>
                  </a:moveTo>
                  <a:cubicBezTo>
                    <a:pt x="137636" y="94430"/>
                    <a:pt x="19526" y="101097"/>
                    <a:pt x="7144" y="94430"/>
                  </a:cubicBezTo>
                  <a:cubicBezTo>
                    <a:pt x="53816" y="35375"/>
                    <a:pt x="123349" y="93477"/>
                    <a:pt x="164306" y="36327"/>
                  </a:cubicBezTo>
                  <a:cubicBezTo>
                    <a:pt x="175736" y="20135"/>
                    <a:pt x="144304" y="42042"/>
                    <a:pt x="141446" y="43947"/>
                  </a:cubicBezTo>
                  <a:cubicBezTo>
                    <a:pt x="144304" y="-15108"/>
                    <a:pt x="170974" y="64902"/>
                    <a:pt x="190976" y="47757"/>
                  </a:cubicBezTo>
                  <a:cubicBezTo>
                    <a:pt x="191929" y="68712"/>
                    <a:pt x="190976" y="-44635"/>
                    <a:pt x="219551" y="37280"/>
                  </a:cubicBezTo>
                  <a:cubicBezTo>
                    <a:pt x="219551" y="37280"/>
                    <a:pt x="200501" y="28707"/>
                    <a:pt x="204311" y="26802"/>
                  </a:cubicBezTo>
                  <a:cubicBezTo>
                    <a:pt x="195739" y="51567"/>
                    <a:pt x="201454" y="62045"/>
                    <a:pt x="222409" y="58235"/>
                  </a:cubicBezTo>
                  <a:cubicBezTo>
                    <a:pt x="217646" y="62045"/>
                    <a:pt x="250984" y="22040"/>
                    <a:pt x="221456" y="50615"/>
                  </a:cubicBezTo>
                  <a:cubicBezTo>
                    <a:pt x="228124" y="38232"/>
                    <a:pt x="209074" y="34422"/>
                    <a:pt x="233839" y="26802"/>
                  </a:cubicBezTo>
                  <a:cubicBezTo>
                    <a:pt x="231934" y="40137"/>
                    <a:pt x="234791" y="37280"/>
                    <a:pt x="228124" y="46805"/>
                  </a:cubicBezTo>
                  <a:cubicBezTo>
                    <a:pt x="236696" y="42042"/>
                    <a:pt x="242411" y="35375"/>
                    <a:pt x="243364" y="26802"/>
                  </a:cubicBezTo>
                  <a:cubicBezTo>
                    <a:pt x="243364" y="21087"/>
                    <a:pt x="238601" y="51567"/>
                    <a:pt x="241459" y="52520"/>
                  </a:cubicBezTo>
                  <a:cubicBezTo>
                    <a:pt x="239554" y="42042"/>
                    <a:pt x="251936" y="11562"/>
                    <a:pt x="265271" y="40137"/>
                  </a:cubicBezTo>
                  <a:cubicBezTo>
                    <a:pt x="267176" y="41090"/>
                    <a:pt x="250031" y="37280"/>
                    <a:pt x="272891" y="28707"/>
                  </a:cubicBezTo>
                  <a:cubicBezTo>
                    <a:pt x="249079" y="71570"/>
                    <a:pt x="320516" y="21087"/>
                    <a:pt x="319564" y="36327"/>
                  </a:cubicBezTo>
                  <a:cubicBezTo>
                    <a:pt x="286226" y="24897"/>
                    <a:pt x="346234" y="79190"/>
                    <a:pt x="319564" y="26802"/>
                  </a:cubicBezTo>
                  <a:cubicBezTo>
                    <a:pt x="333851" y="21087"/>
                    <a:pt x="312896" y="78237"/>
                    <a:pt x="325279" y="30612"/>
                  </a:cubicBezTo>
                  <a:cubicBezTo>
                    <a:pt x="385286" y="62045"/>
                    <a:pt x="290036" y="61092"/>
                    <a:pt x="348139" y="79190"/>
                  </a:cubicBezTo>
                  <a:cubicBezTo>
                    <a:pt x="343376" y="101097"/>
                    <a:pt x="229076" y="121100"/>
                    <a:pt x="227171" y="121100"/>
                  </a:cubicBezTo>
                  <a:cubicBezTo>
                    <a:pt x="235744" y="113480"/>
                    <a:pt x="235744" y="103002"/>
                    <a:pt x="228124" y="88715"/>
                  </a:cubicBezTo>
                  <a:cubicBezTo>
                    <a:pt x="210979" y="130625"/>
                    <a:pt x="185261" y="93477"/>
                    <a:pt x="173831" y="126815"/>
                  </a:cubicBezTo>
                  <a:cubicBezTo>
                    <a:pt x="175736" y="117290"/>
                    <a:pt x="181451" y="106812"/>
                    <a:pt x="154781" y="87762"/>
                  </a:cubicBezTo>
                  <a:close/>
                  <a:moveTo>
                    <a:pt x="20479" y="85857"/>
                  </a:moveTo>
                  <a:cubicBezTo>
                    <a:pt x="20479" y="85857"/>
                    <a:pt x="20479" y="84905"/>
                    <a:pt x="20479" y="83952"/>
                  </a:cubicBezTo>
                  <a:cubicBezTo>
                    <a:pt x="21431" y="84905"/>
                    <a:pt x="21431" y="85857"/>
                    <a:pt x="20479" y="85857"/>
                  </a:cubicBezTo>
                  <a:close/>
                  <a:moveTo>
                    <a:pt x="194786" y="70617"/>
                  </a:moveTo>
                  <a:cubicBezTo>
                    <a:pt x="191929" y="70617"/>
                    <a:pt x="177641" y="103002"/>
                    <a:pt x="194786" y="70617"/>
                  </a:cubicBezTo>
                  <a:close/>
                  <a:moveTo>
                    <a:pt x="196691" y="86810"/>
                  </a:moveTo>
                  <a:cubicBezTo>
                    <a:pt x="197644" y="87762"/>
                    <a:pt x="197644" y="80142"/>
                    <a:pt x="196691" y="86810"/>
                  </a:cubicBezTo>
                  <a:close/>
                  <a:moveTo>
                    <a:pt x="198596" y="82047"/>
                  </a:moveTo>
                  <a:cubicBezTo>
                    <a:pt x="197644" y="82047"/>
                    <a:pt x="197644" y="82047"/>
                    <a:pt x="198596" y="82047"/>
                  </a:cubicBezTo>
                  <a:lnTo>
                    <a:pt x="198596" y="82047"/>
                  </a:lnTo>
                  <a:close/>
                  <a:moveTo>
                    <a:pt x="168116" y="80142"/>
                  </a:moveTo>
                  <a:cubicBezTo>
                    <a:pt x="167164" y="79190"/>
                    <a:pt x="166211" y="80142"/>
                    <a:pt x="168116" y="80142"/>
                  </a:cubicBezTo>
                  <a:close/>
                  <a:moveTo>
                    <a:pt x="170974" y="84905"/>
                  </a:moveTo>
                  <a:cubicBezTo>
                    <a:pt x="170974" y="76332"/>
                    <a:pt x="170021" y="83000"/>
                    <a:pt x="170974" y="84905"/>
                  </a:cubicBezTo>
                  <a:close/>
                  <a:moveTo>
                    <a:pt x="181451" y="96335"/>
                  </a:moveTo>
                  <a:cubicBezTo>
                    <a:pt x="185261" y="70617"/>
                    <a:pt x="182404" y="94430"/>
                    <a:pt x="181451" y="96335"/>
                  </a:cubicBezTo>
                  <a:close/>
                  <a:moveTo>
                    <a:pt x="315754" y="72522"/>
                  </a:moveTo>
                  <a:cubicBezTo>
                    <a:pt x="314801" y="67760"/>
                    <a:pt x="310991" y="81095"/>
                    <a:pt x="315754" y="72522"/>
                  </a:cubicBezTo>
                  <a:close/>
                  <a:moveTo>
                    <a:pt x="290036" y="66807"/>
                  </a:moveTo>
                  <a:cubicBezTo>
                    <a:pt x="262414" y="114432"/>
                    <a:pt x="327184" y="61092"/>
                    <a:pt x="290036" y="66807"/>
                  </a:cubicBezTo>
                  <a:close/>
                  <a:moveTo>
                    <a:pt x="224314" y="68712"/>
                  </a:moveTo>
                  <a:cubicBezTo>
                    <a:pt x="247174" y="178250"/>
                    <a:pt x="304324" y="12515"/>
                    <a:pt x="224314" y="68712"/>
                  </a:cubicBezTo>
                  <a:close/>
                  <a:moveTo>
                    <a:pt x="216694" y="73475"/>
                  </a:moveTo>
                  <a:cubicBezTo>
                    <a:pt x="182404" y="120147"/>
                    <a:pt x="216694" y="67760"/>
                    <a:pt x="216694" y="73475"/>
                  </a:cubicBezTo>
                  <a:close/>
                  <a:moveTo>
                    <a:pt x="175736" y="40137"/>
                  </a:moveTo>
                  <a:cubicBezTo>
                    <a:pt x="175736" y="40137"/>
                    <a:pt x="175736" y="40137"/>
                    <a:pt x="175736" y="40137"/>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138483B0-F4B5-4DAF-A387-B11C8209B207}"/>
                </a:ext>
              </a:extLst>
            </p:cNvPr>
            <p:cNvSpPr/>
            <p:nvPr/>
          </p:nvSpPr>
          <p:spPr>
            <a:xfrm>
              <a:off x="7582182" y="2451258"/>
              <a:ext cx="9525" cy="9525"/>
            </a:xfrm>
            <a:custGeom>
              <a:avLst/>
              <a:gdLst>
                <a:gd name="connsiteX0" fmla="*/ 7338 w 9525"/>
                <a:gd name="connsiteY0" fmla="*/ 10954 h 9525"/>
                <a:gd name="connsiteX1" fmla="*/ 9243 w 9525"/>
                <a:gd name="connsiteY1" fmla="*/ 7144 h 9525"/>
                <a:gd name="connsiteX2" fmla="*/ 7338 w 9525"/>
                <a:gd name="connsiteY2" fmla="*/ 10954 h 9525"/>
              </a:gdLst>
              <a:ahLst/>
              <a:cxnLst>
                <a:cxn ang="0">
                  <a:pos x="connsiteX0" y="connsiteY0"/>
                </a:cxn>
                <a:cxn ang="0">
                  <a:pos x="connsiteX1" y="connsiteY1"/>
                </a:cxn>
                <a:cxn ang="0">
                  <a:pos x="connsiteX2" y="connsiteY2"/>
                </a:cxn>
              </a:cxnLst>
              <a:rect l="l" t="t" r="r" b="b"/>
              <a:pathLst>
                <a:path w="9525" h="9525">
                  <a:moveTo>
                    <a:pt x="7338" y="10954"/>
                  </a:moveTo>
                  <a:cubicBezTo>
                    <a:pt x="8291" y="10001"/>
                    <a:pt x="9243" y="10001"/>
                    <a:pt x="9243" y="7144"/>
                  </a:cubicBezTo>
                  <a:cubicBezTo>
                    <a:pt x="9243" y="10954"/>
                    <a:pt x="6386" y="8096"/>
                    <a:pt x="7338" y="10954"/>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D1E6C09D-AE0A-44F0-8D86-F0F098516851}"/>
                </a:ext>
              </a:extLst>
            </p:cNvPr>
            <p:cNvSpPr/>
            <p:nvPr/>
          </p:nvSpPr>
          <p:spPr>
            <a:xfrm>
              <a:off x="7583858" y="2456679"/>
              <a:ext cx="9525" cy="9525"/>
            </a:xfrm>
            <a:custGeom>
              <a:avLst/>
              <a:gdLst>
                <a:gd name="connsiteX0" fmla="*/ 7567 w 9525"/>
                <a:gd name="connsiteY0" fmla="*/ 9343 h 9525"/>
                <a:gd name="connsiteX1" fmla="*/ 7567 w 9525"/>
                <a:gd name="connsiteY1" fmla="*/ 9343 h 9525"/>
              </a:gdLst>
              <a:ahLst/>
              <a:cxnLst>
                <a:cxn ang="0">
                  <a:pos x="connsiteX0" y="connsiteY0"/>
                </a:cxn>
                <a:cxn ang="0">
                  <a:pos x="connsiteX1" y="connsiteY1"/>
                </a:cxn>
              </a:cxnLst>
              <a:rect l="l" t="t" r="r" b="b"/>
              <a:pathLst>
                <a:path w="9525" h="9525">
                  <a:moveTo>
                    <a:pt x="7567" y="9343"/>
                  </a:moveTo>
                  <a:cubicBezTo>
                    <a:pt x="7567" y="5533"/>
                    <a:pt x="6615" y="7438"/>
                    <a:pt x="7567" y="9343"/>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6E1AF6AB-3299-4206-A871-CC78DEE9BCDC}"/>
                </a:ext>
              </a:extLst>
            </p:cNvPr>
            <p:cNvSpPr/>
            <p:nvPr/>
          </p:nvSpPr>
          <p:spPr>
            <a:xfrm>
              <a:off x="7585033" y="2479784"/>
              <a:ext cx="9525" cy="9525"/>
            </a:xfrm>
            <a:custGeom>
              <a:avLst/>
              <a:gdLst>
                <a:gd name="connsiteX0" fmla="*/ 7344 w 9525"/>
                <a:gd name="connsiteY0" fmla="*/ 8146 h 9525"/>
                <a:gd name="connsiteX1" fmla="*/ 7344 w 9525"/>
                <a:gd name="connsiteY1" fmla="*/ 8146 h 9525"/>
              </a:gdLst>
              <a:ahLst/>
              <a:cxnLst>
                <a:cxn ang="0">
                  <a:pos x="connsiteX0" y="connsiteY0"/>
                </a:cxn>
                <a:cxn ang="0">
                  <a:pos x="connsiteX1" y="connsiteY1"/>
                </a:cxn>
              </a:cxnLst>
              <a:rect l="l" t="t" r="r" b="b"/>
              <a:pathLst>
                <a:path w="9525" h="9525">
                  <a:moveTo>
                    <a:pt x="7344" y="8146"/>
                  </a:moveTo>
                  <a:cubicBezTo>
                    <a:pt x="9249" y="3383"/>
                    <a:pt x="6392" y="17671"/>
                    <a:pt x="7344" y="8146"/>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B2BCA9A6-C23A-4C60-9EB5-31E17BD05155}"/>
                </a:ext>
              </a:extLst>
            </p:cNvPr>
            <p:cNvSpPr/>
            <p:nvPr/>
          </p:nvSpPr>
          <p:spPr>
            <a:xfrm>
              <a:off x="7583329" y="2489064"/>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3"/>
                    <a:pt x="8096" y="7439"/>
                    <a:pt x="7144" y="9343"/>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0060319E-81F5-4186-906C-2C6FD00121DE}"/>
                </a:ext>
              </a:extLst>
            </p:cNvPr>
            <p:cNvSpPr/>
            <p:nvPr/>
          </p:nvSpPr>
          <p:spPr>
            <a:xfrm>
              <a:off x="7549039" y="2422398"/>
              <a:ext cx="9525" cy="9525"/>
            </a:xfrm>
            <a:custGeom>
              <a:avLst/>
              <a:gdLst>
                <a:gd name="connsiteX0" fmla="*/ 9049 w 9525"/>
                <a:gd name="connsiteY0" fmla="*/ 8381 h 9525"/>
                <a:gd name="connsiteX1" fmla="*/ 7144 w 9525"/>
                <a:gd name="connsiteY1" fmla="*/ 9334 h 9525"/>
                <a:gd name="connsiteX2" fmla="*/ 9049 w 9525"/>
                <a:gd name="connsiteY2" fmla="*/ 8381 h 9525"/>
              </a:gdLst>
              <a:ahLst/>
              <a:cxnLst>
                <a:cxn ang="0">
                  <a:pos x="connsiteX0" y="connsiteY0"/>
                </a:cxn>
                <a:cxn ang="0">
                  <a:pos x="connsiteX1" y="connsiteY1"/>
                </a:cxn>
                <a:cxn ang="0">
                  <a:pos x="connsiteX2" y="connsiteY2"/>
                </a:cxn>
              </a:cxnLst>
              <a:rect l="l" t="t" r="r" b="b"/>
              <a:pathLst>
                <a:path w="9525" h="9525">
                  <a:moveTo>
                    <a:pt x="9049" y="8381"/>
                  </a:moveTo>
                  <a:cubicBezTo>
                    <a:pt x="9049" y="5524"/>
                    <a:pt x="8096" y="8381"/>
                    <a:pt x="7144" y="9334"/>
                  </a:cubicBezTo>
                  <a:cubicBezTo>
                    <a:pt x="8096" y="9334"/>
                    <a:pt x="9049" y="9334"/>
                    <a:pt x="9049" y="838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0DFF086F-57EF-4A1D-A0C7-514A41BC2C30}"/>
                </a:ext>
              </a:extLst>
            </p:cNvPr>
            <p:cNvSpPr/>
            <p:nvPr/>
          </p:nvSpPr>
          <p:spPr>
            <a:xfrm>
              <a:off x="7279481" y="2432208"/>
              <a:ext cx="19050" cy="9525"/>
            </a:xfrm>
            <a:custGeom>
              <a:avLst/>
              <a:gdLst>
                <a:gd name="connsiteX0" fmla="*/ 17621 w 19050"/>
                <a:gd name="connsiteY0" fmla="*/ 7144 h 9525"/>
                <a:gd name="connsiteX1" fmla="*/ 7144 w 19050"/>
                <a:gd name="connsiteY1" fmla="*/ 10001 h 9525"/>
                <a:gd name="connsiteX2" fmla="*/ 17621 w 19050"/>
                <a:gd name="connsiteY2" fmla="*/ 7144 h 9525"/>
              </a:gdLst>
              <a:ahLst/>
              <a:cxnLst>
                <a:cxn ang="0">
                  <a:pos x="connsiteX0" y="connsiteY0"/>
                </a:cxn>
                <a:cxn ang="0">
                  <a:pos x="connsiteX1" y="connsiteY1"/>
                </a:cxn>
                <a:cxn ang="0">
                  <a:pos x="connsiteX2" y="connsiteY2"/>
                </a:cxn>
              </a:cxnLst>
              <a:rect l="l" t="t" r="r" b="b"/>
              <a:pathLst>
                <a:path w="19050" h="9525">
                  <a:moveTo>
                    <a:pt x="17621" y="7144"/>
                  </a:moveTo>
                  <a:lnTo>
                    <a:pt x="7144" y="10001"/>
                  </a:lnTo>
                  <a:cubicBezTo>
                    <a:pt x="10954" y="8096"/>
                    <a:pt x="13811" y="8096"/>
                    <a:pt x="17621" y="7144"/>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002C823F-A918-4019-AAA9-4EE57A4BA1D2}"/>
                </a:ext>
              </a:extLst>
            </p:cNvPr>
            <p:cNvSpPr/>
            <p:nvPr/>
          </p:nvSpPr>
          <p:spPr>
            <a:xfrm>
              <a:off x="7517606" y="243634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17621" y="2059"/>
                    <a:pt x="9049" y="7774"/>
                    <a:pt x="7144" y="14442"/>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015D52E3-C15A-419B-9053-1B93DE7DF526}"/>
                </a:ext>
              </a:extLst>
            </p:cNvPr>
            <p:cNvSpPr/>
            <p:nvPr/>
          </p:nvSpPr>
          <p:spPr>
            <a:xfrm>
              <a:off x="7515701" y="242363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2384"/>
                    <a:pt x="7144" y="13811"/>
                    <a:pt x="7144" y="7144"/>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E609B678-FFDE-4E27-ABA8-C4E2DC054FAF}"/>
                </a:ext>
              </a:extLst>
            </p:cNvPr>
            <p:cNvSpPr/>
            <p:nvPr/>
          </p:nvSpPr>
          <p:spPr>
            <a:xfrm>
              <a:off x="7538138" y="249888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8096"/>
                    <a:pt x="7567" y="7144"/>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5E5FCDF9-DFCD-4176-9442-935C8ECBC336}"/>
                </a:ext>
              </a:extLst>
            </p:cNvPr>
            <p:cNvSpPr/>
            <p:nvPr/>
          </p:nvSpPr>
          <p:spPr>
            <a:xfrm>
              <a:off x="7502762" y="2427006"/>
              <a:ext cx="9525" cy="9525"/>
            </a:xfrm>
            <a:custGeom>
              <a:avLst/>
              <a:gdLst>
                <a:gd name="connsiteX0" fmla="*/ 8653 w 9525"/>
                <a:gd name="connsiteY0" fmla="*/ 9488 h 9525"/>
                <a:gd name="connsiteX1" fmla="*/ 8653 w 9525"/>
                <a:gd name="connsiteY1" fmla="*/ 9488 h 9525"/>
              </a:gdLst>
              <a:ahLst/>
              <a:cxnLst>
                <a:cxn ang="0">
                  <a:pos x="connsiteX0" y="connsiteY0"/>
                </a:cxn>
                <a:cxn ang="0">
                  <a:pos x="connsiteX1" y="connsiteY1"/>
                </a:cxn>
              </a:cxnLst>
              <a:rect l="l" t="t" r="r" b="b"/>
              <a:pathLst>
                <a:path w="9525" h="9525">
                  <a:moveTo>
                    <a:pt x="8653" y="9488"/>
                  </a:moveTo>
                  <a:cubicBezTo>
                    <a:pt x="7700" y="8536"/>
                    <a:pt x="5795" y="4726"/>
                    <a:pt x="8653" y="948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31830980-5B69-43C0-AC40-43ED12252B82}"/>
                </a:ext>
              </a:extLst>
            </p:cNvPr>
            <p:cNvSpPr/>
            <p:nvPr/>
          </p:nvSpPr>
          <p:spPr>
            <a:xfrm>
              <a:off x="7504271" y="24274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lnTo>
                    <a:pt x="7144" y="7144"/>
                  </a:ln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7E4FF519-BEAA-4DC2-911B-B49149B84DF7}"/>
                </a:ext>
              </a:extLst>
            </p:cNvPr>
            <p:cNvSpPr/>
            <p:nvPr/>
          </p:nvSpPr>
          <p:spPr>
            <a:xfrm>
              <a:off x="7538561" y="25084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0311C67B-EEEB-49B2-A419-795137B19529}"/>
                </a:ext>
              </a:extLst>
            </p:cNvPr>
            <p:cNvSpPr/>
            <p:nvPr/>
          </p:nvSpPr>
          <p:spPr>
            <a:xfrm>
              <a:off x="7524007" y="2483491"/>
              <a:ext cx="9525" cy="9525"/>
            </a:xfrm>
            <a:custGeom>
              <a:avLst/>
              <a:gdLst>
                <a:gd name="connsiteX0" fmla="*/ 7410 w 9525"/>
                <a:gd name="connsiteY0" fmla="*/ 9201 h 9525"/>
                <a:gd name="connsiteX1" fmla="*/ 8363 w 9525"/>
                <a:gd name="connsiteY1" fmla="*/ 7296 h 9525"/>
                <a:gd name="connsiteX2" fmla="*/ 7410 w 9525"/>
                <a:gd name="connsiteY2" fmla="*/ 9201 h 9525"/>
              </a:gdLst>
              <a:ahLst/>
              <a:cxnLst>
                <a:cxn ang="0">
                  <a:pos x="connsiteX0" y="connsiteY0"/>
                </a:cxn>
                <a:cxn ang="0">
                  <a:pos x="connsiteX1" y="connsiteY1"/>
                </a:cxn>
                <a:cxn ang="0">
                  <a:pos x="connsiteX2" y="connsiteY2"/>
                </a:cxn>
              </a:cxnLst>
              <a:rect l="l" t="t" r="r" b="b"/>
              <a:pathLst>
                <a:path w="9525" h="9525">
                  <a:moveTo>
                    <a:pt x="7410" y="9201"/>
                  </a:moveTo>
                  <a:lnTo>
                    <a:pt x="8363" y="7296"/>
                  </a:lnTo>
                  <a:cubicBezTo>
                    <a:pt x="8363" y="7296"/>
                    <a:pt x="6458" y="6344"/>
                    <a:pt x="7410" y="9201"/>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334E79A6-4C24-46B1-9905-914B96639E22}"/>
                </a:ext>
              </a:extLst>
            </p:cNvPr>
            <p:cNvSpPr/>
            <p:nvPr/>
          </p:nvSpPr>
          <p:spPr>
            <a:xfrm>
              <a:off x="7494599" y="242839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1906"/>
                    <a:pt x="7291" y="9049"/>
                    <a:pt x="8244" y="7144"/>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FE51BB9B-74DA-49CF-B7AD-EB47D0E7BBF2}"/>
                </a:ext>
              </a:extLst>
            </p:cNvPr>
            <p:cNvSpPr/>
            <p:nvPr/>
          </p:nvSpPr>
          <p:spPr>
            <a:xfrm>
              <a:off x="7516935" y="2498883"/>
              <a:ext cx="9525" cy="9525"/>
            </a:xfrm>
            <a:custGeom>
              <a:avLst/>
              <a:gdLst>
                <a:gd name="connsiteX0" fmla="*/ 7815 w 9525"/>
                <a:gd name="connsiteY0" fmla="*/ 7144 h 9525"/>
                <a:gd name="connsiteX1" fmla="*/ 7815 w 9525"/>
                <a:gd name="connsiteY1" fmla="*/ 1095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10954"/>
                    <a:pt x="5909" y="8096"/>
                    <a:pt x="7815" y="10954"/>
                  </a:cubicBezTo>
                  <a:cubicBezTo>
                    <a:pt x="8767" y="10954"/>
                    <a:pt x="8767" y="9049"/>
                    <a:pt x="7815" y="7144"/>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A4403A65-A0DA-4BE6-8012-FD64DB8C1664}"/>
                </a:ext>
              </a:extLst>
            </p:cNvPr>
            <p:cNvSpPr/>
            <p:nvPr/>
          </p:nvSpPr>
          <p:spPr>
            <a:xfrm>
              <a:off x="7497842" y="247697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8096"/>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B7800809-CFD1-4E87-8BB2-44F2E189EE43}"/>
                </a:ext>
              </a:extLst>
            </p:cNvPr>
            <p:cNvSpPr/>
            <p:nvPr/>
          </p:nvSpPr>
          <p:spPr>
            <a:xfrm>
              <a:off x="7498556" y="247655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8520"/>
                    <a:pt x="9049"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582767DE-85A5-44F9-935A-8C054C0AD02D}"/>
                </a:ext>
              </a:extLst>
            </p:cNvPr>
            <p:cNvSpPr/>
            <p:nvPr/>
          </p:nvSpPr>
          <p:spPr>
            <a:xfrm>
              <a:off x="7491688" y="2476368"/>
              <a:ext cx="9525" cy="9525"/>
            </a:xfrm>
            <a:custGeom>
              <a:avLst/>
              <a:gdLst>
                <a:gd name="connsiteX0" fmla="*/ 7344 w 9525"/>
                <a:gd name="connsiteY0" fmla="*/ 9657 h 9525"/>
                <a:gd name="connsiteX1" fmla="*/ 7344 w 9525"/>
                <a:gd name="connsiteY1" fmla="*/ 9657 h 9525"/>
              </a:gdLst>
              <a:ahLst/>
              <a:cxnLst>
                <a:cxn ang="0">
                  <a:pos x="connsiteX0" y="connsiteY0"/>
                </a:cxn>
                <a:cxn ang="0">
                  <a:pos x="connsiteX1" y="connsiteY1"/>
                </a:cxn>
              </a:cxnLst>
              <a:rect l="l" t="t" r="r" b="b"/>
              <a:pathLst>
                <a:path w="9525" h="9525">
                  <a:moveTo>
                    <a:pt x="7344" y="9657"/>
                  </a:moveTo>
                  <a:cubicBezTo>
                    <a:pt x="9249" y="5847"/>
                    <a:pt x="6392" y="6799"/>
                    <a:pt x="7344" y="9657"/>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7D2CD8B2-1446-400E-B76D-4826E0058807}"/>
                </a:ext>
              </a:extLst>
            </p:cNvPr>
            <p:cNvSpPr/>
            <p:nvPr/>
          </p:nvSpPr>
          <p:spPr>
            <a:xfrm>
              <a:off x="7462361" y="2420683"/>
              <a:ext cx="9525" cy="9525"/>
            </a:xfrm>
            <a:custGeom>
              <a:avLst/>
              <a:gdLst>
                <a:gd name="connsiteX0" fmla="*/ 7144 w 9525"/>
                <a:gd name="connsiteY0" fmla="*/ 7239 h 9525"/>
                <a:gd name="connsiteX1" fmla="*/ 7144 w 9525"/>
                <a:gd name="connsiteY1" fmla="*/ 7239 h 9525"/>
              </a:gdLst>
              <a:ahLst/>
              <a:cxnLst>
                <a:cxn ang="0">
                  <a:pos x="connsiteX0" y="connsiteY0"/>
                </a:cxn>
                <a:cxn ang="0">
                  <a:pos x="connsiteX1" y="connsiteY1"/>
                </a:cxn>
              </a:cxnLst>
              <a:rect l="l" t="t" r="r" b="b"/>
              <a:pathLst>
                <a:path w="9525" h="9525">
                  <a:moveTo>
                    <a:pt x="7144" y="7239"/>
                  </a:moveTo>
                  <a:cubicBezTo>
                    <a:pt x="15716" y="12954"/>
                    <a:pt x="9049" y="6286"/>
                    <a:pt x="7144" y="723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563A763E-2E2D-46A8-9A09-2EA882CB764F}"/>
                </a:ext>
              </a:extLst>
            </p:cNvPr>
            <p:cNvSpPr/>
            <p:nvPr/>
          </p:nvSpPr>
          <p:spPr>
            <a:xfrm>
              <a:off x="7467124" y="242006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FDD3C529-F9F4-40CB-945C-F0220EAA58A6}"/>
                </a:ext>
              </a:extLst>
            </p:cNvPr>
            <p:cNvSpPr/>
            <p:nvPr/>
          </p:nvSpPr>
          <p:spPr>
            <a:xfrm>
              <a:off x="7502895" y="2508408"/>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7621"/>
                    <a:pt x="7567" y="8096"/>
                    <a:pt x="7567" y="7144"/>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D30BA5D1-8E35-4CED-9F84-F4F76DE2B2E6}"/>
                </a:ext>
              </a:extLst>
            </p:cNvPr>
            <p:cNvSpPr/>
            <p:nvPr/>
          </p:nvSpPr>
          <p:spPr>
            <a:xfrm>
              <a:off x="7459237" y="2418873"/>
              <a:ext cx="9525" cy="9525"/>
            </a:xfrm>
            <a:custGeom>
              <a:avLst/>
              <a:gdLst>
                <a:gd name="connsiteX0" fmla="*/ 7410 w 9525"/>
                <a:gd name="connsiteY0" fmla="*/ 8096 h 9525"/>
                <a:gd name="connsiteX1" fmla="*/ 8363 w 9525"/>
                <a:gd name="connsiteY1" fmla="*/ 9049 h 9525"/>
                <a:gd name="connsiteX2" fmla="*/ 7410 w 9525"/>
                <a:gd name="connsiteY2" fmla="*/ 8096 h 9525"/>
              </a:gdLst>
              <a:ahLst/>
              <a:cxnLst>
                <a:cxn ang="0">
                  <a:pos x="connsiteX0" y="connsiteY0"/>
                </a:cxn>
                <a:cxn ang="0">
                  <a:pos x="connsiteX1" y="connsiteY1"/>
                </a:cxn>
                <a:cxn ang="0">
                  <a:pos x="connsiteX2" y="connsiteY2"/>
                </a:cxn>
              </a:cxnLst>
              <a:rect l="l" t="t" r="r" b="b"/>
              <a:pathLst>
                <a:path w="9525" h="9525">
                  <a:moveTo>
                    <a:pt x="7410" y="8096"/>
                  </a:moveTo>
                  <a:cubicBezTo>
                    <a:pt x="7410" y="8096"/>
                    <a:pt x="8363" y="8096"/>
                    <a:pt x="8363" y="9049"/>
                  </a:cubicBezTo>
                  <a:cubicBezTo>
                    <a:pt x="8363" y="6191"/>
                    <a:pt x="6458" y="7144"/>
                    <a:pt x="7410" y="8096"/>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E6C192-A302-462A-A238-55E2A12B919D}"/>
                </a:ext>
              </a:extLst>
            </p:cNvPr>
            <p:cNvSpPr/>
            <p:nvPr/>
          </p:nvSpPr>
          <p:spPr>
            <a:xfrm>
              <a:off x="7469981" y="2472223"/>
              <a:ext cx="9525" cy="9525"/>
            </a:xfrm>
            <a:custGeom>
              <a:avLst/>
              <a:gdLst>
                <a:gd name="connsiteX0" fmla="*/ 7144 w 9525"/>
                <a:gd name="connsiteY0" fmla="*/ 9039 h 9525"/>
                <a:gd name="connsiteX1" fmla="*/ 9049 w 9525"/>
                <a:gd name="connsiteY1" fmla="*/ 9991 h 9525"/>
                <a:gd name="connsiteX2" fmla="*/ 7144 w 9525"/>
                <a:gd name="connsiteY2" fmla="*/ 9039 h 9525"/>
              </a:gdLst>
              <a:ahLst/>
              <a:cxnLst>
                <a:cxn ang="0">
                  <a:pos x="connsiteX0" y="connsiteY0"/>
                </a:cxn>
                <a:cxn ang="0">
                  <a:pos x="connsiteX1" y="connsiteY1"/>
                </a:cxn>
                <a:cxn ang="0">
                  <a:pos x="connsiteX2" y="connsiteY2"/>
                </a:cxn>
              </a:cxnLst>
              <a:rect l="l" t="t" r="r" b="b"/>
              <a:pathLst>
                <a:path w="9525" h="9525">
                  <a:moveTo>
                    <a:pt x="7144" y="9039"/>
                  </a:moveTo>
                  <a:cubicBezTo>
                    <a:pt x="7144" y="10944"/>
                    <a:pt x="9049" y="9991"/>
                    <a:pt x="9049" y="9991"/>
                  </a:cubicBezTo>
                  <a:cubicBezTo>
                    <a:pt x="9049" y="9991"/>
                    <a:pt x="8096" y="4276"/>
                    <a:pt x="7144" y="9039"/>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2209B501-CC3C-4831-9EDD-0E5D796A750B}"/>
                </a:ext>
              </a:extLst>
            </p:cNvPr>
            <p:cNvSpPr/>
            <p:nvPr/>
          </p:nvSpPr>
          <p:spPr>
            <a:xfrm>
              <a:off x="7454741" y="2430814"/>
              <a:ext cx="9525" cy="19050"/>
            </a:xfrm>
            <a:custGeom>
              <a:avLst/>
              <a:gdLst>
                <a:gd name="connsiteX0" fmla="*/ 7144 w 9525"/>
                <a:gd name="connsiteY0" fmla="*/ 7585 h 19050"/>
                <a:gd name="connsiteX1" fmla="*/ 8096 w 9525"/>
                <a:gd name="connsiteY1" fmla="*/ 12348 h 19050"/>
                <a:gd name="connsiteX2" fmla="*/ 7144 w 9525"/>
                <a:gd name="connsiteY2" fmla="*/ 7585 h 19050"/>
              </a:gdLst>
              <a:ahLst/>
              <a:cxnLst>
                <a:cxn ang="0">
                  <a:pos x="connsiteX0" y="connsiteY0"/>
                </a:cxn>
                <a:cxn ang="0">
                  <a:pos x="connsiteX1" y="connsiteY1"/>
                </a:cxn>
                <a:cxn ang="0">
                  <a:pos x="connsiteX2" y="connsiteY2"/>
                </a:cxn>
              </a:cxnLst>
              <a:rect l="l" t="t" r="r" b="b"/>
              <a:pathLst>
                <a:path w="9525" h="19050">
                  <a:moveTo>
                    <a:pt x="7144" y="7585"/>
                  </a:moveTo>
                  <a:cubicBezTo>
                    <a:pt x="7144" y="7585"/>
                    <a:pt x="8096" y="9490"/>
                    <a:pt x="8096" y="12348"/>
                  </a:cubicBezTo>
                  <a:cubicBezTo>
                    <a:pt x="8096" y="10443"/>
                    <a:pt x="9049" y="5680"/>
                    <a:pt x="7144" y="7585"/>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6DC067A5-1538-4EF0-961E-CF91779AB220}"/>
                </a:ext>
              </a:extLst>
            </p:cNvPr>
            <p:cNvSpPr/>
            <p:nvPr/>
          </p:nvSpPr>
          <p:spPr>
            <a:xfrm>
              <a:off x="7466995" y="2473166"/>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7144"/>
                    <a:pt x="11083" y="7144"/>
                    <a:pt x="7273" y="7144"/>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0422F0D4-8BE9-416A-86AD-B5D03067C615}"/>
                </a:ext>
              </a:extLst>
            </p:cNvPr>
            <p:cNvSpPr/>
            <p:nvPr/>
          </p:nvSpPr>
          <p:spPr>
            <a:xfrm>
              <a:off x="7474744" y="2505406"/>
              <a:ext cx="9525" cy="19050"/>
            </a:xfrm>
            <a:custGeom>
              <a:avLst/>
              <a:gdLst>
                <a:gd name="connsiteX0" fmla="*/ 7144 w 9525"/>
                <a:gd name="connsiteY0" fmla="*/ 15861 h 19050"/>
                <a:gd name="connsiteX1" fmla="*/ 7144 w 9525"/>
                <a:gd name="connsiteY1" fmla="*/ 15861 h 19050"/>
              </a:gdLst>
              <a:ahLst/>
              <a:cxnLst>
                <a:cxn ang="0">
                  <a:pos x="connsiteX0" y="connsiteY0"/>
                </a:cxn>
                <a:cxn ang="0">
                  <a:pos x="connsiteX1" y="connsiteY1"/>
                </a:cxn>
              </a:cxnLst>
              <a:rect l="l" t="t" r="r" b="b"/>
              <a:pathLst>
                <a:path w="9525" h="19050">
                  <a:moveTo>
                    <a:pt x="7144" y="15861"/>
                  </a:moveTo>
                  <a:cubicBezTo>
                    <a:pt x="8096" y="13003"/>
                    <a:pt x="8096" y="-2237"/>
                    <a:pt x="7144" y="15861"/>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252332B8-6D40-458D-BD7D-FA45D342BB1F}"/>
                </a:ext>
              </a:extLst>
            </p:cNvPr>
            <p:cNvSpPr/>
            <p:nvPr/>
          </p:nvSpPr>
          <p:spPr>
            <a:xfrm>
              <a:off x="7471886" y="25074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F9D271A3-19B2-43F7-89F9-F29E556222CD}"/>
                </a:ext>
              </a:extLst>
            </p:cNvPr>
            <p:cNvSpPr/>
            <p:nvPr/>
          </p:nvSpPr>
          <p:spPr>
            <a:xfrm>
              <a:off x="7449026" y="248650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0E8F4DCB-5483-499A-B72D-CD4D27E47208}"/>
                </a:ext>
              </a:extLst>
            </p:cNvPr>
            <p:cNvSpPr/>
            <p:nvPr/>
          </p:nvSpPr>
          <p:spPr>
            <a:xfrm>
              <a:off x="7462925" y="2506018"/>
              <a:ext cx="9525" cy="19050"/>
            </a:xfrm>
            <a:custGeom>
              <a:avLst/>
              <a:gdLst>
                <a:gd name="connsiteX0" fmla="*/ 8485 w 9525"/>
                <a:gd name="connsiteY0" fmla="*/ 11439 h 19050"/>
                <a:gd name="connsiteX1" fmla="*/ 8485 w 9525"/>
                <a:gd name="connsiteY1" fmla="*/ 11439 h 19050"/>
              </a:gdLst>
              <a:ahLst/>
              <a:cxnLst>
                <a:cxn ang="0">
                  <a:pos x="connsiteX0" y="connsiteY0"/>
                </a:cxn>
                <a:cxn ang="0">
                  <a:pos x="connsiteX1" y="connsiteY1"/>
                </a:cxn>
              </a:cxnLst>
              <a:rect l="l" t="t" r="r" b="b"/>
              <a:pathLst>
                <a:path w="9525" h="19050">
                  <a:moveTo>
                    <a:pt x="8485" y="11439"/>
                  </a:moveTo>
                  <a:cubicBezTo>
                    <a:pt x="4675" y="-1896"/>
                    <a:pt x="10390" y="20964"/>
                    <a:pt x="8485" y="11439"/>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5D58A6E-1421-462D-851B-A541CADE4597}"/>
                </a:ext>
              </a:extLst>
            </p:cNvPr>
            <p:cNvSpPr/>
            <p:nvPr/>
          </p:nvSpPr>
          <p:spPr>
            <a:xfrm>
              <a:off x="7433786" y="2418635"/>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3CF6E978-E6A3-4E28-B48C-5B2F13638534}"/>
                </a:ext>
              </a:extLst>
            </p:cNvPr>
            <p:cNvSpPr/>
            <p:nvPr/>
          </p:nvSpPr>
          <p:spPr>
            <a:xfrm>
              <a:off x="7433786" y="24188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929092D0-582C-4097-8F4C-4EB1A2C7EA4C}"/>
                </a:ext>
              </a:extLst>
            </p:cNvPr>
            <p:cNvSpPr/>
            <p:nvPr/>
          </p:nvSpPr>
          <p:spPr>
            <a:xfrm>
              <a:off x="7452836" y="2482691"/>
              <a:ext cx="9525" cy="9525"/>
            </a:xfrm>
            <a:custGeom>
              <a:avLst/>
              <a:gdLst>
                <a:gd name="connsiteX0" fmla="*/ 7144 w 9525"/>
                <a:gd name="connsiteY0" fmla="*/ 9049 h 9525"/>
                <a:gd name="connsiteX1" fmla="*/ 9049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9049"/>
                    <a:pt x="9049" y="8096"/>
                  </a:cubicBezTo>
                  <a:cubicBezTo>
                    <a:pt x="9049" y="7144"/>
                    <a:pt x="7144" y="6191"/>
                    <a:pt x="7144" y="9049"/>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900CB207-087E-47CE-8AD4-BCDE0764DC8E}"/>
                </a:ext>
              </a:extLst>
            </p:cNvPr>
            <p:cNvSpPr/>
            <p:nvPr/>
          </p:nvSpPr>
          <p:spPr>
            <a:xfrm>
              <a:off x="7428071" y="24271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10001" y="5556"/>
                    <a:pt x="7144" y="8414"/>
                    <a:pt x="7144" y="8414"/>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DA69FF0B-5E17-4AF4-A8B3-599499B1957D}"/>
                </a:ext>
              </a:extLst>
            </p:cNvPr>
            <p:cNvSpPr/>
            <p:nvPr/>
          </p:nvSpPr>
          <p:spPr>
            <a:xfrm>
              <a:off x="7418699" y="2420314"/>
              <a:ext cx="9525" cy="9525"/>
            </a:xfrm>
            <a:custGeom>
              <a:avLst/>
              <a:gdLst>
                <a:gd name="connsiteX0" fmla="*/ 8896 w 9525"/>
                <a:gd name="connsiteY0" fmla="*/ 7608 h 9525"/>
                <a:gd name="connsiteX1" fmla="*/ 8896 w 9525"/>
                <a:gd name="connsiteY1" fmla="*/ 7608 h 9525"/>
              </a:gdLst>
              <a:ahLst/>
              <a:cxnLst>
                <a:cxn ang="0">
                  <a:pos x="connsiteX0" y="connsiteY0"/>
                </a:cxn>
                <a:cxn ang="0">
                  <a:pos x="connsiteX1" y="connsiteY1"/>
                </a:cxn>
              </a:cxnLst>
              <a:rect l="l" t="t" r="r" b="b"/>
              <a:pathLst>
                <a:path w="9525" h="9525">
                  <a:moveTo>
                    <a:pt x="8896" y="7608"/>
                  </a:moveTo>
                  <a:cubicBezTo>
                    <a:pt x="10801" y="5703"/>
                    <a:pt x="4133" y="10465"/>
                    <a:pt x="8896" y="7608"/>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DADB0F6F-1CDD-4FB8-9D68-45BE9B9943AF}"/>
                </a:ext>
              </a:extLst>
            </p:cNvPr>
            <p:cNvSpPr/>
            <p:nvPr/>
          </p:nvSpPr>
          <p:spPr>
            <a:xfrm>
              <a:off x="7431881" y="251285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7144" y="12224"/>
                    <a:pt x="9049" y="794"/>
                    <a:pt x="7144" y="12224"/>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DC51E39C-1E6E-404A-BA15-A48AC31698DF}"/>
                </a:ext>
              </a:extLst>
            </p:cNvPr>
            <p:cNvSpPr/>
            <p:nvPr/>
          </p:nvSpPr>
          <p:spPr>
            <a:xfrm>
              <a:off x="7364254" y="2424146"/>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9049" y="4728"/>
                    <a:pt x="7144" y="7586"/>
                    <a:pt x="7144" y="10443"/>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B1DF6320-2719-4BBE-B772-BDB8A206D6D3}"/>
                </a:ext>
              </a:extLst>
            </p:cNvPr>
            <p:cNvSpPr/>
            <p:nvPr/>
          </p:nvSpPr>
          <p:spPr>
            <a:xfrm>
              <a:off x="7371874" y="24341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70887775-4FB7-4E8E-A540-78567A2FCA3A}"/>
                </a:ext>
              </a:extLst>
            </p:cNvPr>
            <p:cNvSpPr/>
            <p:nvPr/>
          </p:nvSpPr>
          <p:spPr>
            <a:xfrm>
              <a:off x="7333774" y="242101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9049" y="7858"/>
                  </a:ln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22E0B499-7BCE-4E28-9306-EDDF1AEA6042}"/>
                </a:ext>
              </a:extLst>
            </p:cNvPr>
            <p:cNvSpPr/>
            <p:nvPr/>
          </p:nvSpPr>
          <p:spPr>
            <a:xfrm>
              <a:off x="7377568" y="2420737"/>
              <a:ext cx="9525" cy="9525"/>
            </a:xfrm>
            <a:custGeom>
              <a:avLst/>
              <a:gdLst>
                <a:gd name="connsiteX0" fmla="*/ 9069 w 9525"/>
                <a:gd name="connsiteY0" fmla="*/ 10995 h 9525"/>
                <a:gd name="connsiteX1" fmla="*/ 9069 w 9525"/>
                <a:gd name="connsiteY1" fmla="*/ 10995 h 9525"/>
              </a:gdLst>
              <a:ahLst/>
              <a:cxnLst>
                <a:cxn ang="0">
                  <a:pos x="connsiteX0" y="connsiteY0"/>
                </a:cxn>
                <a:cxn ang="0">
                  <a:pos x="connsiteX1" y="connsiteY1"/>
                </a:cxn>
              </a:cxnLst>
              <a:rect l="l" t="t" r="r" b="b"/>
              <a:pathLst>
                <a:path w="9525" h="9525">
                  <a:moveTo>
                    <a:pt x="9069" y="10995"/>
                  </a:moveTo>
                  <a:cubicBezTo>
                    <a:pt x="5259" y="3375"/>
                    <a:pt x="8117" y="9090"/>
                    <a:pt x="9069" y="10995"/>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B6E6A8D0-5039-4ABC-AE1C-BF89AA7AFE4E}"/>
                </a:ext>
              </a:extLst>
            </p:cNvPr>
            <p:cNvSpPr/>
            <p:nvPr/>
          </p:nvSpPr>
          <p:spPr>
            <a:xfrm>
              <a:off x="7375483" y="2417921"/>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3811"/>
                    <a:pt x="9249" y="8096"/>
                    <a:pt x="7344" y="7144"/>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8E5F2924-7410-4270-BD4F-54606CA23B1B}"/>
                </a:ext>
              </a:extLst>
            </p:cNvPr>
            <p:cNvSpPr/>
            <p:nvPr/>
          </p:nvSpPr>
          <p:spPr>
            <a:xfrm>
              <a:off x="7374711" y="250078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9049"/>
                    <a:pt x="9069" y="7144"/>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14FDC4FB-AC4A-4FDE-BAFA-DFCB2670C03E}"/>
                </a:ext>
              </a:extLst>
            </p:cNvPr>
            <p:cNvSpPr/>
            <p:nvPr/>
          </p:nvSpPr>
          <p:spPr>
            <a:xfrm>
              <a:off x="7367111" y="2492745"/>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9472"/>
                    <a:pt x="9049" y="8520"/>
                    <a:pt x="10001" y="7567"/>
                  </a:cubicBez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D5CBEC64-D664-4AF2-89D6-457B83B37AC3}"/>
                </a:ext>
              </a:extLst>
            </p:cNvPr>
            <p:cNvSpPr/>
            <p:nvPr/>
          </p:nvSpPr>
          <p:spPr>
            <a:xfrm>
              <a:off x="7367507" y="25188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10001"/>
                    <a:pt x="8653" y="7144"/>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F38EE161-04E0-4E91-AC33-4A23A9DFA41D}"/>
                </a:ext>
              </a:extLst>
            </p:cNvPr>
            <p:cNvSpPr/>
            <p:nvPr/>
          </p:nvSpPr>
          <p:spPr>
            <a:xfrm>
              <a:off x="732192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FA9E1208-026F-447A-A7A2-D2F24BE66359}"/>
                </a:ext>
              </a:extLst>
            </p:cNvPr>
            <p:cNvSpPr/>
            <p:nvPr/>
          </p:nvSpPr>
          <p:spPr>
            <a:xfrm>
              <a:off x="7312819" y="2422230"/>
              <a:ext cx="28575" cy="19050"/>
            </a:xfrm>
            <a:custGeom>
              <a:avLst/>
              <a:gdLst>
                <a:gd name="connsiteX0" fmla="*/ 29051 w 28575"/>
                <a:gd name="connsiteY0" fmla="*/ 18074 h 19050"/>
                <a:gd name="connsiteX1" fmla="*/ 7144 w 28575"/>
                <a:gd name="connsiteY1" fmla="*/ 19979 h 19050"/>
                <a:gd name="connsiteX2" fmla="*/ 29051 w 28575"/>
                <a:gd name="connsiteY2" fmla="*/ 18074 h 19050"/>
              </a:gdLst>
              <a:ahLst/>
              <a:cxnLst>
                <a:cxn ang="0">
                  <a:pos x="connsiteX0" y="connsiteY0"/>
                </a:cxn>
                <a:cxn ang="0">
                  <a:pos x="connsiteX1" y="connsiteY1"/>
                </a:cxn>
                <a:cxn ang="0">
                  <a:pos x="connsiteX2" y="connsiteY2"/>
                </a:cxn>
              </a:cxnLst>
              <a:rect l="l" t="t" r="r" b="b"/>
              <a:pathLst>
                <a:path w="28575" h="19050">
                  <a:moveTo>
                    <a:pt x="29051" y="18074"/>
                  </a:moveTo>
                  <a:cubicBezTo>
                    <a:pt x="28099" y="16169"/>
                    <a:pt x="17621" y="-6691"/>
                    <a:pt x="7144" y="19979"/>
                  </a:cubicBezTo>
                  <a:cubicBezTo>
                    <a:pt x="13811" y="19979"/>
                    <a:pt x="26194" y="20932"/>
                    <a:pt x="29051" y="18074"/>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B1EA15F2-449B-40F0-9562-1687936D5D98}"/>
                </a:ext>
              </a:extLst>
            </p:cNvPr>
            <p:cNvSpPr/>
            <p:nvPr/>
          </p:nvSpPr>
          <p:spPr>
            <a:xfrm>
              <a:off x="7290911"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0F421927-C9B8-4B0D-AE06-200D80FCE5BD}"/>
                </a:ext>
              </a:extLst>
            </p:cNvPr>
            <p:cNvSpPr/>
            <p:nvPr/>
          </p:nvSpPr>
          <p:spPr>
            <a:xfrm>
              <a:off x="7292102" y="2432028"/>
              <a:ext cx="9525" cy="19050"/>
            </a:xfrm>
            <a:custGeom>
              <a:avLst/>
              <a:gdLst>
                <a:gd name="connsiteX0" fmla="*/ 7858 w 9525"/>
                <a:gd name="connsiteY0" fmla="*/ 12086 h 19050"/>
                <a:gd name="connsiteX1" fmla="*/ 7858 w 9525"/>
                <a:gd name="connsiteY1" fmla="*/ 12086 h 19050"/>
              </a:gdLst>
              <a:ahLst/>
              <a:cxnLst>
                <a:cxn ang="0">
                  <a:pos x="connsiteX0" y="connsiteY0"/>
                </a:cxn>
                <a:cxn ang="0">
                  <a:pos x="connsiteX1" y="connsiteY1"/>
                </a:cxn>
              </a:cxnLst>
              <a:rect l="l" t="t" r="r" b="b"/>
              <a:pathLst>
                <a:path w="9525" h="19050">
                  <a:moveTo>
                    <a:pt x="7858" y="12086"/>
                  </a:moveTo>
                  <a:cubicBezTo>
                    <a:pt x="6906" y="2561"/>
                    <a:pt x="6906" y="9229"/>
                    <a:pt x="7858" y="12086"/>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600E6BB9-C199-41AE-B8CD-68DD07417314}"/>
                </a:ext>
              </a:extLst>
            </p:cNvPr>
            <p:cNvSpPr/>
            <p:nvPr/>
          </p:nvSpPr>
          <p:spPr>
            <a:xfrm>
              <a:off x="7295379" y="2428398"/>
              <a:ext cx="9525" cy="19050"/>
            </a:xfrm>
            <a:custGeom>
              <a:avLst/>
              <a:gdLst>
                <a:gd name="connsiteX0" fmla="*/ 9343 w 9525"/>
                <a:gd name="connsiteY0" fmla="*/ 7144 h 19050"/>
                <a:gd name="connsiteX1" fmla="*/ 9343 w 9525"/>
                <a:gd name="connsiteY1" fmla="*/ 7144 h 19050"/>
              </a:gdLst>
              <a:ahLst/>
              <a:cxnLst>
                <a:cxn ang="0">
                  <a:pos x="connsiteX0" y="connsiteY0"/>
                </a:cxn>
                <a:cxn ang="0">
                  <a:pos x="connsiteX1" y="connsiteY1"/>
                </a:cxn>
              </a:cxnLst>
              <a:rect l="l" t="t" r="r" b="b"/>
              <a:pathLst>
                <a:path w="9525" h="19050">
                  <a:moveTo>
                    <a:pt x="9343" y="7144"/>
                  </a:moveTo>
                  <a:cubicBezTo>
                    <a:pt x="7439" y="8096"/>
                    <a:pt x="5533" y="28099"/>
                    <a:pt x="9343" y="7144"/>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B94CAAF2-08F7-4374-8536-CFD427C298BB}"/>
                </a:ext>
              </a:extLst>
            </p:cNvPr>
            <p:cNvSpPr/>
            <p:nvPr/>
          </p:nvSpPr>
          <p:spPr>
            <a:xfrm>
              <a:off x="7309961" y="24303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11906"/>
                    <a:pt x="7144" y="7144"/>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F93C2788-3CD8-40FD-92E3-C0ABF648C40C}"/>
                </a:ext>
              </a:extLst>
            </p:cNvPr>
            <p:cNvSpPr/>
            <p:nvPr/>
          </p:nvSpPr>
          <p:spPr>
            <a:xfrm>
              <a:off x="7307508" y="2432124"/>
              <a:ext cx="9525" cy="9525"/>
            </a:xfrm>
            <a:custGeom>
              <a:avLst/>
              <a:gdLst>
                <a:gd name="connsiteX0" fmla="*/ 8644 w 9525"/>
                <a:gd name="connsiteY0" fmla="*/ 7228 h 9525"/>
                <a:gd name="connsiteX1" fmla="*/ 8644 w 9525"/>
                <a:gd name="connsiteY1" fmla="*/ 7228 h 9525"/>
              </a:gdLst>
              <a:ahLst/>
              <a:cxnLst>
                <a:cxn ang="0">
                  <a:pos x="connsiteX0" y="connsiteY0"/>
                </a:cxn>
                <a:cxn ang="0">
                  <a:pos x="connsiteX1" y="connsiteY1"/>
                </a:cxn>
              </a:cxnLst>
              <a:rect l="l" t="t" r="r" b="b"/>
              <a:pathLst>
                <a:path w="9525" h="9525">
                  <a:moveTo>
                    <a:pt x="8644" y="7228"/>
                  </a:moveTo>
                  <a:cubicBezTo>
                    <a:pt x="9597" y="6275"/>
                    <a:pt x="4834" y="13895"/>
                    <a:pt x="8644" y="7228"/>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63CD8F10-0AE6-4055-8CF6-E24DF6CC7772}"/>
                </a:ext>
              </a:extLst>
            </p:cNvPr>
            <p:cNvSpPr/>
            <p:nvPr/>
          </p:nvSpPr>
          <p:spPr>
            <a:xfrm>
              <a:off x="7303294" y="24293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6926210D-F86D-4C52-8513-1612507B861E}"/>
                </a:ext>
              </a:extLst>
            </p:cNvPr>
            <p:cNvSpPr/>
            <p:nvPr/>
          </p:nvSpPr>
          <p:spPr>
            <a:xfrm>
              <a:off x="7304881" y="243040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A4F928FA-E70C-4EF6-8761-BC2F3E8DCA8A}"/>
                </a:ext>
              </a:extLst>
            </p:cNvPr>
            <p:cNvSpPr/>
            <p:nvPr/>
          </p:nvSpPr>
          <p:spPr>
            <a:xfrm>
              <a:off x="7307210" y="2426709"/>
              <a:ext cx="9525" cy="19050"/>
            </a:xfrm>
            <a:custGeom>
              <a:avLst/>
              <a:gdLst>
                <a:gd name="connsiteX0" fmla="*/ 7990 w 9525"/>
                <a:gd name="connsiteY0" fmla="*/ 12643 h 19050"/>
                <a:gd name="connsiteX1" fmla="*/ 7990 w 9525"/>
                <a:gd name="connsiteY1" fmla="*/ 12643 h 19050"/>
              </a:gdLst>
              <a:ahLst/>
              <a:cxnLst>
                <a:cxn ang="0">
                  <a:pos x="connsiteX0" y="connsiteY0"/>
                </a:cxn>
                <a:cxn ang="0">
                  <a:pos x="connsiteX1" y="connsiteY1"/>
                </a:cxn>
              </a:cxnLst>
              <a:rect l="l" t="t" r="r" b="b"/>
              <a:pathLst>
                <a:path w="9525" h="19050">
                  <a:moveTo>
                    <a:pt x="7990" y="12643"/>
                  </a:moveTo>
                  <a:cubicBezTo>
                    <a:pt x="7990" y="3118"/>
                    <a:pt x="6085" y="7881"/>
                    <a:pt x="7990" y="12643"/>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F29DBAC5-9AA1-49B2-A4CF-F63690AD92C2}"/>
                </a:ext>
              </a:extLst>
            </p:cNvPr>
            <p:cNvSpPr/>
            <p:nvPr/>
          </p:nvSpPr>
          <p:spPr>
            <a:xfrm>
              <a:off x="7356486" y="251412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8096"/>
                    <a:pt x="8244" y="7144"/>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9F7AD43-7D18-43F7-8668-FA339C6D0B81}"/>
                </a:ext>
              </a:extLst>
            </p:cNvPr>
            <p:cNvSpPr/>
            <p:nvPr/>
          </p:nvSpPr>
          <p:spPr>
            <a:xfrm>
              <a:off x="7349014" y="251126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0216DD7-A2C9-4E64-A4C7-45DED34B65E1}"/>
                </a:ext>
              </a:extLst>
            </p:cNvPr>
            <p:cNvSpPr/>
            <p:nvPr/>
          </p:nvSpPr>
          <p:spPr>
            <a:xfrm>
              <a:off x="7342751" y="2515142"/>
              <a:ext cx="9525" cy="28575"/>
            </a:xfrm>
            <a:custGeom>
              <a:avLst/>
              <a:gdLst>
                <a:gd name="connsiteX0" fmla="*/ 8644 w 9525"/>
                <a:gd name="connsiteY0" fmla="*/ 24223 h 28575"/>
                <a:gd name="connsiteX1" fmla="*/ 8644 w 9525"/>
                <a:gd name="connsiteY1" fmla="*/ 24223 h 28575"/>
              </a:gdLst>
              <a:ahLst/>
              <a:cxnLst>
                <a:cxn ang="0">
                  <a:pos x="connsiteX0" y="connsiteY0"/>
                </a:cxn>
                <a:cxn ang="0">
                  <a:pos x="connsiteX1" y="connsiteY1"/>
                </a:cxn>
              </a:cxnLst>
              <a:rect l="l" t="t" r="r" b="b"/>
              <a:pathLst>
                <a:path w="9525" h="28575">
                  <a:moveTo>
                    <a:pt x="8644" y="24223"/>
                  </a:moveTo>
                  <a:cubicBezTo>
                    <a:pt x="4834" y="16603"/>
                    <a:pt x="9597" y="-10067"/>
                    <a:pt x="8644" y="24223"/>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6C916F1E-E126-46FC-A9BC-ACD081A36F9A}"/>
                </a:ext>
              </a:extLst>
            </p:cNvPr>
            <p:cNvSpPr/>
            <p:nvPr/>
          </p:nvSpPr>
          <p:spPr>
            <a:xfrm>
              <a:off x="7347109" y="2538233"/>
              <a:ext cx="9525" cy="9525"/>
            </a:xfrm>
            <a:custGeom>
              <a:avLst/>
              <a:gdLst>
                <a:gd name="connsiteX0" fmla="*/ 7144 w 9525"/>
                <a:gd name="connsiteY0" fmla="*/ 8751 h 9525"/>
                <a:gd name="connsiteX1" fmla="*/ 8096 w 9525"/>
                <a:gd name="connsiteY1" fmla="*/ 7799 h 9525"/>
                <a:gd name="connsiteX2" fmla="*/ 7144 w 9525"/>
                <a:gd name="connsiteY2" fmla="*/ 8751 h 9525"/>
              </a:gdLst>
              <a:ahLst/>
              <a:cxnLst>
                <a:cxn ang="0">
                  <a:pos x="connsiteX0" y="connsiteY0"/>
                </a:cxn>
                <a:cxn ang="0">
                  <a:pos x="connsiteX1" y="connsiteY1"/>
                </a:cxn>
                <a:cxn ang="0">
                  <a:pos x="connsiteX2" y="connsiteY2"/>
                </a:cxn>
              </a:cxnLst>
              <a:rect l="l" t="t" r="r" b="b"/>
              <a:pathLst>
                <a:path w="9525" h="9525">
                  <a:moveTo>
                    <a:pt x="7144" y="8751"/>
                  </a:moveTo>
                  <a:cubicBezTo>
                    <a:pt x="8096" y="8751"/>
                    <a:pt x="8096" y="8751"/>
                    <a:pt x="8096" y="7799"/>
                  </a:cubicBezTo>
                  <a:cubicBezTo>
                    <a:pt x="8096" y="5894"/>
                    <a:pt x="7144" y="8751"/>
                    <a:pt x="7144" y="8751"/>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AAF86D6D-B203-43A2-83C0-E75846E02573}"/>
                </a:ext>
              </a:extLst>
            </p:cNvPr>
            <p:cNvSpPr/>
            <p:nvPr/>
          </p:nvSpPr>
          <p:spPr>
            <a:xfrm>
              <a:off x="7329540" y="24845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5716"/>
                    <a:pt x="7567" y="10001"/>
                    <a:pt x="7567" y="7144"/>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B87ED2CB-8ED7-4979-ABA8-953FE2D6CF9A}"/>
                </a:ext>
              </a:extLst>
            </p:cNvPr>
            <p:cNvSpPr/>
            <p:nvPr/>
          </p:nvSpPr>
          <p:spPr>
            <a:xfrm>
              <a:off x="7331154" y="24874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C67F7AA4-7589-4441-82A8-7A1184B26676}"/>
                </a:ext>
              </a:extLst>
            </p:cNvPr>
            <p:cNvSpPr/>
            <p:nvPr/>
          </p:nvSpPr>
          <p:spPr>
            <a:xfrm>
              <a:off x="7329964" y="24845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E684E4D-64D8-4BD7-858C-25BEA337DCE7}"/>
                </a:ext>
              </a:extLst>
            </p:cNvPr>
            <p:cNvSpPr/>
            <p:nvPr/>
          </p:nvSpPr>
          <p:spPr>
            <a:xfrm>
              <a:off x="7299484" y="2427298"/>
              <a:ext cx="9525" cy="9525"/>
            </a:xfrm>
            <a:custGeom>
              <a:avLst/>
              <a:gdLst>
                <a:gd name="connsiteX0" fmla="*/ 8096 w 9525"/>
                <a:gd name="connsiteY0" fmla="*/ 8244 h 9525"/>
                <a:gd name="connsiteX1" fmla="*/ 7144 w 9525"/>
                <a:gd name="connsiteY1" fmla="*/ 8244 h 9525"/>
                <a:gd name="connsiteX2" fmla="*/ 8096 w 9525"/>
                <a:gd name="connsiteY2" fmla="*/ 8244 h 9525"/>
              </a:gdLst>
              <a:ahLst/>
              <a:cxnLst>
                <a:cxn ang="0">
                  <a:pos x="connsiteX0" y="connsiteY0"/>
                </a:cxn>
                <a:cxn ang="0">
                  <a:pos x="connsiteX1" y="connsiteY1"/>
                </a:cxn>
                <a:cxn ang="0">
                  <a:pos x="connsiteX2" y="connsiteY2"/>
                </a:cxn>
              </a:cxnLst>
              <a:rect l="l" t="t" r="r" b="b"/>
              <a:pathLst>
                <a:path w="9525" h="9525">
                  <a:moveTo>
                    <a:pt x="8096" y="8244"/>
                  </a:moveTo>
                  <a:cubicBezTo>
                    <a:pt x="8096" y="6339"/>
                    <a:pt x="7144" y="7291"/>
                    <a:pt x="7144" y="8244"/>
                  </a:cubicBezTo>
                  <a:cubicBezTo>
                    <a:pt x="7144" y="8244"/>
                    <a:pt x="7144" y="9196"/>
                    <a:pt x="8096" y="8244"/>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B65CBE22-745C-4221-9FDD-9FC7BF0FE765}"/>
                </a:ext>
              </a:extLst>
            </p:cNvPr>
            <p:cNvSpPr/>
            <p:nvPr/>
          </p:nvSpPr>
          <p:spPr>
            <a:xfrm>
              <a:off x="7265194" y="24350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8D464300-0639-4F6A-8BC0-1E228BEE0AF1}"/>
                </a:ext>
              </a:extLst>
            </p:cNvPr>
            <p:cNvSpPr/>
            <p:nvPr/>
          </p:nvSpPr>
          <p:spPr>
            <a:xfrm>
              <a:off x="7253764" y="249126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B08433D4-0D11-464C-AE80-14DF63DB0E93}"/>
                </a:ext>
              </a:extLst>
            </p:cNvPr>
            <p:cNvSpPr/>
            <p:nvPr/>
          </p:nvSpPr>
          <p:spPr>
            <a:xfrm>
              <a:off x="7253049" y="249221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0001"/>
                    <a:pt x="7858" y="7144"/>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D63BD5C5-4366-4FB9-BBCC-E255904C8A10}"/>
                </a:ext>
              </a:extLst>
            </p:cNvPr>
            <p:cNvSpPr/>
            <p:nvPr/>
          </p:nvSpPr>
          <p:spPr>
            <a:xfrm>
              <a:off x="6925021" y="1983471"/>
              <a:ext cx="9525" cy="9525"/>
            </a:xfrm>
            <a:custGeom>
              <a:avLst/>
              <a:gdLst>
                <a:gd name="connsiteX0" fmla="*/ 8227 w 9525"/>
                <a:gd name="connsiteY0" fmla="*/ 7253 h 9525"/>
                <a:gd name="connsiteX1" fmla="*/ 8227 w 9525"/>
                <a:gd name="connsiteY1" fmla="*/ 7253 h 9525"/>
              </a:gdLst>
              <a:ahLst/>
              <a:cxnLst>
                <a:cxn ang="0">
                  <a:pos x="connsiteX0" y="connsiteY0"/>
                </a:cxn>
                <a:cxn ang="0">
                  <a:pos x="connsiteX1" y="connsiteY1"/>
                </a:cxn>
              </a:cxnLst>
              <a:rect l="l" t="t" r="r" b="b"/>
              <a:pathLst>
                <a:path w="9525" h="9525">
                  <a:moveTo>
                    <a:pt x="8227" y="7253"/>
                  </a:moveTo>
                  <a:cubicBezTo>
                    <a:pt x="9179" y="6301"/>
                    <a:pt x="5369" y="12016"/>
                    <a:pt x="8227" y="7253"/>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2D58EB16-4A96-48C3-A096-F61DC733C688}"/>
                </a:ext>
              </a:extLst>
            </p:cNvPr>
            <p:cNvSpPr/>
            <p:nvPr/>
          </p:nvSpPr>
          <p:spPr>
            <a:xfrm>
              <a:off x="6918484" y="19750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8574" y="26194"/>
                    <a:pt x="10001" y="11906"/>
                    <a:pt x="7144" y="7144"/>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36849752-C12C-4692-B995-4F297E51AD3E}"/>
                </a:ext>
              </a:extLst>
            </p:cNvPr>
            <p:cNvSpPr/>
            <p:nvPr/>
          </p:nvSpPr>
          <p:spPr>
            <a:xfrm>
              <a:off x="6919436" y="1979771"/>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7144" y="8096"/>
                    <a:pt x="7144" y="7144"/>
                  </a:cubicBezTo>
                  <a:cubicBezTo>
                    <a:pt x="7144" y="8096"/>
                    <a:pt x="7144" y="10001"/>
                    <a:pt x="8096" y="10954"/>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E2C2708F-C059-41B3-83C9-15D797BE31D7}"/>
                </a:ext>
              </a:extLst>
            </p:cNvPr>
            <p:cNvSpPr/>
            <p:nvPr/>
          </p:nvSpPr>
          <p:spPr>
            <a:xfrm>
              <a:off x="6918166" y="19845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DB0769B-5504-4B98-9890-E391C7FEFD40}"/>
                </a:ext>
              </a:extLst>
            </p:cNvPr>
            <p:cNvSpPr/>
            <p:nvPr/>
          </p:nvSpPr>
          <p:spPr>
            <a:xfrm>
              <a:off x="6916579" y="19864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2C713997-F1DB-4F0F-810F-5773A83FB2A7}"/>
                </a:ext>
              </a:extLst>
            </p:cNvPr>
            <p:cNvSpPr/>
            <p:nvPr/>
          </p:nvSpPr>
          <p:spPr>
            <a:xfrm>
              <a:off x="6913332" y="1977218"/>
              <a:ext cx="9525" cy="19050"/>
            </a:xfrm>
            <a:custGeom>
              <a:avLst/>
              <a:gdLst>
                <a:gd name="connsiteX0" fmla="*/ 8485 w 9525"/>
                <a:gd name="connsiteY0" fmla="*/ 17316 h 19050"/>
                <a:gd name="connsiteX1" fmla="*/ 8485 w 9525"/>
                <a:gd name="connsiteY1" fmla="*/ 17316 h 19050"/>
              </a:gdLst>
              <a:ahLst/>
              <a:cxnLst>
                <a:cxn ang="0">
                  <a:pos x="connsiteX0" y="connsiteY0"/>
                </a:cxn>
                <a:cxn ang="0">
                  <a:pos x="connsiteX1" y="connsiteY1"/>
                </a:cxn>
              </a:cxnLst>
              <a:rect l="l" t="t" r="r" b="b"/>
              <a:pathLst>
                <a:path w="9525" h="19050">
                  <a:moveTo>
                    <a:pt x="8485" y="17316"/>
                  </a:moveTo>
                  <a:cubicBezTo>
                    <a:pt x="10390" y="19221"/>
                    <a:pt x="4675" y="-6496"/>
                    <a:pt x="8485" y="17316"/>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A4A5F527-A61F-4B7A-A28D-B91083E3F3D2}"/>
                </a:ext>
              </a:extLst>
            </p:cNvPr>
            <p:cNvSpPr/>
            <p:nvPr/>
          </p:nvSpPr>
          <p:spPr>
            <a:xfrm>
              <a:off x="6916579" y="1985338"/>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060D8F14-9E21-471E-818F-3D96F9E14632}"/>
                </a:ext>
              </a:extLst>
            </p:cNvPr>
            <p:cNvSpPr/>
            <p:nvPr/>
          </p:nvSpPr>
          <p:spPr>
            <a:xfrm>
              <a:off x="6917637" y="1982721"/>
              <a:ext cx="9525" cy="9525"/>
            </a:xfrm>
            <a:custGeom>
              <a:avLst/>
              <a:gdLst>
                <a:gd name="connsiteX0" fmla="*/ 7990 w 9525"/>
                <a:gd name="connsiteY0" fmla="*/ 9909 h 9525"/>
                <a:gd name="connsiteX1" fmla="*/ 7990 w 9525"/>
                <a:gd name="connsiteY1" fmla="*/ 9909 h 9525"/>
              </a:gdLst>
              <a:ahLst/>
              <a:cxnLst>
                <a:cxn ang="0">
                  <a:pos x="connsiteX0" y="connsiteY0"/>
                </a:cxn>
                <a:cxn ang="0">
                  <a:pos x="connsiteX1" y="connsiteY1"/>
                </a:cxn>
              </a:cxnLst>
              <a:rect l="l" t="t" r="r" b="b"/>
              <a:pathLst>
                <a:path w="9525" h="9525">
                  <a:moveTo>
                    <a:pt x="7990" y="9909"/>
                  </a:moveTo>
                  <a:cubicBezTo>
                    <a:pt x="7990" y="8956"/>
                    <a:pt x="6085" y="4194"/>
                    <a:pt x="7990" y="990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D57ECA77-6443-42D0-8D03-2C5183F82BE1}"/>
                </a:ext>
              </a:extLst>
            </p:cNvPr>
            <p:cNvSpPr/>
            <p:nvPr/>
          </p:nvSpPr>
          <p:spPr>
            <a:xfrm>
              <a:off x="6906865" y="1981421"/>
              <a:ext cx="19050" cy="19050"/>
            </a:xfrm>
            <a:custGeom>
              <a:avLst/>
              <a:gdLst>
                <a:gd name="connsiteX0" fmla="*/ 13047 w 19050"/>
                <a:gd name="connsiteY0" fmla="*/ 15018 h 19050"/>
                <a:gd name="connsiteX1" fmla="*/ 13047 w 19050"/>
                <a:gd name="connsiteY1" fmla="*/ 15018 h 19050"/>
              </a:gdLst>
              <a:ahLst/>
              <a:cxnLst>
                <a:cxn ang="0">
                  <a:pos x="connsiteX0" y="connsiteY0"/>
                </a:cxn>
                <a:cxn ang="0">
                  <a:pos x="connsiteX1" y="connsiteY1"/>
                </a:cxn>
              </a:cxnLst>
              <a:rect l="l" t="t" r="r" b="b"/>
              <a:pathLst>
                <a:path w="19050" h="19050">
                  <a:moveTo>
                    <a:pt x="13047" y="15018"/>
                  </a:moveTo>
                  <a:cubicBezTo>
                    <a:pt x="8285" y="5493"/>
                    <a:pt x="2570" y="3588"/>
                    <a:pt x="13047" y="1501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A790FE2-03B9-4985-97B3-7796BAC75AD1}"/>
                </a:ext>
              </a:extLst>
            </p:cNvPr>
            <p:cNvSpPr/>
            <p:nvPr/>
          </p:nvSpPr>
          <p:spPr>
            <a:xfrm>
              <a:off x="6903244" y="19778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C42FE64C-4965-4B60-9D9C-E0207F50FB2A}"/>
                </a:ext>
              </a:extLst>
            </p:cNvPr>
            <p:cNvSpPr/>
            <p:nvPr/>
          </p:nvSpPr>
          <p:spPr>
            <a:xfrm>
              <a:off x="6901890" y="1982374"/>
              <a:ext cx="9525" cy="19050"/>
            </a:xfrm>
            <a:custGeom>
              <a:avLst/>
              <a:gdLst>
                <a:gd name="connsiteX0" fmla="*/ 7544 w 9525"/>
                <a:gd name="connsiteY0" fmla="*/ 15018 h 19050"/>
                <a:gd name="connsiteX1" fmla="*/ 7544 w 9525"/>
                <a:gd name="connsiteY1" fmla="*/ 15018 h 19050"/>
              </a:gdLst>
              <a:ahLst/>
              <a:cxnLst>
                <a:cxn ang="0">
                  <a:pos x="connsiteX0" y="connsiteY0"/>
                </a:cxn>
                <a:cxn ang="0">
                  <a:pos x="connsiteX1" y="connsiteY1"/>
                </a:cxn>
              </a:cxnLst>
              <a:rect l="l" t="t" r="r" b="b"/>
              <a:pathLst>
                <a:path w="9525" h="19050">
                  <a:moveTo>
                    <a:pt x="7544" y="15018"/>
                  </a:moveTo>
                  <a:cubicBezTo>
                    <a:pt x="11354" y="5493"/>
                    <a:pt x="5640" y="3588"/>
                    <a:pt x="7544" y="1501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7EF07AB3-2E1C-49A0-A527-8C2F982C20DB}"/>
                </a:ext>
              </a:extLst>
            </p:cNvPr>
            <p:cNvSpPr/>
            <p:nvPr/>
          </p:nvSpPr>
          <p:spPr>
            <a:xfrm>
              <a:off x="6896729" y="1982926"/>
              <a:ext cx="9525" cy="9525"/>
            </a:xfrm>
            <a:custGeom>
              <a:avLst/>
              <a:gdLst>
                <a:gd name="connsiteX0" fmla="*/ 8896 w 9525"/>
                <a:gd name="connsiteY0" fmla="*/ 8751 h 9525"/>
                <a:gd name="connsiteX1" fmla="*/ 8896 w 9525"/>
                <a:gd name="connsiteY1" fmla="*/ 8751 h 9525"/>
              </a:gdLst>
              <a:ahLst/>
              <a:cxnLst>
                <a:cxn ang="0">
                  <a:pos x="connsiteX0" y="connsiteY0"/>
                </a:cxn>
                <a:cxn ang="0">
                  <a:pos x="connsiteX1" y="connsiteY1"/>
                </a:cxn>
              </a:cxnLst>
              <a:rect l="l" t="t" r="r" b="b"/>
              <a:pathLst>
                <a:path w="9525" h="9525">
                  <a:moveTo>
                    <a:pt x="8896" y="8751"/>
                  </a:moveTo>
                  <a:cubicBezTo>
                    <a:pt x="4133" y="3989"/>
                    <a:pt x="10801" y="11608"/>
                    <a:pt x="8896" y="8751"/>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CFD539CD-AFB3-408C-976B-8E1A6F9CDC98}"/>
                </a:ext>
              </a:extLst>
            </p:cNvPr>
            <p:cNvSpPr/>
            <p:nvPr/>
          </p:nvSpPr>
          <p:spPr>
            <a:xfrm>
              <a:off x="6895088" y="1987602"/>
              <a:ext cx="19050" cy="19050"/>
            </a:xfrm>
            <a:custGeom>
              <a:avLst/>
              <a:gdLst>
                <a:gd name="connsiteX0" fmla="*/ 12442 w 19050"/>
                <a:gd name="connsiteY0" fmla="*/ 12647 h 19050"/>
                <a:gd name="connsiteX1" fmla="*/ 12442 w 19050"/>
                <a:gd name="connsiteY1" fmla="*/ 12647 h 19050"/>
              </a:gdLst>
              <a:ahLst/>
              <a:cxnLst>
                <a:cxn ang="0">
                  <a:pos x="connsiteX0" y="connsiteY0"/>
                </a:cxn>
                <a:cxn ang="0">
                  <a:pos x="connsiteX1" y="connsiteY1"/>
                </a:cxn>
              </a:cxnLst>
              <a:rect l="l" t="t" r="r" b="b"/>
              <a:pathLst>
                <a:path w="19050" h="19050">
                  <a:moveTo>
                    <a:pt x="12442" y="12647"/>
                  </a:moveTo>
                  <a:cubicBezTo>
                    <a:pt x="1012" y="265"/>
                    <a:pt x="11490" y="12647"/>
                    <a:pt x="12442" y="12647"/>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BC2111CB-EF17-4E80-8662-20E91B65AA9E}"/>
                </a:ext>
              </a:extLst>
            </p:cNvPr>
            <p:cNvSpPr/>
            <p:nvPr/>
          </p:nvSpPr>
          <p:spPr>
            <a:xfrm>
              <a:off x="6901339" y="199120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7144"/>
                  </a:cubicBezTo>
                  <a:cubicBezTo>
                    <a:pt x="8096" y="8096"/>
                    <a:pt x="9049" y="9049"/>
                    <a:pt x="8096" y="7144"/>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1F0D9602-1647-4536-B2FE-145AD60797F7}"/>
                </a:ext>
              </a:extLst>
            </p:cNvPr>
            <p:cNvSpPr/>
            <p:nvPr/>
          </p:nvSpPr>
          <p:spPr>
            <a:xfrm>
              <a:off x="6891814" y="1989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86D7418D-09EB-4E5B-80D1-1875CA18B141}"/>
                </a:ext>
              </a:extLst>
            </p:cNvPr>
            <p:cNvSpPr/>
            <p:nvPr/>
          </p:nvSpPr>
          <p:spPr>
            <a:xfrm>
              <a:off x="6896301" y="1994058"/>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9049"/>
                    <a:pt x="8371" y="9049"/>
                    <a:pt x="7419" y="7144"/>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BBED9627-CB43-4A5E-9DEE-33C3BC7B980F}"/>
                </a:ext>
              </a:extLst>
            </p:cNvPr>
            <p:cNvSpPr/>
            <p:nvPr/>
          </p:nvSpPr>
          <p:spPr>
            <a:xfrm>
              <a:off x="6859429" y="1988343"/>
              <a:ext cx="47625" cy="47625"/>
            </a:xfrm>
            <a:custGeom>
              <a:avLst/>
              <a:gdLst>
                <a:gd name="connsiteX0" fmla="*/ 7144 w 47625"/>
                <a:gd name="connsiteY0" fmla="*/ 38576 h 47625"/>
                <a:gd name="connsiteX1" fmla="*/ 36671 w 47625"/>
                <a:gd name="connsiteY1" fmla="*/ 12859 h 47625"/>
                <a:gd name="connsiteX2" fmla="*/ 36671 w 47625"/>
                <a:gd name="connsiteY2" fmla="*/ 7144 h 47625"/>
                <a:gd name="connsiteX3" fmla="*/ 7144 w 47625"/>
                <a:gd name="connsiteY3" fmla="*/ 38576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38576"/>
                  </a:moveTo>
                  <a:cubicBezTo>
                    <a:pt x="23336" y="50959"/>
                    <a:pt x="38576" y="20479"/>
                    <a:pt x="36671" y="12859"/>
                  </a:cubicBezTo>
                  <a:cubicBezTo>
                    <a:pt x="47149" y="26194"/>
                    <a:pt x="38576" y="9049"/>
                    <a:pt x="36671" y="7144"/>
                  </a:cubicBezTo>
                  <a:cubicBezTo>
                    <a:pt x="21431" y="9049"/>
                    <a:pt x="12859" y="36671"/>
                    <a:pt x="7144" y="38576"/>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AC430ECE-8BFA-49D0-B33F-2F079511B3D4}"/>
                </a:ext>
              </a:extLst>
            </p:cNvPr>
            <p:cNvSpPr/>
            <p:nvPr/>
          </p:nvSpPr>
          <p:spPr>
            <a:xfrm>
              <a:off x="6859281" y="2013504"/>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5"/>
                    <a:pt x="7291" y="7700"/>
                    <a:pt x="8244" y="8653"/>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246B4188-A5DA-4566-BF36-C5D7644CFEE0}"/>
                </a:ext>
              </a:extLst>
            </p:cNvPr>
            <p:cNvSpPr/>
            <p:nvPr/>
          </p:nvSpPr>
          <p:spPr>
            <a:xfrm>
              <a:off x="6859005" y="20197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3EE88676-5430-4DE0-A745-399D4E0DF857}"/>
                </a:ext>
              </a:extLst>
            </p:cNvPr>
            <p:cNvSpPr/>
            <p:nvPr/>
          </p:nvSpPr>
          <p:spPr>
            <a:xfrm>
              <a:off x="6873569" y="20197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21EFD2C9-CF9E-449F-869A-E3AB1B591C58}"/>
                </a:ext>
              </a:extLst>
            </p:cNvPr>
            <p:cNvSpPr/>
            <p:nvPr/>
          </p:nvSpPr>
          <p:spPr>
            <a:xfrm>
              <a:off x="6864191" y="2008904"/>
              <a:ext cx="9525" cy="9525"/>
            </a:xfrm>
            <a:custGeom>
              <a:avLst/>
              <a:gdLst>
                <a:gd name="connsiteX0" fmla="*/ 7144 w 9525"/>
                <a:gd name="connsiteY0" fmla="*/ 7538 h 9525"/>
                <a:gd name="connsiteX1" fmla="*/ 10954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8491"/>
                    <a:pt x="9049" y="8491"/>
                    <a:pt x="10954" y="8491"/>
                  </a:cubicBezTo>
                  <a:cubicBezTo>
                    <a:pt x="9049" y="7538"/>
                    <a:pt x="8096" y="6586"/>
                    <a:pt x="7144" y="753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AD274963-CB5A-4C0F-BA1D-2479699D40CE}"/>
                </a:ext>
              </a:extLst>
            </p:cNvPr>
            <p:cNvSpPr/>
            <p:nvPr/>
          </p:nvSpPr>
          <p:spPr>
            <a:xfrm>
              <a:off x="6871811" y="2001678"/>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9049" y="8096"/>
                    <a:pt x="8096" y="8096"/>
                    <a:pt x="7144" y="7144"/>
                  </a:cubicBezTo>
                  <a:cubicBezTo>
                    <a:pt x="7144" y="7144"/>
                    <a:pt x="8096" y="8096"/>
                    <a:pt x="9049" y="9049"/>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C2231D3F-2C46-445A-B54A-668EA5CF2E92}"/>
                </a:ext>
              </a:extLst>
            </p:cNvPr>
            <p:cNvSpPr/>
            <p:nvPr/>
          </p:nvSpPr>
          <p:spPr>
            <a:xfrm>
              <a:off x="6858476" y="2015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2859"/>
                    <a:pt x="7144" y="7144"/>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38E7C2D0-E1F5-414F-9865-455555FA7DD1}"/>
                </a:ext>
              </a:extLst>
            </p:cNvPr>
            <p:cNvSpPr/>
            <p:nvPr/>
          </p:nvSpPr>
          <p:spPr>
            <a:xfrm>
              <a:off x="6852076" y="2021681"/>
              <a:ext cx="28575" cy="38100"/>
            </a:xfrm>
            <a:custGeom>
              <a:avLst/>
              <a:gdLst>
                <a:gd name="connsiteX0" fmla="*/ 11639 w 28575"/>
                <a:gd name="connsiteY0" fmla="*/ 31909 h 38100"/>
                <a:gd name="connsiteX1" fmla="*/ 22117 w 28575"/>
                <a:gd name="connsiteY1" fmla="*/ 18574 h 38100"/>
                <a:gd name="connsiteX2" fmla="*/ 14496 w 28575"/>
                <a:gd name="connsiteY2" fmla="*/ 7144 h 38100"/>
                <a:gd name="connsiteX3" fmla="*/ 12592 w 28575"/>
                <a:gd name="connsiteY3" fmla="*/ 10001 h 38100"/>
                <a:gd name="connsiteX4" fmla="*/ 10686 w 28575"/>
                <a:gd name="connsiteY4" fmla="*/ 10954 h 38100"/>
                <a:gd name="connsiteX5" fmla="*/ 11639 w 28575"/>
                <a:gd name="connsiteY5" fmla="*/ 31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11639" y="31909"/>
                  </a:moveTo>
                  <a:cubicBezTo>
                    <a:pt x="17354" y="33814"/>
                    <a:pt x="8781" y="12859"/>
                    <a:pt x="22117" y="18574"/>
                  </a:cubicBezTo>
                  <a:cubicBezTo>
                    <a:pt x="24021" y="11906"/>
                    <a:pt x="18306" y="10001"/>
                    <a:pt x="14496" y="7144"/>
                  </a:cubicBezTo>
                  <a:cubicBezTo>
                    <a:pt x="16401" y="11906"/>
                    <a:pt x="16401" y="12859"/>
                    <a:pt x="12592" y="10001"/>
                  </a:cubicBezTo>
                  <a:cubicBezTo>
                    <a:pt x="14496" y="12859"/>
                    <a:pt x="14496" y="12859"/>
                    <a:pt x="10686" y="10954"/>
                  </a:cubicBezTo>
                  <a:cubicBezTo>
                    <a:pt x="10686" y="10001"/>
                    <a:pt x="2114" y="34766"/>
                    <a:pt x="11639" y="31909"/>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DC363281-6997-4DCC-B090-CBEFFDEB2CE1}"/>
                </a:ext>
              </a:extLst>
            </p:cNvPr>
            <p:cNvSpPr/>
            <p:nvPr/>
          </p:nvSpPr>
          <p:spPr>
            <a:xfrm>
              <a:off x="6854666" y="202549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537BB3B0-93A1-4232-B262-2A7A23AD80A1}"/>
                </a:ext>
              </a:extLst>
            </p:cNvPr>
            <p:cNvSpPr/>
            <p:nvPr/>
          </p:nvSpPr>
          <p:spPr>
            <a:xfrm>
              <a:off x="6845141" y="2042588"/>
              <a:ext cx="19050" cy="28575"/>
            </a:xfrm>
            <a:custGeom>
              <a:avLst/>
              <a:gdLst>
                <a:gd name="connsiteX0" fmla="*/ 9049 w 19050"/>
                <a:gd name="connsiteY0" fmla="*/ 12907 h 28575"/>
                <a:gd name="connsiteX1" fmla="*/ 7144 w 19050"/>
                <a:gd name="connsiteY1" fmla="*/ 23384 h 28575"/>
                <a:gd name="connsiteX2" fmla="*/ 9049 w 19050"/>
                <a:gd name="connsiteY2" fmla="*/ 12907 h 28575"/>
              </a:gdLst>
              <a:ahLst/>
              <a:cxnLst>
                <a:cxn ang="0">
                  <a:pos x="connsiteX0" y="connsiteY0"/>
                </a:cxn>
                <a:cxn ang="0">
                  <a:pos x="connsiteX1" y="connsiteY1"/>
                </a:cxn>
                <a:cxn ang="0">
                  <a:pos x="connsiteX2" y="connsiteY2"/>
                </a:cxn>
              </a:cxnLst>
              <a:rect l="l" t="t" r="r" b="b"/>
              <a:pathLst>
                <a:path w="19050" h="28575">
                  <a:moveTo>
                    <a:pt x="9049" y="12907"/>
                  </a:moveTo>
                  <a:cubicBezTo>
                    <a:pt x="8096" y="12907"/>
                    <a:pt x="8096" y="24337"/>
                    <a:pt x="7144" y="23384"/>
                  </a:cubicBezTo>
                  <a:cubicBezTo>
                    <a:pt x="23336" y="25289"/>
                    <a:pt x="6191" y="-5191"/>
                    <a:pt x="9049" y="12907"/>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E71C1CB0-D5B9-47FB-9817-AF94E00070D1}"/>
                </a:ext>
              </a:extLst>
            </p:cNvPr>
            <p:cNvSpPr/>
            <p:nvPr/>
          </p:nvSpPr>
          <p:spPr>
            <a:xfrm>
              <a:off x="6847046" y="2043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10954"/>
                    <a:pt x="8096" y="7144"/>
                    <a:pt x="7144" y="7144"/>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876EA239-CED2-4ECC-955D-70148B3EE94D}"/>
                </a:ext>
              </a:extLst>
            </p:cNvPr>
            <p:cNvSpPr/>
            <p:nvPr/>
          </p:nvSpPr>
          <p:spPr>
            <a:xfrm>
              <a:off x="6854413" y="2049303"/>
              <a:ext cx="9525" cy="9525"/>
            </a:xfrm>
            <a:custGeom>
              <a:avLst/>
              <a:gdLst>
                <a:gd name="connsiteX0" fmla="*/ 10255 w 9525"/>
                <a:gd name="connsiteY0" fmla="*/ 9049 h 9525"/>
                <a:gd name="connsiteX1" fmla="*/ 7397 w 9525"/>
                <a:gd name="connsiteY1" fmla="*/ 7144 h 9525"/>
                <a:gd name="connsiteX2" fmla="*/ 10255 w 9525"/>
                <a:gd name="connsiteY2" fmla="*/ 9049 h 9525"/>
              </a:gdLst>
              <a:ahLst/>
              <a:cxnLst>
                <a:cxn ang="0">
                  <a:pos x="connsiteX0" y="connsiteY0"/>
                </a:cxn>
                <a:cxn ang="0">
                  <a:pos x="connsiteX1" y="connsiteY1"/>
                </a:cxn>
                <a:cxn ang="0">
                  <a:pos x="connsiteX2" y="connsiteY2"/>
                </a:cxn>
              </a:cxnLst>
              <a:rect l="l" t="t" r="r" b="b"/>
              <a:pathLst>
                <a:path w="9525" h="9525">
                  <a:moveTo>
                    <a:pt x="10255" y="9049"/>
                  </a:moveTo>
                  <a:cubicBezTo>
                    <a:pt x="9302" y="8096"/>
                    <a:pt x="9302" y="8096"/>
                    <a:pt x="7397" y="7144"/>
                  </a:cubicBezTo>
                  <a:cubicBezTo>
                    <a:pt x="6445" y="7144"/>
                    <a:pt x="8350" y="8096"/>
                    <a:pt x="10255" y="9049"/>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B06F2B65-D717-49B4-9958-A6973833D1F3}"/>
                </a:ext>
              </a:extLst>
            </p:cNvPr>
            <p:cNvSpPr/>
            <p:nvPr/>
          </p:nvSpPr>
          <p:spPr>
            <a:xfrm>
              <a:off x="6840379" y="2054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10001"/>
                    <a:pt x="7144" y="7144"/>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8D24D6FD-7217-432F-BC55-B9702E051A68}"/>
                </a:ext>
              </a:extLst>
            </p:cNvPr>
            <p:cNvSpPr/>
            <p:nvPr/>
          </p:nvSpPr>
          <p:spPr>
            <a:xfrm>
              <a:off x="6844690" y="2061767"/>
              <a:ext cx="9525" cy="19050"/>
            </a:xfrm>
            <a:custGeom>
              <a:avLst/>
              <a:gdLst>
                <a:gd name="connsiteX0" fmla="*/ 11405 w 9525"/>
                <a:gd name="connsiteY0" fmla="*/ 14683 h 19050"/>
                <a:gd name="connsiteX1" fmla="*/ 11405 w 9525"/>
                <a:gd name="connsiteY1" fmla="*/ 14683 h 19050"/>
              </a:gdLst>
              <a:ahLst/>
              <a:cxnLst>
                <a:cxn ang="0">
                  <a:pos x="connsiteX0" y="connsiteY0"/>
                </a:cxn>
                <a:cxn ang="0">
                  <a:pos x="connsiteX1" y="connsiteY1"/>
                </a:cxn>
              </a:cxnLst>
              <a:rect l="l" t="t" r="r" b="b"/>
              <a:pathLst>
                <a:path w="9525" h="19050">
                  <a:moveTo>
                    <a:pt x="11405" y="14683"/>
                  </a:moveTo>
                  <a:cubicBezTo>
                    <a:pt x="13310" y="3253"/>
                    <a:pt x="928" y="6110"/>
                    <a:pt x="11405" y="14683"/>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221EBA23-162C-4171-B001-4C734B9FFFE0}"/>
                </a:ext>
              </a:extLst>
            </p:cNvPr>
            <p:cNvSpPr/>
            <p:nvPr/>
          </p:nvSpPr>
          <p:spPr>
            <a:xfrm>
              <a:off x="6820376" y="2068353"/>
              <a:ext cx="28575" cy="47625"/>
            </a:xfrm>
            <a:custGeom>
              <a:avLst/>
              <a:gdLst>
                <a:gd name="connsiteX0" fmla="*/ 22384 w 28575"/>
                <a:gd name="connsiteY0" fmla="*/ 7144 h 47625"/>
                <a:gd name="connsiteX1" fmla="*/ 7144 w 28575"/>
                <a:gd name="connsiteY1" fmla="*/ 34766 h 47625"/>
                <a:gd name="connsiteX2" fmla="*/ 11906 w 28575"/>
                <a:gd name="connsiteY2" fmla="*/ 41434 h 47625"/>
                <a:gd name="connsiteX3" fmla="*/ 22384 w 28575"/>
                <a:gd name="connsiteY3" fmla="*/ 7144 h 47625"/>
              </a:gdLst>
              <a:ahLst/>
              <a:cxnLst>
                <a:cxn ang="0">
                  <a:pos x="connsiteX0" y="connsiteY0"/>
                </a:cxn>
                <a:cxn ang="0">
                  <a:pos x="connsiteX1" y="connsiteY1"/>
                </a:cxn>
                <a:cxn ang="0">
                  <a:pos x="connsiteX2" y="connsiteY2"/>
                </a:cxn>
                <a:cxn ang="0">
                  <a:pos x="connsiteX3" y="connsiteY3"/>
                </a:cxn>
              </a:cxnLst>
              <a:rect l="l" t="t" r="r" b="b"/>
              <a:pathLst>
                <a:path w="28575" h="47625">
                  <a:moveTo>
                    <a:pt x="22384" y="7144"/>
                  </a:moveTo>
                  <a:cubicBezTo>
                    <a:pt x="20479" y="10001"/>
                    <a:pt x="13811" y="37624"/>
                    <a:pt x="7144" y="34766"/>
                  </a:cubicBezTo>
                  <a:cubicBezTo>
                    <a:pt x="13811" y="36671"/>
                    <a:pt x="15716" y="39529"/>
                    <a:pt x="11906" y="41434"/>
                  </a:cubicBezTo>
                  <a:cubicBezTo>
                    <a:pt x="19526" y="17621"/>
                    <a:pt x="33814" y="14764"/>
                    <a:pt x="22384" y="7144"/>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69FCF586-3EFD-4EAA-B171-2C8AD076C47E}"/>
                </a:ext>
              </a:extLst>
            </p:cNvPr>
            <p:cNvSpPr/>
            <p:nvPr/>
          </p:nvSpPr>
          <p:spPr>
            <a:xfrm>
              <a:off x="6845379" y="207049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E2701315-B2E9-44F7-97FC-716FFBBCC1D6}"/>
                </a:ext>
              </a:extLst>
            </p:cNvPr>
            <p:cNvSpPr/>
            <p:nvPr/>
          </p:nvSpPr>
          <p:spPr>
            <a:xfrm>
              <a:off x="6824186" y="2102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49EACFA-CE43-489B-A235-5FD728672484}"/>
                </a:ext>
              </a:extLst>
            </p:cNvPr>
            <p:cNvSpPr/>
            <p:nvPr/>
          </p:nvSpPr>
          <p:spPr>
            <a:xfrm>
              <a:off x="6845141" y="20674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08AB19DB-4C64-4342-8DE3-5AF2CEE102F3}"/>
                </a:ext>
              </a:extLst>
            </p:cNvPr>
            <p:cNvSpPr/>
            <p:nvPr/>
          </p:nvSpPr>
          <p:spPr>
            <a:xfrm>
              <a:off x="6837521" y="20616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989BBD7-407C-4F27-9BFF-95E54D5C8867}"/>
                </a:ext>
              </a:extLst>
            </p:cNvPr>
            <p:cNvSpPr/>
            <p:nvPr/>
          </p:nvSpPr>
          <p:spPr>
            <a:xfrm>
              <a:off x="6817519" y="210835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3AD654FB-393C-4622-A598-9B706BE3CD0A}"/>
                </a:ext>
              </a:extLst>
            </p:cNvPr>
            <p:cNvSpPr/>
            <p:nvPr/>
          </p:nvSpPr>
          <p:spPr>
            <a:xfrm>
              <a:off x="6812042" y="212645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DAE300A7-CA54-446B-A058-789D95593478}"/>
                </a:ext>
              </a:extLst>
            </p:cNvPr>
            <p:cNvSpPr/>
            <p:nvPr/>
          </p:nvSpPr>
          <p:spPr>
            <a:xfrm>
              <a:off x="6810851" y="2103596"/>
              <a:ext cx="28575" cy="85725"/>
            </a:xfrm>
            <a:custGeom>
              <a:avLst/>
              <a:gdLst>
                <a:gd name="connsiteX0" fmla="*/ 8096 w 28575"/>
                <a:gd name="connsiteY0" fmla="*/ 74771 h 85725"/>
                <a:gd name="connsiteX1" fmla="*/ 7144 w 28575"/>
                <a:gd name="connsiteY1" fmla="*/ 40481 h 85725"/>
                <a:gd name="connsiteX2" fmla="*/ 10954 w 28575"/>
                <a:gd name="connsiteY2" fmla="*/ 20479 h 85725"/>
                <a:gd name="connsiteX3" fmla="*/ 13811 w 28575"/>
                <a:gd name="connsiteY3" fmla="*/ 7144 h 85725"/>
                <a:gd name="connsiteX4" fmla="*/ 23336 w 28575"/>
                <a:gd name="connsiteY4" fmla="*/ 14764 h 85725"/>
                <a:gd name="connsiteX5" fmla="*/ 8096 w 28575"/>
                <a:gd name="connsiteY5" fmla="*/ 747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85725">
                  <a:moveTo>
                    <a:pt x="8096" y="74771"/>
                  </a:moveTo>
                  <a:cubicBezTo>
                    <a:pt x="28099" y="95726"/>
                    <a:pt x="10001" y="45244"/>
                    <a:pt x="7144" y="40481"/>
                  </a:cubicBezTo>
                  <a:cubicBezTo>
                    <a:pt x="30004" y="39529"/>
                    <a:pt x="13811" y="36671"/>
                    <a:pt x="10954" y="20479"/>
                  </a:cubicBezTo>
                  <a:cubicBezTo>
                    <a:pt x="18574" y="19526"/>
                    <a:pt x="35719" y="11906"/>
                    <a:pt x="13811" y="7144"/>
                  </a:cubicBezTo>
                  <a:cubicBezTo>
                    <a:pt x="17621" y="11906"/>
                    <a:pt x="18574" y="14764"/>
                    <a:pt x="23336" y="14764"/>
                  </a:cubicBezTo>
                  <a:cubicBezTo>
                    <a:pt x="5239" y="476"/>
                    <a:pt x="11906" y="73819"/>
                    <a:pt x="8096" y="74771"/>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F7801435-53B1-42EE-B39C-0E13395932DC}"/>
                </a:ext>
              </a:extLst>
            </p:cNvPr>
            <p:cNvSpPr/>
            <p:nvPr/>
          </p:nvSpPr>
          <p:spPr>
            <a:xfrm>
              <a:off x="6809793" y="2152173"/>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3440" y="10001"/>
                    <a:pt x="10107" y="7144"/>
                    <a:pt x="10107" y="7144"/>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92BEF0DB-1A31-4AB5-8356-57981B1A27F0}"/>
                </a:ext>
              </a:extLst>
            </p:cNvPr>
            <p:cNvSpPr/>
            <p:nvPr/>
          </p:nvSpPr>
          <p:spPr>
            <a:xfrm>
              <a:off x="6812756" y="21531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DD036D2D-57FA-4EA4-A1E6-68ADB6C49E5C}"/>
                </a:ext>
              </a:extLst>
            </p:cNvPr>
            <p:cNvSpPr/>
            <p:nvPr/>
          </p:nvSpPr>
          <p:spPr>
            <a:xfrm>
              <a:off x="6812333" y="2175986"/>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8096"/>
                  </a:cubicBezTo>
                  <a:cubicBezTo>
                    <a:pt x="8520" y="8096"/>
                    <a:pt x="8520" y="7144"/>
                    <a:pt x="7567" y="7144"/>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EBE2487F-025A-45CD-A85F-887834E5EE55}"/>
                </a:ext>
              </a:extLst>
            </p:cNvPr>
            <p:cNvSpPr/>
            <p:nvPr/>
          </p:nvSpPr>
          <p:spPr>
            <a:xfrm>
              <a:off x="6814661" y="217651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9049" y="6615"/>
                    <a:pt x="7144" y="7567"/>
                    <a:pt x="7144" y="7567"/>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73949C8-87DB-4B3B-B5E9-D0ED24F64E47}"/>
                </a:ext>
              </a:extLst>
            </p:cNvPr>
            <p:cNvSpPr/>
            <p:nvPr/>
          </p:nvSpPr>
          <p:spPr>
            <a:xfrm>
              <a:off x="6812756" y="2177891"/>
              <a:ext cx="19050" cy="38100"/>
            </a:xfrm>
            <a:custGeom>
              <a:avLst/>
              <a:gdLst>
                <a:gd name="connsiteX0" fmla="*/ 14764 w 19050"/>
                <a:gd name="connsiteY0" fmla="*/ 38576 h 38100"/>
                <a:gd name="connsiteX1" fmla="*/ 10954 w 19050"/>
                <a:gd name="connsiteY1" fmla="*/ 7144 h 38100"/>
                <a:gd name="connsiteX2" fmla="*/ 13811 w 19050"/>
                <a:gd name="connsiteY2" fmla="*/ 10954 h 38100"/>
                <a:gd name="connsiteX3" fmla="*/ 7144 w 19050"/>
                <a:gd name="connsiteY3" fmla="*/ 15716 h 38100"/>
                <a:gd name="connsiteX4" fmla="*/ 14764 w 1905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4764" y="38576"/>
                  </a:moveTo>
                  <a:cubicBezTo>
                    <a:pt x="14764" y="34766"/>
                    <a:pt x="22384" y="20479"/>
                    <a:pt x="10954" y="7144"/>
                  </a:cubicBezTo>
                  <a:cubicBezTo>
                    <a:pt x="12859" y="11906"/>
                    <a:pt x="13811" y="12859"/>
                    <a:pt x="13811" y="10954"/>
                  </a:cubicBezTo>
                  <a:cubicBezTo>
                    <a:pt x="18574" y="11906"/>
                    <a:pt x="8096" y="15716"/>
                    <a:pt x="7144" y="15716"/>
                  </a:cubicBezTo>
                  <a:cubicBezTo>
                    <a:pt x="20479" y="10954"/>
                    <a:pt x="11906" y="38576"/>
                    <a:pt x="14764" y="38576"/>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33B99506-6754-4B69-9C74-82E460A4FC1C}"/>
                </a:ext>
              </a:extLst>
            </p:cNvPr>
            <p:cNvSpPr/>
            <p:nvPr/>
          </p:nvSpPr>
          <p:spPr>
            <a:xfrm>
              <a:off x="6822608" y="2215590"/>
              <a:ext cx="19050" cy="9525"/>
            </a:xfrm>
            <a:custGeom>
              <a:avLst/>
              <a:gdLst>
                <a:gd name="connsiteX0" fmla="*/ 10627 w 19050"/>
                <a:gd name="connsiteY0" fmla="*/ 7545 h 9525"/>
                <a:gd name="connsiteX1" fmla="*/ 10627 w 19050"/>
                <a:gd name="connsiteY1" fmla="*/ 7545 h 9525"/>
              </a:gdLst>
              <a:ahLst/>
              <a:cxnLst>
                <a:cxn ang="0">
                  <a:pos x="connsiteX0" y="connsiteY0"/>
                </a:cxn>
                <a:cxn ang="0">
                  <a:pos x="connsiteX1" y="connsiteY1"/>
                </a:cxn>
              </a:cxnLst>
              <a:rect l="l" t="t" r="r" b="b"/>
              <a:pathLst>
                <a:path w="19050" h="9525">
                  <a:moveTo>
                    <a:pt x="10627" y="7545"/>
                  </a:moveTo>
                  <a:cubicBezTo>
                    <a:pt x="149" y="5640"/>
                    <a:pt x="17295" y="11355"/>
                    <a:pt x="10627" y="7545"/>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2F5D5AD1-F9EE-4F23-AE0E-78F9BD0526A7}"/>
                </a:ext>
              </a:extLst>
            </p:cNvPr>
            <p:cNvSpPr/>
            <p:nvPr/>
          </p:nvSpPr>
          <p:spPr>
            <a:xfrm>
              <a:off x="6821329" y="2222552"/>
              <a:ext cx="19050" cy="19050"/>
            </a:xfrm>
            <a:custGeom>
              <a:avLst/>
              <a:gdLst>
                <a:gd name="connsiteX0" fmla="*/ 12859 w 19050"/>
                <a:gd name="connsiteY0" fmla="*/ 13917 h 19050"/>
                <a:gd name="connsiteX1" fmla="*/ 7144 w 19050"/>
                <a:gd name="connsiteY1" fmla="*/ 11060 h 19050"/>
                <a:gd name="connsiteX2" fmla="*/ 12859 w 19050"/>
                <a:gd name="connsiteY2" fmla="*/ 13917 h 19050"/>
              </a:gdLst>
              <a:ahLst/>
              <a:cxnLst>
                <a:cxn ang="0">
                  <a:pos x="connsiteX0" y="connsiteY0"/>
                </a:cxn>
                <a:cxn ang="0">
                  <a:pos x="connsiteX1" y="connsiteY1"/>
                </a:cxn>
                <a:cxn ang="0">
                  <a:pos x="connsiteX2" y="connsiteY2"/>
                </a:cxn>
              </a:cxnLst>
              <a:rect l="l" t="t" r="r" b="b"/>
              <a:pathLst>
                <a:path w="19050" h="19050">
                  <a:moveTo>
                    <a:pt x="12859" y="13917"/>
                  </a:moveTo>
                  <a:cubicBezTo>
                    <a:pt x="-1429" y="10107"/>
                    <a:pt x="27146" y="2487"/>
                    <a:pt x="7144" y="11060"/>
                  </a:cubicBezTo>
                  <a:cubicBezTo>
                    <a:pt x="10954" y="17727"/>
                    <a:pt x="10954" y="23442"/>
                    <a:pt x="12859" y="13917"/>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9279F550-1DFA-48A8-B83C-9681C4013791}"/>
                </a:ext>
              </a:extLst>
            </p:cNvPr>
            <p:cNvSpPr/>
            <p:nvPr/>
          </p:nvSpPr>
          <p:spPr>
            <a:xfrm>
              <a:off x="6830007" y="222985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grpFill/>
            <a:ln w="9525" cap="flat">
              <a:noFill/>
              <a:prstDash val="solid"/>
              <a:miter/>
            </a:ln>
          </p:spPr>
          <p:txBody>
            <a:bodyPr rtlCol="0" anchor="ctr"/>
            <a:lstStyle/>
            <a:p>
              <a:endParaRPr lang="en-US"/>
            </a:p>
          </p:txBody>
        </p:sp>
      </p:grpSp>
      <p:grpSp>
        <p:nvGrpSpPr>
          <p:cNvPr id="648" name="Group 647">
            <a:extLst>
              <a:ext uri="{FF2B5EF4-FFF2-40B4-BE49-F238E27FC236}">
                <a16:creationId xmlns:a16="http://schemas.microsoft.com/office/drawing/2014/main" id="{4F3646D5-0988-4369-8988-00D85B874C60}"/>
              </a:ext>
            </a:extLst>
          </p:cNvPr>
          <p:cNvGrpSpPr/>
          <p:nvPr userDrawn="1"/>
        </p:nvGrpSpPr>
        <p:grpSpPr>
          <a:xfrm flipH="1">
            <a:off x="844972" y="4636278"/>
            <a:ext cx="270931" cy="344010"/>
            <a:chOff x="6843236" y="157160"/>
            <a:chExt cx="947072" cy="1202528"/>
          </a:xfrm>
          <a:solidFill>
            <a:schemeClr val="accent1"/>
          </a:solidFill>
        </p:grpSpPr>
        <p:sp>
          <p:nvSpPr>
            <p:cNvPr id="649" name="Freeform: Shape 648">
              <a:extLst>
                <a:ext uri="{FF2B5EF4-FFF2-40B4-BE49-F238E27FC236}">
                  <a16:creationId xmlns:a16="http://schemas.microsoft.com/office/drawing/2014/main" id="{BC0B6B41-1F7E-443A-B3C7-D4E2C74C0438}"/>
                </a:ext>
              </a:extLst>
            </p:cNvPr>
            <p:cNvSpPr/>
            <p:nvPr/>
          </p:nvSpPr>
          <p:spPr>
            <a:xfrm>
              <a:off x="7263183" y="188542"/>
              <a:ext cx="19050" cy="9525"/>
            </a:xfrm>
            <a:custGeom>
              <a:avLst/>
              <a:gdLst>
                <a:gd name="connsiteX0" fmla="*/ 13917 w 19050"/>
                <a:gd name="connsiteY0" fmla="*/ 10530 h 9525"/>
                <a:gd name="connsiteX1" fmla="*/ 13917 w 19050"/>
                <a:gd name="connsiteY1" fmla="*/ 10530 h 9525"/>
              </a:gdLst>
              <a:ahLst/>
              <a:cxnLst>
                <a:cxn ang="0">
                  <a:pos x="connsiteX0" y="connsiteY0"/>
                </a:cxn>
                <a:cxn ang="0">
                  <a:pos x="connsiteX1" y="connsiteY1"/>
                </a:cxn>
              </a:cxnLst>
              <a:rect l="l" t="t" r="r" b="b"/>
              <a:pathLst>
                <a:path w="19050" h="9525">
                  <a:moveTo>
                    <a:pt x="13917" y="10530"/>
                  </a:moveTo>
                  <a:cubicBezTo>
                    <a:pt x="13917" y="10530"/>
                    <a:pt x="-1323" y="2910"/>
                    <a:pt x="13917" y="10530"/>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38EFEE21-31CE-461D-AA24-D9A341EEAE2F}"/>
                </a:ext>
              </a:extLst>
            </p:cNvPr>
            <p:cNvSpPr/>
            <p:nvPr/>
          </p:nvSpPr>
          <p:spPr>
            <a:xfrm>
              <a:off x="7235250" y="171185"/>
              <a:ext cx="19050" cy="19050"/>
            </a:xfrm>
            <a:custGeom>
              <a:avLst/>
              <a:gdLst>
                <a:gd name="connsiteX0" fmla="*/ 15180 w 19050"/>
                <a:gd name="connsiteY0" fmla="*/ 12647 h 19050"/>
                <a:gd name="connsiteX1" fmla="*/ 15180 w 19050"/>
                <a:gd name="connsiteY1" fmla="*/ 12647 h 19050"/>
              </a:gdLst>
              <a:ahLst/>
              <a:cxnLst>
                <a:cxn ang="0">
                  <a:pos x="connsiteX0" y="connsiteY0"/>
                </a:cxn>
                <a:cxn ang="0">
                  <a:pos x="connsiteX1" y="connsiteY1"/>
                </a:cxn>
              </a:cxnLst>
              <a:rect l="l" t="t" r="r" b="b"/>
              <a:pathLst>
                <a:path w="19050" h="19050">
                  <a:moveTo>
                    <a:pt x="15180" y="12647"/>
                  </a:moveTo>
                  <a:cubicBezTo>
                    <a:pt x="-8632" y="12647"/>
                    <a:pt x="29468" y="265"/>
                    <a:pt x="15180" y="12647"/>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857FB5D4-54F9-44AF-B3CA-88E9DE39E332}"/>
                </a:ext>
              </a:extLst>
            </p:cNvPr>
            <p:cNvSpPr/>
            <p:nvPr/>
          </p:nvSpPr>
          <p:spPr>
            <a:xfrm>
              <a:off x="7409021" y="559593"/>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15680CA0-F9D5-4139-86BA-0C4A8D1181C5}"/>
                </a:ext>
              </a:extLst>
            </p:cNvPr>
            <p:cNvSpPr/>
            <p:nvPr/>
          </p:nvSpPr>
          <p:spPr>
            <a:xfrm>
              <a:off x="7597616" y="751284"/>
              <a:ext cx="9525" cy="9525"/>
            </a:xfrm>
            <a:custGeom>
              <a:avLst/>
              <a:gdLst>
                <a:gd name="connsiteX0" fmla="*/ 10001 w 9525"/>
                <a:gd name="connsiteY0" fmla="*/ 7858 h 9525"/>
                <a:gd name="connsiteX1" fmla="*/ 7144 w 9525"/>
                <a:gd name="connsiteY1" fmla="*/ 7858 h 9525"/>
                <a:gd name="connsiteX2" fmla="*/ 10001 w 9525"/>
                <a:gd name="connsiteY2" fmla="*/ 7858 h 9525"/>
              </a:gdLst>
              <a:ahLst/>
              <a:cxnLst>
                <a:cxn ang="0">
                  <a:pos x="connsiteX0" y="connsiteY0"/>
                </a:cxn>
                <a:cxn ang="0">
                  <a:pos x="connsiteX1" y="connsiteY1"/>
                </a:cxn>
                <a:cxn ang="0">
                  <a:pos x="connsiteX2" y="connsiteY2"/>
                </a:cxn>
              </a:cxnLst>
              <a:rect l="l" t="t" r="r" b="b"/>
              <a:pathLst>
                <a:path w="9525" h="9525">
                  <a:moveTo>
                    <a:pt x="10001" y="7858"/>
                  </a:moveTo>
                  <a:cubicBezTo>
                    <a:pt x="8096" y="6906"/>
                    <a:pt x="7144" y="6906"/>
                    <a:pt x="7144" y="7858"/>
                  </a:cubicBezTo>
                  <a:cubicBezTo>
                    <a:pt x="9049" y="8811"/>
                    <a:pt x="10954" y="8811"/>
                    <a:pt x="10001" y="785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9810851D-E59B-473F-BC43-8AAA4D52109D}"/>
                </a:ext>
              </a:extLst>
            </p:cNvPr>
            <p:cNvSpPr/>
            <p:nvPr/>
          </p:nvSpPr>
          <p:spPr>
            <a:xfrm>
              <a:off x="7640479" y="77104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7144"/>
                    <a:pt x="7144" y="7144"/>
                  </a:cubicBezTo>
                  <a:cubicBezTo>
                    <a:pt x="8096" y="7144"/>
                    <a:pt x="9049" y="8096"/>
                    <a:pt x="10001" y="8096"/>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659CAFCE-FCCE-4F0B-9664-1986E4978B00}"/>
                </a:ext>
              </a:extLst>
            </p:cNvPr>
            <p:cNvSpPr/>
            <p:nvPr/>
          </p:nvSpPr>
          <p:spPr>
            <a:xfrm>
              <a:off x="7408069" y="562451"/>
              <a:ext cx="9525" cy="19050"/>
            </a:xfrm>
            <a:custGeom>
              <a:avLst/>
              <a:gdLst>
                <a:gd name="connsiteX0" fmla="*/ 8096 w 9525"/>
                <a:gd name="connsiteY0" fmla="*/ 7144 h 19050"/>
                <a:gd name="connsiteX1" fmla="*/ 7144 w 9525"/>
                <a:gd name="connsiteY1" fmla="*/ 14764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4764"/>
                  </a:lnTo>
                  <a:cubicBezTo>
                    <a:pt x="8096" y="14764"/>
                    <a:pt x="8096" y="10954"/>
                    <a:pt x="8096" y="7144"/>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5449434C-7AF6-4DEF-B8AA-EB895771EDEB}"/>
                </a:ext>
              </a:extLst>
            </p:cNvPr>
            <p:cNvSpPr/>
            <p:nvPr/>
          </p:nvSpPr>
          <p:spPr>
            <a:xfrm>
              <a:off x="7282648" y="164306"/>
              <a:ext cx="9525" cy="9525"/>
            </a:xfrm>
            <a:custGeom>
              <a:avLst/>
              <a:gdLst>
                <a:gd name="connsiteX0" fmla="*/ 11597 w 9525"/>
                <a:gd name="connsiteY0" fmla="*/ 7144 h 9525"/>
                <a:gd name="connsiteX1" fmla="*/ 11597 w 9525"/>
                <a:gd name="connsiteY1" fmla="*/ 7144 h 9525"/>
              </a:gdLst>
              <a:ahLst/>
              <a:cxnLst>
                <a:cxn ang="0">
                  <a:pos x="connsiteX0" y="connsiteY0"/>
                </a:cxn>
                <a:cxn ang="0">
                  <a:pos x="connsiteX1" y="connsiteY1"/>
                </a:cxn>
              </a:cxnLst>
              <a:rect l="l" t="t" r="r" b="b"/>
              <a:pathLst>
                <a:path w="9525" h="9525">
                  <a:moveTo>
                    <a:pt x="11597" y="7144"/>
                  </a:moveTo>
                  <a:cubicBezTo>
                    <a:pt x="2072" y="8096"/>
                    <a:pt x="10644" y="9049"/>
                    <a:pt x="11597" y="7144"/>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70073711-32FD-4830-BDE5-26AD3566357F}"/>
                </a:ext>
              </a:extLst>
            </p:cNvPr>
            <p:cNvSpPr/>
            <p:nvPr/>
          </p:nvSpPr>
          <p:spPr>
            <a:xfrm>
              <a:off x="7404111" y="435841"/>
              <a:ext cx="9525" cy="9525"/>
            </a:xfrm>
            <a:custGeom>
              <a:avLst/>
              <a:gdLst>
                <a:gd name="connsiteX0" fmla="*/ 8244 w 9525"/>
                <a:gd name="connsiteY0" fmla="*/ 11833 h 9525"/>
                <a:gd name="connsiteX1" fmla="*/ 8244 w 9525"/>
                <a:gd name="connsiteY1" fmla="*/ 11833 h 9525"/>
              </a:gdLst>
              <a:ahLst/>
              <a:cxnLst>
                <a:cxn ang="0">
                  <a:pos x="connsiteX0" y="connsiteY0"/>
                </a:cxn>
                <a:cxn ang="0">
                  <a:pos x="connsiteX1" y="connsiteY1"/>
                </a:cxn>
              </a:cxnLst>
              <a:rect l="l" t="t" r="r" b="b"/>
              <a:pathLst>
                <a:path w="9525" h="9525">
                  <a:moveTo>
                    <a:pt x="8244" y="11833"/>
                  </a:moveTo>
                  <a:cubicBezTo>
                    <a:pt x="7291" y="9928"/>
                    <a:pt x="6339" y="2308"/>
                    <a:pt x="8244" y="11833"/>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5FE2453B-FDC7-4F4E-867D-D03425B90DD3}"/>
                </a:ext>
              </a:extLst>
            </p:cNvPr>
            <p:cNvSpPr/>
            <p:nvPr/>
          </p:nvSpPr>
          <p:spPr>
            <a:xfrm>
              <a:off x="7409503" y="215636"/>
              <a:ext cx="9525" cy="19050"/>
            </a:xfrm>
            <a:custGeom>
              <a:avLst/>
              <a:gdLst>
                <a:gd name="connsiteX0" fmla="*/ 7615 w 9525"/>
                <a:gd name="connsiteY0" fmla="*/ 8201 h 19050"/>
                <a:gd name="connsiteX1" fmla="*/ 7615 w 9525"/>
                <a:gd name="connsiteY1" fmla="*/ 8201 h 19050"/>
              </a:gdLst>
              <a:ahLst/>
              <a:cxnLst>
                <a:cxn ang="0">
                  <a:pos x="connsiteX0" y="connsiteY0"/>
                </a:cxn>
                <a:cxn ang="0">
                  <a:pos x="connsiteX1" y="connsiteY1"/>
                </a:cxn>
              </a:cxnLst>
              <a:rect l="l" t="t" r="r" b="b"/>
              <a:pathLst>
                <a:path w="9525" h="19050">
                  <a:moveTo>
                    <a:pt x="7615" y="8201"/>
                  </a:moveTo>
                  <a:cubicBezTo>
                    <a:pt x="4757" y="22488"/>
                    <a:pt x="16187" y="2486"/>
                    <a:pt x="7615" y="8201"/>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FCCEA4-0CAC-4213-9B60-DE290C170050}"/>
                </a:ext>
              </a:extLst>
            </p:cNvPr>
            <p:cNvSpPr/>
            <p:nvPr/>
          </p:nvSpPr>
          <p:spPr>
            <a:xfrm>
              <a:off x="7305199" y="17573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7144"/>
                    <a:pt x="9049" y="7144"/>
                    <a:pt x="10001" y="7144"/>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09FC34F6-39D3-4874-BB3C-91BD5CD53C8B}"/>
                </a:ext>
              </a:extLst>
            </p:cNvPr>
            <p:cNvSpPr/>
            <p:nvPr/>
          </p:nvSpPr>
          <p:spPr>
            <a:xfrm>
              <a:off x="7402354" y="50720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C25B0B08-95AB-4A5C-8E82-ADD5644FBDF4}"/>
                </a:ext>
              </a:extLst>
            </p:cNvPr>
            <p:cNvSpPr/>
            <p:nvPr/>
          </p:nvSpPr>
          <p:spPr>
            <a:xfrm>
              <a:off x="7208996" y="4024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218FD484-0034-4DF7-B29F-B7737FABDD15}"/>
                </a:ext>
              </a:extLst>
            </p:cNvPr>
            <p:cNvSpPr/>
            <p:nvPr/>
          </p:nvSpPr>
          <p:spPr>
            <a:xfrm>
              <a:off x="7228999" y="166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9049" y="11906"/>
                    <a:pt x="7144" y="7144"/>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5AD167D9-6AEE-4DBB-9D76-76C120A37A18}"/>
                </a:ext>
              </a:extLst>
            </p:cNvPr>
            <p:cNvSpPr/>
            <p:nvPr/>
          </p:nvSpPr>
          <p:spPr>
            <a:xfrm>
              <a:off x="7710113" y="815392"/>
              <a:ext cx="9525" cy="9525"/>
            </a:xfrm>
            <a:custGeom>
              <a:avLst/>
              <a:gdLst>
                <a:gd name="connsiteX0" fmla="*/ 8947 w 9525"/>
                <a:gd name="connsiteY0" fmla="*/ 7567 h 9525"/>
                <a:gd name="connsiteX1" fmla="*/ 8947 w 9525"/>
                <a:gd name="connsiteY1" fmla="*/ 7567 h 9525"/>
                <a:gd name="connsiteX2" fmla="*/ 8947 w 9525"/>
                <a:gd name="connsiteY2" fmla="*/ 7567 h 9525"/>
              </a:gdLst>
              <a:ahLst/>
              <a:cxnLst>
                <a:cxn ang="0">
                  <a:pos x="connsiteX0" y="connsiteY0"/>
                </a:cxn>
                <a:cxn ang="0">
                  <a:pos x="connsiteX1" y="connsiteY1"/>
                </a:cxn>
                <a:cxn ang="0">
                  <a:pos x="connsiteX2" y="connsiteY2"/>
                </a:cxn>
              </a:cxnLst>
              <a:rect l="l" t="t" r="r" b="b"/>
              <a:pathLst>
                <a:path w="9525" h="9525">
                  <a:moveTo>
                    <a:pt x="8947" y="7567"/>
                  </a:moveTo>
                  <a:cubicBezTo>
                    <a:pt x="7995" y="7567"/>
                    <a:pt x="7995" y="7567"/>
                    <a:pt x="8947" y="7567"/>
                  </a:cubicBezTo>
                  <a:cubicBezTo>
                    <a:pt x="6090" y="6615"/>
                    <a:pt x="7042" y="7567"/>
                    <a:pt x="8947" y="7567"/>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9C846068-5946-4B2F-B7B2-F255B5DC4F11}"/>
                </a:ext>
              </a:extLst>
            </p:cNvPr>
            <p:cNvSpPr/>
            <p:nvPr/>
          </p:nvSpPr>
          <p:spPr>
            <a:xfrm>
              <a:off x="7269956" y="1302044"/>
              <a:ext cx="38100" cy="19050"/>
            </a:xfrm>
            <a:custGeom>
              <a:avLst/>
              <a:gdLst>
                <a:gd name="connsiteX0" fmla="*/ 7144 w 38100"/>
                <a:gd name="connsiteY0" fmla="*/ 12405 h 19050"/>
                <a:gd name="connsiteX1" fmla="*/ 38576 w 38100"/>
                <a:gd name="connsiteY1" fmla="*/ 7643 h 19050"/>
                <a:gd name="connsiteX2" fmla="*/ 7144 w 38100"/>
                <a:gd name="connsiteY2" fmla="*/ 12405 h 19050"/>
              </a:gdLst>
              <a:ahLst/>
              <a:cxnLst>
                <a:cxn ang="0">
                  <a:pos x="connsiteX0" y="connsiteY0"/>
                </a:cxn>
                <a:cxn ang="0">
                  <a:pos x="connsiteX1" y="connsiteY1"/>
                </a:cxn>
                <a:cxn ang="0">
                  <a:pos x="connsiteX2" y="connsiteY2"/>
                </a:cxn>
              </a:cxnLst>
              <a:rect l="l" t="t" r="r" b="b"/>
              <a:pathLst>
                <a:path w="38100" h="19050">
                  <a:moveTo>
                    <a:pt x="7144" y="12405"/>
                  </a:moveTo>
                  <a:cubicBezTo>
                    <a:pt x="15716" y="15263"/>
                    <a:pt x="25241" y="4785"/>
                    <a:pt x="38576" y="7643"/>
                  </a:cubicBezTo>
                  <a:cubicBezTo>
                    <a:pt x="36671" y="6690"/>
                    <a:pt x="17621" y="14310"/>
                    <a:pt x="7144" y="12405"/>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A327B83D-0F58-4659-9921-25F2DA1F81FA}"/>
                </a:ext>
              </a:extLst>
            </p:cNvPr>
            <p:cNvSpPr/>
            <p:nvPr/>
          </p:nvSpPr>
          <p:spPr>
            <a:xfrm>
              <a:off x="7289006" y="164544"/>
              <a:ext cx="9525" cy="9525"/>
            </a:xfrm>
            <a:custGeom>
              <a:avLst/>
              <a:gdLst>
                <a:gd name="connsiteX0" fmla="*/ 7144 w 9525"/>
                <a:gd name="connsiteY0" fmla="*/ 7858 h 9525"/>
                <a:gd name="connsiteX1" fmla="*/ 1095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954" y="7858"/>
                  </a:lnTo>
                  <a:cubicBezTo>
                    <a:pt x="10001" y="6906"/>
                    <a:pt x="8096" y="6906"/>
                    <a:pt x="7144" y="785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4D4BA6E0-ABB6-45B9-8E18-3974258170F5}"/>
                </a:ext>
              </a:extLst>
            </p:cNvPr>
            <p:cNvSpPr/>
            <p:nvPr/>
          </p:nvSpPr>
          <p:spPr>
            <a:xfrm>
              <a:off x="7300436" y="13025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385C257F-5F9B-4217-AE3F-ED3AFD53C2D6}"/>
                </a:ext>
              </a:extLst>
            </p:cNvPr>
            <p:cNvSpPr/>
            <p:nvPr/>
          </p:nvSpPr>
          <p:spPr>
            <a:xfrm>
              <a:off x="7754779" y="98631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8096"/>
                    <a:pt x="9049" y="7144"/>
                  </a:cubicBezTo>
                  <a:cubicBezTo>
                    <a:pt x="9049" y="7144"/>
                    <a:pt x="8096" y="7144"/>
                    <a:pt x="7144" y="9049"/>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E04F0FF3-06F9-4186-8967-DA3C436F41AA}"/>
                </a:ext>
              </a:extLst>
            </p:cNvPr>
            <p:cNvSpPr/>
            <p:nvPr/>
          </p:nvSpPr>
          <p:spPr>
            <a:xfrm>
              <a:off x="7744301" y="849153"/>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D233EF4F-4514-4E29-9862-69162F23B26C}"/>
                </a:ext>
              </a:extLst>
            </p:cNvPr>
            <p:cNvSpPr/>
            <p:nvPr/>
          </p:nvSpPr>
          <p:spPr>
            <a:xfrm>
              <a:off x="7735932" y="1060466"/>
              <a:ext cx="9525" cy="19050"/>
            </a:xfrm>
            <a:custGeom>
              <a:avLst/>
              <a:gdLst>
                <a:gd name="connsiteX0" fmla="*/ 10751 w 9525"/>
                <a:gd name="connsiteY0" fmla="*/ 7286 h 19050"/>
                <a:gd name="connsiteX1" fmla="*/ 10751 w 9525"/>
                <a:gd name="connsiteY1" fmla="*/ 7286 h 19050"/>
              </a:gdLst>
              <a:ahLst/>
              <a:cxnLst>
                <a:cxn ang="0">
                  <a:pos x="connsiteX0" y="connsiteY0"/>
                </a:cxn>
                <a:cxn ang="0">
                  <a:pos x="connsiteX1" y="connsiteY1"/>
                </a:cxn>
              </a:cxnLst>
              <a:rect l="l" t="t" r="r" b="b"/>
              <a:pathLst>
                <a:path w="9525" h="19050">
                  <a:moveTo>
                    <a:pt x="10751" y="7286"/>
                  </a:moveTo>
                  <a:cubicBezTo>
                    <a:pt x="2178" y="23479"/>
                    <a:pt x="11703" y="5381"/>
                    <a:pt x="10751" y="7286"/>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26C7CF03-CE26-4D43-B449-B2BF5A79F1BD}"/>
                </a:ext>
              </a:extLst>
            </p:cNvPr>
            <p:cNvSpPr/>
            <p:nvPr/>
          </p:nvSpPr>
          <p:spPr>
            <a:xfrm>
              <a:off x="7703344" y="1127177"/>
              <a:ext cx="9525" cy="9525"/>
            </a:xfrm>
            <a:custGeom>
              <a:avLst/>
              <a:gdLst>
                <a:gd name="connsiteX0" fmla="*/ 7144 w 9525"/>
                <a:gd name="connsiteY0" fmla="*/ 10107 h 9525"/>
                <a:gd name="connsiteX1" fmla="*/ 7144 w 9525"/>
                <a:gd name="connsiteY1" fmla="*/ 10107 h 9525"/>
              </a:gdLst>
              <a:ahLst/>
              <a:cxnLst>
                <a:cxn ang="0">
                  <a:pos x="connsiteX0" y="connsiteY0"/>
                </a:cxn>
                <a:cxn ang="0">
                  <a:pos x="connsiteX1" y="connsiteY1"/>
                </a:cxn>
              </a:cxnLst>
              <a:rect l="l" t="t" r="r" b="b"/>
              <a:pathLst>
                <a:path w="9525" h="9525">
                  <a:moveTo>
                    <a:pt x="7144" y="10107"/>
                  </a:moveTo>
                  <a:cubicBezTo>
                    <a:pt x="8096" y="10107"/>
                    <a:pt x="12859" y="3440"/>
                    <a:pt x="7144" y="10107"/>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74AB9752-3191-4696-8A87-AC4E5E3AC278}"/>
                </a:ext>
              </a:extLst>
            </p:cNvPr>
            <p:cNvSpPr/>
            <p:nvPr/>
          </p:nvSpPr>
          <p:spPr>
            <a:xfrm>
              <a:off x="7190899" y="638077"/>
              <a:ext cx="9525" cy="19050"/>
            </a:xfrm>
            <a:custGeom>
              <a:avLst/>
              <a:gdLst>
                <a:gd name="connsiteX0" fmla="*/ 7144 w 9525"/>
                <a:gd name="connsiteY0" fmla="*/ 14385 h 19050"/>
                <a:gd name="connsiteX1" fmla="*/ 10001 w 9525"/>
                <a:gd name="connsiteY1" fmla="*/ 10575 h 19050"/>
                <a:gd name="connsiteX2" fmla="*/ 7144 w 9525"/>
                <a:gd name="connsiteY2" fmla="*/ 14385 h 19050"/>
              </a:gdLst>
              <a:ahLst/>
              <a:cxnLst>
                <a:cxn ang="0">
                  <a:pos x="connsiteX0" y="connsiteY0"/>
                </a:cxn>
                <a:cxn ang="0">
                  <a:pos x="connsiteX1" y="connsiteY1"/>
                </a:cxn>
                <a:cxn ang="0">
                  <a:pos x="connsiteX2" y="connsiteY2"/>
                </a:cxn>
              </a:cxnLst>
              <a:rect l="l" t="t" r="r" b="b"/>
              <a:pathLst>
                <a:path w="9525" h="19050">
                  <a:moveTo>
                    <a:pt x="7144" y="14385"/>
                  </a:moveTo>
                  <a:cubicBezTo>
                    <a:pt x="8096" y="12480"/>
                    <a:pt x="9049" y="11528"/>
                    <a:pt x="10001" y="10575"/>
                  </a:cubicBezTo>
                  <a:cubicBezTo>
                    <a:pt x="8096" y="11528"/>
                    <a:pt x="8096" y="98"/>
                    <a:pt x="7144" y="14385"/>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AEC43DF6-07DA-43F6-BE0B-DAC07D5B1489}"/>
                </a:ext>
              </a:extLst>
            </p:cNvPr>
            <p:cNvSpPr/>
            <p:nvPr/>
          </p:nvSpPr>
          <p:spPr>
            <a:xfrm>
              <a:off x="7287101" y="16409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10001" y="4498"/>
                    <a:pt x="8096" y="9260"/>
                    <a:pt x="7144" y="9260"/>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7ABD79FC-ECA9-4680-989D-05F5EDE51F59}"/>
                </a:ext>
              </a:extLst>
            </p:cNvPr>
            <p:cNvSpPr/>
            <p:nvPr/>
          </p:nvSpPr>
          <p:spPr>
            <a:xfrm>
              <a:off x="7752874" y="1072038"/>
              <a:ext cx="19050" cy="19050"/>
            </a:xfrm>
            <a:custGeom>
              <a:avLst/>
              <a:gdLst>
                <a:gd name="connsiteX0" fmla="*/ 12859 w 19050"/>
                <a:gd name="connsiteY0" fmla="*/ 7144 h 19050"/>
                <a:gd name="connsiteX1" fmla="*/ 7144 w 19050"/>
                <a:gd name="connsiteY1" fmla="*/ 18574 h 19050"/>
                <a:gd name="connsiteX2" fmla="*/ 12859 w 19050"/>
                <a:gd name="connsiteY2" fmla="*/ 7144 h 19050"/>
              </a:gdLst>
              <a:ahLst/>
              <a:cxnLst>
                <a:cxn ang="0">
                  <a:pos x="connsiteX0" y="connsiteY0"/>
                </a:cxn>
                <a:cxn ang="0">
                  <a:pos x="connsiteX1" y="connsiteY1"/>
                </a:cxn>
                <a:cxn ang="0">
                  <a:pos x="connsiteX2" y="connsiteY2"/>
                </a:cxn>
              </a:cxnLst>
              <a:rect l="l" t="t" r="r" b="b"/>
              <a:pathLst>
                <a:path w="19050" h="19050">
                  <a:moveTo>
                    <a:pt x="12859" y="7144"/>
                  </a:moveTo>
                  <a:lnTo>
                    <a:pt x="7144" y="18574"/>
                  </a:lnTo>
                  <a:cubicBezTo>
                    <a:pt x="9049" y="15716"/>
                    <a:pt x="10954" y="11906"/>
                    <a:pt x="12859" y="7144"/>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5F8D06C3-7E24-4DD9-B4DF-8793A479D0A3}"/>
                </a:ext>
              </a:extLst>
            </p:cNvPr>
            <p:cNvSpPr/>
            <p:nvPr/>
          </p:nvSpPr>
          <p:spPr>
            <a:xfrm>
              <a:off x="6852999" y="1048226"/>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lnTo>
                    <a:pt x="7858" y="7144"/>
                  </a:lnTo>
                  <a:cubicBezTo>
                    <a:pt x="6906" y="8096"/>
                    <a:pt x="6906" y="9049"/>
                    <a:pt x="7858" y="10001"/>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C743D0C6-316A-48B1-9F8A-11C71244E910}"/>
                </a:ext>
              </a:extLst>
            </p:cNvPr>
            <p:cNvSpPr/>
            <p:nvPr/>
          </p:nvSpPr>
          <p:spPr>
            <a:xfrm>
              <a:off x="7729162" y="1119663"/>
              <a:ext cx="19050" cy="19050"/>
            </a:xfrm>
            <a:custGeom>
              <a:avLst/>
              <a:gdLst>
                <a:gd name="connsiteX0" fmla="*/ 13711 w 19050"/>
                <a:gd name="connsiteY0" fmla="*/ 7144 h 19050"/>
                <a:gd name="connsiteX1" fmla="*/ 13711 w 19050"/>
                <a:gd name="connsiteY1" fmla="*/ 7144 h 19050"/>
              </a:gdLst>
              <a:ahLst/>
              <a:cxnLst>
                <a:cxn ang="0">
                  <a:pos x="connsiteX0" y="connsiteY0"/>
                </a:cxn>
                <a:cxn ang="0">
                  <a:pos x="connsiteX1" y="connsiteY1"/>
                </a:cxn>
              </a:cxnLst>
              <a:rect l="l" t="t" r="r" b="b"/>
              <a:pathLst>
                <a:path w="19050" h="19050">
                  <a:moveTo>
                    <a:pt x="13711" y="7144"/>
                  </a:moveTo>
                  <a:cubicBezTo>
                    <a:pt x="12758" y="8096"/>
                    <a:pt x="-577" y="24289"/>
                    <a:pt x="13711" y="7144"/>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4171E47E-DAE3-4C3E-B673-7F32B22EDA62}"/>
                </a:ext>
              </a:extLst>
            </p:cNvPr>
            <p:cNvSpPr/>
            <p:nvPr/>
          </p:nvSpPr>
          <p:spPr>
            <a:xfrm>
              <a:off x="7193756" y="641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EB89D2DE-4F5C-4382-B049-9519BC174E64}"/>
                </a:ext>
              </a:extLst>
            </p:cNvPr>
            <p:cNvSpPr/>
            <p:nvPr/>
          </p:nvSpPr>
          <p:spPr>
            <a:xfrm>
              <a:off x="6847333" y="157160"/>
              <a:ext cx="942975" cy="1181100"/>
            </a:xfrm>
            <a:custGeom>
              <a:avLst/>
              <a:gdLst>
                <a:gd name="connsiteX0" fmla="*/ 353567 w 942975"/>
                <a:gd name="connsiteY0" fmla="*/ 407672 h 1181100"/>
                <a:gd name="connsiteX1" fmla="*/ 358330 w 942975"/>
                <a:gd name="connsiteY1" fmla="*/ 501970 h 1181100"/>
                <a:gd name="connsiteX2" fmla="*/ 353567 w 942975"/>
                <a:gd name="connsiteY2" fmla="*/ 524830 h 1181100"/>
                <a:gd name="connsiteX3" fmla="*/ 353567 w 942975"/>
                <a:gd name="connsiteY3" fmla="*/ 504827 h 1181100"/>
                <a:gd name="connsiteX4" fmla="*/ 46862 w 942975"/>
                <a:gd name="connsiteY4" fmla="*/ 678182 h 1181100"/>
                <a:gd name="connsiteX5" fmla="*/ 71627 w 942975"/>
                <a:gd name="connsiteY5" fmla="*/ 1047752 h 1181100"/>
                <a:gd name="connsiteX6" fmla="*/ 940307 w 942975"/>
                <a:gd name="connsiteY6" fmla="*/ 779147 h 1181100"/>
                <a:gd name="connsiteX7" fmla="*/ 945070 w 942975"/>
                <a:gd name="connsiteY7" fmla="*/ 806770 h 1181100"/>
                <a:gd name="connsiteX8" fmla="*/ 941260 w 942975"/>
                <a:gd name="connsiteY8" fmla="*/ 748667 h 1181100"/>
                <a:gd name="connsiteX9" fmla="*/ 920305 w 942975"/>
                <a:gd name="connsiteY9" fmla="*/ 685802 h 1181100"/>
                <a:gd name="connsiteX10" fmla="*/ 757427 w 942975"/>
                <a:gd name="connsiteY10" fmla="*/ 584837 h 1181100"/>
                <a:gd name="connsiteX11" fmla="*/ 598360 w 942975"/>
                <a:gd name="connsiteY11" fmla="*/ 542927 h 1181100"/>
                <a:gd name="connsiteX12" fmla="*/ 578357 w 942975"/>
                <a:gd name="connsiteY12" fmla="*/ 308612 h 1181100"/>
                <a:gd name="connsiteX13" fmla="*/ 579310 w 942975"/>
                <a:gd name="connsiteY13" fmla="*/ 41912 h 1181100"/>
                <a:gd name="connsiteX14" fmla="*/ 399287 w 942975"/>
                <a:gd name="connsiteY14" fmla="*/ 18100 h 1181100"/>
                <a:gd name="connsiteX15" fmla="*/ 571690 w 942975"/>
                <a:gd name="connsiteY15" fmla="*/ 336235 h 1181100"/>
                <a:gd name="connsiteX16" fmla="*/ 566927 w 942975"/>
                <a:gd name="connsiteY16" fmla="*/ 406720 h 1181100"/>
                <a:gd name="connsiteX17" fmla="*/ 579310 w 942975"/>
                <a:gd name="connsiteY17" fmla="*/ 528640 h 1181100"/>
                <a:gd name="connsiteX18" fmla="*/ 576452 w 942975"/>
                <a:gd name="connsiteY18" fmla="*/ 520067 h 1181100"/>
                <a:gd name="connsiteX19" fmla="*/ 657415 w 942975"/>
                <a:gd name="connsiteY19" fmla="*/ 570550 h 1181100"/>
                <a:gd name="connsiteX20" fmla="*/ 750760 w 942975"/>
                <a:gd name="connsiteY20" fmla="*/ 601030 h 1181100"/>
                <a:gd name="connsiteX21" fmla="*/ 874585 w 942975"/>
                <a:gd name="connsiteY21" fmla="*/ 662942 h 1181100"/>
                <a:gd name="connsiteX22" fmla="*/ 919352 w 942975"/>
                <a:gd name="connsiteY22" fmla="*/ 762955 h 1181100"/>
                <a:gd name="connsiteX23" fmla="*/ 914590 w 942975"/>
                <a:gd name="connsiteY23" fmla="*/ 742000 h 1181100"/>
                <a:gd name="connsiteX24" fmla="*/ 916495 w 942975"/>
                <a:gd name="connsiteY24" fmla="*/ 738190 h 1181100"/>
                <a:gd name="connsiteX25" fmla="*/ 919352 w 942975"/>
                <a:gd name="connsiteY25" fmla="*/ 809627 h 1181100"/>
                <a:gd name="connsiteX26" fmla="*/ 645985 w 942975"/>
                <a:gd name="connsiteY26" fmla="*/ 1147765 h 1181100"/>
                <a:gd name="connsiteX27" fmla="*/ 656462 w 942975"/>
                <a:gd name="connsiteY27" fmla="*/ 1139192 h 1181100"/>
                <a:gd name="connsiteX28" fmla="*/ 64007 w 942975"/>
                <a:gd name="connsiteY28" fmla="*/ 1002985 h 1181100"/>
                <a:gd name="connsiteX29" fmla="*/ 53530 w 942975"/>
                <a:gd name="connsiteY29" fmla="*/ 722950 h 1181100"/>
                <a:gd name="connsiteX30" fmla="*/ 173545 w 942975"/>
                <a:gd name="connsiteY30" fmla="*/ 591505 h 1181100"/>
                <a:gd name="connsiteX31" fmla="*/ 240220 w 942975"/>
                <a:gd name="connsiteY31" fmla="*/ 566740 h 1181100"/>
                <a:gd name="connsiteX32" fmla="*/ 220217 w 942975"/>
                <a:gd name="connsiteY32" fmla="*/ 573407 h 1181100"/>
                <a:gd name="connsiteX33" fmla="*/ 316420 w 942975"/>
                <a:gd name="connsiteY33" fmla="*/ 552452 h 1181100"/>
                <a:gd name="connsiteX34" fmla="*/ 388810 w 942975"/>
                <a:gd name="connsiteY34" fmla="*/ 15242 h 1181100"/>
                <a:gd name="connsiteX35" fmla="*/ 378332 w 942975"/>
                <a:gd name="connsiteY35" fmla="*/ 14290 h 1181100"/>
                <a:gd name="connsiteX36" fmla="*/ 353567 w 942975"/>
                <a:gd name="connsiteY36" fmla="*/ 407672 h 1181100"/>
                <a:gd name="connsiteX37" fmla="*/ 202120 w 942975"/>
                <a:gd name="connsiteY37" fmla="*/ 565787 h 1181100"/>
                <a:gd name="connsiteX38" fmla="*/ 202120 w 942975"/>
                <a:gd name="connsiteY38" fmla="*/ 565787 h 1181100"/>
                <a:gd name="connsiteX39" fmla="*/ 179260 w 942975"/>
                <a:gd name="connsiteY39" fmla="*/ 574360 h 1181100"/>
                <a:gd name="connsiteX40" fmla="*/ 179260 w 942975"/>
                <a:gd name="connsiteY40" fmla="*/ 574360 h 1181100"/>
                <a:gd name="connsiteX41" fmla="*/ 233552 w 942975"/>
                <a:gd name="connsiteY41" fmla="*/ 576265 h 1181100"/>
                <a:gd name="connsiteX42" fmla="*/ 233552 w 942975"/>
                <a:gd name="connsiteY42" fmla="*/ 576265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2975" h="1181100">
                  <a:moveTo>
                    <a:pt x="353567" y="407672"/>
                  </a:moveTo>
                  <a:cubicBezTo>
                    <a:pt x="352615" y="423865"/>
                    <a:pt x="362140" y="499112"/>
                    <a:pt x="358330" y="501970"/>
                  </a:cubicBezTo>
                  <a:cubicBezTo>
                    <a:pt x="360235" y="483872"/>
                    <a:pt x="358330" y="518162"/>
                    <a:pt x="353567" y="524830"/>
                  </a:cubicBezTo>
                  <a:cubicBezTo>
                    <a:pt x="349757" y="524830"/>
                    <a:pt x="353567" y="505780"/>
                    <a:pt x="353567" y="504827"/>
                  </a:cubicBezTo>
                  <a:cubicBezTo>
                    <a:pt x="304990" y="580075"/>
                    <a:pt x="112585" y="556262"/>
                    <a:pt x="46862" y="678182"/>
                  </a:cubicBezTo>
                  <a:cubicBezTo>
                    <a:pt x="-20765" y="803912"/>
                    <a:pt x="4952" y="970600"/>
                    <a:pt x="71627" y="1047752"/>
                  </a:cubicBezTo>
                  <a:cubicBezTo>
                    <a:pt x="291655" y="1300165"/>
                    <a:pt x="968882" y="1193485"/>
                    <a:pt x="940307" y="779147"/>
                  </a:cubicBezTo>
                  <a:cubicBezTo>
                    <a:pt x="942212" y="788672"/>
                    <a:pt x="943165" y="797245"/>
                    <a:pt x="945070" y="806770"/>
                  </a:cubicBezTo>
                  <a:cubicBezTo>
                    <a:pt x="927925" y="744857"/>
                    <a:pt x="926973" y="725807"/>
                    <a:pt x="941260" y="748667"/>
                  </a:cubicBezTo>
                  <a:cubicBezTo>
                    <a:pt x="907923" y="686755"/>
                    <a:pt x="900302" y="665800"/>
                    <a:pt x="920305" y="685802"/>
                  </a:cubicBezTo>
                  <a:cubicBezTo>
                    <a:pt x="891730" y="637225"/>
                    <a:pt x="804100" y="595315"/>
                    <a:pt x="757427" y="584837"/>
                  </a:cubicBezTo>
                  <a:cubicBezTo>
                    <a:pt x="764095" y="585790"/>
                    <a:pt x="616457" y="561977"/>
                    <a:pt x="598360" y="542927"/>
                  </a:cubicBezTo>
                  <a:cubicBezTo>
                    <a:pt x="600265" y="483872"/>
                    <a:pt x="575500" y="384812"/>
                    <a:pt x="578357" y="308612"/>
                  </a:cubicBezTo>
                  <a:cubicBezTo>
                    <a:pt x="571690" y="267655"/>
                    <a:pt x="607885" y="78107"/>
                    <a:pt x="579310" y="41912"/>
                  </a:cubicBezTo>
                  <a:cubicBezTo>
                    <a:pt x="565023" y="23815"/>
                    <a:pt x="427862" y="-10475"/>
                    <a:pt x="399287" y="18100"/>
                  </a:cubicBezTo>
                  <a:cubicBezTo>
                    <a:pt x="569785" y="35245"/>
                    <a:pt x="553592" y="147640"/>
                    <a:pt x="571690" y="336235"/>
                  </a:cubicBezTo>
                  <a:cubicBezTo>
                    <a:pt x="558355" y="341950"/>
                    <a:pt x="565975" y="366715"/>
                    <a:pt x="566927" y="406720"/>
                  </a:cubicBezTo>
                  <a:cubicBezTo>
                    <a:pt x="567880" y="448630"/>
                    <a:pt x="578357" y="487682"/>
                    <a:pt x="579310" y="528640"/>
                  </a:cubicBezTo>
                  <a:cubicBezTo>
                    <a:pt x="577405" y="525782"/>
                    <a:pt x="576452" y="522925"/>
                    <a:pt x="576452" y="520067"/>
                  </a:cubicBezTo>
                  <a:cubicBezTo>
                    <a:pt x="580262" y="567692"/>
                    <a:pt x="625982" y="577217"/>
                    <a:pt x="657415" y="570550"/>
                  </a:cubicBezTo>
                  <a:cubicBezTo>
                    <a:pt x="673607" y="575312"/>
                    <a:pt x="762190" y="608650"/>
                    <a:pt x="750760" y="601030"/>
                  </a:cubicBezTo>
                  <a:cubicBezTo>
                    <a:pt x="774573" y="607697"/>
                    <a:pt x="878395" y="649607"/>
                    <a:pt x="874585" y="662942"/>
                  </a:cubicBezTo>
                  <a:cubicBezTo>
                    <a:pt x="885062" y="673420"/>
                    <a:pt x="901255" y="713425"/>
                    <a:pt x="919352" y="762955"/>
                  </a:cubicBezTo>
                  <a:cubicBezTo>
                    <a:pt x="918400" y="756287"/>
                    <a:pt x="916495" y="748667"/>
                    <a:pt x="914590" y="742000"/>
                  </a:cubicBezTo>
                  <a:cubicBezTo>
                    <a:pt x="921257" y="750572"/>
                    <a:pt x="920305" y="770575"/>
                    <a:pt x="916495" y="738190"/>
                  </a:cubicBezTo>
                  <a:cubicBezTo>
                    <a:pt x="923162" y="751525"/>
                    <a:pt x="919352" y="811532"/>
                    <a:pt x="919352" y="809627"/>
                  </a:cubicBezTo>
                  <a:cubicBezTo>
                    <a:pt x="1005077" y="923927"/>
                    <a:pt x="699325" y="1129667"/>
                    <a:pt x="645985" y="1147765"/>
                  </a:cubicBezTo>
                  <a:cubicBezTo>
                    <a:pt x="703135" y="1106807"/>
                    <a:pt x="639317" y="1142050"/>
                    <a:pt x="656462" y="1139192"/>
                  </a:cubicBezTo>
                  <a:cubicBezTo>
                    <a:pt x="547877" y="1240157"/>
                    <a:pt x="131635" y="1117285"/>
                    <a:pt x="64007" y="1002985"/>
                  </a:cubicBezTo>
                  <a:cubicBezTo>
                    <a:pt x="17335" y="924880"/>
                    <a:pt x="25907" y="801055"/>
                    <a:pt x="53530" y="722950"/>
                  </a:cubicBezTo>
                  <a:cubicBezTo>
                    <a:pt x="76390" y="657227"/>
                    <a:pt x="174498" y="590552"/>
                    <a:pt x="173545" y="591505"/>
                  </a:cubicBezTo>
                  <a:cubicBezTo>
                    <a:pt x="177355" y="599125"/>
                    <a:pt x="234505" y="566740"/>
                    <a:pt x="240220" y="566740"/>
                  </a:cubicBezTo>
                  <a:cubicBezTo>
                    <a:pt x="237362" y="566740"/>
                    <a:pt x="219265" y="573407"/>
                    <a:pt x="220217" y="573407"/>
                  </a:cubicBezTo>
                  <a:cubicBezTo>
                    <a:pt x="243077" y="557215"/>
                    <a:pt x="317373" y="551500"/>
                    <a:pt x="316420" y="552452"/>
                  </a:cubicBezTo>
                  <a:cubicBezTo>
                    <a:pt x="449770" y="510542"/>
                    <a:pt x="340232" y="126685"/>
                    <a:pt x="388810" y="15242"/>
                  </a:cubicBezTo>
                  <a:cubicBezTo>
                    <a:pt x="386905" y="35245"/>
                    <a:pt x="386905" y="11432"/>
                    <a:pt x="378332" y="14290"/>
                  </a:cubicBezTo>
                  <a:cubicBezTo>
                    <a:pt x="364045" y="20005"/>
                    <a:pt x="361187" y="383860"/>
                    <a:pt x="353567" y="407672"/>
                  </a:cubicBezTo>
                  <a:close/>
                  <a:moveTo>
                    <a:pt x="202120" y="565787"/>
                  </a:moveTo>
                  <a:cubicBezTo>
                    <a:pt x="204977" y="564835"/>
                    <a:pt x="214502" y="560072"/>
                    <a:pt x="202120" y="565787"/>
                  </a:cubicBezTo>
                  <a:close/>
                  <a:moveTo>
                    <a:pt x="179260" y="574360"/>
                  </a:moveTo>
                  <a:cubicBezTo>
                    <a:pt x="195452" y="567692"/>
                    <a:pt x="188785" y="572455"/>
                    <a:pt x="179260" y="574360"/>
                  </a:cubicBezTo>
                  <a:close/>
                  <a:moveTo>
                    <a:pt x="233552" y="576265"/>
                  </a:moveTo>
                  <a:cubicBezTo>
                    <a:pt x="218312" y="582932"/>
                    <a:pt x="239267" y="570550"/>
                    <a:pt x="233552" y="576265"/>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01FC9AC-BCE8-4990-BD57-882F49E32611}"/>
                </a:ext>
              </a:extLst>
            </p:cNvPr>
            <p:cNvSpPr/>
            <p:nvPr/>
          </p:nvSpPr>
          <p:spPr>
            <a:xfrm>
              <a:off x="7076473" y="720016"/>
              <a:ext cx="9525" cy="9525"/>
            </a:xfrm>
            <a:custGeom>
              <a:avLst/>
              <a:gdLst>
                <a:gd name="connsiteX0" fmla="*/ 9174 w 9525"/>
                <a:gd name="connsiteY0" fmla="*/ 7694 h 9525"/>
                <a:gd name="connsiteX1" fmla="*/ 9174 w 9525"/>
                <a:gd name="connsiteY1" fmla="*/ 7694 h 9525"/>
              </a:gdLst>
              <a:ahLst/>
              <a:cxnLst>
                <a:cxn ang="0">
                  <a:pos x="connsiteX0" y="connsiteY0"/>
                </a:cxn>
                <a:cxn ang="0">
                  <a:pos x="connsiteX1" y="connsiteY1"/>
                </a:cxn>
              </a:cxnLst>
              <a:rect l="l" t="t" r="r" b="b"/>
              <a:pathLst>
                <a:path w="9525" h="9525">
                  <a:moveTo>
                    <a:pt x="9174" y="7694"/>
                  </a:moveTo>
                  <a:cubicBezTo>
                    <a:pt x="14889" y="5789"/>
                    <a:pt x="2507" y="9599"/>
                    <a:pt x="9174" y="7694"/>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DF5A0D59-084D-44D9-BD30-E7EDE59F8CEE}"/>
                </a:ext>
              </a:extLst>
            </p:cNvPr>
            <p:cNvSpPr/>
            <p:nvPr/>
          </p:nvSpPr>
          <p:spPr>
            <a:xfrm>
              <a:off x="7408598" y="558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8371"/>
                    <a:pt x="7567" y="6466"/>
                    <a:pt x="7567" y="7419"/>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CAC482CE-0366-4B7E-81D9-EC87FDF48B56}"/>
                </a:ext>
              </a:extLst>
            </p:cNvPr>
            <p:cNvSpPr/>
            <p:nvPr/>
          </p:nvSpPr>
          <p:spPr>
            <a:xfrm>
              <a:off x="6851809" y="102187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9049" y="3969"/>
                    <a:pt x="7144" y="9684"/>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9CA12BD4-E621-4F3E-9308-ECCF73E88608}"/>
                </a:ext>
              </a:extLst>
            </p:cNvPr>
            <p:cNvSpPr/>
            <p:nvPr/>
          </p:nvSpPr>
          <p:spPr>
            <a:xfrm>
              <a:off x="7418546" y="42624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9049"/>
                    <a:pt x="8096" y="8096"/>
                    <a:pt x="8096" y="7144"/>
                  </a:cubicBezTo>
                  <a:cubicBezTo>
                    <a:pt x="8096" y="7144"/>
                    <a:pt x="7144" y="8096"/>
                    <a:pt x="7144" y="9049"/>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2105697F-18BE-4740-A537-F7D5C1ED59B7}"/>
                </a:ext>
              </a:extLst>
            </p:cNvPr>
            <p:cNvSpPr/>
            <p:nvPr/>
          </p:nvSpPr>
          <p:spPr>
            <a:xfrm>
              <a:off x="7421404" y="234791"/>
              <a:ext cx="9525" cy="19050"/>
            </a:xfrm>
            <a:custGeom>
              <a:avLst/>
              <a:gdLst>
                <a:gd name="connsiteX0" fmla="*/ 7144 w 9525"/>
                <a:gd name="connsiteY0" fmla="*/ 14764 h 19050"/>
                <a:gd name="connsiteX1" fmla="*/ 9049 w 9525"/>
                <a:gd name="connsiteY1" fmla="*/ 7144 h 19050"/>
                <a:gd name="connsiteX2" fmla="*/ 7144 w 9525"/>
                <a:gd name="connsiteY2" fmla="*/ 14764 h 19050"/>
              </a:gdLst>
              <a:ahLst/>
              <a:cxnLst>
                <a:cxn ang="0">
                  <a:pos x="connsiteX0" y="connsiteY0"/>
                </a:cxn>
                <a:cxn ang="0">
                  <a:pos x="connsiteX1" y="connsiteY1"/>
                </a:cxn>
                <a:cxn ang="0">
                  <a:pos x="connsiteX2" y="connsiteY2"/>
                </a:cxn>
              </a:cxnLst>
              <a:rect l="l" t="t" r="r" b="b"/>
              <a:pathLst>
                <a:path w="9525" h="19050">
                  <a:moveTo>
                    <a:pt x="7144" y="14764"/>
                  </a:moveTo>
                  <a:lnTo>
                    <a:pt x="9049" y="7144"/>
                  </a:lnTo>
                  <a:cubicBezTo>
                    <a:pt x="8096" y="10954"/>
                    <a:pt x="7144" y="12859"/>
                    <a:pt x="7144" y="14764"/>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1632308D-D437-4A31-AFEA-338415E75D32}"/>
                </a:ext>
              </a:extLst>
            </p:cNvPr>
            <p:cNvSpPr/>
            <p:nvPr/>
          </p:nvSpPr>
          <p:spPr>
            <a:xfrm>
              <a:off x="7425849" y="19774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093D0B34-9133-4E70-9259-89CAE28D6CC0}"/>
                </a:ext>
              </a:extLst>
            </p:cNvPr>
            <p:cNvSpPr/>
            <p:nvPr/>
          </p:nvSpPr>
          <p:spPr>
            <a:xfrm>
              <a:off x="7759541" y="83772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9049"/>
                  </a:cubicBezTo>
                  <a:cubicBezTo>
                    <a:pt x="10954" y="11906"/>
                    <a:pt x="9049" y="10001"/>
                    <a:pt x="7144" y="7144"/>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04D81739-B824-4B29-88AC-A910E51E59D0}"/>
                </a:ext>
              </a:extLst>
            </p:cNvPr>
            <p:cNvSpPr/>
            <p:nvPr/>
          </p:nvSpPr>
          <p:spPr>
            <a:xfrm>
              <a:off x="7543324" y="723337"/>
              <a:ext cx="19050" cy="9525"/>
            </a:xfrm>
            <a:custGeom>
              <a:avLst/>
              <a:gdLst>
                <a:gd name="connsiteX0" fmla="*/ 7144 w 19050"/>
                <a:gd name="connsiteY0" fmla="*/ 8182 h 9525"/>
                <a:gd name="connsiteX1" fmla="*/ 13811 w 19050"/>
                <a:gd name="connsiteY1" fmla="*/ 9135 h 9525"/>
                <a:gd name="connsiteX2" fmla="*/ 7144 w 19050"/>
                <a:gd name="connsiteY2" fmla="*/ 8182 h 9525"/>
              </a:gdLst>
              <a:ahLst/>
              <a:cxnLst>
                <a:cxn ang="0">
                  <a:pos x="connsiteX0" y="connsiteY0"/>
                </a:cxn>
                <a:cxn ang="0">
                  <a:pos x="connsiteX1" y="connsiteY1"/>
                </a:cxn>
                <a:cxn ang="0">
                  <a:pos x="connsiteX2" y="connsiteY2"/>
                </a:cxn>
              </a:cxnLst>
              <a:rect l="l" t="t" r="r" b="b"/>
              <a:pathLst>
                <a:path w="19050" h="9525">
                  <a:moveTo>
                    <a:pt x="7144" y="8182"/>
                  </a:moveTo>
                  <a:cubicBezTo>
                    <a:pt x="9049" y="8182"/>
                    <a:pt x="11906" y="8182"/>
                    <a:pt x="13811" y="9135"/>
                  </a:cubicBezTo>
                  <a:cubicBezTo>
                    <a:pt x="10954" y="7230"/>
                    <a:pt x="8096" y="6277"/>
                    <a:pt x="7144" y="8182"/>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B0902E5-582D-4866-BD0F-7CA946625DFC}"/>
                </a:ext>
              </a:extLst>
            </p:cNvPr>
            <p:cNvSpPr/>
            <p:nvPr/>
          </p:nvSpPr>
          <p:spPr>
            <a:xfrm>
              <a:off x="7759118" y="10710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0001"/>
                    <a:pt x="7567" y="7144"/>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82ABACDD-F662-47B2-990B-96B8A9454D18}"/>
                </a:ext>
              </a:extLst>
            </p:cNvPr>
            <p:cNvSpPr/>
            <p:nvPr/>
          </p:nvSpPr>
          <p:spPr>
            <a:xfrm>
              <a:off x="7550944" y="725328"/>
              <a:ext cx="57150" cy="19050"/>
            </a:xfrm>
            <a:custGeom>
              <a:avLst/>
              <a:gdLst>
                <a:gd name="connsiteX0" fmla="*/ 52864 w 57150"/>
                <a:gd name="connsiteY0" fmla="*/ 20479 h 19050"/>
                <a:gd name="connsiteX1" fmla="*/ 7144 w 57150"/>
                <a:gd name="connsiteY1" fmla="*/ 7144 h 19050"/>
                <a:gd name="connsiteX2" fmla="*/ 52864 w 57150"/>
                <a:gd name="connsiteY2" fmla="*/ 20479 h 19050"/>
              </a:gdLst>
              <a:ahLst/>
              <a:cxnLst>
                <a:cxn ang="0">
                  <a:pos x="connsiteX0" y="connsiteY0"/>
                </a:cxn>
                <a:cxn ang="0">
                  <a:pos x="connsiteX1" y="connsiteY1"/>
                </a:cxn>
                <a:cxn ang="0">
                  <a:pos x="connsiteX2" y="connsiteY2"/>
                </a:cxn>
              </a:cxnLst>
              <a:rect l="l" t="t" r="r" b="b"/>
              <a:pathLst>
                <a:path w="57150" h="19050">
                  <a:moveTo>
                    <a:pt x="52864" y="20479"/>
                  </a:moveTo>
                  <a:cubicBezTo>
                    <a:pt x="50006" y="18574"/>
                    <a:pt x="10001" y="7144"/>
                    <a:pt x="7144" y="7144"/>
                  </a:cubicBezTo>
                  <a:cubicBezTo>
                    <a:pt x="9049" y="8096"/>
                    <a:pt x="49054" y="19526"/>
                    <a:pt x="52864" y="2047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99CCFF2D-7805-4147-8E36-494D999D2666}"/>
                </a:ext>
              </a:extLst>
            </p:cNvPr>
            <p:cNvSpPr/>
            <p:nvPr/>
          </p:nvSpPr>
          <p:spPr>
            <a:xfrm>
              <a:off x="7246123" y="16430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8096"/>
                    <a:pt x="5259" y="8096"/>
                    <a:pt x="9069" y="7144"/>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1C3703E1-FAE6-4F6A-A46E-87DDE853CE39}"/>
                </a:ext>
              </a:extLst>
            </p:cNvPr>
            <p:cNvSpPr/>
            <p:nvPr/>
          </p:nvSpPr>
          <p:spPr>
            <a:xfrm>
              <a:off x="7244239" y="16525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A14A5595-84A6-4209-AC6D-A5285414DE92}"/>
                </a:ext>
              </a:extLst>
            </p:cNvPr>
            <p:cNvSpPr/>
            <p:nvPr/>
          </p:nvSpPr>
          <p:spPr>
            <a:xfrm>
              <a:off x="7238524" y="165258"/>
              <a:ext cx="19050" cy="9525"/>
            </a:xfrm>
            <a:custGeom>
              <a:avLst/>
              <a:gdLst>
                <a:gd name="connsiteX0" fmla="*/ 7144 w 19050"/>
                <a:gd name="connsiteY0" fmla="*/ 8096 h 9525"/>
                <a:gd name="connsiteX1" fmla="*/ 11906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lnTo>
                    <a:pt x="11906" y="7144"/>
                  </a:lnTo>
                  <a:cubicBezTo>
                    <a:pt x="10954" y="7144"/>
                    <a:pt x="8096" y="7144"/>
                    <a:pt x="7144" y="8096"/>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43BD6FDC-9FFE-4A4A-B744-F20C501AABE8}"/>
                </a:ext>
              </a:extLst>
            </p:cNvPr>
            <p:cNvSpPr/>
            <p:nvPr/>
          </p:nvSpPr>
          <p:spPr>
            <a:xfrm>
              <a:off x="7306151" y="1643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2038596F-CEF5-4393-9DCC-608BCE54B62D}"/>
                </a:ext>
              </a:extLst>
            </p:cNvPr>
            <p:cNvSpPr/>
            <p:nvPr/>
          </p:nvSpPr>
          <p:spPr>
            <a:xfrm>
              <a:off x="7303610" y="163459"/>
              <a:ext cx="28575" cy="9525"/>
            </a:xfrm>
            <a:custGeom>
              <a:avLst/>
              <a:gdLst>
                <a:gd name="connsiteX0" fmla="*/ 26830 w 28575"/>
                <a:gd name="connsiteY0" fmla="*/ 7990 h 9525"/>
                <a:gd name="connsiteX1" fmla="*/ 26830 w 28575"/>
                <a:gd name="connsiteY1" fmla="*/ 7990 h 9525"/>
              </a:gdLst>
              <a:ahLst/>
              <a:cxnLst>
                <a:cxn ang="0">
                  <a:pos x="connsiteX0" y="connsiteY0"/>
                </a:cxn>
                <a:cxn ang="0">
                  <a:pos x="connsiteX1" y="connsiteY1"/>
                </a:cxn>
              </a:cxnLst>
              <a:rect l="l" t="t" r="r" b="b"/>
              <a:pathLst>
                <a:path w="28575" h="9525">
                  <a:moveTo>
                    <a:pt x="26830" y="7990"/>
                  </a:moveTo>
                  <a:cubicBezTo>
                    <a:pt x="-17937" y="6085"/>
                    <a:pt x="27783" y="7990"/>
                    <a:pt x="26830" y="7990"/>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5D4FAD11-4B2A-45C0-8664-565137D19FFD}"/>
                </a:ext>
              </a:extLst>
            </p:cNvPr>
            <p:cNvSpPr/>
            <p:nvPr/>
          </p:nvSpPr>
          <p:spPr>
            <a:xfrm>
              <a:off x="7382827" y="176413"/>
              <a:ext cx="19050" cy="9525"/>
            </a:xfrm>
            <a:custGeom>
              <a:avLst/>
              <a:gdLst>
                <a:gd name="connsiteX0" fmla="*/ 20003 w 19050"/>
                <a:gd name="connsiteY0" fmla="*/ 7419 h 9525"/>
                <a:gd name="connsiteX1" fmla="*/ 20003 w 19050"/>
                <a:gd name="connsiteY1" fmla="*/ 7419 h 9525"/>
              </a:gdLst>
              <a:ahLst/>
              <a:cxnLst>
                <a:cxn ang="0">
                  <a:pos x="connsiteX0" y="connsiteY0"/>
                </a:cxn>
                <a:cxn ang="0">
                  <a:pos x="connsiteX1" y="connsiteY1"/>
                </a:cxn>
              </a:cxnLst>
              <a:rect l="l" t="t" r="r" b="b"/>
              <a:pathLst>
                <a:path w="19050" h="9525">
                  <a:moveTo>
                    <a:pt x="20003" y="7419"/>
                  </a:moveTo>
                  <a:cubicBezTo>
                    <a:pt x="2857" y="8371"/>
                    <a:pt x="2857" y="6466"/>
                    <a:pt x="20003" y="7419"/>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02399857-0885-4846-AC71-864D9F6A7A23}"/>
                </a:ext>
              </a:extLst>
            </p:cNvPr>
            <p:cNvSpPr/>
            <p:nvPr/>
          </p:nvSpPr>
          <p:spPr>
            <a:xfrm>
              <a:off x="7410926" y="199972"/>
              <a:ext cx="9525" cy="19050"/>
            </a:xfrm>
            <a:custGeom>
              <a:avLst/>
              <a:gdLst>
                <a:gd name="connsiteX0" fmla="*/ 9049 w 9525"/>
                <a:gd name="connsiteY0" fmla="*/ 10530 h 19050"/>
                <a:gd name="connsiteX1" fmla="*/ 7144 w 9525"/>
                <a:gd name="connsiteY1" fmla="*/ 10530 h 19050"/>
                <a:gd name="connsiteX2" fmla="*/ 9049 w 9525"/>
                <a:gd name="connsiteY2" fmla="*/ 10530 h 19050"/>
              </a:gdLst>
              <a:ahLst/>
              <a:cxnLst>
                <a:cxn ang="0">
                  <a:pos x="connsiteX0" y="connsiteY0"/>
                </a:cxn>
                <a:cxn ang="0">
                  <a:pos x="connsiteX1" y="connsiteY1"/>
                </a:cxn>
                <a:cxn ang="0">
                  <a:pos x="connsiteX2" y="connsiteY2"/>
                </a:cxn>
              </a:cxnLst>
              <a:rect l="l" t="t" r="r" b="b"/>
              <a:pathLst>
                <a:path w="9525" h="19050">
                  <a:moveTo>
                    <a:pt x="9049" y="10530"/>
                  </a:moveTo>
                  <a:cubicBezTo>
                    <a:pt x="9049" y="2910"/>
                    <a:pt x="7144" y="10530"/>
                    <a:pt x="7144" y="10530"/>
                  </a:cubicBezTo>
                  <a:cubicBezTo>
                    <a:pt x="7144" y="15293"/>
                    <a:pt x="7144" y="16245"/>
                    <a:pt x="9049" y="10530"/>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467675B8-FB86-4A41-B2BC-A5468ED64B1D}"/>
                </a:ext>
              </a:extLst>
            </p:cNvPr>
            <p:cNvSpPr/>
            <p:nvPr/>
          </p:nvSpPr>
          <p:spPr>
            <a:xfrm>
              <a:off x="7414736" y="66151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12859"/>
                    <a:pt x="8096" y="7144"/>
                    <a:pt x="10001" y="7144"/>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4C6B291A-312F-497E-ADBD-876E0ACB5464}"/>
                </a:ext>
              </a:extLst>
            </p:cNvPr>
            <p:cNvSpPr/>
            <p:nvPr/>
          </p:nvSpPr>
          <p:spPr>
            <a:xfrm>
              <a:off x="7448806" y="697004"/>
              <a:ext cx="19050" cy="9525"/>
            </a:xfrm>
            <a:custGeom>
              <a:avLst/>
              <a:gdLst>
                <a:gd name="connsiteX0" fmla="*/ 15936 w 19050"/>
                <a:gd name="connsiteY0" fmla="*/ 9750 h 9525"/>
                <a:gd name="connsiteX1" fmla="*/ 15936 w 19050"/>
                <a:gd name="connsiteY1" fmla="*/ 9750 h 9525"/>
              </a:gdLst>
              <a:ahLst/>
              <a:cxnLst>
                <a:cxn ang="0">
                  <a:pos x="connsiteX0" y="connsiteY0"/>
                </a:cxn>
                <a:cxn ang="0">
                  <a:pos x="connsiteX1" y="connsiteY1"/>
                </a:cxn>
              </a:cxnLst>
              <a:rect l="l" t="t" r="r" b="b"/>
              <a:pathLst>
                <a:path w="19050" h="9525">
                  <a:moveTo>
                    <a:pt x="15936" y="9750"/>
                  </a:moveTo>
                  <a:cubicBezTo>
                    <a:pt x="11174" y="7845"/>
                    <a:pt x="-1209" y="4988"/>
                    <a:pt x="15936" y="9750"/>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1A1B85AB-5A61-4EFD-ABB7-683A6D4B909C}"/>
                </a:ext>
              </a:extLst>
            </p:cNvPr>
            <p:cNvSpPr/>
            <p:nvPr/>
          </p:nvSpPr>
          <p:spPr>
            <a:xfrm>
              <a:off x="7487270" y="724976"/>
              <a:ext cx="19050" cy="9525"/>
            </a:xfrm>
            <a:custGeom>
              <a:avLst/>
              <a:gdLst>
                <a:gd name="connsiteX0" fmla="*/ 8905 w 19050"/>
                <a:gd name="connsiteY0" fmla="*/ 7496 h 9525"/>
                <a:gd name="connsiteX1" fmla="*/ 8905 w 19050"/>
                <a:gd name="connsiteY1" fmla="*/ 7496 h 9525"/>
              </a:gdLst>
              <a:ahLst/>
              <a:cxnLst>
                <a:cxn ang="0">
                  <a:pos x="connsiteX0" y="connsiteY0"/>
                </a:cxn>
                <a:cxn ang="0">
                  <a:pos x="connsiteX1" y="connsiteY1"/>
                </a:cxn>
              </a:cxnLst>
              <a:rect l="l" t="t" r="r" b="b"/>
              <a:pathLst>
                <a:path w="19050" h="9525">
                  <a:moveTo>
                    <a:pt x="8905" y="7496"/>
                  </a:moveTo>
                  <a:cubicBezTo>
                    <a:pt x="-620" y="5591"/>
                    <a:pt x="32718" y="12259"/>
                    <a:pt x="8905" y="7496"/>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6AF47AA6-2A69-4579-AC3C-9DF6C1FC5894}"/>
                </a:ext>
              </a:extLst>
            </p:cNvPr>
            <p:cNvSpPr/>
            <p:nvPr/>
          </p:nvSpPr>
          <p:spPr>
            <a:xfrm>
              <a:off x="7708106" y="1113759"/>
              <a:ext cx="9525" cy="9525"/>
            </a:xfrm>
            <a:custGeom>
              <a:avLst/>
              <a:gdLst>
                <a:gd name="connsiteX0" fmla="*/ 7144 w 9525"/>
                <a:gd name="connsiteY0" fmla="*/ 11143 h 9525"/>
                <a:gd name="connsiteX1" fmla="*/ 10954 w 9525"/>
                <a:gd name="connsiteY1" fmla="*/ 11143 h 9525"/>
                <a:gd name="connsiteX2" fmla="*/ 7144 w 9525"/>
                <a:gd name="connsiteY2" fmla="*/ 11143 h 9525"/>
              </a:gdLst>
              <a:ahLst/>
              <a:cxnLst>
                <a:cxn ang="0">
                  <a:pos x="connsiteX0" y="connsiteY0"/>
                </a:cxn>
                <a:cxn ang="0">
                  <a:pos x="connsiteX1" y="connsiteY1"/>
                </a:cxn>
                <a:cxn ang="0">
                  <a:pos x="connsiteX2" y="connsiteY2"/>
                </a:cxn>
              </a:cxnLst>
              <a:rect l="l" t="t" r="r" b="b"/>
              <a:pathLst>
                <a:path w="9525" h="9525">
                  <a:moveTo>
                    <a:pt x="7144" y="11143"/>
                  </a:moveTo>
                  <a:lnTo>
                    <a:pt x="10954" y="11143"/>
                  </a:lnTo>
                  <a:cubicBezTo>
                    <a:pt x="12859" y="7333"/>
                    <a:pt x="10001" y="4476"/>
                    <a:pt x="7144" y="11143"/>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9680F079-610A-4EE6-9321-B9CF70256402}"/>
                </a:ext>
              </a:extLst>
            </p:cNvPr>
            <p:cNvSpPr/>
            <p:nvPr/>
          </p:nvSpPr>
          <p:spPr>
            <a:xfrm>
              <a:off x="7529036" y="1274921"/>
              <a:ext cx="19050" cy="19050"/>
            </a:xfrm>
            <a:custGeom>
              <a:avLst/>
              <a:gdLst>
                <a:gd name="connsiteX0" fmla="*/ 19526 w 19050"/>
                <a:gd name="connsiteY0" fmla="*/ 7144 h 19050"/>
                <a:gd name="connsiteX1" fmla="*/ 7144 w 19050"/>
                <a:gd name="connsiteY1" fmla="*/ 11906 h 19050"/>
                <a:gd name="connsiteX2" fmla="*/ 19526 w 19050"/>
                <a:gd name="connsiteY2" fmla="*/ 7144 h 19050"/>
              </a:gdLst>
              <a:ahLst/>
              <a:cxnLst>
                <a:cxn ang="0">
                  <a:pos x="connsiteX0" y="connsiteY0"/>
                </a:cxn>
                <a:cxn ang="0">
                  <a:pos x="connsiteX1" y="connsiteY1"/>
                </a:cxn>
                <a:cxn ang="0">
                  <a:pos x="connsiteX2" y="connsiteY2"/>
                </a:cxn>
              </a:cxnLst>
              <a:rect l="l" t="t" r="r" b="b"/>
              <a:pathLst>
                <a:path w="19050" h="19050">
                  <a:moveTo>
                    <a:pt x="19526" y="7144"/>
                  </a:moveTo>
                  <a:cubicBezTo>
                    <a:pt x="16669" y="7144"/>
                    <a:pt x="10001" y="9049"/>
                    <a:pt x="7144" y="11906"/>
                  </a:cubicBezTo>
                  <a:cubicBezTo>
                    <a:pt x="11906" y="10001"/>
                    <a:pt x="16669" y="8096"/>
                    <a:pt x="19526" y="7144"/>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35E13680-CC7D-4BEE-BDC0-89931FAFC2A6}"/>
                </a:ext>
              </a:extLst>
            </p:cNvPr>
            <p:cNvSpPr/>
            <p:nvPr/>
          </p:nvSpPr>
          <p:spPr>
            <a:xfrm>
              <a:off x="6879322" y="1084639"/>
              <a:ext cx="19050" cy="9525"/>
            </a:xfrm>
            <a:custGeom>
              <a:avLst/>
              <a:gdLst>
                <a:gd name="connsiteX0" fmla="*/ 9158 w 19050"/>
                <a:gd name="connsiteY0" fmla="*/ 7878 h 9525"/>
                <a:gd name="connsiteX1" fmla="*/ 9158 w 19050"/>
                <a:gd name="connsiteY1" fmla="*/ 7878 h 9525"/>
              </a:gdLst>
              <a:ahLst/>
              <a:cxnLst>
                <a:cxn ang="0">
                  <a:pos x="connsiteX0" y="connsiteY0"/>
                </a:cxn>
                <a:cxn ang="0">
                  <a:pos x="connsiteX1" y="connsiteY1"/>
                </a:cxn>
              </a:cxnLst>
              <a:rect l="l" t="t" r="r" b="b"/>
              <a:pathLst>
                <a:path w="19050" h="9525">
                  <a:moveTo>
                    <a:pt x="9158" y="7878"/>
                  </a:moveTo>
                  <a:cubicBezTo>
                    <a:pt x="18683" y="11688"/>
                    <a:pt x="1538" y="5021"/>
                    <a:pt x="9158" y="787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83A24C1A-069C-4F95-AB2A-7FD90BD1A992}"/>
                </a:ext>
              </a:extLst>
            </p:cNvPr>
            <p:cNvSpPr/>
            <p:nvPr/>
          </p:nvSpPr>
          <p:spPr>
            <a:xfrm>
              <a:off x="7459504" y="197855"/>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8096" y="5027"/>
                    <a:pt x="7144" y="8837"/>
                    <a:pt x="7144" y="8837"/>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AE1742DA-DBC0-4B76-944A-57FF8C2E326A}"/>
                </a:ext>
              </a:extLst>
            </p:cNvPr>
            <p:cNvSpPr/>
            <p:nvPr/>
          </p:nvSpPr>
          <p:spPr>
            <a:xfrm>
              <a:off x="7455254" y="192881"/>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4726" y="15716"/>
                    <a:pt x="8536" y="11906"/>
                    <a:pt x="9488" y="7144"/>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9010F611-C7D0-4091-B72D-46ABCC0FE7E3}"/>
                </a:ext>
              </a:extLst>
            </p:cNvPr>
            <p:cNvSpPr/>
            <p:nvPr/>
          </p:nvSpPr>
          <p:spPr>
            <a:xfrm>
              <a:off x="7415689" y="181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459E210F-9A93-4B0E-B3AA-E2641947763A}"/>
                </a:ext>
              </a:extLst>
            </p:cNvPr>
            <p:cNvSpPr/>
            <p:nvPr/>
          </p:nvSpPr>
          <p:spPr>
            <a:xfrm>
              <a:off x="7389019" y="176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A6320669-8615-4A7E-A6F4-CAFD5861547E}"/>
                </a:ext>
              </a:extLst>
            </p:cNvPr>
            <p:cNvSpPr/>
            <p:nvPr/>
          </p:nvSpPr>
          <p:spPr>
            <a:xfrm>
              <a:off x="7385209" y="172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D5D1A7E8-C8F7-4944-B60D-CE372212A10F}"/>
                </a:ext>
              </a:extLst>
            </p:cNvPr>
            <p:cNvSpPr/>
            <p:nvPr/>
          </p:nvSpPr>
          <p:spPr>
            <a:xfrm>
              <a:off x="7414736" y="18049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DBEE0D55-3815-4F2A-AA8F-6C0035DBFEF2}"/>
                </a:ext>
              </a:extLst>
            </p:cNvPr>
            <p:cNvSpPr/>
            <p:nvPr/>
          </p:nvSpPr>
          <p:spPr>
            <a:xfrm>
              <a:off x="7449979" y="19912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8088A572-C462-4BC7-B4DC-5EDBAFDACB86}"/>
                </a:ext>
              </a:extLst>
            </p:cNvPr>
            <p:cNvSpPr/>
            <p:nvPr/>
          </p:nvSpPr>
          <p:spPr>
            <a:xfrm>
              <a:off x="7427119" y="1792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9049" y="5556"/>
                    <a:pt x="7144" y="8414"/>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B4EEC4D3-9BB7-430A-B831-568C857C88F5}"/>
                </a:ext>
              </a:extLst>
            </p:cNvPr>
            <p:cNvSpPr/>
            <p:nvPr/>
          </p:nvSpPr>
          <p:spPr>
            <a:xfrm>
              <a:off x="7436220" y="1814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3811"/>
                    <a:pt x="7567" y="7144"/>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A0BE4888-EF3F-4906-B4F6-1F6398993B2E}"/>
                </a:ext>
              </a:extLst>
            </p:cNvPr>
            <p:cNvSpPr/>
            <p:nvPr/>
          </p:nvSpPr>
          <p:spPr>
            <a:xfrm>
              <a:off x="7449979" y="188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1704A19-9400-4441-AE69-7662823DB52B}"/>
                </a:ext>
              </a:extLst>
            </p:cNvPr>
            <p:cNvSpPr/>
            <p:nvPr/>
          </p:nvSpPr>
          <p:spPr>
            <a:xfrm>
              <a:off x="7421404" y="17859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D0CF565E-5536-412D-ABDF-E55C9144F339}"/>
                </a:ext>
              </a:extLst>
            </p:cNvPr>
            <p:cNvSpPr/>
            <p:nvPr/>
          </p:nvSpPr>
          <p:spPr>
            <a:xfrm>
              <a:off x="7171849" y="195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F0FE3557-658C-44C4-926D-5166DB33F749}"/>
                </a:ext>
              </a:extLst>
            </p:cNvPr>
            <p:cNvSpPr/>
            <p:nvPr/>
          </p:nvSpPr>
          <p:spPr>
            <a:xfrm>
              <a:off x="7160419" y="18071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A7C0B374-99C2-4154-8EE9-7AA73E6E7127}"/>
                </a:ext>
              </a:extLst>
            </p:cNvPr>
            <p:cNvSpPr/>
            <p:nvPr/>
          </p:nvSpPr>
          <p:spPr>
            <a:xfrm>
              <a:off x="7377589" y="1683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0F7A042F-21E3-4956-8703-B1BBAF75FF2E}"/>
                </a:ext>
              </a:extLst>
            </p:cNvPr>
            <p:cNvSpPr/>
            <p:nvPr/>
          </p:nvSpPr>
          <p:spPr>
            <a:xfrm>
              <a:off x="7299766" y="166211"/>
              <a:ext cx="9525" cy="19050"/>
            </a:xfrm>
            <a:custGeom>
              <a:avLst/>
              <a:gdLst>
                <a:gd name="connsiteX0" fmla="*/ 7815 w 9525"/>
                <a:gd name="connsiteY0" fmla="*/ 7144 h 19050"/>
                <a:gd name="connsiteX1" fmla="*/ 7815 w 9525"/>
                <a:gd name="connsiteY1" fmla="*/ 12859 h 19050"/>
                <a:gd name="connsiteX2" fmla="*/ 7815 w 9525"/>
                <a:gd name="connsiteY2" fmla="*/ 7144 h 19050"/>
              </a:gdLst>
              <a:ahLst/>
              <a:cxnLst>
                <a:cxn ang="0">
                  <a:pos x="connsiteX0" y="connsiteY0"/>
                </a:cxn>
                <a:cxn ang="0">
                  <a:pos x="connsiteX1" y="connsiteY1"/>
                </a:cxn>
                <a:cxn ang="0">
                  <a:pos x="connsiteX2" y="connsiteY2"/>
                </a:cxn>
              </a:cxnLst>
              <a:rect l="l" t="t" r="r" b="b"/>
              <a:pathLst>
                <a:path w="9525" h="19050">
                  <a:moveTo>
                    <a:pt x="7815" y="7144"/>
                  </a:moveTo>
                  <a:cubicBezTo>
                    <a:pt x="8767" y="10001"/>
                    <a:pt x="5909" y="10001"/>
                    <a:pt x="7815" y="12859"/>
                  </a:cubicBezTo>
                  <a:cubicBezTo>
                    <a:pt x="7815" y="12859"/>
                    <a:pt x="8767" y="9049"/>
                    <a:pt x="7815" y="7144"/>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B14B329B-CC32-4F2D-BB28-0246B53C2356}"/>
                </a:ext>
              </a:extLst>
            </p:cNvPr>
            <p:cNvSpPr/>
            <p:nvPr/>
          </p:nvSpPr>
          <p:spPr>
            <a:xfrm>
              <a:off x="7449979"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B9C08DE0-B2CA-4179-9A6E-3430CE5157F0}"/>
                </a:ext>
              </a:extLst>
            </p:cNvPr>
            <p:cNvSpPr/>
            <p:nvPr/>
          </p:nvSpPr>
          <p:spPr>
            <a:xfrm>
              <a:off x="7300436" y="1728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AE4C03CB-25AA-40DC-98F8-F0428D20F60F}"/>
                </a:ext>
              </a:extLst>
            </p:cNvPr>
            <p:cNvSpPr/>
            <p:nvPr/>
          </p:nvSpPr>
          <p:spPr>
            <a:xfrm>
              <a:off x="7357586" y="16906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67068892-5EA7-4A47-BB44-86B48FF53338}"/>
                </a:ext>
              </a:extLst>
            </p:cNvPr>
            <p:cNvSpPr/>
            <p:nvPr/>
          </p:nvSpPr>
          <p:spPr>
            <a:xfrm>
              <a:off x="7371874" y="173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DAEB6C44-1658-49BB-9E5A-9BCFCD57A5A5}"/>
                </a:ext>
              </a:extLst>
            </p:cNvPr>
            <p:cNvSpPr/>
            <p:nvPr/>
          </p:nvSpPr>
          <p:spPr>
            <a:xfrm>
              <a:off x="7349691" y="171376"/>
              <a:ext cx="9525" cy="9525"/>
            </a:xfrm>
            <a:custGeom>
              <a:avLst/>
              <a:gdLst>
                <a:gd name="connsiteX0" fmla="*/ 7419 w 9525"/>
                <a:gd name="connsiteY0" fmla="*/ 7694 h 9525"/>
                <a:gd name="connsiteX1" fmla="*/ 7419 w 9525"/>
                <a:gd name="connsiteY1" fmla="*/ 7694 h 9525"/>
              </a:gdLst>
              <a:ahLst/>
              <a:cxnLst>
                <a:cxn ang="0">
                  <a:pos x="connsiteX0" y="connsiteY0"/>
                </a:cxn>
                <a:cxn ang="0">
                  <a:pos x="connsiteX1" y="connsiteY1"/>
                </a:cxn>
              </a:cxnLst>
              <a:rect l="l" t="t" r="r" b="b"/>
              <a:pathLst>
                <a:path w="9525" h="9525">
                  <a:moveTo>
                    <a:pt x="7419" y="7694"/>
                  </a:moveTo>
                  <a:cubicBezTo>
                    <a:pt x="6466" y="5789"/>
                    <a:pt x="8371" y="9599"/>
                    <a:pt x="7419" y="7694"/>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0B987E61-8072-4AAD-BDED-317785C4C82D}"/>
                </a:ext>
              </a:extLst>
            </p:cNvPr>
            <p:cNvSpPr/>
            <p:nvPr/>
          </p:nvSpPr>
          <p:spPr>
            <a:xfrm>
              <a:off x="7342346" y="171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3BA196E6-B740-4E9B-8CAE-DBD3B2E0DA63}"/>
                </a:ext>
              </a:extLst>
            </p:cNvPr>
            <p:cNvSpPr/>
            <p:nvPr/>
          </p:nvSpPr>
          <p:spPr>
            <a:xfrm>
              <a:off x="7193518" y="190023"/>
              <a:ext cx="9525" cy="9525"/>
            </a:xfrm>
            <a:custGeom>
              <a:avLst/>
              <a:gdLst>
                <a:gd name="connsiteX0" fmla="*/ 8334 w 9525"/>
                <a:gd name="connsiteY0" fmla="*/ 10001 h 9525"/>
                <a:gd name="connsiteX1" fmla="*/ 7382 w 9525"/>
                <a:gd name="connsiteY1" fmla="*/ 7144 h 9525"/>
                <a:gd name="connsiteX2" fmla="*/ 8334 w 9525"/>
                <a:gd name="connsiteY2" fmla="*/ 10001 h 9525"/>
              </a:gdLst>
              <a:ahLst/>
              <a:cxnLst>
                <a:cxn ang="0">
                  <a:pos x="connsiteX0" y="connsiteY0"/>
                </a:cxn>
                <a:cxn ang="0">
                  <a:pos x="connsiteX1" y="connsiteY1"/>
                </a:cxn>
                <a:cxn ang="0">
                  <a:pos x="connsiteX2" y="connsiteY2"/>
                </a:cxn>
              </a:cxnLst>
              <a:rect l="l" t="t" r="r" b="b"/>
              <a:pathLst>
                <a:path w="9525" h="9525">
                  <a:moveTo>
                    <a:pt x="8334" y="10001"/>
                  </a:moveTo>
                  <a:cubicBezTo>
                    <a:pt x="8334" y="9049"/>
                    <a:pt x="8334" y="8096"/>
                    <a:pt x="7382" y="7144"/>
                  </a:cubicBezTo>
                  <a:cubicBezTo>
                    <a:pt x="7382" y="9049"/>
                    <a:pt x="6429" y="10001"/>
                    <a:pt x="8334" y="10001"/>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EA1170A2-E0B1-41DB-9701-35DAF46AD3E5}"/>
                </a:ext>
              </a:extLst>
            </p:cNvPr>
            <p:cNvSpPr/>
            <p:nvPr/>
          </p:nvSpPr>
          <p:spPr>
            <a:xfrm>
              <a:off x="7449979"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22622044-9C63-428B-BCBF-DECDF4D388B7}"/>
                </a:ext>
              </a:extLst>
            </p:cNvPr>
            <p:cNvSpPr/>
            <p:nvPr/>
          </p:nvSpPr>
          <p:spPr>
            <a:xfrm>
              <a:off x="7347109" y="19383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412CFC69-23D6-4CE2-B64A-28FE09F073C4}"/>
                </a:ext>
              </a:extLst>
            </p:cNvPr>
            <p:cNvSpPr/>
            <p:nvPr/>
          </p:nvSpPr>
          <p:spPr>
            <a:xfrm>
              <a:off x="7249001"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D57B4E8D-5389-458F-8033-0246CDE7DBBA}"/>
                </a:ext>
              </a:extLst>
            </p:cNvPr>
            <p:cNvSpPr/>
            <p:nvPr/>
          </p:nvSpPr>
          <p:spPr>
            <a:xfrm>
              <a:off x="7343299" y="19298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38F153D3-9845-4F08-B2CB-03779AB92488}"/>
                </a:ext>
              </a:extLst>
            </p:cNvPr>
            <p:cNvSpPr/>
            <p:nvPr/>
          </p:nvSpPr>
          <p:spPr>
            <a:xfrm>
              <a:off x="7193756"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2C565A6C-6578-44CF-859F-C418387F662B}"/>
                </a:ext>
              </a:extLst>
            </p:cNvPr>
            <p:cNvSpPr/>
            <p:nvPr/>
          </p:nvSpPr>
          <p:spPr>
            <a:xfrm>
              <a:off x="7160309" y="163353"/>
              <a:ext cx="304800" cy="47625"/>
            </a:xfrm>
            <a:custGeom>
              <a:avLst/>
              <a:gdLst>
                <a:gd name="connsiteX0" fmla="*/ 32972 w 304800"/>
                <a:gd name="connsiteY0" fmla="*/ 41434 h 47625"/>
                <a:gd name="connsiteX1" fmla="*/ 42497 w 304800"/>
                <a:gd name="connsiteY1" fmla="*/ 38576 h 47625"/>
                <a:gd name="connsiteX2" fmla="*/ 220614 w 304800"/>
                <a:gd name="connsiteY2" fmla="*/ 28099 h 47625"/>
                <a:gd name="connsiteX3" fmla="*/ 297766 w 304800"/>
                <a:gd name="connsiteY3" fmla="*/ 42386 h 47625"/>
                <a:gd name="connsiteX4" fmla="*/ 299672 w 304800"/>
                <a:gd name="connsiteY4" fmla="*/ 42386 h 47625"/>
                <a:gd name="connsiteX5" fmla="*/ 301576 w 304800"/>
                <a:gd name="connsiteY5" fmla="*/ 40481 h 47625"/>
                <a:gd name="connsiteX6" fmla="*/ 301576 w 304800"/>
                <a:gd name="connsiteY6" fmla="*/ 37624 h 47625"/>
                <a:gd name="connsiteX7" fmla="*/ 263476 w 304800"/>
                <a:gd name="connsiteY7" fmla="*/ 25241 h 47625"/>
                <a:gd name="connsiteX8" fmla="*/ 236807 w 304800"/>
                <a:gd name="connsiteY8" fmla="*/ 24289 h 47625"/>
                <a:gd name="connsiteX9" fmla="*/ 228234 w 304800"/>
                <a:gd name="connsiteY9" fmla="*/ 10001 h 47625"/>
                <a:gd name="connsiteX10" fmla="*/ 62499 w 304800"/>
                <a:gd name="connsiteY10" fmla="*/ 7144 h 47625"/>
                <a:gd name="connsiteX11" fmla="*/ 55832 w 304800"/>
                <a:gd name="connsiteY11" fmla="*/ 10001 h 47625"/>
                <a:gd name="connsiteX12" fmla="*/ 55832 w 304800"/>
                <a:gd name="connsiteY12" fmla="*/ 19526 h 47625"/>
                <a:gd name="connsiteX13" fmla="*/ 8207 w 304800"/>
                <a:gd name="connsiteY13" fmla="*/ 15716 h 47625"/>
                <a:gd name="connsiteX14" fmla="*/ 9159 w 304800"/>
                <a:gd name="connsiteY14" fmla="*/ 37624 h 47625"/>
                <a:gd name="connsiteX15" fmla="*/ 10111 w 304800"/>
                <a:gd name="connsiteY15" fmla="*/ 36671 h 47625"/>
                <a:gd name="connsiteX16" fmla="*/ 12016 w 304800"/>
                <a:gd name="connsiteY16" fmla="*/ 37624 h 47625"/>
                <a:gd name="connsiteX17" fmla="*/ 32972 w 304800"/>
                <a:gd name="connsiteY17" fmla="*/ 41434 h 47625"/>
                <a:gd name="connsiteX18" fmla="*/ 59641 w 304800"/>
                <a:gd name="connsiteY18" fmla="*/ 30956 h 47625"/>
                <a:gd name="connsiteX19" fmla="*/ 59641 w 304800"/>
                <a:gd name="connsiteY19" fmla="*/ 30956 h 47625"/>
                <a:gd name="connsiteX20" fmla="*/ 61547 w 304800"/>
                <a:gd name="connsiteY20" fmla="*/ 30956 h 47625"/>
                <a:gd name="connsiteX21" fmla="*/ 61547 w 304800"/>
                <a:gd name="connsiteY21" fmla="*/ 30956 h 47625"/>
                <a:gd name="connsiteX22" fmla="*/ 55832 w 304800"/>
                <a:gd name="connsiteY22" fmla="*/ 10954 h 47625"/>
                <a:gd name="connsiteX23" fmla="*/ 55832 w 304800"/>
                <a:gd name="connsiteY23" fmla="*/ 1095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4800" h="47625">
                  <a:moveTo>
                    <a:pt x="32972" y="41434"/>
                  </a:moveTo>
                  <a:cubicBezTo>
                    <a:pt x="42497" y="41434"/>
                    <a:pt x="37734" y="17621"/>
                    <a:pt x="42497" y="38576"/>
                  </a:cubicBezTo>
                  <a:cubicBezTo>
                    <a:pt x="37734" y="36671"/>
                    <a:pt x="218709" y="39529"/>
                    <a:pt x="220614" y="28099"/>
                  </a:cubicBezTo>
                  <a:cubicBezTo>
                    <a:pt x="218709" y="35719"/>
                    <a:pt x="300624" y="35719"/>
                    <a:pt x="297766" y="42386"/>
                  </a:cubicBezTo>
                  <a:cubicBezTo>
                    <a:pt x="300624" y="37624"/>
                    <a:pt x="301576" y="37624"/>
                    <a:pt x="299672" y="42386"/>
                  </a:cubicBezTo>
                  <a:cubicBezTo>
                    <a:pt x="297766" y="44291"/>
                    <a:pt x="307291" y="32861"/>
                    <a:pt x="301576" y="40481"/>
                  </a:cubicBezTo>
                  <a:cubicBezTo>
                    <a:pt x="300624" y="39529"/>
                    <a:pt x="300624" y="38576"/>
                    <a:pt x="301576" y="37624"/>
                  </a:cubicBezTo>
                  <a:cubicBezTo>
                    <a:pt x="302529" y="25241"/>
                    <a:pt x="263476" y="25241"/>
                    <a:pt x="263476" y="25241"/>
                  </a:cubicBezTo>
                  <a:cubicBezTo>
                    <a:pt x="247284" y="18574"/>
                    <a:pt x="247284" y="15716"/>
                    <a:pt x="236807" y="24289"/>
                  </a:cubicBezTo>
                  <a:cubicBezTo>
                    <a:pt x="232997" y="22384"/>
                    <a:pt x="232997" y="16669"/>
                    <a:pt x="228234" y="10001"/>
                  </a:cubicBezTo>
                  <a:cubicBezTo>
                    <a:pt x="227282" y="10954"/>
                    <a:pt x="61547" y="9049"/>
                    <a:pt x="62499" y="7144"/>
                  </a:cubicBezTo>
                  <a:cubicBezTo>
                    <a:pt x="58689" y="16669"/>
                    <a:pt x="60594" y="10001"/>
                    <a:pt x="55832" y="10001"/>
                  </a:cubicBezTo>
                  <a:cubicBezTo>
                    <a:pt x="56784" y="19526"/>
                    <a:pt x="57736" y="9049"/>
                    <a:pt x="55832" y="19526"/>
                  </a:cubicBezTo>
                  <a:cubicBezTo>
                    <a:pt x="54879" y="14764"/>
                    <a:pt x="12969" y="16669"/>
                    <a:pt x="8207" y="15716"/>
                  </a:cubicBezTo>
                  <a:cubicBezTo>
                    <a:pt x="5349" y="18574"/>
                    <a:pt x="9159" y="37624"/>
                    <a:pt x="9159" y="37624"/>
                  </a:cubicBezTo>
                  <a:cubicBezTo>
                    <a:pt x="10111" y="37624"/>
                    <a:pt x="12016" y="33814"/>
                    <a:pt x="10111" y="36671"/>
                  </a:cubicBezTo>
                  <a:cubicBezTo>
                    <a:pt x="11064" y="34766"/>
                    <a:pt x="12016" y="34766"/>
                    <a:pt x="12016" y="37624"/>
                  </a:cubicBezTo>
                  <a:cubicBezTo>
                    <a:pt x="19636" y="34766"/>
                    <a:pt x="28209" y="40481"/>
                    <a:pt x="32972" y="41434"/>
                  </a:cubicBezTo>
                  <a:close/>
                  <a:moveTo>
                    <a:pt x="59641" y="30956"/>
                  </a:moveTo>
                  <a:cubicBezTo>
                    <a:pt x="59641" y="30956"/>
                    <a:pt x="58689" y="31909"/>
                    <a:pt x="59641" y="30956"/>
                  </a:cubicBezTo>
                  <a:close/>
                  <a:moveTo>
                    <a:pt x="61547" y="30956"/>
                  </a:moveTo>
                  <a:cubicBezTo>
                    <a:pt x="60594" y="30004"/>
                    <a:pt x="59641" y="27146"/>
                    <a:pt x="61547" y="30956"/>
                  </a:cubicBezTo>
                  <a:close/>
                  <a:moveTo>
                    <a:pt x="55832" y="10954"/>
                  </a:moveTo>
                  <a:cubicBezTo>
                    <a:pt x="56784" y="10954"/>
                    <a:pt x="55832" y="14764"/>
                    <a:pt x="55832" y="10954"/>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2262E627-3013-4082-9409-155D9EE4A787}"/>
                </a:ext>
              </a:extLst>
            </p:cNvPr>
            <p:cNvSpPr/>
            <p:nvPr/>
          </p:nvSpPr>
          <p:spPr>
            <a:xfrm>
              <a:off x="7208573" y="1709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8096"/>
                    <a:pt x="7567" y="9049"/>
                    <a:pt x="7567" y="7144"/>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340D2997-2C4A-4264-A640-7C0F489513F2}"/>
                </a:ext>
              </a:extLst>
            </p:cNvPr>
            <p:cNvSpPr/>
            <p:nvPr/>
          </p:nvSpPr>
          <p:spPr>
            <a:xfrm>
              <a:off x="7415689" y="182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65D995DF-302D-4C1E-A7E0-A583EB3BED17}"/>
                </a:ext>
              </a:extLst>
            </p:cNvPr>
            <p:cNvSpPr/>
            <p:nvPr/>
          </p:nvSpPr>
          <p:spPr>
            <a:xfrm>
              <a:off x="7246144" y="19055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BADDDCB9-2715-4439-8AC4-A58A15C7A581}"/>
                </a:ext>
              </a:extLst>
            </p:cNvPr>
            <p:cNvSpPr/>
            <p:nvPr/>
          </p:nvSpPr>
          <p:spPr>
            <a:xfrm>
              <a:off x="7427119" y="193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053274A5-D293-4E3C-9B12-408D70AE2B89}"/>
                </a:ext>
              </a:extLst>
            </p:cNvPr>
            <p:cNvSpPr/>
            <p:nvPr/>
          </p:nvSpPr>
          <p:spPr>
            <a:xfrm>
              <a:off x="7431881" y="19478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592C4350-10C1-49B1-9B5E-9EA51BAAD79B}"/>
                </a:ext>
              </a:extLst>
            </p:cNvPr>
            <p:cNvSpPr/>
            <p:nvPr/>
          </p:nvSpPr>
          <p:spPr>
            <a:xfrm>
              <a:off x="7436644" y="19542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5B1BFF90-207A-4BAD-8C1C-6ECEBC351829}"/>
                </a:ext>
              </a:extLst>
            </p:cNvPr>
            <p:cNvSpPr/>
            <p:nvPr/>
          </p:nvSpPr>
          <p:spPr>
            <a:xfrm>
              <a:off x="7370207" y="19288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7144"/>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7398F21A-935C-459F-8F19-DE2EDA3DED3F}"/>
                </a:ext>
              </a:extLst>
            </p:cNvPr>
            <p:cNvSpPr/>
            <p:nvPr/>
          </p:nvSpPr>
          <p:spPr>
            <a:xfrm>
              <a:off x="7389971" y="18811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8096"/>
                  </a:cubicBezTo>
                  <a:cubicBezTo>
                    <a:pt x="7144" y="9049"/>
                    <a:pt x="8096" y="9049"/>
                    <a:pt x="8096" y="7144"/>
                  </a:cubicBezTo>
                  <a:close/>
                </a:path>
              </a:pathLst>
            </a:custGeom>
            <a:grp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9B795438-A6E9-4A8D-B576-9E140D5C84FE}"/>
                </a:ext>
              </a:extLst>
            </p:cNvPr>
            <p:cNvSpPr/>
            <p:nvPr/>
          </p:nvSpPr>
          <p:spPr>
            <a:xfrm>
              <a:off x="7348590" y="1947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0C6E9E32-AF32-41C0-A90E-B5F46EFCB09A}"/>
                </a:ext>
              </a:extLst>
            </p:cNvPr>
            <p:cNvSpPr/>
            <p:nvPr/>
          </p:nvSpPr>
          <p:spPr>
            <a:xfrm>
              <a:off x="7389019" y="189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85F1DEB6-DBB7-4923-AAD2-585A0697EE57}"/>
                </a:ext>
              </a:extLst>
            </p:cNvPr>
            <p:cNvSpPr/>
            <p:nvPr/>
          </p:nvSpPr>
          <p:spPr>
            <a:xfrm>
              <a:off x="7453789" y="200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E25317D8-4798-4CE1-A019-31086D32B64D}"/>
                </a:ext>
              </a:extLst>
            </p:cNvPr>
            <p:cNvSpPr/>
            <p:nvPr/>
          </p:nvSpPr>
          <p:spPr>
            <a:xfrm>
              <a:off x="7453789" y="2005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4E0464E0-3F63-4A20-8708-DCFB3E862934}"/>
                </a:ext>
              </a:extLst>
            </p:cNvPr>
            <p:cNvSpPr/>
            <p:nvPr/>
          </p:nvSpPr>
          <p:spPr>
            <a:xfrm>
              <a:off x="7454741"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F788E41F-3CF2-4E8E-8709-5A2BD0A92950}"/>
                </a:ext>
              </a:extLst>
            </p:cNvPr>
            <p:cNvSpPr/>
            <p:nvPr/>
          </p:nvSpPr>
          <p:spPr>
            <a:xfrm>
              <a:off x="7448312" y="198596"/>
              <a:ext cx="9525" cy="9525"/>
            </a:xfrm>
            <a:custGeom>
              <a:avLst/>
              <a:gdLst>
                <a:gd name="connsiteX0" fmla="*/ 7858 w 9525"/>
                <a:gd name="connsiteY0" fmla="*/ 7144 h 9525"/>
                <a:gd name="connsiteX1" fmla="*/ 7858 w 9525"/>
                <a:gd name="connsiteY1" fmla="*/ 8096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8096"/>
                  </a:ln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FA6D2FE3-9E57-4B5F-8141-0D2D3515A8EF}"/>
                </a:ext>
              </a:extLst>
            </p:cNvPr>
            <p:cNvSpPr/>
            <p:nvPr/>
          </p:nvSpPr>
          <p:spPr>
            <a:xfrm>
              <a:off x="7447121"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0954"/>
                    <a:pt x="7144" y="8096"/>
                    <a:pt x="7144" y="7144"/>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400D427A-EA37-4B14-8D91-9E89593B8430}"/>
                </a:ext>
              </a:extLst>
            </p:cNvPr>
            <p:cNvSpPr/>
            <p:nvPr/>
          </p:nvSpPr>
          <p:spPr>
            <a:xfrm>
              <a:off x="7441406" y="18483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5"/>
                    <a:pt x="8096" y="7567"/>
                    <a:pt x="7144" y="7567"/>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46FEFB98-88E3-4C44-999C-3BF4263DDC51}"/>
                </a:ext>
              </a:extLst>
            </p:cNvPr>
            <p:cNvSpPr/>
            <p:nvPr/>
          </p:nvSpPr>
          <p:spPr>
            <a:xfrm>
              <a:off x="7437596" y="180498"/>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7144" y="7144"/>
                    <a:pt x="7144" y="7144"/>
                  </a:cubicBezTo>
                  <a:cubicBezTo>
                    <a:pt x="7144" y="8096"/>
                    <a:pt x="7144" y="8096"/>
                    <a:pt x="7144" y="9049"/>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65A2C406-7788-41C1-A003-A687B3E75560}"/>
                </a:ext>
              </a:extLst>
            </p:cNvPr>
            <p:cNvSpPr/>
            <p:nvPr/>
          </p:nvSpPr>
          <p:spPr>
            <a:xfrm>
              <a:off x="7406164" y="175736"/>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FE3C3630-E70B-44D4-801A-2DF2E5ADDC07}"/>
                </a:ext>
              </a:extLst>
            </p:cNvPr>
            <p:cNvSpPr/>
            <p:nvPr/>
          </p:nvSpPr>
          <p:spPr>
            <a:xfrm>
              <a:off x="7398544" y="191728"/>
              <a:ext cx="9525" cy="9525"/>
            </a:xfrm>
            <a:custGeom>
              <a:avLst/>
              <a:gdLst>
                <a:gd name="connsiteX0" fmla="*/ 7144 w 9525"/>
                <a:gd name="connsiteY0" fmla="*/ 7344 h 9525"/>
                <a:gd name="connsiteX1" fmla="*/ 7144 w 9525"/>
                <a:gd name="connsiteY1" fmla="*/ 7344 h 9525"/>
              </a:gdLst>
              <a:ahLst/>
              <a:cxnLst>
                <a:cxn ang="0">
                  <a:pos x="connsiteX0" y="connsiteY0"/>
                </a:cxn>
                <a:cxn ang="0">
                  <a:pos x="connsiteX1" y="connsiteY1"/>
                </a:cxn>
              </a:cxnLst>
              <a:rect l="l" t="t" r="r" b="b"/>
              <a:pathLst>
                <a:path w="9525" h="9525">
                  <a:moveTo>
                    <a:pt x="7144" y="7344"/>
                  </a:moveTo>
                  <a:cubicBezTo>
                    <a:pt x="10001" y="9249"/>
                    <a:pt x="7144" y="6392"/>
                    <a:pt x="7144" y="7344"/>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379BEFE2-8673-434E-A498-C1C0D4E0C6CA}"/>
                </a:ext>
              </a:extLst>
            </p:cNvPr>
            <p:cNvSpPr/>
            <p:nvPr/>
          </p:nvSpPr>
          <p:spPr>
            <a:xfrm>
              <a:off x="7396508" y="172603"/>
              <a:ext cx="9525" cy="9525"/>
            </a:xfrm>
            <a:custGeom>
              <a:avLst/>
              <a:gdLst>
                <a:gd name="connsiteX0" fmla="*/ 8227 w 9525"/>
                <a:gd name="connsiteY0" fmla="*/ 7419 h 9525"/>
                <a:gd name="connsiteX1" fmla="*/ 8227 w 9525"/>
                <a:gd name="connsiteY1" fmla="*/ 7419 h 9525"/>
              </a:gdLst>
              <a:ahLst/>
              <a:cxnLst>
                <a:cxn ang="0">
                  <a:pos x="connsiteX0" y="connsiteY0"/>
                </a:cxn>
                <a:cxn ang="0">
                  <a:pos x="connsiteX1" y="connsiteY1"/>
                </a:cxn>
              </a:cxnLst>
              <a:rect l="l" t="t" r="r" b="b"/>
              <a:pathLst>
                <a:path w="9525" h="9525">
                  <a:moveTo>
                    <a:pt x="8227" y="7419"/>
                  </a:moveTo>
                  <a:cubicBezTo>
                    <a:pt x="9179" y="6466"/>
                    <a:pt x="5369" y="8371"/>
                    <a:pt x="8227" y="7419"/>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B470AE7F-2D7D-400E-86A7-85C626770A11}"/>
                </a:ext>
              </a:extLst>
            </p:cNvPr>
            <p:cNvSpPr/>
            <p:nvPr/>
          </p:nvSpPr>
          <p:spPr>
            <a:xfrm>
              <a:off x="7344251" y="168915"/>
              <a:ext cx="9525" cy="9525"/>
            </a:xfrm>
            <a:custGeom>
              <a:avLst/>
              <a:gdLst>
                <a:gd name="connsiteX0" fmla="*/ 7144 w 9525"/>
                <a:gd name="connsiteY0" fmla="*/ 7297 h 9525"/>
                <a:gd name="connsiteX1" fmla="*/ 7144 w 9525"/>
                <a:gd name="connsiteY1" fmla="*/ 10154 h 9525"/>
                <a:gd name="connsiteX2" fmla="*/ 7144 w 9525"/>
                <a:gd name="connsiteY2" fmla="*/ 7297 h 9525"/>
              </a:gdLst>
              <a:ahLst/>
              <a:cxnLst>
                <a:cxn ang="0">
                  <a:pos x="connsiteX0" y="connsiteY0"/>
                </a:cxn>
                <a:cxn ang="0">
                  <a:pos x="connsiteX1" y="connsiteY1"/>
                </a:cxn>
                <a:cxn ang="0">
                  <a:pos x="connsiteX2" y="connsiteY2"/>
                </a:cxn>
              </a:cxnLst>
              <a:rect l="l" t="t" r="r" b="b"/>
              <a:pathLst>
                <a:path w="9525" h="9525">
                  <a:moveTo>
                    <a:pt x="7144" y="7297"/>
                  </a:moveTo>
                  <a:lnTo>
                    <a:pt x="7144" y="10154"/>
                  </a:lnTo>
                  <a:cubicBezTo>
                    <a:pt x="7144" y="10154"/>
                    <a:pt x="7144" y="6344"/>
                    <a:pt x="7144" y="7297"/>
                  </a:cubicBezTo>
                  <a:close/>
                </a:path>
              </a:pathLst>
            </a:custGeom>
            <a:grp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1B178F65-DC87-43B5-9FC0-6CA8F3F312AA}"/>
                </a:ext>
              </a:extLst>
            </p:cNvPr>
            <p:cNvSpPr/>
            <p:nvPr/>
          </p:nvSpPr>
          <p:spPr>
            <a:xfrm>
              <a:off x="7319486" y="169935"/>
              <a:ext cx="9525" cy="9525"/>
            </a:xfrm>
            <a:custGeom>
              <a:avLst/>
              <a:gdLst>
                <a:gd name="connsiteX0" fmla="*/ 8096 w 9525"/>
                <a:gd name="connsiteY0" fmla="*/ 9135 h 9525"/>
                <a:gd name="connsiteX1" fmla="*/ 7144 w 9525"/>
                <a:gd name="connsiteY1" fmla="*/ 8182 h 9525"/>
                <a:gd name="connsiteX2" fmla="*/ 8096 w 9525"/>
                <a:gd name="connsiteY2" fmla="*/ 9135 h 9525"/>
              </a:gdLst>
              <a:ahLst/>
              <a:cxnLst>
                <a:cxn ang="0">
                  <a:pos x="connsiteX0" y="connsiteY0"/>
                </a:cxn>
                <a:cxn ang="0">
                  <a:pos x="connsiteX1" y="connsiteY1"/>
                </a:cxn>
                <a:cxn ang="0">
                  <a:pos x="connsiteX2" y="connsiteY2"/>
                </a:cxn>
              </a:cxnLst>
              <a:rect l="l" t="t" r="r" b="b"/>
              <a:pathLst>
                <a:path w="9525" h="9525">
                  <a:moveTo>
                    <a:pt x="8096" y="9135"/>
                  </a:moveTo>
                  <a:cubicBezTo>
                    <a:pt x="8096" y="7230"/>
                    <a:pt x="7144" y="6277"/>
                    <a:pt x="7144" y="8182"/>
                  </a:cubicBezTo>
                  <a:cubicBezTo>
                    <a:pt x="8096" y="8182"/>
                    <a:pt x="8096" y="9135"/>
                    <a:pt x="8096" y="9135"/>
                  </a:cubicBezTo>
                  <a:close/>
                </a:path>
              </a:pathLst>
            </a:custGeom>
            <a:grp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681155CF-8869-409A-89E4-0A9BC38E2217}"/>
                </a:ext>
              </a:extLst>
            </p:cNvPr>
            <p:cNvSpPr/>
            <p:nvPr/>
          </p:nvSpPr>
          <p:spPr>
            <a:xfrm>
              <a:off x="7251859" y="164175"/>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5369"/>
                    <a:pt x="7144" y="9179"/>
                    <a:pt x="7144" y="8227"/>
                  </a:cubicBezTo>
                  <a:close/>
                </a:path>
              </a:pathLst>
            </a:custGeom>
            <a:grp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E57AB052-777C-4C70-8EDE-837C5F7D9C63}"/>
                </a:ext>
              </a:extLst>
            </p:cNvPr>
            <p:cNvSpPr/>
            <p:nvPr/>
          </p:nvSpPr>
          <p:spPr>
            <a:xfrm>
              <a:off x="7710418" y="974916"/>
              <a:ext cx="28575" cy="19050"/>
            </a:xfrm>
            <a:custGeom>
              <a:avLst/>
              <a:gdLst>
                <a:gd name="connsiteX0" fmla="*/ 7689 w 28575"/>
                <a:gd name="connsiteY0" fmla="*/ 15683 h 19050"/>
                <a:gd name="connsiteX1" fmla="*/ 7689 w 28575"/>
                <a:gd name="connsiteY1" fmla="*/ 15683 h 19050"/>
              </a:gdLst>
              <a:ahLst/>
              <a:cxnLst>
                <a:cxn ang="0">
                  <a:pos x="connsiteX0" y="connsiteY0"/>
                </a:cxn>
                <a:cxn ang="0">
                  <a:pos x="connsiteX1" y="connsiteY1"/>
                </a:cxn>
              </a:cxnLst>
              <a:rect l="l" t="t" r="r" b="b"/>
              <a:pathLst>
                <a:path w="28575" h="19050">
                  <a:moveTo>
                    <a:pt x="7689" y="15683"/>
                  </a:moveTo>
                  <a:cubicBezTo>
                    <a:pt x="43884" y="-1462"/>
                    <a:pt x="1974" y="11873"/>
                    <a:pt x="7689" y="15683"/>
                  </a:cubicBezTo>
                  <a:close/>
                </a:path>
              </a:pathLst>
            </a:custGeom>
            <a:grp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3E609035-7B2D-479B-9757-43CF1283BAC7}"/>
                </a:ext>
              </a:extLst>
            </p:cNvPr>
            <p:cNvSpPr/>
            <p:nvPr/>
          </p:nvSpPr>
          <p:spPr>
            <a:xfrm>
              <a:off x="7695677" y="936184"/>
              <a:ext cx="19050" cy="28575"/>
            </a:xfrm>
            <a:custGeom>
              <a:avLst/>
              <a:gdLst>
                <a:gd name="connsiteX0" fmla="*/ 12905 w 19050"/>
                <a:gd name="connsiteY0" fmla="*/ 11553 h 28575"/>
                <a:gd name="connsiteX1" fmla="*/ 18620 w 19050"/>
                <a:gd name="connsiteY1" fmla="*/ 30603 h 28575"/>
                <a:gd name="connsiteX2" fmla="*/ 12905 w 19050"/>
                <a:gd name="connsiteY2" fmla="*/ 11553 h 28575"/>
              </a:gdLst>
              <a:ahLst/>
              <a:cxnLst>
                <a:cxn ang="0">
                  <a:pos x="connsiteX0" y="connsiteY0"/>
                </a:cxn>
                <a:cxn ang="0">
                  <a:pos x="connsiteX1" y="connsiteY1"/>
                </a:cxn>
                <a:cxn ang="0">
                  <a:pos x="connsiteX2" y="connsiteY2"/>
                </a:cxn>
              </a:cxnLst>
              <a:rect l="l" t="t" r="r" b="b"/>
              <a:pathLst>
                <a:path w="19050" h="28575">
                  <a:moveTo>
                    <a:pt x="12905" y="11553"/>
                  </a:moveTo>
                  <a:cubicBezTo>
                    <a:pt x="12905" y="40128"/>
                    <a:pt x="-3287" y="10601"/>
                    <a:pt x="18620" y="30603"/>
                  </a:cubicBezTo>
                  <a:cubicBezTo>
                    <a:pt x="30050" y="18221"/>
                    <a:pt x="-4240" y="-1782"/>
                    <a:pt x="12905" y="11553"/>
                  </a:cubicBezTo>
                  <a:close/>
                </a:path>
              </a:pathLst>
            </a:custGeom>
            <a:grp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49F179DF-BDE3-404B-9C1A-309AF09674A9}"/>
                </a:ext>
              </a:extLst>
            </p:cNvPr>
            <p:cNvSpPr/>
            <p:nvPr/>
          </p:nvSpPr>
          <p:spPr>
            <a:xfrm>
              <a:off x="7709059" y="9539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4C9FB26A-394F-4A59-8716-B77C833A5427}"/>
                </a:ext>
              </a:extLst>
            </p:cNvPr>
            <p:cNvSpPr/>
            <p:nvPr/>
          </p:nvSpPr>
          <p:spPr>
            <a:xfrm>
              <a:off x="7191389" y="1085809"/>
              <a:ext cx="19050" cy="9525"/>
            </a:xfrm>
            <a:custGeom>
              <a:avLst/>
              <a:gdLst>
                <a:gd name="connsiteX0" fmla="*/ 10464 w 19050"/>
                <a:gd name="connsiteY0" fmla="*/ 9566 h 9525"/>
                <a:gd name="connsiteX1" fmla="*/ 10464 w 19050"/>
                <a:gd name="connsiteY1" fmla="*/ 9566 h 9525"/>
              </a:gdLst>
              <a:ahLst/>
              <a:cxnLst>
                <a:cxn ang="0">
                  <a:pos x="connsiteX0" y="connsiteY0"/>
                </a:cxn>
                <a:cxn ang="0">
                  <a:pos x="connsiteX1" y="connsiteY1"/>
                </a:cxn>
              </a:cxnLst>
              <a:rect l="l" t="t" r="r" b="b"/>
              <a:pathLst>
                <a:path w="19050" h="9525">
                  <a:moveTo>
                    <a:pt x="10464" y="9566"/>
                  </a:moveTo>
                  <a:cubicBezTo>
                    <a:pt x="39039" y="2898"/>
                    <a:pt x="-4776" y="12423"/>
                    <a:pt x="10464" y="9566"/>
                  </a:cubicBezTo>
                  <a:close/>
                </a:path>
              </a:pathLst>
            </a:custGeom>
            <a:grp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8B097C0B-6E27-4BD9-9C74-45AFEA374460}"/>
                </a:ext>
              </a:extLst>
            </p:cNvPr>
            <p:cNvSpPr/>
            <p:nvPr/>
          </p:nvSpPr>
          <p:spPr>
            <a:xfrm>
              <a:off x="6890861" y="107680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8096"/>
                    <a:pt x="10001" y="7144"/>
                  </a:cubicBezTo>
                  <a:cubicBezTo>
                    <a:pt x="9049" y="7144"/>
                    <a:pt x="8096" y="8096"/>
                    <a:pt x="7144" y="9049"/>
                  </a:cubicBezTo>
                  <a:close/>
                </a:path>
              </a:pathLst>
            </a:custGeom>
            <a:grp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1A54344F-3C29-487A-8FE4-95289EC6CF78}"/>
                </a:ext>
              </a:extLst>
            </p:cNvPr>
            <p:cNvSpPr/>
            <p:nvPr/>
          </p:nvSpPr>
          <p:spPr>
            <a:xfrm>
              <a:off x="7185184" y="1099661"/>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7144" y="10954"/>
                    <a:pt x="8096" y="9049"/>
                    <a:pt x="9049" y="7144"/>
                  </a:cubicBezTo>
                  <a:close/>
                </a:path>
              </a:pathLst>
            </a:custGeom>
            <a:grp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CDA1671A-AB41-4D6C-A89B-F40E31DDEF50}"/>
                </a:ext>
              </a:extLst>
            </p:cNvPr>
            <p:cNvSpPr/>
            <p:nvPr/>
          </p:nvSpPr>
          <p:spPr>
            <a:xfrm>
              <a:off x="7195344" y="987866"/>
              <a:ext cx="9525" cy="9525"/>
            </a:xfrm>
            <a:custGeom>
              <a:avLst/>
              <a:gdLst>
                <a:gd name="connsiteX0" fmla="*/ 8414 w 9525"/>
                <a:gd name="connsiteY0" fmla="*/ 7496 h 9525"/>
                <a:gd name="connsiteX1" fmla="*/ 8414 w 9525"/>
                <a:gd name="connsiteY1" fmla="*/ 7496 h 9525"/>
              </a:gdLst>
              <a:ahLst/>
              <a:cxnLst>
                <a:cxn ang="0">
                  <a:pos x="connsiteX0" y="connsiteY0"/>
                </a:cxn>
                <a:cxn ang="0">
                  <a:pos x="connsiteX1" y="connsiteY1"/>
                </a:cxn>
              </a:cxnLst>
              <a:rect l="l" t="t" r="r" b="b"/>
              <a:pathLst>
                <a:path w="9525" h="9525">
                  <a:moveTo>
                    <a:pt x="8414" y="7496"/>
                  </a:moveTo>
                  <a:cubicBezTo>
                    <a:pt x="8414" y="5591"/>
                    <a:pt x="5556" y="12259"/>
                    <a:pt x="8414" y="7496"/>
                  </a:cubicBezTo>
                  <a:close/>
                </a:path>
              </a:pathLst>
            </a:custGeom>
            <a:grp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A696AB92-4857-456D-9373-F92209477F84}"/>
                </a:ext>
              </a:extLst>
            </p:cNvPr>
            <p:cNvSpPr/>
            <p:nvPr/>
          </p:nvSpPr>
          <p:spPr>
            <a:xfrm>
              <a:off x="7123271" y="1127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7273B6E8-7A33-4DBA-B98D-A4F11070748D}"/>
                </a:ext>
              </a:extLst>
            </p:cNvPr>
            <p:cNvSpPr/>
            <p:nvPr/>
          </p:nvSpPr>
          <p:spPr>
            <a:xfrm>
              <a:off x="7221830" y="952976"/>
              <a:ext cx="19050" cy="19050"/>
            </a:xfrm>
            <a:custGeom>
              <a:avLst/>
              <a:gdLst>
                <a:gd name="connsiteX0" fmla="*/ 18123 w 19050"/>
                <a:gd name="connsiteY0" fmla="*/ 7144 h 19050"/>
                <a:gd name="connsiteX1" fmla="*/ 18123 w 19050"/>
                <a:gd name="connsiteY1" fmla="*/ 7144 h 19050"/>
              </a:gdLst>
              <a:ahLst/>
              <a:cxnLst>
                <a:cxn ang="0">
                  <a:pos x="connsiteX0" y="connsiteY0"/>
                </a:cxn>
                <a:cxn ang="0">
                  <a:pos x="connsiteX1" y="connsiteY1"/>
                </a:cxn>
              </a:cxnLst>
              <a:rect l="l" t="t" r="r" b="b"/>
              <a:pathLst>
                <a:path w="19050" h="19050">
                  <a:moveTo>
                    <a:pt x="18123" y="7144"/>
                  </a:moveTo>
                  <a:cubicBezTo>
                    <a:pt x="11455" y="14764"/>
                    <a:pt x="-2833" y="34766"/>
                    <a:pt x="18123" y="7144"/>
                  </a:cubicBezTo>
                  <a:close/>
                </a:path>
              </a:pathLst>
            </a:custGeom>
            <a:grp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4AF724D1-C836-4345-A474-9CA0423755DA}"/>
                </a:ext>
              </a:extLst>
            </p:cNvPr>
            <p:cNvSpPr/>
            <p:nvPr/>
          </p:nvSpPr>
          <p:spPr>
            <a:xfrm>
              <a:off x="6986111" y="10539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B0060E6C-7DE1-4820-973B-3CCC53142093}"/>
                </a:ext>
              </a:extLst>
            </p:cNvPr>
            <p:cNvSpPr/>
            <p:nvPr/>
          </p:nvSpPr>
          <p:spPr>
            <a:xfrm>
              <a:off x="6986111" y="105108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9049" y="8096"/>
                    <a:pt x="7144" y="7144"/>
                  </a:cubicBezTo>
                  <a:close/>
                </a:path>
              </a:pathLst>
            </a:custGeom>
            <a:grp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FCBA984B-CF2D-4DFA-A17C-AB925869A5E5}"/>
                </a:ext>
              </a:extLst>
            </p:cNvPr>
            <p:cNvSpPr/>
            <p:nvPr/>
          </p:nvSpPr>
          <p:spPr>
            <a:xfrm>
              <a:off x="7187089" y="10948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8574"/>
                    <a:pt x="8096" y="7144"/>
                    <a:pt x="7144" y="7144"/>
                  </a:cubicBezTo>
                  <a:close/>
                </a:path>
              </a:pathLst>
            </a:custGeom>
            <a:grp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B4E7C107-FCC7-482D-A620-4CEE448A0FD0}"/>
                </a:ext>
              </a:extLst>
            </p:cNvPr>
            <p:cNvSpPr/>
            <p:nvPr/>
          </p:nvSpPr>
          <p:spPr>
            <a:xfrm>
              <a:off x="7189946" y="1073493"/>
              <a:ext cx="19050" cy="19050"/>
            </a:xfrm>
            <a:custGeom>
              <a:avLst/>
              <a:gdLst>
                <a:gd name="connsiteX0" fmla="*/ 7144 w 19050"/>
                <a:gd name="connsiteY0" fmla="*/ 12356 h 19050"/>
                <a:gd name="connsiteX1" fmla="*/ 7144 w 19050"/>
                <a:gd name="connsiteY1" fmla="*/ 12356 h 19050"/>
              </a:gdLst>
              <a:ahLst/>
              <a:cxnLst>
                <a:cxn ang="0">
                  <a:pos x="connsiteX0" y="connsiteY0"/>
                </a:cxn>
                <a:cxn ang="0">
                  <a:pos x="connsiteX1" y="connsiteY1"/>
                </a:cxn>
              </a:cxnLst>
              <a:rect l="l" t="t" r="r" b="b"/>
              <a:pathLst>
                <a:path w="19050" h="19050">
                  <a:moveTo>
                    <a:pt x="7144" y="12356"/>
                  </a:moveTo>
                  <a:cubicBezTo>
                    <a:pt x="14764" y="8546"/>
                    <a:pt x="16669" y="2831"/>
                    <a:pt x="7144" y="12356"/>
                  </a:cubicBezTo>
                  <a:close/>
                </a:path>
              </a:pathLst>
            </a:custGeom>
            <a:grp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9DBECD6E-2989-4DBA-A16F-7C822DAC7CCC}"/>
                </a:ext>
              </a:extLst>
            </p:cNvPr>
            <p:cNvSpPr/>
            <p:nvPr/>
          </p:nvSpPr>
          <p:spPr>
            <a:xfrm>
              <a:off x="7101364" y="1094898"/>
              <a:ext cx="95250" cy="66675"/>
            </a:xfrm>
            <a:custGeom>
              <a:avLst/>
              <a:gdLst>
                <a:gd name="connsiteX0" fmla="*/ 38576 w 95250"/>
                <a:gd name="connsiteY0" fmla="*/ 43339 h 66675"/>
                <a:gd name="connsiteX1" fmla="*/ 30004 w 95250"/>
                <a:gd name="connsiteY1" fmla="*/ 57626 h 66675"/>
                <a:gd name="connsiteX2" fmla="*/ 7144 w 95250"/>
                <a:gd name="connsiteY2" fmla="*/ 62389 h 66675"/>
                <a:gd name="connsiteX3" fmla="*/ 90964 w 95250"/>
                <a:gd name="connsiteY3" fmla="*/ 18574 h 66675"/>
                <a:gd name="connsiteX4" fmla="*/ 88106 w 95250"/>
                <a:gd name="connsiteY4" fmla="*/ 9049 h 66675"/>
                <a:gd name="connsiteX5" fmla="*/ 78581 w 95250"/>
                <a:gd name="connsiteY5" fmla="*/ 7144 h 66675"/>
                <a:gd name="connsiteX6" fmla="*/ 38576 w 95250"/>
                <a:gd name="connsiteY6" fmla="*/ 4333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66675">
                  <a:moveTo>
                    <a:pt x="38576" y="43339"/>
                  </a:moveTo>
                  <a:cubicBezTo>
                    <a:pt x="45244" y="41434"/>
                    <a:pt x="17621" y="51911"/>
                    <a:pt x="30004" y="57626"/>
                  </a:cubicBezTo>
                  <a:cubicBezTo>
                    <a:pt x="28099" y="55721"/>
                    <a:pt x="21431" y="35719"/>
                    <a:pt x="7144" y="62389"/>
                  </a:cubicBezTo>
                  <a:cubicBezTo>
                    <a:pt x="8096" y="81439"/>
                    <a:pt x="71914" y="48101"/>
                    <a:pt x="90964" y="18574"/>
                  </a:cubicBezTo>
                  <a:cubicBezTo>
                    <a:pt x="87154" y="24289"/>
                    <a:pt x="86201" y="20479"/>
                    <a:pt x="88106" y="9049"/>
                  </a:cubicBezTo>
                  <a:cubicBezTo>
                    <a:pt x="83344" y="22384"/>
                    <a:pt x="80486" y="21431"/>
                    <a:pt x="78581" y="7144"/>
                  </a:cubicBezTo>
                  <a:cubicBezTo>
                    <a:pt x="42386" y="33814"/>
                    <a:pt x="47149" y="33814"/>
                    <a:pt x="38576" y="43339"/>
                  </a:cubicBezTo>
                  <a:close/>
                </a:path>
              </a:pathLst>
            </a:custGeom>
            <a:grp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3D2EABCF-1723-42B9-ABFF-FC7CC6F418A2}"/>
                </a:ext>
              </a:extLst>
            </p:cNvPr>
            <p:cNvSpPr/>
            <p:nvPr/>
          </p:nvSpPr>
          <p:spPr>
            <a:xfrm>
              <a:off x="7156609" y="111013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8096"/>
                    <a:pt x="7144" y="8096"/>
                    <a:pt x="8096" y="8096"/>
                  </a:cubicBezTo>
                  <a:close/>
                </a:path>
              </a:pathLst>
            </a:custGeom>
            <a:grp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ABB1DCDA-8628-431D-B737-D0BF87E0416A}"/>
                </a:ext>
              </a:extLst>
            </p:cNvPr>
            <p:cNvSpPr/>
            <p:nvPr/>
          </p:nvSpPr>
          <p:spPr>
            <a:xfrm>
              <a:off x="7140522" y="111966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grp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7AD58FB4-6135-41B8-82E5-535D717A56B0}"/>
                </a:ext>
              </a:extLst>
            </p:cNvPr>
            <p:cNvSpPr/>
            <p:nvPr/>
          </p:nvSpPr>
          <p:spPr>
            <a:xfrm>
              <a:off x="7183279" y="1079968"/>
              <a:ext cx="9525" cy="9525"/>
            </a:xfrm>
            <a:custGeom>
              <a:avLst/>
              <a:gdLst>
                <a:gd name="connsiteX0" fmla="*/ 7144 w 9525"/>
                <a:gd name="connsiteY0" fmla="*/ 11597 h 9525"/>
                <a:gd name="connsiteX1" fmla="*/ 7144 w 9525"/>
                <a:gd name="connsiteY1" fmla="*/ 11597 h 9525"/>
              </a:gdLst>
              <a:ahLst/>
              <a:cxnLst>
                <a:cxn ang="0">
                  <a:pos x="connsiteX0" y="connsiteY0"/>
                </a:cxn>
                <a:cxn ang="0">
                  <a:pos x="connsiteX1" y="connsiteY1"/>
                </a:cxn>
              </a:cxnLst>
              <a:rect l="l" t="t" r="r" b="b"/>
              <a:pathLst>
                <a:path w="9525" h="9525">
                  <a:moveTo>
                    <a:pt x="7144" y="11597"/>
                  </a:moveTo>
                  <a:cubicBezTo>
                    <a:pt x="10001" y="2072"/>
                    <a:pt x="7144" y="10644"/>
                    <a:pt x="7144" y="11597"/>
                  </a:cubicBezTo>
                  <a:close/>
                </a:path>
              </a:pathLst>
            </a:custGeom>
            <a:grp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ACC33EB0-E9F8-4C2B-9FEB-1ACF0CC51E74}"/>
                </a:ext>
              </a:extLst>
            </p:cNvPr>
            <p:cNvSpPr/>
            <p:nvPr/>
          </p:nvSpPr>
          <p:spPr>
            <a:xfrm>
              <a:off x="7187089" y="10929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7144"/>
                    <a:pt x="7144" y="7144"/>
                  </a:cubicBezTo>
                  <a:close/>
                </a:path>
              </a:pathLst>
            </a:custGeom>
            <a:grp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0D063D62-2DA1-46CE-8B19-D5B8120E60E4}"/>
                </a:ext>
              </a:extLst>
            </p:cNvPr>
            <p:cNvSpPr/>
            <p:nvPr/>
          </p:nvSpPr>
          <p:spPr>
            <a:xfrm>
              <a:off x="7083266" y="10910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DA31ED0D-FCA7-4BDC-BC5B-0348C1AC25E1}"/>
                </a:ext>
              </a:extLst>
            </p:cNvPr>
            <p:cNvSpPr/>
            <p:nvPr/>
          </p:nvSpPr>
          <p:spPr>
            <a:xfrm>
              <a:off x="7117711" y="1101262"/>
              <a:ext cx="47625" cy="28575"/>
            </a:xfrm>
            <a:custGeom>
              <a:avLst/>
              <a:gdLst>
                <a:gd name="connsiteX0" fmla="*/ 8894 w 47625"/>
                <a:gd name="connsiteY0" fmla="*/ 30307 h 28575"/>
                <a:gd name="connsiteX1" fmla="*/ 46041 w 47625"/>
                <a:gd name="connsiteY1" fmla="*/ 16972 h 28575"/>
                <a:gd name="connsiteX2" fmla="*/ 43184 w 47625"/>
                <a:gd name="connsiteY2" fmla="*/ 10305 h 28575"/>
                <a:gd name="connsiteX3" fmla="*/ 8894 w 47625"/>
                <a:gd name="connsiteY3" fmla="*/ 30307 h 28575"/>
              </a:gdLst>
              <a:ahLst/>
              <a:cxnLst>
                <a:cxn ang="0">
                  <a:pos x="connsiteX0" y="connsiteY0"/>
                </a:cxn>
                <a:cxn ang="0">
                  <a:pos x="connsiteX1" y="connsiteY1"/>
                </a:cxn>
                <a:cxn ang="0">
                  <a:pos x="connsiteX2" y="connsiteY2"/>
                </a:cxn>
                <a:cxn ang="0">
                  <a:pos x="connsiteX3" y="connsiteY3"/>
                </a:cxn>
              </a:cxnLst>
              <a:rect l="l" t="t" r="r" b="b"/>
              <a:pathLst>
                <a:path w="47625" h="28575">
                  <a:moveTo>
                    <a:pt x="8894" y="30307"/>
                  </a:moveTo>
                  <a:cubicBezTo>
                    <a:pt x="14609" y="28402"/>
                    <a:pt x="37469" y="11257"/>
                    <a:pt x="46041" y="16972"/>
                  </a:cubicBezTo>
                  <a:cubicBezTo>
                    <a:pt x="43184" y="15067"/>
                    <a:pt x="42231" y="12210"/>
                    <a:pt x="43184" y="10305"/>
                  </a:cubicBezTo>
                  <a:cubicBezTo>
                    <a:pt x="25086" y="-3983"/>
                    <a:pt x="321" y="35070"/>
                    <a:pt x="8894" y="30307"/>
                  </a:cubicBezTo>
                  <a:close/>
                </a:path>
              </a:pathLst>
            </a:custGeom>
            <a:grp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95943735-5A5D-4599-A97C-F4585B1D3A9F}"/>
                </a:ext>
              </a:extLst>
            </p:cNvPr>
            <p:cNvSpPr/>
            <p:nvPr/>
          </p:nvSpPr>
          <p:spPr>
            <a:xfrm>
              <a:off x="7176611" y="10853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B976CAF0-2FC3-4624-BD79-59E133D90D7B}"/>
                </a:ext>
              </a:extLst>
            </p:cNvPr>
            <p:cNvSpPr/>
            <p:nvPr/>
          </p:nvSpPr>
          <p:spPr>
            <a:xfrm>
              <a:off x="7184231" y="1098708"/>
              <a:ext cx="57150" cy="38100"/>
            </a:xfrm>
            <a:custGeom>
              <a:avLst/>
              <a:gdLst>
                <a:gd name="connsiteX0" fmla="*/ 53816 w 57150"/>
                <a:gd name="connsiteY0" fmla="*/ 28099 h 38100"/>
                <a:gd name="connsiteX1" fmla="*/ 7144 w 57150"/>
                <a:gd name="connsiteY1" fmla="*/ 39529 h 38100"/>
                <a:gd name="connsiteX2" fmla="*/ 10954 w 57150"/>
                <a:gd name="connsiteY2" fmla="*/ 24289 h 38100"/>
                <a:gd name="connsiteX3" fmla="*/ 35719 w 57150"/>
                <a:gd name="connsiteY3" fmla="*/ 7144 h 38100"/>
                <a:gd name="connsiteX4" fmla="*/ 53816 w 57150"/>
                <a:gd name="connsiteY4" fmla="*/ 28099 h 38100"/>
                <a:gd name="connsiteX5" fmla="*/ 49054 w 57150"/>
                <a:gd name="connsiteY5" fmla="*/ 30956 h 38100"/>
                <a:gd name="connsiteX6" fmla="*/ 46196 w 57150"/>
                <a:gd name="connsiteY6" fmla="*/ 30004 h 38100"/>
                <a:gd name="connsiteX7" fmla="*/ 49054 w 57150"/>
                <a:gd name="connsiteY7" fmla="*/ 3095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38100">
                  <a:moveTo>
                    <a:pt x="53816" y="28099"/>
                  </a:moveTo>
                  <a:cubicBezTo>
                    <a:pt x="41434" y="30956"/>
                    <a:pt x="28099" y="42386"/>
                    <a:pt x="7144" y="39529"/>
                  </a:cubicBezTo>
                  <a:cubicBezTo>
                    <a:pt x="7144" y="37624"/>
                    <a:pt x="13811" y="24289"/>
                    <a:pt x="10954" y="24289"/>
                  </a:cubicBezTo>
                  <a:cubicBezTo>
                    <a:pt x="22384" y="49054"/>
                    <a:pt x="16669" y="19526"/>
                    <a:pt x="35719" y="7144"/>
                  </a:cubicBezTo>
                  <a:cubicBezTo>
                    <a:pt x="30956" y="43339"/>
                    <a:pt x="53816" y="24289"/>
                    <a:pt x="53816" y="28099"/>
                  </a:cubicBezTo>
                  <a:close/>
                  <a:moveTo>
                    <a:pt x="49054" y="30956"/>
                  </a:moveTo>
                  <a:lnTo>
                    <a:pt x="46196" y="30004"/>
                  </a:lnTo>
                  <a:cubicBezTo>
                    <a:pt x="47149" y="31909"/>
                    <a:pt x="48101" y="31909"/>
                    <a:pt x="49054" y="30956"/>
                  </a:cubicBezTo>
                  <a:close/>
                </a:path>
              </a:pathLst>
            </a:custGeom>
            <a:grp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0D76597C-48F4-4F99-B5DF-5C4E0D12986B}"/>
                </a:ext>
              </a:extLst>
            </p:cNvPr>
            <p:cNvSpPr/>
            <p:nvPr/>
          </p:nvSpPr>
          <p:spPr>
            <a:xfrm>
              <a:off x="7660481" y="94630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CF1B1C8F-2EAB-4D4F-80FC-FFA95F08AB59}"/>
                </a:ext>
              </a:extLst>
            </p:cNvPr>
            <p:cNvSpPr/>
            <p:nvPr/>
          </p:nvSpPr>
          <p:spPr>
            <a:xfrm>
              <a:off x="7327106" y="97583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B64C7F32-D4D1-4B09-8039-C12E7FF3583E}"/>
                </a:ext>
              </a:extLst>
            </p:cNvPr>
            <p:cNvSpPr/>
            <p:nvPr/>
          </p:nvSpPr>
          <p:spPr>
            <a:xfrm>
              <a:off x="7362349" y="941172"/>
              <a:ext cx="9525" cy="9525"/>
            </a:xfrm>
            <a:custGeom>
              <a:avLst/>
              <a:gdLst>
                <a:gd name="connsiteX0" fmla="*/ 7144 w 9525"/>
                <a:gd name="connsiteY0" fmla="*/ 9422 h 9525"/>
                <a:gd name="connsiteX1" fmla="*/ 9049 w 9525"/>
                <a:gd name="connsiteY1" fmla="*/ 7517 h 9525"/>
                <a:gd name="connsiteX2" fmla="*/ 7144 w 9525"/>
                <a:gd name="connsiteY2" fmla="*/ 9422 h 9525"/>
              </a:gdLst>
              <a:ahLst/>
              <a:cxnLst>
                <a:cxn ang="0">
                  <a:pos x="connsiteX0" y="connsiteY0"/>
                </a:cxn>
                <a:cxn ang="0">
                  <a:pos x="connsiteX1" y="connsiteY1"/>
                </a:cxn>
                <a:cxn ang="0">
                  <a:pos x="connsiteX2" y="connsiteY2"/>
                </a:cxn>
              </a:cxnLst>
              <a:rect l="l" t="t" r="r" b="b"/>
              <a:pathLst>
                <a:path w="9525" h="9525">
                  <a:moveTo>
                    <a:pt x="7144" y="9422"/>
                  </a:moveTo>
                  <a:lnTo>
                    <a:pt x="9049" y="7517"/>
                  </a:lnTo>
                  <a:cubicBezTo>
                    <a:pt x="8096" y="6565"/>
                    <a:pt x="7144" y="7517"/>
                    <a:pt x="7144" y="9422"/>
                  </a:cubicBezTo>
                  <a:close/>
                </a:path>
              </a:pathLst>
            </a:custGeom>
            <a:grp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319CD144-7C6D-4D8F-B96A-754C1E76CC25}"/>
                </a:ext>
              </a:extLst>
            </p:cNvPr>
            <p:cNvSpPr/>
            <p:nvPr/>
          </p:nvSpPr>
          <p:spPr>
            <a:xfrm>
              <a:off x="7639103" y="94821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FCCA25E2-420E-4638-B44F-C9E450BA2125}"/>
                </a:ext>
              </a:extLst>
            </p:cNvPr>
            <p:cNvSpPr/>
            <p:nvPr/>
          </p:nvSpPr>
          <p:spPr>
            <a:xfrm>
              <a:off x="7474744" y="94345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53B6F233-1DD8-42F1-92A4-5BEF02DD3B65}"/>
                </a:ext>
              </a:extLst>
            </p:cNvPr>
            <p:cNvSpPr/>
            <p:nvPr/>
          </p:nvSpPr>
          <p:spPr>
            <a:xfrm>
              <a:off x="7361396" y="9430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EA9F2E1D-71E2-4168-BC99-12F8981EE140}"/>
                </a:ext>
              </a:extLst>
            </p:cNvPr>
            <p:cNvSpPr/>
            <p:nvPr/>
          </p:nvSpPr>
          <p:spPr>
            <a:xfrm>
              <a:off x="7306151" y="95297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6C8CDA0E-1B7F-460A-B3CE-6DB7F489BE48}"/>
                </a:ext>
              </a:extLst>
            </p:cNvPr>
            <p:cNvSpPr/>
            <p:nvPr/>
          </p:nvSpPr>
          <p:spPr>
            <a:xfrm>
              <a:off x="7310914" y="9767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lnTo>
                    <a:pt x="8096" y="7144"/>
                  </a:lnTo>
                  <a:close/>
                </a:path>
              </a:pathLst>
            </a:custGeom>
            <a:grp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3CE68C7A-185A-4A34-A51A-2B583301B5FB}"/>
                </a:ext>
              </a:extLst>
            </p:cNvPr>
            <p:cNvSpPr/>
            <p:nvPr/>
          </p:nvSpPr>
          <p:spPr>
            <a:xfrm>
              <a:off x="7249001"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9049"/>
                  </a:lnTo>
                  <a:cubicBezTo>
                    <a:pt x="8096" y="8096"/>
                    <a:pt x="9049" y="7144"/>
                    <a:pt x="9049" y="7144"/>
                  </a:cubicBezTo>
                  <a:close/>
                </a:path>
              </a:pathLst>
            </a:custGeom>
            <a:grp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FB7682D5-F952-46E8-9BD1-8A534AA30C2E}"/>
                </a:ext>
              </a:extLst>
            </p:cNvPr>
            <p:cNvSpPr/>
            <p:nvPr/>
          </p:nvSpPr>
          <p:spPr>
            <a:xfrm>
              <a:off x="7305199" y="9720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8096" y="8096"/>
                    <a:pt x="7144" y="7144"/>
                  </a:cubicBezTo>
                  <a:close/>
                </a:path>
              </a:pathLst>
            </a:custGeom>
            <a:grp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0E7D18A5-0642-44AD-BD95-E0F448E90858}"/>
                </a:ext>
              </a:extLst>
            </p:cNvPr>
            <p:cNvSpPr/>
            <p:nvPr/>
          </p:nvSpPr>
          <p:spPr>
            <a:xfrm>
              <a:off x="7677626" y="9701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10001"/>
                    <a:pt x="7144" y="7144"/>
                  </a:cubicBezTo>
                  <a:close/>
                </a:path>
              </a:pathLst>
            </a:custGeom>
            <a:grp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9A37342B-4E0A-4376-A96B-9A3CD732E316}"/>
                </a:ext>
              </a:extLst>
            </p:cNvPr>
            <p:cNvSpPr/>
            <p:nvPr/>
          </p:nvSpPr>
          <p:spPr>
            <a:xfrm>
              <a:off x="7682389" y="95583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cubicBezTo>
                    <a:pt x="8096" y="8096"/>
                    <a:pt x="7144" y="8096"/>
                    <a:pt x="7144" y="8096"/>
                  </a:cubicBezTo>
                  <a:close/>
                </a:path>
              </a:pathLst>
            </a:custGeom>
            <a:grp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0E72A33A-1F43-4915-8F3D-1B27AB685957}"/>
                </a:ext>
              </a:extLst>
            </p:cNvPr>
            <p:cNvSpPr/>
            <p:nvPr/>
          </p:nvSpPr>
          <p:spPr>
            <a:xfrm>
              <a:off x="7546181" y="962562"/>
              <a:ext cx="9525" cy="9525"/>
            </a:xfrm>
            <a:custGeom>
              <a:avLst/>
              <a:gdLst>
                <a:gd name="connsiteX0" fmla="*/ 7144 w 9525"/>
                <a:gd name="connsiteY0" fmla="*/ 8035 h 9525"/>
                <a:gd name="connsiteX1" fmla="*/ 9049 w 9525"/>
                <a:gd name="connsiteY1" fmla="*/ 11845 h 9525"/>
                <a:gd name="connsiteX2" fmla="*/ 7144 w 9525"/>
                <a:gd name="connsiteY2" fmla="*/ 8035 h 9525"/>
              </a:gdLst>
              <a:ahLst/>
              <a:cxnLst>
                <a:cxn ang="0">
                  <a:pos x="connsiteX0" y="connsiteY0"/>
                </a:cxn>
                <a:cxn ang="0">
                  <a:pos x="connsiteX1" y="connsiteY1"/>
                </a:cxn>
                <a:cxn ang="0">
                  <a:pos x="connsiteX2" y="connsiteY2"/>
                </a:cxn>
              </a:cxnLst>
              <a:rect l="l" t="t" r="r" b="b"/>
              <a:pathLst>
                <a:path w="9525" h="9525">
                  <a:moveTo>
                    <a:pt x="7144" y="8035"/>
                  </a:moveTo>
                  <a:cubicBezTo>
                    <a:pt x="8096" y="8987"/>
                    <a:pt x="10001" y="10892"/>
                    <a:pt x="9049" y="11845"/>
                  </a:cubicBezTo>
                  <a:cubicBezTo>
                    <a:pt x="10001" y="9940"/>
                    <a:pt x="10001" y="5177"/>
                    <a:pt x="7144" y="8035"/>
                  </a:cubicBezTo>
                  <a:close/>
                </a:path>
              </a:pathLst>
            </a:custGeom>
            <a:grp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9AA4E2EB-C777-458F-855B-9ADA37EC36D8}"/>
                </a:ext>
              </a:extLst>
            </p:cNvPr>
            <p:cNvSpPr/>
            <p:nvPr/>
          </p:nvSpPr>
          <p:spPr>
            <a:xfrm>
              <a:off x="7672864" y="1051083"/>
              <a:ext cx="9525" cy="9525"/>
            </a:xfrm>
            <a:custGeom>
              <a:avLst/>
              <a:gdLst>
                <a:gd name="connsiteX0" fmla="*/ 7144 w 9525"/>
                <a:gd name="connsiteY0" fmla="*/ 10001 h 9525"/>
                <a:gd name="connsiteX1" fmla="*/ 8096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8096" y="8096"/>
                    <a:pt x="8096" y="7144"/>
                  </a:cubicBezTo>
                  <a:cubicBezTo>
                    <a:pt x="8096" y="8096"/>
                    <a:pt x="7144" y="9049"/>
                    <a:pt x="7144" y="10001"/>
                  </a:cubicBezTo>
                  <a:close/>
                </a:path>
              </a:pathLst>
            </a:custGeom>
            <a:grp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9A453440-392F-424A-B21E-4D8965D992DC}"/>
                </a:ext>
              </a:extLst>
            </p:cNvPr>
            <p:cNvSpPr/>
            <p:nvPr/>
          </p:nvSpPr>
          <p:spPr>
            <a:xfrm>
              <a:off x="7673816" y="10491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8096" y="8096"/>
                    <a:pt x="7144" y="9049"/>
                  </a:cubicBezTo>
                  <a:close/>
                </a:path>
              </a:pathLst>
            </a:custGeom>
            <a:grp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B814CCC-DC66-4FC5-9B5B-76D22F3EB38D}"/>
                </a:ext>
              </a:extLst>
            </p:cNvPr>
            <p:cNvSpPr/>
            <p:nvPr/>
          </p:nvSpPr>
          <p:spPr>
            <a:xfrm>
              <a:off x="7538561" y="106346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grp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0B9B94CC-B643-44CF-A2D4-A6BDDCBA3E83}"/>
                </a:ext>
              </a:extLst>
            </p:cNvPr>
            <p:cNvSpPr/>
            <p:nvPr/>
          </p:nvSpPr>
          <p:spPr>
            <a:xfrm>
              <a:off x="7679789" y="929163"/>
              <a:ext cx="19050" cy="38100"/>
            </a:xfrm>
            <a:custGeom>
              <a:avLst/>
              <a:gdLst>
                <a:gd name="connsiteX0" fmla="*/ 13553 w 19050"/>
                <a:gd name="connsiteY0" fmla="*/ 35719 h 38100"/>
                <a:gd name="connsiteX1" fmla="*/ 18316 w 19050"/>
                <a:gd name="connsiteY1" fmla="*/ 7144 h 38100"/>
                <a:gd name="connsiteX2" fmla="*/ 13553 w 19050"/>
                <a:gd name="connsiteY2" fmla="*/ 35719 h 38100"/>
              </a:gdLst>
              <a:ahLst/>
              <a:cxnLst>
                <a:cxn ang="0">
                  <a:pos x="connsiteX0" y="connsiteY0"/>
                </a:cxn>
                <a:cxn ang="0">
                  <a:pos x="connsiteX1" y="connsiteY1"/>
                </a:cxn>
                <a:cxn ang="0">
                  <a:pos x="connsiteX2" y="connsiteY2"/>
                </a:cxn>
              </a:cxnLst>
              <a:rect l="l" t="t" r="r" b="b"/>
              <a:pathLst>
                <a:path w="19050" h="38100">
                  <a:moveTo>
                    <a:pt x="13553" y="35719"/>
                  </a:moveTo>
                  <a:cubicBezTo>
                    <a:pt x="14506" y="27146"/>
                    <a:pt x="25936" y="11906"/>
                    <a:pt x="18316" y="7144"/>
                  </a:cubicBezTo>
                  <a:cubicBezTo>
                    <a:pt x="-1687" y="15716"/>
                    <a:pt x="10696" y="27146"/>
                    <a:pt x="13553" y="35719"/>
                  </a:cubicBezTo>
                  <a:close/>
                </a:path>
              </a:pathLst>
            </a:custGeom>
            <a:grp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4ECAE63D-8525-4832-9B4B-9EF5843C56A4}"/>
                </a:ext>
              </a:extLst>
            </p:cNvPr>
            <p:cNvSpPr/>
            <p:nvPr/>
          </p:nvSpPr>
          <p:spPr>
            <a:xfrm>
              <a:off x="7686199" y="10344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CA634068-5AB9-42EA-AF09-699910F3C9EF}"/>
                </a:ext>
              </a:extLst>
            </p:cNvPr>
            <p:cNvSpPr/>
            <p:nvPr/>
          </p:nvSpPr>
          <p:spPr>
            <a:xfrm>
              <a:off x="7265194" y="11072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9CDC5003-8C0A-43D3-ABF3-33912A94398F}"/>
                </a:ext>
              </a:extLst>
            </p:cNvPr>
            <p:cNvSpPr/>
            <p:nvPr/>
          </p:nvSpPr>
          <p:spPr>
            <a:xfrm>
              <a:off x="7677626" y="9805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9BE2987D-7CF8-45FD-9B95-1385C99FE9D0}"/>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C47FD27D-FB92-43BF-85F9-406E9248BCE7}"/>
                </a:ext>
              </a:extLst>
            </p:cNvPr>
            <p:cNvSpPr/>
            <p:nvPr/>
          </p:nvSpPr>
          <p:spPr>
            <a:xfrm>
              <a:off x="7272814" y="957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ACC26871-DE7A-4E76-ABA2-545CB60BA036}"/>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54E04102-21FA-4A50-8ED2-A37F920F882A}"/>
                </a:ext>
              </a:extLst>
            </p:cNvPr>
            <p:cNvSpPr/>
            <p:nvPr/>
          </p:nvSpPr>
          <p:spPr>
            <a:xfrm>
              <a:off x="7399496" y="106156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8096"/>
                    <a:pt x="7144" y="8096"/>
                    <a:pt x="8096" y="9049"/>
                  </a:cubicBezTo>
                  <a:close/>
                </a:path>
              </a:pathLst>
            </a:custGeom>
            <a:grp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A9E15873-4A65-4572-B496-AA8B6B47FF95}"/>
                </a:ext>
              </a:extLst>
            </p:cNvPr>
            <p:cNvSpPr/>
            <p:nvPr/>
          </p:nvSpPr>
          <p:spPr>
            <a:xfrm>
              <a:off x="7381637" y="105775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grp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8FAE8C77-7C60-4B70-A796-BC15B2E09E3B}"/>
                </a:ext>
              </a:extLst>
            </p:cNvPr>
            <p:cNvSpPr/>
            <p:nvPr/>
          </p:nvSpPr>
          <p:spPr>
            <a:xfrm>
              <a:off x="7537609" y="93868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7144" y="7144"/>
                    <a:pt x="7144" y="8096"/>
                  </a:cubicBezTo>
                  <a:cubicBezTo>
                    <a:pt x="7144" y="8096"/>
                    <a:pt x="8096" y="8096"/>
                    <a:pt x="9049" y="7144"/>
                  </a:cubicBezTo>
                  <a:close/>
                </a:path>
              </a:pathLst>
            </a:custGeom>
            <a:grp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37B30984-7A85-465D-93FA-F6A0545EC851}"/>
                </a:ext>
              </a:extLst>
            </p:cNvPr>
            <p:cNvSpPr/>
            <p:nvPr/>
          </p:nvSpPr>
          <p:spPr>
            <a:xfrm>
              <a:off x="7282339" y="110632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9049"/>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2FE729B2-F16C-4AB4-9ADA-C391AE855145}"/>
                </a:ext>
              </a:extLst>
            </p:cNvPr>
            <p:cNvSpPr/>
            <p:nvPr/>
          </p:nvSpPr>
          <p:spPr>
            <a:xfrm>
              <a:off x="7422594" y="103298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C0B39135-58DD-43A2-A28A-5C53923E31C9}"/>
                </a:ext>
              </a:extLst>
            </p:cNvPr>
            <p:cNvSpPr/>
            <p:nvPr/>
          </p:nvSpPr>
          <p:spPr>
            <a:xfrm>
              <a:off x="7425192" y="1022754"/>
              <a:ext cx="19050" cy="28575"/>
            </a:xfrm>
            <a:custGeom>
              <a:avLst/>
              <a:gdLst>
                <a:gd name="connsiteX0" fmla="*/ 14786 w 19050"/>
                <a:gd name="connsiteY0" fmla="*/ 20233 h 28575"/>
                <a:gd name="connsiteX1" fmla="*/ 14786 w 19050"/>
                <a:gd name="connsiteY1" fmla="*/ 20233 h 28575"/>
              </a:gdLst>
              <a:ahLst/>
              <a:cxnLst>
                <a:cxn ang="0">
                  <a:pos x="connsiteX0" y="connsiteY0"/>
                </a:cxn>
                <a:cxn ang="0">
                  <a:pos x="connsiteX1" y="connsiteY1"/>
                </a:cxn>
              </a:cxnLst>
              <a:rect l="l" t="t" r="r" b="b"/>
              <a:pathLst>
                <a:path w="19050" h="28575">
                  <a:moveTo>
                    <a:pt x="14786" y="20233"/>
                  </a:moveTo>
                  <a:cubicBezTo>
                    <a:pt x="26216" y="-15009"/>
                    <a:pt x="-7122" y="33568"/>
                    <a:pt x="14786" y="20233"/>
                  </a:cubicBezTo>
                  <a:close/>
                </a:path>
              </a:pathLst>
            </a:custGeom>
            <a:grp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88B0D180-5D43-4383-A1A5-530FE63F3A5F}"/>
                </a:ext>
              </a:extLst>
            </p:cNvPr>
            <p:cNvSpPr/>
            <p:nvPr/>
          </p:nvSpPr>
          <p:spPr>
            <a:xfrm>
              <a:off x="7430929" y="103774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3B27B388-8090-49F5-9D3F-7241CD2F0D6A}"/>
                </a:ext>
              </a:extLst>
            </p:cNvPr>
            <p:cNvSpPr/>
            <p:nvPr/>
          </p:nvSpPr>
          <p:spPr>
            <a:xfrm>
              <a:off x="7464266" y="104155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8096"/>
                    <a:pt x="8096" y="8096"/>
                    <a:pt x="7144" y="8096"/>
                  </a:cubicBezTo>
                  <a:close/>
                </a:path>
              </a:pathLst>
            </a:custGeom>
            <a:grp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03AF11F2-FE0D-4556-BD48-6A47B4982CAF}"/>
                </a:ext>
              </a:extLst>
            </p:cNvPr>
            <p:cNvSpPr/>
            <p:nvPr/>
          </p:nvSpPr>
          <p:spPr>
            <a:xfrm>
              <a:off x="7201376" y="1073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4764" y="7144"/>
                    <a:pt x="7144" y="7144"/>
                  </a:cubicBezTo>
                  <a:close/>
                </a:path>
              </a:pathLst>
            </a:custGeom>
            <a:grp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DDE3A3A7-FCB3-45B4-B3A8-85B179C39848}"/>
                </a:ext>
              </a:extLst>
            </p:cNvPr>
            <p:cNvSpPr/>
            <p:nvPr/>
          </p:nvSpPr>
          <p:spPr>
            <a:xfrm>
              <a:off x="7581525" y="98917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7144"/>
                    <a:pt x="7042" y="9049"/>
                    <a:pt x="8947" y="7144"/>
                  </a:cubicBezTo>
                  <a:close/>
                </a:path>
              </a:pathLst>
            </a:custGeom>
            <a:grp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E92115D2-B5AA-42F5-A315-52094EC5F115}"/>
                </a:ext>
              </a:extLst>
            </p:cNvPr>
            <p:cNvSpPr/>
            <p:nvPr/>
          </p:nvSpPr>
          <p:spPr>
            <a:xfrm>
              <a:off x="7434739" y="102250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9049"/>
                  </a:cubicBezTo>
                  <a:cubicBezTo>
                    <a:pt x="7144" y="9049"/>
                    <a:pt x="8096" y="8096"/>
                    <a:pt x="8096" y="7144"/>
                  </a:cubicBezTo>
                  <a:close/>
                </a:path>
              </a:pathLst>
            </a:custGeom>
            <a:grp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E275DAA4-117E-4AEB-A4E6-A94597EE91E5}"/>
                </a:ext>
              </a:extLst>
            </p:cNvPr>
            <p:cNvSpPr/>
            <p:nvPr/>
          </p:nvSpPr>
          <p:spPr>
            <a:xfrm>
              <a:off x="7585234" y="10282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10954"/>
                    <a:pt x="13811" y="11906"/>
                    <a:pt x="7144" y="7144"/>
                  </a:cubicBezTo>
                  <a:close/>
                </a:path>
              </a:pathLst>
            </a:custGeom>
            <a:grp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93863E2B-513D-45C5-8393-B9D6DA79CD87}"/>
                </a:ext>
              </a:extLst>
            </p:cNvPr>
            <p:cNvSpPr/>
            <p:nvPr/>
          </p:nvSpPr>
          <p:spPr>
            <a:xfrm>
              <a:off x="7590949" y="10291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BDDF95AE-8FE6-4196-8AE9-F7173381A86F}"/>
                </a:ext>
              </a:extLst>
            </p:cNvPr>
            <p:cNvSpPr/>
            <p:nvPr/>
          </p:nvSpPr>
          <p:spPr>
            <a:xfrm>
              <a:off x="6870859" y="924791"/>
              <a:ext cx="828675" cy="209550"/>
            </a:xfrm>
            <a:custGeom>
              <a:avLst/>
              <a:gdLst>
                <a:gd name="connsiteX0" fmla="*/ 334804 w 828675"/>
                <a:gd name="connsiteY0" fmla="*/ 154391 h 209550"/>
                <a:gd name="connsiteX1" fmla="*/ 305276 w 828675"/>
                <a:gd name="connsiteY1" fmla="*/ 162011 h 209550"/>
                <a:gd name="connsiteX2" fmla="*/ 302419 w 828675"/>
                <a:gd name="connsiteY2" fmla="*/ 172489 h 209550"/>
                <a:gd name="connsiteX3" fmla="*/ 286226 w 828675"/>
                <a:gd name="connsiteY3" fmla="*/ 153439 h 209550"/>
                <a:gd name="connsiteX4" fmla="*/ 248126 w 828675"/>
                <a:gd name="connsiteY4" fmla="*/ 163916 h 209550"/>
                <a:gd name="connsiteX5" fmla="*/ 251936 w 828675"/>
                <a:gd name="connsiteY5" fmla="*/ 179156 h 209550"/>
                <a:gd name="connsiteX6" fmla="*/ 184309 w 828675"/>
                <a:gd name="connsiteY6" fmla="*/ 180109 h 209550"/>
                <a:gd name="connsiteX7" fmla="*/ 182404 w 828675"/>
                <a:gd name="connsiteY7" fmla="*/ 160106 h 209550"/>
                <a:gd name="connsiteX8" fmla="*/ 7144 w 828675"/>
                <a:gd name="connsiteY8" fmla="*/ 158201 h 209550"/>
                <a:gd name="connsiteX9" fmla="*/ 17621 w 828675"/>
                <a:gd name="connsiteY9" fmla="*/ 135341 h 209550"/>
                <a:gd name="connsiteX10" fmla="*/ 121444 w 828675"/>
                <a:gd name="connsiteY10" fmla="*/ 127721 h 209550"/>
                <a:gd name="connsiteX11" fmla="*/ 108109 w 828675"/>
                <a:gd name="connsiteY11" fmla="*/ 144866 h 209550"/>
                <a:gd name="connsiteX12" fmla="*/ 121444 w 828675"/>
                <a:gd name="connsiteY12" fmla="*/ 142961 h 209550"/>
                <a:gd name="connsiteX13" fmla="*/ 123349 w 828675"/>
                <a:gd name="connsiteY13" fmla="*/ 127721 h 209550"/>
                <a:gd name="connsiteX14" fmla="*/ 186214 w 828675"/>
                <a:gd name="connsiteY14" fmla="*/ 133436 h 209550"/>
                <a:gd name="connsiteX15" fmla="*/ 225266 w 828675"/>
                <a:gd name="connsiteY15" fmla="*/ 114386 h 209550"/>
                <a:gd name="connsiteX16" fmla="*/ 220504 w 828675"/>
                <a:gd name="connsiteY16" fmla="*/ 136294 h 209550"/>
                <a:gd name="connsiteX17" fmla="*/ 342424 w 828675"/>
                <a:gd name="connsiteY17" fmla="*/ 58189 h 209550"/>
                <a:gd name="connsiteX18" fmla="*/ 326231 w 828675"/>
                <a:gd name="connsiteY18" fmla="*/ 42949 h 209550"/>
                <a:gd name="connsiteX19" fmla="*/ 298609 w 828675"/>
                <a:gd name="connsiteY19" fmla="*/ 71524 h 209550"/>
                <a:gd name="connsiteX20" fmla="*/ 283369 w 828675"/>
                <a:gd name="connsiteY20" fmla="*/ 70571 h 209550"/>
                <a:gd name="connsiteX21" fmla="*/ 289084 w 828675"/>
                <a:gd name="connsiteY21" fmla="*/ 58189 h 209550"/>
                <a:gd name="connsiteX22" fmla="*/ 304324 w 828675"/>
                <a:gd name="connsiteY22" fmla="*/ 60094 h 209550"/>
                <a:gd name="connsiteX23" fmla="*/ 353854 w 828675"/>
                <a:gd name="connsiteY23" fmla="*/ 33424 h 209550"/>
                <a:gd name="connsiteX24" fmla="*/ 357664 w 828675"/>
                <a:gd name="connsiteY24" fmla="*/ 39139 h 209550"/>
                <a:gd name="connsiteX25" fmla="*/ 350996 w 828675"/>
                <a:gd name="connsiteY25" fmla="*/ 63904 h 209550"/>
                <a:gd name="connsiteX26" fmla="*/ 352901 w 828675"/>
                <a:gd name="connsiteY26" fmla="*/ 70571 h 209550"/>
                <a:gd name="connsiteX27" fmla="*/ 373856 w 828675"/>
                <a:gd name="connsiteY27" fmla="*/ 47711 h 209550"/>
                <a:gd name="connsiteX28" fmla="*/ 385286 w 828675"/>
                <a:gd name="connsiteY28" fmla="*/ 70571 h 209550"/>
                <a:gd name="connsiteX29" fmla="*/ 409099 w 828675"/>
                <a:gd name="connsiteY29" fmla="*/ 35329 h 209550"/>
                <a:gd name="connsiteX30" fmla="*/ 387191 w 828675"/>
                <a:gd name="connsiteY30" fmla="*/ 48664 h 209550"/>
                <a:gd name="connsiteX31" fmla="*/ 383381 w 828675"/>
                <a:gd name="connsiteY31" fmla="*/ 46759 h 209550"/>
                <a:gd name="connsiteX32" fmla="*/ 385286 w 828675"/>
                <a:gd name="connsiteY32" fmla="*/ 30566 h 209550"/>
                <a:gd name="connsiteX33" fmla="*/ 476726 w 828675"/>
                <a:gd name="connsiteY33" fmla="*/ 28661 h 209550"/>
                <a:gd name="connsiteX34" fmla="*/ 449104 w 828675"/>
                <a:gd name="connsiteY34" fmla="*/ 44854 h 209550"/>
                <a:gd name="connsiteX35" fmla="*/ 453866 w 828675"/>
                <a:gd name="connsiteY35" fmla="*/ 27709 h 209550"/>
                <a:gd name="connsiteX36" fmla="*/ 437674 w 828675"/>
                <a:gd name="connsiteY36" fmla="*/ 29614 h 209550"/>
                <a:gd name="connsiteX37" fmla="*/ 444341 w 828675"/>
                <a:gd name="connsiteY37" fmla="*/ 69619 h 209550"/>
                <a:gd name="connsiteX38" fmla="*/ 453866 w 828675"/>
                <a:gd name="connsiteY38" fmla="*/ 54379 h 209550"/>
                <a:gd name="connsiteX39" fmla="*/ 489109 w 828675"/>
                <a:gd name="connsiteY39" fmla="*/ 37234 h 209550"/>
                <a:gd name="connsiteX40" fmla="*/ 478631 w 828675"/>
                <a:gd name="connsiteY40" fmla="*/ 57236 h 209550"/>
                <a:gd name="connsiteX41" fmla="*/ 471964 w 828675"/>
                <a:gd name="connsiteY41" fmla="*/ 50569 h 209550"/>
                <a:gd name="connsiteX42" fmla="*/ 475774 w 828675"/>
                <a:gd name="connsiteY42" fmla="*/ 41996 h 209550"/>
                <a:gd name="connsiteX43" fmla="*/ 476726 w 828675"/>
                <a:gd name="connsiteY43" fmla="*/ 31519 h 209550"/>
                <a:gd name="connsiteX44" fmla="*/ 543401 w 828675"/>
                <a:gd name="connsiteY44" fmla="*/ 12469 h 209550"/>
                <a:gd name="connsiteX45" fmla="*/ 496729 w 828675"/>
                <a:gd name="connsiteY45" fmla="*/ 38186 h 209550"/>
                <a:gd name="connsiteX46" fmla="*/ 544354 w 828675"/>
                <a:gd name="connsiteY46" fmla="*/ 20089 h 209550"/>
                <a:gd name="connsiteX47" fmla="*/ 533876 w 828675"/>
                <a:gd name="connsiteY47" fmla="*/ 34376 h 209550"/>
                <a:gd name="connsiteX48" fmla="*/ 492919 w 828675"/>
                <a:gd name="connsiteY48" fmla="*/ 49616 h 209550"/>
                <a:gd name="connsiteX49" fmla="*/ 564356 w 828675"/>
                <a:gd name="connsiteY49" fmla="*/ 8659 h 209550"/>
                <a:gd name="connsiteX50" fmla="*/ 576739 w 828675"/>
                <a:gd name="connsiteY50" fmla="*/ 12469 h 209550"/>
                <a:gd name="connsiteX51" fmla="*/ 552926 w 828675"/>
                <a:gd name="connsiteY51" fmla="*/ 18184 h 209550"/>
                <a:gd name="connsiteX52" fmla="*/ 556736 w 828675"/>
                <a:gd name="connsiteY52" fmla="*/ 43901 h 209550"/>
                <a:gd name="connsiteX53" fmla="*/ 583406 w 828675"/>
                <a:gd name="connsiteY53" fmla="*/ 25804 h 209550"/>
                <a:gd name="connsiteX54" fmla="*/ 584359 w 828675"/>
                <a:gd name="connsiteY54" fmla="*/ 7706 h 209550"/>
                <a:gd name="connsiteX55" fmla="*/ 611981 w 828675"/>
                <a:gd name="connsiteY55" fmla="*/ 24851 h 209550"/>
                <a:gd name="connsiteX56" fmla="*/ 608171 w 828675"/>
                <a:gd name="connsiteY56" fmla="*/ 18184 h 209550"/>
                <a:gd name="connsiteX57" fmla="*/ 582454 w 828675"/>
                <a:gd name="connsiteY57" fmla="*/ 28661 h 209550"/>
                <a:gd name="connsiteX58" fmla="*/ 618649 w 828675"/>
                <a:gd name="connsiteY58" fmla="*/ 35329 h 209550"/>
                <a:gd name="connsiteX59" fmla="*/ 619601 w 828675"/>
                <a:gd name="connsiteY59" fmla="*/ 15326 h 209550"/>
                <a:gd name="connsiteX60" fmla="*/ 673894 w 828675"/>
                <a:gd name="connsiteY60" fmla="*/ 21994 h 209550"/>
                <a:gd name="connsiteX61" fmla="*/ 663416 w 828675"/>
                <a:gd name="connsiteY61" fmla="*/ 45806 h 209550"/>
                <a:gd name="connsiteX62" fmla="*/ 703421 w 828675"/>
                <a:gd name="connsiteY62" fmla="*/ 20089 h 209550"/>
                <a:gd name="connsiteX63" fmla="*/ 763429 w 828675"/>
                <a:gd name="connsiteY63" fmla="*/ 26756 h 209550"/>
                <a:gd name="connsiteX64" fmla="*/ 743426 w 828675"/>
                <a:gd name="connsiteY64" fmla="*/ 26756 h 209550"/>
                <a:gd name="connsiteX65" fmla="*/ 743426 w 828675"/>
                <a:gd name="connsiteY65" fmla="*/ 42949 h 209550"/>
                <a:gd name="connsiteX66" fmla="*/ 752951 w 828675"/>
                <a:gd name="connsiteY66" fmla="*/ 45806 h 209550"/>
                <a:gd name="connsiteX67" fmla="*/ 763429 w 828675"/>
                <a:gd name="connsiteY67" fmla="*/ 14374 h 209550"/>
                <a:gd name="connsiteX68" fmla="*/ 770096 w 828675"/>
                <a:gd name="connsiteY68" fmla="*/ 45806 h 209550"/>
                <a:gd name="connsiteX69" fmla="*/ 775811 w 828675"/>
                <a:gd name="connsiteY69" fmla="*/ 21041 h 209550"/>
                <a:gd name="connsiteX70" fmla="*/ 775811 w 828675"/>
                <a:gd name="connsiteY70" fmla="*/ 31519 h 209550"/>
                <a:gd name="connsiteX71" fmla="*/ 818674 w 828675"/>
                <a:gd name="connsiteY71" fmla="*/ 40091 h 209550"/>
                <a:gd name="connsiteX72" fmla="*/ 821531 w 828675"/>
                <a:gd name="connsiteY72" fmla="*/ 43901 h 209550"/>
                <a:gd name="connsiteX73" fmla="*/ 770096 w 828675"/>
                <a:gd name="connsiteY73" fmla="*/ 121054 h 209550"/>
                <a:gd name="connsiteX74" fmla="*/ 820579 w 828675"/>
                <a:gd name="connsiteY74" fmla="*/ 105814 h 209550"/>
                <a:gd name="connsiteX75" fmla="*/ 830104 w 828675"/>
                <a:gd name="connsiteY75" fmla="*/ 105814 h 209550"/>
                <a:gd name="connsiteX76" fmla="*/ 824389 w 828675"/>
                <a:gd name="connsiteY76" fmla="*/ 119149 h 209550"/>
                <a:gd name="connsiteX77" fmla="*/ 762476 w 828675"/>
                <a:gd name="connsiteY77" fmla="*/ 139151 h 209550"/>
                <a:gd name="connsiteX78" fmla="*/ 724376 w 828675"/>
                <a:gd name="connsiteY78" fmla="*/ 160106 h 209550"/>
                <a:gd name="connsiteX79" fmla="*/ 718661 w 828675"/>
                <a:gd name="connsiteY79" fmla="*/ 138199 h 209550"/>
                <a:gd name="connsiteX80" fmla="*/ 676751 w 828675"/>
                <a:gd name="connsiteY80" fmla="*/ 161059 h 209550"/>
                <a:gd name="connsiteX81" fmla="*/ 682466 w 828675"/>
                <a:gd name="connsiteY81" fmla="*/ 141056 h 209550"/>
                <a:gd name="connsiteX82" fmla="*/ 684371 w 828675"/>
                <a:gd name="connsiteY82" fmla="*/ 136294 h 209550"/>
                <a:gd name="connsiteX83" fmla="*/ 538639 w 828675"/>
                <a:gd name="connsiteY83" fmla="*/ 138199 h 209550"/>
                <a:gd name="connsiteX84" fmla="*/ 532924 w 828675"/>
                <a:gd name="connsiteY84" fmla="*/ 143914 h 209550"/>
                <a:gd name="connsiteX85" fmla="*/ 525304 w 828675"/>
                <a:gd name="connsiteY85" fmla="*/ 168679 h 209550"/>
                <a:gd name="connsiteX86" fmla="*/ 531019 w 828675"/>
                <a:gd name="connsiteY86" fmla="*/ 163916 h 209550"/>
                <a:gd name="connsiteX87" fmla="*/ 517684 w 828675"/>
                <a:gd name="connsiteY87" fmla="*/ 151534 h 209550"/>
                <a:gd name="connsiteX88" fmla="*/ 527209 w 828675"/>
                <a:gd name="connsiteY88" fmla="*/ 124864 h 209550"/>
                <a:gd name="connsiteX89" fmla="*/ 513874 w 828675"/>
                <a:gd name="connsiteY89" fmla="*/ 133436 h 209550"/>
                <a:gd name="connsiteX90" fmla="*/ 518636 w 828675"/>
                <a:gd name="connsiteY90" fmla="*/ 155344 h 209550"/>
                <a:gd name="connsiteX91" fmla="*/ 413861 w 828675"/>
                <a:gd name="connsiteY91" fmla="*/ 189634 h 209550"/>
                <a:gd name="connsiteX92" fmla="*/ 416719 w 828675"/>
                <a:gd name="connsiteY92" fmla="*/ 180109 h 209550"/>
                <a:gd name="connsiteX93" fmla="*/ 395764 w 828675"/>
                <a:gd name="connsiteY93" fmla="*/ 171536 h 209550"/>
                <a:gd name="connsiteX94" fmla="*/ 386239 w 828675"/>
                <a:gd name="connsiteY94" fmla="*/ 197254 h 209550"/>
                <a:gd name="connsiteX95" fmla="*/ 382429 w 828675"/>
                <a:gd name="connsiteY95" fmla="*/ 199159 h 209550"/>
                <a:gd name="connsiteX96" fmla="*/ 389096 w 828675"/>
                <a:gd name="connsiteY96" fmla="*/ 167726 h 209550"/>
                <a:gd name="connsiteX97" fmla="*/ 368141 w 828675"/>
                <a:gd name="connsiteY97" fmla="*/ 204874 h 209550"/>
                <a:gd name="connsiteX98" fmla="*/ 348139 w 828675"/>
                <a:gd name="connsiteY98" fmla="*/ 143914 h 209550"/>
                <a:gd name="connsiteX99" fmla="*/ 348139 w 828675"/>
                <a:gd name="connsiteY99" fmla="*/ 153439 h 209550"/>
                <a:gd name="connsiteX100" fmla="*/ 355759 w 828675"/>
                <a:gd name="connsiteY100" fmla="*/ 139151 h 209550"/>
                <a:gd name="connsiteX101" fmla="*/ 334804 w 828675"/>
                <a:gd name="connsiteY101" fmla="*/ 154391 h 209550"/>
                <a:gd name="connsiteX102" fmla="*/ 38576 w 828675"/>
                <a:gd name="connsiteY102" fmla="*/ 154391 h 209550"/>
                <a:gd name="connsiteX103" fmla="*/ 39529 w 828675"/>
                <a:gd name="connsiteY103" fmla="*/ 152486 h 209550"/>
                <a:gd name="connsiteX104" fmla="*/ 38576 w 828675"/>
                <a:gd name="connsiteY104" fmla="*/ 154391 h 209550"/>
                <a:gd name="connsiteX105" fmla="*/ 420529 w 828675"/>
                <a:gd name="connsiteY105" fmla="*/ 122959 h 209550"/>
                <a:gd name="connsiteX106" fmla="*/ 404336 w 828675"/>
                <a:gd name="connsiteY106" fmla="*/ 144866 h 209550"/>
                <a:gd name="connsiteX107" fmla="*/ 420529 w 828675"/>
                <a:gd name="connsiteY107" fmla="*/ 122959 h 209550"/>
                <a:gd name="connsiteX108" fmla="*/ 427196 w 828675"/>
                <a:gd name="connsiteY108" fmla="*/ 142961 h 209550"/>
                <a:gd name="connsiteX109" fmla="*/ 427196 w 828675"/>
                <a:gd name="connsiteY109" fmla="*/ 142961 h 209550"/>
                <a:gd name="connsiteX110" fmla="*/ 430054 w 828675"/>
                <a:gd name="connsiteY110" fmla="*/ 136294 h 209550"/>
                <a:gd name="connsiteX111" fmla="*/ 430054 w 828675"/>
                <a:gd name="connsiteY111" fmla="*/ 136294 h 209550"/>
                <a:gd name="connsiteX112" fmla="*/ 430054 w 828675"/>
                <a:gd name="connsiteY112" fmla="*/ 136294 h 209550"/>
                <a:gd name="connsiteX113" fmla="*/ 362426 w 828675"/>
                <a:gd name="connsiteY113" fmla="*/ 141056 h 209550"/>
                <a:gd name="connsiteX114" fmla="*/ 362426 w 828675"/>
                <a:gd name="connsiteY114" fmla="*/ 141056 h 209550"/>
                <a:gd name="connsiteX115" fmla="*/ 370046 w 828675"/>
                <a:gd name="connsiteY115" fmla="*/ 146771 h 209550"/>
                <a:gd name="connsiteX116" fmla="*/ 370046 w 828675"/>
                <a:gd name="connsiteY116" fmla="*/ 146771 h 209550"/>
                <a:gd name="connsiteX117" fmla="*/ 394811 w 828675"/>
                <a:gd name="connsiteY117" fmla="*/ 159154 h 209550"/>
                <a:gd name="connsiteX118" fmla="*/ 394811 w 828675"/>
                <a:gd name="connsiteY118" fmla="*/ 159154 h 209550"/>
                <a:gd name="connsiteX119" fmla="*/ 757714 w 828675"/>
                <a:gd name="connsiteY119" fmla="*/ 105814 h 209550"/>
                <a:gd name="connsiteX120" fmla="*/ 757714 w 828675"/>
                <a:gd name="connsiteY120" fmla="*/ 105814 h 209550"/>
                <a:gd name="connsiteX121" fmla="*/ 701516 w 828675"/>
                <a:gd name="connsiteY121" fmla="*/ 101051 h 209550"/>
                <a:gd name="connsiteX122" fmla="*/ 687229 w 828675"/>
                <a:gd name="connsiteY122" fmla="*/ 131531 h 209550"/>
                <a:gd name="connsiteX123" fmla="*/ 682466 w 828675"/>
                <a:gd name="connsiteY123" fmla="*/ 132484 h 209550"/>
                <a:gd name="connsiteX124" fmla="*/ 696754 w 828675"/>
                <a:gd name="connsiteY124" fmla="*/ 111529 h 209550"/>
                <a:gd name="connsiteX125" fmla="*/ 730091 w 828675"/>
                <a:gd name="connsiteY125" fmla="*/ 129626 h 209550"/>
                <a:gd name="connsiteX126" fmla="*/ 701516 w 828675"/>
                <a:gd name="connsiteY126" fmla="*/ 101051 h 209550"/>
                <a:gd name="connsiteX127" fmla="*/ 519589 w 828675"/>
                <a:gd name="connsiteY127" fmla="*/ 102004 h 209550"/>
                <a:gd name="connsiteX128" fmla="*/ 558641 w 828675"/>
                <a:gd name="connsiteY128" fmla="*/ 116291 h 209550"/>
                <a:gd name="connsiteX129" fmla="*/ 562451 w 828675"/>
                <a:gd name="connsiteY129" fmla="*/ 129626 h 209550"/>
                <a:gd name="connsiteX130" fmla="*/ 543401 w 828675"/>
                <a:gd name="connsiteY130" fmla="*/ 130579 h 209550"/>
                <a:gd name="connsiteX131" fmla="*/ 557689 w 828675"/>
                <a:gd name="connsiteY131" fmla="*/ 158201 h 209550"/>
                <a:gd name="connsiteX132" fmla="*/ 571976 w 828675"/>
                <a:gd name="connsiteY132" fmla="*/ 148676 h 209550"/>
                <a:gd name="connsiteX133" fmla="*/ 558641 w 828675"/>
                <a:gd name="connsiteY133" fmla="*/ 140104 h 209550"/>
                <a:gd name="connsiteX134" fmla="*/ 598646 w 828675"/>
                <a:gd name="connsiteY134" fmla="*/ 115339 h 209550"/>
                <a:gd name="connsiteX135" fmla="*/ 599599 w 828675"/>
                <a:gd name="connsiteY135" fmla="*/ 126769 h 209550"/>
                <a:gd name="connsiteX136" fmla="*/ 598646 w 828675"/>
                <a:gd name="connsiteY136" fmla="*/ 105814 h 209550"/>
                <a:gd name="connsiteX137" fmla="*/ 670084 w 828675"/>
                <a:gd name="connsiteY137" fmla="*/ 114386 h 209550"/>
                <a:gd name="connsiteX138" fmla="*/ 671036 w 828675"/>
                <a:gd name="connsiteY138" fmla="*/ 105814 h 209550"/>
                <a:gd name="connsiteX139" fmla="*/ 583406 w 828675"/>
                <a:gd name="connsiteY139" fmla="*/ 110576 h 209550"/>
                <a:gd name="connsiteX140" fmla="*/ 579596 w 828675"/>
                <a:gd name="connsiteY140" fmla="*/ 61999 h 209550"/>
                <a:gd name="connsiteX141" fmla="*/ 519589 w 828675"/>
                <a:gd name="connsiteY141" fmla="*/ 102004 h 209550"/>
                <a:gd name="connsiteX142" fmla="*/ 471011 w 828675"/>
                <a:gd name="connsiteY142" fmla="*/ 120101 h 209550"/>
                <a:gd name="connsiteX143" fmla="*/ 435769 w 828675"/>
                <a:gd name="connsiteY143" fmla="*/ 136294 h 209550"/>
                <a:gd name="connsiteX144" fmla="*/ 431959 w 828675"/>
                <a:gd name="connsiteY144" fmla="*/ 153439 h 209550"/>
                <a:gd name="connsiteX145" fmla="*/ 471011 w 828675"/>
                <a:gd name="connsiteY145" fmla="*/ 120101 h 209550"/>
                <a:gd name="connsiteX146" fmla="*/ 373856 w 828675"/>
                <a:gd name="connsiteY146" fmla="*/ 58189 h 209550"/>
                <a:gd name="connsiteX147" fmla="*/ 373856 w 828675"/>
                <a:gd name="connsiteY147" fmla="*/ 5818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828675" h="209550">
                  <a:moveTo>
                    <a:pt x="334804" y="154391"/>
                  </a:moveTo>
                  <a:cubicBezTo>
                    <a:pt x="333851" y="155344"/>
                    <a:pt x="301466" y="166774"/>
                    <a:pt x="305276" y="162011"/>
                  </a:cubicBezTo>
                  <a:cubicBezTo>
                    <a:pt x="311944" y="160106"/>
                    <a:pt x="310991" y="162964"/>
                    <a:pt x="302419" y="172489"/>
                  </a:cubicBezTo>
                  <a:cubicBezTo>
                    <a:pt x="305276" y="175346"/>
                    <a:pt x="290989" y="152486"/>
                    <a:pt x="286226" y="153439"/>
                  </a:cubicBezTo>
                  <a:cubicBezTo>
                    <a:pt x="302419" y="178204"/>
                    <a:pt x="238601" y="165821"/>
                    <a:pt x="248126" y="163916"/>
                  </a:cubicBezTo>
                  <a:cubicBezTo>
                    <a:pt x="245269" y="183919"/>
                    <a:pt x="237649" y="166774"/>
                    <a:pt x="251936" y="179156"/>
                  </a:cubicBezTo>
                  <a:cubicBezTo>
                    <a:pt x="233839" y="166774"/>
                    <a:pt x="191929" y="167726"/>
                    <a:pt x="184309" y="180109"/>
                  </a:cubicBezTo>
                  <a:cubicBezTo>
                    <a:pt x="180499" y="170584"/>
                    <a:pt x="178594" y="169631"/>
                    <a:pt x="182404" y="160106"/>
                  </a:cubicBezTo>
                  <a:cubicBezTo>
                    <a:pt x="166211" y="148676"/>
                    <a:pt x="41434" y="180109"/>
                    <a:pt x="7144" y="158201"/>
                  </a:cubicBezTo>
                  <a:cubicBezTo>
                    <a:pt x="12859" y="150581"/>
                    <a:pt x="37624" y="132484"/>
                    <a:pt x="17621" y="135341"/>
                  </a:cubicBezTo>
                  <a:cubicBezTo>
                    <a:pt x="40481" y="111529"/>
                    <a:pt x="86201" y="142961"/>
                    <a:pt x="121444" y="127721"/>
                  </a:cubicBezTo>
                  <a:cubicBezTo>
                    <a:pt x="121444" y="129626"/>
                    <a:pt x="109061" y="142961"/>
                    <a:pt x="108109" y="144866"/>
                  </a:cubicBezTo>
                  <a:cubicBezTo>
                    <a:pt x="114776" y="136294"/>
                    <a:pt x="119539" y="136294"/>
                    <a:pt x="121444" y="142961"/>
                  </a:cubicBezTo>
                  <a:cubicBezTo>
                    <a:pt x="134779" y="136294"/>
                    <a:pt x="123349" y="132484"/>
                    <a:pt x="123349" y="127721"/>
                  </a:cubicBezTo>
                  <a:cubicBezTo>
                    <a:pt x="139541" y="129626"/>
                    <a:pt x="197644" y="125816"/>
                    <a:pt x="186214" y="133436"/>
                  </a:cubicBezTo>
                  <a:cubicBezTo>
                    <a:pt x="184309" y="133436"/>
                    <a:pt x="225266" y="114386"/>
                    <a:pt x="225266" y="114386"/>
                  </a:cubicBezTo>
                  <a:cubicBezTo>
                    <a:pt x="230029" y="120101"/>
                    <a:pt x="212884" y="137246"/>
                    <a:pt x="220504" y="136294"/>
                  </a:cubicBezTo>
                  <a:cubicBezTo>
                    <a:pt x="270034" y="107719"/>
                    <a:pt x="301466" y="93431"/>
                    <a:pt x="342424" y="58189"/>
                  </a:cubicBezTo>
                  <a:cubicBezTo>
                    <a:pt x="344329" y="68666"/>
                    <a:pt x="330041" y="41996"/>
                    <a:pt x="326231" y="42949"/>
                  </a:cubicBezTo>
                  <a:cubicBezTo>
                    <a:pt x="317659" y="54379"/>
                    <a:pt x="314801" y="56284"/>
                    <a:pt x="298609" y="71524"/>
                  </a:cubicBezTo>
                  <a:cubicBezTo>
                    <a:pt x="296704" y="57236"/>
                    <a:pt x="291941" y="56284"/>
                    <a:pt x="283369" y="70571"/>
                  </a:cubicBezTo>
                  <a:cubicBezTo>
                    <a:pt x="293846" y="65809"/>
                    <a:pt x="295751" y="61999"/>
                    <a:pt x="289084" y="58189"/>
                  </a:cubicBezTo>
                  <a:cubicBezTo>
                    <a:pt x="295751" y="52474"/>
                    <a:pt x="300514" y="53426"/>
                    <a:pt x="304324" y="60094"/>
                  </a:cubicBezTo>
                  <a:cubicBezTo>
                    <a:pt x="302419" y="14374"/>
                    <a:pt x="348139" y="61999"/>
                    <a:pt x="353854" y="33424"/>
                  </a:cubicBezTo>
                  <a:cubicBezTo>
                    <a:pt x="350044" y="39139"/>
                    <a:pt x="351949" y="41044"/>
                    <a:pt x="357664" y="39139"/>
                  </a:cubicBezTo>
                  <a:cubicBezTo>
                    <a:pt x="357664" y="41996"/>
                    <a:pt x="351949" y="60094"/>
                    <a:pt x="350996" y="63904"/>
                  </a:cubicBezTo>
                  <a:cubicBezTo>
                    <a:pt x="348139" y="59141"/>
                    <a:pt x="350996" y="68666"/>
                    <a:pt x="352901" y="70571"/>
                  </a:cubicBezTo>
                  <a:cubicBezTo>
                    <a:pt x="354806" y="69619"/>
                    <a:pt x="372904" y="48664"/>
                    <a:pt x="373856" y="47711"/>
                  </a:cubicBezTo>
                  <a:cubicBezTo>
                    <a:pt x="378619" y="47711"/>
                    <a:pt x="385286" y="69619"/>
                    <a:pt x="385286" y="70571"/>
                  </a:cubicBezTo>
                  <a:cubicBezTo>
                    <a:pt x="396716" y="53426"/>
                    <a:pt x="415766" y="64856"/>
                    <a:pt x="409099" y="35329"/>
                  </a:cubicBezTo>
                  <a:cubicBezTo>
                    <a:pt x="397669" y="41996"/>
                    <a:pt x="399574" y="53426"/>
                    <a:pt x="387191" y="48664"/>
                  </a:cubicBezTo>
                  <a:cubicBezTo>
                    <a:pt x="399574" y="28661"/>
                    <a:pt x="380524" y="45806"/>
                    <a:pt x="383381" y="46759"/>
                  </a:cubicBezTo>
                  <a:cubicBezTo>
                    <a:pt x="383381" y="43901"/>
                    <a:pt x="386239" y="31519"/>
                    <a:pt x="385286" y="30566"/>
                  </a:cubicBezTo>
                  <a:cubicBezTo>
                    <a:pt x="421481" y="32471"/>
                    <a:pt x="427196" y="23899"/>
                    <a:pt x="476726" y="28661"/>
                  </a:cubicBezTo>
                  <a:cubicBezTo>
                    <a:pt x="478631" y="26756"/>
                    <a:pt x="451009" y="45806"/>
                    <a:pt x="449104" y="44854"/>
                  </a:cubicBezTo>
                  <a:cubicBezTo>
                    <a:pt x="451961" y="39139"/>
                    <a:pt x="453866" y="33424"/>
                    <a:pt x="453866" y="27709"/>
                  </a:cubicBezTo>
                  <a:cubicBezTo>
                    <a:pt x="447199" y="41996"/>
                    <a:pt x="444341" y="29614"/>
                    <a:pt x="437674" y="29614"/>
                  </a:cubicBezTo>
                  <a:cubicBezTo>
                    <a:pt x="446246" y="41996"/>
                    <a:pt x="440531" y="44854"/>
                    <a:pt x="444341" y="69619"/>
                  </a:cubicBezTo>
                  <a:cubicBezTo>
                    <a:pt x="445294" y="67714"/>
                    <a:pt x="458629" y="58189"/>
                    <a:pt x="453866" y="54379"/>
                  </a:cubicBezTo>
                  <a:cubicBezTo>
                    <a:pt x="455771" y="55331"/>
                    <a:pt x="515779" y="77239"/>
                    <a:pt x="489109" y="37234"/>
                  </a:cubicBezTo>
                  <a:cubicBezTo>
                    <a:pt x="490061" y="46759"/>
                    <a:pt x="486251" y="53426"/>
                    <a:pt x="478631" y="57236"/>
                  </a:cubicBezTo>
                  <a:cubicBezTo>
                    <a:pt x="481489" y="51521"/>
                    <a:pt x="479584" y="49616"/>
                    <a:pt x="471964" y="50569"/>
                  </a:cubicBezTo>
                  <a:cubicBezTo>
                    <a:pt x="479584" y="46759"/>
                    <a:pt x="481489" y="43901"/>
                    <a:pt x="475774" y="41996"/>
                  </a:cubicBezTo>
                  <a:cubicBezTo>
                    <a:pt x="491014" y="15326"/>
                    <a:pt x="474821" y="70571"/>
                    <a:pt x="476726" y="31519"/>
                  </a:cubicBezTo>
                  <a:cubicBezTo>
                    <a:pt x="475774" y="33424"/>
                    <a:pt x="544354" y="11516"/>
                    <a:pt x="543401" y="12469"/>
                  </a:cubicBezTo>
                  <a:cubicBezTo>
                    <a:pt x="544354" y="7706"/>
                    <a:pt x="495776" y="40091"/>
                    <a:pt x="496729" y="38186"/>
                  </a:cubicBezTo>
                  <a:cubicBezTo>
                    <a:pt x="511016" y="18184"/>
                    <a:pt x="538639" y="21041"/>
                    <a:pt x="544354" y="20089"/>
                  </a:cubicBezTo>
                  <a:cubicBezTo>
                    <a:pt x="547211" y="24851"/>
                    <a:pt x="539591" y="35329"/>
                    <a:pt x="533876" y="34376"/>
                  </a:cubicBezTo>
                  <a:cubicBezTo>
                    <a:pt x="538639" y="27709"/>
                    <a:pt x="502444" y="40091"/>
                    <a:pt x="492919" y="49616"/>
                  </a:cubicBezTo>
                  <a:cubicBezTo>
                    <a:pt x="522446" y="54379"/>
                    <a:pt x="548164" y="-2771"/>
                    <a:pt x="564356" y="8659"/>
                  </a:cubicBezTo>
                  <a:cubicBezTo>
                    <a:pt x="564356" y="7706"/>
                    <a:pt x="569119" y="16279"/>
                    <a:pt x="576739" y="12469"/>
                  </a:cubicBezTo>
                  <a:cubicBezTo>
                    <a:pt x="577691" y="25804"/>
                    <a:pt x="552926" y="6754"/>
                    <a:pt x="552926" y="18184"/>
                  </a:cubicBezTo>
                  <a:cubicBezTo>
                    <a:pt x="551974" y="11516"/>
                    <a:pt x="571024" y="45806"/>
                    <a:pt x="556736" y="43901"/>
                  </a:cubicBezTo>
                  <a:cubicBezTo>
                    <a:pt x="550069" y="18184"/>
                    <a:pt x="584359" y="25804"/>
                    <a:pt x="583406" y="25804"/>
                  </a:cubicBezTo>
                  <a:cubicBezTo>
                    <a:pt x="584359" y="16279"/>
                    <a:pt x="575786" y="16279"/>
                    <a:pt x="584359" y="7706"/>
                  </a:cubicBezTo>
                  <a:cubicBezTo>
                    <a:pt x="591026" y="7706"/>
                    <a:pt x="601504" y="9611"/>
                    <a:pt x="611981" y="24851"/>
                  </a:cubicBezTo>
                  <a:cubicBezTo>
                    <a:pt x="599599" y="28661"/>
                    <a:pt x="598646" y="25804"/>
                    <a:pt x="608171" y="18184"/>
                  </a:cubicBezTo>
                  <a:cubicBezTo>
                    <a:pt x="605314" y="8659"/>
                    <a:pt x="582454" y="20089"/>
                    <a:pt x="582454" y="28661"/>
                  </a:cubicBezTo>
                  <a:cubicBezTo>
                    <a:pt x="582454" y="28661"/>
                    <a:pt x="615791" y="33424"/>
                    <a:pt x="618649" y="35329"/>
                  </a:cubicBezTo>
                  <a:cubicBezTo>
                    <a:pt x="618649" y="33424"/>
                    <a:pt x="621506" y="15326"/>
                    <a:pt x="619601" y="15326"/>
                  </a:cubicBezTo>
                  <a:cubicBezTo>
                    <a:pt x="614839" y="24851"/>
                    <a:pt x="673894" y="21994"/>
                    <a:pt x="673894" y="21994"/>
                  </a:cubicBezTo>
                  <a:cubicBezTo>
                    <a:pt x="671036" y="23899"/>
                    <a:pt x="661511" y="44854"/>
                    <a:pt x="663416" y="45806"/>
                  </a:cubicBezTo>
                  <a:cubicBezTo>
                    <a:pt x="671989" y="58189"/>
                    <a:pt x="697706" y="37234"/>
                    <a:pt x="703421" y="20089"/>
                  </a:cubicBezTo>
                  <a:cubicBezTo>
                    <a:pt x="705326" y="25804"/>
                    <a:pt x="764381" y="16279"/>
                    <a:pt x="763429" y="26756"/>
                  </a:cubicBezTo>
                  <a:cubicBezTo>
                    <a:pt x="749141" y="24851"/>
                    <a:pt x="756761" y="31519"/>
                    <a:pt x="743426" y="26756"/>
                  </a:cubicBezTo>
                  <a:cubicBezTo>
                    <a:pt x="750094" y="29614"/>
                    <a:pt x="750094" y="35329"/>
                    <a:pt x="743426" y="42949"/>
                  </a:cubicBezTo>
                  <a:cubicBezTo>
                    <a:pt x="750094" y="42949"/>
                    <a:pt x="762476" y="31519"/>
                    <a:pt x="752951" y="45806"/>
                  </a:cubicBezTo>
                  <a:cubicBezTo>
                    <a:pt x="758666" y="43901"/>
                    <a:pt x="776764" y="24851"/>
                    <a:pt x="763429" y="14374"/>
                  </a:cubicBezTo>
                  <a:cubicBezTo>
                    <a:pt x="782479" y="7706"/>
                    <a:pt x="755809" y="45806"/>
                    <a:pt x="770096" y="45806"/>
                  </a:cubicBezTo>
                  <a:cubicBezTo>
                    <a:pt x="770096" y="45806"/>
                    <a:pt x="802481" y="16279"/>
                    <a:pt x="775811" y="21041"/>
                  </a:cubicBezTo>
                  <a:cubicBezTo>
                    <a:pt x="774859" y="29614"/>
                    <a:pt x="777716" y="28661"/>
                    <a:pt x="775811" y="31519"/>
                  </a:cubicBezTo>
                  <a:cubicBezTo>
                    <a:pt x="769144" y="32471"/>
                    <a:pt x="821531" y="38186"/>
                    <a:pt x="818674" y="40091"/>
                  </a:cubicBezTo>
                  <a:cubicBezTo>
                    <a:pt x="816769" y="41996"/>
                    <a:pt x="818674" y="42949"/>
                    <a:pt x="821531" y="43901"/>
                  </a:cubicBezTo>
                  <a:cubicBezTo>
                    <a:pt x="813911" y="65809"/>
                    <a:pt x="797719" y="91526"/>
                    <a:pt x="770096" y="121054"/>
                  </a:cubicBezTo>
                  <a:cubicBezTo>
                    <a:pt x="772001" y="122959"/>
                    <a:pt x="821531" y="104861"/>
                    <a:pt x="820579" y="105814"/>
                  </a:cubicBezTo>
                  <a:cubicBezTo>
                    <a:pt x="812959" y="105814"/>
                    <a:pt x="816769" y="105814"/>
                    <a:pt x="830104" y="105814"/>
                  </a:cubicBezTo>
                  <a:cubicBezTo>
                    <a:pt x="828199" y="116291"/>
                    <a:pt x="810101" y="108671"/>
                    <a:pt x="824389" y="119149"/>
                  </a:cubicBezTo>
                  <a:cubicBezTo>
                    <a:pt x="814864" y="150581"/>
                    <a:pt x="766286" y="138199"/>
                    <a:pt x="762476" y="139151"/>
                  </a:cubicBezTo>
                  <a:cubicBezTo>
                    <a:pt x="751046" y="141056"/>
                    <a:pt x="757714" y="178204"/>
                    <a:pt x="724376" y="160106"/>
                  </a:cubicBezTo>
                  <a:cubicBezTo>
                    <a:pt x="735806" y="162011"/>
                    <a:pt x="721519" y="142009"/>
                    <a:pt x="718661" y="138199"/>
                  </a:cubicBezTo>
                  <a:cubicBezTo>
                    <a:pt x="718661" y="138199"/>
                    <a:pt x="681514" y="150581"/>
                    <a:pt x="676751" y="161059"/>
                  </a:cubicBezTo>
                  <a:cubicBezTo>
                    <a:pt x="672941" y="152486"/>
                    <a:pt x="674846" y="145819"/>
                    <a:pt x="682466" y="141056"/>
                  </a:cubicBezTo>
                  <a:cubicBezTo>
                    <a:pt x="685324" y="152486"/>
                    <a:pt x="686276" y="150581"/>
                    <a:pt x="684371" y="136294"/>
                  </a:cubicBezTo>
                  <a:cubicBezTo>
                    <a:pt x="659606" y="143914"/>
                    <a:pt x="552926" y="196301"/>
                    <a:pt x="538639" y="138199"/>
                  </a:cubicBezTo>
                  <a:cubicBezTo>
                    <a:pt x="538639" y="142961"/>
                    <a:pt x="536734" y="144866"/>
                    <a:pt x="532924" y="143914"/>
                  </a:cubicBezTo>
                  <a:cubicBezTo>
                    <a:pt x="542449" y="152486"/>
                    <a:pt x="539591" y="160106"/>
                    <a:pt x="525304" y="168679"/>
                  </a:cubicBezTo>
                  <a:cubicBezTo>
                    <a:pt x="523399" y="162964"/>
                    <a:pt x="524351" y="161059"/>
                    <a:pt x="531019" y="163916"/>
                  </a:cubicBezTo>
                  <a:cubicBezTo>
                    <a:pt x="526256" y="146771"/>
                    <a:pt x="521494" y="153439"/>
                    <a:pt x="517684" y="151534"/>
                  </a:cubicBezTo>
                  <a:cubicBezTo>
                    <a:pt x="517684" y="141056"/>
                    <a:pt x="520541" y="132484"/>
                    <a:pt x="527209" y="124864"/>
                  </a:cubicBezTo>
                  <a:cubicBezTo>
                    <a:pt x="520541" y="138199"/>
                    <a:pt x="515779" y="141056"/>
                    <a:pt x="513874" y="133436"/>
                  </a:cubicBezTo>
                  <a:cubicBezTo>
                    <a:pt x="510064" y="137246"/>
                    <a:pt x="483394" y="177251"/>
                    <a:pt x="518636" y="155344"/>
                  </a:cubicBezTo>
                  <a:cubicBezTo>
                    <a:pt x="509111" y="172489"/>
                    <a:pt x="422434" y="188681"/>
                    <a:pt x="413861" y="189634"/>
                  </a:cubicBezTo>
                  <a:cubicBezTo>
                    <a:pt x="401479" y="181061"/>
                    <a:pt x="411956" y="187729"/>
                    <a:pt x="416719" y="180109"/>
                  </a:cubicBezTo>
                  <a:cubicBezTo>
                    <a:pt x="411004" y="182966"/>
                    <a:pt x="394811" y="171536"/>
                    <a:pt x="395764" y="171536"/>
                  </a:cubicBezTo>
                  <a:cubicBezTo>
                    <a:pt x="407194" y="166774"/>
                    <a:pt x="383381" y="202969"/>
                    <a:pt x="386239" y="197254"/>
                  </a:cubicBezTo>
                  <a:cubicBezTo>
                    <a:pt x="387191" y="189634"/>
                    <a:pt x="386239" y="190586"/>
                    <a:pt x="382429" y="199159"/>
                  </a:cubicBezTo>
                  <a:cubicBezTo>
                    <a:pt x="388144" y="179156"/>
                    <a:pt x="388144" y="183919"/>
                    <a:pt x="389096" y="167726"/>
                  </a:cubicBezTo>
                  <a:cubicBezTo>
                    <a:pt x="382429" y="163916"/>
                    <a:pt x="365284" y="205826"/>
                    <a:pt x="368141" y="204874"/>
                  </a:cubicBezTo>
                  <a:cubicBezTo>
                    <a:pt x="375761" y="153439"/>
                    <a:pt x="354806" y="167726"/>
                    <a:pt x="348139" y="143914"/>
                  </a:cubicBezTo>
                  <a:cubicBezTo>
                    <a:pt x="354806" y="143914"/>
                    <a:pt x="354806" y="147724"/>
                    <a:pt x="348139" y="153439"/>
                  </a:cubicBezTo>
                  <a:cubicBezTo>
                    <a:pt x="396716" y="129626"/>
                    <a:pt x="340519" y="154391"/>
                    <a:pt x="355759" y="139151"/>
                  </a:cubicBezTo>
                  <a:cubicBezTo>
                    <a:pt x="337661" y="138199"/>
                    <a:pt x="341471" y="143914"/>
                    <a:pt x="334804" y="154391"/>
                  </a:cubicBezTo>
                  <a:close/>
                  <a:moveTo>
                    <a:pt x="38576" y="154391"/>
                  </a:moveTo>
                  <a:cubicBezTo>
                    <a:pt x="38576" y="153439"/>
                    <a:pt x="39529" y="153439"/>
                    <a:pt x="39529" y="152486"/>
                  </a:cubicBezTo>
                  <a:cubicBezTo>
                    <a:pt x="39529" y="153439"/>
                    <a:pt x="39529" y="154391"/>
                    <a:pt x="38576" y="154391"/>
                  </a:cubicBezTo>
                  <a:close/>
                  <a:moveTo>
                    <a:pt x="420529" y="122959"/>
                  </a:moveTo>
                  <a:cubicBezTo>
                    <a:pt x="398621" y="122006"/>
                    <a:pt x="403384" y="129626"/>
                    <a:pt x="404336" y="144866"/>
                  </a:cubicBezTo>
                  <a:cubicBezTo>
                    <a:pt x="420529" y="152486"/>
                    <a:pt x="430054" y="110576"/>
                    <a:pt x="420529" y="122959"/>
                  </a:cubicBezTo>
                  <a:close/>
                  <a:moveTo>
                    <a:pt x="427196" y="142961"/>
                  </a:moveTo>
                  <a:cubicBezTo>
                    <a:pt x="431006" y="143914"/>
                    <a:pt x="428149" y="133436"/>
                    <a:pt x="427196" y="142961"/>
                  </a:cubicBezTo>
                  <a:close/>
                  <a:moveTo>
                    <a:pt x="430054" y="136294"/>
                  </a:moveTo>
                  <a:cubicBezTo>
                    <a:pt x="429101" y="136294"/>
                    <a:pt x="429101" y="136294"/>
                    <a:pt x="430054" y="136294"/>
                  </a:cubicBezTo>
                  <a:lnTo>
                    <a:pt x="430054" y="136294"/>
                  </a:lnTo>
                  <a:close/>
                  <a:moveTo>
                    <a:pt x="362426" y="141056"/>
                  </a:moveTo>
                  <a:cubicBezTo>
                    <a:pt x="364331" y="140104"/>
                    <a:pt x="355759" y="142009"/>
                    <a:pt x="362426" y="141056"/>
                  </a:cubicBezTo>
                  <a:close/>
                  <a:moveTo>
                    <a:pt x="370046" y="146771"/>
                  </a:moveTo>
                  <a:cubicBezTo>
                    <a:pt x="368141" y="136294"/>
                    <a:pt x="369094" y="144866"/>
                    <a:pt x="370046" y="146771"/>
                  </a:cubicBezTo>
                  <a:close/>
                  <a:moveTo>
                    <a:pt x="394811" y="159154"/>
                  </a:moveTo>
                  <a:cubicBezTo>
                    <a:pt x="399574" y="122006"/>
                    <a:pt x="392906" y="162011"/>
                    <a:pt x="394811" y="159154"/>
                  </a:cubicBezTo>
                  <a:close/>
                  <a:moveTo>
                    <a:pt x="757714" y="105814"/>
                  </a:moveTo>
                  <a:cubicBezTo>
                    <a:pt x="751046" y="88669"/>
                    <a:pt x="734854" y="128674"/>
                    <a:pt x="757714" y="105814"/>
                  </a:cubicBezTo>
                  <a:close/>
                  <a:moveTo>
                    <a:pt x="701516" y="101051"/>
                  </a:moveTo>
                  <a:cubicBezTo>
                    <a:pt x="686276" y="116291"/>
                    <a:pt x="671989" y="113434"/>
                    <a:pt x="687229" y="131531"/>
                  </a:cubicBezTo>
                  <a:cubicBezTo>
                    <a:pt x="686276" y="125816"/>
                    <a:pt x="684371" y="125816"/>
                    <a:pt x="682466" y="132484"/>
                  </a:cubicBezTo>
                  <a:cubicBezTo>
                    <a:pt x="685324" y="138199"/>
                    <a:pt x="706279" y="120101"/>
                    <a:pt x="696754" y="111529"/>
                  </a:cubicBezTo>
                  <a:cubicBezTo>
                    <a:pt x="706279" y="99146"/>
                    <a:pt x="722471" y="128674"/>
                    <a:pt x="730091" y="129626"/>
                  </a:cubicBezTo>
                  <a:cubicBezTo>
                    <a:pt x="740569" y="116291"/>
                    <a:pt x="728186" y="98194"/>
                    <a:pt x="701516" y="101051"/>
                  </a:cubicBezTo>
                  <a:close/>
                  <a:moveTo>
                    <a:pt x="519589" y="102004"/>
                  </a:moveTo>
                  <a:cubicBezTo>
                    <a:pt x="537686" y="150581"/>
                    <a:pt x="539591" y="101051"/>
                    <a:pt x="558641" y="116291"/>
                  </a:cubicBezTo>
                  <a:cubicBezTo>
                    <a:pt x="548164" y="131531"/>
                    <a:pt x="551974" y="129626"/>
                    <a:pt x="562451" y="129626"/>
                  </a:cubicBezTo>
                  <a:cubicBezTo>
                    <a:pt x="548164" y="152486"/>
                    <a:pt x="563404" y="117244"/>
                    <a:pt x="543401" y="130579"/>
                  </a:cubicBezTo>
                  <a:cubicBezTo>
                    <a:pt x="544354" y="134389"/>
                    <a:pt x="557689" y="159154"/>
                    <a:pt x="557689" y="158201"/>
                  </a:cubicBezTo>
                  <a:cubicBezTo>
                    <a:pt x="557689" y="158201"/>
                    <a:pt x="571976" y="148676"/>
                    <a:pt x="571976" y="148676"/>
                  </a:cubicBezTo>
                  <a:cubicBezTo>
                    <a:pt x="571976" y="146771"/>
                    <a:pt x="557689" y="150581"/>
                    <a:pt x="558641" y="140104"/>
                  </a:cubicBezTo>
                  <a:cubicBezTo>
                    <a:pt x="573881" y="129626"/>
                    <a:pt x="591026" y="122006"/>
                    <a:pt x="598646" y="115339"/>
                  </a:cubicBezTo>
                  <a:cubicBezTo>
                    <a:pt x="593884" y="134389"/>
                    <a:pt x="597694" y="118196"/>
                    <a:pt x="599599" y="126769"/>
                  </a:cubicBezTo>
                  <a:cubicBezTo>
                    <a:pt x="639604" y="85811"/>
                    <a:pt x="670084" y="175346"/>
                    <a:pt x="598646" y="105814"/>
                  </a:cubicBezTo>
                  <a:cubicBezTo>
                    <a:pt x="609124" y="102004"/>
                    <a:pt x="664369" y="122006"/>
                    <a:pt x="670084" y="114386"/>
                  </a:cubicBezTo>
                  <a:cubicBezTo>
                    <a:pt x="671036" y="111529"/>
                    <a:pt x="671036" y="108671"/>
                    <a:pt x="671036" y="105814"/>
                  </a:cubicBezTo>
                  <a:cubicBezTo>
                    <a:pt x="629126" y="99146"/>
                    <a:pt x="611981" y="95336"/>
                    <a:pt x="583406" y="110576"/>
                  </a:cubicBezTo>
                  <a:cubicBezTo>
                    <a:pt x="584359" y="111529"/>
                    <a:pt x="581501" y="61999"/>
                    <a:pt x="579596" y="61999"/>
                  </a:cubicBezTo>
                  <a:cubicBezTo>
                    <a:pt x="580549" y="64856"/>
                    <a:pt x="523399" y="99146"/>
                    <a:pt x="519589" y="102004"/>
                  </a:cubicBezTo>
                  <a:close/>
                  <a:moveTo>
                    <a:pt x="471011" y="120101"/>
                  </a:moveTo>
                  <a:cubicBezTo>
                    <a:pt x="451009" y="128674"/>
                    <a:pt x="461486" y="150581"/>
                    <a:pt x="435769" y="136294"/>
                  </a:cubicBezTo>
                  <a:cubicBezTo>
                    <a:pt x="439579" y="141056"/>
                    <a:pt x="431959" y="152486"/>
                    <a:pt x="431959" y="153439"/>
                  </a:cubicBezTo>
                  <a:cubicBezTo>
                    <a:pt x="457676" y="160106"/>
                    <a:pt x="475774" y="143914"/>
                    <a:pt x="471011" y="120101"/>
                  </a:cubicBezTo>
                  <a:close/>
                  <a:moveTo>
                    <a:pt x="373856" y="58189"/>
                  </a:moveTo>
                  <a:cubicBezTo>
                    <a:pt x="372904" y="58189"/>
                    <a:pt x="373856" y="58189"/>
                    <a:pt x="373856" y="58189"/>
                  </a:cubicBezTo>
                  <a:close/>
                </a:path>
              </a:pathLst>
            </a:custGeom>
            <a:grp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E5184B02-46A8-4D10-8EC0-04D96CC9D813}"/>
                </a:ext>
              </a:extLst>
            </p:cNvPr>
            <p:cNvSpPr/>
            <p:nvPr/>
          </p:nvSpPr>
          <p:spPr>
            <a:xfrm>
              <a:off x="7680092" y="965358"/>
              <a:ext cx="9525" cy="19050"/>
            </a:xfrm>
            <a:custGeom>
              <a:avLst/>
              <a:gdLst>
                <a:gd name="connsiteX0" fmla="*/ 7535 w 9525"/>
                <a:gd name="connsiteY0" fmla="*/ 12859 h 19050"/>
                <a:gd name="connsiteX1" fmla="*/ 10393 w 9525"/>
                <a:gd name="connsiteY1" fmla="*/ 7144 h 19050"/>
                <a:gd name="connsiteX2" fmla="*/ 7535 w 9525"/>
                <a:gd name="connsiteY2" fmla="*/ 12859 h 19050"/>
              </a:gdLst>
              <a:ahLst/>
              <a:cxnLst>
                <a:cxn ang="0">
                  <a:pos x="connsiteX0" y="connsiteY0"/>
                </a:cxn>
                <a:cxn ang="0">
                  <a:pos x="connsiteX1" y="connsiteY1"/>
                </a:cxn>
                <a:cxn ang="0">
                  <a:pos x="connsiteX2" y="connsiteY2"/>
                </a:cxn>
              </a:cxnLst>
              <a:rect l="l" t="t" r="r" b="b"/>
              <a:pathLst>
                <a:path w="9525" h="19050">
                  <a:moveTo>
                    <a:pt x="7535" y="12859"/>
                  </a:moveTo>
                  <a:cubicBezTo>
                    <a:pt x="8488" y="10954"/>
                    <a:pt x="11345" y="10954"/>
                    <a:pt x="10393" y="7144"/>
                  </a:cubicBezTo>
                  <a:cubicBezTo>
                    <a:pt x="11345" y="10954"/>
                    <a:pt x="5630" y="8096"/>
                    <a:pt x="7535" y="12859"/>
                  </a:cubicBezTo>
                  <a:close/>
                </a:path>
              </a:pathLst>
            </a:custGeom>
            <a:grp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129F2AC7-6360-4922-8776-4F3470F4D8C1}"/>
                </a:ext>
              </a:extLst>
            </p:cNvPr>
            <p:cNvSpPr/>
            <p:nvPr/>
          </p:nvSpPr>
          <p:spPr>
            <a:xfrm>
              <a:off x="7683870" y="971982"/>
              <a:ext cx="9525" cy="9525"/>
            </a:xfrm>
            <a:custGeom>
              <a:avLst/>
              <a:gdLst>
                <a:gd name="connsiteX0" fmla="*/ 7567 w 9525"/>
                <a:gd name="connsiteY0" fmla="*/ 10045 h 9525"/>
                <a:gd name="connsiteX1" fmla="*/ 7567 w 9525"/>
                <a:gd name="connsiteY1" fmla="*/ 10045 h 9525"/>
              </a:gdLst>
              <a:ahLst/>
              <a:cxnLst>
                <a:cxn ang="0">
                  <a:pos x="connsiteX0" y="connsiteY0"/>
                </a:cxn>
                <a:cxn ang="0">
                  <a:pos x="connsiteX1" y="connsiteY1"/>
                </a:cxn>
              </a:cxnLst>
              <a:rect l="l" t="t" r="r" b="b"/>
              <a:pathLst>
                <a:path w="9525" h="9525">
                  <a:moveTo>
                    <a:pt x="7567" y="10045"/>
                  </a:moveTo>
                  <a:cubicBezTo>
                    <a:pt x="7567" y="5282"/>
                    <a:pt x="6615" y="7187"/>
                    <a:pt x="7567" y="10045"/>
                  </a:cubicBezTo>
                  <a:close/>
                </a:path>
              </a:pathLst>
            </a:custGeom>
            <a:grp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B9F86077-22FA-40D3-AA4A-5319108358B2}"/>
                </a:ext>
              </a:extLst>
            </p:cNvPr>
            <p:cNvSpPr/>
            <p:nvPr/>
          </p:nvSpPr>
          <p:spPr>
            <a:xfrm>
              <a:off x="7691914" y="1029908"/>
              <a:ext cx="9525" cy="19050"/>
            </a:xfrm>
            <a:custGeom>
              <a:avLst/>
              <a:gdLst>
                <a:gd name="connsiteX0" fmla="*/ 7144 w 9525"/>
                <a:gd name="connsiteY0" fmla="*/ 9269 h 19050"/>
                <a:gd name="connsiteX1" fmla="*/ 7144 w 9525"/>
                <a:gd name="connsiteY1" fmla="*/ 9269 h 19050"/>
              </a:gdLst>
              <a:ahLst/>
              <a:cxnLst>
                <a:cxn ang="0">
                  <a:pos x="connsiteX0" y="connsiteY0"/>
                </a:cxn>
                <a:cxn ang="0">
                  <a:pos x="connsiteX1" y="connsiteY1"/>
                </a:cxn>
              </a:cxnLst>
              <a:rect l="l" t="t" r="r" b="b"/>
              <a:pathLst>
                <a:path w="9525" h="19050">
                  <a:moveTo>
                    <a:pt x="7144" y="9269"/>
                  </a:moveTo>
                  <a:cubicBezTo>
                    <a:pt x="10001" y="697"/>
                    <a:pt x="8096" y="21652"/>
                    <a:pt x="7144" y="9269"/>
                  </a:cubicBezTo>
                  <a:close/>
                </a:path>
              </a:pathLst>
            </a:custGeom>
            <a:grp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38AAC76A-EEED-44BF-8555-0CCB503B490A}"/>
                </a:ext>
              </a:extLst>
            </p:cNvPr>
            <p:cNvSpPr/>
            <p:nvPr/>
          </p:nvSpPr>
          <p:spPr>
            <a:xfrm>
              <a:off x="7690961" y="1042182"/>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12859" y="3663"/>
                    <a:pt x="8096" y="9378"/>
                    <a:pt x="7144" y="10330"/>
                  </a:cubicBezTo>
                  <a:close/>
                </a:path>
              </a:pathLst>
            </a:custGeom>
            <a:grp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C8E2DB66-7C53-418F-880A-EA4323988AA5}"/>
                </a:ext>
              </a:extLst>
            </p:cNvPr>
            <p:cNvSpPr/>
            <p:nvPr/>
          </p:nvSpPr>
          <p:spPr>
            <a:xfrm>
              <a:off x="7612856" y="932688"/>
              <a:ext cx="9525" cy="9525"/>
            </a:xfrm>
            <a:custGeom>
              <a:avLst/>
              <a:gdLst>
                <a:gd name="connsiteX0" fmla="*/ 10001 w 9525"/>
                <a:gd name="connsiteY0" fmla="*/ 8381 h 9525"/>
                <a:gd name="connsiteX1" fmla="*/ 7144 w 9525"/>
                <a:gd name="connsiteY1" fmla="*/ 9334 h 9525"/>
                <a:gd name="connsiteX2" fmla="*/ 10001 w 9525"/>
                <a:gd name="connsiteY2" fmla="*/ 8381 h 9525"/>
              </a:gdLst>
              <a:ahLst/>
              <a:cxnLst>
                <a:cxn ang="0">
                  <a:pos x="connsiteX0" y="connsiteY0"/>
                </a:cxn>
                <a:cxn ang="0">
                  <a:pos x="connsiteX1" y="connsiteY1"/>
                </a:cxn>
                <a:cxn ang="0">
                  <a:pos x="connsiteX2" y="connsiteY2"/>
                </a:cxn>
              </a:cxnLst>
              <a:rect l="l" t="t" r="r" b="b"/>
              <a:pathLst>
                <a:path w="9525" h="9525">
                  <a:moveTo>
                    <a:pt x="10001" y="8381"/>
                  </a:moveTo>
                  <a:cubicBezTo>
                    <a:pt x="9049" y="5524"/>
                    <a:pt x="8096" y="8381"/>
                    <a:pt x="7144" y="9334"/>
                  </a:cubicBezTo>
                  <a:cubicBezTo>
                    <a:pt x="7144" y="9334"/>
                    <a:pt x="9049" y="10286"/>
                    <a:pt x="10001" y="8381"/>
                  </a:cubicBezTo>
                  <a:close/>
                </a:path>
              </a:pathLst>
            </a:custGeom>
            <a:grp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39B15569-AE16-4D05-9173-7B4CDBA4A3F6}"/>
                </a:ext>
              </a:extLst>
            </p:cNvPr>
            <p:cNvSpPr/>
            <p:nvPr/>
          </p:nvSpPr>
          <p:spPr>
            <a:xfrm>
              <a:off x="6955771" y="1016793"/>
              <a:ext cx="28575" cy="9525"/>
            </a:xfrm>
            <a:custGeom>
              <a:avLst/>
              <a:gdLst>
                <a:gd name="connsiteX0" fmla="*/ 28911 w 28575"/>
                <a:gd name="connsiteY0" fmla="*/ 7144 h 9525"/>
                <a:gd name="connsiteX1" fmla="*/ 28911 w 28575"/>
                <a:gd name="connsiteY1" fmla="*/ 7144 h 9525"/>
              </a:gdLst>
              <a:ahLst/>
              <a:cxnLst>
                <a:cxn ang="0">
                  <a:pos x="connsiteX0" y="connsiteY0"/>
                </a:cxn>
                <a:cxn ang="0">
                  <a:pos x="connsiteX1" y="connsiteY1"/>
                </a:cxn>
              </a:cxnLst>
              <a:rect l="l" t="t" r="r" b="b"/>
              <a:pathLst>
                <a:path w="28575" h="9525">
                  <a:moveTo>
                    <a:pt x="28911" y="7144"/>
                  </a:moveTo>
                  <a:cubicBezTo>
                    <a:pt x="19386" y="7144"/>
                    <a:pt x="-14903" y="10954"/>
                    <a:pt x="28911" y="7144"/>
                  </a:cubicBezTo>
                  <a:close/>
                </a:path>
              </a:pathLst>
            </a:custGeom>
            <a:grp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FF2BAD92-263D-4068-AB7D-5EAB7E220E84}"/>
                </a:ext>
              </a:extLst>
            </p:cNvPr>
            <p:cNvSpPr/>
            <p:nvPr/>
          </p:nvSpPr>
          <p:spPr>
            <a:xfrm>
              <a:off x="7543324" y="954936"/>
              <a:ext cx="19050" cy="19050"/>
            </a:xfrm>
            <a:custGeom>
              <a:avLst/>
              <a:gdLst>
                <a:gd name="connsiteX0" fmla="*/ 7144 w 19050"/>
                <a:gd name="connsiteY0" fmla="*/ 16613 h 19050"/>
                <a:gd name="connsiteX1" fmla="*/ 7144 w 19050"/>
                <a:gd name="connsiteY1" fmla="*/ 16613 h 19050"/>
              </a:gdLst>
              <a:ahLst/>
              <a:cxnLst>
                <a:cxn ang="0">
                  <a:pos x="connsiteX0" y="connsiteY0"/>
                </a:cxn>
                <a:cxn ang="0">
                  <a:pos x="connsiteX1" y="connsiteY1"/>
                </a:cxn>
              </a:cxnLst>
              <a:rect l="l" t="t" r="r" b="b"/>
              <a:pathLst>
                <a:path w="19050" h="19050">
                  <a:moveTo>
                    <a:pt x="7144" y="16613"/>
                  </a:moveTo>
                  <a:cubicBezTo>
                    <a:pt x="34766" y="-1484"/>
                    <a:pt x="10954" y="10898"/>
                    <a:pt x="7144" y="16613"/>
                  </a:cubicBezTo>
                  <a:close/>
                </a:path>
              </a:pathLst>
            </a:custGeom>
            <a:grp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113C107E-7E64-4D13-9C6B-BE1F1F14C03C}"/>
                </a:ext>
              </a:extLst>
            </p:cNvPr>
            <p:cNvSpPr/>
            <p:nvPr/>
          </p:nvSpPr>
          <p:spPr>
            <a:xfrm>
              <a:off x="7542242" y="938688"/>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21431"/>
                    <a:pt x="6320" y="18574"/>
                    <a:pt x="7273" y="7144"/>
                  </a:cubicBezTo>
                  <a:close/>
                </a:path>
              </a:pathLst>
            </a:custGeom>
            <a:grp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A8D2C831-8831-49EC-8260-3CA61FAC9C44}"/>
                </a:ext>
              </a:extLst>
            </p:cNvPr>
            <p:cNvSpPr/>
            <p:nvPr/>
          </p:nvSpPr>
          <p:spPr>
            <a:xfrm>
              <a:off x="7580867" y="106537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4764"/>
                    <a:pt x="7701" y="9049"/>
                    <a:pt x="8653" y="7144"/>
                  </a:cubicBezTo>
                  <a:close/>
                </a:path>
              </a:pathLst>
            </a:custGeom>
            <a:grp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F5824086-711B-4C17-BE02-9087325DC142}"/>
                </a:ext>
              </a:extLst>
            </p:cNvPr>
            <p:cNvSpPr/>
            <p:nvPr/>
          </p:nvSpPr>
          <p:spPr>
            <a:xfrm>
              <a:off x="7476209" y="933175"/>
              <a:ext cx="9525" cy="9525"/>
            </a:xfrm>
            <a:custGeom>
              <a:avLst/>
              <a:gdLst>
                <a:gd name="connsiteX0" fmla="*/ 9488 w 9525"/>
                <a:gd name="connsiteY0" fmla="*/ 10752 h 9525"/>
                <a:gd name="connsiteX1" fmla="*/ 9488 w 9525"/>
                <a:gd name="connsiteY1" fmla="*/ 10752 h 9525"/>
              </a:gdLst>
              <a:ahLst/>
              <a:cxnLst>
                <a:cxn ang="0">
                  <a:pos x="connsiteX0" y="connsiteY0"/>
                </a:cxn>
                <a:cxn ang="0">
                  <a:pos x="connsiteX1" y="connsiteY1"/>
                </a:cxn>
              </a:cxnLst>
              <a:rect l="l" t="t" r="r" b="b"/>
              <a:pathLst>
                <a:path w="9525" h="9525">
                  <a:moveTo>
                    <a:pt x="9488" y="10752"/>
                  </a:moveTo>
                  <a:cubicBezTo>
                    <a:pt x="8536" y="9800"/>
                    <a:pt x="4726" y="3132"/>
                    <a:pt x="9488" y="10752"/>
                  </a:cubicBezTo>
                  <a:close/>
                </a:path>
              </a:pathLst>
            </a:custGeom>
            <a:grp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20E622CF-9C92-4D70-8CCA-24F937311CDF}"/>
                </a:ext>
              </a:extLst>
            </p:cNvPr>
            <p:cNvSpPr/>
            <p:nvPr/>
          </p:nvSpPr>
          <p:spPr>
            <a:xfrm>
              <a:off x="7478554" y="93392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lnTo>
                    <a:pt x="8096" y="7144"/>
                  </a:lnTo>
                  <a:close/>
                </a:path>
              </a:pathLst>
            </a:custGeom>
            <a:grp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EE791029-30AD-4C9B-8045-30DFB74CF2BA}"/>
                </a:ext>
              </a:extLst>
            </p:cNvPr>
            <p:cNvSpPr/>
            <p:nvPr/>
          </p:nvSpPr>
          <p:spPr>
            <a:xfrm>
              <a:off x="7581424" y="107828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4764" y="6615"/>
                    <a:pt x="7144" y="7567"/>
                  </a:cubicBezTo>
                  <a:close/>
                </a:path>
              </a:pathLst>
            </a:custGeom>
            <a:grp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4BFB028C-633A-4E23-8901-EC17B73EDC99}"/>
                </a:ext>
              </a:extLst>
            </p:cNvPr>
            <p:cNvSpPr/>
            <p:nvPr/>
          </p:nvSpPr>
          <p:spPr>
            <a:xfrm>
              <a:off x="7552315" y="1046176"/>
              <a:ext cx="9525" cy="9525"/>
            </a:xfrm>
            <a:custGeom>
              <a:avLst/>
              <a:gdLst>
                <a:gd name="connsiteX0" fmla="*/ 7677 w 9525"/>
                <a:gd name="connsiteY0" fmla="*/ 9193 h 9525"/>
                <a:gd name="connsiteX1" fmla="*/ 9582 w 9525"/>
                <a:gd name="connsiteY1" fmla="*/ 7288 h 9525"/>
                <a:gd name="connsiteX2" fmla="*/ 7677 w 9525"/>
                <a:gd name="connsiteY2" fmla="*/ 9193 h 9525"/>
              </a:gdLst>
              <a:ahLst/>
              <a:cxnLst>
                <a:cxn ang="0">
                  <a:pos x="connsiteX0" y="connsiteY0"/>
                </a:cxn>
                <a:cxn ang="0">
                  <a:pos x="connsiteX1" y="connsiteY1"/>
                </a:cxn>
                <a:cxn ang="0">
                  <a:pos x="connsiteX2" y="connsiteY2"/>
                </a:cxn>
              </a:cxnLst>
              <a:rect l="l" t="t" r="r" b="b"/>
              <a:pathLst>
                <a:path w="9525" h="9525">
                  <a:moveTo>
                    <a:pt x="7677" y="9193"/>
                  </a:moveTo>
                  <a:lnTo>
                    <a:pt x="9582" y="7288"/>
                  </a:lnTo>
                  <a:cubicBezTo>
                    <a:pt x="9582" y="8241"/>
                    <a:pt x="5772" y="5383"/>
                    <a:pt x="7677" y="9193"/>
                  </a:cubicBezTo>
                  <a:close/>
                </a:path>
              </a:pathLst>
            </a:custGeom>
            <a:grp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4DF3B06D-0DF4-43DF-BE63-507A26B73B0E}"/>
                </a:ext>
              </a:extLst>
            </p:cNvPr>
            <p:cNvSpPr/>
            <p:nvPr/>
          </p:nvSpPr>
          <p:spPr>
            <a:xfrm>
              <a:off x="7456738" y="936783"/>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6" y="8096"/>
                    <a:pt x="9909" y="7144"/>
                  </a:cubicBezTo>
                  <a:close/>
                </a:path>
              </a:pathLst>
            </a:custGeom>
            <a:grp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D5E6B6D6-AEF1-4237-B3AB-81848B8C8F3E}"/>
                </a:ext>
              </a:extLst>
            </p:cNvPr>
            <p:cNvSpPr/>
            <p:nvPr/>
          </p:nvSpPr>
          <p:spPr>
            <a:xfrm>
              <a:off x="7533553" y="1068228"/>
              <a:ext cx="9525" cy="19050"/>
            </a:xfrm>
            <a:custGeom>
              <a:avLst/>
              <a:gdLst>
                <a:gd name="connsiteX0" fmla="*/ 9294 w 9525"/>
                <a:gd name="connsiteY0" fmla="*/ 7144 h 19050"/>
                <a:gd name="connsiteX1" fmla="*/ 8342 w 9525"/>
                <a:gd name="connsiteY1" fmla="*/ 12859 h 19050"/>
                <a:gd name="connsiteX2" fmla="*/ 9294 w 9525"/>
                <a:gd name="connsiteY2" fmla="*/ 7144 h 19050"/>
              </a:gdLst>
              <a:ahLst/>
              <a:cxnLst>
                <a:cxn ang="0">
                  <a:pos x="connsiteX0" y="connsiteY0"/>
                </a:cxn>
                <a:cxn ang="0">
                  <a:pos x="connsiteX1" y="connsiteY1"/>
                </a:cxn>
                <a:cxn ang="0">
                  <a:pos x="connsiteX2" y="connsiteY2"/>
                </a:cxn>
              </a:cxnLst>
              <a:rect l="l" t="t" r="r" b="b"/>
              <a:pathLst>
                <a:path w="9525" h="19050">
                  <a:moveTo>
                    <a:pt x="9294" y="7144"/>
                  </a:moveTo>
                  <a:cubicBezTo>
                    <a:pt x="11199" y="11906"/>
                    <a:pt x="4532" y="9049"/>
                    <a:pt x="8342" y="12859"/>
                  </a:cubicBezTo>
                  <a:cubicBezTo>
                    <a:pt x="12152" y="11906"/>
                    <a:pt x="10247" y="9049"/>
                    <a:pt x="9294" y="7144"/>
                  </a:cubicBezTo>
                  <a:close/>
                </a:path>
              </a:pathLst>
            </a:custGeom>
            <a:grp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D85E760-0386-4242-AFCD-7B3131FD2ECB}"/>
                </a:ext>
              </a:extLst>
            </p:cNvPr>
            <p:cNvSpPr/>
            <p:nvPr/>
          </p:nvSpPr>
          <p:spPr>
            <a:xfrm>
              <a:off x="7458551" y="10301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8096"/>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6C1E4A39-3F46-45EE-AB6E-CF2EA88B0950}"/>
                </a:ext>
              </a:extLst>
            </p:cNvPr>
            <p:cNvSpPr/>
            <p:nvPr/>
          </p:nvSpPr>
          <p:spPr>
            <a:xfrm>
              <a:off x="7459504" y="1029028"/>
              <a:ext cx="9525" cy="9525"/>
            </a:xfrm>
            <a:custGeom>
              <a:avLst/>
              <a:gdLst>
                <a:gd name="connsiteX0" fmla="*/ 7144 w 9525"/>
                <a:gd name="connsiteY0" fmla="*/ 8244 h 9525"/>
                <a:gd name="connsiteX1" fmla="*/ 1095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8096" y="8244"/>
                    <a:pt x="10001" y="10149"/>
                    <a:pt x="10954" y="8244"/>
                  </a:cubicBezTo>
                  <a:cubicBezTo>
                    <a:pt x="9049" y="6339"/>
                    <a:pt x="8096" y="7291"/>
                    <a:pt x="7144" y="8244"/>
                  </a:cubicBezTo>
                  <a:close/>
                </a:path>
              </a:pathLst>
            </a:custGeom>
            <a:grp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CB87CC51-0E44-4D3E-ACCB-6B48B6D60E2C}"/>
                </a:ext>
              </a:extLst>
            </p:cNvPr>
            <p:cNvSpPr/>
            <p:nvPr/>
          </p:nvSpPr>
          <p:spPr>
            <a:xfrm>
              <a:off x="7445121" y="1029686"/>
              <a:ext cx="9525" cy="9525"/>
            </a:xfrm>
            <a:custGeom>
              <a:avLst/>
              <a:gdLst>
                <a:gd name="connsiteX0" fmla="*/ 7239 w 9525"/>
                <a:gd name="connsiteY0" fmla="*/ 10443 h 9525"/>
                <a:gd name="connsiteX1" fmla="*/ 7239 w 9525"/>
                <a:gd name="connsiteY1" fmla="*/ 10443 h 9525"/>
              </a:gdLst>
              <a:ahLst/>
              <a:cxnLst>
                <a:cxn ang="0">
                  <a:pos x="connsiteX0" y="connsiteY0"/>
                </a:cxn>
                <a:cxn ang="0">
                  <a:pos x="connsiteX1" y="connsiteY1"/>
                </a:cxn>
              </a:cxnLst>
              <a:rect l="l" t="t" r="r" b="b"/>
              <a:pathLst>
                <a:path w="9525" h="9525">
                  <a:moveTo>
                    <a:pt x="7239" y="10443"/>
                  </a:moveTo>
                  <a:cubicBezTo>
                    <a:pt x="12954" y="4728"/>
                    <a:pt x="6286" y="7586"/>
                    <a:pt x="7239" y="10443"/>
                  </a:cubicBezTo>
                  <a:close/>
                </a:path>
              </a:pathLst>
            </a:custGeom>
            <a:grp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D81BC30D-D4E3-48A0-A71B-A872CEFBC249}"/>
                </a:ext>
              </a:extLst>
            </p:cNvPr>
            <p:cNvSpPr/>
            <p:nvPr/>
          </p:nvSpPr>
          <p:spPr>
            <a:xfrm>
              <a:off x="7347109" y="940446"/>
              <a:ext cx="19050" cy="9525"/>
            </a:xfrm>
            <a:custGeom>
              <a:avLst/>
              <a:gdLst>
                <a:gd name="connsiteX0" fmla="*/ 7144 w 19050"/>
                <a:gd name="connsiteY0" fmla="*/ 8244 h 9525"/>
                <a:gd name="connsiteX1" fmla="*/ 7144 w 19050"/>
                <a:gd name="connsiteY1" fmla="*/ 8244 h 9525"/>
              </a:gdLst>
              <a:ahLst/>
              <a:cxnLst>
                <a:cxn ang="0">
                  <a:pos x="connsiteX0" y="connsiteY0"/>
                </a:cxn>
                <a:cxn ang="0">
                  <a:pos x="connsiteX1" y="connsiteY1"/>
                </a:cxn>
              </a:cxnLst>
              <a:rect l="l" t="t" r="r" b="b"/>
              <a:pathLst>
                <a:path w="19050" h="9525">
                  <a:moveTo>
                    <a:pt x="7144" y="8244"/>
                  </a:moveTo>
                  <a:cubicBezTo>
                    <a:pt x="21431" y="12054"/>
                    <a:pt x="17621" y="4434"/>
                    <a:pt x="7144" y="8244"/>
                  </a:cubicBezTo>
                  <a:close/>
                </a:path>
              </a:pathLst>
            </a:custGeom>
            <a:grp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EA5BBCDA-8997-492F-A3A5-1D446BA85F5C}"/>
                </a:ext>
              </a:extLst>
            </p:cNvPr>
            <p:cNvSpPr/>
            <p:nvPr/>
          </p:nvSpPr>
          <p:spPr>
            <a:xfrm>
              <a:off x="7358539" y="938688"/>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8096"/>
                    <a:pt x="7144" y="8096"/>
                    <a:pt x="7144" y="8096"/>
                  </a:cubicBezTo>
                  <a:close/>
                </a:path>
              </a:pathLst>
            </a:custGeom>
            <a:grp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BF0AF1CE-E380-4070-B1BB-220F72DDB1F3}"/>
                </a:ext>
              </a:extLst>
            </p:cNvPr>
            <p:cNvSpPr/>
            <p:nvPr/>
          </p:nvSpPr>
          <p:spPr>
            <a:xfrm>
              <a:off x="7501625" y="1081563"/>
              <a:ext cx="9525" cy="19050"/>
            </a:xfrm>
            <a:custGeom>
              <a:avLst/>
              <a:gdLst>
                <a:gd name="connsiteX0" fmla="*/ 8837 w 9525"/>
                <a:gd name="connsiteY0" fmla="*/ 7144 h 19050"/>
                <a:gd name="connsiteX1" fmla="*/ 8837 w 9525"/>
                <a:gd name="connsiteY1" fmla="*/ 7144 h 19050"/>
              </a:gdLst>
              <a:ahLst/>
              <a:cxnLst>
                <a:cxn ang="0">
                  <a:pos x="connsiteX0" y="connsiteY0"/>
                </a:cxn>
                <a:cxn ang="0">
                  <a:pos x="connsiteX1" y="connsiteY1"/>
                </a:cxn>
              </a:cxnLst>
              <a:rect l="l" t="t" r="r" b="b"/>
              <a:pathLst>
                <a:path w="9525" h="19050">
                  <a:moveTo>
                    <a:pt x="8837" y="7144"/>
                  </a:moveTo>
                  <a:cubicBezTo>
                    <a:pt x="5027" y="20479"/>
                    <a:pt x="8837" y="9049"/>
                    <a:pt x="8837" y="7144"/>
                  </a:cubicBezTo>
                  <a:close/>
                </a:path>
              </a:pathLst>
            </a:custGeom>
            <a:grp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05511A29-75FC-41BB-8E9A-3A7485845F3C}"/>
                </a:ext>
              </a:extLst>
            </p:cNvPr>
            <p:cNvSpPr/>
            <p:nvPr/>
          </p:nvSpPr>
          <p:spPr>
            <a:xfrm>
              <a:off x="7340288" y="939565"/>
              <a:ext cx="9525" cy="9525"/>
            </a:xfrm>
            <a:custGeom>
              <a:avLst/>
              <a:gdLst>
                <a:gd name="connsiteX0" fmla="*/ 7297 w 9525"/>
                <a:gd name="connsiteY0" fmla="*/ 8172 h 9525"/>
                <a:gd name="connsiteX1" fmla="*/ 10154 w 9525"/>
                <a:gd name="connsiteY1" fmla="*/ 9125 h 9525"/>
                <a:gd name="connsiteX2" fmla="*/ 7297 w 9525"/>
                <a:gd name="connsiteY2" fmla="*/ 8172 h 9525"/>
              </a:gdLst>
              <a:ahLst/>
              <a:cxnLst>
                <a:cxn ang="0">
                  <a:pos x="connsiteX0" y="connsiteY0"/>
                </a:cxn>
                <a:cxn ang="0">
                  <a:pos x="connsiteX1" y="connsiteY1"/>
                </a:cxn>
                <a:cxn ang="0">
                  <a:pos x="connsiteX2" y="connsiteY2"/>
                </a:cxn>
              </a:cxnLst>
              <a:rect l="l" t="t" r="r" b="b"/>
              <a:pathLst>
                <a:path w="9525" h="9525">
                  <a:moveTo>
                    <a:pt x="7297" y="8172"/>
                  </a:moveTo>
                  <a:cubicBezTo>
                    <a:pt x="8249" y="8172"/>
                    <a:pt x="9202" y="8172"/>
                    <a:pt x="10154" y="9125"/>
                  </a:cubicBezTo>
                  <a:cubicBezTo>
                    <a:pt x="10154" y="5315"/>
                    <a:pt x="6344" y="8172"/>
                    <a:pt x="7297" y="8172"/>
                  </a:cubicBezTo>
                  <a:close/>
                </a:path>
              </a:pathLst>
            </a:custGeom>
            <a:grp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79875EB2-2B3D-478E-A9CF-3E31B823468D}"/>
                </a:ext>
              </a:extLst>
            </p:cNvPr>
            <p:cNvSpPr/>
            <p:nvPr/>
          </p:nvSpPr>
          <p:spPr>
            <a:xfrm>
              <a:off x="7398544" y="1026861"/>
              <a:ext cx="19050" cy="9525"/>
            </a:xfrm>
            <a:custGeom>
              <a:avLst/>
              <a:gdLst>
                <a:gd name="connsiteX0" fmla="*/ 7144 w 19050"/>
                <a:gd name="connsiteY0" fmla="*/ 9458 h 9525"/>
                <a:gd name="connsiteX1" fmla="*/ 11906 w 19050"/>
                <a:gd name="connsiteY1" fmla="*/ 10411 h 9525"/>
                <a:gd name="connsiteX2" fmla="*/ 7144 w 19050"/>
                <a:gd name="connsiteY2" fmla="*/ 9458 h 9525"/>
              </a:gdLst>
              <a:ahLst/>
              <a:cxnLst>
                <a:cxn ang="0">
                  <a:pos x="connsiteX0" y="connsiteY0"/>
                </a:cxn>
                <a:cxn ang="0">
                  <a:pos x="connsiteX1" y="connsiteY1"/>
                </a:cxn>
                <a:cxn ang="0">
                  <a:pos x="connsiteX2" y="connsiteY2"/>
                </a:cxn>
              </a:cxnLst>
              <a:rect l="l" t="t" r="r" b="b"/>
              <a:pathLst>
                <a:path w="19050" h="9525">
                  <a:moveTo>
                    <a:pt x="7144" y="9458"/>
                  </a:moveTo>
                  <a:cubicBezTo>
                    <a:pt x="8096" y="11363"/>
                    <a:pt x="10001" y="10411"/>
                    <a:pt x="11906" y="10411"/>
                  </a:cubicBezTo>
                  <a:cubicBezTo>
                    <a:pt x="10001" y="10411"/>
                    <a:pt x="8096" y="3743"/>
                    <a:pt x="7144" y="9458"/>
                  </a:cubicBezTo>
                  <a:close/>
                </a:path>
              </a:pathLst>
            </a:custGeom>
            <a:grp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3A630964-C1B1-4959-AD43-E84F97139BEC}"/>
                </a:ext>
              </a:extLst>
            </p:cNvPr>
            <p:cNvSpPr/>
            <p:nvPr/>
          </p:nvSpPr>
          <p:spPr>
            <a:xfrm>
              <a:off x="7329964" y="956592"/>
              <a:ext cx="9525" cy="19050"/>
            </a:xfrm>
            <a:custGeom>
              <a:avLst/>
              <a:gdLst>
                <a:gd name="connsiteX0" fmla="*/ 7144 w 9525"/>
                <a:gd name="connsiteY0" fmla="*/ 8290 h 19050"/>
                <a:gd name="connsiteX1" fmla="*/ 9049 w 9525"/>
                <a:gd name="connsiteY1" fmla="*/ 14005 h 19050"/>
                <a:gd name="connsiteX2" fmla="*/ 7144 w 9525"/>
                <a:gd name="connsiteY2" fmla="*/ 8290 h 19050"/>
              </a:gdLst>
              <a:ahLst/>
              <a:cxnLst>
                <a:cxn ang="0">
                  <a:pos x="connsiteX0" y="connsiteY0"/>
                </a:cxn>
                <a:cxn ang="0">
                  <a:pos x="connsiteX1" y="connsiteY1"/>
                </a:cxn>
                <a:cxn ang="0">
                  <a:pos x="connsiteX2" y="connsiteY2"/>
                </a:cxn>
              </a:cxnLst>
              <a:rect l="l" t="t" r="r" b="b"/>
              <a:pathLst>
                <a:path w="9525" h="19050">
                  <a:moveTo>
                    <a:pt x="7144" y="8290"/>
                  </a:moveTo>
                  <a:cubicBezTo>
                    <a:pt x="8096" y="8290"/>
                    <a:pt x="9049" y="11148"/>
                    <a:pt x="9049" y="14005"/>
                  </a:cubicBezTo>
                  <a:cubicBezTo>
                    <a:pt x="10001" y="11148"/>
                    <a:pt x="10954" y="4480"/>
                    <a:pt x="7144" y="8290"/>
                  </a:cubicBezTo>
                  <a:close/>
                </a:path>
              </a:pathLst>
            </a:custGeom>
            <a:grp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1753CDAE-2D3C-46B4-97C8-530DFD6A5472}"/>
                </a:ext>
              </a:extLst>
            </p:cNvPr>
            <p:cNvSpPr/>
            <p:nvPr/>
          </p:nvSpPr>
          <p:spPr>
            <a:xfrm>
              <a:off x="7390924" y="1028329"/>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5716" y="6085"/>
                    <a:pt x="7144" y="7990"/>
                  </a:cubicBezTo>
                  <a:close/>
                </a:path>
              </a:pathLst>
            </a:custGeom>
            <a:grp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8963D405-E160-42F0-AF50-4722C92FF195}"/>
                </a:ext>
              </a:extLst>
            </p:cNvPr>
            <p:cNvSpPr/>
            <p:nvPr/>
          </p:nvSpPr>
          <p:spPr>
            <a:xfrm>
              <a:off x="7407519" y="1069159"/>
              <a:ext cx="9525" cy="19050"/>
            </a:xfrm>
            <a:custGeom>
              <a:avLst/>
              <a:gdLst>
                <a:gd name="connsiteX0" fmla="*/ 7694 w 9525"/>
                <a:gd name="connsiteY0" fmla="*/ 20500 h 19050"/>
                <a:gd name="connsiteX1" fmla="*/ 7694 w 9525"/>
                <a:gd name="connsiteY1" fmla="*/ 20500 h 19050"/>
              </a:gdLst>
              <a:ahLst/>
              <a:cxnLst>
                <a:cxn ang="0">
                  <a:pos x="connsiteX0" y="connsiteY0"/>
                </a:cxn>
                <a:cxn ang="0">
                  <a:pos x="connsiteX1" y="connsiteY1"/>
                </a:cxn>
              </a:cxnLst>
              <a:rect l="l" t="t" r="r" b="b"/>
              <a:pathLst>
                <a:path w="9525" h="19050">
                  <a:moveTo>
                    <a:pt x="7694" y="20500"/>
                  </a:moveTo>
                  <a:cubicBezTo>
                    <a:pt x="5789" y="23358"/>
                    <a:pt x="9599" y="-10932"/>
                    <a:pt x="7694" y="20500"/>
                  </a:cubicBezTo>
                  <a:close/>
                </a:path>
              </a:pathLst>
            </a:custGeom>
            <a:grp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6EA5D71E-3491-4F4E-9B3F-0ADCF8B9E227}"/>
                </a:ext>
              </a:extLst>
            </p:cNvPr>
            <p:cNvSpPr/>
            <p:nvPr/>
          </p:nvSpPr>
          <p:spPr>
            <a:xfrm>
              <a:off x="7400449" y="1073943"/>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grp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ED6D8CE9-457D-4795-996C-BD522D447AFB}"/>
                </a:ext>
              </a:extLst>
            </p:cNvPr>
            <p:cNvSpPr/>
            <p:nvPr/>
          </p:nvSpPr>
          <p:spPr>
            <a:xfrm>
              <a:off x="7319486" y="106060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8096" y="8096"/>
                    <a:pt x="8096" y="7144"/>
                  </a:cubicBezTo>
                  <a:cubicBezTo>
                    <a:pt x="7144" y="8096"/>
                    <a:pt x="7144" y="8096"/>
                    <a:pt x="7144" y="9049"/>
                  </a:cubicBezTo>
                  <a:close/>
                </a:path>
              </a:pathLst>
            </a:custGeom>
            <a:grp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A6EEC68B-8984-4F8C-AB8C-31CA202B5A99}"/>
                </a:ext>
              </a:extLst>
            </p:cNvPr>
            <p:cNvSpPr/>
            <p:nvPr/>
          </p:nvSpPr>
          <p:spPr>
            <a:xfrm>
              <a:off x="7383867" y="1077738"/>
              <a:ext cx="9525" cy="9525"/>
            </a:xfrm>
            <a:custGeom>
              <a:avLst/>
              <a:gdLst>
                <a:gd name="connsiteX0" fmla="*/ 8485 w 9525"/>
                <a:gd name="connsiteY0" fmla="*/ 9064 h 9525"/>
                <a:gd name="connsiteX1" fmla="*/ 8485 w 9525"/>
                <a:gd name="connsiteY1" fmla="*/ 9064 h 9525"/>
              </a:gdLst>
              <a:ahLst/>
              <a:cxnLst>
                <a:cxn ang="0">
                  <a:pos x="connsiteX0" y="connsiteY0"/>
                </a:cxn>
                <a:cxn ang="0">
                  <a:pos x="connsiteX1" y="connsiteY1"/>
                </a:cxn>
              </a:cxnLst>
              <a:rect l="l" t="t" r="r" b="b"/>
              <a:pathLst>
                <a:path w="9525" h="9525">
                  <a:moveTo>
                    <a:pt x="8485" y="9064"/>
                  </a:moveTo>
                  <a:cubicBezTo>
                    <a:pt x="4675" y="4302"/>
                    <a:pt x="10390" y="10017"/>
                    <a:pt x="8485" y="9064"/>
                  </a:cubicBezTo>
                  <a:close/>
                </a:path>
              </a:pathLst>
            </a:custGeom>
            <a:grp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889F2A37-207C-42A6-ADD2-CCB0155EAD52}"/>
                </a:ext>
              </a:extLst>
            </p:cNvPr>
            <p:cNvSpPr/>
            <p:nvPr/>
          </p:nvSpPr>
          <p:spPr>
            <a:xfrm>
              <a:off x="7280434" y="946511"/>
              <a:ext cx="9525" cy="9525"/>
            </a:xfrm>
            <a:custGeom>
              <a:avLst/>
              <a:gdLst>
                <a:gd name="connsiteX0" fmla="*/ 7144 w 9525"/>
                <a:gd name="connsiteY0" fmla="*/ 10751 h 9525"/>
                <a:gd name="connsiteX1" fmla="*/ 7144 w 9525"/>
                <a:gd name="connsiteY1" fmla="*/ 10751 h 9525"/>
              </a:gdLst>
              <a:ahLst/>
              <a:cxnLst>
                <a:cxn ang="0">
                  <a:pos x="connsiteX0" y="connsiteY0"/>
                </a:cxn>
                <a:cxn ang="0">
                  <a:pos x="connsiteX1" y="connsiteY1"/>
                </a:cxn>
              </a:cxnLst>
              <a:rect l="l" t="t" r="r" b="b"/>
              <a:pathLst>
                <a:path w="9525" h="9525">
                  <a:moveTo>
                    <a:pt x="7144" y="10751"/>
                  </a:moveTo>
                  <a:cubicBezTo>
                    <a:pt x="8096" y="5036"/>
                    <a:pt x="8096" y="6941"/>
                    <a:pt x="7144" y="10751"/>
                  </a:cubicBezTo>
                  <a:close/>
                </a:path>
              </a:pathLst>
            </a:custGeom>
            <a:grp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A39380BB-D432-4E5E-B0DB-FBDAADD7D68F}"/>
                </a:ext>
              </a:extLst>
            </p:cNvPr>
            <p:cNvSpPr/>
            <p:nvPr/>
          </p:nvSpPr>
          <p:spPr>
            <a:xfrm>
              <a:off x="7278529" y="946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89E018A8-AC61-43C6-85BA-6D3BB773113E}"/>
                </a:ext>
              </a:extLst>
            </p:cNvPr>
            <p:cNvSpPr/>
            <p:nvPr/>
          </p:nvSpPr>
          <p:spPr>
            <a:xfrm>
              <a:off x="7328059" y="1055846"/>
              <a:ext cx="9525" cy="9525"/>
            </a:xfrm>
            <a:custGeom>
              <a:avLst/>
              <a:gdLst>
                <a:gd name="connsiteX0" fmla="*/ 7144 w 9525"/>
                <a:gd name="connsiteY0" fmla="*/ 9049 h 9525"/>
                <a:gd name="connsiteX1" fmla="*/ 1095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9049"/>
                    <a:pt x="10954" y="8096"/>
                  </a:cubicBezTo>
                  <a:cubicBezTo>
                    <a:pt x="10954" y="7144"/>
                    <a:pt x="7144" y="6191"/>
                    <a:pt x="7144" y="9049"/>
                  </a:cubicBezTo>
                  <a:close/>
                </a:path>
              </a:pathLst>
            </a:custGeom>
            <a:grp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F4D00CF1-FA95-4918-845F-F145B53E3103}"/>
                </a:ext>
              </a:extLst>
            </p:cNvPr>
            <p:cNvSpPr/>
            <p:nvPr/>
          </p:nvSpPr>
          <p:spPr>
            <a:xfrm>
              <a:off x="7266146" y="95900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15716" y="3969"/>
                    <a:pt x="7144" y="9684"/>
                    <a:pt x="7144" y="9684"/>
                  </a:cubicBezTo>
                  <a:close/>
                </a:path>
              </a:pathLst>
            </a:custGeom>
            <a:grp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6D056001-FF52-4FEF-998B-AD8A39759CD8}"/>
                </a:ext>
              </a:extLst>
            </p:cNvPr>
            <p:cNvSpPr/>
            <p:nvPr/>
          </p:nvSpPr>
          <p:spPr>
            <a:xfrm>
              <a:off x="7244864" y="952023"/>
              <a:ext cx="9525" cy="9525"/>
            </a:xfrm>
            <a:custGeom>
              <a:avLst/>
              <a:gdLst>
                <a:gd name="connsiteX0" fmla="*/ 10329 w 9525"/>
                <a:gd name="connsiteY0" fmla="*/ 7144 h 9525"/>
                <a:gd name="connsiteX1" fmla="*/ 10329 w 9525"/>
                <a:gd name="connsiteY1" fmla="*/ 7144 h 9525"/>
              </a:gdLst>
              <a:ahLst/>
              <a:cxnLst>
                <a:cxn ang="0">
                  <a:pos x="connsiteX0" y="connsiteY0"/>
                </a:cxn>
                <a:cxn ang="0">
                  <a:pos x="connsiteX1" y="connsiteY1"/>
                </a:cxn>
              </a:cxnLst>
              <a:rect l="l" t="t" r="r" b="b"/>
              <a:pathLst>
                <a:path w="9525" h="9525">
                  <a:moveTo>
                    <a:pt x="10329" y="7144"/>
                  </a:moveTo>
                  <a:cubicBezTo>
                    <a:pt x="11281" y="7144"/>
                    <a:pt x="2708" y="11906"/>
                    <a:pt x="10329" y="7144"/>
                  </a:cubicBezTo>
                  <a:close/>
                </a:path>
              </a:pathLst>
            </a:custGeom>
            <a:grp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77BBE46C-AC77-4821-9125-D926D7E0D5A5}"/>
                </a:ext>
              </a:extLst>
            </p:cNvPr>
            <p:cNvSpPr/>
            <p:nvPr/>
          </p:nvSpPr>
          <p:spPr>
            <a:xfrm>
              <a:off x="7286149" y="1100084"/>
              <a:ext cx="9525" cy="19050"/>
            </a:xfrm>
            <a:custGeom>
              <a:avLst/>
              <a:gdLst>
                <a:gd name="connsiteX0" fmla="*/ 7144 w 9525"/>
                <a:gd name="connsiteY0" fmla="*/ 14340 h 19050"/>
                <a:gd name="connsiteX1" fmla="*/ 7144 w 9525"/>
                <a:gd name="connsiteY1" fmla="*/ 14340 h 19050"/>
              </a:gdLst>
              <a:ahLst/>
              <a:cxnLst>
                <a:cxn ang="0">
                  <a:pos x="connsiteX0" y="connsiteY0"/>
                </a:cxn>
                <a:cxn ang="0">
                  <a:pos x="connsiteX1" y="connsiteY1"/>
                </a:cxn>
              </a:cxnLst>
              <a:rect l="l" t="t" r="r" b="b"/>
              <a:pathLst>
                <a:path w="9525" h="19050">
                  <a:moveTo>
                    <a:pt x="7144" y="14340"/>
                  </a:moveTo>
                  <a:cubicBezTo>
                    <a:pt x="7144" y="14340"/>
                    <a:pt x="10001" y="-1852"/>
                    <a:pt x="7144" y="14340"/>
                  </a:cubicBezTo>
                  <a:close/>
                </a:path>
              </a:pathLst>
            </a:custGeom>
            <a:grp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A29DFCD5-C669-4DA7-A224-D40AC5FA5582}"/>
                </a:ext>
              </a:extLst>
            </p:cNvPr>
            <p:cNvSpPr/>
            <p:nvPr/>
          </p:nvSpPr>
          <p:spPr>
            <a:xfrm>
              <a:off x="7064216" y="961548"/>
              <a:ext cx="95250" cy="76200"/>
            </a:xfrm>
            <a:custGeom>
              <a:avLst/>
              <a:gdLst>
                <a:gd name="connsiteX0" fmla="*/ 69056 w 95250"/>
                <a:gd name="connsiteY0" fmla="*/ 22384 h 76200"/>
                <a:gd name="connsiteX1" fmla="*/ 85249 w 95250"/>
                <a:gd name="connsiteY1" fmla="*/ 28099 h 76200"/>
                <a:gd name="connsiteX2" fmla="*/ 90964 w 95250"/>
                <a:gd name="connsiteY2" fmla="*/ 10001 h 76200"/>
                <a:gd name="connsiteX3" fmla="*/ 90011 w 95250"/>
                <a:gd name="connsiteY3" fmla="*/ 7144 h 76200"/>
                <a:gd name="connsiteX4" fmla="*/ 7144 w 95250"/>
                <a:gd name="connsiteY4" fmla="*/ 20479 h 76200"/>
                <a:gd name="connsiteX5" fmla="*/ 13811 w 95250"/>
                <a:gd name="connsiteY5" fmla="*/ 69056 h 76200"/>
                <a:gd name="connsiteX6" fmla="*/ 69056 w 95250"/>
                <a:gd name="connsiteY6" fmla="*/ 223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69056" y="22384"/>
                  </a:moveTo>
                  <a:cubicBezTo>
                    <a:pt x="69056" y="22384"/>
                    <a:pt x="77629" y="29051"/>
                    <a:pt x="85249" y="28099"/>
                  </a:cubicBezTo>
                  <a:cubicBezTo>
                    <a:pt x="78581" y="26194"/>
                    <a:pt x="88106" y="15716"/>
                    <a:pt x="90964" y="10001"/>
                  </a:cubicBezTo>
                  <a:cubicBezTo>
                    <a:pt x="90011" y="10001"/>
                    <a:pt x="89059" y="9049"/>
                    <a:pt x="90011" y="7144"/>
                  </a:cubicBezTo>
                  <a:cubicBezTo>
                    <a:pt x="73819" y="18574"/>
                    <a:pt x="34766" y="16669"/>
                    <a:pt x="7144" y="20479"/>
                  </a:cubicBezTo>
                  <a:cubicBezTo>
                    <a:pt x="20479" y="24289"/>
                    <a:pt x="13811" y="61436"/>
                    <a:pt x="13811" y="69056"/>
                  </a:cubicBezTo>
                  <a:cubicBezTo>
                    <a:pt x="25241" y="76676"/>
                    <a:pt x="71914" y="31909"/>
                    <a:pt x="69056" y="22384"/>
                  </a:cubicBezTo>
                  <a:close/>
                </a:path>
              </a:pathLst>
            </a:custGeom>
            <a:grp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8057F3E3-1F28-4576-A3A9-5DFBDCA18187}"/>
                </a:ext>
              </a:extLst>
            </p:cNvPr>
            <p:cNvSpPr/>
            <p:nvPr/>
          </p:nvSpPr>
          <p:spPr>
            <a:xfrm>
              <a:off x="7141369" y="9827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9049" y="6906"/>
                    <a:pt x="8096" y="6906"/>
                    <a:pt x="7144" y="7858"/>
                  </a:cubicBezTo>
                  <a:close/>
                </a:path>
              </a:pathLst>
            </a:custGeom>
            <a:grp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6EB28436-278C-47B0-B231-68A928E346D1}"/>
                </a:ext>
              </a:extLst>
            </p:cNvPr>
            <p:cNvSpPr/>
            <p:nvPr/>
          </p:nvSpPr>
          <p:spPr>
            <a:xfrm>
              <a:off x="7059454" y="975121"/>
              <a:ext cx="9525" cy="9525"/>
            </a:xfrm>
            <a:custGeom>
              <a:avLst/>
              <a:gdLst>
                <a:gd name="connsiteX0" fmla="*/ 7144 w 9525"/>
                <a:gd name="connsiteY0" fmla="*/ 7858 h 9525"/>
                <a:gd name="connsiteX1" fmla="*/ 10001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001" y="7858"/>
                  </a:lnTo>
                  <a:cubicBezTo>
                    <a:pt x="10001" y="6906"/>
                    <a:pt x="9049" y="6906"/>
                    <a:pt x="7144" y="7858"/>
                  </a:cubicBezTo>
                  <a:close/>
                </a:path>
              </a:pathLst>
            </a:custGeom>
            <a:grp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351E527B-C654-47F4-B4F1-EED53EEA81FB}"/>
                </a:ext>
              </a:extLst>
            </p:cNvPr>
            <p:cNvSpPr/>
            <p:nvPr/>
          </p:nvSpPr>
          <p:spPr>
            <a:xfrm>
              <a:off x="7152911" y="964882"/>
              <a:ext cx="9525" cy="9525"/>
            </a:xfrm>
            <a:custGeom>
              <a:avLst/>
              <a:gdLst>
                <a:gd name="connsiteX0" fmla="*/ 11794 w 9525"/>
                <a:gd name="connsiteY0" fmla="*/ 11430 h 9525"/>
                <a:gd name="connsiteX1" fmla="*/ 11794 w 9525"/>
                <a:gd name="connsiteY1" fmla="*/ 11430 h 9525"/>
              </a:gdLst>
              <a:ahLst/>
              <a:cxnLst>
                <a:cxn ang="0">
                  <a:pos x="connsiteX0" y="connsiteY0"/>
                </a:cxn>
                <a:cxn ang="0">
                  <a:pos x="connsiteX1" y="connsiteY1"/>
                </a:cxn>
              </a:cxnLst>
              <a:rect l="l" t="t" r="r" b="b"/>
              <a:pathLst>
                <a:path w="9525" h="9525">
                  <a:moveTo>
                    <a:pt x="11794" y="11430"/>
                  </a:moveTo>
                  <a:cubicBezTo>
                    <a:pt x="6079" y="5715"/>
                    <a:pt x="5126" y="5715"/>
                    <a:pt x="11794" y="11430"/>
                  </a:cubicBezTo>
                  <a:close/>
                </a:path>
              </a:pathLst>
            </a:custGeom>
            <a:grp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0701F5D7-2158-4650-8E0C-B4D409946D36}"/>
                </a:ext>
              </a:extLst>
            </p:cNvPr>
            <p:cNvSpPr/>
            <p:nvPr/>
          </p:nvSpPr>
          <p:spPr>
            <a:xfrm>
              <a:off x="7148832" y="960596"/>
              <a:ext cx="9525" cy="9525"/>
            </a:xfrm>
            <a:custGeom>
              <a:avLst/>
              <a:gdLst>
                <a:gd name="connsiteX0" fmla="*/ 7301 w 9525"/>
                <a:gd name="connsiteY0" fmla="*/ 7144 h 9525"/>
                <a:gd name="connsiteX1" fmla="*/ 7301 w 9525"/>
                <a:gd name="connsiteY1" fmla="*/ 7144 h 9525"/>
              </a:gdLst>
              <a:ahLst/>
              <a:cxnLst>
                <a:cxn ang="0">
                  <a:pos x="connsiteX0" y="connsiteY0"/>
                </a:cxn>
                <a:cxn ang="0">
                  <a:pos x="connsiteX1" y="connsiteY1"/>
                </a:cxn>
              </a:cxnLst>
              <a:rect l="l" t="t" r="r" b="b"/>
              <a:pathLst>
                <a:path w="9525" h="9525">
                  <a:moveTo>
                    <a:pt x="7301" y="7144"/>
                  </a:moveTo>
                  <a:cubicBezTo>
                    <a:pt x="6348" y="16669"/>
                    <a:pt x="10158" y="9049"/>
                    <a:pt x="7301" y="7144"/>
                  </a:cubicBezTo>
                  <a:close/>
                </a:path>
              </a:pathLst>
            </a:custGeom>
            <a:grp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BE356560-3553-424B-9074-EA59D2115AAE}"/>
                </a:ext>
              </a:extLst>
            </p:cNvPr>
            <p:cNvSpPr/>
            <p:nvPr/>
          </p:nvSpPr>
          <p:spPr>
            <a:xfrm>
              <a:off x="7159425" y="1098708"/>
              <a:ext cx="9525" cy="9525"/>
            </a:xfrm>
            <a:custGeom>
              <a:avLst/>
              <a:gdLst>
                <a:gd name="connsiteX0" fmla="*/ 10995 w 9525"/>
                <a:gd name="connsiteY0" fmla="*/ 7144 h 9525"/>
                <a:gd name="connsiteX1" fmla="*/ 10995 w 9525"/>
                <a:gd name="connsiteY1" fmla="*/ 7144 h 9525"/>
              </a:gdLst>
              <a:ahLst/>
              <a:cxnLst>
                <a:cxn ang="0">
                  <a:pos x="connsiteX0" y="connsiteY0"/>
                </a:cxn>
                <a:cxn ang="0">
                  <a:pos x="connsiteX1" y="connsiteY1"/>
                </a:cxn>
              </a:cxnLst>
              <a:rect l="l" t="t" r="r" b="b"/>
              <a:pathLst>
                <a:path w="9525" h="9525">
                  <a:moveTo>
                    <a:pt x="10995" y="7144"/>
                  </a:moveTo>
                  <a:cubicBezTo>
                    <a:pt x="9090" y="7144"/>
                    <a:pt x="3375" y="10954"/>
                    <a:pt x="10995" y="7144"/>
                  </a:cubicBezTo>
                  <a:close/>
                </a:path>
              </a:pathLst>
            </a:custGeom>
            <a:grp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154A6F9F-6931-4596-8B96-3CC130D7D41F}"/>
                </a:ext>
              </a:extLst>
            </p:cNvPr>
            <p:cNvSpPr/>
            <p:nvPr/>
          </p:nvSpPr>
          <p:spPr>
            <a:xfrm>
              <a:off x="7141369" y="1091088"/>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10954"/>
                    <a:pt x="11906" y="8096"/>
                    <a:pt x="12859" y="7144"/>
                  </a:cubicBezTo>
                  <a:cubicBezTo>
                    <a:pt x="9049" y="8096"/>
                    <a:pt x="10954" y="6191"/>
                    <a:pt x="7144" y="8096"/>
                  </a:cubicBezTo>
                  <a:close/>
                </a:path>
              </a:pathLst>
            </a:custGeom>
            <a:grp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9661D50B-29EB-4D89-9FA3-E32DFADB9AF9}"/>
                </a:ext>
              </a:extLst>
            </p:cNvPr>
            <p:cNvSpPr/>
            <p:nvPr/>
          </p:nvSpPr>
          <p:spPr>
            <a:xfrm>
              <a:off x="7146717" y="1124426"/>
              <a:ext cx="9525" cy="9525"/>
            </a:xfrm>
            <a:custGeom>
              <a:avLst/>
              <a:gdLst>
                <a:gd name="connsiteX0" fmla="*/ 10368 w 9525"/>
                <a:gd name="connsiteY0" fmla="*/ 7144 h 9525"/>
                <a:gd name="connsiteX1" fmla="*/ 10368 w 9525"/>
                <a:gd name="connsiteY1" fmla="*/ 7144 h 9525"/>
              </a:gdLst>
              <a:ahLst/>
              <a:cxnLst>
                <a:cxn ang="0">
                  <a:pos x="connsiteX0" y="connsiteY0"/>
                </a:cxn>
                <a:cxn ang="0">
                  <a:pos x="connsiteX1" y="connsiteY1"/>
                </a:cxn>
              </a:cxnLst>
              <a:rect l="l" t="t" r="r" b="b"/>
              <a:pathLst>
                <a:path w="9525" h="9525">
                  <a:moveTo>
                    <a:pt x="10368" y="7144"/>
                  </a:moveTo>
                  <a:cubicBezTo>
                    <a:pt x="6558" y="10001"/>
                    <a:pt x="5606" y="10954"/>
                    <a:pt x="10368" y="7144"/>
                  </a:cubicBezTo>
                  <a:close/>
                </a:path>
              </a:pathLst>
            </a:custGeom>
            <a:grp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7A2B1E94-304E-487F-88A7-DD3D906EB61E}"/>
                </a:ext>
              </a:extLst>
            </p:cNvPr>
            <p:cNvSpPr/>
            <p:nvPr/>
          </p:nvSpPr>
          <p:spPr>
            <a:xfrm>
              <a:off x="7036594" y="102631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5B315129-E263-4F81-B7E0-244A0FA06843}"/>
                </a:ext>
              </a:extLst>
            </p:cNvPr>
            <p:cNvSpPr/>
            <p:nvPr/>
          </p:nvSpPr>
          <p:spPr>
            <a:xfrm>
              <a:off x="7021354" y="976980"/>
              <a:ext cx="57150" cy="57150"/>
            </a:xfrm>
            <a:custGeom>
              <a:avLst/>
              <a:gdLst>
                <a:gd name="connsiteX0" fmla="*/ 50006 w 57150"/>
                <a:gd name="connsiteY0" fmla="*/ 49814 h 57150"/>
                <a:gd name="connsiteX1" fmla="*/ 7144 w 57150"/>
                <a:gd name="connsiteY1" fmla="*/ 53624 h 57150"/>
                <a:gd name="connsiteX2" fmla="*/ 20479 w 57150"/>
                <a:gd name="connsiteY2" fmla="*/ 53624 h 57150"/>
                <a:gd name="connsiteX3" fmla="*/ 33814 w 57150"/>
                <a:gd name="connsiteY3" fmla="*/ 15524 h 57150"/>
                <a:gd name="connsiteX4" fmla="*/ 50006 w 57150"/>
                <a:gd name="connsiteY4" fmla="*/ 4981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006" y="49814"/>
                  </a:moveTo>
                  <a:cubicBezTo>
                    <a:pt x="16669" y="26002"/>
                    <a:pt x="56674" y="-34958"/>
                    <a:pt x="7144" y="53624"/>
                  </a:cubicBezTo>
                  <a:cubicBezTo>
                    <a:pt x="15716" y="46957"/>
                    <a:pt x="20479" y="46957"/>
                    <a:pt x="20479" y="53624"/>
                  </a:cubicBezTo>
                  <a:cubicBezTo>
                    <a:pt x="20479" y="53624"/>
                    <a:pt x="24289" y="-2573"/>
                    <a:pt x="33814" y="15524"/>
                  </a:cubicBezTo>
                  <a:cubicBezTo>
                    <a:pt x="14764" y="25049"/>
                    <a:pt x="25241" y="68864"/>
                    <a:pt x="50006" y="49814"/>
                  </a:cubicBezTo>
                  <a:close/>
                </a:path>
              </a:pathLst>
            </a:custGeom>
            <a:grp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AEE0AAC0-A2C9-481B-875B-D2F0781670CF}"/>
                </a:ext>
              </a:extLst>
            </p:cNvPr>
            <p:cNvSpPr/>
            <p:nvPr/>
          </p:nvSpPr>
          <p:spPr>
            <a:xfrm>
              <a:off x="6977539" y="1022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C62D0EC9-FBD3-4CA1-A7B2-7B3632B86B42}"/>
                </a:ext>
              </a:extLst>
            </p:cNvPr>
            <p:cNvSpPr/>
            <p:nvPr/>
          </p:nvSpPr>
          <p:spPr>
            <a:xfrm>
              <a:off x="6980396" y="1017266"/>
              <a:ext cx="9525" cy="19050"/>
            </a:xfrm>
            <a:custGeom>
              <a:avLst/>
              <a:gdLst>
                <a:gd name="connsiteX0" fmla="*/ 7144 w 9525"/>
                <a:gd name="connsiteY0" fmla="*/ 13339 h 19050"/>
                <a:gd name="connsiteX1" fmla="*/ 7144 w 9525"/>
                <a:gd name="connsiteY1" fmla="*/ 13339 h 19050"/>
              </a:gdLst>
              <a:ahLst/>
              <a:cxnLst>
                <a:cxn ang="0">
                  <a:pos x="connsiteX0" y="connsiteY0"/>
                </a:cxn>
                <a:cxn ang="0">
                  <a:pos x="connsiteX1" y="connsiteY1"/>
                </a:cxn>
              </a:cxnLst>
              <a:rect l="l" t="t" r="r" b="b"/>
              <a:pathLst>
                <a:path w="9525" h="19050">
                  <a:moveTo>
                    <a:pt x="7144" y="13339"/>
                  </a:moveTo>
                  <a:cubicBezTo>
                    <a:pt x="7144" y="956"/>
                    <a:pt x="7144" y="10481"/>
                    <a:pt x="7144" y="13339"/>
                  </a:cubicBezTo>
                  <a:close/>
                </a:path>
              </a:pathLst>
            </a:custGeom>
            <a:grp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A548B94A-06CF-44ED-BC09-E69D9FD37936}"/>
                </a:ext>
              </a:extLst>
            </p:cNvPr>
            <p:cNvSpPr/>
            <p:nvPr/>
          </p:nvSpPr>
          <p:spPr>
            <a:xfrm>
              <a:off x="6986069" y="984408"/>
              <a:ext cx="19050" cy="19050"/>
            </a:xfrm>
            <a:custGeom>
              <a:avLst/>
              <a:gdLst>
                <a:gd name="connsiteX0" fmla="*/ 11948 w 19050"/>
                <a:gd name="connsiteY0" fmla="*/ 7144 h 19050"/>
                <a:gd name="connsiteX1" fmla="*/ 11948 w 19050"/>
                <a:gd name="connsiteY1" fmla="*/ 7144 h 19050"/>
              </a:gdLst>
              <a:ahLst/>
              <a:cxnLst>
                <a:cxn ang="0">
                  <a:pos x="connsiteX0" y="connsiteY0"/>
                </a:cxn>
                <a:cxn ang="0">
                  <a:pos x="connsiteX1" y="connsiteY1"/>
                </a:cxn>
              </a:cxnLst>
              <a:rect l="l" t="t" r="r" b="b"/>
              <a:pathLst>
                <a:path w="19050" h="19050">
                  <a:moveTo>
                    <a:pt x="11948" y="7144"/>
                  </a:moveTo>
                  <a:cubicBezTo>
                    <a:pt x="8138" y="9049"/>
                    <a:pt x="3375" y="34766"/>
                    <a:pt x="11948" y="7144"/>
                  </a:cubicBezTo>
                  <a:close/>
                </a:path>
              </a:pathLst>
            </a:custGeom>
            <a:grp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08247976-CC1D-428E-8E78-D3BF78BBA0D5}"/>
                </a:ext>
              </a:extLst>
            </p:cNvPr>
            <p:cNvSpPr/>
            <p:nvPr/>
          </p:nvSpPr>
          <p:spPr>
            <a:xfrm>
              <a:off x="7013734" y="9891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8096" y="12859"/>
                    <a:pt x="7144" y="7144"/>
                  </a:cubicBezTo>
                  <a:close/>
                </a:path>
              </a:pathLst>
            </a:custGeom>
            <a:grp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5EB015A6-7D03-485B-84C3-A1B8020DFD5F}"/>
                </a:ext>
              </a:extLst>
            </p:cNvPr>
            <p:cNvSpPr/>
            <p:nvPr/>
          </p:nvSpPr>
          <p:spPr>
            <a:xfrm>
              <a:off x="7010241" y="1019651"/>
              <a:ext cx="9525" cy="9525"/>
            </a:xfrm>
            <a:custGeom>
              <a:avLst/>
              <a:gdLst>
                <a:gd name="connsiteX0" fmla="*/ 9684 w 9525"/>
                <a:gd name="connsiteY0" fmla="*/ 7144 h 9525"/>
                <a:gd name="connsiteX1" fmla="*/ 9684 w 9525"/>
                <a:gd name="connsiteY1" fmla="*/ 7144 h 9525"/>
              </a:gdLst>
              <a:ahLst/>
              <a:cxnLst>
                <a:cxn ang="0">
                  <a:pos x="connsiteX0" y="connsiteY0"/>
                </a:cxn>
                <a:cxn ang="0">
                  <a:pos x="connsiteX1" y="connsiteY1"/>
                </a:cxn>
              </a:cxnLst>
              <a:rect l="l" t="t" r="r" b="b"/>
              <a:pathLst>
                <a:path w="9525" h="9525">
                  <a:moveTo>
                    <a:pt x="9684" y="7144"/>
                  </a:moveTo>
                  <a:cubicBezTo>
                    <a:pt x="9684" y="7144"/>
                    <a:pt x="3969" y="14764"/>
                    <a:pt x="9684" y="7144"/>
                  </a:cubicBezTo>
                  <a:close/>
                </a:path>
              </a:pathLst>
            </a:custGeom>
            <a:grp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5BF12F9A-AB0D-464B-A44A-EECC528C8767}"/>
                </a:ext>
              </a:extLst>
            </p:cNvPr>
            <p:cNvSpPr/>
            <p:nvPr/>
          </p:nvSpPr>
          <p:spPr>
            <a:xfrm>
              <a:off x="7002304" y="98821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7144"/>
                    <a:pt x="8096" y="7144"/>
                    <a:pt x="7144" y="7144"/>
                  </a:cubicBezTo>
                  <a:lnTo>
                    <a:pt x="10001" y="8096"/>
                  </a:lnTo>
                  <a:close/>
                </a:path>
              </a:pathLst>
            </a:custGeom>
            <a:grp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13961D9C-78AB-4FEC-B7D3-F5F6A0057B51}"/>
                </a:ext>
              </a:extLst>
            </p:cNvPr>
            <p:cNvSpPr/>
            <p:nvPr/>
          </p:nvSpPr>
          <p:spPr>
            <a:xfrm>
              <a:off x="7005253" y="1017005"/>
              <a:ext cx="9525" cy="9525"/>
            </a:xfrm>
            <a:custGeom>
              <a:avLst/>
              <a:gdLst>
                <a:gd name="connsiteX0" fmla="*/ 9909 w 9525"/>
                <a:gd name="connsiteY0" fmla="*/ 8837 h 9525"/>
                <a:gd name="connsiteX1" fmla="*/ 9909 w 9525"/>
                <a:gd name="connsiteY1" fmla="*/ 8837 h 9525"/>
              </a:gdLst>
              <a:ahLst/>
              <a:cxnLst>
                <a:cxn ang="0">
                  <a:pos x="connsiteX0" y="connsiteY0"/>
                </a:cxn>
                <a:cxn ang="0">
                  <a:pos x="connsiteX1" y="connsiteY1"/>
                </a:cxn>
              </a:cxnLst>
              <a:rect l="l" t="t" r="r" b="b"/>
              <a:pathLst>
                <a:path w="9525" h="9525">
                  <a:moveTo>
                    <a:pt x="9909" y="8837"/>
                  </a:moveTo>
                  <a:cubicBezTo>
                    <a:pt x="8956" y="8837"/>
                    <a:pt x="4194" y="5027"/>
                    <a:pt x="9909" y="8837"/>
                  </a:cubicBezTo>
                  <a:close/>
                </a:path>
              </a:pathLst>
            </a:custGeom>
            <a:grp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69EAF25E-6B75-49BD-9533-7396C823EDED}"/>
                </a:ext>
              </a:extLst>
            </p:cNvPr>
            <p:cNvSpPr/>
            <p:nvPr/>
          </p:nvSpPr>
          <p:spPr>
            <a:xfrm>
              <a:off x="7008532" y="978375"/>
              <a:ext cx="9525" cy="47625"/>
            </a:xfrm>
            <a:custGeom>
              <a:avLst/>
              <a:gdLst>
                <a:gd name="connsiteX0" fmla="*/ 9488 w 9525"/>
                <a:gd name="connsiteY0" fmla="*/ 48420 h 47625"/>
                <a:gd name="connsiteX1" fmla="*/ 9488 w 9525"/>
                <a:gd name="connsiteY1" fmla="*/ 48420 h 47625"/>
              </a:gdLst>
              <a:ahLst/>
              <a:cxnLst>
                <a:cxn ang="0">
                  <a:pos x="connsiteX0" y="connsiteY0"/>
                </a:cxn>
                <a:cxn ang="0">
                  <a:pos x="connsiteX1" y="connsiteY1"/>
                </a:cxn>
              </a:cxnLst>
              <a:rect l="l" t="t" r="r" b="b"/>
              <a:pathLst>
                <a:path w="9525" h="47625">
                  <a:moveTo>
                    <a:pt x="9488" y="48420"/>
                  </a:moveTo>
                  <a:cubicBezTo>
                    <a:pt x="4726" y="-43973"/>
                    <a:pt x="8536" y="47467"/>
                    <a:pt x="9488" y="48420"/>
                  </a:cubicBezTo>
                  <a:close/>
                </a:path>
              </a:pathLst>
            </a:custGeom>
            <a:grp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AA459D0C-E5C5-45F8-82E7-D4DBE77EB373}"/>
                </a:ext>
              </a:extLst>
            </p:cNvPr>
            <p:cNvSpPr/>
            <p:nvPr/>
          </p:nvSpPr>
          <p:spPr>
            <a:xfrm>
              <a:off x="7122411" y="1121568"/>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7" y="8096"/>
                    <a:pt x="9909" y="7144"/>
                  </a:cubicBezTo>
                  <a:close/>
                </a:path>
              </a:pathLst>
            </a:custGeom>
            <a:grp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727ADEEF-5BA6-4A9E-AF73-5A4FC2AFEC20}"/>
                </a:ext>
              </a:extLst>
            </p:cNvPr>
            <p:cNvSpPr/>
            <p:nvPr/>
          </p:nvSpPr>
          <p:spPr>
            <a:xfrm>
              <a:off x="7105174" y="1119663"/>
              <a:ext cx="9525" cy="9525"/>
            </a:xfrm>
            <a:custGeom>
              <a:avLst/>
              <a:gdLst>
                <a:gd name="connsiteX0" fmla="*/ 9049 w 9525"/>
                <a:gd name="connsiteY0" fmla="*/ 7144 h 9525"/>
                <a:gd name="connsiteX1" fmla="*/ 7144 w 9525"/>
                <a:gd name="connsiteY1" fmla="*/ 10001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10001"/>
                  </a:cubicBezTo>
                  <a:cubicBezTo>
                    <a:pt x="8096" y="9049"/>
                    <a:pt x="8096" y="8096"/>
                    <a:pt x="9049" y="7144"/>
                  </a:cubicBezTo>
                  <a:close/>
                </a:path>
              </a:pathLst>
            </a:custGeom>
            <a:grp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D910AF25-4B61-4B25-9A72-D7FEA5DC3A3F}"/>
                </a:ext>
              </a:extLst>
            </p:cNvPr>
            <p:cNvSpPr/>
            <p:nvPr/>
          </p:nvSpPr>
          <p:spPr>
            <a:xfrm>
              <a:off x="7089099" y="1121568"/>
              <a:ext cx="28575" cy="38100"/>
            </a:xfrm>
            <a:custGeom>
              <a:avLst/>
              <a:gdLst>
                <a:gd name="connsiteX0" fmla="*/ 14645 w 28575"/>
                <a:gd name="connsiteY0" fmla="*/ 34766 h 38100"/>
                <a:gd name="connsiteX1" fmla="*/ 23218 w 28575"/>
                <a:gd name="connsiteY1" fmla="*/ 7144 h 38100"/>
                <a:gd name="connsiteX2" fmla="*/ 14645 w 28575"/>
                <a:gd name="connsiteY2" fmla="*/ 34766 h 38100"/>
              </a:gdLst>
              <a:ahLst/>
              <a:cxnLst>
                <a:cxn ang="0">
                  <a:pos x="connsiteX0" y="connsiteY0"/>
                </a:cxn>
                <a:cxn ang="0">
                  <a:pos x="connsiteX1" y="connsiteY1"/>
                </a:cxn>
                <a:cxn ang="0">
                  <a:pos x="connsiteX2" y="connsiteY2"/>
                </a:cxn>
              </a:cxnLst>
              <a:rect l="l" t="t" r="r" b="b"/>
              <a:pathLst>
                <a:path w="28575" h="38100">
                  <a:moveTo>
                    <a:pt x="14645" y="34766"/>
                  </a:moveTo>
                  <a:cubicBezTo>
                    <a:pt x="9883" y="30004"/>
                    <a:pt x="17503" y="17621"/>
                    <a:pt x="23218" y="7144"/>
                  </a:cubicBezTo>
                  <a:cubicBezTo>
                    <a:pt x="-6309" y="29051"/>
                    <a:pt x="13693" y="25241"/>
                    <a:pt x="14645" y="34766"/>
                  </a:cubicBezTo>
                  <a:close/>
                </a:path>
              </a:pathLst>
            </a:custGeom>
            <a:grp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E210D099-3E59-4721-8111-F3B25C6F99FF}"/>
                </a:ext>
              </a:extLst>
            </p:cNvPr>
            <p:cNvSpPr/>
            <p:nvPr/>
          </p:nvSpPr>
          <p:spPr>
            <a:xfrm>
              <a:off x="7103269" y="1156103"/>
              <a:ext cx="9525" cy="9525"/>
            </a:xfrm>
            <a:custGeom>
              <a:avLst/>
              <a:gdLst>
                <a:gd name="connsiteX0" fmla="*/ 7144 w 9525"/>
                <a:gd name="connsiteY0" fmla="*/ 9756 h 9525"/>
                <a:gd name="connsiteX1" fmla="*/ 10001 w 9525"/>
                <a:gd name="connsiteY1" fmla="*/ 8804 h 9525"/>
                <a:gd name="connsiteX2" fmla="*/ 7144 w 9525"/>
                <a:gd name="connsiteY2" fmla="*/ 9756 h 9525"/>
              </a:gdLst>
              <a:ahLst/>
              <a:cxnLst>
                <a:cxn ang="0">
                  <a:pos x="connsiteX0" y="connsiteY0"/>
                </a:cxn>
                <a:cxn ang="0">
                  <a:pos x="connsiteX1" y="connsiteY1"/>
                </a:cxn>
                <a:cxn ang="0">
                  <a:pos x="connsiteX2" y="connsiteY2"/>
                </a:cxn>
              </a:cxnLst>
              <a:rect l="l" t="t" r="r" b="b"/>
              <a:pathLst>
                <a:path w="9525" h="9525">
                  <a:moveTo>
                    <a:pt x="7144" y="9756"/>
                  </a:moveTo>
                  <a:cubicBezTo>
                    <a:pt x="9049" y="9756"/>
                    <a:pt x="9049" y="9756"/>
                    <a:pt x="10001" y="8804"/>
                  </a:cubicBezTo>
                  <a:cubicBezTo>
                    <a:pt x="10001" y="4994"/>
                    <a:pt x="9049" y="8804"/>
                    <a:pt x="7144" y="9756"/>
                  </a:cubicBezTo>
                  <a:close/>
                </a:path>
              </a:pathLst>
            </a:custGeom>
            <a:grp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59EA3483-B051-4ABA-897E-50E35919F8C4}"/>
                </a:ext>
              </a:extLst>
            </p:cNvPr>
            <p:cNvSpPr/>
            <p:nvPr/>
          </p:nvSpPr>
          <p:spPr>
            <a:xfrm>
              <a:off x="7057830" y="1089183"/>
              <a:ext cx="9525" cy="19050"/>
            </a:xfrm>
            <a:custGeom>
              <a:avLst/>
              <a:gdLst>
                <a:gd name="connsiteX0" fmla="*/ 7814 w 9525"/>
                <a:gd name="connsiteY0" fmla="*/ 7144 h 19050"/>
                <a:gd name="connsiteX1" fmla="*/ 7814 w 9525"/>
                <a:gd name="connsiteY1" fmla="*/ 7144 h 19050"/>
              </a:gdLst>
              <a:ahLst/>
              <a:cxnLst>
                <a:cxn ang="0">
                  <a:pos x="connsiteX0" y="connsiteY0"/>
                </a:cxn>
                <a:cxn ang="0">
                  <a:pos x="connsiteX1" y="connsiteY1"/>
                </a:cxn>
              </a:cxnLst>
              <a:rect l="l" t="t" r="r" b="b"/>
              <a:pathLst>
                <a:path w="9525" h="19050">
                  <a:moveTo>
                    <a:pt x="7814" y="7144"/>
                  </a:moveTo>
                  <a:cubicBezTo>
                    <a:pt x="5910" y="17621"/>
                    <a:pt x="8767" y="10954"/>
                    <a:pt x="7814" y="7144"/>
                  </a:cubicBezTo>
                  <a:close/>
                </a:path>
              </a:pathLst>
            </a:custGeom>
            <a:grp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E445664F-A48F-46BE-AACC-F6326892CB2A}"/>
                </a:ext>
              </a:extLst>
            </p:cNvPr>
            <p:cNvSpPr/>
            <p:nvPr/>
          </p:nvSpPr>
          <p:spPr>
            <a:xfrm>
              <a:off x="7060406" y="109204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7144" y="8096"/>
                    <a:pt x="8096" y="8096"/>
                    <a:pt x="9049" y="7144"/>
                  </a:cubicBezTo>
                  <a:close/>
                </a:path>
              </a:pathLst>
            </a:custGeom>
            <a:grp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76BEA2E3-A175-4B10-80D3-117CF807B4FB}"/>
                </a:ext>
              </a:extLst>
            </p:cNvPr>
            <p:cNvSpPr/>
            <p:nvPr/>
          </p:nvSpPr>
          <p:spPr>
            <a:xfrm>
              <a:off x="7057549" y="10882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512CD8D6-4571-4F62-93F2-96D58AF22750}"/>
                </a:ext>
              </a:extLst>
            </p:cNvPr>
            <p:cNvSpPr/>
            <p:nvPr/>
          </p:nvSpPr>
          <p:spPr>
            <a:xfrm>
              <a:off x="6993731" y="984739"/>
              <a:ext cx="9525" cy="9525"/>
            </a:xfrm>
            <a:custGeom>
              <a:avLst/>
              <a:gdLst>
                <a:gd name="connsiteX0" fmla="*/ 10001 w 9525"/>
                <a:gd name="connsiteY0" fmla="*/ 8718 h 9525"/>
                <a:gd name="connsiteX1" fmla="*/ 7144 w 9525"/>
                <a:gd name="connsiteY1" fmla="*/ 7766 h 9525"/>
                <a:gd name="connsiteX2" fmla="*/ 10001 w 9525"/>
                <a:gd name="connsiteY2" fmla="*/ 8718 h 9525"/>
              </a:gdLst>
              <a:ahLst/>
              <a:cxnLst>
                <a:cxn ang="0">
                  <a:pos x="connsiteX0" y="connsiteY0"/>
                </a:cxn>
                <a:cxn ang="0">
                  <a:pos x="connsiteX1" y="connsiteY1"/>
                </a:cxn>
                <a:cxn ang="0">
                  <a:pos x="connsiteX2" y="connsiteY2"/>
                </a:cxn>
              </a:cxnLst>
              <a:rect l="l" t="t" r="r" b="b"/>
              <a:pathLst>
                <a:path w="9525" h="9525">
                  <a:moveTo>
                    <a:pt x="10001" y="8718"/>
                  </a:moveTo>
                  <a:cubicBezTo>
                    <a:pt x="10001" y="5861"/>
                    <a:pt x="8096" y="7766"/>
                    <a:pt x="7144" y="7766"/>
                  </a:cubicBezTo>
                  <a:cubicBezTo>
                    <a:pt x="8096" y="7766"/>
                    <a:pt x="9049" y="8718"/>
                    <a:pt x="10001" y="8718"/>
                  </a:cubicBezTo>
                  <a:close/>
                </a:path>
              </a:pathLst>
            </a:custGeom>
            <a:grp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72FB209A-D825-4DD6-9B8C-EF2AC4E99FC2}"/>
                </a:ext>
              </a:extLst>
            </p:cNvPr>
            <p:cNvSpPr/>
            <p:nvPr/>
          </p:nvSpPr>
          <p:spPr>
            <a:xfrm>
              <a:off x="6928009" y="1012031"/>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grp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470BF3F8-7828-417F-98C9-821E71E0DF02}"/>
                </a:ext>
              </a:extLst>
            </p:cNvPr>
            <p:cNvSpPr/>
            <p:nvPr/>
          </p:nvSpPr>
          <p:spPr>
            <a:xfrm>
              <a:off x="6886099" y="107965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BACC9D3C-0C0D-487B-933F-66B5D50DA344}"/>
                </a:ext>
              </a:extLst>
            </p:cNvPr>
            <p:cNvSpPr/>
            <p:nvPr/>
          </p:nvSpPr>
          <p:spPr>
            <a:xfrm>
              <a:off x="6882490" y="1080611"/>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3132" y="15716"/>
                    <a:pt x="9800" y="9049"/>
                    <a:pt x="10752" y="7144"/>
                  </a:cubicBezTo>
                  <a:close/>
                </a:path>
              </a:pathLst>
            </a:custGeom>
            <a:grp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E61B71C8-13FE-48D7-8167-CAB9E9860D88}"/>
                </a:ext>
              </a:extLst>
            </p:cNvPr>
            <p:cNvSpPr/>
            <p:nvPr/>
          </p:nvSpPr>
          <p:spPr>
            <a:xfrm>
              <a:off x="6890374" y="1037748"/>
              <a:ext cx="19050" cy="38100"/>
            </a:xfrm>
            <a:custGeom>
              <a:avLst/>
              <a:gdLst>
                <a:gd name="connsiteX0" fmla="*/ 19061 w 19050"/>
                <a:gd name="connsiteY0" fmla="*/ 31909 h 38100"/>
                <a:gd name="connsiteX1" fmla="*/ 7631 w 19050"/>
                <a:gd name="connsiteY1" fmla="*/ 7144 h 38100"/>
                <a:gd name="connsiteX2" fmla="*/ 19061 w 19050"/>
                <a:gd name="connsiteY2" fmla="*/ 31909 h 38100"/>
              </a:gdLst>
              <a:ahLst/>
              <a:cxnLst>
                <a:cxn ang="0">
                  <a:pos x="connsiteX0" y="connsiteY0"/>
                </a:cxn>
                <a:cxn ang="0">
                  <a:pos x="connsiteX1" y="connsiteY1"/>
                </a:cxn>
                <a:cxn ang="0">
                  <a:pos x="connsiteX2" y="connsiteY2"/>
                </a:cxn>
              </a:cxnLst>
              <a:rect l="l" t="t" r="r" b="b"/>
              <a:pathLst>
                <a:path w="19050" h="38100">
                  <a:moveTo>
                    <a:pt x="19061" y="31909"/>
                  </a:moveTo>
                  <a:cubicBezTo>
                    <a:pt x="16204" y="24289"/>
                    <a:pt x="20014" y="9049"/>
                    <a:pt x="7631" y="7144"/>
                  </a:cubicBezTo>
                  <a:cubicBezTo>
                    <a:pt x="4774" y="15716"/>
                    <a:pt x="15251" y="40481"/>
                    <a:pt x="19061" y="31909"/>
                  </a:cubicBezTo>
                  <a:close/>
                </a:path>
              </a:pathLst>
            </a:custGeom>
            <a:grp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665DBE87-DEEC-48C1-A461-F871E8117C95}"/>
                </a:ext>
              </a:extLst>
            </p:cNvPr>
            <p:cNvSpPr/>
            <p:nvPr/>
          </p:nvSpPr>
          <p:spPr>
            <a:xfrm>
              <a:off x="6884822" y="1062738"/>
              <a:ext cx="38100" cy="28575"/>
            </a:xfrm>
            <a:custGeom>
              <a:avLst/>
              <a:gdLst>
                <a:gd name="connsiteX0" fmla="*/ 11278 w 38100"/>
                <a:gd name="connsiteY0" fmla="*/ 18349 h 28575"/>
                <a:gd name="connsiteX1" fmla="*/ 24613 w 38100"/>
                <a:gd name="connsiteY1" fmla="*/ 8824 h 28575"/>
                <a:gd name="connsiteX2" fmla="*/ 11278 w 38100"/>
                <a:gd name="connsiteY2" fmla="*/ 18349 h 28575"/>
              </a:gdLst>
              <a:ahLst/>
              <a:cxnLst>
                <a:cxn ang="0">
                  <a:pos x="connsiteX0" y="connsiteY0"/>
                </a:cxn>
                <a:cxn ang="0">
                  <a:pos x="connsiteX1" y="connsiteY1"/>
                </a:cxn>
                <a:cxn ang="0">
                  <a:pos x="connsiteX2" y="connsiteY2"/>
                </a:cxn>
              </a:cxnLst>
              <a:rect l="l" t="t" r="r" b="b"/>
              <a:pathLst>
                <a:path w="38100" h="28575">
                  <a:moveTo>
                    <a:pt x="11278" y="18349"/>
                  </a:moveTo>
                  <a:cubicBezTo>
                    <a:pt x="20803" y="17397"/>
                    <a:pt x="44615" y="48829"/>
                    <a:pt x="24613" y="8824"/>
                  </a:cubicBezTo>
                  <a:cubicBezTo>
                    <a:pt x="20803" y="-1653"/>
                    <a:pt x="-2057" y="41209"/>
                    <a:pt x="11278" y="18349"/>
                  </a:cubicBezTo>
                  <a:close/>
                </a:path>
              </a:pathLst>
            </a:custGeom>
            <a:grp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44005970-FF4B-472E-AC1D-53C465050A9F}"/>
                </a:ext>
              </a:extLst>
            </p:cNvPr>
            <p:cNvSpPr/>
            <p:nvPr/>
          </p:nvSpPr>
          <p:spPr>
            <a:xfrm>
              <a:off x="6902291" y="10653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FBFD9862-C08D-4FAF-9734-53520D466C8F}"/>
                </a:ext>
              </a:extLst>
            </p:cNvPr>
            <p:cNvSpPr/>
            <p:nvPr/>
          </p:nvSpPr>
          <p:spPr>
            <a:xfrm>
              <a:off x="7413964" y="1218257"/>
              <a:ext cx="28575" cy="19050"/>
            </a:xfrm>
            <a:custGeom>
              <a:avLst/>
              <a:gdLst>
                <a:gd name="connsiteX0" fmla="*/ 7916 w 28575"/>
                <a:gd name="connsiteY0" fmla="*/ 13325 h 19050"/>
                <a:gd name="connsiteX1" fmla="*/ 7916 w 28575"/>
                <a:gd name="connsiteY1" fmla="*/ 13325 h 19050"/>
              </a:gdLst>
              <a:ahLst/>
              <a:cxnLst>
                <a:cxn ang="0">
                  <a:pos x="connsiteX0" y="connsiteY0"/>
                </a:cxn>
                <a:cxn ang="0">
                  <a:pos x="connsiteX1" y="connsiteY1"/>
                </a:cxn>
              </a:cxnLst>
              <a:rect l="l" t="t" r="r" b="b"/>
              <a:pathLst>
                <a:path w="28575" h="19050">
                  <a:moveTo>
                    <a:pt x="7916" y="13325"/>
                  </a:moveTo>
                  <a:cubicBezTo>
                    <a:pt x="296" y="16183"/>
                    <a:pt x="52683" y="-1915"/>
                    <a:pt x="7916" y="13325"/>
                  </a:cubicBezTo>
                  <a:close/>
                </a:path>
              </a:pathLst>
            </a:custGeom>
            <a:grp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B72E2ADD-FFB5-48BC-9511-24DB7A814AAA}"/>
                </a:ext>
              </a:extLst>
            </p:cNvPr>
            <p:cNvSpPr/>
            <p:nvPr/>
          </p:nvSpPr>
          <p:spPr>
            <a:xfrm>
              <a:off x="7701439" y="96631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10001"/>
                    <a:pt x="8096" y="10001"/>
                  </a:cubicBezTo>
                  <a:cubicBezTo>
                    <a:pt x="8096" y="10001"/>
                    <a:pt x="7144" y="9049"/>
                    <a:pt x="7144" y="7144"/>
                  </a:cubicBezTo>
                  <a:close/>
                </a:path>
              </a:pathLst>
            </a:custGeom>
            <a:grp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24B69873-3F17-4D7F-A943-C34255AB8BCD}"/>
                </a:ext>
              </a:extLst>
            </p:cNvPr>
            <p:cNvSpPr/>
            <p:nvPr/>
          </p:nvSpPr>
          <p:spPr>
            <a:xfrm>
              <a:off x="7458551" y="1216818"/>
              <a:ext cx="9525" cy="19050"/>
            </a:xfrm>
            <a:custGeom>
              <a:avLst/>
              <a:gdLst>
                <a:gd name="connsiteX0" fmla="*/ 7144 w 9525"/>
                <a:gd name="connsiteY0" fmla="*/ 12859 h 19050"/>
                <a:gd name="connsiteX1" fmla="*/ 9049 w 9525"/>
                <a:gd name="connsiteY1" fmla="*/ 7144 h 19050"/>
                <a:gd name="connsiteX2" fmla="*/ 7144 w 9525"/>
                <a:gd name="connsiteY2" fmla="*/ 12859 h 19050"/>
              </a:gdLst>
              <a:ahLst/>
              <a:cxnLst>
                <a:cxn ang="0">
                  <a:pos x="connsiteX0" y="connsiteY0"/>
                </a:cxn>
                <a:cxn ang="0">
                  <a:pos x="connsiteX1" y="connsiteY1"/>
                </a:cxn>
                <a:cxn ang="0">
                  <a:pos x="connsiteX2" y="connsiteY2"/>
                </a:cxn>
              </a:cxnLst>
              <a:rect l="l" t="t" r="r" b="b"/>
              <a:pathLst>
                <a:path w="9525" h="19050">
                  <a:moveTo>
                    <a:pt x="7144" y="12859"/>
                  </a:moveTo>
                  <a:lnTo>
                    <a:pt x="9049" y="7144"/>
                  </a:lnTo>
                  <a:cubicBezTo>
                    <a:pt x="8096" y="8096"/>
                    <a:pt x="7144" y="10001"/>
                    <a:pt x="7144" y="12859"/>
                  </a:cubicBezTo>
                  <a:close/>
                </a:path>
              </a:pathLst>
            </a:custGeom>
            <a:grp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2A4F09FE-F71D-4490-A0CE-A4F13F005804}"/>
                </a:ext>
              </a:extLst>
            </p:cNvPr>
            <p:cNvSpPr/>
            <p:nvPr/>
          </p:nvSpPr>
          <p:spPr>
            <a:xfrm>
              <a:off x="7455694" y="1305293"/>
              <a:ext cx="9525" cy="9525"/>
            </a:xfrm>
            <a:custGeom>
              <a:avLst/>
              <a:gdLst>
                <a:gd name="connsiteX0" fmla="*/ 7144 w 9525"/>
                <a:gd name="connsiteY0" fmla="*/ 9156 h 9525"/>
                <a:gd name="connsiteX1" fmla="*/ 7144 w 9525"/>
                <a:gd name="connsiteY1" fmla="*/ 9156 h 9525"/>
              </a:gdLst>
              <a:ahLst/>
              <a:cxnLst>
                <a:cxn ang="0">
                  <a:pos x="connsiteX0" y="connsiteY0"/>
                </a:cxn>
                <a:cxn ang="0">
                  <a:pos x="connsiteX1" y="connsiteY1"/>
                </a:cxn>
              </a:cxnLst>
              <a:rect l="l" t="t" r="r" b="b"/>
              <a:pathLst>
                <a:path w="9525" h="9525">
                  <a:moveTo>
                    <a:pt x="7144" y="9156"/>
                  </a:moveTo>
                  <a:cubicBezTo>
                    <a:pt x="7144" y="12014"/>
                    <a:pt x="10001" y="3441"/>
                    <a:pt x="7144" y="9156"/>
                  </a:cubicBezTo>
                  <a:close/>
                </a:path>
              </a:pathLst>
            </a:custGeom>
            <a:grp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FD2A62EA-0E9E-4E62-92C0-85388A07591E}"/>
                </a:ext>
              </a:extLst>
            </p:cNvPr>
            <p:cNvSpPr/>
            <p:nvPr/>
          </p:nvSpPr>
          <p:spPr>
            <a:xfrm>
              <a:off x="7515701" y="117419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8A87B40E-580F-4129-A30F-987A28F015CA}"/>
                </a:ext>
              </a:extLst>
            </p:cNvPr>
            <p:cNvSpPr/>
            <p:nvPr/>
          </p:nvSpPr>
          <p:spPr>
            <a:xfrm>
              <a:off x="7369016" y="1322132"/>
              <a:ext cx="28575" cy="28575"/>
            </a:xfrm>
            <a:custGeom>
              <a:avLst/>
              <a:gdLst>
                <a:gd name="connsiteX0" fmla="*/ 7144 w 28575"/>
                <a:gd name="connsiteY0" fmla="*/ 21845 h 28575"/>
                <a:gd name="connsiteX1" fmla="*/ 7144 w 28575"/>
                <a:gd name="connsiteY1" fmla="*/ 21845 h 28575"/>
              </a:gdLst>
              <a:ahLst/>
              <a:cxnLst>
                <a:cxn ang="0">
                  <a:pos x="connsiteX0" y="connsiteY0"/>
                </a:cxn>
                <a:cxn ang="0">
                  <a:pos x="connsiteX1" y="connsiteY1"/>
                </a:cxn>
              </a:cxnLst>
              <a:rect l="l" t="t" r="r" b="b"/>
              <a:pathLst>
                <a:path w="28575" h="28575">
                  <a:moveTo>
                    <a:pt x="7144" y="21845"/>
                  </a:moveTo>
                  <a:cubicBezTo>
                    <a:pt x="19526" y="9463"/>
                    <a:pt x="33814" y="-3872"/>
                    <a:pt x="7144" y="21845"/>
                  </a:cubicBezTo>
                  <a:close/>
                </a:path>
              </a:pathLst>
            </a:custGeom>
            <a:grp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98CEF4B9-F28A-436C-BC81-8095D21B2BC6}"/>
                </a:ext>
              </a:extLst>
            </p:cNvPr>
            <p:cNvSpPr/>
            <p:nvPr/>
          </p:nvSpPr>
          <p:spPr>
            <a:xfrm>
              <a:off x="7681436" y="11149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D0DE38B4-C4C9-49F7-B8CC-09CA17E7CC18}"/>
                </a:ext>
              </a:extLst>
            </p:cNvPr>
            <p:cNvSpPr/>
            <p:nvPr/>
          </p:nvSpPr>
          <p:spPr>
            <a:xfrm>
              <a:off x="7681436" y="111490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lnTo>
                    <a:pt x="7144" y="7144"/>
                  </a:lnTo>
                  <a:cubicBezTo>
                    <a:pt x="8096" y="9049"/>
                    <a:pt x="8096" y="10954"/>
                    <a:pt x="9049" y="9049"/>
                  </a:cubicBezTo>
                  <a:close/>
                </a:path>
              </a:pathLst>
            </a:custGeom>
            <a:grp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3AB6A290-872F-4BFC-A241-756F9FF7A4E9}"/>
                </a:ext>
              </a:extLst>
            </p:cNvPr>
            <p:cNvSpPr/>
            <p:nvPr/>
          </p:nvSpPr>
          <p:spPr>
            <a:xfrm>
              <a:off x="7457705" y="1222216"/>
              <a:ext cx="9525" cy="19050"/>
            </a:xfrm>
            <a:custGeom>
              <a:avLst/>
              <a:gdLst>
                <a:gd name="connsiteX0" fmla="*/ 7990 w 9525"/>
                <a:gd name="connsiteY0" fmla="*/ 12224 h 19050"/>
                <a:gd name="connsiteX1" fmla="*/ 7990 w 9525"/>
                <a:gd name="connsiteY1" fmla="*/ 12224 h 19050"/>
              </a:gdLst>
              <a:ahLst/>
              <a:cxnLst>
                <a:cxn ang="0">
                  <a:pos x="connsiteX0" y="connsiteY0"/>
                </a:cxn>
                <a:cxn ang="0">
                  <a:pos x="connsiteX1" y="connsiteY1"/>
                </a:cxn>
              </a:cxnLst>
              <a:rect l="l" t="t" r="r" b="b"/>
              <a:pathLst>
                <a:path w="9525" h="19050">
                  <a:moveTo>
                    <a:pt x="7990" y="12224"/>
                  </a:moveTo>
                  <a:cubicBezTo>
                    <a:pt x="6086" y="794"/>
                    <a:pt x="7990" y="12224"/>
                    <a:pt x="7990" y="12224"/>
                  </a:cubicBezTo>
                  <a:close/>
                </a:path>
              </a:pathLst>
            </a:custGeom>
            <a:grp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D617DBA6-9B82-4F80-A420-0238163E5A05}"/>
                </a:ext>
              </a:extLst>
            </p:cNvPr>
            <p:cNvSpPr/>
            <p:nvPr/>
          </p:nvSpPr>
          <p:spPr>
            <a:xfrm>
              <a:off x="7450770" y="1243488"/>
              <a:ext cx="19050" cy="19050"/>
            </a:xfrm>
            <a:custGeom>
              <a:avLst/>
              <a:gdLst>
                <a:gd name="connsiteX0" fmla="*/ 13972 w 19050"/>
                <a:gd name="connsiteY0" fmla="*/ 7144 h 19050"/>
                <a:gd name="connsiteX1" fmla="*/ 13972 w 19050"/>
                <a:gd name="connsiteY1" fmla="*/ 7144 h 19050"/>
              </a:gdLst>
              <a:ahLst/>
              <a:cxnLst>
                <a:cxn ang="0">
                  <a:pos x="connsiteX0" y="connsiteY0"/>
                </a:cxn>
                <a:cxn ang="0">
                  <a:pos x="connsiteX1" y="connsiteY1"/>
                </a:cxn>
              </a:cxnLst>
              <a:rect l="l" t="t" r="r" b="b"/>
              <a:pathLst>
                <a:path w="19050" h="19050">
                  <a:moveTo>
                    <a:pt x="13972" y="7144"/>
                  </a:moveTo>
                  <a:cubicBezTo>
                    <a:pt x="6352" y="12859"/>
                    <a:pt x="3495" y="19526"/>
                    <a:pt x="13972" y="7144"/>
                  </a:cubicBezTo>
                  <a:close/>
                </a:path>
              </a:pathLst>
            </a:custGeom>
            <a:grp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BDF548B2-E454-42EA-9A28-ABFB3CC4BC8D}"/>
                </a:ext>
              </a:extLst>
            </p:cNvPr>
            <p:cNvSpPr/>
            <p:nvPr/>
          </p:nvSpPr>
          <p:spPr>
            <a:xfrm>
              <a:off x="7459504" y="1142507"/>
              <a:ext cx="76200" cy="95250"/>
            </a:xfrm>
            <a:custGeom>
              <a:avLst/>
              <a:gdLst>
                <a:gd name="connsiteX0" fmla="*/ 53816 w 76200"/>
                <a:gd name="connsiteY0" fmla="*/ 40498 h 95250"/>
                <a:gd name="connsiteX1" fmla="*/ 55721 w 76200"/>
                <a:gd name="connsiteY1" fmla="*/ 24305 h 95250"/>
                <a:gd name="connsiteX2" fmla="*/ 60484 w 76200"/>
                <a:gd name="connsiteY2" fmla="*/ 7160 h 95250"/>
                <a:gd name="connsiteX3" fmla="*/ 7144 w 76200"/>
                <a:gd name="connsiteY3" fmla="*/ 80503 h 95250"/>
                <a:gd name="connsiteX4" fmla="*/ 11906 w 76200"/>
                <a:gd name="connsiteY4" fmla="*/ 89075 h 95250"/>
                <a:gd name="connsiteX5" fmla="*/ 22384 w 76200"/>
                <a:gd name="connsiteY5" fmla="*/ 88123 h 95250"/>
                <a:gd name="connsiteX6" fmla="*/ 53816 w 76200"/>
                <a:gd name="connsiteY6" fmla="*/ 4049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53816" y="40498"/>
                  </a:moveTo>
                  <a:cubicBezTo>
                    <a:pt x="47149" y="45260"/>
                    <a:pt x="70961" y="24305"/>
                    <a:pt x="55721" y="24305"/>
                  </a:cubicBezTo>
                  <a:cubicBezTo>
                    <a:pt x="64294" y="30020"/>
                    <a:pt x="79534" y="23353"/>
                    <a:pt x="60484" y="7160"/>
                  </a:cubicBezTo>
                  <a:cubicBezTo>
                    <a:pt x="59531" y="6208"/>
                    <a:pt x="20479" y="47165"/>
                    <a:pt x="7144" y="80503"/>
                  </a:cubicBezTo>
                  <a:cubicBezTo>
                    <a:pt x="10001" y="74788"/>
                    <a:pt x="11906" y="77645"/>
                    <a:pt x="11906" y="89075"/>
                  </a:cubicBezTo>
                  <a:cubicBezTo>
                    <a:pt x="13811" y="74788"/>
                    <a:pt x="17621" y="74788"/>
                    <a:pt x="22384" y="88123"/>
                  </a:cubicBezTo>
                  <a:cubicBezTo>
                    <a:pt x="51911" y="60500"/>
                    <a:pt x="50006" y="47165"/>
                    <a:pt x="53816" y="40498"/>
                  </a:cubicBezTo>
                  <a:close/>
                </a:path>
              </a:pathLst>
            </a:custGeom>
            <a:grp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BFF94C6A-56BD-42AC-9477-EACA57748042}"/>
                </a:ext>
              </a:extLst>
            </p:cNvPr>
            <p:cNvSpPr/>
            <p:nvPr/>
          </p:nvSpPr>
          <p:spPr>
            <a:xfrm>
              <a:off x="7488079" y="120253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7EA934F9-1A9F-4C1C-B5CF-D67A2DC387B7}"/>
                </a:ext>
              </a:extLst>
            </p:cNvPr>
            <p:cNvSpPr/>
            <p:nvPr/>
          </p:nvSpPr>
          <p:spPr>
            <a:xfrm>
              <a:off x="7501414" y="118877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10001" y="6615"/>
                    <a:pt x="7144" y="7567"/>
                  </a:cubicBezTo>
                  <a:close/>
                </a:path>
              </a:pathLst>
            </a:custGeom>
            <a:grp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8462C88E-3FC7-4D8A-A0C7-7AC6C69294F4}"/>
                </a:ext>
              </a:extLst>
            </p:cNvPr>
            <p:cNvSpPr/>
            <p:nvPr/>
          </p:nvSpPr>
          <p:spPr>
            <a:xfrm>
              <a:off x="7463949" y="1236821"/>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16669"/>
                    <a:pt x="8414" y="7144"/>
                    <a:pt x="8414" y="7144"/>
                  </a:cubicBezTo>
                  <a:close/>
                </a:path>
              </a:pathLst>
            </a:custGeom>
            <a:grp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C661FDB5-88B7-42E5-82BC-AA0373D84D23}"/>
                </a:ext>
              </a:extLst>
            </p:cNvPr>
            <p:cNvSpPr/>
            <p:nvPr/>
          </p:nvSpPr>
          <p:spPr>
            <a:xfrm>
              <a:off x="7459080" y="122708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6615" y="4498"/>
                    <a:pt x="7567" y="9260"/>
                    <a:pt x="7567" y="9260"/>
                  </a:cubicBezTo>
                  <a:close/>
                </a:path>
              </a:pathLst>
            </a:custGeom>
            <a:grp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30EBA07E-139B-49B2-952C-0082DB5F7978}"/>
                </a:ext>
              </a:extLst>
            </p:cNvPr>
            <p:cNvSpPr/>
            <p:nvPr/>
          </p:nvSpPr>
          <p:spPr>
            <a:xfrm>
              <a:off x="7570946" y="118348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25CFB2E8-4DC0-4106-BA0A-74B10A058C8E}"/>
                </a:ext>
              </a:extLst>
            </p:cNvPr>
            <p:cNvSpPr/>
            <p:nvPr/>
          </p:nvSpPr>
          <p:spPr>
            <a:xfrm>
              <a:off x="7489031" y="1174843"/>
              <a:ext cx="47625" cy="47625"/>
            </a:xfrm>
            <a:custGeom>
              <a:avLst/>
              <a:gdLst>
                <a:gd name="connsiteX0" fmla="*/ 39529 w 47625"/>
                <a:gd name="connsiteY0" fmla="*/ 8162 h 47625"/>
                <a:gd name="connsiteX1" fmla="*/ 7144 w 47625"/>
                <a:gd name="connsiteY1" fmla="*/ 35784 h 47625"/>
                <a:gd name="connsiteX2" fmla="*/ 11906 w 47625"/>
                <a:gd name="connsiteY2" fmla="*/ 41499 h 47625"/>
                <a:gd name="connsiteX3" fmla="*/ 39529 w 47625"/>
                <a:gd name="connsiteY3" fmla="*/ 8162 h 47625"/>
              </a:gdLst>
              <a:ahLst/>
              <a:cxnLst>
                <a:cxn ang="0">
                  <a:pos x="connsiteX0" y="connsiteY0"/>
                </a:cxn>
                <a:cxn ang="0">
                  <a:pos x="connsiteX1" y="connsiteY1"/>
                </a:cxn>
                <a:cxn ang="0">
                  <a:pos x="connsiteX2" y="connsiteY2"/>
                </a:cxn>
                <a:cxn ang="0">
                  <a:pos x="connsiteX3" y="connsiteY3"/>
                </a:cxn>
              </a:cxnLst>
              <a:rect l="l" t="t" r="r" b="b"/>
              <a:pathLst>
                <a:path w="47625" h="47625">
                  <a:moveTo>
                    <a:pt x="39529" y="8162"/>
                  </a:moveTo>
                  <a:cubicBezTo>
                    <a:pt x="34766" y="11972"/>
                    <a:pt x="19526" y="37689"/>
                    <a:pt x="7144" y="35784"/>
                  </a:cubicBezTo>
                  <a:cubicBezTo>
                    <a:pt x="10954" y="36737"/>
                    <a:pt x="12859" y="38642"/>
                    <a:pt x="11906" y="41499"/>
                  </a:cubicBezTo>
                  <a:cubicBezTo>
                    <a:pt x="35719" y="48167"/>
                    <a:pt x="46196" y="-411"/>
                    <a:pt x="39529" y="8162"/>
                  </a:cubicBezTo>
                  <a:close/>
                </a:path>
              </a:pathLst>
            </a:custGeom>
            <a:grp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DBD9B751-8A4A-4140-B0FB-C4EEB0343F57}"/>
                </a:ext>
              </a:extLst>
            </p:cNvPr>
            <p:cNvSpPr/>
            <p:nvPr/>
          </p:nvSpPr>
          <p:spPr>
            <a:xfrm>
              <a:off x="7471886" y="12335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6615"/>
                    <a:pt x="7144" y="7567"/>
                  </a:cubicBezTo>
                  <a:cubicBezTo>
                    <a:pt x="8096" y="6615"/>
                    <a:pt x="8096" y="7567"/>
                    <a:pt x="7144" y="7567"/>
                  </a:cubicBezTo>
                  <a:close/>
                </a:path>
              </a:pathLst>
            </a:custGeom>
            <a:grp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F6A55A43-0913-422A-84CC-ACAC3AE737AA}"/>
                </a:ext>
              </a:extLst>
            </p:cNvPr>
            <p:cNvSpPr/>
            <p:nvPr/>
          </p:nvSpPr>
          <p:spPr>
            <a:xfrm>
              <a:off x="7370921" y="1179671"/>
              <a:ext cx="57150" cy="47625"/>
            </a:xfrm>
            <a:custGeom>
              <a:avLst/>
              <a:gdLst>
                <a:gd name="connsiteX0" fmla="*/ 7144 w 57150"/>
                <a:gd name="connsiteY0" fmla="*/ 25241 h 47625"/>
                <a:gd name="connsiteX1" fmla="*/ 55721 w 57150"/>
                <a:gd name="connsiteY1" fmla="*/ 7144 h 47625"/>
                <a:gd name="connsiteX2" fmla="*/ 53816 w 57150"/>
                <a:gd name="connsiteY2" fmla="*/ 22384 h 47625"/>
                <a:gd name="connsiteX3" fmla="*/ 29051 w 57150"/>
                <a:gd name="connsiteY3" fmla="*/ 43339 h 47625"/>
                <a:gd name="connsiteX4" fmla="*/ 7144 w 57150"/>
                <a:gd name="connsiteY4" fmla="*/ 25241 h 47625"/>
                <a:gd name="connsiteX5" fmla="*/ 11906 w 57150"/>
                <a:gd name="connsiteY5" fmla="*/ 22384 h 47625"/>
                <a:gd name="connsiteX6" fmla="*/ 15716 w 57150"/>
                <a:gd name="connsiteY6" fmla="*/ 22384 h 47625"/>
                <a:gd name="connsiteX7" fmla="*/ 11906 w 57150"/>
                <a:gd name="connsiteY7" fmla="*/ 2238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47625">
                  <a:moveTo>
                    <a:pt x="7144" y="25241"/>
                  </a:moveTo>
                  <a:cubicBezTo>
                    <a:pt x="20479" y="19526"/>
                    <a:pt x="34766" y="10001"/>
                    <a:pt x="55721" y="7144"/>
                  </a:cubicBezTo>
                  <a:cubicBezTo>
                    <a:pt x="56674" y="9049"/>
                    <a:pt x="51911" y="23336"/>
                    <a:pt x="53816" y="22384"/>
                  </a:cubicBezTo>
                  <a:cubicBezTo>
                    <a:pt x="37624" y="-476"/>
                    <a:pt x="47149" y="29051"/>
                    <a:pt x="29051" y="43339"/>
                  </a:cubicBezTo>
                  <a:cubicBezTo>
                    <a:pt x="30956" y="9049"/>
                    <a:pt x="8096" y="29051"/>
                    <a:pt x="7144" y="25241"/>
                  </a:cubicBezTo>
                  <a:close/>
                  <a:moveTo>
                    <a:pt x="11906" y="22384"/>
                  </a:moveTo>
                  <a:lnTo>
                    <a:pt x="15716" y="22384"/>
                  </a:lnTo>
                  <a:cubicBezTo>
                    <a:pt x="14764" y="21431"/>
                    <a:pt x="12859" y="21431"/>
                    <a:pt x="11906" y="22384"/>
                  </a:cubicBezTo>
                  <a:close/>
                </a:path>
              </a:pathLst>
            </a:custGeom>
            <a:grp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C52D2D0F-90FF-488C-A079-EB90A3872A79}"/>
                </a:ext>
              </a:extLst>
            </p:cNvPr>
            <p:cNvSpPr/>
            <p:nvPr/>
          </p:nvSpPr>
          <p:spPr>
            <a:xfrm>
              <a:off x="6901339" y="113014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6296BDC5-A24E-4826-9031-DE205289C2A9}"/>
                </a:ext>
              </a:extLst>
            </p:cNvPr>
            <p:cNvSpPr/>
            <p:nvPr/>
          </p:nvSpPr>
          <p:spPr>
            <a:xfrm>
              <a:off x="7207091" y="13158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grp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04AAB8A2-C59C-4F37-A13A-A35D9EAB2795}"/>
                </a:ext>
              </a:extLst>
            </p:cNvPr>
            <p:cNvSpPr/>
            <p:nvPr/>
          </p:nvSpPr>
          <p:spPr>
            <a:xfrm>
              <a:off x="7149941" y="13387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9049"/>
                  </a:lnTo>
                  <a:cubicBezTo>
                    <a:pt x="8096" y="9049"/>
                    <a:pt x="10001" y="8096"/>
                    <a:pt x="10954" y="7144"/>
                  </a:cubicBezTo>
                  <a:close/>
                </a:path>
              </a:pathLst>
            </a:custGeom>
            <a:grp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CAF469F2-2C36-4C9E-96B1-363F9095AF2C}"/>
                </a:ext>
              </a:extLst>
            </p:cNvPr>
            <p:cNvSpPr/>
            <p:nvPr/>
          </p:nvSpPr>
          <p:spPr>
            <a:xfrm>
              <a:off x="6911816" y="11615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grp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1CE06608-AB3D-4048-846B-D21BC1EA14E8}"/>
                </a:ext>
              </a:extLst>
            </p:cNvPr>
            <p:cNvSpPr/>
            <p:nvPr/>
          </p:nvSpPr>
          <p:spPr>
            <a:xfrm>
              <a:off x="7048976" y="129111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cubicBezTo>
                    <a:pt x="8096" y="9049"/>
                    <a:pt x="7144" y="8096"/>
                    <a:pt x="7144" y="7144"/>
                  </a:cubicBezTo>
                  <a:cubicBezTo>
                    <a:pt x="7144" y="8096"/>
                    <a:pt x="7144" y="9049"/>
                    <a:pt x="8096" y="10001"/>
                  </a:cubicBezTo>
                  <a:close/>
                </a:path>
              </a:pathLst>
            </a:custGeom>
            <a:grp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6D743C93-2FF0-4805-9BB9-896AF9BF17B6}"/>
                </a:ext>
              </a:extLst>
            </p:cNvPr>
            <p:cNvSpPr/>
            <p:nvPr/>
          </p:nvSpPr>
          <p:spPr>
            <a:xfrm>
              <a:off x="7153604" y="133873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46ED2535-E773-4744-8B09-979EE0AA86D1}"/>
                </a:ext>
              </a:extLst>
            </p:cNvPr>
            <p:cNvSpPr/>
            <p:nvPr/>
          </p:nvSpPr>
          <p:spPr>
            <a:xfrm>
              <a:off x="7230904" y="1341596"/>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7144"/>
                    <a:pt x="7144" y="8096"/>
                    <a:pt x="7144" y="8096"/>
                  </a:cubicBezTo>
                  <a:close/>
                </a:path>
              </a:pathLst>
            </a:custGeom>
            <a:grp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ADD842C4-EE4D-4CDC-A45A-9B5AB34B567E}"/>
                </a:ext>
              </a:extLst>
            </p:cNvPr>
            <p:cNvSpPr/>
            <p:nvPr/>
          </p:nvSpPr>
          <p:spPr>
            <a:xfrm>
              <a:off x="7228046" y="131683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lnTo>
                    <a:pt x="7144" y="8096"/>
                  </a:lnTo>
                  <a:close/>
                </a:path>
              </a:pathLst>
            </a:custGeom>
            <a:grp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78291934-DA7E-4D33-B7A2-781C76BC968F}"/>
                </a:ext>
              </a:extLst>
            </p:cNvPr>
            <p:cNvSpPr/>
            <p:nvPr/>
          </p:nvSpPr>
          <p:spPr>
            <a:xfrm>
              <a:off x="7343299" y="132064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10001" y="7144"/>
                  </a:lnTo>
                  <a:cubicBezTo>
                    <a:pt x="9049" y="8096"/>
                    <a:pt x="8096" y="8096"/>
                    <a:pt x="7144" y="9049"/>
                  </a:cubicBezTo>
                  <a:close/>
                </a:path>
              </a:pathLst>
            </a:custGeom>
            <a:grpFill/>
            <a:ln w="9525"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B9262365-DE32-42E5-9B15-CCFC205B0ACA}"/>
                </a:ext>
              </a:extLst>
            </p:cNvPr>
            <p:cNvSpPr/>
            <p:nvPr/>
          </p:nvSpPr>
          <p:spPr>
            <a:xfrm>
              <a:off x="7236619" y="132254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0D76776A-3306-48AF-864F-2A4E4464D777}"/>
                </a:ext>
              </a:extLst>
            </p:cNvPr>
            <p:cNvSpPr/>
            <p:nvPr/>
          </p:nvSpPr>
          <p:spPr>
            <a:xfrm>
              <a:off x="6921341" y="11063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grpFill/>
            <a:ln w="9525"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8AA78B15-DF8E-4506-94D3-D63581F9F8DF}"/>
                </a:ext>
              </a:extLst>
            </p:cNvPr>
            <p:cNvSpPr/>
            <p:nvPr/>
          </p:nvSpPr>
          <p:spPr>
            <a:xfrm>
              <a:off x="6906101" y="1098708"/>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8096"/>
                    <a:pt x="7144" y="9049"/>
                    <a:pt x="8096" y="10001"/>
                  </a:cubicBezTo>
                  <a:close/>
                </a:path>
              </a:pathLst>
            </a:custGeom>
            <a:grpFill/>
            <a:ln w="9525"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837B458D-0F46-4B14-A3B3-24A344C33AE6}"/>
                </a:ext>
              </a:extLst>
            </p:cNvPr>
            <p:cNvSpPr/>
            <p:nvPr/>
          </p:nvSpPr>
          <p:spPr>
            <a:xfrm>
              <a:off x="7008677" y="1256823"/>
              <a:ext cx="9525" cy="19050"/>
            </a:xfrm>
            <a:custGeom>
              <a:avLst/>
              <a:gdLst>
                <a:gd name="connsiteX0" fmla="*/ 9343 w 9525"/>
                <a:gd name="connsiteY0" fmla="*/ 11906 h 19050"/>
                <a:gd name="connsiteX1" fmla="*/ 9343 w 9525"/>
                <a:gd name="connsiteY1" fmla="*/ 7144 h 19050"/>
                <a:gd name="connsiteX2" fmla="*/ 9343 w 9525"/>
                <a:gd name="connsiteY2" fmla="*/ 11906 h 19050"/>
              </a:gdLst>
              <a:ahLst/>
              <a:cxnLst>
                <a:cxn ang="0">
                  <a:pos x="connsiteX0" y="connsiteY0"/>
                </a:cxn>
                <a:cxn ang="0">
                  <a:pos x="connsiteX1" y="connsiteY1"/>
                </a:cxn>
                <a:cxn ang="0">
                  <a:pos x="connsiteX2" y="connsiteY2"/>
                </a:cxn>
              </a:cxnLst>
              <a:rect l="l" t="t" r="r" b="b"/>
              <a:pathLst>
                <a:path w="9525" h="19050">
                  <a:moveTo>
                    <a:pt x="9343" y="11906"/>
                  </a:moveTo>
                  <a:cubicBezTo>
                    <a:pt x="9343" y="10001"/>
                    <a:pt x="8391" y="8096"/>
                    <a:pt x="9343" y="7144"/>
                  </a:cubicBezTo>
                  <a:cubicBezTo>
                    <a:pt x="7439" y="8096"/>
                    <a:pt x="5533" y="11906"/>
                    <a:pt x="9343" y="11906"/>
                  </a:cubicBezTo>
                  <a:close/>
                </a:path>
              </a:pathLst>
            </a:custGeom>
            <a:grpFill/>
            <a:ln w="9525"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6A04374B-2CD1-498B-B824-FDB10C61FE95}"/>
                </a:ext>
              </a:extLst>
            </p:cNvPr>
            <p:cNvSpPr/>
            <p:nvPr/>
          </p:nvSpPr>
          <p:spPr>
            <a:xfrm>
              <a:off x="6973729" y="110537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8096" y="8096"/>
                    <a:pt x="9049" y="8096"/>
                    <a:pt x="10001" y="8096"/>
                  </a:cubicBezTo>
                  <a:close/>
                </a:path>
              </a:pathLst>
            </a:custGeom>
            <a:grpFill/>
            <a:ln w="9525"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1976F938-392F-45EA-9506-DB092AD0E6E6}"/>
                </a:ext>
              </a:extLst>
            </p:cNvPr>
            <p:cNvSpPr/>
            <p:nvPr/>
          </p:nvSpPr>
          <p:spPr>
            <a:xfrm>
              <a:off x="6970871" y="110442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grpFill/>
            <a:ln w="9525"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DBF2079B-84AF-4B66-8F4D-1818B1BD48AB}"/>
                </a:ext>
              </a:extLst>
            </p:cNvPr>
            <p:cNvSpPr/>
            <p:nvPr/>
          </p:nvSpPr>
          <p:spPr>
            <a:xfrm>
              <a:off x="7060406" y="120634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4F8D223B-364A-49F7-987B-0CE1153CBD95}"/>
                </a:ext>
              </a:extLst>
            </p:cNvPr>
            <p:cNvSpPr/>
            <p:nvPr/>
          </p:nvSpPr>
          <p:spPr>
            <a:xfrm>
              <a:off x="6877526" y="1085792"/>
              <a:ext cx="38100" cy="28575"/>
            </a:xfrm>
            <a:custGeom>
              <a:avLst/>
              <a:gdLst>
                <a:gd name="connsiteX0" fmla="*/ 36671 w 38100"/>
                <a:gd name="connsiteY0" fmla="*/ 17203 h 28575"/>
                <a:gd name="connsiteX1" fmla="*/ 7144 w 38100"/>
                <a:gd name="connsiteY1" fmla="*/ 10535 h 28575"/>
                <a:gd name="connsiteX2" fmla="*/ 36671 w 38100"/>
                <a:gd name="connsiteY2" fmla="*/ 17203 h 28575"/>
              </a:gdLst>
              <a:ahLst/>
              <a:cxnLst>
                <a:cxn ang="0">
                  <a:pos x="connsiteX0" y="connsiteY0"/>
                </a:cxn>
                <a:cxn ang="0">
                  <a:pos x="connsiteX1" y="connsiteY1"/>
                </a:cxn>
                <a:cxn ang="0">
                  <a:pos x="connsiteX2" y="connsiteY2"/>
                </a:cxn>
              </a:cxnLst>
              <a:rect l="l" t="t" r="r" b="b"/>
              <a:pathLst>
                <a:path w="38100" h="28575">
                  <a:moveTo>
                    <a:pt x="36671" y="17203"/>
                  </a:moveTo>
                  <a:cubicBezTo>
                    <a:pt x="29051" y="17203"/>
                    <a:pt x="10954" y="58"/>
                    <a:pt x="7144" y="10535"/>
                  </a:cubicBezTo>
                  <a:cubicBezTo>
                    <a:pt x="17621" y="37205"/>
                    <a:pt x="28099" y="21013"/>
                    <a:pt x="36671" y="17203"/>
                  </a:cubicBezTo>
                  <a:close/>
                </a:path>
              </a:pathLst>
            </a:custGeom>
            <a:grpFill/>
            <a:ln w="9525"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E14C8A6A-90FB-482F-A85B-AF79425DD6E5}"/>
                </a:ext>
              </a:extLst>
            </p:cNvPr>
            <p:cNvSpPr/>
            <p:nvPr/>
          </p:nvSpPr>
          <p:spPr>
            <a:xfrm>
              <a:off x="6955208" y="109352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99DAB7BF-F25D-44D3-8564-5D1EA86DD7FC}"/>
                </a:ext>
              </a:extLst>
            </p:cNvPr>
            <p:cNvSpPr/>
            <p:nvPr/>
          </p:nvSpPr>
          <p:spPr>
            <a:xfrm>
              <a:off x="7332821" y="120919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F161B54D-14CC-4104-97A8-2F84222FFEE0}"/>
                </a:ext>
              </a:extLst>
            </p:cNvPr>
            <p:cNvSpPr/>
            <p:nvPr/>
          </p:nvSpPr>
          <p:spPr>
            <a:xfrm>
              <a:off x="693086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FAC94DD4-45BE-48DA-B4C1-E613EFE29AA3}"/>
                </a:ext>
              </a:extLst>
            </p:cNvPr>
            <p:cNvSpPr/>
            <p:nvPr/>
          </p:nvSpPr>
          <p:spPr>
            <a:xfrm>
              <a:off x="7280434" y="12225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7618743B-52D7-4999-8672-986FA06AA9ED}"/>
                </a:ext>
              </a:extLst>
            </p:cNvPr>
            <p:cNvSpPr/>
            <p:nvPr/>
          </p:nvSpPr>
          <p:spPr>
            <a:xfrm>
              <a:off x="7310914" y="1331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C858C076-77CB-463E-9800-A9F41A1AB945}"/>
                </a:ext>
              </a:extLst>
            </p:cNvPr>
            <p:cNvSpPr/>
            <p:nvPr/>
          </p:nvSpPr>
          <p:spPr>
            <a:xfrm>
              <a:off x="7280434" y="12227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95B1AEFB-75A9-4D07-8BF4-582D921CDC06}"/>
                </a:ext>
              </a:extLst>
            </p:cNvPr>
            <p:cNvSpPr/>
            <p:nvPr/>
          </p:nvSpPr>
          <p:spPr>
            <a:xfrm>
              <a:off x="7175659" y="1238726"/>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C4FBB272-7586-4C96-B1CF-BA2ECE70F29D}"/>
                </a:ext>
              </a:extLst>
            </p:cNvPr>
            <p:cNvSpPr/>
            <p:nvPr/>
          </p:nvSpPr>
          <p:spPr>
            <a:xfrm>
              <a:off x="7195661" y="12492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grpFill/>
            <a:ln w="9525"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2634A2A5-65EE-4317-BD28-68F0BC0B2C14}"/>
                </a:ext>
              </a:extLst>
            </p:cNvPr>
            <p:cNvSpPr/>
            <p:nvPr/>
          </p:nvSpPr>
          <p:spPr>
            <a:xfrm>
              <a:off x="7005161" y="1286351"/>
              <a:ext cx="9525" cy="9525"/>
            </a:xfrm>
            <a:custGeom>
              <a:avLst/>
              <a:gdLst>
                <a:gd name="connsiteX0" fmla="*/ 7144 w 9525"/>
                <a:gd name="connsiteY0" fmla="*/ 7144 h 9525"/>
                <a:gd name="connsiteX1" fmla="*/ 10001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10001" y="8096"/>
                  </a:cubicBez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967DE6A4-973C-44AA-B6C4-50AEA462AF81}"/>
                </a:ext>
              </a:extLst>
            </p:cNvPr>
            <p:cNvSpPr/>
            <p:nvPr/>
          </p:nvSpPr>
          <p:spPr>
            <a:xfrm>
              <a:off x="7280434" y="122062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7144" y="7144"/>
                    <a:pt x="7144" y="8096"/>
                    <a:pt x="7144" y="9049"/>
                  </a:cubicBezTo>
                  <a:close/>
                </a:path>
              </a:pathLst>
            </a:custGeom>
            <a:grpFill/>
            <a:ln w="9525"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8F95F1CA-66EA-48FC-96C8-A358CABBA863}"/>
                </a:ext>
              </a:extLst>
            </p:cNvPr>
            <p:cNvSpPr/>
            <p:nvPr/>
          </p:nvSpPr>
          <p:spPr>
            <a:xfrm>
              <a:off x="7139464" y="126087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990E4547-A714-4D04-AA7D-FAC02E04EE68}"/>
                </a:ext>
              </a:extLst>
            </p:cNvPr>
            <p:cNvSpPr/>
            <p:nvPr/>
          </p:nvSpPr>
          <p:spPr>
            <a:xfrm>
              <a:off x="7122528" y="1255231"/>
              <a:ext cx="28575" cy="19050"/>
            </a:xfrm>
            <a:custGeom>
              <a:avLst/>
              <a:gdLst>
                <a:gd name="connsiteX0" fmla="*/ 14554 w 28575"/>
                <a:gd name="connsiteY0" fmla="*/ 7784 h 19050"/>
                <a:gd name="connsiteX1" fmla="*/ 14554 w 28575"/>
                <a:gd name="connsiteY1" fmla="*/ 7784 h 19050"/>
              </a:gdLst>
              <a:ahLst/>
              <a:cxnLst>
                <a:cxn ang="0">
                  <a:pos x="connsiteX0" y="connsiteY0"/>
                </a:cxn>
                <a:cxn ang="0">
                  <a:pos x="connsiteX1" y="connsiteY1"/>
                </a:cxn>
              </a:cxnLst>
              <a:rect l="l" t="t" r="r" b="b"/>
              <a:pathLst>
                <a:path w="28575" h="19050">
                  <a:moveTo>
                    <a:pt x="14554" y="7784"/>
                  </a:moveTo>
                  <a:cubicBezTo>
                    <a:pt x="-13069" y="37311"/>
                    <a:pt x="47891" y="2069"/>
                    <a:pt x="14554" y="7784"/>
                  </a:cubicBezTo>
                  <a:close/>
                </a:path>
              </a:pathLst>
            </a:custGeom>
            <a:grpFill/>
            <a:ln w="9525"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406D5F2E-A1B5-4D0A-A18F-9DA680B02823}"/>
                </a:ext>
              </a:extLst>
            </p:cNvPr>
            <p:cNvSpPr/>
            <p:nvPr/>
          </p:nvSpPr>
          <p:spPr>
            <a:xfrm>
              <a:off x="7130891" y="125301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7144"/>
                    <a:pt x="9049" y="7144"/>
                  </a:cubicBezTo>
                  <a:cubicBezTo>
                    <a:pt x="8096" y="7144"/>
                    <a:pt x="7144" y="7144"/>
                    <a:pt x="7144" y="8096"/>
                  </a:cubicBezTo>
                  <a:close/>
                </a:path>
              </a:pathLst>
            </a:custGeom>
            <a:grpFill/>
            <a:ln w="9525"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B3F1D940-2C39-4C09-9DF8-EC54F6C120D5}"/>
                </a:ext>
              </a:extLst>
            </p:cNvPr>
            <p:cNvSpPr/>
            <p:nvPr/>
          </p:nvSpPr>
          <p:spPr>
            <a:xfrm>
              <a:off x="7093744" y="123586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7144" y="7144"/>
                    <a:pt x="8096" y="7144"/>
                    <a:pt x="9049" y="7144"/>
                  </a:cubicBezTo>
                  <a:close/>
                </a:path>
              </a:pathLst>
            </a:custGeom>
            <a:grpFill/>
            <a:ln w="9525"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303D3558-D6BD-441F-8608-A7B08636AF3C}"/>
                </a:ext>
              </a:extLst>
            </p:cNvPr>
            <p:cNvSpPr/>
            <p:nvPr/>
          </p:nvSpPr>
          <p:spPr>
            <a:xfrm>
              <a:off x="7404259" y="1240356"/>
              <a:ext cx="9525" cy="9525"/>
            </a:xfrm>
            <a:custGeom>
              <a:avLst/>
              <a:gdLst>
                <a:gd name="connsiteX0" fmla="*/ 10954 w 9525"/>
                <a:gd name="connsiteY0" fmla="*/ 7419 h 9525"/>
                <a:gd name="connsiteX1" fmla="*/ 10954 w 9525"/>
                <a:gd name="connsiteY1" fmla="*/ 7419 h 9525"/>
              </a:gdLst>
              <a:ahLst/>
              <a:cxnLst>
                <a:cxn ang="0">
                  <a:pos x="connsiteX0" y="connsiteY0"/>
                </a:cxn>
                <a:cxn ang="0">
                  <a:pos x="connsiteX1" y="connsiteY1"/>
                </a:cxn>
              </a:cxnLst>
              <a:rect l="l" t="t" r="r" b="b"/>
              <a:pathLst>
                <a:path w="9525" h="9525">
                  <a:moveTo>
                    <a:pt x="10954" y="7419"/>
                  </a:moveTo>
                  <a:cubicBezTo>
                    <a:pt x="10954" y="6466"/>
                    <a:pt x="2381" y="8371"/>
                    <a:pt x="10954" y="7419"/>
                  </a:cubicBezTo>
                  <a:close/>
                </a:path>
              </a:pathLst>
            </a:custGeom>
            <a:grpFill/>
            <a:ln w="9525"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7BD3A956-A5F9-4256-8546-E41BF6E8FB5B}"/>
                </a:ext>
              </a:extLst>
            </p:cNvPr>
            <p:cNvSpPr/>
            <p:nvPr/>
          </p:nvSpPr>
          <p:spPr>
            <a:xfrm>
              <a:off x="6989921" y="121015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0001"/>
                    <a:pt x="10001" y="8096"/>
                    <a:pt x="7144" y="7144"/>
                  </a:cubicBezTo>
                  <a:close/>
                </a:path>
              </a:pathLst>
            </a:custGeom>
            <a:grpFill/>
            <a:ln w="9525"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FB943B8E-85C3-4B6B-BC00-6383AA1356FD}"/>
                </a:ext>
              </a:extLst>
            </p:cNvPr>
            <p:cNvSpPr/>
            <p:nvPr/>
          </p:nvSpPr>
          <p:spPr>
            <a:xfrm>
              <a:off x="7121366" y="126444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9049" y="8096"/>
                    <a:pt x="9049"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F35C2C72-67C0-4195-A6EE-318B695B685C}"/>
                </a:ext>
              </a:extLst>
            </p:cNvPr>
            <p:cNvSpPr/>
            <p:nvPr/>
          </p:nvSpPr>
          <p:spPr>
            <a:xfrm>
              <a:off x="6995319" y="1196220"/>
              <a:ext cx="9525" cy="19050"/>
            </a:xfrm>
            <a:custGeom>
              <a:avLst/>
              <a:gdLst>
                <a:gd name="connsiteX0" fmla="*/ 8414 w 9525"/>
                <a:gd name="connsiteY0" fmla="*/ 13455 h 19050"/>
                <a:gd name="connsiteX1" fmla="*/ 8414 w 9525"/>
                <a:gd name="connsiteY1" fmla="*/ 13455 h 19050"/>
              </a:gdLst>
              <a:ahLst/>
              <a:cxnLst>
                <a:cxn ang="0">
                  <a:pos x="connsiteX0" y="connsiteY0"/>
                </a:cxn>
                <a:cxn ang="0">
                  <a:pos x="connsiteX1" y="connsiteY1"/>
                </a:cxn>
              </a:cxnLst>
              <a:rect l="l" t="t" r="r" b="b"/>
              <a:pathLst>
                <a:path w="9525" h="19050">
                  <a:moveTo>
                    <a:pt x="8414" y="13455"/>
                  </a:moveTo>
                  <a:cubicBezTo>
                    <a:pt x="8414" y="8692"/>
                    <a:pt x="5556" y="2025"/>
                    <a:pt x="8414" y="13455"/>
                  </a:cubicBezTo>
                  <a:close/>
                </a:path>
              </a:pathLst>
            </a:custGeom>
            <a:grpFill/>
            <a:ln w="9525"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35A576C3-7409-4F61-94AB-6E6169C52B71}"/>
                </a:ext>
              </a:extLst>
            </p:cNvPr>
            <p:cNvSpPr/>
            <p:nvPr/>
          </p:nvSpPr>
          <p:spPr>
            <a:xfrm>
              <a:off x="6992779" y="11968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5CDD4FBB-2FBD-4886-B48B-0B7D370F49B6}"/>
                </a:ext>
              </a:extLst>
            </p:cNvPr>
            <p:cNvSpPr/>
            <p:nvPr/>
          </p:nvSpPr>
          <p:spPr>
            <a:xfrm>
              <a:off x="6894395" y="959638"/>
              <a:ext cx="847725" cy="400050"/>
            </a:xfrm>
            <a:custGeom>
              <a:avLst/>
              <a:gdLst>
                <a:gd name="connsiteX0" fmla="*/ 561775 w 847725"/>
                <a:gd name="connsiteY0" fmla="*/ 299566 h 400050"/>
                <a:gd name="connsiteX1" fmla="*/ 596065 w 847725"/>
                <a:gd name="connsiteY1" fmla="*/ 285279 h 400050"/>
                <a:gd name="connsiteX2" fmla="*/ 597017 w 847725"/>
                <a:gd name="connsiteY2" fmla="*/ 274801 h 400050"/>
                <a:gd name="connsiteX3" fmla="*/ 620830 w 847725"/>
                <a:gd name="connsiteY3" fmla="*/ 287184 h 400050"/>
                <a:gd name="connsiteX4" fmla="*/ 660835 w 847725"/>
                <a:gd name="connsiteY4" fmla="*/ 259561 h 400050"/>
                <a:gd name="connsiteX5" fmla="*/ 650357 w 847725"/>
                <a:gd name="connsiteY5" fmla="*/ 248131 h 400050"/>
                <a:gd name="connsiteX6" fmla="*/ 729415 w 847725"/>
                <a:gd name="connsiteY6" fmla="*/ 214794 h 400050"/>
                <a:gd name="connsiteX7" fmla="*/ 824665 w 847725"/>
                <a:gd name="connsiteY7" fmla="*/ 19531 h 400050"/>
                <a:gd name="connsiteX8" fmla="*/ 844667 w 847725"/>
                <a:gd name="connsiteY8" fmla="*/ 35724 h 400050"/>
                <a:gd name="connsiteX9" fmla="*/ 804662 w 847725"/>
                <a:gd name="connsiteY9" fmla="*/ 166216 h 400050"/>
                <a:gd name="connsiteX10" fmla="*/ 797042 w 847725"/>
                <a:gd name="connsiteY10" fmla="*/ 143356 h 400050"/>
                <a:gd name="connsiteX11" fmla="*/ 789422 w 847725"/>
                <a:gd name="connsiteY11" fmla="*/ 174789 h 400050"/>
                <a:gd name="connsiteX12" fmla="*/ 802757 w 847725"/>
                <a:gd name="connsiteY12" fmla="*/ 169074 h 400050"/>
                <a:gd name="connsiteX13" fmla="*/ 751322 w 847725"/>
                <a:gd name="connsiteY13" fmla="*/ 248131 h 400050"/>
                <a:gd name="connsiteX14" fmla="*/ 742750 w 847725"/>
                <a:gd name="connsiteY14" fmla="*/ 237654 h 400050"/>
                <a:gd name="connsiteX15" fmla="*/ 709412 w 847725"/>
                <a:gd name="connsiteY15" fmla="*/ 289089 h 400050"/>
                <a:gd name="connsiteX16" fmla="*/ 703697 w 847725"/>
                <a:gd name="connsiteY16" fmla="*/ 265276 h 400050"/>
                <a:gd name="connsiteX17" fmla="*/ 702745 w 847725"/>
                <a:gd name="connsiteY17" fmla="*/ 270991 h 400050"/>
                <a:gd name="connsiteX18" fmla="*/ 565585 w 847725"/>
                <a:gd name="connsiteY18" fmla="*/ 369099 h 400050"/>
                <a:gd name="connsiteX19" fmla="*/ 552250 w 847725"/>
                <a:gd name="connsiteY19" fmla="*/ 380529 h 400050"/>
                <a:gd name="connsiteX20" fmla="*/ 574157 w 847725"/>
                <a:gd name="connsiteY20" fmla="*/ 379576 h 400050"/>
                <a:gd name="connsiteX21" fmla="*/ 614162 w 847725"/>
                <a:gd name="connsiteY21" fmla="*/ 344334 h 400050"/>
                <a:gd name="connsiteX22" fmla="*/ 635117 w 847725"/>
                <a:gd name="connsiteY22" fmla="*/ 339571 h 400050"/>
                <a:gd name="connsiteX23" fmla="*/ 629402 w 847725"/>
                <a:gd name="connsiteY23" fmla="*/ 354811 h 400050"/>
                <a:gd name="connsiteX24" fmla="*/ 607495 w 847725"/>
                <a:gd name="connsiteY24" fmla="*/ 358621 h 400050"/>
                <a:gd name="connsiteX25" fmla="*/ 620830 w 847725"/>
                <a:gd name="connsiteY25" fmla="*/ 363384 h 400050"/>
                <a:gd name="connsiteX26" fmla="*/ 500815 w 847725"/>
                <a:gd name="connsiteY26" fmla="*/ 386244 h 400050"/>
                <a:gd name="connsiteX27" fmla="*/ 495100 w 847725"/>
                <a:gd name="connsiteY27" fmla="*/ 380529 h 400050"/>
                <a:gd name="connsiteX28" fmla="*/ 540820 w 847725"/>
                <a:gd name="connsiteY28" fmla="*/ 364336 h 400050"/>
                <a:gd name="connsiteX29" fmla="*/ 544630 w 847725"/>
                <a:gd name="connsiteY29" fmla="*/ 362431 h 400050"/>
                <a:gd name="connsiteX30" fmla="*/ 463667 w 847725"/>
                <a:gd name="connsiteY30" fmla="*/ 363384 h 400050"/>
                <a:gd name="connsiteX31" fmla="*/ 457952 w 847725"/>
                <a:gd name="connsiteY31" fmla="*/ 348144 h 400050"/>
                <a:gd name="connsiteX32" fmla="*/ 418900 w 847725"/>
                <a:gd name="connsiteY32" fmla="*/ 379576 h 400050"/>
                <a:gd name="connsiteX33" fmla="*/ 457952 w 847725"/>
                <a:gd name="connsiteY33" fmla="*/ 371956 h 400050"/>
                <a:gd name="connsiteX34" fmla="*/ 454142 w 847725"/>
                <a:gd name="connsiteY34" fmla="*/ 388149 h 400050"/>
                <a:gd name="connsiteX35" fmla="*/ 293170 w 847725"/>
                <a:gd name="connsiteY35" fmla="*/ 388149 h 400050"/>
                <a:gd name="connsiteX36" fmla="*/ 335080 w 847725"/>
                <a:gd name="connsiteY36" fmla="*/ 377671 h 400050"/>
                <a:gd name="connsiteX37" fmla="*/ 324602 w 847725"/>
                <a:gd name="connsiteY37" fmla="*/ 393864 h 400050"/>
                <a:gd name="connsiteX38" fmla="*/ 347462 w 847725"/>
                <a:gd name="connsiteY38" fmla="*/ 394816 h 400050"/>
                <a:gd name="connsiteX39" fmla="*/ 346510 w 847725"/>
                <a:gd name="connsiteY39" fmla="*/ 354811 h 400050"/>
                <a:gd name="connsiteX40" fmla="*/ 280787 w 847725"/>
                <a:gd name="connsiteY40" fmla="*/ 376719 h 400050"/>
                <a:gd name="connsiteX41" fmla="*/ 299837 w 847725"/>
                <a:gd name="connsiteY41" fmla="*/ 359574 h 400050"/>
                <a:gd name="connsiteX42" fmla="*/ 306505 w 847725"/>
                <a:gd name="connsiteY42" fmla="*/ 367194 h 400050"/>
                <a:gd name="connsiteX43" fmla="*/ 295075 w 847725"/>
                <a:gd name="connsiteY43" fmla="*/ 384339 h 400050"/>
                <a:gd name="connsiteX44" fmla="*/ 252212 w 847725"/>
                <a:gd name="connsiteY44" fmla="*/ 385291 h 400050"/>
                <a:gd name="connsiteX45" fmla="*/ 247449 w 847725"/>
                <a:gd name="connsiteY45" fmla="*/ 383386 h 400050"/>
                <a:gd name="connsiteX46" fmla="*/ 271262 w 847725"/>
                <a:gd name="connsiteY46" fmla="*/ 373861 h 400050"/>
                <a:gd name="connsiteX47" fmla="*/ 248402 w 847725"/>
                <a:gd name="connsiteY47" fmla="*/ 375766 h 400050"/>
                <a:gd name="connsiteX48" fmla="*/ 266500 w 847725"/>
                <a:gd name="connsiteY48" fmla="*/ 365289 h 400050"/>
                <a:gd name="connsiteX49" fmla="*/ 278882 w 847725"/>
                <a:gd name="connsiteY49" fmla="*/ 363384 h 400050"/>
                <a:gd name="connsiteX50" fmla="*/ 202682 w 847725"/>
                <a:gd name="connsiteY50" fmla="*/ 371004 h 400050"/>
                <a:gd name="connsiteX51" fmla="*/ 236972 w 847725"/>
                <a:gd name="connsiteY51" fmla="*/ 375766 h 400050"/>
                <a:gd name="connsiteX52" fmla="*/ 223637 w 847725"/>
                <a:gd name="connsiteY52" fmla="*/ 367194 h 400050"/>
                <a:gd name="connsiteX53" fmla="*/ 240782 w 847725"/>
                <a:gd name="connsiteY53" fmla="*/ 350049 h 400050"/>
                <a:gd name="connsiteX54" fmla="*/ 235067 w 847725"/>
                <a:gd name="connsiteY54" fmla="*/ 359574 h 400050"/>
                <a:gd name="connsiteX55" fmla="*/ 190299 w 847725"/>
                <a:gd name="connsiteY55" fmla="*/ 372909 h 400050"/>
                <a:gd name="connsiteX56" fmla="*/ 160772 w 847725"/>
                <a:gd name="connsiteY56" fmla="*/ 342429 h 400050"/>
                <a:gd name="connsiteX57" fmla="*/ 199824 w 847725"/>
                <a:gd name="connsiteY57" fmla="*/ 354811 h 400050"/>
                <a:gd name="connsiteX58" fmla="*/ 144580 w 847725"/>
                <a:gd name="connsiteY58" fmla="*/ 345286 h 400050"/>
                <a:gd name="connsiteX59" fmla="*/ 117910 w 847725"/>
                <a:gd name="connsiteY59" fmla="*/ 335761 h 400050"/>
                <a:gd name="connsiteX60" fmla="*/ 145532 w 847725"/>
                <a:gd name="connsiteY60" fmla="*/ 331951 h 400050"/>
                <a:gd name="connsiteX61" fmla="*/ 78857 w 847725"/>
                <a:gd name="connsiteY61" fmla="*/ 310044 h 400050"/>
                <a:gd name="connsiteX62" fmla="*/ 24565 w 847725"/>
                <a:gd name="connsiteY62" fmla="*/ 230034 h 400050"/>
                <a:gd name="connsiteX63" fmla="*/ 40757 w 847725"/>
                <a:gd name="connsiteY63" fmla="*/ 258609 h 400050"/>
                <a:gd name="connsiteX64" fmla="*/ 55045 w 847725"/>
                <a:gd name="connsiteY64" fmla="*/ 250989 h 400050"/>
                <a:gd name="connsiteX65" fmla="*/ 37899 w 847725"/>
                <a:gd name="connsiteY65" fmla="*/ 239559 h 400050"/>
                <a:gd name="connsiteX66" fmla="*/ 12182 w 847725"/>
                <a:gd name="connsiteY66" fmla="*/ 234796 h 400050"/>
                <a:gd name="connsiteX67" fmla="*/ 38852 w 847725"/>
                <a:gd name="connsiteY67" fmla="*/ 215746 h 400050"/>
                <a:gd name="connsiteX68" fmla="*/ 13135 w 847725"/>
                <a:gd name="connsiteY68" fmla="*/ 194791 h 400050"/>
                <a:gd name="connsiteX69" fmla="*/ 20755 w 847725"/>
                <a:gd name="connsiteY69" fmla="*/ 214794 h 400050"/>
                <a:gd name="connsiteX70" fmla="*/ 21707 w 847725"/>
                <a:gd name="connsiteY70" fmla="*/ 211936 h 400050"/>
                <a:gd name="connsiteX71" fmla="*/ 16945 w 847725"/>
                <a:gd name="connsiteY71" fmla="*/ 150976 h 400050"/>
                <a:gd name="connsiteX72" fmla="*/ 20755 w 847725"/>
                <a:gd name="connsiteY72" fmla="*/ 146214 h 400050"/>
                <a:gd name="connsiteX73" fmla="*/ 40757 w 847725"/>
                <a:gd name="connsiteY73" fmla="*/ 154786 h 400050"/>
                <a:gd name="connsiteX74" fmla="*/ 72190 w 847725"/>
                <a:gd name="connsiteY74" fmla="*/ 194791 h 400050"/>
                <a:gd name="connsiteX75" fmla="*/ 82667 w 847725"/>
                <a:gd name="connsiteY75" fmla="*/ 199554 h 400050"/>
                <a:gd name="connsiteX76" fmla="*/ 62665 w 847725"/>
                <a:gd name="connsiteY76" fmla="*/ 159549 h 400050"/>
                <a:gd name="connsiteX77" fmla="*/ 54092 w 847725"/>
                <a:gd name="connsiteY77" fmla="*/ 146214 h 400050"/>
                <a:gd name="connsiteX78" fmla="*/ 53140 w 847725"/>
                <a:gd name="connsiteY78" fmla="*/ 134784 h 400050"/>
                <a:gd name="connsiteX79" fmla="*/ 67427 w 847725"/>
                <a:gd name="connsiteY79" fmla="*/ 141451 h 400050"/>
                <a:gd name="connsiteX80" fmla="*/ 103622 w 847725"/>
                <a:gd name="connsiteY80" fmla="*/ 199554 h 400050"/>
                <a:gd name="connsiteX81" fmla="*/ 141722 w 847725"/>
                <a:gd name="connsiteY81" fmla="*/ 215746 h 400050"/>
                <a:gd name="connsiteX82" fmla="*/ 130292 w 847725"/>
                <a:gd name="connsiteY82" fmla="*/ 234796 h 400050"/>
                <a:gd name="connsiteX83" fmla="*/ 178870 w 847725"/>
                <a:gd name="connsiteY83" fmla="*/ 243369 h 400050"/>
                <a:gd name="connsiteX84" fmla="*/ 162677 w 847725"/>
                <a:gd name="connsiteY84" fmla="*/ 257656 h 400050"/>
                <a:gd name="connsiteX85" fmla="*/ 157915 w 847725"/>
                <a:gd name="connsiteY85" fmla="*/ 259561 h 400050"/>
                <a:gd name="connsiteX86" fmla="*/ 282692 w 847725"/>
                <a:gd name="connsiteY86" fmla="*/ 294804 h 400050"/>
                <a:gd name="connsiteX87" fmla="*/ 291265 w 847725"/>
                <a:gd name="connsiteY87" fmla="*/ 290994 h 400050"/>
                <a:gd name="connsiteX88" fmla="*/ 306505 w 847725"/>
                <a:gd name="connsiteY88" fmla="*/ 269086 h 400050"/>
                <a:gd name="connsiteX89" fmla="*/ 299837 w 847725"/>
                <a:gd name="connsiteY89" fmla="*/ 271944 h 400050"/>
                <a:gd name="connsiteX90" fmla="*/ 312220 w 847725"/>
                <a:gd name="connsiteY90" fmla="*/ 287184 h 400050"/>
                <a:gd name="connsiteX91" fmla="*/ 294122 w 847725"/>
                <a:gd name="connsiteY91" fmla="*/ 310996 h 400050"/>
                <a:gd name="connsiteX92" fmla="*/ 312220 w 847725"/>
                <a:gd name="connsiteY92" fmla="*/ 306234 h 400050"/>
                <a:gd name="connsiteX93" fmla="*/ 335080 w 847725"/>
                <a:gd name="connsiteY93" fmla="*/ 286231 h 400050"/>
                <a:gd name="connsiteX94" fmla="*/ 312220 w 847725"/>
                <a:gd name="connsiteY94" fmla="*/ 284326 h 400050"/>
                <a:gd name="connsiteX95" fmla="*/ 398897 w 847725"/>
                <a:gd name="connsiteY95" fmla="*/ 270991 h 400050"/>
                <a:gd name="connsiteX96" fmla="*/ 395087 w 847725"/>
                <a:gd name="connsiteY96" fmla="*/ 280516 h 400050"/>
                <a:gd name="connsiteX97" fmla="*/ 452237 w 847725"/>
                <a:gd name="connsiteY97" fmla="*/ 279564 h 400050"/>
                <a:gd name="connsiteX98" fmla="*/ 464620 w 847725"/>
                <a:gd name="connsiteY98" fmla="*/ 253846 h 400050"/>
                <a:gd name="connsiteX99" fmla="*/ 468430 w 847725"/>
                <a:gd name="connsiteY99" fmla="*/ 251941 h 400050"/>
                <a:gd name="connsiteX100" fmla="*/ 457952 w 847725"/>
                <a:gd name="connsiteY100" fmla="*/ 270991 h 400050"/>
                <a:gd name="connsiteX101" fmla="*/ 459857 w 847725"/>
                <a:gd name="connsiteY101" fmla="*/ 283374 h 400050"/>
                <a:gd name="connsiteX102" fmla="*/ 483670 w 847725"/>
                <a:gd name="connsiteY102" fmla="*/ 245274 h 400050"/>
                <a:gd name="connsiteX103" fmla="*/ 510340 w 847725"/>
                <a:gd name="connsiteY103" fmla="*/ 304329 h 400050"/>
                <a:gd name="connsiteX104" fmla="*/ 509387 w 847725"/>
                <a:gd name="connsiteY104" fmla="*/ 294804 h 400050"/>
                <a:gd name="connsiteX105" fmla="*/ 500815 w 847725"/>
                <a:gd name="connsiteY105" fmla="*/ 310044 h 400050"/>
                <a:gd name="connsiteX106" fmla="*/ 561775 w 847725"/>
                <a:gd name="connsiteY106" fmla="*/ 299566 h 400050"/>
                <a:gd name="connsiteX107" fmla="*/ 816092 w 847725"/>
                <a:gd name="connsiteY107" fmla="*/ 28104 h 400050"/>
                <a:gd name="connsiteX108" fmla="*/ 817997 w 847725"/>
                <a:gd name="connsiteY108" fmla="*/ 30009 h 400050"/>
                <a:gd name="connsiteX109" fmla="*/ 816092 w 847725"/>
                <a:gd name="connsiteY109" fmla="*/ 28104 h 400050"/>
                <a:gd name="connsiteX110" fmla="*/ 383657 w 847725"/>
                <a:gd name="connsiteY110" fmla="*/ 334809 h 400050"/>
                <a:gd name="connsiteX111" fmla="*/ 438902 w 847725"/>
                <a:gd name="connsiteY111" fmla="*/ 304329 h 400050"/>
                <a:gd name="connsiteX112" fmla="*/ 383657 w 847725"/>
                <a:gd name="connsiteY112" fmla="*/ 334809 h 400050"/>
                <a:gd name="connsiteX113" fmla="*/ 377942 w 847725"/>
                <a:gd name="connsiteY113" fmla="*/ 313854 h 400050"/>
                <a:gd name="connsiteX114" fmla="*/ 377942 w 847725"/>
                <a:gd name="connsiteY114" fmla="*/ 313854 h 400050"/>
                <a:gd name="connsiteX115" fmla="*/ 374132 w 847725"/>
                <a:gd name="connsiteY115" fmla="*/ 320521 h 400050"/>
                <a:gd name="connsiteX116" fmla="*/ 375085 w 847725"/>
                <a:gd name="connsiteY116" fmla="*/ 321474 h 400050"/>
                <a:gd name="connsiteX117" fmla="*/ 374132 w 847725"/>
                <a:gd name="connsiteY117" fmla="*/ 320521 h 400050"/>
                <a:gd name="connsiteX118" fmla="*/ 491290 w 847725"/>
                <a:gd name="connsiteY118" fmla="*/ 306234 h 400050"/>
                <a:gd name="connsiteX119" fmla="*/ 491290 w 847725"/>
                <a:gd name="connsiteY119" fmla="*/ 306234 h 400050"/>
                <a:gd name="connsiteX120" fmla="*/ 481765 w 847725"/>
                <a:gd name="connsiteY120" fmla="*/ 301471 h 400050"/>
                <a:gd name="connsiteX121" fmla="*/ 481765 w 847725"/>
                <a:gd name="connsiteY121" fmla="*/ 301471 h 400050"/>
                <a:gd name="connsiteX122" fmla="*/ 452237 w 847725"/>
                <a:gd name="connsiteY122" fmla="*/ 290041 h 400050"/>
                <a:gd name="connsiteX123" fmla="*/ 452237 w 847725"/>
                <a:gd name="connsiteY123" fmla="*/ 290041 h 400050"/>
                <a:gd name="connsiteX124" fmla="*/ 77905 w 847725"/>
                <a:gd name="connsiteY124" fmla="*/ 215746 h 400050"/>
                <a:gd name="connsiteX125" fmla="*/ 77905 w 847725"/>
                <a:gd name="connsiteY125" fmla="*/ 215746 h 400050"/>
                <a:gd name="connsiteX126" fmla="*/ 121720 w 847725"/>
                <a:gd name="connsiteY126" fmla="*/ 272896 h 400050"/>
                <a:gd name="connsiteX127" fmla="*/ 156010 w 847725"/>
                <a:gd name="connsiteY127" fmla="*/ 259561 h 400050"/>
                <a:gd name="connsiteX128" fmla="*/ 161724 w 847725"/>
                <a:gd name="connsiteY128" fmla="*/ 261466 h 400050"/>
                <a:gd name="connsiteX129" fmla="*/ 135055 w 847725"/>
                <a:gd name="connsiteY129" fmla="*/ 268134 h 400050"/>
                <a:gd name="connsiteX130" fmla="*/ 119815 w 847725"/>
                <a:gd name="connsiteY130" fmla="*/ 229081 h 400050"/>
                <a:gd name="connsiteX131" fmla="*/ 96002 w 847725"/>
                <a:gd name="connsiteY131" fmla="*/ 244321 h 400050"/>
                <a:gd name="connsiteX132" fmla="*/ 121720 w 847725"/>
                <a:gd name="connsiteY132" fmla="*/ 272896 h 400050"/>
                <a:gd name="connsiteX133" fmla="*/ 296980 w 847725"/>
                <a:gd name="connsiteY133" fmla="*/ 333856 h 400050"/>
                <a:gd name="connsiteX134" fmla="*/ 253165 w 847725"/>
                <a:gd name="connsiteY134" fmla="*/ 309091 h 400050"/>
                <a:gd name="connsiteX135" fmla="*/ 253165 w 847725"/>
                <a:gd name="connsiteY135" fmla="*/ 294804 h 400050"/>
                <a:gd name="connsiteX136" fmla="*/ 275072 w 847725"/>
                <a:gd name="connsiteY136" fmla="*/ 299566 h 400050"/>
                <a:gd name="connsiteX137" fmla="*/ 267452 w 847725"/>
                <a:gd name="connsiteY137" fmla="*/ 269086 h 400050"/>
                <a:gd name="connsiteX138" fmla="*/ 249355 w 847725"/>
                <a:gd name="connsiteY138" fmla="*/ 273849 h 400050"/>
                <a:gd name="connsiteX139" fmla="*/ 261737 w 847725"/>
                <a:gd name="connsiteY139" fmla="*/ 286231 h 400050"/>
                <a:gd name="connsiteX140" fmla="*/ 206492 w 847725"/>
                <a:gd name="connsiteY140" fmla="*/ 294804 h 400050"/>
                <a:gd name="connsiteX141" fmla="*/ 210302 w 847725"/>
                <a:gd name="connsiteY141" fmla="*/ 283374 h 400050"/>
                <a:gd name="connsiteX142" fmla="*/ 156010 w 847725"/>
                <a:gd name="connsiteY142" fmla="*/ 292899 h 400050"/>
                <a:gd name="connsiteX143" fmla="*/ 221732 w 847725"/>
                <a:gd name="connsiteY143" fmla="*/ 306234 h 400050"/>
                <a:gd name="connsiteX144" fmla="*/ 218874 w 847725"/>
                <a:gd name="connsiteY144" fmla="*/ 326236 h 400050"/>
                <a:gd name="connsiteX145" fmla="*/ 252212 w 847725"/>
                <a:gd name="connsiteY145" fmla="*/ 335761 h 400050"/>
                <a:gd name="connsiteX146" fmla="*/ 296980 w 847725"/>
                <a:gd name="connsiteY146" fmla="*/ 333856 h 400050"/>
                <a:gd name="connsiteX147" fmla="*/ 319840 w 847725"/>
                <a:gd name="connsiteY147" fmla="*/ 329094 h 400050"/>
                <a:gd name="connsiteX148" fmla="*/ 367465 w 847725"/>
                <a:gd name="connsiteY148" fmla="*/ 319569 h 400050"/>
                <a:gd name="connsiteX149" fmla="*/ 373180 w 847725"/>
                <a:gd name="connsiteY149" fmla="*/ 310044 h 400050"/>
                <a:gd name="connsiteX150" fmla="*/ 375085 w 847725"/>
                <a:gd name="connsiteY150" fmla="*/ 302424 h 400050"/>
                <a:gd name="connsiteX151" fmla="*/ 319840 w 847725"/>
                <a:gd name="connsiteY151" fmla="*/ 329094 h 400050"/>
                <a:gd name="connsiteX152" fmla="*/ 475097 w 847725"/>
                <a:gd name="connsiteY152" fmla="*/ 361479 h 400050"/>
                <a:gd name="connsiteX153" fmla="*/ 475097 w 847725"/>
                <a:gd name="connsiteY153" fmla="*/ 36147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847725" h="400050">
                  <a:moveTo>
                    <a:pt x="561775" y="299566"/>
                  </a:moveTo>
                  <a:cubicBezTo>
                    <a:pt x="565585" y="298614"/>
                    <a:pt x="597970" y="282421"/>
                    <a:pt x="596065" y="285279"/>
                  </a:cubicBezTo>
                  <a:cubicBezTo>
                    <a:pt x="588445" y="289089"/>
                    <a:pt x="589397" y="285279"/>
                    <a:pt x="597017" y="274801"/>
                  </a:cubicBezTo>
                  <a:cubicBezTo>
                    <a:pt x="591302" y="271944"/>
                    <a:pt x="614162" y="290994"/>
                    <a:pt x="620830" y="287184"/>
                  </a:cubicBezTo>
                  <a:cubicBezTo>
                    <a:pt x="597017" y="270991"/>
                    <a:pt x="668455" y="253846"/>
                    <a:pt x="660835" y="259561"/>
                  </a:cubicBezTo>
                  <a:cubicBezTo>
                    <a:pt x="656072" y="238606"/>
                    <a:pt x="669407" y="251941"/>
                    <a:pt x="650357" y="248131"/>
                  </a:cubicBezTo>
                  <a:cubicBezTo>
                    <a:pt x="694172" y="254799"/>
                    <a:pt x="717032" y="182409"/>
                    <a:pt x="729415" y="214794"/>
                  </a:cubicBezTo>
                  <a:cubicBezTo>
                    <a:pt x="677980" y="230034"/>
                    <a:pt x="888482" y="-54764"/>
                    <a:pt x="824665" y="19531"/>
                  </a:cubicBezTo>
                  <a:cubicBezTo>
                    <a:pt x="832285" y="27151"/>
                    <a:pt x="840857" y="60489"/>
                    <a:pt x="844667" y="35724"/>
                  </a:cubicBezTo>
                  <a:cubicBezTo>
                    <a:pt x="860860" y="67156"/>
                    <a:pt x="813235" y="126211"/>
                    <a:pt x="804662" y="166216"/>
                  </a:cubicBezTo>
                  <a:cubicBezTo>
                    <a:pt x="804662" y="166216"/>
                    <a:pt x="797995" y="144309"/>
                    <a:pt x="797042" y="143356"/>
                  </a:cubicBezTo>
                  <a:cubicBezTo>
                    <a:pt x="789422" y="150976"/>
                    <a:pt x="794185" y="164311"/>
                    <a:pt x="789422" y="174789"/>
                  </a:cubicBezTo>
                  <a:cubicBezTo>
                    <a:pt x="794185" y="173836"/>
                    <a:pt x="799900" y="167169"/>
                    <a:pt x="802757" y="169074"/>
                  </a:cubicBezTo>
                  <a:cubicBezTo>
                    <a:pt x="790375" y="187171"/>
                    <a:pt x="748465" y="220509"/>
                    <a:pt x="751322" y="248131"/>
                  </a:cubicBezTo>
                  <a:cubicBezTo>
                    <a:pt x="756085" y="249084"/>
                    <a:pt x="741797" y="240511"/>
                    <a:pt x="742750" y="237654"/>
                  </a:cubicBezTo>
                  <a:cubicBezTo>
                    <a:pt x="744655" y="235749"/>
                    <a:pt x="709412" y="289089"/>
                    <a:pt x="709412" y="289089"/>
                  </a:cubicBezTo>
                  <a:cubicBezTo>
                    <a:pt x="698935" y="288136"/>
                    <a:pt x="717032" y="255751"/>
                    <a:pt x="703697" y="265276"/>
                  </a:cubicBezTo>
                  <a:cubicBezTo>
                    <a:pt x="700840" y="270991"/>
                    <a:pt x="700840" y="272896"/>
                    <a:pt x="702745" y="270991"/>
                  </a:cubicBezTo>
                  <a:cubicBezTo>
                    <a:pt x="686552" y="321474"/>
                    <a:pt x="582730" y="353859"/>
                    <a:pt x="565585" y="369099"/>
                  </a:cubicBezTo>
                  <a:cubicBezTo>
                    <a:pt x="566537" y="366241"/>
                    <a:pt x="603685" y="331951"/>
                    <a:pt x="552250" y="380529"/>
                  </a:cubicBezTo>
                  <a:cubicBezTo>
                    <a:pt x="579872" y="384339"/>
                    <a:pt x="587492" y="384339"/>
                    <a:pt x="574157" y="379576"/>
                  </a:cubicBezTo>
                  <a:cubicBezTo>
                    <a:pt x="584635" y="370051"/>
                    <a:pt x="597017" y="360526"/>
                    <a:pt x="614162" y="344334"/>
                  </a:cubicBezTo>
                  <a:cubicBezTo>
                    <a:pt x="635117" y="353859"/>
                    <a:pt x="597017" y="359574"/>
                    <a:pt x="635117" y="339571"/>
                  </a:cubicBezTo>
                  <a:cubicBezTo>
                    <a:pt x="621782" y="349096"/>
                    <a:pt x="619877" y="353859"/>
                    <a:pt x="629402" y="354811"/>
                  </a:cubicBezTo>
                  <a:cubicBezTo>
                    <a:pt x="622735" y="362431"/>
                    <a:pt x="615115" y="364336"/>
                    <a:pt x="607495" y="358621"/>
                  </a:cubicBezTo>
                  <a:cubicBezTo>
                    <a:pt x="606542" y="369099"/>
                    <a:pt x="610352" y="370051"/>
                    <a:pt x="620830" y="363384"/>
                  </a:cubicBezTo>
                  <a:cubicBezTo>
                    <a:pt x="597970" y="368146"/>
                    <a:pt x="500815" y="385291"/>
                    <a:pt x="500815" y="386244"/>
                  </a:cubicBezTo>
                  <a:cubicBezTo>
                    <a:pt x="505577" y="379576"/>
                    <a:pt x="503672" y="377671"/>
                    <a:pt x="495100" y="380529"/>
                  </a:cubicBezTo>
                  <a:cubicBezTo>
                    <a:pt x="495100" y="379576"/>
                    <a:pt x="540820" y="368146"/>
                    <a:pt x="540820" y="364336"/>
                  </a:cubicBezTo>
                  <a:cubicBezTo>
                    <a:pt x="540820" y="367194"/>
                    <a:pt x="542725" y="367194"/>
                    <a:pt x="544630" y="362431"/>
                  </a:cubicBezTo>
                  <a:cubicBezTo>
                    <a:pt x="545582" y="357669"/>
                    <a:pt x="457000" y="380529"/>
                    <a:pt x="463667" y="363384"/>
                  </a:cubicBezTo>
                  <a:cubicBezTo>
                    <a:pt x="463667" y="362431"/>
                    <a:pt x="456047" y="374814"/>
                    <a:pt x="457952" y="348144"/>
                  </a:cubicBezTo>
                  <a:cubicBezTo>
                    <a:pt x="436997" y="360526"/>
                    <a:pt x="424615" y="353859"/>
                    <a:pt x="418900" y="379576"/>
                  </a:cubicBezTo>
                  <a:cubicBezTo>
                    <a:pt x="426520" y="367194"/>
                    <a:pt x="457000" y="371956"/>
                    <a:pt x="457952" y="371956"/>
                  </a:cubicBezTo>
                  <a:cubicBezTo>
                    <a:pt x="457000" y="375766"/>
                    <a:pt x="452237" y="388149"/>
                    <a:pt x="454142" y="388149"/>
                  </a:cubicBezTo>
                  <a:cubicBezTo>
                    <a:pt x="408422" y="378624"/>
                    <a:pt x="357940" y="393864"/>
                    <a:pt x="293170" y="388149"/>
                  </a:cubicBezTo>
                  <a:cubicBezTo>
                    <a:pt x="293170" y="388149"/>
                    <a:pt x="329365" y="376719"/>
                    <a:pt x="335080" y="377671"/>
                  </a:cubicBezTo>
                  <a:cubicBezTo>
                    <a:pt x="330317" y="382434"/>
                    <a:pt x="326507" y="387196"/>
                    <a:pt x="324602" y="393864"/>
                  </a:cubicBezTo>
                  <a:cubicBezTo>
                    <a:pt x="334127" y="383386"/>
                    <a:pt x="339842" y="391959"/>
                    <a:pt x="347462" y="394816"/>
                  </a:cubicBezTo>
                  <a:cubicBezTo>
                    <a:pt x="338890" y="381481"/>
                    <a:pt x="345557" y="383386"/>
                    <a:pt x="346510" y="354811"/>
                  </a:cubicBezTo>
                  <a:cubicBezTo>
                    <a:pt x="340795" y="361479"/>
                    <a:pt x="265547" y="349096"/>
                    <a:pt x="280787" y="376719"/>
                  </a:cubicBezTo>
                  <a:cubicBezTo>
                    <a:pt x="283645" y="367194"/>
                    <a:pt x="290312" y="361479"/>
                    <a:pt x="299837" y="359574"/>
                  </a:cubicBezTo>
                  <a:cubicBezTo>
                    <a:pt x="294122" y="365289"/>
                    <a:pt x="296980" y="367194"/>
                    <a:pt x="306505" y="367194"/>
                  </a:cubicBezTo>
                  <a:cubicBezTo>
                    <a:pt x="289360" y="389101"/>
                    <a:pt x="301742" y="364336"/>
                    <a:pt x="295075" y="384339"/>
                  </a:cubicBezTo>
                  <a:cubicBezTo>
                    <a:pt x="298885" y="381481"/>
                    <a:pt x="250307" y="385291"/>
                    <a:pt x="252212" y="385291"/>
                  </a:cubicBezTo>
                  <a:cubicBezTo>
                    <a:pt x="254117" y="381481"/>
                    <a:pt x="252212" y="380529"/>
                    <a:pt x="247449" y="383386"/>
                  </a:cubicBezTo>
                  <a:cubicBezTo>
                    <a:pt x="243640" y="389101"/>
                    <a:pt x="274120" y="371004"/>
                    <a:pt x="271262" y="373861"/>
                  </a:cubicBezTo>
                  <a:cubicBezTo>
                    <a:pt x="261737" y="379576"/>
                    <a:pt x="251260" y="380529"/>
                    <a:pt x="248402" y="375766"/>
                  </a:cubicBezTo>
                  <a:cubicBezTo>
                    <a:pt x="244592" y="368146"/>
                    <a:pt x="263642" y="364336"/>
                    <a:pt x="266500" y="365289"/>
                  </a:cubicBezTo>
                  <a:cubicBezTo>
                    <a:pt x="258880" y="370051"/>
                    <a:pt x="262690" y="369099"/>
                    <a:pt x="278882" y="363384"/>
                  </a:cubicBezTo>
                  <a:cubicBezTo>
                    <a:pt x="261737" y="357669"/>
                    <a:pt x="216970" y="370051"/>
                    <a:pt x="202682" y="371004"/>
                  </a:cubicBezTo>
                  <a:cubicBezTo>
                    <a:pt x="207445" y="357669"/>
                    <a:pt x="232210" y="386244"/>
                    <a:pt x="236972" y="375766"/>
                  </a:cubicBezTo>
                  <a:cubicBezTo>
                    <a:pt x="236020" y="368146"/>
                    <a:pt x="231257" y="365289"/>
                    <a:pt x="223637" y="367194"/>
                  </a:cubicBezTo>
                  <a:cubicBezTo>
                    <a:pt x="236020" y="371004"/>
                    <a:pt x="241735" y="365289"/>
                    <a:pt x="240782" y="350049"/>
                  </a:cubicBezTo>
                  <a:cubicBezTo>
                    <a:pt x="235067" y="351001"/>
                    <a:pt x="233162" y="353859"/>
                    <a:pt x="235067" y="359574"/>
                  </a:cubicBezTo>
                  <a:cubicBezTo>
                    <a:pt x="211255" y="378624"/>
                    <a:pt x="208397" y="359574"/>
                    <a:pt x="190299" y="372909"/>
                  </a:cubicBezTo>
                  <a:cubicBezTo>
                    <a:pt x="180774" y="370051"/>
                    <a:pt x="165535" y="360526"/>
                    <a:pt x="160772" y="342429"/>
                  </a:cubicBezTo>
                  <a:cubicBezTo>
                    <a:pt x="150295" y="332904"/>
                    <a:pt x="188395" y="384339"/>
                    <a:pt x="199824" y="354811"/>
                  </a:cubicBezTo>
                  <a:cubicBezTo>
                    <a:pt x="196967" y="325284"/>
                    <a:pt x="125530" y="341476"/>
                    <a:pt x="144580" y="345286"/>
                  </a:cubicBezTo>
                  <a:cubicBezTo>
                    <a:pt x="148390" y="343381"/>
                    <a:pt x="123624" y="339571"/>
                    <a:pt x="117910" y="335761"/>
                  </a:cubicBezTo>
                  <a:cubicBezTo>
                    <a:pt x="113147" y="334809"/>
                    <a:pt x="148390" y="330999"/>
                    <a:pt x="145532" y="331951"/>
                  </a:cubicBezTo>
                  <a:cubicBezTo>
                    <a:pt x="151247" y="303376"/>
                    <a:pt x="92192" y="306234"/>
                    <a:pt x="78857" y="310044"/>
                  </a:cubicBezTo>
                  <a:cubicBezTo>
                    <a:pt x="75047" y="322426"/>
                    <a:pt x="16945" y="231939"/>
                    <a:pt x="24565" y="230034"/>
                  </a:cubicBezTo>
                  <a:cubicBezTo>
                    <a:pt x="32185" y="253846"/>
                    <a:pt x="32185" y="236701"/>
                    <a:pt x="40757" y="258609"/>
                  </a:cubicBezTo>
                  <a:cubicBezTo>
                    <a:pt x="32185" y="262419"/>
                    <a:pt x="55997" y="245274"/>
                    <a:pt x="55045" y="250989"/>
                  </a:cubicBezTo>
                  <a:cubicBezTo>
                    <a:pt x="47424" y="250036"/>
                    <a:pt x="41710" y="246226"/>
                    <a:pt x="37899" y="239559"/>
                  </a:cubicBezTo>
                  <a:cubicBezTo>
                    <a:pt x="77905" y="241464"/>
                    <a:pt x="13135" y="220509"/>
                    <a:pt x="12182" y="234796"/>
                  </a:cubicBezTo>
                  <a:cubicBezTo>
                    <a:pt x="-9726" y="204316"/>
                    <a:pt x="47424" y="237654"/>
                    <a:pt x="38852" y="215746"/>
                  </a:cubicBezTo>
                  <a:cubicBezTo>
                    <a:pt x="28374" y="210031"/>
                    <a:pt x="26470" y="199554"/>
                    <a:pt x="13135" y="194791"/>
                  </a:cubicBezTo>
                  <a:cubicBezTo>
                    <a:pt x="5515" y="210031"/>
                    <a:pt x="7420" y="216699"/>
                    <a:pt x="20755" y="214794"/>
                  </a:cubicBezTo>
                  <a:cubicBezTo>
                    <a:pt x="15992" y="209079"/>
                    <a:pt x="16945" y="208126"/>
                    <a:pt x="21707" y="211936"/>
                  </a:cubicBezTo>
                  <a:cubicBezTo>
                    <a:pt x="17897" y="204316"/>
                    <a:pt x="23612" y="163359"/>
                    <a:pt x="16945" y="150976"/>
                  </a:cubicBezTo>
                  <a:cubicBezTo>
                    <a:pt x="18849" y="152881"/>
                    <a:pt x="19802" y="151929"/>
                    <a:pt x="20755" y="146214"/>
                  </a:cubicBezTo>
                  <a:cubicBezTo>
                    <a:pt x="29327" y="150024"/>
                    <a:pt x="46472" y="158596"/>
                    <a:pt x="40757" y="154786"/>
                  </a:cubicBezTo>
                  <a:cubicBezTo>
                    <a:pt x="37899" y="150024"/>
                    <a:pt x="71237" y="209079"/>
                    <a:pt x="72190" y="194791"/>
                  </a:cubicBezTo>
                  <a:cubicBezTo>
                    <a:pt x="68380" y="195744"/>
                    <a:pt x="72190" y="197649"/>
                    <a:pt x="82667" y="199554"/>
                  </a:cubicBezTo>
                  <a:cubicBezTo>
                    <a:pt x="79810" y="204316"/>
                    <a:pt x="50282" y="141451"/>
                    <a:pt x="62665" y="159549"/>
                  </a:cubicBezTo>
                  <a:cubicBezTo>
                    <a:pt x="75047" y="156691"/>
                    <a:pt x="53140" y="145261"/>
                    <a:pt x="54092" y="146214"/>
                  </a:cubicBezTo>
                  <a:cubicBezTo>
                    <a:pt x="55045" y="154786"/>
                    <a:pt x="55045" y="150976"/>
                    <a:pt x="53140" y="134784"/>
                  </a:cubicBezTo>
                  <a:cubicBezTo>
                    <a:pt x="75047" y="139546"/>
                    <a:pt x="51235" y="147166"/>
                    <a:pt x="67427" y="141451"/>
                  </a:cubicBezTo>
                  <a:cubicBezTo>
                    <a:pt x="97907" y="150024"/>
                    <a:pt x="96955" y="192886"/>
                    <a:pt x="103622" y="199554"/>
                  </a:cubicBezTo>
                  <a:cubicBezTo>
                    <a:pt x="110290" y="209079"/>
                    <a:pt x="133149" y="184314"/>
                    <a:pt x="141722" y="215746"/>
                  </a:cubicBezTo>
                  <a:cubicBezTo>
                    <a:pt x="136007" y="206221"/>
                    <a:pt x="130292" y="230986"/>
                    <a:pt x="130292" y="234796"/>
                  </a:cubicBezTo>
                  <a:cubicBezTo>
                    <a:pt x="130292" y="234796"/>
                    <a:pt x="167440" y="250989"/>
                    <a:pt x="178870" y="243369"/>
                  </a:cubicBezTo>
                  <a:cubicBezTo>
                    <a:pt x="176965" y="252894"/>
                    <a:pt x="172202" y="257656"/>
                    <a:pt x="162677" y="257656"/>
                  </a:cubicBezTo>
                  <a:cubicBezTo>
                    <a:pt x="166487" y="247179"/>
                    <a:pt x="164582" y="247179"/>
                    <a:pt x="157915" y="259561"/>
                  </a:cubicBezTo>
                  <a:cubicBezTo>
                    <a:pt x="188395" y="270039"/>
                    <a:pt x="280787" y="238606"/>
                    <a:pt x="282692" y="294804"/>
                  </a:cubicBezTo>
                  <a:cubicBezTo>
                    <a:pt x="284597" y="290041"/>
                    <a:pt x="287455" y="289089"/>
                    <a:pt x="291265" y="290994"/>
                  </a:cubicBezTo>
                  <a:cubicBezTo>
                    <a:pt x="281740" y="283374"/>
                    <a:pt x="296980" y="268134"/>
                    <a:pt x="306505" y="269086"/>
                  </a:cubicBezTo>
                  <a:cubicBezTo>
                    <a:pt x="307457" y="275754"/>
                    <a:pt x="305552" y="276706"/>
                    <a:pt x="299837" y="271944"/>
                  </a:cubicBezTo>
                  <a:cubicBezTo>
                    <a:pt x="300790" y="288136"/>
                    <a:pt x="302695" y="286231"/>
                    <a:pt x="312220" y="287184"/>
                  </a:cubicBezTo>
                  <a:cubicBezTo>
                    <a:pt x="310315" y="297661"/>
                    <a:pt x="303647" y="305281"/>
                    <a:pt x="294122" y="310996"/>
                  </a:cubicBezTo>
                  <a:cubicBezTo>
                    <a:pt x="305552" y="298614"/>
                    <a:pt x="311267" y="297661"/>
                    <a:pt x="312220" y="306234"/>
                  </a:cubicBezTo>
                  <a:cubicBezTo>
                    <a:pt x="315077" y="304329"/>
                    <a:pt x="333175" y="288136"/>
                    <a:pt x="335080" y="286231"/>
                  </a:cubicBezTo>
                  <a:cubicBezTo>
                    <a:pt x="327460" y="286231"/>
                    <a:pt x="319840" y="285279"/>
                    <a:pt x="312220" y="284326"/>
                  </a:cubicBezTo>
                  <a:cubicBezTo>
                    <a:pt x="328412" y="269086"/>
                    <a:pt x="387467" y="271944"/>
                    <a:pt x="398897" y="270991"/>
                  </a:cubicBezTo>
                  <a:cubicBezTo>
                    <a:pt x="412232" y="280516"/>
                    <a:pt x="401755" y="272896"/>
                    <a:pt x="395087" y="280516"/>
                  </a:cubicBezTo>
                  <a:cubicBezTo>
                    <a:pt x="400802" y="277659"/>
                    <a:pt x="452237" y="279564"/>
                    <a:pt x="452237" y="279564"/>
                  </a:cubicBezTo>
                  <a:cubicBezTo>
                    <a:pt x="438902" y="284326"/>
                    <a:pt x="467477" y="248131"/>
                    <a:pt x="464620" y="253846"/>
                  </a:cubicBezTo>
                  <a:cubicBezTo>
                    <a:pt x="463667" y="261466"/>
                    <a:pt x="464620" y="260514"/>
                    <a:pt x="468430" y="251941"/>
                  </a:cubicBezTo>
                  <a:cubicBezTo>
                    <a:pt x="471287" y="263371"/>
                    <a:pt x="467477" y="270039"/>
                    <a:pt x="457952" y="270991"/>
                  </a:cubicBezTo>
                  <a:cubicBezTo>
                    <a:pt x="464620" y="272896"/>
                    <a:pt x="465572" y="277659"/>
                    <a:pt x="459857" y="283374"/>
                  </a:cubicBezTo>
                  <a:cubicBezTo>
                    <a:pt x="473192" y="289089"/>
                    <a:pt x="479860" y="246226"/>
                    <a:pt x="483670" y="245274"/>
                  </a:cubicBezTo>
                  <a:cubicBezTo>
                    <a:pt x="477955" y="303376"/>
                    <a:pt x="499862" y="279564"/>
                    <a:pt x="510340" y="304329"/>
                  </a:cubicBezTo>
                  <a:cubicBezTo>
                    <a:pt x="502720" y="305281"/>
                    <a:pt x="501767" y="302424"/>
                    <a:pt x="509387" y="294804"/>
                  </a:cubicBezTo>
                  <a:cubicBezTo>
                    <a:pt x="448427" y="326236"/>
                    <a:pt x="520817" y="291946"/>
                    <a:pt x="500815" y="310044"/>
                  </a:cubicBezTo>
                  <a:cubicBezTo>
                    <a:pt x="523675" y="307186"/>
                    <a:pt x="552250" y="313854"/>
                    <a:pt x="561775" y="299566"/>
                  </a:cubicBezTo>
                  <a:close/>
                  <a:moveTo>
                    <a:pt x="816092" y="28104"/>
                  </a:moveTo>
                  <a:cubicBezTo>
                    <a:pt x="816092" y="29056"/>
                    <a:pt x="817045" y="29056"/>
                    <a:pt x="817997" y="30009"/>
                  </a:cubicBezTo>
                  <a:cubicBezTo>
                    <a:pt x="817045" y="30009"/>
                    <a:pt x="816092" y="30009"/>
                    <a:pt x="816092" y="28104"/>
                  </a:cubicBezTo>
                  <a:close/>
                  <a:moveTo>
                    <a:pt x="383657" y="334809"/>
                  </a:moveTo>
                  <a:cubicBezTo>
                    <a:pt x="409375" y="337666"/>
                    <a:pt x="437950" y="319569"/>
                    <a:pt x="438902" y="304329"/>
                  </a:cubicBezTo>
                  <a:cubicBezTo>
                    <a:pt x="420805" y="295756"/>
                    <a:pt x="371275" y="346239"/>
                    <a:pt x="383657" y="334809"/>
                  </a:cubicBezTo>
                  <a:close/>
                  <a:moveTo>
                    <a:pt x="377942" y="313854"/>
                  </a:moveTo>
                  <a:cubicBezTo>
                    <a:pt x="373180" y="312901"/>
                    <a:pt x="376037" y="323379"/>
                    <a:pt x="377942" y="313854"/>
                  </a:cubicBezTo>
                  <a:close/>
                  <a:moveTo>
                    <a:pt x="374132" y="320521"/>
                  </a:moveTo>
                  <a:cubicBezTo>
                    <a:pt x="375085" y="320521"/>
                    <a:pt x="375085" y="320521"/>
                    <a:pt x="375085" y="321474"/>
                  </a:cubicBezTo>
                  <a:lnTo>
                    <a:pt x="374132" y="320521"/>
                  </a:lnTo>
                  <a:close/>
                  <a:moveTo>
                    <a:pt x="491290" y="306234"/>
                  </a:moveTo>
                  <a:cubicBezTo>
                    <a:pt x="488432" y="307186"/>
                    <a:pt x="498910" y="304329"/>
                    <a:pt x="491290" y="306234"/>
                  </a:cubicBezTo>
                  <a:close/>
                  <a:moveTo>
                    <a:pt x="481765" y="301471"/>
                  </a:moveTo>
                  <a:cubicBezTo>
                    <a:pt x="483670" y="311949"/>
                    <a:pt x="483670" y="303376"/>
                    <a:pt x="481765" y="301471"/>
                  </a:cubicBezTo>
                  <a:close/>
                  <a:moveTo>
                    <a:pt x="452237" y="290041"/>
                  </a:moveTo>
                  <a:cubicBezTo>
                    <a:pt x="443665" y="329094"/>
                    <a:pt x="456047" y="283374"/>
                    <a:pt x="452237" y="290041"/>
                  </a:cubicBezTo>
                  <a:close/>
                  <a:moveTo>
                    <a:pt x="77905" y="215746"/>
                  </a:moveTo>
                  <a:cubicBezTo>
                    <a:pt x="65522" y="231939"/>
                    <a:pt x="118862" y="231939"/>
                    <a:pt x="77905" y="215746"/>
                  </a:cubicBezTo>
                  <a:close/>
                  <a:moveTo>
                    <a:pt x="121720" y="272896"/>
                  </a:moveTo>
                  <a:cubicBezTo>
                    <a:pt x="148390" y="273849"/>
                    <a:pt x="158867" y="285279"/>
                    <a:pt x="156010" y="259561"/>
                  </a:cubicBezTo>
                  <a:cubicBezTo>
                    <a:pt x="154105" y="265276"/>
                    <a:pt x="156010" y="266229"/>
                    <a:pt x="161724" y="261466"/>
                  </a:cubicBezTo>
                  <a:cubicBezTo>
                    <a:pt x="162677" y="254799"/>
                    <a:pt x="131245" y="255751"/>
                    <a:pt x="135055" y="268134"/>
                  </a:cubicBezTo>
                  <a:cubicBezTo>
                    <a:pt x="114099" y="270991"/>
                    <a:pt x="123624" y="235749"/>
                    <a:pt x="119815" y="229081"/>
                  </a:cubicBezTo>
                  <a:cubicBezTo>
                    <a:pt x="101717" y="229081"/>
                    <a:pt x="120767" y="240511"/>
                    <a:pt x="96002" y="244321"/>
                  </a:cubicBezTo>
                  <a:cubicBezTo>
                    <a:pt x="106480" y="255751"/>
                    <a:pt x="107432" y="264324"/>
                    <a:pt x="121720" y="272896"/>
                  </a:cubicBezTo>
                  <a:close/>
                  <a:moveTo>
                    <a:pt x="296980" y="333856"/>
                  </a:moveTo>
                  <a:cubicBezTo>
                    <a:pt x="287455" y="284326"/>
                    <a:pt x="270310" y="329094"/>
                    <a:pt x="253165" y="309091"/>
                  </a:cubicBezTo>
                  <a:cubicBezTo>
                    <a:pt x="271262" y="297661"/>
                    <a:pt x="264595" y="297661"/>
                    <a:pt x="253165" y="294804"/>
                  </a:cubicBezTo>
                  <a:cubicBezTo>
                    <a:pt x="268405" y="275754"/>
                    <a:pt x="256974" y="305281"/>
                    <a:pt x="275072" y="299566"/>
                  </a:cubicBezTo>
                  <a:cubicBezTo>
                    <a:pt x="275072" y="296709"/>
                    <a:pt x="265547" y="266229"/>
                    <a:pt x="267452" y="269086"/>
                  </a:cubicBezTo>
                  <a:cubicBezTo>
                    <a:pt x="267452" y="269086"/>
                    <a:pt x="249355" y="273849"/>
                    <a:pt x="249355" y="273849"/>
                  </a:cubicBezTo>
                  <a:cubicBezTo>
                    <a:pt x="249355" y="274801"/>
                    <a:pt x="265547" y="277659"/>
                    <a:pt x="261737" y="286231"/>
                  </a:cubicBezTo>
                  <a:cubicBezTo>
                    <a:pt x="240782" y="290041"/>
                    <a:pt x="217922" y="290994"/>
                    <a:pt x="206492" y="294804"/>
                  </a:cubicBezTo>
                  <a:cubicBezTo>
                    <a:pt x="220780" y="279564"/>
                    <a:pt x="208397" y="293851"/>
                    <a:pt x="210302" y="283374"/>
                  </a:cubicBezTo>
                  <a:cubicBezTo>
                    <a:pt x="223637" y="293851"/>
                    <a:pt x="158867" y="291946"/>
                    <a:pt x="156010" y="292899"/>
                  </a:cubicBezTo>
                  <a:cubicBezTo>
                    <a:pt x="200777" y="324331"/>
                    <a:pt x="184585" y="303376"/>
                    <a:pt x="221732" y="306234"/>
                  </a:cubicBezTo>
                  <a:cubicBezTo>
                    <a:pt x="221732" y="305281"/>
                    <a:pt x="216970" y="326236"/>
                    <a:pt x="218874" y="326236"/>
                  </a:cubicBezTo>
                  <a:cubicBezTo>
                    <a:pt x="228399" y="307186"/>
                    <a:pt x="267452" y="335761"/>
                    <a:pt x="252212" y="335761"/>
                  </a:cubicBezTo>
                  <a:cubicBezTo>
                    <a:pt x="251260" y="333856"/>
                    <a:pt x="288407" y="334809"/>
                    <a:pt x="296980" y="333856"/>
                  </a:cubicBezTo>
                  <a:close/>
                  <a:moveTo>
                    <a:pt x="319840" y="329094"/>
                  </a:moveTo>
                  <a:cubicBezTo>
                    <a:pt x="345557" y="324331"/>
                    <a:pt x="338890" y="302424"/>
                    <a:pt x="367465" y="319569"/>
                  </a:cubicBezTo>
                  <a:cubicBezTo>
                    <a:pt x="364607" y="315759"/>
                    <a:pt x="370322" y="310044"/>
                    <a:pt x="373180" y="310044"/>
                  </a:cubicBezTo>
                  <a:cubicBezTo>
                    <a:pt x="367465" y="305281"/>
                    <a:pt x="368417" y="303376"/>
                    <a:pt x="375085" y="302424"/>
                  </a:cubicBezTo>
                  <a:cubicBezTo>
                    <a:pt x="344605" y="293851"/>
                    <a:pt x="317935" y="303376"/>
                    <a:pt x="319840" y="329094"/>
                  </a:cubicBezTo>
                  <a:close/>
                  <a:moveTo>
                    <a:pt x="475097" y="361479"/>
                  </a:moveTo>
                  <a:cubicBezTo>
                    <a:pt x="476050" y="361479"/>
                    <a:pt x="475097" y="361479"/>
                    <a:pt x="475097" y="361479"/>
                  </a:cubicBezTo>
                  <a:close/>
                </a:path>
              </a:pathLst>
            </a:custGeom>
            <a:grpFill/>
            <a:ln w="9525"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0A5D3892-EFFE-4C91-836C-F821417162FD}"/>
                </a:ext>
              </a:extLst>
            </p:cNvPr>
            <p:cNvSpPr/>
            <p:nvPr/>
          </p:nvSpPr>
          <p:spPr>
            <a:xfrm>
              <a:off x="6914674" y="1098557"/>
              <a:ext cx="19050" cy="19050"/>
            </a:xfrm>
            <a:custGeom>
              <a:avLst/>
              <a:gdLst>
                <a:gd name="connsiteX0" fmla="*/ 13811 w 19050"/>
                <a:gd name="connsiteY0" fmla="*/ 11105 h 19050"/>
                <a:gd name="connsiteX1" fmla="*/ 7144 w 19050"/>
                <a:gd name="connsiteY1" fmla="*/ 7295 h 19050"/>
                <a:gd name="connsiteX2" fmla="*/ 13811 w 19050"/>
                <a:gd name="connsiteY2" fmla="*/ 11105 h 19050"/>
              </a:gdLst>
              <a:ahLst/>
              <a:cxnLst>
                <a:cxn ang="0">
                  <a:pos x="connsiteX0" y="connsiteY0"/>
                </a:cxn>
                <a:cxn ang="0">
                  <a:pos x="connsiteX1" y="connsiteY1"/>
                </a:cxn>
                <a:cxn ang="0">
                  <a:pos x="connsiteX2" y="connsiteY2"/>
                </a:cxn>
              </a:cxnLst>
              <a:rect l="l" t="t" r="r" b="b"/>
              <a:pathLst>
                <a:path w="19050" h="19050">
                  <a:moveTo>
                    <a:pt x="13811" y="11105"/>
                  </a:moveTo>
                  <a:cubicBezTo>
                    <a:pt x="11906" y="10153"/>
                    <a:pt x="10954" y="6343"/>
                    <a:pt x="7144" y="7295"/>
                  </a:cubicBezTo>
                  <a:cubicBezTo>
                    <a:pt x="10954" y="7295"/>
                    <a:pt x="9049" y="14915"/>
                    <a:pt x="13811" y="11105"/>
                  </a:cubicBezTo>
                  <a:close/>
                </a:path>
              </a:pathLst>
            </a:custGeom>
            <a:grpFill/>
            <a:ln w="9525"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DE89CAEA-728F-4AC7-845D-EE218989977A}"/>
                </a:ext>
              </a:extLst>
            </p:cNvPr>
            <p:cNvSpPr/>
            <p:nvPr/>
          </p:nvSpPr>
          <p:spPr>
            <a:xfrm>
              <a:off x="6921341" y="1097481"/>
              <a:ext cx="9525" cy="9525"/>
            </a:xfrm>
            <a:custGeom>
              <a:avLst/>
              <a:gdLst>
                <a:gd name="connsiteX0" fmla="*/ 10001 w 9525"/>
                <a:gd name="connsiteY0" fmla="*/ 7419 h 9525"/>
                <a:gd name="connsiteX1" fmla="*/ 10001 w 9525"/>
                <a:gd name="connsiteY1" fmla="*/ 7419 h 9525"/>
              </a:gdLst>
              <a:ahLst/>
              <a:cxnLst>
                <a:cxn ang="0">
                  <a:pos x="connsiteX0" y="connsiteY0"/>
                </a:cxn>
                <a:cxn ang="0">
                  <a:pos x="connsiteX1" y="connsiteY1"/>
                </a:cxn>
              </a:cxnLst>
              <a:rect l="l" t="t" r="r" b="b"/>
              <a:pathLst>
                <a:path w="9525" h="9525">
                  <a:moveTo>
                    <a:pt x="10001" y="7419"/>
                  </a:moveTo>
                  <a:cubicBezTo>
                    <a:pt x="6191" y="6466"/>
                    <a:pt x="6191" y="8371"/>
                    <a:pt x="10001" y="7419"/>
                  </a:cubicBezTo>
                  <a:close/>
                </a:path>
              </a:pathLst>
            </a:custGeom>
            <a:grpFill/>
            <a:ln w="9525"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8894CCB2-54E9-4AFF-A9F1-7E782E6E93E0}"/>
                </a:ext>
              </a:extLst>
            </p:cNvPr>
            <p:cNvSpPr/>
            <p:nvPr/>
          </p:nvSpPr>
          <p:spPr>
            <a:xfrm>
              <a:off x="6949665" y="1084672"/>
              <a:ext cx="19050" cy="9525"/>
            </a:xfrm>
            <a:custGeom>
              <a:avLst/>
              <a:gdLst>
                <a:gd name="connsiteX0" fmla="*/ 10253 w 19050"/>
                <a:gd name="connsiteY0" fmla="*/ 9750 h 9525"/>
                <a:gd name="connsiteX1" fmla="*/ 10253 w 19050"/>
                <a:gd name="connsiteY1" fmla="*/ 9750 h 9525"/>
              </a:gdLst>
              <a:ahLst/>
              <a:cxnLst>
                <a:cxn ang="0">
                  <a:pos x="connsiteX0" y="connsiteY0"/>
                </a:cxn>
                <a:cxn ang="0">
                  <a:pos x="connsiteX1" y="connsiteY1"/>
                </a:cxn>
              </a:cxnLst>
              <a:rect l="l" t="t" r="r" b="b"/>
              <a:pathLst>
                <a:path w="19050" h="9525">
                  <a:moveTo>
                    <a:pt x="10253" y="9750"/>
                  </a:moveTo>
                  <a:cubicBezTo>
                    <a:pt x="-1177" y="4988"/>
                    <a:pt x="23588" y="7845"/>
                    <a:pt x="10253" y="9750"/>
                  </a:cubicBezTo>
                  <a:close/>
                </a:path>
              </a:pathLst>
            </a:custGeom>
            <a:grpFill/>
            <a:ln w="9525"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07361FF8-A345-4334-B678-4A703F4E1B27}"/>
                </a:ext>
              </a:extLst>
            </p:cNvPr>
            <p:cNvSpPr/>
            <p:nvPr/>
          </p:nvSpPr>
          <p:spPr>
            <a:xfrm>
              <a:off x="6962500" y="1085044"/>
              <a:ext cx="9525" cy="9525"/>
            </a:xfrm>
            <a:custGeom>
              <a:avLst/>
              <a:gdLst>
                <a:gd name="connsiteX0" fmla="*/ 10752 w 9525"/>
                <a:gd name="connsiteY0" fmla="*/ 10330 h 9525"/>
                <a:gd name="connsiteX1" fmla="*/ 10752 w 9525"/>
                <a:gd name="connsiteY1" fmla="*/ 10330 h 9525"/>
              </a:gdLst>
              <a:ahLst/>
              <a:cxnLst>
                <a:cxn ang="0">
                  <a:pos x="connsiteX0" y="connsiteY0"/>
                </a:cxn>
                <a:cxn ang="0">
                  <a:pos x="connsiteX1" y="connsiteY1"/>
                </a:cxn>
              </a:cxnLst>
              <a:rect l="l" t="t" r="r" b="b"/>
              <a:pathLst>
                <a:path w="9525" h="9525">
                  <a:moveTo>
                    <a:pt x="10752" y="10330"/>
                  </a:moveTo>
                  <a:cubicBezTo>
                    <a:pt x="3132" y="3663"/>
                    <a:pt x="9800" y="9378"/>
                    <a:pt x="10752" y="10330"/>
                  </a:cubicBezTo>
                  <a:close/>
                </a:path>
              </a:pathLst>
            </a:custGeom>
            <a:grpFill/>
            <a:ln w="9525"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6E5CEBFE-4A0A-4041-9D5C-E499BE2BA3E3}"/>
                </a:ext>
              </a:extLst>
            </p:cNvPr>
            <p:cNvSpPr/>
            <p:nvPr/>
          </p:nvSpPr>
          <p:spPr>
            <a:xfrm>
              <a:off x="6912830" y="1201578"/>
              <a:ext cx="9525" cy="9525"/>
            </a:xfrm>
            <a:custGeom>
              <a:avLst/>
              <a:gdLst>
                <a:gd name="connsiteX0" fmla="*/ 8035 w 9525"/>
                <a:gd name="connsiteY0" fmla="*/ 7144 h 9525"/>
                <a:gd name="connsiteX1" fmla="*/ 11845 w 9525"/>
                <a:gd name="connsiteY1" fmla="*/ 10954 h 9525"/>
                <a:gd name="connsiteX2" fmla="*/ 8035 w 9525"/>
                <a:gd name="connsiteY2" fmla="*/ 7144 h 9525"/>
              </a:gdLst>
              <a:ahLst/>
              <a:cxnLst>
                <a:cxn ang="0">
                  <a:pos x="connsiteX0" y="connsiteY0"/>
                </a:cxn>
                <a:cxn ang="0">
                  <a:pos x="connsiteX1" y="connsiteY1"/>
                </a:cxn>
                <a:cxn ang="0">
                  <a:pos x="connsiteX2" y="connsiteY2"/>
                </a:cxn>
              </a:cxnLst>
              <a:rect l="l" t="t" r="r" b="b"/>
              <a:pathLst>
                <a:path w="9525" h="9525">
                  <a:moveTo>
                    <a:pt x="8035" y="7144"/>
                  </a:moveTo>
                  <a:cubicBezTo>
                    <a:pt x="5177" y="9049"/>
                    <a:pt x="9940" y="10001"/>
                    <a:pt x="11845" y="10954"/>
                  </a:cubicBezTo>
                  <a:cubicBezTo>
                    <a:pt x="11845" y="10001"/>
                    <a:pt x="10892" y="8096"/>
                    <a:pt x="8035" y="7144"/>
                  </a:cubicBezTo>
                  <a:close/>
                </a:path>
              </a:pathLst>
            </a:custGeom>
            <a:grpFill/>
            <a:ln w="9525"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9B89ECCD-3AE5-493F-834B-C2A23C312BF6}"/>
                </a:ext>
              </a:extLst>
            </p:cNvPr>
            <p:cNvSpPr/>
            <p:nvPr/>
          </p:nvSpPr>
          <p:spPr>
            <a:xfrm>
              <a:off x="7722394" y="1087632"/>
              <a:ext cx="19050" cy="38100"/>
            </a:xfrm>
            <a:custGeom>
              <a:avLst/>
              <a:gdLst>
                <a:gd name="connsiteX0" fmla="*/ 7144 w 19050"/>
                <a:gd name="connsiteY0" fmla="*/ 38222 h 38100"/>
                <a:gd name="connsiteX1" fmla="*/ 7144 w 19050"/>
                <a:gd name="connsiteY1" fmla="*/ 38222 h 38100"/>
              </a:gdLst>
              <a:ahLst/>
              <a:cxnLst>
                <a:cxn ang="0">
                  <a:pos x="connsiteX0" y="connsiteY0"/>
                </a:cxn>
                <a:cxn ang="0">
                  <a:pos x="connsiteX1" y="connsiteY1"/>
                </a:cxn>
              </a:cxnLst>
              <a:rect l="l" t="t" r="r" b="b"/>
              <a:pathLst>
                <a:path w="19050" h="38100">
                  <a:moveTo>
                    <a:pt x="7144" y="38222"/>
                  </a:moveTo>
                  <a:cubicBezTo>
                    <a:pt x="11906" y="26792"/>
                    <a:pt x="33814" y="-25595"/>
                    <a:pt x="7144" y="38222"/>
                  </a:cubicBezTo>
                  <a:close/>
                </a:path>
              </a:pathLst>
            </a:custGeom>
            <a:grpFill/>
            <a:ln w="9525"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541902A5-5424-4817-A0A0-EFACBF3B5A2A}"/>
                </a:ext>
              </a:extLst>
            </p:cNvPr>
            <p:cNvSpPr/>
            <p:nvPr/>
          </p:nvSpPr>
          <p:spPr>
            <a:xfrm>
              <a:off x="6992884" y="1258305"/>
              <a:ext cx="28575" cy="9525"/>
            </a:xfrm>
            <a:custGeom>
              <a:avLst/>
              <a:gdLst>
                <a:gd name="connsiteX0" fmla="*/ 30850 w 28575"/>
                <a:gd name="connsiteY0" fmla="*/ 11377 h 9525"/>
                <a:gd name="connsiteX1" fmla="*/ 30850 w 28575"/>
                <a:gd name="connsiteY1" fmla="*/ 11377 h 9525"/>
              </a:gdLst>
              <a:ahLst/>
              <a:cxnLst>
                <a:cxn ang="0">
                  <a:pos x="connsiteX0" y="connsiteY0"/>
                </a:cxn>
                <a:cxn ang="0">
                  <a:pos x="connsiteX1" y="connsiteY1"/>
                </a:cxn>
              </a:cxnLst>
              <a:rect l="l" t="t" r="r" b="b"/>
              <a:pathLst>
                <a:path w="28575" h="9525">
                  <a:moveTo>
                    <a:pt x="30850" y="11377"/>
                  </a:moveTo>
                  <a:cubicBezTo>
                    <a:pt x="-22490" y="1852"/>
                    <a:pt x="30850" y="11377"/>
                    <a:pt x="30850" y="11377"/>
                  </a:cubicBezTo>
                  <a:close/>
                </a:path>
              </a:pathLst>
            </a:custGeom>
            <a:grpFill/>
            <a:ln w="9525"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B375632A-CEC0-4C1B-823A-D5CEC986E0B7}"/>
                </a:ext>
              </a:extLst>
            </p:cNvPr>
            <p:cNvSpPr/>
            <p:nvPr/>
          </p:nvSpPr>
          <p:spPr>
            <a:xfrm>
              <a:off x="7001351" y="1275513"/>
              <a:ext cx="19050" cy="19050"/>
            </a:xfrm>
            <a:custGeom>
              <a:avLst/>
              <a:gdLst>
                <a:gd name="connsiteX0" fmla="*/ 7144 w 19050"/>
                <a:gd name="connsiteY0" fmla="*/ 16077 h 19050"/>
                <a:gd name="connsiteX1" fmla="*/ 7144 w 19050"/>
                <a:gd name="connsiteY1" fmla="*/ 16077 h 19050"/>
              </a:gdLst>
              <a:ahLst/>
              <a:cxnLst>
                <a:cxn ang="0">
                  <a:pos x="connsiteX0" y="connsiteY0"/>
                </a:cxn>
                <a:cxn ang="0">
                  <a:pos x="connsiteX1" y="connsiteY1"/>
                </a:cxn>
              </a:cxnLst>
              <a:rect l="l" t="t" r="r" b="b"/>
              <a:pathLst>
                <a:path w="19050" h="19050">
                  <a:moveTo>
                    <a:pt x="7144" y="16077"/>
                  </a:moveTo>
                  <a:cubicBezTo>
                    <a:pt x="10001" y="4647"/>
                    <a:pt x="17621" y="3695"/>
                    <a:pt x="7144" y="16077"/>
                  </a:cubicBezTo>
                  <a:close/>
                </a:path>
              </a:pathLst>
            </a:custGeom>
            <a:grpFill/>
            <a:ln w="9525"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60AE167A-C89A-48CE-BDC2-B87194A73214}"/>
                </a:ext>
              </a:extLst>
            </p:cNvPr>
            <p:cNvSpPr/>
            <p:nvPr/>
          </p:nvSpPr>
          <p:spPr>
            <a:xfrm>
              <a:off x="7026116" y="117679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8096" y="8117"/>
                    <a:pt x="7144" y="9069"/>
                  </a:cubicBezTo>
                  <a:close/>
                </a:path>
              </a:pathLst>
            </a:custGeom>
            <a:grpFill/>
            <a:ln w="9525"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02395CBD-A331-4E69-A499-8EFEBD9BF19D}"/>
                </a:ext>
              </a:extLst>
            </p:cNvPr>
            <p:cNvSpPr/>
            <p:nvPr/>
          </p:nvSpPr>
          <p:spPr>
            <a:xfrm>
              <a:off x="7042309" y="129682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7144"/>
                    <a:pt x="9049" y="18574"/>
                    <a:pt x="7144" y="7144"/>
                  </a:cubicBezTo>
                  <a:close/>
                </a:path>
              </a:pathLst>
            </a:custGeom>
            <a:grpFill/>
            <a:ln w="9525"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EFA29290-BC85-47F0-90D2-D132636678E6}"/>
                </a:ext>
              </a:extLst>
            </p:cNvPr>
            <p:cNvSpPr/>
            <p:nvPr/>
          </p:nvSpPr>
          <p:spPr>
            <a:xfrm>
              <a:off x="7039451" y="129778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lnTo>
                    <a:pt x="7144" y="8096"/>
                  </a:lnTo>
                  <a:close/>
                </a:path>
              </a:pathLst>
            </a:custGeom>
            <a:grpFill/>
            <a:ln w="9525"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D7D646F7-3754-405C-87B8-7F3B4A526BFE}"/>
                </a:ext>
              </a:extLst>
            </p:cNvPr>
            <p:cNvSpPr/>
            <p:nvPr/>
          </p:nvSpPr>
          <p:spPr>
            <a:xfrm>
              <a:off x="7032623" y="1167268"/>
              <a:ext cx="9525" cy="9525"/>
            </a:xfrm>
            <a:custGeom>
              <a:avLst/>
              <a:gdLst>
                <a:gd name="connsiteX0" fmla="*/ 10162 w 9525"/>
                <a:gd name="connsiteY0" fmla="*/ 9069 h 9525"/>
                <a:gd name="connsiteX1" fmla="*/ 10162 w 9525"/>
                <a:gd name="connsiteY1" fmla="*/ 9069 h 9525"/>
              </a:gdLst>
              <a:ahLst/>
              <a:cxnLst>
                <a:cxn ang="0">
                  <a:pos x="connsiteX0" y="connsiteY0"/>
                </a:cxn>
                <a:cxn ang="0">
                  <a:pos x="connsiteX1" y="connsiteY1"/>
                </a:cxn>
              </a:cxnLst>
              <a:rect l="l" t="t" r="r" b="b"/>
              <a:pathLst>
                <a:path w="9525" h="9525">
                  <a:moveTo>
                    <a:pt x="10162" y="9069"/>
                  </a:moveTo>
                  <a:cubicBezTo>
                    <a:pt x="8257" y="8117"/>
                    <a:pt x="4447" y="5259"/>
                    <a:pt x="10162" y="9069"/>
                  </a:cubicBezTo>
                  <a:close/>
                </a:path>
              </a:pathLst>
            </a:custGeom>
            <a:grpFill/>
            <a:ln w="9525"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D5EDC369-71A4-4578-9D5C-DAE6D6C2730E}"/>
                </a:ext>
              </a:extLst>
            </p:cNvPr>
            <p:cNvSpPr/>
            <p:nvPr/>
          </p:nvSpPr>
          <p:spPr>
            <a:xfrm>
              <a:off x="7035641" y="1211103"/>
              <a:ext cx="9525" cy="9525"/>
            </a:xfrm>
            <a:custGeom>
              <a:avLst/>
              <a:gdLst>
                <a:gd name="connsiteX0" fmla="*/ 10954 w 9525"/>
                <a:gd name="connsiteY0" fmla="*/ 7144 h 9525"/>
                <a:gd name="connsiteX1" fmla="*/ 7144 w 9525"/>
                <a:gd name="connsiteY1" fmla="*/ 714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7144"/>
                  </a:lnTo>
                  <a:cubicBezTo>
                    <a:pt x="8096" y="7144"/>
                    <a:pt x="10001" y="11906"/>
                    <a:pt x="10954" y="7144"/>
                  </a:cubicBezTo>
                  <a:close/>
                </a:path>
              </a:pathLst>
            </a:custGeom>
            <a:grpFill/>
            <a:ln w="9525"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9AAB1B6D-65F2-4078-9870-34CF83ADD7E7}"/>
                </a:ext>
              </a:extLst>
            </p:cNvPr>
            <p:cNvSpPr/>
            <p:nvPr/>
          </p:nvSpPr>
          <p:spPr>
            <a:xfrm>
              <a:off x="7067074" y="1306988"/>
              <a:ext cx="19050" cy="9525"/>
            </a:xfrm>
            <a:custGeom>
              <a:avLst/>
              <a:gdLst>
                <a:gd name="connsiteX0" fmla="*/ 7144 w 19050"/>
                <a:gd name="connsiteY0" fmla="*/ 8414 h 9525"/>
                <a:gd name="connsiteX1" fmla="*/ 7144 w 19050"/>
                <a:gd name="connsiteY1" fmla="*/ 8414 h 9525"/>
              </a:gdLst>
              <a:ahLst/>
              <a:cxnLst>
                <a:cxn ang="0">
                  <a:pos x="connsiteX0" y="connsiteY0"/>
                </a:cxn>
                <a:cxn ang="0">
                  <a:pos x="connsiteX1" y="connsiteY1"/>
                </a:cxn>
              </a:cxnLst>
              <a:rect l="l" t="t" r="r" b="b"/>
              <a:pathLst>
                <a:path w="19050" h="9525">
                  <a:moveTo>
                    <a:pt x="7144" y="8414"/>
                  </a:moveTo>
                  <a:cubicBezTo>
                    <a:pt x="19526" y="5556"/>
                    <a:pt x="7144" y="8414"/>
                    <a:pt x="7144" y="8414"/>
                  </a:cubicBezTo>
                  <a:close/>
                </a:path>
              </a:pathLst>
            </a:custGeom>
            <a:grpFill/>
            <a:ln w="9525"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45225558-FA69-4977-8D82-0A94B9A82176}"/>
                </a:ext>
              </a:extLst>
            </p:cNvPr>
            <p:cNvSpPr/>
            <p:nvPr/>
          </p:nvSpPr>
          <p:spPr>
            <a:xfrm>
              <a:off x="7066121" y="1200439"/>
              <a:ext cx="9525" cy="19050"/>
            </a:xfrm>
            <a:custGeom>
              <a:avLst/>
              <a:gdLst>
                <a:gd name="connsiteX0" fmla="*/ 7144 w 9525"/>
                <a:gd name="connsiteY0" fmla="*/ 12093 h 19050"/>
                <a:gd name="connsiteX1" fmla="*/ 10954 w 9525"/>
                <a:gd name="connsiteY1" fmla="*/ 7331 h 19050"/>
                <a:gd name="connsiteX2" fmla="*/ 7144 w 9525"/>
                <a:gd name="connsiteY2" fmla="*/ 12093 h 19050"/>
              </a:gdLst>
              <a:ahLst/>
              <a:cxnLst>
                <a:cxn ang="0">
                  <a:pos x="connsiteX0" y="connsiteY0"/>
                </a:cxn>
                <a:cxn ang="0">
                  <a:pos x="connsiteX1" y="connsiteY1"/>
                </a:cxn>
                <a:cxn ang="0">
                  <a:pos x="connsiteX2" y="connsiteY2"/>
                </a:cxn>
              </a:cxnLst>
              <a:rect l="l" t="t" r="r" b="b"/>
              <a:pathLst>
                <a:path w="9525" h="19050">
                  <a:moveTo>
                    <a:pt x="7144" y="12093"/>
                  </a:moveTo>
                  <a:cubicBezTo>
                    <a:pt x="7144" y="7331"/>
                    <a:pt x="12859" y="13046"/>
                    <a:pt x="10954" y="7331"/>
                  </a:cubicBezTo>
                  <a:cubicBezTo>
                    <a:pt x="7144" y="6378"/>
                    <a:pt x="8096" y="9236"/>
                    <a:pt x="7144" y="12093"/>
                  </a:cubicBezTo>
                  <a:close/>
                </a:path>
              </a:pathLst>
            </a:custGeom>
            <a:grpFill/>
            <a:ln w="9525"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1014E445-186D-4121-8997-4637169BAF56}"/>
                </a:ext>
              </a:extLst>
            </p:cNvPr>
            <p:cNvSpPr/>
            <p:nvPr/>
          </p:nvSpPr>
          <p:spPr>
            <a:xfrm>
              <a:off x="7095649" y="12494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34ABB8F2-9F38-422D-84FE-1990EAF861B3}"/>
                </a:ext>
              </a:extLst>
            </p:cNvPr>
            <p:cNvSpPr/>
            <p:nvPr/>
          </p:nvSpPr>
          <p:spPr>
            <a:xfrm>
              <a:off x="7091839" y="1248056"/>
              <a:ext cx="9525" cy="9525"/>
            </a:xfrm>
            <a:custGeom>
              <a:avLst/>
              <a:gdLst>
                <a:gd name="connsiteX0" fmla="*/ 10954 w 9525"/>
                <a:gd name="connsiteY0" fmla="*/ 9243 h 9525"/>
                <a:gd name="connsiteX1" fmla="*/ 7144 w 9525"/>
                <a:gd name="connsiteY1" fmla="*/ 7338 h 9525"/>
                <a:gd name="connsiteX2" fmla="*/ 10954 w 9525"/>
                <a:gd name="connsiteY2" fmla="*/ 9243 h 9525"/>
              </a:gdLst>
              <a:ahLst/>
              <a:cxnLst>
                <a:cxn ang="0">
                  <a:pos x="connsiteX0" y="connsiteY0"/>
                </a:cxn>
                <a:cxn ang="0">
                  <a:pos x="connsiteX1" y="connsiteY1"/>
                </a:cxn>
                <a:cxn ang="0">
                  <a:pos x="connsiteX2" y="connsiteY2"/>
                </a:cxn>
              </a:cxnLst>
              <a:rect l="l" t="t" r="r" b="b"/>
              <a:pathLst>
                <a:path w="9525" h="9525">
                  <a:moveTo>
                    <a:pt x="10954" y="9243"/>
                  </a:moveTo>
                  <a:cubicBezTo>
                    <a:pt x="9049" y="9243"/>
                    <a:pt x="8096" y="6386"/>
                    <a:pt x="7144" y="7338"/>
                  </a:cubicBezTo>
                  <a:cubicBezTo>
                    <a:pt x="8096" y="10196"/>
                    <a:pt x="9049" y="9243"/>
                    <a:pt x="10954" y="9243"/>
                  </a:cubicBezTo>
                  <a:close/>
                </a:path>
              </a:pathLst>
            </a:custGeom>
            <a:grpFill/>
            <a:ln w="9525"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CF178884-7DF2-4CB0-AA03-6245609AC3D8}"/>
                </a:ext>
              </a:extLst>
            </p:cNvPr>
            <p:cNvSpPr/>
            <p:nvPr/>
          </p:nvSpPr>
          <p:spPr>
            <a:xfrm>
              <a:off x="7109513" y="1253013"/>
              <a:ext cx="9525" cy="9525"/>
            </a:xfrm>
            <a:custGeom>
              <a:avLst/>
              <a:gdLst>
                <a:gd name="connsiteX0" fmla="*/ 11377 w 9525"/>
                <a:gd name="connsiteY0" fmla="*/ 7144 h 9525"/>
                <a:gd name="connsiteX1" fmla="*/ 11377 w 9525"/>
                <a:gd name="connsiteY1" fmla="*/ 7144 h 9525"/>
              </a:gdLst>
              <a:ahLst/>
              <a:cxnLst>
                <a:cxn ang="0">
                  <a:pos x="connsiteX0" y="connsiteY0"/>
                </a:cxn>
                <a:cxn ang="0">
                  <a:pos x="connsiteX1" y="connsiteY1"/>
                </a:cxn>
              </a:cxnLst>
              <a:rect l="l" t="t" r="r" b="b"/>
              <a:pathLst>
                <a:path w="9525" h="9525">
                  <a:moveTo>
                    <a:pt x="11377" y="7144"/>
                  </a:moveTo>
                  <a:cubicBezTo>
                    <a:pt x="1852" y="10954"/>
                    <a:pt x="11377" y="10001"/>
                    <a:pt x="11377" y="7144"/>
                  </a:cubicBezTo>
                  <a:close/>
                </a:path>
              </a:pathLst>
            </a:custGeom>
            <a:grpFill/>
            <a:ln w="9525"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B4BB1FAA-547D-48E6-B54B-FA62B0A1EF48}"/>
                </a:ext>
              </a:extLst>
            </p:cNvPr>
            <p:cNvSpPr/>
            <p:nvPr/>
          </p:nvSpPr>
          <p:spPr>
            <a:xfrm>
              <a:off x="7160478" y="1342112"/>
              <a:ext cx="19050" cy="9525"/>
            </a:xfrm>
            <a:custGeom>
              <a:avLst/>
              <a:gdLst>
                <a:gd name="connsiteX0" fmla="*/ 20420 w 19050"/>
                <a:gd name="connsiteY0" fmla="*/ 9485 h 9525"/>
                <a:gd name="connsiteX1" fmla="*/ 20420 w 19050"/>
                <a:gd name="connsiteY1" fmla="*/ 9485 h 9525"/>
              </a:gdLst>
              <a:ahLst/>
              <a:cxnLst>
                <a:cxn ang="0">
                  <a:pos x="connsiteX0" y="connsiteY0"/>
                </a:cxn>
                <a:cxn ang="0">
                  <a:pos x="connsiteX1" y="connsiteY1"/>
                </a:cxn>
              </a:cxnLst>
              <a:rect l="l" t="t" r="r" b="b"/>
              <a:pathLst>
                <a:path w="19050" h="9525">
                  <a:moveTo>
                    <a:pt x="20420" y="9485"/>
                  </a:moveTo>
                  <a:cubicBezTo>
                    <a:pt x="5179" y="3770"/>
                    <a:pt x="417" y="10437"/>
                    <a:pt x="20420" y="9485"/>
                  </a:cubicBezTo>
                  <a:close/>
                </a:path>
              </a:pathLst>
            </a:custGeom>
            <a:grpFill/>
            <a:ln w="9525"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F76048CC-FE67-46FF-B77C-98534BC63D07}"/>
                </a:ext>
              </a:extLst>
            </p:cNvPr>
            <p:cNvSpPr/>
            <p:nvPr/>
          </p:nvSpPr>
          <p:spPr>
            <a:xfrm>
              <a:off x="7155656" y="134350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grpFill/>
            <a:ln w="9525"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331F9C5D-71D1-41B8-A044-3802777DC885}"/>
                </a:ext>
              </a:extLst>
            </p:cNvPr>
            <p:cNvSpPr/>
            <p:nvPr/>
          </p:nvSpPr>
          <p:spPr>
            <a:xfrm>
              <a:off x="7104221" y="1203668"/>
              <a:ext cx="9525" cy="19050"/>
            </a:xfrm>
            <a:custGeom>
              <a:avLst/>
              <a:gdLst>
                <a:gd name="connsiteX0" fmla="*/ 7144 w 9525"/>
                <a:gd name="connsiteY0" fmla="*/ 12674 h 19050"/>
                <a:gd name="connsiteX1" fmla="*/ 7144 w 9525"/>
                <a:gd name="connsiteY1" fmla="*/ 12674 h 19050"/>
              </a:gdLst>
              <a:ahLst/>
              <a:cxnLst>
                <a:cxn ang="0">
                  <a:pos x="connsiteX0" y="connsiteY0"/>
                </a:cxn>
                <a:cxn ang="0">
                  <a:pos x="connsiteX1" y="connsiteY1"/>
                </a:cxn>
              </a:cxnLst>
              <a:rect l="l" t="t" r="r" b="b"/>
              <a:pathLst>
                <a:path w="9525" h="19050">
                  <a:moveTo>
                    <a:pt x="7144" y="12674"/>
                  </a:moveTo>
                  <a:cubicBezTo>
                    <a:pt x="16669" y="1244"/>
                    <a:pt x="9049" y="10769"/>
                    <a:pt x="7144" y="12674"/>
                  </a:cubicBezTo>
                  <a:close/>
                </a:path>
              </a:pathLst>
            </a:custGeom>
            <a:grpFill/>
            <a:ln w="9525"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49733937-7AD5-48D2-9647-C8783D0987B2}"/>
                </a:ext>
              </a:extLst>
            </p:cNvPr>
            <p:cNvSpPr/>
            <p:nvPr/>
          </p:nvSpPr>
          <p:spPr>
            <a:xfrm>
              <a:off x="7178409" y="1345406"/>
              <a:ext cx="9525" cy="9525"/>
            </a:xfrm>
            <a:custGeom>
              <a:avLst/>
              <a:gdLst>
                <a:gd name="connsiteX0" fmla="*/ 11061 w 9525"/>
                <a:gd name="connsiteY0" fmla="*/ 9049 h 9525"/>
                <a:gd name="connsiteX1" fmla="*/ 7251 w 9525"/>
                <a:gd name="connsiteY1" fmla="*/ 7144 h 9525"/>
                <a:gd name="connsiteX2" fmla="*/ 11061 w 9525"/>
                <a:gd name="connsiteY2" fmla="*/ 9049 h 9525"/>
              </a:gdLst>
              <a:ahLst/>
              <a:cxnLst>
                <a:cxn ang="0">
                  <a:pos x="connsiteX0" y="connsiteY0"/>
                </a:cxn>
                <a:cxn ang="0">
                  <a:pos x="connsiteX1" y="connsiteY1"/>
                </a:cxn>
                <a:cxn ang="0">
                  <a:pos x="connsiteX2" y="connsiteY2"/>
                </a:cxn>
              </a:cxnLst>
              <a:rect l="l" t="t" r="r" b="b"/>
              <a:pathLst>
                <a:path w="9525" h="9525">
                  <a:moveTo>
                    <a:pt x="11061" y="9049"/>
                  </a:moveTo>
                  <a:cubicBezTo>
                    <a:pt x="10109" y="9049"/>
                    <a:pt x="8204" y="9049"/>
                    <a:pt x="7251" y="7144"/>
                  </a:cubicBezTo>
                  <a:cubicBezTo>
                    <a:pt x="6299" y="10954"/>
                    <a:pt x="12014" y="10001"/>
                    <a:pt x="11061" y="9049"/>
                  </a:cubicBezTo>
                  <a:close/>
                </a:path>
              </a:pathLst>
            </a:custGeom>
            <a:grpFill/>
            <a:ln w="9525"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0C7F0D23-28B5-4324-A306-9695BF8D60E1}"/>
                </a:ext>
              </a:extLst>
            </p:cNvPr>
            <p:cNvSpPr/>
            <p:nvPr/>
          </p:nvSpPr>
          <p:spPr>
            <a:xfrm>
              <a:off x="7162324" y="1270158"/>
              <a:ext cx="19050" cy="9525"/>
            </a:xfrm>
            <a:custGeom>
              <a:avLst/>
              <a:gdLst>
                <a:gd name="connsiteX0" fmla="*/ 12859 w 19050"/>
                <a:gd name="connsiteY0" fmla="*/ 10001 h 9525"/>
                <a:gd name="connsiteX1" fmla="*/ 7144 w 19050"/>
                <a:gd name="connsiteY1" fmla="*/ 7144 h 9525"/>
                <a:gd name="connsiteX2" fmla="*/ 12859 w 19050"/>
                <a:gd name="connsiteY2" fmla="*/ 10001 h 9525"/>
              </a:gdLst>
              <a:ahLst/>
              <a:cxnLst>
                <a:cxn ang="0">
                  <a:pos x="connsiteX0" y="connsiteY0"/>
                </a:cxn>
                <a:cxn ang="0">
                  <a:pos x="connsiteX1" y="connsiteY1"/>
                </a:cxn>
                <a:cxn ang="0">
                  <a:pos x="connsiteX2" y="connsiteY2"/>
                </a:cxn>
              </a:cxnLst>
              <a:rect l="l" t="t" r="r" b="b"/>
              <a:pathLst>
                <a:path w="19050" h="9525">
                  <a:moveTo>
                    <a:pt x="12859" y="10001"/>
                  </a:moveTo>
                  <a:cubicBezTo>
                    <a:pt x="12859" y="8096"/>
                    <a:pt x="9049" y="9049"/>
                    <a:pt x="7144" y="7144"/>
                  </a:cubicBezTo>
                  <a:cubicBezTo>
                    <a:pt x="10001" y="8096"/>
                    <a:pt x="10954" y="14764"/>
                    <a:pt x="12859" y="10001"/>
                  </a:cubicBezTo>
                  <a:close/>
                </a:path>
              </a:pathLst>
            </a:custGeom>
            <a:grpFill/>
            <a:ln w="9525"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563671DA-D0BD-4A4A-B549-68A706EBC5C7}"/>
                </a:ext>
              </a:extLst>
            </p:cNvPr>
            <p:cNvSpPr/>
            <p:nvPr/>
          </p:nvSpPr>
          <p:spPr>
            <a:xfrm>
              <a:off x="7196959" y="1328261"/>
              <a:ext cx="9525" cy="19050"/>
            </a:xfrm>
            <a:custGeom>
              <a:avLst/>
              <a:gdLst>
                <a:gd name="connsiteX0" fmla="*/ 10609 w 9525"/>
                <a:gd name="connsiteY0" fmla="*/ 12859 h 19050"/>
                <a:gd name="connsiteX1" fmla="*/ 8704 w 9525"/>
                <a:gd name="connsiteY1" fmla="*/ 7144 h 19050"/>
                <a:gd name="connsiteX2" fmla="*/ 10609 w 9525"/>
                <a:gd name="connsiteY2" fmla="*/ 12859 h 19050"/>
              </a:gdLst>
              <a:ahLst/>
              <a:cxnLst>
                <a:cxn ang="0">
                  <a:pos x="connsiteX0" y="connsiteY0"/>
                </a:cxn>
                <a:cxn ang="0">
                  <a:pos x="connsiteX1" y="connsiteY1"/>
                </a:cxn>
                <a:cxn ang="0">
                  <a:pos x="connsiteX2" y="connsiteY2"/>
                </a:cxn>
              </a:cxnLst>
              <a:rect l="l" t="t" r="r" b="b"/>
              <a:pathLst>
                <a:path w="9525" h="19050">
                  <a:moveTo>
                    <a:pt x="10609" y="12859"/>
                  </a:moveTo>
                  <a:cubicBezTo>
                    <a:pt x="9656" y="12859"/>
                    <a:pt x="7751" y="10001"/>
                    <a:pt x="8704" y="7144"/>
                  </a:cubicBezTo>
                  <a:cubicBezTo>
                    <a:pt x="7751" y="8096"/>
                    <a:pt x="4894" y="14764"/>
                    <a:pt x="10609" y="12859"/>
                  </a:cubicBezTo>
                  <a:close/>
                </a:path>
              </a:pathLst>
            </a:custGeom>
            <a:grpFill/>
            <a:ln w="9525"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95EA1931-C03C-4BCB-AED3-87EE8A6C5748}"/>
                </a:ext>
              </a:extLst>
            </p:cNvPr>
            <p:cNvSpPr/>
            <p:nvPr/>
          </p:nvSpPr>
          <p:spPr>
            <a:xfrm>
              <a:off x="7173218" y="1274497"/>
              <a:ext cx="19050" cy="9525"/>
            </a:xfrm>
            <a:custGeom>
              <a:avLst/>
              <a:gdLst>
                <a:gd name="connsiteX0" fmla="*/ 12442 w 19050"/>
                <a:gd name="connsiteY0" fmla="*/ 7567 h 9525"/>
                <a:gd name="connsiteX1" fmla="*/ 12442 w 19050"/>
                <a:gd name="connsiteY1" fmla="*/ 7567 h 9525"/>
              </a:gdLst>
              <a:ahLst/>
              <a:cxnLst>
                <a:cxn ang="0">
                  <a:pos x="connsiteX0" y="connsiteY0"/>
                </a:cxn>
                <a:cxn ang="0">
                  <a:pos x="connsiteX1" y="connsiteY1"/>
                </a:cxn>
              </a:cxnLst>
              <a:rect l="l" t="t" r="r" b="b"/>
              <a:pathLst>
                <a:path w="19050" h="9525">
                  <a:moveTo>
                    <a:pt x="12442" y="7567"/>
                  </a:moveTo>
                  <a:cubicBezTo>
                    <a:pt x="11489" y="7567"/>
                    <a:pt x="1012" y="6615"/>
                    <a:pt x="12442" y="7567"/>
                  </a:cubicBezTo>
                  <a:close/>
                </a:path>
              </a:pathLst>
            </a:custGeom>
            <a:grpFill/>
            <a:ln w="9525"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4E3C38E0-8A87-4403-9396-509AB8FADBA5}"/>
                </a:ext>
              </a:extLst>
            </p:cNvPr>
            <p:cNvSpPr/>
            <p:nvPr/>
          </p:nvSpPr>
          <p:spPr>
            <a:xfrm>
              <a:off x="7168086" y="1218415"/>
              <a:ext cx="9525" cy="19050"/>
            </a:xfrm>
            <a:custGeom>
              <a:avLst/>
              <a:gdLst>
                <a:gd name="connsiteX0" fmla="*/ 10906 w 9525"/>
                <a:gd name="connsiteY0" fmla="*/ 7452 h 19050"/>
                <a:gd name="connsiteX1" fmla="*/ 10906 w 9525"/>
                <a:gd name="connsiteY1" fmla="*/ 7452 h 19050"/>
              </a:gdLst>
              <a:ahLst/>
              <a:cxnLst>
                <a:cxn ang="0">
                  <a:pos x="connsiteX0" y="connsiteY0"/>
                </a:cxn>
                <a:cxn ang="0">
                  <a:pos x="connsiteX1" y="connsiteY1"/>
                </a:cxn>
              </a:cxnLst>
              <a:rect l="l" t="t" r="r" b="b"/>
              <a:pathLst>
                <a:path w="9525" h="19050">
                  <a:moveTo>
                    <a:pt x="10906" y="7452"/>
                  </a:moveTo>
                  <a:cubicBezTo>
                    <a:pt x="15669" y="3642"/>
                    <a:pt x="429" y="36979"/>
                    <a:pt x="10906" y="7452"/>
                  </a:cubicBezTo>
                  <a:close/>
                </a:path>
              </a:pathLst>
            </a:custGeom>
            <a:grpFill/>
            <a:ln w="9525"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9200FEF2-4E9B-405F-925B-6ADF106B0C7A}"/>
                </a:ext>
              </a:extLst>
            </p:cNvPr>
            <p:cNvSpPr/>
            <p:nvPr/>
          </p:nvSpPr>
          <p:spPr>
            <a:xfrm>
              <a:off x="7175659" y="122824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E029420E-13A0-4D43-8177-3FEDF1D36B08}"/>
                </a:ext>
              </a:extLst>
            </p:cNvPr>
            <p:cNvSpPr/>
            <p:nvPr/>
          </p:nvSpPr>
          <p:spPr>
            <a:xfrm>
              <a:off x="7228999" y="126063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8096"/>
                    <a:pt x="8096" y="8096"/>
                    <a:pt x="9049" y="7144"/>
                  </a:cubicBezTo>
                  <a:close/>
                </a:path>
              </a:pathLst>
            </a:custGeom>
            <a:grpFill/>
            <a:ln w="9525"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22750FAF-8350-42BB-BCE8-0B23FD81FAFD}"/>
                </a:ext>
              </a:extLst>
            </p:cNvPr>
            <p:cNvSpPr/>
            <p:nvPr/>
          </p:nvSpPr>
          <p:spPr>
            <a:xfrm>
              <a:off x="7197409" y="1227167"/>
              <a:ext cx="9525" cy="9525"/>
            </a:xfrm>
            <a:custGeom>
              <a:avLst/>
              <a:gdLst>
                <a:gd name="connsiteX0" fmla="*/ 7301 w 9525"/>
                <a:gd name="connsiteY0" fmla="*/ 7273 h 9525"/>
                <a:gd name="connsiteX1" fmla="*/ 7301 w 9525"/>
                <a:gd name="connsiteY1" fmla="*/ 7273 h 9525"/>
              </a:gdLst>
              <a:ahLst/>
              <a:cxnLst>
                <a:cxn ang="0">
                  <a:pos x="connsiteX0" y="connsiteY0"/>
                </a:cxn>
                <a:cxn ang="0">
                  <a:pos x="connsiteX1" y="connsiteY1"/>
                </a:cxn>
              </a:cxnLst>
              <a:rect l="l" t="t" r="r" b="b"/>
              <a:pathLst>
                <a:path w="9525" h="9525">
                  <a:moveTo>
                    <a:pt x="7301" y="7273"/>
                  </a:moveTo>
                  <a:cubicBezTo>
                    <a:pt x="6348" y="6320"/>
                    <a:pt x="10158" y="11083"/>
                    <a:pt x="7301" y="7273"/>
                  </a:cubicBezTo>
                  <a:close/>
                </a:path>
              </a:pathLst>
            </a:custGeom>
            <a:grpFill/>
            <a:ln w="9525"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88B5FF44-AB75-454C-B3E3-8032D5997B65}"/>
                </a:ext>
              </a:extLst>
            </p:cNvPr>
            <p:cNvSpPr/>
            <p:nvPr/>
          </p:nvSpPr>
          <p:spPr>
            <a:xfrm>
              <a:off x="7297975" y="1338738"/>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3811"/>
                    <a:pt x="7700" y="9049"/>
                    <a:pt x="8653" y="7144"/>
                  </a:cubicBezTo>
                  <a:close/>
                </a:path>
              </a:pathLst>
            </a:custGeom>
            <a:grpFill/>
            <a:ln w="9525" cap="flat">
              <a:noFill/>
              <a:prstDash val="solid"/>
              <a:miter/>
            </a:ln>
          </p:spPr>
          <p:txBody>
            <a:bodyPr rtlCol="0" anchor="ctr"/>
            <a:lstStyle/>
            <a:p>
              <a:endParaRPr lang="en-US"/>
            </a:p>
          </p:txBody>
        </p:sp>
        <p:sp>
          <p:nvSpPr>
            <p:cNvPr id="963" name="Freeform: Shape 962">
              <a:extLst>
                <a:ext uri="{FF2B5EF4-FFF2-40B4-BE49-F238E27FC236}">
                  <a16:creationId xmlns:a16="http://schemas.microsoft.com/office/drawing/2014/main" id="{B0ADB9D2-BEE9-4011-ABEE-33A3E0D71270}"/>
                </a:ext>
              </a:extLst>
            </p:cNvPr>
            <p:cNvSpPr/>
            <p:nvPr/>
          </p:nvSpPr>
          <p:spPr>
            <a:xfrm>
              <a:off x="7300674" y="1342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964" name="Freeform: Shape 963">
              <a:extLst>
                <a:ext uri="{FF2B5EF4-FFF2-40B4-BE49-F238E27FC236}">
                  <a16:creationId xmlns:a16="http://schemas.microsoft.com/office/drawing/2014/main" id="{4962BE17-930C-4460-91F2-3DB9E6AE670C}"/>
                </a:ext>
              </a:extLst>
            </p:cNvPr>
            <p:cNvSpPr/>
            <p:nvPr/>
          </p:nvSpPr>
          <p:spPr>
            <a:xfrm>
              <a:off x="7212806" y="1262865"/>
              <a:ext cx="19050" cy="9525"/>
            </a:xfrm>
            <a:custGeom>
              <a:avLst/>
              <a:gdLst>
                <a:gd name="connsiteX0" fmla="*/ 12859 w 19050"/>
                <a:gd name="connsiteY0" fmla="*/ 7769 h 9525"/>
                <a:gd name="connsiteX1" fmla="*/ 7144 w 19050"/>
                <a:gd name="connsiteY1" fmla="*/ 8722 h 9525"/>
                <a:gd name="connsiteX2" fmla="*/ 12859 w 19050"/>
                <a:gd name="connsiteY2" fmla="*/ 7769 h 9525"/>
              </a:gdLst>
              <a:ahLst/>
              <a:cxnLst>
                <a:cxn ang="0">
                  <a:pos x="connsiteX0" y="connsiteY0"/>
                </a:cxn>
                <a:cxn ang="0">
                  <a:pos x="connsiteX1" y="connsiteY1"/>
                </a:cxn>
                <a:cxn ang="0">
                  <a:pos x="connsiteX2" y="connsiteY2"/>
                </a:cxn>
              </a:cxnLst>
              <a:rect l="l" t="t" r="r" b="b"/>
              <a:pathLst>
                <a:path w="19050" h="9525">
                  <a:moveTo>
                    <a:pt x="12859" y="7769"/>
                  </a:moveTo>
                  <a:cubicBezTo>
                    <a:pt x="10954" y="6817"/>
                    <a:pt x="9049" y="6817"/>
                    <a:pt x="7144" y="8722"/>
                  </a:cubicBezTo>
                  <a:cubicBezTo>
                    <a:pt x="8096" y="9674"/>
                    <a:pt x="13811" y="10627"/>
                    <a:pt x="12859" y="7769"/>
                  </a:cubicBezTo>
                  <a:close/>
                </a:path>
              </a:pathLst>
            </a:custGeom>
            <a:grpFill/>
            <a:ln w="9525"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F914C8CD-3A08-4766-A309-08F638C1C515}"/>
                </a:ext>
              </a:extLst>
            </p:cNvPr>
            <p:cNvSpPr/>
            <p:nvPr/>
          </p:nvSpPr>
          <p:spPr>
            <a:xfrm>
              <a:off x="7315465" y="1328261"/>
              <a:ext cx="19050" cy="9525"/>
            </a:xfrm>
            <a:custGeom>
              <a:avLst/>
              <a:gdLst>
                <a:gd name="connsiteX0" fmla="*/ 13070 w 19050"/>
                <a:gd name="connsiteY0" fmla="*/ 7144 h 9525"/>
                <a:gd name="connsiteX1" fmla="*/ 13070 w 19050"/>
                <a:gd name="connsiteY1" fmla="*/ 7144 h 9525"/>
              </a:gdLst>
              <a:ahLst/>
              <a:cxnLst>
                <a:cxn ang="0">
                  <a:pos x="connsiteX0" y="connsiteY0"/>
                </a:cxn>
                <a:cxn ang="0">
                  <a:pos x="connsiteX1" y="connsiteY1"/>
                </a:cxn>
              </a:cxnLst>
              <a:rect l="l" t="t" r="r" b="b"/>
              <a:pathLst>
                <a:path w="19050" h="9525">
                  <a:moveTo>
                    <a:pt x="13070" y="7144"/>
                  </a:moveTo>
                  <a:cubicBezTo>
                    <a:pt x="-265" y="11906"/>
                    <a:pt x="13070" y="7144"/>
                    <a:pt x="13070" y="7144"/>
                  </a:cubicBezTo>
                  <a:close/>
                </a:path>
              </a:pathLst>
            </a:custGeom>
            <a:grpFill/>
            <a:ln w="9525" cap="flat">
              <a:noFill/>
              <a:prstDash val="solid"/>
              <a:miter/>
            </a:ln>
          </p:spPr>
          <p:txBody>
            <a:bodyPr rtlCol="0" anchor="ctr"/>
            <a:lstStyle/>
            <a:p>
              <a:endParaRPr lang="en-US"/>
            </a:p>
          </p:txBody>
        </p:sp>
        <p:sp>
          <p:nvSpPr>
            <p:cNvPr id="966" name="Freeform: Shape 965">
              <a:extLst>
                <a:ext uri="{FF2B5EF4-FFF2-40B4-BE49-F238E27FC236}">
                  <a16:creationId xmlns:a16="http://schemas.microsoft.com/office/drawing/2014/main" id="{0067B596-7ADA-47D2-A2B9-94449040AF7C}"/>
                </a:ext>
              </a:extLst>
            </p:cNvPr>
            <p:cNvSpPr/>
            <p:nvPr/>
          </p:nvSpPr>
          <p:spPr>
            <a:xfrm>
              <a:off x="7345204" y="1336394"/>
              <a:ext cx="19050" cy="9525"/>
            </a:xfrm>
            <a:custGeom>
              <a:avLst/>
              <a:gdLst>
                <a:gd name="connsiteX0" fmla="*/ 7144 w 19050"/>
                <a:gd name="connsiteY0" fmla="*/ 9488 h 9525"/>
                <a:gd name="connsiteX1" fmla="*/ 7144 w 19050"/>
                <a:gd name="connsiteY1" fmla="*/ 9488 h 9525"/>
              </a:gdLst>
              <a:ahLst/>
              <a:cxnLst>
                <a:cxn ang="0">
                  <a:pos x="connsiteX0" y="connsiteY0"/>
                </a:cxn>
                <a:cxn ang="0">
                  <a:pos x="connsiteX1" y="connsiteY1"/>
                </a:cxn>
              </a:cxnLst>
              <a:rect l="l" t="t" r="r" b="b"/>
              <a:pathLst>
                <a:path w="19050" h="9525">
                  <a:moveTo>
                    <a:pt x="7144" y="9488"/>
                  </a:moveTo>
                  <a:cubicBezTo>
                    <a:pt x="9049" y="8536"/>
                    <a:pt x="17621" y="4726"/>
                    <a:pt x="7144" y="9488"/>
                  </a:cubicBezTo>
                  <a:close/>
                </a:path>
              </a:pathLst>
            </a:custGeom>
            <a:grpFill/>
            <a:ln w="9525" cap="flat">
              <a:noFill/>
              <a:prstDash val="solid"/>
              <a:miter/>
            </a:ln>
          </p:spPr>
          <p:txBody>
            <a:bodyPr rtlCol="0" anchor="ctr"/>
            <a:lstStyle/>
            <a:p>
              <a:endParaRPr lang="en-US"/>
            </a:p>
          </p:txBody>
        </p:sp>
        <p:sp>
          <p:nvSpPr>
            <p:cNvPr id="967" name="Freeform: Shape 966">
              <a:extLst>
                <a:ext uri="{FF2B5EF4-FFF2-40B4-BE49-F238E27FC236}">
                  <a16:creationId xmlns:a16="http://schemas.microsoft.com/office/drawing/2014/main" id="{8CC08D87-6865-4145-99C0-EA47F91A4458}"/>
                </a:ext>
              </a:extLst>
            </p:cNvPr>
            <p:cNvSpPr/>
            <p:nvPr/>
          </p:nvSpPr>
          <p:spPr>
            <a:xfrm>
              <a:off x="7274279" y="1220628"/>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8536" y="7144"/>
                    <a:pt x="4726" y="23336"/>
                    <a:pt x="9488" y="7144"/>
                  </a:cubicBezTo>
                  <a:close/>
                </a:path>
              </a:pathLst>
            </a:custGeom>
            <a:grpFill/>
            <a:ln w="9525"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94E0B572-7E1F-4007-803B-11524E96CD8B}"/>
                </a:ext>
              </a:extLst>
            </p:cNvPr>
            <p:cNvSpPr/>
            <p:nvPr/>
          </p:nvSpPr>
          <p:spPr>
            <a:xfrm>
              <a:off x="7529036" y="1231106"/>
              <a:ext cx="123825" cy="95250"/>
            </a:xfrm>
            <a:custGeom>
              <a:avLst/>
              <a:gdLst>
                <a:gd name="connsiteX0" fmla="*/ 34766 w 123825"/>
                <a:gd name="connsiteY0" fmla="*/ 67151 h 95250"/>
                <a:gd name="connsiteX1" fmla="*/ 26194 w 123825"/>
                <a:gd name="connsiteY1" fmla="*/ 57626 h 95250"/>
                <a:gd name="connsiteX2" fmla="*/ 7144 w 123825"/>
                <a:gd name="connsiteY2" fmla="*/ 90964 h 95250"/>
                <a:gd name="connsiteX3" fmla="*/ 9049 w 123825"/>
                <a:gd name="connsiteY3" fmla="*/ 92869 h 95250"/>
                <a:gd name="connsiteX4" fmla="*/ 121444 w 123825"/>
                <a:gd name="connsiteY4" fmla="*/ 16669 h 95250"/>
                <a:gd name="connsiteX5" fmla="*/ 101441 w 123825"/>
                <a:gd name="connsiteY5" fmla="*/ 7144 h 95250"/>
                <a:gd name="connsiteX6" fmla="*/ 34766 w 123825"/>
                <a:gd name="connsiteY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67151"/>
                  </a:moveTo>
                  <a:cubicBezTo>
                    <a:pt x="34766" y="59531"/>
                    <a:pt x="12859" y="89059"/>
                    <a:pt x="26194" y="57626"/>
                  </a:cubicBezTo>
                  <a:cubicBezTo>
                    <a:pt x="11906" y="62389"/>
                    <a:pt x="10001" y="77629"/>
                    <a:pt x="7144" y="90964"/>
                  </a:cubicBezTo>
                  <a:cubicBezTo>
                    <a:pt x="8096" y="90011"/>
                    <a:pt x="9049" y="90964"/>
                    <a:pt x="9049" y="92869"/>
                  </a:cubicBezTo>
                  <a:cubicBezTo>
                    <a:pt x="39529" y="65246"/>
                    <a:pt x="78581" y="55721"/>
                    <a:pt x="121444" y="16669"/>
                  </a:cubicBezTo>
                  <a:cubicBezTo>
                    <a:pt x="103346" y="27146"/>
                    <a:pt x="106204" y="13811"/>
                    <a:pt x="101441" y="7144"/>
                  </a:cubicBezTo>
                  <a:cubicBezTo>
                    <a:pt x="79534" y="12859"/>
                    <a:pt x="30956" y="63341"/>
                    <a:pt x="34766" y="67151"/>
                  </a:cubicBezTo>
                  <a:close/>
                </a:path>
              </a:pathLst>
            </a:custGeom>
            <a:grpFill/>
            <a:ln w="9525" cap="flat">
              <a:no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0649E32B-8C23-4FC4-A246-160FD9A9CD24}"/>
                </a:ext>
              </a:extLst>
            </p:cNvPr>
            <p:cNvSpPr/>
            <p:nvPr/>
          </p:nvSpPr>
          <p:spPr>
            <a:xfrm>
              <a:off x="7529989" y="1293018"/>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8096" y="8096"/>
                    <a:pt x="9049" y="8096"/>
                    <a:pt x="10001" y="7144"/>
                  </a:cubicBezTo>
                  <a:close/>
                </a:path>
              </a:pathLst>
            </a:custGeom>
            <a:grpFill/>
            <a:ln w="9525"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02A6347E-F9E7-49BA-AA65-EC51ECA02BBE}"/>
                </a:ext>
              </a:extLst>
            </p:cNvPr>
            <p:cNvSpPr/>
            <p:nvPr/>
          </p:nvSpPr>
          <p:spPr>
            <a:xfrm>
              <a:off x="7644289" y="1235868"/>
              <a:ext cx="9525" cy="9525"/>
            </a:xfrm>
            <a:custGeom>
              <a:avLst/>
              <a:gdLst>
                <a:gd name="connsiteX0" fmla="*/ 10954 w 9525"/>
                <a:gd name="connsiteY0" fmla="*/ 7144 h 9525"/>
                <a:gd name="connsiteX1" fmla="*/ 7144 w 9525"/>
                <a:gd name="connsiteY1" fmla="*/ 1095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10954"/>
                  </a:lnTo>
                  <a:cubicBezTo>
                    <a:pt x="8096" y="10001"/>
                    <a:pt x="9049" y="9049"/>
                    <a:pt x="10954" y="7144"/>
                  </a:cubicBezTo>
                  <a:close/>
                </a:path>
              </a:pathLst>
            </a:custGeom>
            <a:grpFill/>
            <a:ln w="9525"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47FB0A4E-7409-4B5C-B21C-87C9D88EC906}"/>
                </a:ext>
              </a:extLst>
            </p:cNvPr>
            <p:cNvSpPr/>
            <p:nvPr/>
          </p:nvSpPr>
          <p:spPr>
            <a:xfrm>
              <a:off x="7513796" y="1313973"/>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8096" y="8096"/>
                    <a:pt x="25241" y="11906"/>
                    <a:pt x="7144" y="7144"/>
                  </a:cubicBezTo>
                  <a:close/>
                </a:path>
              </a:pathLst>
            </a:custGeom>
            <a:grpFill/>
            <a:ln w="9525"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6C3E75B0-EBD1-4270-B0E3-4AEEF86CA0CF}"/>
                </a:ext>
              </a:extLst>
            </p:cNvPr>
            <p:cNvSpPr/>
            <p:nvPr/>
          </p:nvSpPr>
          <p:spPr>
            <a:xfrm>
              <a:off x="7525065" y="1314079"/>
              <a:ext cx="9525" cy="9525"/>
            </a:xfrm>
            <a:custGeom>
              <a:avLst/>
              <a:gdLst>
                <a:gd name="connsiteX0" fmla="*/ 10162 w 9525"/>
                <a:gd name="connsiteY0" fmla="*/ 11800 h 9525"/>
                <a:gd name="connsiteX1" fmla="*/ 10162 w 9525"/>
                <a:gd name="connsiteY1" fmla="*/ 11800 h 9525"/>
              </a:gdLst>
              <a:ahLst/>
              <a:cxnLst>
                <a:cxn ang="0">
                  <a:pos x="connsiteX0" y="connsiteY0"/>
                </a:cxn>
                <a:cxn ang="0">
                  <a:pos x="connsiteX1" y="connsiteY1"/>
                </a:cxn>
              </a:cxnLst>
              <a:rect l="l" t="t" r="r" b="b"/>
              <a:pathLst>
                <a:path w="9525" h="9525">
                  <a:moveTo>
                    <a:pt x="10162" y="11800"/>
                  </a:moveTo>
                  <a:cubicBezTo>
                    <a:pt x="8257" y="1323"/>
                    <a:pt x="4447" y="11800"/>
                    <a:pt x="10162" y="11800"/>
                  </a:cubicBezTo>
                  <a:close/>
                </a:path>
              </a:pathLst>
            </a:custGeom>
            <a:grpFill/>
            <a:ln w="9525"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F25D5865-803F-4587-A926-DB11C1ACDD45}"/>
                </a:ext>
              </a:extLst>
            </p:cNvPr>
            <p:cNvSpPr/>
            <p:nvPr/>
          </p:nvSpPr>
          <p:spPr>
            <a:xfrm>
              <a:off x="7485221" y="121405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9049" y="8956"/>
                    <a:pt x="13811" y="4194"/>
                    <a:pt x="7144" y="9909"/>
                  </a:cubicBezTo>
                  <a:close/>
                </a:path>
              </a:pathLst>
            </a:custGeom>
            <a:grpFill/>
            <a:ln w="9525"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A296B573-E0D1-496E-B259-12246FF9C410}"/>
                </a:ext>
              </a:extLst>
            </p:cNvPr>
            <p:cNvSpPr/>
            <p:nvPr/>
          </p:nvSpPr>
          <p:spPr>
            <a:xfrm>
              <a:off x="7505224" y="1215340"/>
              <a:ext cx="19050" cy="9525"/>
            </a:xfrm>
            <a:custGeom>
              <a:avLst/>
              <a:gdLst>
                <a:gd name="connsiteX0" fmla="*/ 12859 w 19050"/>
                <a:gd name="connsiteY0" fmla="*/ 7670 h 9525"/>
                <a:gd name="connsiteX1" fmla="*/ 7144 w 19050"/>
                <a:gd name="connsiteY1" fmla="*/ 10527 h 9525"/>
                <a:gd name="connsiteX2" fmla="*/ 12859 w 19050"/>
                <a:gd name="connsiteY2" fmla="*/ 7670 h 9525"/>
              </a:gdLst>
              <a:ahLst/>
              <a:cxnLst>
                <a:cxn ang="0">
                  <a:pos x="connsiteX0" y="connsiteY0"/>
                </a:cxn>
                <a:cxn ang="0">
                  <a:pos x="connsiteX1" y="connsiteY1"/>
                </a:cxn>
                <a:cxn ang="0">
                  <a:pos x="connsiteX2" y="connsiteY2"/>
                </a:cxn>
              </a:cxnLst>
              <a:rect l="l" t="t" r="r" b="b"/>
              <a:pathLst>
                <a:path w="19050" h="9525">
                  <a:moveTo>
                    <a:pt x="12859" y="7670"/>
                  </a:moveTo>
                  <a:cubicBezTo>
                    <a:pt x="10001" y="5765"/>
                    <a:pt x="8096" y="9575"/>
                    <a:pt x="7144" y="10527"/>
                  </a:cubicBezTo>
                  <a:cubicBezTo>
                    <a:pt x="10954" y="8622"/>
                    <a:pt x="10001" y="10527"/>
                    <a:pt x="12859" y="7670"/>
                  </a:cubicBezTo>
                  <a:close/>
                </a:path>
              </a:pathLst>
            </a:custGeom>
            <a:grpFill/>
            <a:ln w="9525" cap="flat">
              <a:no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A9F99402-077E-4C28-A968-F5A078ED9C6F}"/>
                </a:ext>
              </a:extLst>
            </p:cNvPr>
            <p:cNvSpPr/>
            <p:nvPr/>
          </p:nvSpPr>
          <p:spPr>
            <a:xfrm>
              <a:off x="7491889" y="1184066"/>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10001" y="6558"/>
                    <a:pt x="10001" y="5606"/>
                    <a:pt x="7144" y="10368"/>
                  </a:cubicBezTo>
                  <a:close/>
                </a:path>
              </a:pathLst>
            </a:custGeom>
            <a:grpFill/>
            <a:ln w="9525" cap="flat">
              <a:no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4D41D84C-FE2B-465D-BC68-B421F952330F}"/>
                </a:ext>
              </a:extLst>
            </p:cNvPr>
            <p:cNvSpPr/>
            <p:nvPr/>
          </p:nvSpPr>
          <p:spPr>
            <a:xfrm>
              <a:off x="7658576" y="11920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60C31FF8-0443-4BE1-9538-9E9DCEA42D27}"/>
                </a:ext>
              </a:extLst>
            </p:cNvPr>
            <p:cNvSpPr/>
            <p:nvPr/>
          </p:nvSpPr>
          <p:spPr>
            <a:xfrm>
              <a:off x="7632859" y="1174908"/>
              <a:ext cx="57150" cy="66675"/>
            </a:xfrm>
            <a:custGeom>
              <a:avLst/>
              <a:gdLst>
                <a:gd name="connsiteX0" fmla="*/ 7144 w 57150"/>
                <a:gd name="connsiteY0" fmla="*/ 59531 h 66675"/>
                <a:gd name="connsiteX1" fmla="*/ 52864 w 57150"/>
                <a:gd name="connsiteY1" fmla="*/ 7144 h 66675"/>
                <a:gd name="connsiteX2" fmla="*/ 39529 w 57150"/>
                <a:gd name="connsiteY2" fmla="*/ 23336 h 66675"/>
                <a:gd name="connsiteX3" fmla="*/ 30956 w 57150"/>
                <a:gd name="connsiteY3" fmla="*/ 46196 h 66675"/>
                <a:gd name="connsiteX4" fmla="*/ 33814 w 57150"/>
                <a:gd name="connsiteY4" fmla="*/ 26194 h 66675"/>
                <a:gd name="connsiteX5" fmla="*/ 7144 w 57150"/>
                <a:gd name="connsiteY5"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66675">
                  <a:moveTo>
                    <a:pt x="7144" y="59531"/>
                  </a:moveTo>
                  <a:cubicBezTo>
                    <a:pt x="9049" y="58579"/>
                    <a:pt x="60484" y="55721"/>
                    <a:pt x="52864" y="7144"/>
                  </a:cubicBezTo>
                  <a:cubicBezTo>
                    <a:pt x="51911" y="23336"/>
                    <a:pt x="47149" y="29051"/>
                    <a:pt x="39529" y="23336"/>
                  </a:cubicBezTo>
                  <a:cubicBezTo>
                    <a:pt x="41434" y="25241"/>
                    <a:pt x="57626" y="50006"/>
                    <a:pt x="30956" y="46196"/>
                  </a:cubicBezTo>
                  <a:cubicBezTo>
                    <a:pt x="40481" y="37624"/>
                    <a:pt x="41434" y="30956"/>
                    <a:pt x="33814" y="26194"/>
                  </a:cubicBezTo>
                  <a:cubicBezTo>
                    <a:pt x="24289" y="37624"/>
                    <a:pt x="15716" y="49054"/>
                    <a:pt x="7144" y="59531"/>
                  </a:cubicBezTo>
                  <a:close/>
                </a:path>
              </a:pathLst>
            </a:custGeom>
            <a:grpFill/>
            <a:ln w="9525"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3C156A89-1436-4494-B0E5-3B3B0BB6D7FD}"/>
                </a:ext>
              </a:extLst>
            </p:cNvPr>
            <p:cNvSpPr/>
            <p:nvPr/>
          </p:nvSpPr>
          <p:spPr>
            <a:xfrm>
              <a:off x="7715726" y="111733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1CF6A66B-FFE6-4F75-80B8-012DA5C49822}"/>
                </a:ext>
              </a:extLst>
            </p:cNvPr>
            <p:cNvSpPr/>
            <p:nvPr/>
          </p:nvSpPr>
          <p:spPr>
            <a:xfrm>
              <a:off x="7712869" y="1120616"/>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17621" y="10954"/>
                    <a:pt x="11906" y="9049"/>
                    <a:pt x="7144" y="7144"/>
                  </a:cubicBezTo>
                  <a:close/>
                </a:path>
              </a:pathLst>
            </a:custGeom>
            <a:grpFill/>
            <a:ln w="9525"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CD9DCCCE-6D21-431F-AD47-92F322CAAB4C}"/>
                </a:ext>
              </a:extLst>
            </p:cNvPr>
            <p:cNvSpPr/>
            <p:nvPr/>
          </p:nvSpPr>
          <p:spPr>
            <a:xfrm>
              <a:off x="7707467" y="1127410"/>
              <a:ext cx="19050" cy="19050"/>
            </a:xfrm>
            <a:custGeom>
              <a:avLst/>
              <a:gdLst>
                <a:gd name="connsiteX0" fmla="*/ 15403 w 19050"/>
                <a:gd name="connsiteY0" fmla="*/ 18447 h 19050"/>
                <a:gd name="connsiteX1" fmla="*/ 15403 w 19050"/>
                <a:gd name="connsiteY1" fmla="*/ 18447 h 19050"/>
              </a:gdLst>
              <a:ahLst/>
              <a:cxnLst>
                <a:cxn ang="0">
                  <a:pos x="connsiteX0" y="connsiteY0"/>
                </a:cxn>
                <a:cxn ang="0">
                  <a:pos x="connsiteX1" y="connsiteY1"/>
                </a:cxn>
              </a:cxnLst>
              <a:rect l="l" t="t" r="r" b="b"/>
              <a:pathLst>
                <a:path w="19050" h="19050">
                  <a:moveTo>
                    <a:pt x="15403" y="18447"/>
                  </a:moveTo>
                  <a:cubicBezTo>
                    <a:pt x="16355" y="13685"/>
                    <a:pt x="-3647" y="-4413"/>
                    <a:pt x="15403" y="18447"/>
                  </a:cubicBezTo>
                  <a:close/>
                </a:path>
              </a:pathLst>
            </a:custGeom>
            <a:grpFill/>
            <a:ln w="9525"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39E9DBA4-E8AB-45E8-B933-AB0CBF1A0220}"/>
                </a:ext>
              </a:extLst>
            </p:cNvPr>
            <p:cNvSpPr/>
            <p:nvPr/>
          </p:nvSpPr>
          <p:spPr>
            <a:xfrm>
              <a:off x="7687402" y="1167684"/>
              <a:ext cx="9525" cy="9525"/>
            </a:xfrm>
            <a:custGeom>
              <a:avLst/>
              <a:gdLst>
                <a:gd name="connsiteX0" fmla="*/ 9750 w 9525"/>
                <a:gd name="connsiteY0" fmla="*/ 8653 h 9525"/>
                <a:gd name="connsiteX1" fmla="*/ 9750 w 9525"/>
                <a:gd name="connsiteY1" fmla="*/ 8653 h 9525"/>
              </a:gdLst>
              <a:ahLst/>
              <a:cxnLst>
                <a:cxn ang="0">
                  <a:pos x="connsiteX0" y="connsiteY0"/>
                </a:cxn>
                <a:cxn ang="0">
                  <a:pos x="connsiteX1" y="connsiteY1"/>
                </a:cxn>
              </a:cxnLst>
              <a:rect l="l" t="t" r="r" b="b"/>
              <a:pathLst>
                <a:path w="9525" h="9525">
                  <a:moveTo>
                    <a:pt x="9750" y="8653"/>
                  </a:moveTo>
                  <a:cubicBezTo>
                    <a:pt x="7845" y="7700"/>
                    <a:pt x="4988" y="5795"/>
                    <a:pt x="9750" y="8653"/>
                  </a:cubicBezTo>
                  <a:close/>
                </a:path>
              </a:pathLst>
            </a:custGeom>
            <a:grpFill/>
            <a:ln w="9525"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E30F6AB8-29C2-4407-8509-7D2EB1ED5DA2}"/>
                </a:ext>
              </a:extLst>
            </p:cNvPr>
            <p:cNvSpPr/>
            <p:nvPr/>
          </p:nvSpPr>
          <p:spPr>
            <a:xfrm>
              <a:off x="7689056" y="1162889"/>
              <a:ext cx="9525" cy="9525"/>
            </a:xfrm>
            <a:custGeom>
              <a:avLst/>
              <a:gdLst>
                <a:gd name="connsiteX0" fmla="*/ 7144 w 9525"/>
                <a:gd name="connsiteY0" fmla="*/ 11543 h 9525"/>
                <a:gd name="connsiteX1" fmla="*/ 7144 w 9525"/>
                <a:gd name="connsiteY1" fmla="*/ 11543 h 9525"/>
              </a:gdLst>
              <a:ahLst/>
              <a:cxnLst>
                <a:cxn ang="0">
                  <a:pos x="connsiteX0" y="connsiteY0"/>
                </a:cxn>
                <a:cxn ang="0">
                  <a:pos x="connsiteX1" y="connsiteY1"/>
                </a:cxn>
              </a:cxnLst>
              <a:rect l="l" t="t" r="r" b="b"/>
              <a:pathLst>
                <a:path w="9525" h="9525">
                  <a:moveTo>
                    <a:pt x="7144" y="11543"/>
                  </a:moveTo>
                  <a:cubicBezTo>
                    <a:pt x="7144" y="7733"/>
                    <a:pt x="8096" y="3923"/>
                    <a:pt x="7144" y="11543"/>
                  </a:cubicBezTo>
                  <a:close/>
                </a:path>
              </a:pathLst>
            </a:custGeom>
            <a:grpFill/>
            <a:ln w="9525"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6481E052-8869-49DA-B1A8-57148E271F4D}"/>
                </a:ext>
              </a:extLst>
            </p:cNvPr>
            <p:cNvSpPr/>
            <p:nvPr/>
          </p:nvSpPr>
          <p:spPr>
            <a:xfrm>
              <a:off x="7698581" y="1153953"/>
              <a:ext cx="9525" cy="9525"/>
            </a:xfrm>
            <a:custGeom>
              <a:avLst/>
              <a:gdLst>
                <a:gd name="connsiteX0" fmla="*/ 7144 w 9525"/>
                <a:gd name="connsiteY0" fmla="*/ 10954 h 9525"/>
                <a:gd name="connsiteX1" fmla="*/ 10954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cubicBezTo>
                    <a:pt x="8096" y="10001"/>
                    <a:pt x="10001" y="9049"/>
                    <a:pt x="10954" y="7144"/>
                  </a:cubicBezTo>
                  <a:lnTo>
                    <a:pt x="7144" y="10954"/>
                  </a:lnTo>
                  <a:close/>
                </a:path>
              </a:pathLst>
            </a:custGeom>
            <a:grpFill/>
            <a:ln w="9525"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3160EF07-1346-4794-9140-CF3BBF6BD866}"/>
                </a:ext>
              </a:extLst>
            </p:cNvPr>
            <p:cNvSpPr/>
            <p:nvPr/>
          </p:nvSpPr>
          <p:spPr>
            <a:xfrm>
              <a:off x="7695724" y="115712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15716" y="3969"/>
                    <a:pt x="7144" y="9684"/>
                  </a:cubicBezTo>
                  <a:close/>
                </a:path>
              </a:pathLst>
            </a:custGeom>
            <a:grpFill/>
            <a:ln w="9525"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CBE15B09-85C2-483D-BC50-511BD82FAC66}"/>
                </a:ext>
              </a:extLst>
            </p:cNvPr>
            <p:cNvSpPr/>
            <p:nvPr/>
          </p:nvSpPr>
          <p:spPr>
            <a:xfrm>
              <a:off x="7691914" y="1162823"/>
              <a:ext cx="19050" cy="9525"/>
            </a:xfrm>
            <a:custGeom>
              <a:avLst/>
              <a:gdLst>
                <a:gd name="connsiteX0" fmla="*/ 7144 w 19050"/>
                <a:gd name="connsiteY0" fmla="*/ 8751 h 9525"/>
                <a:gd name="connsiteX1" fmla="*/ 7144 w 19050"/>
                <a:gd name="connsiteY1" fmla="*/ 8751 h 9525"/>
              </a:gdLst>
              <a:ahLst/>
              <a:cxnLst>
                <a:cxn ang="0">
                  <a:pos x="connsiteX0" y="connsiteY0"/>
                </a:cxn>
                <a:cxn ang="0">
                  <a:pos x="connsiteX1" y="connsiteY1"/>
                </a:cxn>
              </a:cxnLst>
              <a:rect l="l" t="t" r="r" b="b"/>
              <a:pathLst>
                <a:path w="19050" h="9525">
                  <a:moveTo>
                    <a:pt x="7144" y="8751"/>
                  </a:moveTo>
                  <a:cubicBezTo>
                    <a:pt x="12859" y="11609"/>
                    <a:pt x="21431" y="3989"/>
                    <a:pt x="7144" y="8751"/>
                  </a:cubicBezTo>
                  <a:close/>
                </a:path>
              </a:pathLst>
            </a:custGeom>
            <a:grpFill/>
            <a:ln w="9525"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6764434A-A273-4D9A-AB17-A31E8518EBCE}"/>
                </a:ext>
              </a:extLst>
            </p:cNvPr>
            <p:cNvSpPr/>
            <p:nvPr/>
          </p:nvSpPr>
          <p:spPr>
            <a:xfrm>
              <a:off x="7517606" y="1176886"/>
              <a:ext cx="9525" cy="9525"/>
            </a:xfrm>
            <a:custGeom>
              <a:avLst/>
              <a:gdLst>
                <a:gd name="connsiteX0" fmla="*/ 7144 w 9525"/>
                <a:gd name="connsiteY0" fmla="*/ 11833 h 9525"/>
                <a:gd name="connsiteX1" fmla="*/ 7144 w 9525"/>
                <a:gd name="connsiteY1" fmla="*/ 11833 h 9525"/>
              </a:gdLst>
              <a:ahLst/>
              <a:cxnLst>
                <a:cxn ang="0">
                  <a:pos x="connsiteX0" y="connsiteY0"/>
                </a:cxn>
                <a:cxn ang="0">
                  <a:pos x="connsiteX1" y="connsiteY1"/>
                </a:cxn>
              </a:cxnLst>
              <a:rect l="l" t="t" r="r" b="b"/>
              <a:pathLst>
                <a:path w="9525" h="9525">
                  <a:moveTo>
                    <a:pt x="7144" y="11833"/>
                  </a:moveTo>
                  <a:cubicBezTo>
                    <a:pt x="9049" y="2308"/>
                    <a:pt x="7144" y="9928"/>
                    <a:pt x="7144" y="11833"/>
                  </a:cubicBezTo>
                  <a:close/>
                </a:path>
              </a:pathLst>
            </a:custGeom>
            <a:grpFill/>
            <a:ln w="9525"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8BB19824-C096-40E7-9344-81C458A661C9}"/>
                </a:ext>
              </a:extLst>
            </p:cNvPr>
            <p:cNvSpPr/>
            <p:nvPr/>
          </p:nvSpPr>
          <p:spPr>
            <a:xfrm>
              <a:off x="7534751" y="117109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8096"/>
                    <a:pt x="7144" y="9049"/>
                    <a:pt x="7144" y="10001"/>
                  </a:cubicBezTo>
                  <a:close/>
                </a:path>
              </a:pathLst>
            </a:custGeom>
            <a:grpFill/>
            <a:ln w="9525"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49D31495-AF79-4278-A6D8-21ED62C10928}"/>
                </a:ext>
              </a:extLst>
            </p:cNvPr>
            <p:cNvSpPr/>
            <p:nvPr/>
          </p:nvSpPr>
          <p:spPr>
            <a:xfrm>
              <a:off x="7529036" y="1143476"/>
              <a:ext cx="19050" cy="38100"/>
            </a:xfrm>
            <a:custGeom>
              <a:avLst/>
              <a:gdLst>
                <a:gd name="connsiteX0" fmla="*/ 7144 w 19050"/>
                <a:gd name="connsiteY0" fmla="*/ 7144 h 38100"/>
                <a:gd name="connsiteX1" fmla="*/ 13811 w 19050"/>
                <a:gd name="connsiteY1" fmla="*/ 34766 h 38100"/>
                <a:gd name="connsiteX2" fmla="*/ 7144 w 19050"/>
                <a:gd name="connsiteY2" fmla="*/ 7144 h 38100"/>
              </a:gdLst>
              <a:ahLst/>
              <a:cxnLst>
                <a:cxn ang="0">
                  <a:pos x="connsiteX0" y="connsiteY0"/>
                </a:cxn>
                <a:cxn ang="0">
                  <a:pos x="connsiteX1" y="connsiteY1"/>
                </a:cxn>
                <a:cxn ang="0">
                  <a:pos x="connsiteX2" y="connsiteY2"/>
                </a:cxn>
              </a:cxnLst>
              <a:rect l="l" t="t" r="r" b="b"/>
              <a:pathLst>
                <a:path w="19050" h="38100">
                  <a:moveTo>
                    <a:pt x="7144" y="7144"/>
                  </a:moveTo>
                  <a:cubicBezTo>
                    <a:pt x="13811" y="9049"/>
                    <a:pt x="13811" y="23336"/>
                    <a:pt x="13811" y="34766"/>
                  </a:cubicBezTo>
                  <a:cubicBezTo>
                    <a:pt x="25241" y="10954"/>
                    <a:pt x="10954" y="13811"/>
                    <a:pt x="7144" y="7144"/>
                  </a:cubicBezTo>
                  <a:close/>
                </a:path>
              </a:pathLst>
            </a:custGeom>
            <a:grpFill/>
            <a:ln w="9525"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78AE40B7-BB50-4CD1-B133-C2BE04709FC0}"/>
                </a:ext>
              </a:extLst>
            </p:cNvPr>
            <p:cNvSpPr/>
            <p:nvPr/>
          </p:nvSpPr>
          <p:spPr>
            <a:xfrm>
              <a:off x="7516654" y="11387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7144" y="8096"/>
                    <a:pt x="7144" y="9049"/>
                  </a:cubicBezTo>
                  <a:cubicBezTo>
                    <a:pt x="9049" y="11906"/>
                    <a:pt x="8096" y="8096"/>
                    <a:pt x="9049" y="7144"/>
                  </a:cubicBezTo>
                  <a:close/>
                </a:path>
              </a:pathLst>
            </a:custGeom>
            <a:grpFill/>
            <a:ln w="9525"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8EE9DE69-03FD-45DD-93D8-DB933FC1C334}"/>
                </a:ext>
              </a:extLst>
            </p:cNvPr>
            <p:cNvSpPr/>
            <p:nvPr/>
          </p:nvSpPr>
          <p:spPr>
            <a:xfrm>
              <a:off x="7593057" y="1163019"/>
              <a:ext cx="9525" cy="9525"/>
            </a:xfrm>
            <a:custGeom>
              <a:avLst/>
              <a:gdLst>
                <a:gd name="connsiteX0" fmla="*/ 10751 w 9525"/>
                <a:gd name="connsiteY0" fmla="*/ 11413 h 9525"/>
                <a:gd name="connsiteX1" fmla="*/ 10751 w 9525"/>
                <a:gd name="connsiteY1" fmla="*/ 11413 h 9525"/>
              </a:gdLst>
              <a:ahLst/>
              <a:cxnLst>
                <a:cxn ang="0">
                  <a:pos x="connsiteX0" y="connsiteY0"/>
                </a:cxn>
                <a:cxn ang="0">
                  <a:pos x="connsiteX1" y="connsiteY1"/>
                </a:cxn>
              </a:cxnLst>
              <a:rect l="l" t="t" r="r" b="b"/>
              <a:pathLst>
                <a:path w="9525" h="9525">
                  <a:moveTo>
                    <a:pt x="10751" y="11413"/>
                  </a:moveTo>
                  <a:cubicBezTo>
                    <a:pt x="5036" y="2841"/>
                    <a:pt x="6941" y="9508"/>
                    <a:pt x="10751" y="11413"/>
                  </a:cubicBezTo>
                  <a:close/>
                </a:path>
              </a:pathLst>
            </a:custGeom>
            <a:grpFill/>
            <a:ln w="9525"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9CC23C66-1382-4663-AE0F-C6E71B35F895}"/>
                </a:ext>
              </a:extLst>
            </p:cNvPr>
            <p:cNvSpPr/>
            <p:nvPr/>
          </p:nvSpPr>
          <p:spPr>
            <a:xfrm>
              <a:off x="7590949"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7144" y="7144"/>
                    <a:pt x="7144" y="9049"/>
                  </a:cubicBezTo>
                  <a:close/>
                </a:path>
              </a:pathLst>
            </a:custGeom>
            <a:grpFill/>
            <a:ln w="9525"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8AAA6F7F-8F73-49A0-8BB3-7E41F6AEE6AA}"/>
                </a:ext>
              </a:extLst>
            </p:cNvPr>
            <p:cNvSpPr/>
            <p:nvPr/>
          </p:nvSpPr>
          <p:spPr>
            <a:xfrm>
              <a:off x="7596902" y="116824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736DDA6F-D3A3-400F-9167-135B7991EE41}"/>
                </a:ext>
              </a:extLst>
            </p:cNvPr>
            <p:cNvSpPr/>
            <p:nvPr/>
          </p:nvSpPr>
          <p:spPr>
            <a:xfrm>
              <a:off x="7710011" y="1143476"/>
              <a:ext cx="9525" cy="9525"/>
            </a:xfrm>
            <a:custGeom>
              <a:avLst/>
              <a:gdLst>
                <a:gd name="connsiteX0" fmla="*/ 7144 w 9525"/>
                <a:gd name="connsiteY0" fmla="*/ 10001 h 9525"/>
                <a:gd name="connsiteX1" fmla="*/ 10001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11906"/>
                    <a:pt x="10001" y="8096"/>
                    <a:pt x="10001" y="7144"/>
                  </a:cubicBezTo>
                  <a:cubicBezTo>
                    <a:pt x="8096" y="7144"/>
                    <a:pt x="7144" y="8096"/>
                    <a:pt x="7144" y="10001"/>
                  </a:cubicBezTo>
                  <a:close/>
                </a:path>
              </a:pathLst>
            </a:custGeom>
            <a:grpFill/>
            <a:ln w="9525"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FEF13EFA-A214-4226-9408-358878BEEF29}"/>
                </a:ext>
              </a:extLst>
            </p:cNvPr>
            <p:cNvSpPr/>
            <p:nvPr/>
          </p:nvSpPr>
          <p:spPr>
            <a:xfrm>
              <a:off x="7750969" y="1052036"/>
              <a:ext cx="9525" cy="9525"/>
            </a:xfrm>
            <a:custGeom>
              <a:avLst/>
              <a:gdLst>
                <a:gd name="connsiteX0" fmla="*/ 7144 w 9525"/>
                <a:gd name="connsiteY0" fmla="*/ 8096 h 9525"/>
                <a:gd name="connsiteX1" fmla="*/ 10001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10001" y="7144"/>
                  </a:ln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8D24D5C3-CAB3-417D-AA77-A357DC6994FA}"/>
                </a:ext>
              </a:extLst>
            </p:cNvPr>
            <p:cNvSpPr/>
            <p:nvPr/>
          </p:nvSpPr>
          <p:spPr>
            <a:xfrm>
              <a:off x="7700486" y="96059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7144"/>
                    <a:pt x="7144" y="8096"/>
                    <a:pt x="8096" y="8096"/>
                  </a:cubicBezTo>
                  <a:close/>
                </a:path>
              </a:pathLst>
            </a:custGeom>
            <a:grpFill/>
            <a:ln w="9525"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F4B3DC50-03B6-4A40-9302-56558D3B4F45}"/>
                </a:ext>
              </a:extLst>
            </p:cNvPr>
            <p:cNvSpPr/>
            <p:nvPr/>
          </p:nvSpPr>
          <p:spPr>
            <a:xfrm>
              <a:off x="7696676" y="954246"/>
              <a:ext cx="9525" cy="19050"/>
            </a:xfrm>
            <a:custGeom>
              <a:avLst/>
              <a:gdLst>
                <a:gd name="connsiteX0" fmla="*/ 10954 w 9525"/>
                <a:gd name="connsiteY0" fmla="*/ 13494 h 19050"/>
                <a:gd name="connsiteX1" fmla="*/ 10954 w 9525"/>
                <a:gd name="connsiteY1" fmla="*/ 13494 h 19050"/>
              </a:gdLst>
              <a:ahLst/>
              <a:cxnLst>
                <a:cxn ang="0">
                  <a:pos x="connsiteX0" y="connsiteY0"/>
                </a:cxn>
                <a:cxn ang="0">
                  <a:pos x="connsiteX1" y="connsiteY1"/>
                </a:cxn>
              </a:cxnLst>
              <a:rect l="l" t="t" r="r" b="b"/>
              <a:pathLst>
                <a:path w="9525" h="19050">
                  <a:moveTo>
                    <a:pt x="10954" y="13494"/>
                  </a:moveTo>
                  <a:cubicBezTo>
                    <a:pt x="2381" y="-794"/>
                    <a:pt x="10954" y="13494"/>
                    <a:pt x="10954" y="13494"/>
                  </a:cubicBezTo>
                  <a:close/>
                </a:path>
              </a:pathLst>
            </a:custGeom>
            <a:grpFill/>
            <a:ln w="9525"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072C33C2-30C6-44EC-8907-1C015430F702}"/>
                </a:ext>
              </a:extLst>
            </p:cNvPr>
            <p:cNvSpPr/>
            <p:nvPr/>
          </p:nvSpPr>
          <p:spPr>
            <a:xfrm>
              <a:off x="7580573" y="1056872"/>
              <a:ext cx="19050" cy="19050"/>
            </a:xfrm>
            <a:custGeom>
              <a:avLst/>
              <a:gdLst>
                <a:gd name="connsiteX0" fmla="*/ 8947 w 19050"/>
                <a:gd name="connsiteY0" fmla="*/ 17547 h 19050"/>
                <a:gd name="connsiteX1" fmla="*/ 8947 w 19050"/>
                <a:gd name="connsiteY1" fmla="*/ 17547 h 19050"/>
              </a:gdLst>
              <a:ahLst/>
              <a:cxnLst>
                <a:cxn ang="0">
                  <a:pos x="connsiteX0" y="connsiteY0"/>
                </a:cxn>
                <a:cxn ang="0">
                  <a:pos x="connsiteX1" y="connsiteY1"/>
                </a:cxn>
              </a:cxnLst>
              <a:rect l="l" t="t" r="r" b="b"/>
              <a:pathLst>
                <a:path w="19050" h="19050">
                  <a:moveTo>
                    <a:pt x="8947" y="17547"/>
                  </a:moveTo>
                  <a:cubicBezTo>
                    <a:pt x="26092" y="-4360"/>
                    <a:pt x="375" y="14690"/>
                    <a:pt x="8947" y="17547"/>
                  </a:cubicBezTo>
                  <a:close/>
                </a:path>
              </a:pathLst>
            </a:custGeom>
            <a:grpFill/>
            <a:ln w="9525" cap="flat">
              <a:no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3B020B52-72A6-4B4C-9EA9-154C8C3AB46E}"/>
                </a:ext>
              </a:extLst>
            </p:cNvPr>
            <p:cNvSpPr/>
            <p:nvPr/>
          </p:nvSpPr>
          <p:spPr>
            <a:xfrm>
              <a:off x="7566636" y="1053048"/>
              <a:ext cx="28575" cy="28575"/>
            </a:xfrm>
            <a:custGeom>
              <a:avLst/>
              <a:gdLst>
                <a:gd name="connsiteX0" fmla="*/ 12407 w 28575"/>
                <a:gd name="connsiteY0" fmla="*/ 10894 h 28575"/>
                <a:gd name="connsiteX1" fmla="*/ 22884 w 28575"/>
                <a:gd name="connsiteY1" fmla="*/ 28039 h 28575"/>
                <a:gd name="connsiteX2" fmla="*/ 12407 w 28575"/>
                <a:gd name="connsiteY2" fmla="*/ 10894 h 28575"/>
              </a:gdLst>
              <a:ahLst/>
              <a:cxnLst>
                <a:cxn ang="0">
                  <a:pos x="connsiteX0" y="connsiteY0"/>
                </a:cxn>
                <a:cxn ang="0">
                  <a:pos x="connsiteX1" y="connsiteY1"/>
                </a:cxn>
                <a:cxn ang="0">
                  <a:pos x="connsiteX2" y="connsiteY2"/>
                </a:cxn>
              </a:cxnLst>
              <a:rect l="l" t="t" r="r" b="b"/>
              <a:pathLst>
                <a:path w="28575" h="28575">
                  <a:moveTo>
                    <a:pt x="12407" y="10894"/>
                  </a:moveTo>
                  <a:cubicBezTo>
                    <a:pt x="20979" y="31849"/>
                    <a:pt x="7644" y="16609"/>
                    <a:pt x="22884" y="28039"/>
                  </a:cubicBezTo>
                  <a:cubicBezTo>
                    <a:pt x="25742" y="13752"/>
                    <a:pt x="-4738" y="417"/>
                    <a:pt x="12407" y="10894"/>
                  </a:cubicBezTo>
                  <a:close/>
                </a:path>
              </a:pathLst>
            </a:custGeom>
            <a:grpFill/>
            <a:ln w="9525" cap="flat">
              <a:no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77C7D88B-00B5-48A5-AF60-E1208E1586BB}"/>
                </a:ext>
              </a:extLst>
            </p:cNvPr>
            <p:cNvSpPr/>
            <p:nvPr/>
          </p:nvSpPr>
          <p:spPr>
            <a:xfrm>
              <a:off x="7581424" y="10672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00" name="Freeform: Shape 999">
              <a:extLst>
                <a:ext uri="{FF2B5EF4-FFF2-40B4-BE49-F238E27FC236}">
                  <a16:creationId xmlns:a16="http://schemas.microsoft.com/office/drawing/2014/main" id="{792160CA-F1F3-479E-BB18-9593C32C7921}"/>
                </a:ext>
              </a:extLst>
            </p:cNvPr>
            <p:cNvSpPr/>
            <p:nvPr/>
          </p:nvSpPr>
          <p:spPr>
            <a:xfrm>
              <a:off x="7230917" y="1195848"/>
              <a:ext cx="19050" cy="9525"/>
            </a:xfrm>
            <a:custGeom>
              <a:avLst/>
              <a:gdLst>
                <a:gd name="connsiteX0" fmla="*/ 9988 w 19050"/>
                <a:gd name="connsiteY0" fmla="*/ 9064 h 9525"/>
                <a:gd name="connsiteX1" fmla="*/ 9988 w 19050"/>
                <a:gd name="connsiteY1" fmla="*/ 9064 h 9525"/>
              </a:gdLst>
              <a:ahLst/>
              <a:cxnLst>
                <a:cxn ang="0">
                  <a:pos x="connsiteX0" y="connsiteY0"/>
                </a:cxn>
                <a:cxn ang="0">
                  <a:pos x="connsiteX1" y="connsiteY1"/>
                </a:cxn>
              </a:cxnLst>
              <a:rect l="l" t="t" r="r" b="b"/>
              <a:pathLst>
                <a:path w="19050" h="9525">
                  <a:moveTo>
                    <a:pt x="9988" y="9064"/>
                  </a:moveTo>
                  <a:cubicBezTo>
                    <a:pt x="30943" y="4302"/>
                    <a:pt x="-2394" y="10017"/>
                    <a:pt x="9988" y="9064"/>
                  </a:cubicBezTo>
                  <a:close/>
                </a:path>
              </a:pathLst>
            </a:custGeom>
            <a:grpFill/>
            <a:ln w="9525"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0F60EE31-72AE-4824-9A06-766FC75B2FD1}"/>
                </a:ext>
              </a:extLst>
            </p:cNvPr>
            <p:cNvSpPr/>
            <p:nvPr/>
          </p:nvSpPr>
          <p:spPr>
            <a:xfrm>
              <a:off x="7031831" y="11653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9049" y="8096"/>
                    <a:pt x="9049" y="7144"/>
                  </a:cubicBezTo>
                  <a:cubicBezTo>
                    <a:pt x="8096" y="7144"/>
                    <a:pt x="7144" y="8096"/>
                    <a:pt x="7144" y="9049"/>
                  </a:cubicBezTo>
                  <a:close/>
                </a:path>
              </a:pathLst>
            </a:custGeom>
            <a:grpFill/>
            <a:ln w="9525"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8A7F9ED2-F306-48DF-B6EA-0656841FDD42}"/>
                </a:ext>
              </a:extLst>
            </p:cNvPr>
            <p:cNvSpPr/>
            <p:nvPr/>
          </p:nvSpPr>
          <p:spPr>
            <a:xfrm>
              <a:off x="7225189" y="1207293"/>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8096" y="10954"/>
                    <a:pt x="9049" y="9049"/>
                    <a:pt x="9049" y="7144"/>
                  </a:cubicBezTo>
                  <a:close/>
                </a:path>
              </a:pathLst>
            </a:custGeom>
            <a:grpFill/>
            <a:ln w="9525"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041F3CEC-9986-4770-88AD-A1DC344F3A3D}"/>
                </a:ext>
              </a:extLst>
            </p:cNvPr>
            <p:cNvSpPr/>
            <p:nvPr/>
          </p:nvSpPr>
          <p:spPr>
            <a:xfrm>
              <a:off x="7239159" y="1125669"/>
              <a:ext cx="9525" cy="9525"/>
            </a:xfrm>
            <a:custGeom>
              <a:avLst/>
              <a:gdLst>
                <a:gd name="connsiteX0" fmla="*/ 8414 w 9525"/>
                <a:gd name="connsiteY0" fmla="*/ 7805 h 9525"/>
                <a:gd name="connsiteX1" fmla="*/ 8414 w 9525"/>
                <a:gd name="connsiteY1" fmla="*/ 7805 h 9525"/>
              </a:gdLst>
              <a:ahLst/>
              <a:cxnLst>
                <a:cxn ang="0">
                  <a:pos x="connsiteX0" y="connsiteY0"/>
                </a:cxn>
                <a:cxn ang="0">
                  <a:pos x="connsiteX1" y="connsiteY1"/>
                </a:cxn>
              </a:cxnLst>
              <a:rect l="l" t="t" r="r" b="b"/>
              <a:pathLst>
                <a:path w="9525" h="9525">
                  <a:moveTo>
                    <a:pt x="8414" y="7805"/>
                  </a:moveTo>
                  <a:cubicBezTo>
                    <a:pt x="8414" y="4948"/>
                    <a:pt x="5556" y="12568"/>
                    <a:pt x="8414" y="7805"/>
                  </a:cubicBezTo>
                  <a:close/>
                </a:path>
              </a:pathLst>
            </a:custGeom>
            <a:grpFill/>
            <a:ln w="9525"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DF969692-E2C2-4190-B26B-418BB2E3C920}"/>
                </a:ext>
              </a:extLst>
            </p:cNvPr>
            <p:cNvSpPr/>
            <p:nvPr/>
          </p:nvSpPr>
          <p:spPr>
            <a:xfrm>
              <a:off x="7179469" y="12263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F1143975-A658-4464-A27E-CF103BD7E31F}"/>
                </a:ext>
              </a:extLst>
            </p:cNvPr>
            <p:cNvSpPr/>
            <p:nvPr/>
          </p:nvSpPr>
          <p:spPr>
            <a:xfrm>
              <a:off x="7255541" y="1094898"/>
              <a:ext cx="19050" cy="19050"/>
            </a:xfrm>
            <a:custGeom>
              <a:avLst/>
              <a:gdLst>
                <a:gd name="connsiteX0" fmla="*/ 13939 w 19050"/>
                <a:gd name="connsiteY0" fmla="*/ 7144 h 19050"/>
                <a:gd name="connsiteX1" fmla="*/ 13939 w 19050"/>
                <a:gd name="connsiteY1" fmla="*/ 7144 h 19050"/>
              </a:gdLst>
              <a:ahLst/>
              <a:cxnLst>
                <a:cxn ang="0">
                  <a:pos x="connsiteX0" y="connsiteY0"/>
                </a:cxn>
                <a:cxn ang="0">
                  <a:pos x="connsiteX1" y="connsiteY1"/>
                </a:cxn>
              </a:cxnLst>
              <a:rect l="l" t="t" r="r" b="b"/>
              <a:pathLst>
                <a:path w="19050" h="19050">
                  <a:moveTo>
                    <a:pt x="13939" y="7144"/>
                  </a:moveTo>
                  <a:cubicBezTo>
                    <a:pt x="12034" y="10001"/>
                    <a:pt x="-349" y="37624"/>
                    <a:pt x="13939" y="7144"/>
                  </a:cubicBezTo>
                  <a:close/>
                </a:path>
              </a:pathLst>
            </a:custGeom>
            <a:grpFill/>
            <a:ln w="9525"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5CCEF2B0-5F0E-4E34-962C-299074A0BA26}"/>
                </a:ext>
              </a:extLst>
            </p:cNvPr>
            <p:cNvSpPr/>
            <p:nvPr/>
          </p:nvSpPr>
          <p:spPr>
            <a:xfrm>
              <a:off x="7097554" y="11368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581FE8DD-02A0-4BD9-B4EE-F9F5C2CB0B1A}"/>
                </a:ext>
              </a:extLst>
            </p:cNvPr>
            <p:cNvSpPr/>
            <p:nvPr/>
          </p:nvSpPr>
          <p:spPr>
            <a:xfrm>
              <a:off x="7097554" y="113395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9049" y="8096"/>
                    <a:pt x="8096" y="7144"/>
                  </a:cubicBezTo>
                  <a:close/>
                </a:path>
              </a:pathLst>
            </a:custGeom>
            <a:grpFill/>
            <a:ln w="9525"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746A776F-A929-4322-94B5-6D0DDD0B4023}"/>
                </a:ext>
              </a:extLst>
            </p:cNvPr>
            <p:cNvSpPr/>
            <p:nvPr/>
          </p:nvSpPr>
          <p:spPr>
            <a:xfrm>
              <a:off x="7227623" y="1203483"/>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8574"/>
                    <a:pt x="7567" y="7144"/>
                    <a:pt x="7567" y="7144"/>
                  </a:cubicBezTo>
                  <a:close/>
                </a:path>
              </a:pathLst>
            </a:custGeom>
            <a:grpFill/>
            <a:ln w="9525"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4B02E723-3962-4CC7-920B-6E72826D8504}"/>
                </a:ext>
              </a:extLst>
            </p:cNvPr>
            <p:cNvSpPr/>
            <p:nvPr/>
          </p:nvSpPr>
          <p:spPr>
            <a:xfrm>
              <a:off x="7231856" y="1182763"/>
              <a:ext cx="9525" cy="9525"/>
            </a:xfrm>
            <a:custGeom>
              <a:avLst/>
              <a:gdLst>
                <a:gd name="connsiteX0" fmla="*/ 7144 w 9525"/>
                <a:gd name="connsiteY0" fmla="*/ 11671 h 9525"/>
                <a:gd name="connsiteX1" fmla="*/ 7144 w 9525"/>
                <a:gd name="connsiteY1" fmla="*/ 11671 h 9525"/>
              </a:gdLst>
              <a:ahLst/>
              <a:cxnLst>
                <a:cxn ang="0">
                  <a:pos x="connsiteX0" y="connsiteY0"/>
                </a:cxn>
                <a:cxn ang="0">
                  <a:pos x="connsiteX1" y="connsiteY1"/>
                </a:cxn>
              </a:cxnLst>
              <a:rect l="l" t="t" r="r" b="b"/>
              <a:pathLst>
                <a:path w="9525" h="9525">
                  <a:moveTo>
                    <a:pt x="7144" y="11671"/>
                  </a:moveTo>
                  <a:cubicBezTo>
                    <a:pt x="10954" y="8814"/>
                    <a:pt x="13811" y="3099"/>
                    <a:pt x="7144" y="11671"/>
                  </a:cubicBezTo>
                  <a:close/>
                </a:path>
              </a:pathLst>
            </a:custGeom>
            <a:grpFill/>
            <a:ln w="9525" cap="flat">
              <a:noFill/>
              <a:prstDash val="solid"/>
              <a:miter/>
            </a:ln>
          </p:spPr>
          <p:txBody>
            <a:bodyPr rtlCol="0" anchor="ctr"/>
            <a:lstStyle/>
            <a:p>
              <a:endParaRPr lang="en-US"/>
            </a:p>
          </p:txBody>
        </p:sp>
        <p:sp>
          <p:nvSpPr>
            <p:cNvPr id="1010" name="Freeform: Shape 1009">
              <a:extLst>
                <a:ext uri="{FF2B5EF4-FFF2-40B4-BE49-F238E27FC236}">
                  <a16:creationId xmlns:a16="http://schemas.microsoft.com/office/drawing/2014/main" id="{A182C21B-035F-4AA5-B8EE-AC3FDAA88D84}"/>
                </a:ext>
              </a:extLst>
            </p:cNvPr>
            <p:cNvSpPr/>
            <p:nvPr/>
          </p:nvSpPr>
          <p:spPr>
            <a:xfrm>
              <a:off x="7164932" y="1200626"/>
              <a:ext cx="66675" cy="66675"/>
            </a:xfrm>
            <a:custGeom>
              <a:avLst/>
              <a:gdLst>
                <a:gd name="connsiteX0" fmla="*/ 27395 w 66675"/>
                <a:gd name="connsiteY0" fmla="*/ 36671 h 66675"/>
                <a:gd name="connsiteX1" fmla="*/ 18823 w 66675"/>
                <a:gd name="connsiteY1" fmla="*/ 49054 h 66675"/>
                <a:gd name="connsiteX2" fmla="*/ 7393 w 66675"/>
                <a:gd name="connsiteY2" fmla="*/ 59531 h 66675"/>
                <a:gd name="connsiteX3" fmla="*/ 66448 w 66675"/>
                <a:gd name="connsiteY3" fmla="*/ 19526 h 66675"/>
                <a:gd name="connsiteX4" fmla="*/ 65495 w 66675"/>
                <a:gd name="connsiteY4" fmla="*/ 10001 h 66675"/>
                <a:gd name="connsiteX5" fmla="*/ 58828 w 66675"/>
                <a:gd name="connsiteY5" fmla="*/ 7144 h 66675"/>
                <a:gd name="connsiteX6" fmla="*/ 27395 w 66675"/>
                <a:gd name="connsiteY6" fmla="*/ 3667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27395" y="36671"/>
                  </a:moveTo>
                  <a:cubicBezTo>
                    <a:pt x="40730" y="35719"/>
                    <a:pt x="7393" y="37624"/>
                    <a:pt x="18823" y="49054"/>
                  </a:cubicBezTo>
                  <a:cubicBezTo>
                    <a:pt x="15013" y="36671"/>
                    <a:pt x="5488" y="38576"/>
                    <a:pt x="7393" y="59531"/>
                  </a:cubicBezTo>
                  <a:cubicBezTo>
                    <a:pt x="9298" y="66199"/>
                    <a:pt x="47398" y="37624"/>
                    <a:pt x="66448" y="19526"/>
                  </a:cubicBezTo>
                  <a:cubicBezTo>
                    <a:pt x="62638" y="24289"/>
                    <a:pt x="62638" y="21431"/>
                    <a:pt x="65495" y="10001"/>
                  </a:cubicBezTo>
                  <a:cubicBezTo>
                    <a:pt x="60733" y="22384"/>
                    <a:pt x="58828" y="21431"/>
                    <a:pt x="58828" y="7144"/>
                  </a:cubicBezTo>
                  <a:cubicBezTo>
                    <a:pt x="24538" y="34766"/>
                    <a:pt x="38825" y="27146"/>
                    <a:pt x="27395" y="36671"/>
                  </a:cubicBezTo>
                  <a:close/>
                </a:path>
              </a:pathLst>
            </a:custGeom>
            <a:grpFill/>
            <a:ln w="9525" cap="flat">
              <a:noFill/>
              <a:prstDash val="solid"/>
              <a:miter/>
            </a:ln>
          </p:spPr>
          <p:txBody>
            <a:bodyPr rtlCol="0" anchor="ctr"/>
            <a:lstStyle/>
            <a:p>
              <a:endParaRPr lang="en-US"/>
            </a:p>
          </p:txBody>
        </p:sp>
        <p:sp>
          <p:nvSpPr>
            <p:cNvPr id="1011" name="Freeform: Shape 1010">
              <a:extLst>
                <a:ext uri="{FF2B5EF4-FFF2-40B4-BE49-F238E27FC236}">
                  <a16:creationId xmlns:a16="http://schemas.microsoft.com/office/drawing/2014/main" id="{A9AAA471-8C88-4F89-ACEE-C51B1481EF61}"/>
                </a:ext>
              </a:extLst>
            </p:cNvPr>
            <p:cNvSpPr/>
            <p:nvPr/>
          </p:nvSpPr>
          <p:spPr>
            <a:xfrm>
              <a:off x="7204763" y="1214199"/>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7567" y="6906"/>
                    <a:pt x="7567" y="7858"/>
                  </a:cubicBezTo>
                  <a:cubicBezTo>
                    <a:pt x="6615" y="6906"/>
                    <a:pt x="7567" y="7858"/>
                    <a:pt x="7567" y="7858"/>
                  </a:cubicBezTo>
                  <a:close/>
                </a:path>
              </a:pathLst>
            </a:custGeom>
            <a:grpFill/>
            <a:ln w="9525"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11C13E8B-92AC-47A8-81BC-3070AEFF2283}"/>
                </a:ext>
              </a:extLst>
            </p:cNvPr>
            <p:cNvSpPr/>
            <p:nvPr/>
          </p:nvSpPr>
          <p:spPr>
            <a:xfrm>
              <a:off x="7192380" y="1220866"/>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7567" y="6906"/>
                    <a:pt x="6615" y="6906"/>
                    <a:pt x="7567" y="7858"/>
                  </a:cubicBezTo>
                  <a:close/>
                </a:path>
              </a:pathLst>
            </a:custGeom>
            <a:grpFill/>
            <a:ln w="9525"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F07AD385-B8D9-41CA-A7C7-54EC36050E13}"/>
                </a:ext>
              </a:extLst>
            </p:cNvPr>
            <p:cNvSpPr/>
            <p:nvPr/>
          </p:nvSpPr>
          <p:spPr>
            <a:xfrm>
              <a:off x="7226141" y="1188023"/>
              <a:ext cx="9525" cy="9525"/>
            </a:xfrm>
            <a:custGeom>
              <a:avLst/>
              <a:gdLst>
                <a:gd name="connsiteX0" fmla="*/ 7144 w 9525"/>
                <a:gd name="connsiteY0" fmla="*/ 11174 h 9525"/>
                <a:gd name="connsiteX1" fmla="*/ 7144 w 9525"/>
                <a:gd name="connsiteY1" fmla="*/ 11174 h 9525"/>
              </a:gdLst>
              <a:ahLst/>
              <a:cxnLst>
                <a:cxn ang="0">
                  <a:pos x="connsiteX0" y="connsiteY0"/>
                </a:cxn>
                <a:cxn ang="0">
                  <a:pos x="connsiteX1" y="connsiteY1"/>
                </a:cxn>
              </a:cxnLst>
              <a:rect l="l" t="t" r="r" b="b"/>
              <a:pathLst>
                <a:path w="9525" h="9525">
                  <a:moveTo>
                    <a:pt x="7144" y="11174"/>
                  </a:moveTo>
                  <a:cubicBezTo>
                    <a:pt x="10001" y="2602"/>
                    <a:pt x="7144" y="10222"/>
                    <a:pt x="7144" y="11174"/>
                  </a:cubicBezTo>
                  <a:close/>
                </a:path>
              </a:pathLst>
            </a:custGeom>
            <a:grpFill/>
            <a:ln w="9525"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911FC85F-05BF-4CCE-BC39-FCFA5A9DF046}"/>
                </a:ext>
              </a:extLst>
            </p:cNvPr>
            <p:cNvSpPr/>
            <p:nvPr/>
          </p:nvSpPr>
          <p:spPr>
            <a:xfrm>
              <a:off x="7228046" y="12006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grpFill/>
            <a:ln w="9525"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F8485C98-7BBB-4578-9974-33E7E6998CC1}"/>
                </a:ext>
              </a:extLst>
            </p:cNvPr>
            <p:cNvSpPr/>
            <p:nvPr/>
          </p:nvSpPr>
          <p:spPr>
            <a:xfrm>
              <a:off x="7157561" y="118348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33342017-E0E1-472E-A9D3-369D3311A49F}"/>
                </a:ext>
              </a:extLst>
            </p:cNvPr>
            <p:cNvSpPr/>
            <p:nvPr/>
          </p:nvSpPr>
          <p:spPr>
            <a:xfrm>
              <a:off x="7176556" y="1203483"/>
              <a:ext cx="38100" cy="28575"/>
            </a:xfrm>
            <a:custGeom>
              <a:avLst/>
              <a:gdLst>
                <a:gd name="connsiteX0" fmla="*/ 7199 w 38100"/>
                <a:gd name="connsiteY0" fmla="*/ 25241 h 28575"/>
                <a:gd name="connsiteX1" fmla="*/ 34822 w 38100"/>
                <a:gd name="connsiteY1" fmla="*/ 17621 h 28575"/>
                <a:gd name="connsiteX2" fmla="*/ 33869 w 38100"/>
                <a:gd name="connsiteY2" fmla="*/ 10001 h 28575"/>
                <a:gd name="connsiteX3" fmla="*/ 29107 w 38100"/>
                <a:gd name="connsiteY3" fmla="*/ 7144 h 28575"/>
                <a:gd name="connsiteX4" fmla="*/ 7199 w 38100"/>
                <a:gd name="connsiteY4" fmla="*/ 2524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7199" y="25241"/>
                  </a:moveTo>
                  <a:cubicBezTo>
                    <a:pt x="11962" y="25241"/>
                    <a:pt x="30059" y="11906"/>
                    <a:pt x="34822" y="17621"/>
                  </a:cubicBezTo>
                  <a:cubicBezTo>
                    <a:pt x="32917" y="14764"/>
                    <a:pt x="32917" y="12859"/>
                    <a:pt x="33869" y="10001"/>
                  </a:cubicBezTo>
                  <a:cubicBezTo>
                    <a:pt x="27202" y="14764"/>
                    <a:pt x="25297" y="13811"/>
                    <a:pt x="29107" y="7144"/>
                  </a:cubicBezTo>
                  <a:cubicBezTo>
                    <a:pt x="17677" y="15716"/>
                    <a:pt x="6247" y="26194"/>
                    <a:pt x="7199" y="25241"/>
                  </a:cubicBezTo>
                  <a:close/>
                </a:path>
              </a:pathLst>
            </a:custGeom>
            <a:grpFill/>
            <a:ln w="9525"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8BE994BC-89BA-49A2-96F5-2678DFA53EE8}"/>
                </a:ext>
              </a:extLst>
            </p:cNvPr>
            <p:cNvSpPr/>
            <p:nvPr/>
          </p:nvSpPr>
          <p:spPr>
            <a:xfrm>
              <a:off x="7221379" y="11920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67A6B2DA-037C-490E-AD21-0BF81C92E1CA}"/>
                </a:ext>
              </a:extLst>
            </p:cNvPr>
            <p:cNvSpPr/>
            <p:nvPr/>
          </p:nvSpPr>
          <p:spPr>
            <a:xfrm>
              <a:off x="7222331" y="1210125"/>
              <a:ext cx="47625" cy="38100"/>
            </a:xfrm>
            <a:custGeom>
              <a:avLst/>
              <a:gdLst>
                <a:gd name="connsiteX0" fmla="*/ 42386 w 47625"/>
                <a:gd name="connsiteY0" fmla="*/ 29077 h 38100"/>
                <a:gd name="connsiteX1" fmla="*/ 7144 w 47625"/>
                <a:gd name="connsiteY1" fmla="*/ 35745 h 38100"/>
                <a:gd name="connsiteX2" fmla="*/ 11906 w 47625"/>
                <a:gd name="connsiteY2" fmla="*/ 21457 h 38100"/>
                <a:gd name="connsiteX3" fmla="*/ 19526 w 47625"/>
                <a:gd name="connsiteY3" fmla="*/ 33840 h 38100"/>
                <a:gd name="connsiteX4" fmla="*/ 30956 w 47625"/>
                <a:gd name="connsiteY4" fmla="*/ 7170 h 38100"/>
                <a:gd name="connsiteX5" fmla="*/ 42386 w 47625"/>
                <a:gd name="connsiteY5" fmla="*/ 29077 h 38100"/>
                <a:gd name="connsiteX6" fmla="*/ 39529 w 47625"/>
                <a:gd name="connsiteY6" fmla="*/ 31935 h 38100"/>
                <a:gd name="connsiteX7" fmla="*/ 37624 w 47625"/>
                <a:gd name="connsiteY7" fmla="*/ 30982 h 38100"/>
                <a:gd name="connsiteX8" fmla="*/ 39529 w 47625"/>
                <a:gd name="connsiteY8" fmla="*/ 3193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2386" y="29077"/>
                  </a:moveTo>
                  <a:cubicBezTo>
                    <a:pt x="32861" y="30030"/>
                    <a:pt x="24289" y="42412"/>
                    <a:pt x="7144" y="35745"/>
                  </a:cubicBezTo>
                  <a:cubicBezTo>
                    <a:pt x="7144" y="33840"/>
                    <a:pt x="13811" y="21457"/>
                    <a:pt x="11906" y="21457"/>
                  </a:cubicBezTo>
                  <a:cubicBezTo>
                    <a:pt x="12859" y="25267"/>
                    <a:pt x="10954" y="34792"/>
                    <a:pt x="19526" y="33840"/>
                  </a:cubicBezTo>
                  <a:cubicBezTo>
                    <a:pt x="20479" y="31935"/>
                    <a:pt x="31909" y="6217"/>
                    <a:pt x="30956" y="7170"/>
                  </a:cubicBezTo>
                  <a:cubicBezTo>
                    <a:pt x="25241" y="36697"/>
                    <a:pt x="42386" y="28125"/>
                    <a:pt x="42386" y="29077"/>
                  </a:cubicBezTo>
                  <a:close/>
                  <a:moveTo>
                    <a:pt x="39529" y="31935"/>
                  </a:moveTo>
                  <a:lnTo>
                    <a:pt x="37624" y="30982"/>
                  </a:lnTo>
                  <a:cubicBezTo>
                    <a:pt x="37624" y="31935"/>
                    <a:pt x="38576" y="31935"/>
                    <a:pt x="39529" y="31935"/>
                  </a:cubicBezTo>
                  <a:close/>
                </a:path>
              </a:pathLst>
            </a:custGeom>
            <a:grpFill/>
            <a:ln w="9525"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22F82994-9A67-483E-8241-550C20DF2D54}"/>
                </a:ext>
              </a:extLst>
            </p:cNvPr>
            <p:cNvSpPr/>
            <p:nvPr/>
          </p:nvSpPr>
          <p:spPr>
            <a:xfrm>
              <a:off x="7547134" y="10691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20" name="Freeform: Shape 1019">
              <a:extLst>
                <a:ext uri="{FF2B5EF4-FFF2-40B4-BE49-F238E27FC236}">
                  <a16:creationId xmlns:a16="http://schemas.microsoft.com/office/drawing/2014/main" id="{03977598-4C0A-41C9-88A2-04E1786EFDDC}"/>
                </a:ext>
              </a:extLst>
            </p:cNvPr>
            <p:cNvSpPr/>
            <p:nvPr/>
          </p:nvSpPr>
          <p:spPr>
            <a:xfrm>
              <a:off x="7319486" y="112156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21" name="Freeform: Shape 1020">
              <a:extLst>
                <a:ext uri="{FF2B5EF4-FFF2-40B4-BE49-F238E27FC236}">
                  <a16:creationId xmlns:a16="http://schemas.microsoft.com/office/drawing/2014/main" id="{1B8A71AC-FC3F-42D8-BB5B-EAAD0FCA4928}"/>
                </a:ext>
              </a:extLst>
            </p:cNvPr>
            <p:cNvSpPr/>
            <p:nvPr/>
          </p:nvSpPr>
          <p:spPr>
            <a:xfrm>
              <a:off x="7369016" y="1076801"/>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7144"/>
                    <a:pt x="7144" y="8096"/>
                    <a:pt x="7144" y="9049"/>
                  </a:cubicBezTo>
                  <a:close/>
                </a:path>
              </a:pathLst>
            </a:custGeom>
            <a:grpFill/>
            <a:ln w="9525"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7E22F873-95AF-4500-9152-9435BD66161A}"/>
                </a:ext>
              </a:extLst>
            </p:cNvPr>
            <p:cNvSpPr/>
            <p:nvPr/>
          </p:nvSpPr>
          <p:spPr>
            <a:xfrm>
              <a:off x="7534751" y="10748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E05A5E82-8FC9-4A7C-A0EB-B600F2BD440F}"/>
                </a:ext>
              </a:extLst>
            </p:cNvPr>
            <p:cNvSpPr/>
            <p:nvPr/>
          </p:nvSpPr>
          <p:spPr>
            <a:xfrm>
              <a:off x="7419499" y="108442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7BBE7A14-AE26-4F1C-9E42-D8FFF6BB77B6}"/>
                </a:ext>
              </a:extLst>
            </p:cNvPr>
            <p:cNvSpPr/>
            <p:nvPr/>
          </p:nvSpPr>
          <p:spPr>
            <a:xfrm>
              <a:off x="7368064" y="10787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D971508E-16E1-410F-A003-BBCF65EE1DC3}"/>
                </a:ext>
              </a:extLst>
            </p:cNvPr>
            <p:cNvSpPr/>
            <p:nvPr/>
          </p:nvSpPr>
          <p:spPr>
            <a:xfrm>
              <a:off x="7304776" y="10996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grp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37E11345-97DD-41AE-BE75-FAE130D8F472}"/>
                </a:ext>
              </a:extLst>
            </p:cNvPr>
            <p:cNvSpPr/>
            <p:nvPr/>
          </p:nvSpPr>
          <p:spPr>
            <a:xfrm>
              <a:off x="7310199" y="11234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grp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5C4D3F01-1A64-4D14-9AC4-859CDB32F2F9}"/>
                </a:ext>
              </a:extLst>
            </p:cNvPr>
            <p:cNvSpPr/>
            <p:nvPr/>
          </p:nvSpPr>
          <p:spPr>
            <a:xfrm>
              <a:off x="7271861" y="11110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50BEF79B-D2A6-4436-91B1-DBCD658AB33F}"/>
                </a:ext>
              </a:extLst>
            </p:cNvPr>
            <p:cNvSpPr/>
            <p:nvPr/>
          </p:nvSpPr>
          <p:spPr>
            <a:xfrm>
              <a:off x="7306151" y="111775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D7496DF-45A9-4691-BF7B-07794C97373F}"/>
                </a:ext>
              </a:extLst>
            </p:cNvPr>
            <p:cNvSpPr/>
            <p:nvPr/>
          </p:nvSpPr>
          <p:spPr>
            <a:xfrm>
              <a:off x="7567136" y="10882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grp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CB236D52-26FE-430A-80D8-14BB467555FD}"/>
                </a:ext>
              </a:extLst>
            </p:cNvPr>
            <p:cNvSpPr/>
            <p:nvPr/>
          </p:nvSpPr>
          <p:spPr>
            <a:xfrm>
              <a:off x="7565231" y="107394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FFA22D8C-21FE-4F4B-892B-58B6EF28560B}"/>
                </a:ext>
              </a:extLst>
            </p:cNvPr>
            <p:cNvSpPr/>
            <p:nvPr/>
          </p:nvSpPr>
          <p:spPr>
            <a:xfrm>
              <a:off x="7444264" y="1089617"/>
              <a:ext cx="9525" cy="9525"/>
            </a:xfrm>
            <a:custGeom>
              <a:avLst/>
              <a:gdLst>
                <a:gd name="connsiteX0" fmla="*/ 7144 w 9525"/>
                <a:gd name="connsiteY0" fmla="*/ 7663 h 9525"/>
                <a:gd name="connsiteX1" fmla="*/ 9049 w 9525"/>
                <a:gd name="connsiteY1" fmla="*/ 11473 h 9525"/>
                <a:gd name="connsiteX2" fmla="*/ 7144 w 9525"/>
                <a:gd name="connsiteY2" fmla="*/ 7663 h 9525"/>
              </a:gdLst>
              <a:ahLst/>
              <a:cxnLst>
                <a:cxn ang="0">
                  <a:pos x="connsiteX0" y="connsiteY0"/>
                </a:cxn>
                <a:cxn ang="0">
                  <a:pos x="connsiteX1" y="connsiteY1"/>
                </a:cxn>
                <a:cxn ang="0">
                  <a:pos x="connsiteX2" y="connsiteY2"/>
                </a:cxn>
              </a:cxnLst>
              <a:rect l="l" t="t" r="r" b="b"/>
              <a:pathLst>
                <a:path w="9525" h="9525">
                  <a:moveTo>
                    <a:pt x="7144" y="7663"/>
                  </a:moveTo>
                  <a:cubicBezTo>
                    <a:pt x="8096" y="8615"/>
                    <a:pt x="9049" y="9568"/>
                    <a:pt x="9049" y="11473"/>
                  </a:cubicBezTo>
                  <a:cubicBezTo>
                    <a:pt x="9049" y="9568"/>
                    <a:pt x="8096" y="5758"/>
                    <a:pt x="7144" y="7663"/>
                  </a:cubicBezTo>
                  <a:close/>
                </a:path>
              </a:pathLst>
            </a:custGeom>
            <a:grp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BB7AE7C5-0A2D-450E-88B1-71014D4FA451}"/>
                </a:ext>
              </a:extLst>
            </p:cNvPr>
            <p:cNvSpPr/>
            <p:nvPr/>
          </p:nvSpPr>
          <p:spPr>
            <a:xfrm>
              <a:off x="7583329" y="113680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9049"/>
                    <a:pt x="7144" y="10001"/>
                    <a:pt x="7144" y="10001"/>
                  </a:cubicBezTo>
                  <a:close/>
                </a:path>
              </a:pathLst>
            </a:custGeom>
            <a:grpFill/>
            <a:ln w="9525"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DCCD11B1-67A0-4A7E-93B1-CF00FD6DB87B}"/>
                </a:ext>
              </a:extLst>
            </p:cNvPr>
            <p:cNvSpPr/>
            <p:nvPr/>
          </p:nvSpPr>
          <p:spPr>
            <a:xfrm>
              <a:off x="7583329" y="1134903"/>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8096"/>
                    <a:pt x="7144" y="9049"/>
                  </a:cubicBezTo>
                  <a:close/>
                </a:path>
              </a:pathLst>
            </a:custGeom>
            <a:grp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2CD8FFEF-7BD1-47E6-B13E-187A8BEDB397}"/>
                </a:ext>
              </a:extLst>
            </p:cNvPr>
            <p:cNvSpPr/>
            <p:nvPr/>
          </p:nvSpPr>
          <p:spPr>
            <a:xfrm>
              <a:off x="7494746" y="117014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grp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CFA49155-CA24-4F65-9BDD-62E3F640FCFE}"/>
                </a:ext>
              </a:extLst>
            </p:cNvPr>
            <p:cNvSpPr/>
            <p:nvPr/>
          </p:nvSpPr>
          <p:spPr>
            <a:xfrm>
              <a:off x="7559457" y="1054733"/>
              <a:ext cx="19050" cy="28575"/>
            </a:xfrm>
            <a:custGeom>
              <a:avLst/>
              <a:gdLst>
                <a:gd name="connsiteX0" fmla="*/ 15775 w 19050"/>
                <a:gd name="connsiteY0" fmla="*/ 27307 h 28575"/>
                <a:gd name="connsiteX1" fmla="*/ 15775 w 19050"/>
                <a:gd name="connsiteY1" fmla="*/ 27307 h 28575"/>
              </a:gdLst>
              <a:ahLst/>
              <a:cxnLst>
                <a:cxn ang="0">
                  <a:pos x="connsiteX0" y="connsiteY0"/>
                </a:cxn>
                <a:cxn ang="0">
                  <a:pos x="connsiteX1" y="connsiteY1"/>
                </a:cxn>
              </a:cxnLst>
              <a:rect l="l" t="t" r="r" b="b"/>
              <a:pathLst>
                <a:path w="19050" h="28575">
                  <a:moveTo>
                    <a:pt x="15775" y="27307"/>
                  </a:moveTo>
                  <a:cubicBezTo>
                    <a:pt x="2440" y="-9841"/>
                    <a:pt x="6250" y="13019"/>
                    <a:pt x="15775" y="27307"/>
                  </a:cubicBezTo>
                  <a:close/>
                </a:path>
              </a:pathLst>
            </a:custGeom>
            <a:grp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F0E036C3-4786-4852-B14B-DA0F0EBAEAAC}"/>
                </a:ext>
              </a:extLst>
            </p:cNvPr>
            <p:cNvSpPr/>
            <p:nvPr/>
          </p:nvSpPr>
          <p:spPr>
            <a:xfrm>
              <a:off x="7585234" y="1119388"/>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7144" y="8371"/>
                    <a:pt x="8096" y="6466"/>
                    <a:pt x="7144" y="7419"/>
                  </a:cubicBezTo>
                  <a:close/>
                </a:path>
              </a:pathLst>
            </a:custGeom>
            <a:grp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A08E8710-0194-4039-ADE4-D39FA8F104C4}"/>
                </a:ext>
              </a:extLst>
            </p:cNvPr>
            <p:cNvSpPr/>
            <p:nvPr/>
          </p:nvSpPr>
          <p:spPr>
            <a:xfrm>
              <a:off x="7283291" y="12225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2D862FC5-BD78-4420-8693-D1F656330570}"/>
                </a:ext>
              </a:extLst>
            </p:cNvPr>
            <p:cNvSpPr/>
            <p:nvPr/>
          </p:nvSpPr>
          <p:spPr>
            <a:xfrm>
              <a:off x="7570946" y="10977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8DD9C386-6E46-49B8-9A19-FA302A31DFE1}"/>
                </a:ext>
              </a:extLst>
            </p:cNvPr>
            <p:cNvSpPr/>
            <p:nvPr/>
          </p:nvSpPr>
          <p:spPr>
            <a:xfrm>
              <a:off x="7329011" y="12111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7837000D-2E7D-4196-BAFA-EEAF60C3DEE4}"/>
                </a:ext>
              </a:extLst>
            </p:cNvPr>
            <p:cNvSpPr/>
            <p:nvPr/>
          </p:nvSpPr>
          <p:spPr>
            <a:xfrm>
              <a:off x="7285434" y="11025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51B93C58-93A3-433A-86A1-DAFF883DDA64}"/>
                </a:ext>
              </a:extLst>
            </p:cNvPr>
            <p:cNvSpPr/>
            <p:nvPr/>
          </p:nvSpPr>
          <p:spPr>
            <a:xfrm>
              <a:off x="7329011" y="12101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9D85DD0A-6133-49A2-B6FC-35638CEF3BC5}"/>
                </a:ext>
              </a:extLst>
            </p:cNvPr>
            <p:cNvSpPr/>
            <p:nvPr/>
          </p:nvSpPr>
          <p:spPr>
            <a:xfrm>
              <a:off x="7388066" y="11777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E303674B-F4C5-47B4-BAB2-EF4232FAC3F2}"/>
                </a:ext>
              </a:extLst>
            </p:cNvPr>
            <p:cNvSpPr/>
            <p:nvPr/>
          </p:nvSpPr>
          <p:spPr>
            <a:xfrm>
              <a:off x="7374731" y="11739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0B32F96-8A59-46FD-9FB8-B77BBB817D60}"/>
                </a:ext>
              </a:extLst>
            </p:cNvPr>
            <p:cNvSpPr/>
            <p:nvPr/>
          </p:nvSpPr>
          <p:spPr>
            <a:xfrm>
              <a:off x="7431881" y="10682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8096"/>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A52EE357-8E9E-48FE-9CE5-7329E465865F}"/>
                </a:ext>
              </a:extLst>
            </p:cNvPr>
            <p:cNvSpPr/>
            <p:nvPr/>
          </p:nvSpPr>
          <p:spPr>
            <a:xfrm>
              <a:off x="7329011" y="121110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CFF1F950-DFA6-45F0-A043-B5B95A931A7B}"/>
                </a:ext>
              </a:extLst>
            </p:cNvPr>
            <p:cNvSpPr/>
            <p:nvPr/>
          </p:nvSpPr>
          <p:spPr>
            <a:xfrm>
              <a:off x="7399496" y="11472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6FB4381A-175E-40B6-941A-B5078DEDD993}"/>
                </a:ext>
              </a:extLst>
            </p:cNvPr>
            <p:cNvSpPr/>
            <p:nvPr/>
          </p:nvSpPr>
          <p:spPr>
            <a:xfrm>
              <a:off x="7402557" y="1137646"/>
              <a:ext cx="9525" cy="19050"/>
            </a:xfrm>
            <a:custGeom>
              <a:avLst/>
              <a:gdLst>
                <a:gd name="connsiteX0" fmla="*/ 10751 w 9525"/>
                <a:gd name="connsiteY0" fmla="*/ 19641 h 19050"/>
                <a:gd name="connsiteX1" fmla="*/ 10751 w 9525"/>
                <a:gd name="connsiteY1" fmla="*/ 19641 h 19050"/>
              </a:gdLst>
              <a:ahLst/>
              <a:cxnLst>
                <a:cxn ang="0">
                  <a:pos x="connsiteX0" y="connsiteY0"/>
                </a:cxn>
                <a:cxn ang="0">
                  <a:pos x="connsiteX1" y="connsiteY1"/>
                </a:cxn>
              </a:cxnLst>
              <a:rect l="l" t="t" r="r" b="b"/>
              <a:pathLst>
                <a:path w="9525" h="19050">
                  <a:moveTo>
                    <a:pt x="10751" y="19641"/>
                  </a:moveTo>
                  <a:cubicBezTo>
                    <a:pt x="11703" y="-12744"/>
                    <a:pt x="2178" y="29166"/>
                    <a:pt x="10751" y="19641"/>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DE36E7FD-453E-49C1-AEB3-137799C1BEFF}"/>
                </a:ext>
              </a:extLst>
            </p:cNvPr>
            <p:cNvSpPr/>
            <p:nvPr/>
          </p:nvSpPr>
          <p:spPr>
            <a:xfrm>
              <a:off x="7406164" y="115204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7D87E0F2-7F0F-4744-84D8-4242CB5B0AB2}"/>
                </a:ext>
              </a:extLst>
            </p:cNvPr>
            <p:cNvSpPr/>
            <p:nvPr/>
          </p:nvSpPr>
          <p:spPr>
            <a:xfrm>
              <a:off x="7429976" y="115300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8096"/>
                    <a:pt x="7144" y="8096"/>
                    <a:pt x="7144" y="8096"/>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E276E753-0F6E-486A-8ADD-FFB818F4437F}"/>
                </a:ext>
              </a:extLst>
            </p:cNvPr>
            <p:cNvSpPr/>
            <p:nvPr/>
          </p:nvSpPr>
          <p:spPr>
            <a:xfrm>
              <a:off x="7239476" y="1183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1906" y="8096"/>
                    <a:pt x="7144" y="7144"/>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EA54FA0B-2625-4551-8E52-9C6B88A6288C}"/>
                </a:ext>
              </a:extLst>
            </p:cNvPr>
            <p:cNvSpPr/>
            <p:nvPr/>
          </p:nvSpPr>
          <p:spPr>
            <a:xfrm>
              <a:off x="7511045" y="112061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6" y="7144"/>
                    <a:pt x="7990" y="9049"/>
                    <a:pt x="7990" y="7144"/>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51013F13-7F1E-4985-8083-7A62E4ED64DF}"/>
                </a:ext>
              </a:extLst>
            </p:cNvPr>
            <p:cNvSpPr/>
            <p:nvPr/>
          </p:nvSpPr>
          <p:spPr>
            <a:xfrm>
              <a:off x="7406164" y="11368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9049"/>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F37938AC-E741-4A8E-A55C-A24EAF181E72}"/>
                </a:ext>
              </a:extLst>
            </p:cNvPr>
            <p:cNvSpPr/>
            <p:nvPr/>
          </p:nvSpPr>
          <p:spPr>
            <a:xfrm>
              <a:off x="7516654" y="11301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2859"/>
                    <a:pt x="10954" y="10001"/>
                    <a:pt x="7144" y="7144"/>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A9A0B877-CA85-42A6-BA64-DD0B06DD9647}"/>
                </a:ext>
              </a:extLst>
            </p:cNvPr>
            <p:cNvSpPr/>
            <p:nvPr/>
          </p:nvSpPr>
          <p:spPr>
            <a:xfrm>
              <a:off x="7520464" y="11301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D6057C7A-E669-4DF4-B93C-51775B57814F}"/>
                </a:ext>
              </a:extLst>
            </p:cNvPr>
            <p:cNvSpPr/>
            <p:nvPr/>
          </p:nvSpPr>
          <p:spPr>
            <a:xfrm>
              <a:off x="7016591" y="1059788"/>
              <a:ext cx="581025" cy="180975"/>
            </a:xfrm>
            <a:custGeom>
              <a:avLst/>
              <a:gdLst>
                <a:gd name="connsiteX0" fmla="*/ 228124 w 581025"/>
                <a:gd name="connsiteY0" fmla="*/ 128932 h 180975"/>
                <a:gd name="connsiteX1" fmla="*/ 204311 w 581025"/>
                <a:gd name="connsiteY1" fmla="*/ 142267 h 180975"/>
                <a:gd name="connsiteX2" fmla="*/ 195739 w 581025"/>
                <a:gd name="connsiteY2" fmla="*/ 121312 h 180975"/>
                <a:gd name="connsiteX3" fmla="*/ 169069 w 581025"/>
                <a:gd name="connsiteY3" fmla="*/ 125122 h 180975"/>
                <a:gd name="connsiteX4" fmla="*/ 169069 w 581025"/>
                <a:gd name="connsiteY4" fmla="*/ 141314 h 180975"/>
                <a:gd name="connsiteX5" fmla="*/ 124301 w 581025"/>
                <a:gd name="connsiteY5" fmla="*/ 131789 h 180975"/>
                <a:gd name="connsiteX6" fmla="*/ 126206 w 581025"/>
                <a:gd name="connsiteY6" fmla="*/ 111787 h 180975"/>
                <a:gd name="connsiteX7" fmla="*/ 121444 w 581025"/>
                <a:gd name="connsiteY7" fmla="*/ 112739 h 180975"/>
                <a:gd name="connsiteX8" fmla="*/ 7144 w 581025"/>
                <a:gd name="connsiteY8" fmla="*/ 114644 h 180975"/>
                <a:gd name="connsiteX9" fmla="*/ 14764 w 581025"/>
                <a:gd name="connsiteY9" fmla="*/ 90832 h 180975"/>
                <a:gd name="connsiteX10" fmla="*/ 87154 w 581025"/>
                <a:gd name="connsiteY10" fmla="*/ 75592 h 180975"/>
                <a:gd name="connsiteX11" fmla="*/ 76676 w 581025"/>
                <a:gd name="connsiteY11" fmla="*/ 92737 h 180975"/>
                <a:gd name="connsiteX12" fmla="*/ 86201 w 581025"/>
                <a:gd name="connsiteY12" fmla="*/ 90832 h 180975"/>
                <a:gd name="connsiteX13" fmla="*/ 89059 w 581025"/>
                <a:gd name="connsiteY13" fmla="*/ 75592 h 180975"/>
                <a:gd name="connsiteX14" fmla="*/ 131921 w 581025"/>
                <a:gd name="connsiteY14" fmla="*/ 87022 h 180975"/>
                <a:gd name="connsiteX15" fmla="*/ 160496 w 581025"/>
                <a:gd name="connsiteY15" fmla="*/ 73687 h 180975"/>
                <a:gd name="connsiteX16" fmla="*/ 153829 w 581025"/>
                <a:gd name="connsiteY16" fmla="*/ 94642 h 180975"/>
                <a:gd name="connsiteX17" fmla="*/ 229076 w 581025"/>
                <a:gd name="connsiteY17" fmla="*/ 77497 h 180975"/>
                <a:gd name="connsiteX18" fmla="*/ 235744 w 581025"/>
                <a:gd name="connsiteY18" fmla="*/ 63209 h 180975"/>
                <a:gd name="connsiteX19" fmla="*/ 227171 w 581025"/>
                <a:gd name="connsiteY19" fmla="*/ 46064 h 180975"/>
                <a:gd name="connsiteX20" fmla="*/ 209074 w 581025"/>
                <a:gd name="connsiteY20" fmla="*/ 70829 h 180975"/>
                <a:gd name="connsiteX21" fmla="*/ 199549 w 581025"/>
                <a:gd name="connsiteY21" fmla="*/ 67019 h 180975"/>
                <a:gd name="connsiteX22" fmla="*/ 238601 w 581025"/>
                <a:gd name="connsiteY22" fmla="*/ 51779 h 180975"/>
                <a:gd name="connsiteX23" fmla="*/ 244316 w 581025"/>
                <a:gd name="connsiteY23" fmla="*/ 39397 h 180975"/>
                <a:gd name="connsiteX24" fmla="*/ 246221 w 581025"/>
                <a:gd name="connsiteY24" fmla="*/ 45112 h 180975"/>
                <a:gd name="connsiteX25" fmla="*/ 241459 w 581025"/>
                <a:gd name="connsiteY25" fmla="*/ 69877 h 180975"/>
                <a:gd name="connsiteX26" fmla="*/ 242411 w 581025"/>
                <a:gd name="connsiteY26" fmla="*/ 77497 h 180975"/>
                <a:gd name="connsiteX27" fmla="*/ 255746 w 581025"/>
                <a:gd name="connsiteY27" fmla="*/ 57494 h 180975"/>
                <a:gd name="connsiteX28" fmla="*/ 262414 w 581025"/>
                <a:gd name="connsiteY28" fmla="*/ 81307 h 180975"/>
                <a:gd name="connsiteX29" fmla="*/ 275749 w 581025"/>
                <a:gd name="connsiteY29" fmla="*/ 47017 h 180975"/>
                <a:gd name="connsiteX30" fmla="*/ 267176 w 581025"/>
                <a:gd name="connsiteY30" fmla="*/ 60352 h 180975"/>
                <a:gd name="connsiteX31" fmla="*/ 263366 w 581025"/>
                <a:gd name="connsiteY31" fmla="*/ 58447 h 180975"/>
                <a:gd name="connsiteX32" fmla="*/ 261461 w 581025"/>
                <a:gd name="connsiteY32" fmla="*/ 56542 h 180975"/>
                <a:gd name="connsiteX33" fmla="*/ 262414 w 581025"/>
                <a:gd name="connsiteY33" fmla="*/ 40349 h 180975"/>
                <a:gd name="connsiteX34" fmla="*/ 285274 w 581025"/>
                <a:gd name="connsiteY34" fmla="*/ 53684 h 180975"/>
                <a:gd name="connsiteX35" fmla="*/ 314801 w 581025"/>
                <a:gd name="connsiteY35" fmla="*/ 52732 h 180975"/>
                <a:gd name="connsiteX36" fmla="*/ 306229 w 581025"/>
                <a:gd name="connsiteY36" fmla="*/ 51779 h 180975"/>
                <a:gd name="connsiteX37" fmla="*/ 299561 w 581025"/>
                <a:gd name="connsiteY37" fmla="*/ 57494 h 180975"/>
                <a:gd name="connsiteX38" fmla="*/ 300514 w 581025"/>
                <a:gd name="connsiteY38" fmla="*/ 40349 h 180975"/>
                <a:gd name="connsiteX39" fmla="*/ 290989 w 581025"/>
                <a:gd name="connsiteY39" fmla="*/ 42254 h 180975"/>
                <a:gd name="connsiteX40" fmla="*/ 298609 w 581025"/>
                <a:gd name="connsiteY40" fmla="*/ 82259 h 180975"/>
                <a:gd name="connsiteX41" fmla="*/ 354806 w 581025"/>
                <a:gd name="connsiteY41" fmla="*/ 68924 h 180975"/>
                <a:gd name="connsiteX42" fmla="*/ 354806 w 581025"/>
                <a:gd name="connsiteY42" fmla="*/ 39397 h 180975"/>
                <a:gd name="connsiteX43" fmla="*/ 350996 w 581025"/>
                <a:gd name="connsiteY43" fmla="*/ 59399 h 180975"/>
                <a:gd name="connsiteX44" fmla="*/ 313849 w 581025"/>
                <a:gd name="connsiteY44" fmla="*/ 64162 h 180975"/>
                <a:gd name="connsiteX45" fmla="*/ 314801 w 581025"/>
                <a:gd name="connsiteY45" fmla="*/ 45112 h 180975"/>
                <a:gd name="connsiteX46" fmla="*/ 363379 w 581025"/>
                <a:gd name="connsiteY46" fmla="*/ 24157 h 180975"/>
                <a:gd name="connsiteX47" fmla="*/ 366236 w 581025"/>
                <a:gd name="connsiteY47" fmla="*/ 25109 h 180975"/>
                <a:gd name="connsiteX48" fmla="*/ 360521 w 581025"/>
                <a:gd name="connsiteY48" fmla="*/ 40349 h 180975"/>
                <a:gd name="connsiteX49" fmla="*/ 369094 w 581025"/>
                <a:gd name="connsiteY49" fmla="*/ 44159 h 180975"/>
                <a:gd name="connsiteX50" fmla="*/ 365284 w 581025"/>
                <a:gd name="connsiteY50" fmla="*/ 47017 h 180975"/>
                <a:gd name="connsiteX51" fmla="*/ 360521 w 581025"/>
                <a:gd name="connsiteY51" fmla="*/ 51779 h 180975"/>
                <a:gd name="connsiteX52" fmla="*/ 378619 w 581025"/>
                <a:gd name="connsiteY52" fmla="*/ 21299 h 180975"/>
                <a:gd name="connsiteX53" fmla="*/ 386239 w 581025"/>
                <a:gd name="connsiteY53" fmla="*/ 24157 h 180975"/>
                <a:gd name="connsiteX54" fmla="*/ 373856 w 581025"/>
                <a:gd name="connsiteY54" fmla="*/ 25109 h 180975"/>
                <a:gd name="connsiteX55" fmla="*/ 379571 w 581025"/>
                <a:gd name="connsiteY55" fmla="*/ 55589 h 180975"/>
                <a:gd name="connsiteX56" fmla="*/ 386239 w 581025"/>
                <a:gd name="connsiteY56" fmla="*/ 39397 h 180975"/>
                <a:gd name="connsiteX57" fmla="*/ 391954 w 581025"/>
                <a:gd name="connsiteY57" fmla="*/ 35587 h 180975"/>
                <a:gd name="connsiteX58" fmla="*/ 388144 w 581025"/>
                <a:gd name="connsiteY58" fmla="*/ 17489 h 180975"/>
                <a:gd name="connsiteX59" fmla="*/ 409099 w 581025"/>
                <a:gd name="connsiteY59" fmla="*/ 31777 h 180975"/>
                <a:gd name="connsiteX60" fmla="*/ 405289 w 581025"/>
                <a:gd name="connsiteY60" fmla="*/ 25109 h 180975"/>
                <a:gd name="connsiteX61" fmla="*/ 398621 w 581025"/>
                <a:gd name="connsiteY61" fmla="*/ 22252 h 180975"/>
                <a:gd name="connsiteX62" fmla="*/ 391954 w 581025"/>
                <a:gd name="connsiteY62" fmla="*/ 36539 h 180975"/>
                <a:gd name="connsiteX63" fmla="*/ 401479 w 581025"/>
                <a:gd name="connsiteY63" fmla="*/ 38444 h 180975"/>
                <a:gd name="connsiteX64" fmla="*/ 410051 w 581025"/>
                <a:gd name="connsiteY64" fmla="*/ 39397 h 180975"/>
                <a:gd name="connsiteX65" fmla="*/ 415766 w 581025"/>
                <a:gd name="connsiteY65" fmla="*/ 39397 h 180975"/>
                <a:gd name="connsiteX66" fmla="*/ 411004 w 581025"/>
                <a:gd name="connsiteY66" fmla="*/ 20347 h 180975"/>
                <a:gd name="connsiteX67" fmla="*/ 418624 w 581025"/>
                <a:gd name="connsiteY67" fmla="*/ 23204 h 180975"/>
                <a:gd name="connsiteX68" fmla="*/ 415766 w 581025"/>
                <a:gd name="connsiteY68" fmla="*/ 14632 h 180975"/>
                <a:gd name="connsiteX69" fmla="*/ 420529 w 581025"/>
                <a:gd name="connsiteY69" fmla="*/ 39397 h 180975"/>
                <a:gd name="connsiteX70" fmla="*/ 429101 w 581025"/>
                <a:gd name="connsiteY70" fmla="*/ 41302 h 180975"/>
                <a:gd name="connsiteX71" fmla="*/ 438626 w 581025"/>
                <a:gd name="connsiteY71" fmla="*/ 10822 h 180975"/>
                <a:gd name="connsiteX72" fmla="*/ 514826 w 581025"/>
                <a:gd name="connsiteY72" fmla="*/ 19394 h 180975"/>
                <a:gd name="connsiteX73" fmla="*/ 507206 w 581025"/>
                <a:gd name="connsiteY73" fmla="*/ 37492 h 180975"/>
                <a:gd name="connsiteX74" fmla="*/ 513874 w 581025"/>
                <a:gd name="connsiteY74" fmla="*/ 39397 h 180975"/>
                <a:gd name="connsiteX75" fmla="*/ 513874 w 581025"/>
                <a:gd name="connsiteY75" fmla="*/ 34634 h 180975"/>
                <a:gd name="connsiteX76" fmla="*/ 510064 w 581025"/>
                <a:gd name="connsiteY76" fmla="*/ 7964 h 180975"/>
                <a:gd name="connsiteX77" fmla="*/ 525304 w 581025"/>
                <a:gd name="connsiteY77" fmla="*/ 36539 h 180975"/>
                <a:gd name="connsiteX78" fmla="*/ 525304 w 581025"/>
                <a:gd name="connsiteY78" fmla="*/ 29872 h 180975"/>
                <a:gd name="connsiteX79" fmla="*/ 531971 w 581025"/>
                <a:gd name="connsiteY79" fmla="*/ 25109 h 180975"/>
                <a:gd name="connsiteX80" fmla="*/ 520541 w 581025"/>
                <a:gd name="connsiteY80" fmla="*/ 11774 h 180975"/>
                <a:gd name="connsiteX81" fmla="*/ 521494 w 581025"/>
                <a:gd name="connsiteY81" fmla="*/ 20347 h 180975"/>
                <a:gd name="connsiteX82" fmla="*/ 541496 w 581025"/>
                <a:gd name="connsiteY82" fmla="*/ 11774 h 180975"/>
                <a:gd name="connsiteX83" fmla="*/ 543401 w 581025"/>
                <a:gd name="connsiteY83" fmla="*/ 70829 h 180975"/>
                <a:gd name="connsiteX84" fmla="*/ 544354 w 581025"/>
                <a:gd name="connsiteY84" fmla="*/ 80354 h 180975"/>
                <a:gd name="connsiteX85" fmla="*/ 569119 w 581025"/>
                <a:gd name="connsiteY85" fmla="*/ 55589 h 180975"/>
                <a:gd name="connsiteX86" fmla="*/ 575786 w 581025"/>
                <a:gd name="connsiteY86" fmla="*/ 53684 h 180975"/>
                <a:gd name="connsiteX87" fmla="*/ 554831 w 581025"/>
                <a:gd name="connsiteY87" fmla="*/ 108929 h 180975"/>
                <a:gd name="connsiteX88" fmla="*/ 542449 w 581025"/>
                <a:gd name="connsiteY88" fmla="*/ 97499 h 180975"/>
                <a:gd name="connsiteX89" fmla="*/ 522446 w 581025"/>
                <a:gd name="connsiteY89" fmla="*/ 124169 h 180975"/>
                <a:gd name="connsiteX90" fmla="*/ 511969 w 581025"/>
                <a:gd name="connsiteY90" fmla="*/ 104167 h 180975"/>
                <a:gd name="connsiteX91" fmla="*/ 489109 w 581025"/>
                <a:gd name="connsiteY91" fmla="*/ 131789 h 180975"/>
                <a:gd name="connsiteX92" fmla="*/ 491014 w 581025"/>
                <a:gd name="connsiteY92" fmla="*/ 118454 h 180975"/>
                <a:gd name="connsiteX93" fmla="*/ 377666 w 581025"/>
                <a:gd name="connsiteY93" fmla="*/ 118454 h 180975"/>
                <a:gd name="connsiteX94" fmla="*/ 374809 w 581025"/>
                <a:gd name="connsiteY94" fmla="*/ 124169 h 180975"/>
                <a:gd name="connsiteX95" fmla="*/ 372904 w 581025"/>
                <a:gd name="connsiteY95" fmla="*/ 148934 h 180975"/>
                <a:gd name="connsiteX96" fmla="*/ 376714 w 581025"/>
                <a:gd name="connsiteY96" fmla="*/ 144172 h 180975"/>
                <a:gd name="connsiteX97" fmla="*/ 369094 w 581025"/>
                <a:gd name="connsiteY97" fmla="*/ 106072 h 180975"/>
                <a:gd name="connsiteX98" fmla="*/ 361474 w 581025"/>
                <a:gd name="connsiteY98" fmla="*/ 114644 h 180975"/>
                <a:gd name="connsiteX99" fmla="*/ 362426 w 581025"/>
                <a:gd name="connsiteY99" fmla="*/ 147982 h 180975"/>
                <a:gd name="connsiteX100" fmla="*/ 283369 w 581025"/>
                <a:gd name="connsiteY100" fmla="*/ 169889 h 180975"/>
                <a:gd name="connsiteX101" fmla="*/ 269081 w 581025"/>
                <a:gd name="connsiteY101" fmla="*/ 150839 h 180975"/>
                <a:gd name="connsiteX102" fmla="*/ 261461 w 581025"/>
                <a:gd name="connsiteY102" fmla="*/ 175604 h 180975"/>
                <a:gd name="connsiteX103" fmla="*/ 258604 w 581025"/>
                <a:gd name="connsiteY103" fmla="*/ 176557 h 180975"/>
                <a:gd name="connsiteX104" fmla="*/ 264319 w 581025"/>
                <a:gd name="connsiteY104" fmla="*/ 146077 h 180975"/>
                <a:gd name="connsiteX105" fmla="*/ 247174 w 581025"/>
                <a:gd name="connsiteY105" fmla="*/ 181319 h 180975"/>
                <a:gd name="connsiteX106" fmla="*/ 235744 w 581025"/>
                <a:gd name="connsiteY106" fmla="*/ 118454 h 180975"/>
                <a:gd name="connsiteX107" fmla="*/ 235744 w 581025"/>
                <a:gd name="connsiteY107" fmla="*/ 127979 h 180975"/>
                <a:gd name="connsiteX108" fmla="*/ 228124 w 581025"/>
                <a:gd name="connsiteY108" fmla="*/ 128932 h 180975"/>
                <a:gd name="connsiteX109" fmla="*/ 30004 w 581025"/>
                <a:gd name="connsiteY109" fmla="*/ 107024 h 180975"/>
                <a:gd name="connsiteX110" fmla="*/ 30956 w 581025"/>
                <a:gd name="connsiteY110" fmla="*/ 105119 h 180975"/>
                <a:gd name="connsiteX111" fmla="*/ 30004 w 581025"/>
                <a:gd name="connsiteY111" fmla="*/ 107024 h 180975"/>
                <a:gd name="connsiteX112" fmla="*/ 286226 w 581025"/>
                <a:gd name="connsiteY112" fmla="*/ 104167 h 180975"/>
                <a:gd name="connsiteX113" fmla="*/ 286226 w 581025"/>
                <a:gd name="connsiteY113" fmla="*/ 104167 h 180975"/>
                <a:gd name="connsiteX114" fmla="*/ 290989 w 581025"/>
                <a:gd name="connsiteY114" fmla="*/ 124169 h 180975"/>
                <a:gd name="connsiteX115" fmla="*/ 290989 w 581025"/>
                <a:gd name="connsiteY115" fmla="*/ 124169 h 180975"/>
                <a:gd name="connsiteX116" fmla="*/ 292894 w 581025"/>
                <a:gd name="connsiteY116" fmla="*/ 117502 h 180975"/>
                <a:gd name="connsiteX117" fmla="*/ 292894 w 581025"/>
                <a:gd name="connsiteY117" fmla="*/ 117502 h 180975"/>
                <a:gd name="connsiteX118" fmla="*/ 292894 w 581025"/>
                <a:gd name="connsiteY118" fmla="*/ 117502 h 180975"/>
                <a:gd name="connsiteX119" fmla="*/ 247174 w 581025"/>
                <a:gd name="connsiteY119" fmla="*/ 118454 h 180975"/>
                <a:gd name="connsiteX120" fmla="*/ 247174 w 581025"/>
                <a:gd name="connsiteY120" fmla="*/ 118454 h 180975"/>
                <a:gd name="connsiteX121" fmla="*/ 252889 w 581025"/>
                <a:gd name="connsiteY121" fmla="*/ 124169 h 180975"/>
                <a:gd name="connsiteX122" fmla="*/ 252889 w 581025"/>
                <a:gd name="connsiteY122" fmla="*/ 124169 h 180975"/>
                <a:gd name="connsiteX123" fmla="*/ 269081 w 581025"/>
                <a:gd name="connsiteY123" fmla="*/ 138457 h 180975"/>
                <a:gd name="connsiteX124" fmla="*/ 269081 w 581025"/>
                <a:gd name="connsiteY124" fmla="*/ 138457 h 180975"/>
                <a:gd name="connsiteX125" fmla="*/ 530066 w 581025"/>
                <a:gd name="connsiteY125" fmla="*/ 67972 h 180975"/>
                <a:gd name="connsiteX126" fmla="*/ 530066 w 581025"/>
                <a:gd name="connsiteY126" fmla="*/ 67972 h 180975"/>
                <a:gd name="connsiteX127" fmla="*/ 491014 w 581025"/>
                <a:gd name="connsiteY127" fmla="*/ 71782 h 180975"/>
                <a:gd name="connsiteX128" fmla="*/ 490061 w 581025"/>
                <a:gd name="connsiteY128" fmla="*/ 103214 h 180975"/>
                <a:gd name="connsiteX129" fmla="*/ 487204 w 581025"/>
                <a:gd name="connsiteY129" fmla="*/ 105119 h 180975"/>
                <a:gd name="connsiteX130" fmla="*/ 491014 w 581025"/>
                <a:gd name="connsiteY130" fmla="*/ 83212 h 180975"/>
                <a:gd name="connsiteX131" fmla="*/ 511016 w 581025"/>
                <a:gd name="connsiteY131" fmla="*/ 94642 h 180975"/>
                <a:gd name="connsiteX132" fmla="*/ 518636 w 581025"/>
                <a:gd name="connsiteY132" fmla="*/ 96547 h 180975"/>
                <a:gd name="connsiteX133" fmla="*/ 491014 w 581025"/>
                <a:gd name="connsiteY133" fmla="*/ 71782 h 180975"/>
                <a:gd name="connsiteX134" fmla="*/ 361474 w 581025"/>
                <a:gd name="connsiteY134" fmla="*/ 83212 h 180975"/>
                <a:gd name="connsiteX135" fmla="*/ 382429 w 581025"/>
                <a:gd name="connsiteY135" fmla="*/ 110834 h 180975"/>
                <a:gd name="connsiteX136" fmla="*/ 396716 w 581025"/>
                <a:gd name="connsiteY136" fmla="*/ 137504 h 180975"/>
                <a:gd name="connsiteX137" fmla="*/ 401479 w 581025"/>
                <a:gd name="connsiteY137" fmla="*/ 132742 h 180975"/>
                <a:gd name="connsiteX138" fmla="*/ 416719 w 581025"/>
                <a:gd name="connsiteY138" fmla="*/ 91784 h 180975"/>
                <a:gd name="connsiteX139" fmla="*/ 420529 w 581025"/>
                <a:gd name="connsiteY139" fmla="*/ 103214 h 180975"/>
                <a:gd name="connsiteX140" fmla="*/ 414814 w 581025"/>
                <a:gd name="connsiteY140" fmla="*/ 83212 h 180975"/>
                <a:gd name="connsiteX141" fmla="*/ 472916 w 581025"/>
                <a:gd name="connsiteY141" fmla="*/ 91784 h 180975"/>
                <a:gd name="connsiteX142" fmla="*/ 405289 w 581025"/>
                <a:gd name="connsiteY142" fmla="*/ 88927 h 180975"/>
                <a:gd name="connsiteX143" fmla="*/ 398621 w 581025"/>
                <a:gd name="connsiteY143" fmla="*/ 69877 h 180975"/>
                <a:gd name="connsiteX144" fmla="*/ 361474 w 581025"/>
                <a:gd name="connsiteY144" fmla="*/ 83212 h 180975"/>
                <a:gd name="connsiteX145" fmla="*/ 351949 w 581025"/>
                <a:gd name="connsiteY145" fmla="*/ 91784 h 180975"/>
                <a:gd name="connsiteX146" fmla="*/ 344329 w 581025"/>
                <a:gd name="connsiteY146" fmla="*/ 114644 h 180975"/>
                <a:gd name="connsiteX147" fmla="*/ 296704 w 581025"/>
                <a:gd name="connsiteY147" fmla="*/ 118454 h 180975"/>
                <a:gd name="connsiteX148" fmla="*/ 328136 w 581025"/>
                <a:gd name="connsiteY148" fmla="*/ 125122 h 180975"/>
                <a:gd name="connsiteX149" fmla="*/ 351949 w 581025"/>
                <a:gd name="connsiteY149" fmla="*/ 91784 h 180975"/>
                <a:gd name="connsiteX150" fmla="*/ 255746 w 581025"/>
                <a:gd name="connsiteY150" fmla="*/ 66067 h 180975"/>
                <a:gd name="connsiteX151" fmla="*/ 255746 w 581025"/>
                <a:gd name="connsiteY151" fmla="*/ 660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581025" h="180975">
                  <a:moveTo>
                    <a:pt x="228124" y="128932"/>
                  </a:moveTo>
                  <a:cubicBezTo>
                    <a:pt x="218599" y="131789"/>
                    <a:pt x="210979" y="134647"/>
                    <a:pt x="204311" y="142267"/>
                  </a:cubicBezTo>
                  <a:cubicBezTo>
                    <a:pt x="205264" y="144172"/>
                    <a:pt x="199549" y="120359"/>
                    <a:pt x="195739" y="121312"/>
                  </a:cubicBezTo>
                  <a:cubicBezTo>
                    <a:pt x="204311" y="148934"/>
                    <a:pt x="162401" y="126074"/>
                    <a:pt x="169069" y="125122"/>
                  </a:cubicBezTo>
                  <a:cubicBezTo>
                    <a:pt x="163354" y="146077"/>
                    <a:pt x="161449" y="124169"/>
                    <a:pt x="169069" y="141314"/>
                  </a:cubicBezTo>
                  <a:cubicBezTo>
                    <a:pt x="158591" y="125122"/>
                    <a:pt x="130969" y="121312"/>
                    <a:pt x="124301" y="131789"/>
                  </a:cubicBezTo>
                  <a:cubicBezTo>
                    <a:pt x="120491" y="125122"/>
                    <a:pt x="123349" y="117502"/>
                    <a:pt x="126206" y="111787"/>
                  </a:cubicBezTo>
                  <a:cubicBezTo>
                    <a:pt x="124301" y="113692"/>
                    <a:pt x="123349" y="114644"/>
                    <a:pt x="121444" y="112739"/>
                  </a:cubicBezTo>
                  <a:cubicBezTo>
                    <a:pt x="106204" y="109882"/>
                    <a:pt x="27146" y="128932"/>
                    <a:pt x="7144" y="114644"/>
                  </a:cubicBezTo>
                  <a:cubicBezTo>
                    <a:pt x="10001" y="107977"/>
                    <a:pt x="28099" y="85117"/>
                    <a:pt x="14764" y="90832"/>
                  </a:cubicBezTo>
                  <a:cubicBezTo>
                    <a:pt x="28099" y="68924"/>
                    <a:pt x="62389" y="89879"/>
                    <a:pt x="87154" y="75592"/>
                  </a:cubicBezTo>
                  <a:cubicBezTo>
                    <a:pt x="87154" y="78449"/>
                    <a:pt x="77629" y="89879"/>
                    <a:pt x="76676" y="92737"/>
                  </a:cubicBezTo>
                  <a:cubicBezTo>
                    <a:pt x="82391" y="85117"/>
                    <a:pt x="85249" y="84164"/>
                    <a:pt x="86201" y="90832"/>
                  </a:cubicBezTo>
                  <a:cubicBezTo>
                    <a:pt x="95726" y="84164"/>
                    <a:pt x="88106" y="80354"/>
                    <a:pt x="89059" y="75592"/>
                  </a:cubicBezTo>
                  <a:cubicBezTo>
                    <a:pt x="99536" y="77497"/>
                    <a:pt x="146209" y="77497"/>
                    <a:pt x="131921" y="87022"/>
                  </a:cubicBezTo>
                  <a:cubicBezTo>
                    <a:pt x="131921" y="87022"/>
                    <a:pt x="160496" y="73687"/>
                    <a:pt x="160496" y="73687"/>
                  </a:cubicBezTo>
                  <a:cubicBezTo>
                    <a:pt x="161449" y="76544"/>
                    <a:pt x="150019" y="94642"/>
                    <a:pt x="153829" y="94642"/>
                  </a:cubicBezTo>
                  <a:cubicBezTo>
                    <a:pt x="196691" y="80354"/>
                    <a:pt x="194786" y="82259"/>
                    <a:pt x="229076" y="77497"/>
                  </a:cubicBezTo>
                  <a:cubicBezTo>
                    <a:pt x="229076" y="75592"/>
                    <a:pt x="248126" y="48922"/>
                    <a:pt x="235744" y="63209"/>
                  </a:cubicBezTo>
                  <a:cubicBezTo>
                    <a:pt x="236696" y="74639"/>
                    <a:pt x="228124" y="46064"/>
                    <a:pt x="227171" y="46064"/>
                  </a:cubicBezTo>
                  <a:cubicBezTo>
                    <a:pt x="216694" y="58447"/>
                    <a:pt x="226219" y="62257"/>
                    <a:pt x="209074" y="70829"/>
                  </a:cubicBezTo>
                  <a:cubicBezTo>
                    <a:pt x="210026" y="56542"/>
                    <a:pt x="207169" y="55589"/>
                    <a:pt x="199549" y="67019"/>
                  </a:cubicBezTo>
                  <a:cubicBezTo>
                    <a:pt x="205264" y="44159"/>
                    <a:pt x="222409" y="32729"/>
                    <a:pt x="238601" y="51779"/>
                  </a:cubicBezTo>
                  <a:cubicBezTo>
                    <a:pt x="240506" y="24157"/>
                    <a:pt x="240506" y="68924"/>
                    <a:pt x="244316" y="39397"/>
                  </a:cubicBezTo>
                  <a:cubicBezTo>
                    <a:pt x="241459" y="43207"/>
                    <a:pt x="242411" y="46064"/>
                    <a:pt x="246221" y="45112"/>
                  </a:cubicBezTo>
                  <a:cubicBezTo>
                    <a:pt x="246221" y="49874"/>
                    <a:pt x="242411" y="64162"/>
                    <a:pt x="241459" y="69877"/>
                  </a:cubicBezTo>
                  <a:cubicBezTo>
                    <a:pt x="239554" y="64162"/>
                    <a:pt x="242411" y="78449"/>
                    <a:pt x="242411" y="77497"/>
                  </a:cubicBezTo>
                  <a:cubicBezTo>
                    <a:pt x="250984" y="75592"/>
                    <a:pt x="250031" y="58447"/>
                    <a:pt x="255746" y="57494"/>
                  </a:cubicBezTo>
                  <a:cubicBezTo>
                    <a:pt x="259556" y="58447"/>
                    <a:pt x="262414" y="82259"/>
                    <a:pt x="262414" y="81307"/>
                  </a:cubicBezTo>
                  <a:cubicBezTo>
                    <a:pt x="262414" y="68924"/>
                    <a:pt x="279559" y="71782"/>
                    <a:pt x="275749" y="47017"/>
                  </a:cubicBezTo>
                  <a:cubicBezTo>
                    <a:pt x="270986" y="52732"/>
                    <a:pt x="272891" y="60352"/>
                    <a:pt x="267176" y="60352"/>
                  </a:cubicBezTo>
                  <a:cubicBezTo>
                    <a:pt x="267176" y="55589"/>
                    <a:pt x="266224" y="54637"/>
                    <a:pt x="263366" y="58447"/>
                  </a:cubicBezTo>
                  <a:cubicBezTo>
                    <a:pt x="270986" y="39397"/>
                    <a:pt x="259556" y="55589"/>
                    <a:pt x="261461" y="56542"/>
                  </a:cubicBezTo>
                  <a:cubicBezTo>
                    <a:pt x="261461" y="53684"/>
                    <a:pt x="263366" y="42254"/>
                    <a:pt x="262414" y="40349"/>
                  </a:cubicBezTo>
                  <a:cubicBezTo>
                    <a:pt x="273844" y="41302"/>
                    <a:pt x="283369" y="39397"/>
                    <a:pt x="285274" y="53684"/>
                  </a:cubicBezTo>
                  <a:cubicBezTo>
                    <a:pt x="305276" y="49874"/>
                    <a:pt x="294799" y="15584"/>
                    <a:pt x="314801" y="52732"/>
                  </a:cubicBezTo>
                  <a:cubicBezTo>
                    <a:pt x="306229" y="35587"/>
                    <a:pt x="307181" y="50827"/>
                    <a:pt x="306229" y="51779"/>
                  </a:cubicBezTo>
                  <a:cubicBezTo>
                    <a:pt x="302419" y="44159"/>
                    <a:pt x="300514" y="46064"/>
                    <a:pt x="299561" y="57494"/>
                  </a:cubicBezTo>
                  <a:cubicBezTo>
                    <a:pt x="300514" y="51779"/>
                    <a:pt x="301466" y="46064"/>
                    <a:pt x="300514" y="40349"/>
                  </a:cubicBezTo>
                  <a:cubicBezTo>
                    <a:pt x="298609" y="53684"/>
                    <a:pt x="294799" y="42254"/>
                    <a:pt x="290989" y="42254"/>
                  </a:cubicBezTo>
                  <a:cubicBezTo>
                    <a:pt x="296704" y="54637"/>
                    <a:pt x="294799" y="62257"/>
                    <a:pt x="298609" y="82259"/>
                  </a:cubicBezTo>
                  <a:cubicBezTo>
                    <a:pt x="302419" y="65114"/>
                    <a:pt x="349091" y="59399"/>
                    <a:pt x="354806" y="68924"/>
                  </a:cubicBezTo>
                  <a:cubicBezTo>
                    <a:pt x="340519" y="25109"/>
                    <a:pt x="384334" y="89879"/>
                    <a:pt x="354806" y="39397"/>
                  </a:cubicBezTo>
                  <a:cubicBezTo>
                    <a:pt x="357664" y="47017"/>
                    <a:pt x="355759" y="53684"/>
                    <a:pt x="350996" y="59399"/>
                  </a:cubicBezTo>
                  <a:cubicBezTo>
                    <a:pt x="352901" y="54637"/>
                    <a:pt x="318611" y="63209"/>
                    <a:pt x="313849" y="64162"/>
                  </a:cubicBezTo>
                  <a:cubicBezTo>
                    <a:pt x="314801" y="47969"/>
                    <a:pt x="316706" y="63209"/>
                    <a:pt x="314801" y="45112"/>
                  </a:cubicBezTo>
                  <a:cubicBezTo>
                    <a:pt x="312896" y="53684"/>
                    <a:pt x="366236" y="23204"/>
                    <a:pt x="363379" y="24157"/>
                  </a:cubicBezTo>
                  <a:cubicBezTo>
                    <a:pt x="363379" y="27014"/>
                    <a:pt x="364331" y="27967"/>
                    <a:pt x="366236" y="25109"/>
                  </a:cubicBezTo>
                  <a:cubicBezTo>
                    <a:pt x="366236" y="23204"/>
                    <a:pt x="360521" y="40349"/>
                    <a:pt x="360521" y="40349"/>
                  </a:cubicBezTo>
                  <a:cubicBezTo>
                    <a:pt x="367189" y="14632"/>
                    <a:pt x="370046" y="42254"/>
                    <a:pt x="369094" y="44159"/>
                  </a:cubicBezTo>
                  <a:cubicBezTo>
                    <a:pt x="368141" y="39397"/>
                    <a:pt x="366236" y="40349"/>
                    <a:pt x="365284" y="47017"/>
                  </a:cubicBezTo>
                  <a:cubicBezTo>
                    <a:pt x="367189" y="41302"/>
                    <a:pt x="365284" y="43207"/>
                    <a:pt x="360521" y="51779"/>
                  </a:cubicBezTo>
                  <a:cubicBezTo>
                    <a:pt x="383381" y="56542"/>
                    <a:pt x="369094" y="12727"/>
                    <a:pt x="378619" y="21299"/>
                  </a:cubicBezTo>
                  <a:cubicBezTo>
                    <a:pt x="378619" y="23204"/>
                    <a:pt x="381476" y="28919"/>
                    <a:pt x="386239" y="24157"/>
                  </a:cubicBezTo>
                  <a:cubicBezTo>
                    <a:pt x="389096" y="37492"/>
                    <a:pt x="372904" y="25109"/>
                    <a:pt x="373856" y="25109"/>
                  </a:cubicBezTo>
                  <a:cubicBezTo>
                    <a:pt x="374809" y="26062"/>
                    <a:pt x="381476" y="55589"/>
                    <a:pt x="379571" y="55589"/>
                  </a:cubicBezTo>
                  <a:cubicBezTo>
                    <a:pt x="376714" y="47969"/>
                    <a:pt x="382429" y="27014"/>
                    <a:pt x="386239" y="39397"/>
                  </a:cubicBezTo>
                  <a:cubicBezTo>
                    <a:pt x="386239" y="29872"/>
                    <a:pt x="388144" y="28919"/>
                    <a:pt x="391954" y="35587"/>
                  </a:cubicBezTo>
                  <a:cubicBezTo>
                    <a:pt x="390049" y="24157"/>
                    <a:pt x="387191" y="29872"/>
                    <a:pt x="388144" y="17489"/>
                  </a:cubicBezTo>
                  <a:cubicBezTo>
                    <a:pt x="392906" y="16537"/>
                    <a:pt x="397669" y="16537"/>
                    <a:pt x="409099" y="31777"/>
                  </a:cubicBezTo>
                  <a:cubicBezTo>
                    <a:pt x="401479" y="35587"/>
                    <a:pt x="400526" y="33682"/>
                    <a:pt x="405289" y="25109"/>
                  </a:cubicBezTo>
                  <a:cubicBezTo>
                    <a:pt x="402431" y="24157"/>
                    <a:pt x="400526" y="23204"/>
                    <a:pt x="398621" y="22252"/>
                  </a:cubicBezTo>
                  <a:cubicBezTo>
                    <a:pt x="392906" y="20347"/>
                    <a:pt x="391954" y="36539"/>
                    <a:pt x="391954" y="36539"/>
                  </a:cubicBezTo>
                  <a:cubicBezTo>
                    <a:pt x="399574" y="32729"/>
                    <a:pt x="402431" y="33682"/>
                    <a:pt x="401479" y="38444"/>
                  </a:cubicBezTo>
                  <a:cubicBezTo>
                    <a:pt x="422434" y="45112"/>
                    <a:pt x="381476" y="18442"/>
                    <a:pt x="410051" y="39397"/>
                  </a:cubicBezTo>
                  <a:cubicBezTo>
                    <a:pt x="411004" y="33682"/>
                    <a:pt x="412909" y="33682"/>
                    <a:pt x="415766" y="39397"/>
                  </a:cubicBezTo>
                  <a:cubicBezTo>
                    <a:pt x="415766" y="36539"/>
                    <a:pt x="411004" y="21299"/>
                    <a:pt x="411004" y="20347"/>
                  </a:cubicBezTo>
                  <a:cubicBezTo>
                    <a:pt x="410051" y="33682"/>
                    <a:pt x="417671" y="23204"/>
                    <a:pt x="418624" y="23204"/>
                  </a:cubicBezTo>
                  <a:cubicBezTo>
                    <a:pt x="411004" y="24157"/>
                    <a:pt x="410051" y="21299"/>
                    <a:pt x="415766" y="14632"/>
                  </a:cubicBezTo>
                  <a:cubicBezTo>
                    <a:pt x="417671" y="7964"/>
                    <a:pt x="420529" y="39397"/>
                    <a:pt x="420529" y="39397"/>
                  </a:cubicBezTo>
                  <a:cubicBezTo>
                    <a:pt x="412909" y="29872"/>
                    <a:pt x="428149" y="39397"/>
                    <a:pt x="429101" y="41302"/>
                  </a:cubicBezTo>
                  <a:cubicBezTo>
                    <a:pt x="437674" y="53684"/>
                    <a:pt x="438626" y="10822"/>
                    <a:pt x="438626" y="10822"/>
                  </a:cubicBezTo>
                  <a:cubicBezTo>
                    <a:pt x="444341" y="21299"/>
                    <a:pt x="511016" y="6059"/>
                    <a:pt x="514826" y="19394"/>
                  </a:cubicBezTo>
                  <a:cubicBezTo>
                    <a:pt x="510064" y="19394"/>
                    <a:pt x="492919" y="23204"/>
                    <a:pt x="507206" y="37492"/>
                  </a:cubicBezTo>
                  <a:cubicBezTo>
                    <a:pt x="512921" y="35587"/>
                    <a:pt x="510064" y="19394"/>
                    <a:pt x="513874" y="39397"/>
                  </a:cubicBezTo>
                  <a:cubicBezTo>
                    <a:pt x="512921" y="33682"/>
                    <a:pt x="512921" y="31777"/>
                    <a:pt x="513874" y="34634"/>
                  </a:cubicBezTo>
                  <a:cubicBezTo>
                    <a:pt x="519589" y="25109"/>
                    <a:pt x="518636" y="15584"/>
                    <a:pt x="510064" y="7964"/>
                  </a:cubicBezTo>
                  <a:cubicBezTo>
                    <a:pt x="517684" y="1297"/>
                    <a:pt x="518636" y="37492"/>
                    <a:pt x="525304" y="36539"/>
                  </a:cubicBezTo>
                  <a:cubicBezTo>
                    <a:pt x="522446" y="27967"/>
                    <a:pt x="522446" y="26062"/>
                    <a:pt x="525304" y="29872"/>
                  </a:cubicBezTo>
                  <a:cubicBezTo>
                    <a:pt x="525304" y="28919"/>
                    <a:pt x="530066" y="23204"/>
                    <a:pt x="531971" y="25109"/>
                  </a:cubicBezTo>
                  <a:cubicBezTo>
                    <a:pt x="532924" y="17489"/>
                    <a:pt x="530066" y="12727"/>
                    <a:pt x="520541" y="11774"/>
                  </a:cubicBezTo>
                  <a:cubicBezTo>
                    <a:pt x="520541" y="12727"/>
                    <a:pt x="526256" y="27014"/>
                    <a:pt x="521494" y="20347"/>
                  </a:cubicBezTo>
                  <a:cubicBezTo>
                    <a:pt x="531019" y="-2513"/>
                    <a:pt x="530066" y="26062"/>
                    <a:pt x="541496" y="11774"/>
                  </a:cubicBezTo>
                  <a:cubicBezTo>
                    <a:pt x="545306" y="18442"/>
                    <a:pt x="564356" y="80354"/>
                    <a:pt x="543401" y="70829"/>
                  </a:cubicBezTo>
                  <a:cubicBezTo>
                    <a:pt x="542449" y="71782"/>
                    <a:pt x="539591" y="81307"/>
                    <a:pt x="544354" y="80354"/>
                  </a:cubicBezTo>
                  <a:cubicBezTo>
                    <a:pt x="541496" y="67019"/>
                    <a:pt x="565309" y="59399"/>
                    <a:pt x="569119" y="55589"/>
                  </a:cubicBezTo>
                  <a:cubicBezTo>
                    <a:pt x="564356" y="57494"/>
                    <a:pt x="566261" y="56542"/>
                    <a:pt x="575786" y="53684"/>
                  </a:cubicBezTo>
                  <a:cubicBezTo>
                    <a:pt x="583406" y="87022"/>
                    <a:pt x="561499" y="87022"/>
                    <a:pt x="554831" y="108929"/>
                  </a:cubicBezTo>
                  <a:cubicBezTo>
                    <a:pt x="557689" y="109882"/>
                    <a:pt x="538639" y="100357"/>
                    <a:pt x="542449" y="97499"/>
                  </a:cubicBezTo>
                  <a:cubicBezTo>
                    <a:pt x="536734" y="100357"/>
                    <a:pt x="551021" y="134647"/>
                    <a:pt x="522446" y="124169"/>
                  </a:cubicBezTo>
                  <a:cubicBezTo>
                    <a:pt x="529114" y="124169"/>
                    <a:pt x="516731" y="107977"/>
                    <a:pt x="511969" y="104167"/>
                  </a:cubicBezTo>
                  <a:cubicBezTo>
                    <a:pt x="511969" y="104167"/>
                    <a:pt x="490061" y="122264"/>
                    <a:pt x="489109" y="131789"/>
                  </a:cubicBezTo>
                  <a:cubicBezTo>
                    <a:pt x="487204" y="109882"/>
                    <a:pt x="491966" y="114644"/>
                    <a:pt x="491014" y="118454"/>
                  </a:cubicBezTo>
                  <a:cubicBezTo>
                    <a:pt x="489109" y="120359"/>
                    <a:pt x="392906" y="163222"/>
                    <a:pt x="377666" y="118454"/>
                  </a:cubicBezTo>
                  <a:cubicBezTo>
                    <a:pt x="378619" y="123217"/>
                    <a:pt x="377666" y="125122"/>
                    <a:pt x="374809" y="124169"/>
                  </a:cubicBezTo>
                  <a:cubicBezTo>
                    <a:pt x="382429" y="131789"/>
                    <a:pt x="381476" y="139409"/>
                    <a:pt x="372904" y="148934"/>
                  </a:cubicBezTo>
                  <a:cubicBezTo>
                    <a:pt x="370046" y="144172"/>
                    <a:pt x="370999" y="142267"/>
                    <a:pt x="376714" y="144172"/>
                  </a:cubicBezTo>
                  <a:cubicBezTo>
                    <a:pt x="370046" y="123217"/>
                    <a:pt x="377666" y="129884"/>
                    <a:pt x="369094" y="106072"/>
                  </a:cubicBezTo>
                  <a:cubicBezTo>
                    <a:pt x="365284" y="118454"/>
                    <a:pt x="363379" y="121312"/>
                    <a:pt x="361474" y="114644"/>
                  </a:cubicBezTo>
                  <a:cubicBezTo>
                    <a:pt x="350996" y="132742"/>
                    <a:pt x="360521" y="134647"/>
                    <a:pt x="362426" y="147982"/>
                  </a:cubicBezTo>
                  <a:cubicBezTo>
                    <a:pt x="346234" y="150839"/>
                    <a:pt x="294799" y="168937"/>
                    <a:pt x="283369" y="169889"/>
                  </a:cubicBezTo>
                  <a:cubicBezTo>
                    <a:pt x="280511" y="167032"/>
                    <a:pt x="282416" y="149887"/>
                    <a:pt x="269081" y="150839"/>
                  </a:cubicBezTo>
                  <a:cubicBezTo>
                    <a:pt x="276701" y="147029"/>
                    <a:pt x="257651" y="186082"/>
                    <a:pt x="261461" y="175604"/>
                  </a:cubicBezTo>
                  <a:cubicBezTo>
                    <a:pt x="262414" y="167984"/>
                    <a:pt x="261461" y="168937"/>
                    <a:pt x="258604" y="176557"/>
                  </a:cubicBezTo>
                  <a:cubicBezTo>
                    <a:pt x="263366" y="158459"/>
                    <a:pt x="263366" y="161317"/>
                    <a:pt x="264319" y="146077"/>
                  </a:cubicBezTo>
                  <a:cubicBezTo>
                    <a:pt x="263366" y="145124"/>
                    <a:pt x="242411" y="182272"/>
                    <a:pt x="247174" y="181319"/>
                  </a:cubicBezTo>
                  <a:cubicBezTo>
                    <a:pt x="253841" y="140362"/>
                    <a:pt x="238601" y="140362"/>
                    <a:pt x="235744" y="118454"/>
                  </a:cubicBezTo>
                  <a:cubicBezTo>
                    <a:pt x="240506" y="120359"/>
                    <a:pt x="240506" y="123217"/>
                    <a:pt x="235744" y="127979"/>
                  </a:cubicBezTo>
                  <a:cubicBezTo>
                    <a:pt x="249079" y="123217"/>
                    <a:pt x="240506" y="107977"/>
                    <a:pt x="228124" y="128932"/>
                  </a:cubicBezTo>
                  <a:close/>
                  <a:moveTo>
                    <a:pt x="30004" y="107024"/>
                  </a:moveTo>
                  <a:cubicBezTo>
                    <a:pt x="30004" y="106072"/>
                    <a:pt x="30956" y="106072"/>
                    <a:pt x="30956" y="105119"/>
                  </a:cubicBezTo>
                  <a:cubicBezTo>
                    <a:pt x="30004" y="106072"/>
                    <a:pt x="30004" y="107024"/>
                    <a:pt x="30004" y="107024"/>
                  </a:cubicBezTo>
                  <a:close/>
                  <a:moveTo>
                    <a:pt x="286226" y="104167"/>
                  </a:moveTo>
                  <a:cubicBezTo>
                    <a:pt x="280511" y="103214"/>
                    <a:pt x="266224" y="147982"/>
                    <a:pt x="286226" y="104167"/>
                  </a:cubicBezTo>
                  <a:close/>
                  <a:moveTo>
                    <a:pt x="290989" y="124169"/>
                  </a:moveTo>
                  <a:cubicBezTo>
                    <a:pt x="292894" y="125122"/>
                    <a:pt x="290989" y="115597"/>
                    <a:pt x="290989" y="124169"/>
                  </a:cubicBezTo>
                  <a:close/>
                  <a:moveTo>
                    <a:pt x="292894" y="117502"/>
                  </a:moveTo>
                  <a:cubicBezTo>
                    <a:pt x="291941" y="117502"/>
                    <a:pt x="291941" y="117502"/>
                    <a:pt x="292894" y="117502"/>
                  </a:cubicBezTo>
                  <a:lnTo>
                    <a:pt x="292894" y="117502"/>
                  </a:lnTo>
                  <a:close/>
                  <a:moveTo>
                    <a:pt x="247174" y="118454"/>
                  </a:moveTo>
                  <a:cubicBezTo>
                    <a:pt x="246221" y="118454"/>
                    <a:pt x="245269" y="118454"/>
                    <a:pt x="247174" y="118454"/>
                  </a:cubicBezTo>
                  <a:close/>
                  <a:moveTo>
                    <a:pt x="252889" y="124169"/>
                  </a:moveTo>
                  <a:cubicBezTo>
                    <a:pt x="250984" y="113692"/>
                    <a:pt x="250984" y="122264"/>
                    <a:pt x="252889" y="124169"/>
                  </a:cubicBezTo>
                  <a:close/>
                  <a:moveTo>
                    <a:pt x="269081" y="138457"/>
                  </a:moveTo>
                  <a:cubicBezTo>
                    <a:pt x="271939" y="105119"/>
                    <a:pt x="269081" y="137504"/>
                    <a:pt x="269081" y="138457"/>
                  </a:cubicBezTo>
                  <a:close/>
                  <a:moveTo>
                    <a:pt x="530066" y="67972"/>
                  </a:moveTo>
                  <a:cubicBezTo>
                    <a:pt x="524351" y="60352"/>
                    <a:pt x="525304" y="84164"/>
                    <a:pt x="530066" y="67972"/>
                  </a:cubicBezTo>
                  <a:close/>
                  <a:moveTo>
                    <a:pt x="491014" y="71782"/>
                  </a:moveTo>
                  <a:cubicBezTo>
                    <a:pt x="486251" y="87022"/>
                    <a:pt x="475774" y="88927"/>
                    <a:pt x="490061" y="103214"/>
                  </a:cubicBezTo>
                  <a:cubicBezTo>
                    <a:pt x="488156" y="97499"/>
                    <a:pt x="486251" y="98452"/>
                    <a:pt x="487204" y="105119"/>
                  </a:cubicBezTo>
                  <a:cubicBezTo>
                    <a:pt x="491014" y="110834"/>
                    <a:pt x="498634" y="88927"/>
                    <a:pt x="491014" y="83212"/>
                  </a:cubicBezTo>
                  <a:cubicBezTo>
                    <a:pt x="493871" y="71782"/>
                    <a:pt x="514826" y="92737"/>
                    <a:pt x="511016" y="94642"/>
                  </a:cubicBezTo>
                  <a:cubicBezTo>
                    <a:pt x="510064" y="86069"/>
                    <a:pt x="522446" y="96547"/>
                    <a:pt x="518636" y="96547"/>
                  </a:cubicBezTo>
                  <a:cubicBezTo>
                    <a:pt x="521494" y="83212"/>
                    <a:pt x="510064" y="64162"/>
                    <a:pt x="491014" y="71782"/>
                  </a:cubicBezTo>
                  <a:close/>
                  <a:moveTo>
                    <a:pt x="361474" y="83212"/>
                  </a:moveTo>
                  <a:cubicBezTo>
                    <a:pt x="376714" y="123217"/>
                    <a:pt x="398621" y="87974"/>
                    <a:pt x="382429" y="110834"/>
                  </a:cubicBezTo>
                  <a:cubicBezTo>
                    <a:pt x="384334" y="117502"/>
                    <a:pt x="394811" y="134647"/>
                    <a:pt x="396716" y="137504"/>
                  </a:cubicBezTo>
                  <a:cubicBezTo>
                    <a:pt x="399574" y="130837"/>
                    <a:pt x="400526" y="128932"/>
                    <a:pt x="401479" y="132742"/>
                  </a:cubicBezTo>
                  <a:cubicBezTo>
                    <a:pt x="382429" y="130837"/>
                    <a:pt x="414814" y="96547"/>
                    <a:pt x="416719" y="91784"/>
                  </a:cubicBezTo>
                  <a:cubicBezTo>
                    <a:pt x="417671" y="107977"/>
                    <a:pt x="416719" y="95594"/>
                    <a:pt x="420529" y="103214"/>
                  </a:cubicBezTo>
                  <a:cubicBezTo>
                    <a:pt x="423386" y="95594"/>
                    <a:pt x="421481" y="88927"/>
                    <a:pt x="414814" y="83212"/>
                  </a:cubicBezTo>
                  <a:cubicBezTo>
                    <a:pt x="426244" y="78449"/>
                    <a:pt x="463391" y="90832"/>
                    <a:pt x="472916" y="91784"/>
                  </a:cubicBezTo>
                  <a:cubicBezTo>
                    <a:pt x="478631" y="49874"/>
                    <a:pt x="403384" y="90832"/>
                    <a:pt x="405289" y="88927"/>
                  </a:cubicBezTo>
                  <a:cubicBezTo>
                    <a:pt x="405289" y="88927"/>
                    <a:pt x="400526" y="69877"/>
                    <a:pt x="398621" y="69877"/>
                  </a:cubicBezTo>
                  <a:cubicBezTo>
                    <a:pt x="399574" y="72734"/>
                    <a:pt x="364331" y="81307"/>
                    <a:pt x="361474" y="83212"/>
                  </a:cubicBezTo>
                  <a:close/>
                  <a:moveTo>
                    <a:pt x="351949" y="91784"/>
                  </a:moveTo>
                  <a:cubicBezTo>
                    <a:pt x="339566" y="103214"/>
                    <a:pt x="350996" y="101309"/>
                    <a:pt x="344329" y="114644"/>
                  </a:cubicBezTo>
                  <a:cubicBezTo>
                    <a:pt x="346234" y="107024"/>
                    <a:pt x="304324" y="124169"/>
                    <a:pt x="296704" y="118454"/>
                  </a:cubicBezTo>
                  <a:cubicBezTo>
                    <a:pt x="300514" y="124169"/>
                    <a:pt x="327184" y="122264"/>
                    <a:pt x="328136" y="125122"/>
                  </a:cubicBezTo>
                  <a:cubicBezTo>
                    <a:pt x="347186" y="132742"/>
                    <a:pt x="356711" y="111787"/>
                    <a:pt x="351949" y="91784"/>
                  </a:cubicBezTo>
                  <a:close/>
                  <a:moveTo>
                    <a:pt x="255746" y="66067"/>
                  </a:moveTo>
                  <a:cubicBezTo>
                    <a:pt x="255746" y="65114"/>
                    <a:pt x="255746" y="66067"/>
                    <a:pt x="255746" y="66067"/>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131E19DE-D714-47F3-A322-8A6B379614C2}"/>
                </a:ext>
              </a:extLst>
            </p:cNvPr>
            <p:cNvSpPr/>
            <p:nvPr/>
          </p:nvSpPr>
          <p:spPr>
            <a:xfrm>
              <a:off x="7568103" y="1082516"/>
              <a:ext cx="9525" cy="19050"/>
            </a:xfrm>
            <a:custGeom>
              <a:avLst/>
              <a:gdLst>
                <a:gd name="connsiteX0" fmla="*/ 8082 w 9525"/>
                <a:gd name="connsiteY0" fmla="*/ 12859 h 19050"/>
                <a:gd name="connsiteX1" fmla="*/ 8082 w 9525"/>
                <a:gd name="connsiteY1" fmla="*/ 7144 h 19050"/>
                <a:gd name="connsiteX2" fmla="*/ 8082 w 9525"/>
                <a:gd name="connsiteY2" fmla="*/ 12859 h 19050"/>
              </a:gdLst>
              <a:ahLst/>
              <a:cxnLst>
                <a:cxn ang="0">
                  <a:pos x="connsiteX0" y="connsiteY0"/>
                </a:cxn>
                <a:cxn ang="0">
                  <a:pos x="connsiteX1" y="connsiteY1"/>
                </a:cxn>
                <a:cxn ang="0">
                  <a:pos x="connsiteX2" y="connsiteY2"/>
                </a:cxn>
              </a:cxnLst>
              <a:rect l="l" t="t" r="r" b="b"/>
              <a:pathLst>
                <a:path w="9525" h="19050">
                  <a:moveTo>
                    <a:pt x="8082" y="12859"/>
                  </a:moveTo>
                  <a:cubicBezTo>
                    <a:pt x="8082" y="10954"/>
                    <a:pt x="9987" y="10001"/>
                    <a:pt x="8082" y="7144"/>
                  </a:cubicBezTo>
                  <a:cubicBezTo>
                    <a:pt x="9987" y="10954"/>
                    <a:pt x="5225" y="9049"/>
                    <a:pt x="8082" y="12859"/>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A10FCAB2-E1BE-4CB9-B77B-E03F2DBB91B2}"/>
                </a:ext>
              </a:extLst>
            </p:cNvPr>
            <p:cNvSpPr/>
            <p:nvPr/>
          </p:nvSpPr>
          <p:spPr>
            <a:xfrm>
              <a:off x="7572137" y="1088482"/>
              <a:ext cx="9525" cy="9525"/>
            </a:xfrm>
            <a:custGeom>
              <a:avLst/>
              <a:gdLst>
                <a:gd name="connsiteX0" fmla="*/ 7858 w 9525"/>
                <a:gd name="connsiteY0" fmla="*/ 9750 h 9525"/>
                <a:gd name="connsiteX1" fmla="*/ 7858 w 9525"/>
                <a:gd name="connsiteY1" fmla="*/ 9750 h 9525"/>
              </a:gdLst>
              <a:ahLst/>
              <a:cxnLst>
                <a:cxn ang="0">
                  <a:pos x="connsiteX0" y="connsiteY0"/>
                </a:cxn>
                <a:cxn ang="0">
                  <a:pos x="connsiteX1" y="connsiteY1"/>
                </a:cxn>
              </a:cxnLst>
              <a:rect l="l" t="t" r="r" b="b"/>
              <a:pathLst>
                <a:path w="9525" h="9525">
                  <a:moveTo>
                    <a:pt x="7858" y="9750"/>
                  </a:moveTo>
                  <a:cubicBezTo>
                    <a:pt x="6906" y="4988"/>
                    <a:pt x="6906" y="7845"/>
                    <a:pt x="7858" y="9750"/>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7C500852-8D48-4887-B280-21A440C99A96}"/>
                </a:ext>
              </a:extLst>
            </p:cNvPr>
            <p:cNvSpPr/>
            <p:nvPr/>
          </p:nvSpPr>
          <p:spPr>
            <a:xfrm>
              <a:off x="7588091" y="1115217"/>
              <a:ext cx="9525" cy="19050"/>
            </a:xfrm>
            <a:custGeom>
              <a:avLst/>
              <a:gdLst>
                <a:gd name="connsiteX0" fmla="*/ 7144 w 9525"/>
                <a:gd name="connsiteY0" fmla="*/ 8732 h 19050"/>
                <a:gd name="connsiteX1" fmla="*/ 7144 w 9525"/>
                <a:gd name="connsiteY1" fmla="*/ 8732 h 19050"/>
              </a:gdLst>
              <a:ahLst/>
              <a:cxnLst>
                <a:cxn ang="0">
                  <a:pos x="connsiteX0" y="connsiteY0"/>
                </a:cxn>
                <a:cxn ang="0">
                  <a:pos x="connsiteX1" y="connsiteY1"/>
                </a:cxn>
              </a:cxnLst>
              <a:rect l="l" t="t" r="r" b="b"/>
              <a:pathLst>
                <a:path w="9525" h="19050">
                  <a:moveTo>
                    <a:pt x="7144" y="8732"/>
                  </a:moveTo>
                  <a:cubicBezTo>
                    <a:pt x="7144" y="2065"/>
                    <a:pt x="12859" y="19210"/>
                    <a:pt x="7144" y="8732"/>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96F7E78A-92DD-4889-92A1-182AFF1DB4AE}"/>
                </a:ext>
              </a:extLst>
            </p:cNvPr>
            <p:cNvSpPr/>
            <p:nvPr/>
          </p:nvSpPr>
          <p:spPr>
            <a:xfrm>
              <a:off x="7592854" y="1125755"/>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8096" y="3910"/>
                    <a:pt x="7144" y="8672"/>
                    <a:pt x="7144" y="10577"/>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A50551A9-7205-474A-9660-DDFE304FEFF3}"/>
                </a:ext>
              </a:extLst>
            </p:cNvPr>
            <p:cNvSpPr/>
            <p:nvPr/>
          </p:nvSpPr>
          <p:spPr>
            <a:xfrm>
              <a:off x="7512844" y="1063374"/>
              <a:ext cx="9525" cy="9525"/>
            </a:xfrm>
            <a:custGeom>
              <a:avLst/>
              <a:gdLst>
                <a:gd name="connsiteX0" fmla="*/ 9049 w 9525"/>
                <a:gd name="connsiteY0" fmla="*/ 8188 h 9525"/>
                <a:gd name="connsiteX1" fmla="*/ 7144 w 9525"/>
                <a:gd name="connsiteY1" fmla="*/ 10093 h 9525"/>
                <a:gd name="connsiteX2" fmla="*/ 9049 w 9525"/>
                <a:gd name="connsiteY2" fmla="*/ 8188 h 9525"/>
              </a:gdLst>
              <a:ahLst/>
              <a:cxnLst>
                <a:cxn ang="0">
                  <a:pos x="connsiteX0" y="connsiteY0"/>
                </a:cxn>
                <a:cxn ang="0">
                  <a:pos x="connsiteX1" y="connsiteY1"/>
                </a:cxn>
                <a:cxn ang="0">
                  <a:pos x="connsiteX2" y="connsiteY2"/>
                </a:cxn>
              </a:cxnLst>
              <a:rect l="l" t="t" r="r" b="b"/>
              <a:pathLst>
                <a:path w="9525" h="9525">
                  <a:moveTo>
                    <a:pt x="9049" y="8188"/>
                  </a:moveTo>
                  <a:cubicBezTo>
                    <a:pt x="7144" y="5331"/>
                    <a:pt x="8096" y="9141"/>
                    <a:pt x="7144" y="10093"/>
                  </a:cubicBezTo>
                  <a:cubicBezTo>
                    <a:pt x="8096" y="9141"/>
                    <a:pt x="9049" y="10093"/>
                    <a:pt x="9049" y="8188"/>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71AD2B88-0527-48D1-B7B3-B1DB31E9EAE4}"/>
                </a:ext>
              </a:extLst>
            </p:cNvPr>
            <p:cNvSpPr/>
            <p:nvPr/>
          </p:nvSpPr>
          <p:spPr>
            <a:xfrm>
              <a:off x="7079456" y="1099661"/>
              <a:ext cx="28575" cy="9525"/>
            </a:xfrm>
            <a:custGeom>
              <a:avLst/>
              <a:gdLst>
                <a:gd name="connsiteX0" fmla="*/ 22384 w 28575"/>
                <a:gd name="connsiteY0" fmla="*/ 7144 h 9525"/>
                <a:gd name="connsiteX1" fmla="*/ 7144 w 28575"/>
                <a:gd name="connsiteY1" fmla="*/ 8096 h 9525"/>
                <a:gd name="connsiteX2" fmla="*/ 22384 w 28575"/>
                <a:gd name="connsiteY2" fmla="*/ 7144 h 9525"/>
              </a:gdLst>
              <a:ahLst/>
              <a:cxnLst>
                <a:cxn ang="0">
                  <a:pos x="connsiteX0" y="connsiteY0"/>
                </a:cxn>
                <a:cxn ang="0">
                  <a:pos x="connsiteX1" y="connsiteY1"/>
                </a:cxn>
                <a:cxn ang="0">
                  <a:pos x="connsiteX2" y="connsiteY2"/>
                </a:cxn>
              </a:cxnLst>
              <a:rect l="l" t="t" r="r" b="b"/>
              <a:pathLst>
                <a:path w="28575" h="9525">
                  <a:moveTo>
                    <a:pt x="22384" y="7144"/>
                  </a:moveTo>
                  <a:lnTo>
                    <a:pt x="7144" y="8096"/>
                  </a:lnTo>
                  <a:cubicBezTo>
                    <a:pt x="10954" y="8096"/>
                    <a:pt x="14764" y="8096"/>
                    <a:pt x="22384" y="7144"/>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C70B9B0D-17AA-4119-BF57-0E62CD80BD40}"/>
                </a:ext>
              </a:extLst>
            </p:cNvPr>
            <p:cNvSpPr/>
            <p:nvPr/>
          </p:nvSpPr>
          <p:spPr>
            <a:xfrm>
              <a:off x="7442359" y="1081141"/>
              <a:ext cx="19050" cy="19050"/>
            </a:xfrm>
            <a:custGeom>
              <a:avLst/>
              <a:gdLst>
                <a:gd name="connsiteX0" fmla="*/ 7144 w 19050"/>
                <a:gd name="connsiteY0" fmla="*/ 18044 h 19050"/>
                <a:gd name="connsiteX1" fmla="*/ 7144 w 19050"/>
                <a:gd name="connsiteY1" fmla="*/ 18044 h 19050"/>
              </a:gdLst>
              <a:ahLst/>
              <a:cxnLst>
                <a:cxn ang="0">
                  <a:pos x="connsiteX0" y="connsiteY0"/>
                </a:cxn>
                <a:cxn ang="0">
                  <a:pos x="connsiteX1" y="connsiteY1"/>
                </a:cxn>
              </a:cxnLst>
              <a:rect l="l" t="t" r="r" b="b"/>
              <a:pathLst>
                <a:path w="19050" h="19050">
                  <a:moveTo>
                    <a:pt x="7144" y="18044"/>
                  </a:moveTo>
                  <a:cubicBezTo>
                    <a:pt x="17621" y="-54"/>
                    <a:pt x="8096" y="7566"/>
                    <a:pt x="7144" y="18044"/>
                  </a:cubicBezTo>
                  <a:close/>
                </a:path>
              </a:pathLst>
            </a:custGeom>
            <a:grp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A7A484B9-FABC-4901-8331-623B54D0B6EC}"/>
                </a:ext>
              </a:extLst>
            </p:cNvPr>
            <p:cNvSpPr/>
            <p:nvPr/>
          </p:nvSpPr>
          <p:spPr>
            <a:xfrm>
              <a:off x="7433786" y="1067276"/>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6669" y="25241"/>
                    <a:pt x="10001" y="15716"/>
                    <a:pt x="7144" y="7144"/>
                  </a:cubicBezTo>
                  <a:close/>
                </a:path>
              </a:pathLst>
            </a:custGeom>
            <a:grp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54CF7E80-58AE-4553-AF58-5CFD9D754DDF}"/>
                </a:ext>
              </a:extLst>
            </p:cNvPr>
            <p:cNvSpPr/>
            <p:nvPr/>
          </p:nvSpPr>
          <p:spPr>
            <a:xfrm>
              <a:off x="7525226" y="11663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4764"/>
                    <a:pt x="7144" y="8096"/>
                    <a:pt x="7144" y="7144"/>
                  </a:cubicBezTo>
                  <a:close/>
                </a:path>
              </a:pathLst>
            </a:custGeom>
            <a:grp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68EFD88E-A9AD-43FC-BEE9-A98329271E21}"/>
                </a:ext>
              </a:extLst>
            </p:cNvPr>
            <p:cNvSpPr/>
            <p:nvPr/>
          </p:nvSpPr>
          <p:spPr>
            <a:xfrm>
              <a:off x="7417805" y="1074988"/>
              <a:ext cx="9525" cy="9525"/>
            </a:xfrm>
            <a:custGeom>
              <a:avLst/>
              <a:gdLst>
                <a:gd name="connsiteX0" fmla="*/ 8837 w 9525"/>
                <a:gd name="connsiteY0" fmla="*/ 9909 h 9525"/>
                <a:gd name="connsiteX1" fmla="*/ 8837 w 9525"/>
                <a:gd name="connsiteY1" fmla="*/ 9909 h 9525"/>
              </a:gdLst>
              <a:ahLst/>
              <a:cxnLst>
                <a:cxn ang="0">
                  <a:pos x="connsiteX0" y="connsiteY0"/>
                </a:cxn>
                <a:cxn ang="0">
                  <a:pos x="connsiteX1" y="connsiteY1"/>
                </a:cxn>
              </a:cxnLst>
              <a:rect l="l" t="t" r="r" b="b"/>
              <a:pathLst>
                <a:path w="9525" h="9525">
                  <a:moveTo>
                    <a:pt x="8837" y="9909"/>
                  </a:moveTo>
                  <a:cubicBezTo>
                    <a:pt x="8837" y="8956"/>
                    <a:pt x="5027" y="4194"/>
                    <a:pt x="8837" y="9909"/>
                  </a:cubicBezTo>
                  <a:close/>
                </a:path>
              </a:pathLst>
            </a:custGeom>
            <a:grp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255C0FBB-F0C3-44CC-ACC1-6E1BFF77FE88}"/>
                </a:ext>
              </a:extLst>
            </p:cNvPr>
            <p:cNvSpPr/>
            <p:nvPr/>
          </p:nvSpPr>
          <p:spPr>
            <a:xfrm>
              <a:off x="7419499" y="107489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lnTo>
                    <a:pt x="7144" y="7144"/>
                  </a:ln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8E658D01-0969-4D5E-8F53-FAFE5B1F9B41}"/>
                </a:ext>
              </a:extLst>
            </p:cNvPr>
            <p:cNvSpPr/>
            <p:nvPr/>
          </p:nvSpPr>
          <p:spPr>
            <a:xfrm>
              <a:off x="7529036" y="1178162"/>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9049" y="7700"/>
                    <a:pt x="11906" y="5795"/>
                    <a:pt x="7144" y="8653"/>
                  </a:cubicBezTo>
                  <a:close/>
                </a:path>
              </a:pathLst>
            </a:custGeom>
            <a:grp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84C6B85B-78BD-4AB9-B84F-35368E7C73DA}"/>
                </a:ext>
              </a:extLst>
            </p:cNvPr>
            <p:cNvSpPr/>
            <p:nvPr/>
          </p:nvSpPr>
          <p:spPr>
            <a:xfrm>
              <a:off x="7499806" y="1151942"/>
              <a:ext cx="9525" cy="9525"/>
            </a:xfrm>
            <a:custGeom>
              <a:avLst/>
              <a:gdLst>
                <a:gd name="connsiteX0" fmla="*/ 7799 w 9525"/>
                <a:gd name="connsiteY0" fmla="*/ 10107 h 9525"/>
                <a:gd name="connsiteX1" fmla="*/ 8751 w 9525"/>
                <a:gd name="connsiteY1" fmla="*/ 7250 h 9525"/>
                <a:gd name="connsiteX2" fmla="*/ 7799 w 9525"/>
                <a:gd name="connsiteY2" fmla="*/ 10107 h 9525"/>
              </a:gdLst>
              <a:ahLst/>
              <a:cxnLst>
                <a:cxn ang="0">
                  <a:pos x="connsiteX0" y="connsiteY0"/>
                </a:cxn>
                <a:cxn ang="0">
                  <a:pos x="connsiteX1" y="connsiteY1"/>
                </a:cxn>
                <a:cxn ang="0">
                  <a:pos x="connsiteX2" y="connsiteY2"/>
                </a:cxn>
              </a:cxnLst>
              <a:rect l="l" t="t" r="r" b="b"/>
              <a:pathLst>
                <a:path w="9525" h="9525">
                  <a:moveTo>
                    <a:pt x="7799" y="10107"/>
                  </a:moveTo>
                  <a:lnTo>
                    <a:pt x="8751" y="7250"/>
                  </a:lnTo>
                  <a:cubicBezTo>
                    <a:pt x="8751" y="7250"/>
                    <a:pt x="5894" y="6297"/>
                    <a:pt x="7799" y="10107"/>
                  </a:cubicBezTo>
                  <a:close/>
                </a:path>
              </a:pathLst>
            </a:custGeom>
            <a:grpFill/>
            <a:ln w="9525"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ECF01A12-27A5-4015-A53F-F5670380201B}"/>
                </a:ext>
              </a:extLst>
            </p:cNvPr>
            <p:cNvSpPr/>
            <p:nvPr/>
          </p:nvSpPr>
          <p:spPr>
            <a:xfrm>
              <a:off x="7407645" y="107965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9049"/>
                    <a:pt x="7567" y="7144"/>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F28D0ABD-1F89-4C67-9D53-739A13C52A79}"/>
                </a:ext>
              </a:extLst>
            </p:cNvPr>
            <p:cNvSpPr/>
            <p:nvPr/>
          </p:nvSpPr>
          <p:spPr>
            <a:xfrm>
              <a:off x="7493387" y="1174908"/>
              <a:ext cx="9525" cy="19050"/>
            </a:xfrm>
            <a:custGeom>
              <a:avLst/>
              <a:gdLst>
                <a:gd name="connsiteX0" fmla="*/ 7550 w 9525"/>
                <a:gd name="connsiteY0" fmla="*/ 7144 h 19050"/>
                <a:gd name="connsiteX1" fmla="*/ 8503 w 9525"/>
                <a:gd name="connsiteY1" fmla="*/ 12859 h 19050"/>
                <a:gd name="connsiteX2" fmla="*/ 7550 w 9525"/>
                <a:gd name="connsiteY2" fmla="*/ 7144 h 19050"/>
              </a:gdLst>
              <a:ahLst/>
              <a:cxnLst>
                <a:cxn ang="0">
                  <a:pos x="connsiteX0" y="connsiteY0"/>
                </a:cxn>
                <a:cxn ang="0">
                  <a:pos x="connsiteX1" y="connsiteY1"/>
                </a:cxn>
                <a:cxn ang="0">
                  <a:pos x="connsiteX2" y="connsiteY2"/>
                </a:cxn>
              </a:cxnLst>
              <a:rect l="l" t="t" r="r" b="b"/>
              <a:pathLst>
                <a:path w="9525" h="19050">
                  <a:moveTo>
                    <a:pt x="7550" y="7144"/>
                  </a:moveTo>
                  <a:cubicBezTo>
                    <a:pt x="10408" y="10954"/>
                    <a:pt x="4693" y="10001"/>
                    <a:pt x="8503" y="12859"/>
                  </a:cubicBezTo>
                  <a:cubicBezTo>
                    <a:pt x="10408" y="11906"/>
                    <a:pt x="9456" y="9049"/>
                    <a:pt x="7550" y="7144"/>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CBD59579-D4C2-4980-919C-58BDE842E953}"/>
                </a:ext>
              </a:extLst>
            </p:cNvPr>
            <p:cNvSpPr/>
            <p:nvPr/>
          </p:nvSpPr>
          <p:spPr>
            <a:xfrm>
              <a:off x="7423309" y="11425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1EE8C04D-6DCB-424A-87AF-A93DCFBE462E}"/>
                </a:ext>
              </a:extLst>
            </p:cNvPr>
            <p:cNvSpPr/>
            <p:nvPr/>
          </p:nvSpPr>
          <p:spPr>
            <a:xfrm>
              <a:off x="7423309" y="1141094"/>
              <a:ext cx="9525" cy="9525"/>
            </a:xfrm>
            <a:custGeom>
              <a:avLst/>
              <a:gdLst>
                <a:gd name="connsiteX0" fmla="*/ 7144 w 9525"/>
                <a:gd name="connsiteY0" fmla="*/ 8572 h 9525"/>
                <a:gd name="connsiteX1" fmla="*/ 10001 w 9525"/>
                <a:gd name="connsiteY1" fmla="*/ 8572 h 9525"/>
                <a:gd name="connsiteX2" fmla="*/ 7144 w 9525"/>
                <a:gd name="connsiteY2" fmla="*/ 8572 h 9525"/>
              </a:gdLst>
              <a:ahLst/>
              <a:cxnLst>
                <a:cxn ang="0">
                  <a:pos x="connsiteX0" y="connsiteY0"/>
                </a:cxn>
                <a:cxn ang="0">
                  <a:pos x="connsiteX1" y="connsiteY1"/>
                </a:cxn>
                <a:cxn ang="0">
                  <a:pos x="connsiteX2" y="connsiteY2"/>
                </a:cxn>
              </a:cxnLst>
              <a:rect l="l" t="t" r="r" b="b"/>
              <a:pathLst>
                <a:path w="9525" h="9525">
                  <a:moveTo>
                    <a:pt x="7144" y="8572"/>
                  </a:moveTo>
                  <a:cubicBezTo>
                    <a:pt x="8096" y="8572"/>
                    <a:pt x="9049" y="9525"/>
                    <a:pt x="10001" y="8572"/>
                  </a:cubicBezTo>
                  <a:cubicBezTo>
                    <a:pt x="8096" y="6668"/>
                    <a:pt x="8096" y="6668"/>
                    <a:pt x="7144" y="8572"/>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C088B56C-2041-488F-B811-EB8BA2B21B52}"/>
                </a:ext>
              </a:extLst>
            </p:cNvPr>
            <p:cNvSpPr/>
            <p:nvPr/>
          </p:nvSpPr>
          <p:spPr>
            <a:xfrm>
              <a:off x="7413627" y="1143034"/>
              <a:ext cx="9525" cy="9525"/>
            </a:xfrm>
            <a:custGeom>
              <a:avLst/>
              <a:gdLst>
                <a:gd name="connsiteX0" fmla="*/ 7301 w 9525"/>
                <a:gd name="connsiteY0" fmla="*/ 10443 h 9525"/>
                <a:gd name="connsiteX1" fmla="*/ 7301 w 9525"/>
                <a:gd name="connsiteY1" fmla="*/ 10443 h 9525"/>
              </a:gdLst>
              <a:ahLst/>
              <a:cxnLst>
                <a:cxn ang="0">
                  <a:pos x="connsiteX0" y="connsiteY0"/>
                </a:cxn>
                <a:cxn ang="0">
                  <a:pos x="connsiteX1" y="connsiteY1"/>
                </a:cxn>
              </a:cxnLst>
              <a:rect l="l" t="t" r="r" b="b"/>
              <a:pathLst>
                <a:path w="9525" h="9525">
                  <a:moveTo>
                    <a:pt x="7301" y="10443"/>
                  </a:moveTo>
                  <a:cubicBezTo>
                    <a:pt x="10158" y="4728"/>
                    <a:pt x="6348" y="7586"/>
                    <a:pt x="7301" y="10443"/>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8B67D297-BDB7-4C0D-936D-E9F82AEA1498}"/>
                </a:ext>
              </a:extLst>
            </p:cNvPr>
            <p:cNvSpPr/>
            <p:nvPr/>
          </p:nvSpPr>
          <p:spPr>
            <a:xfrm>
              <a:off x="7327106" y="1087569"/>
              <a:ext cx="19050" cy="9525"/>
            </a:xfrm>
            <a:custGeom>
              <a:avLst/>
              <a:gdLst>
                <a:gd name="connsiteX0" fmla="*/ 7144 w 19050"/>
                <a:gd name="connsiteY0" fmla="*/ 7805 h 9525"/>
                <a:gd name="connsiteX1" fmla="*/ 7144 w 19050"/>
                <a:gd name="connsiteY1" fmla="*/ 7805 h 9525"/>
              </a:gdLst>
              <a:ahLst/>
              <a:cxnLst>
                <a:cxn ang="0">
                  <a:pos x="connsiteX0" y="connsiteY0"/>
                </a:cxn>
                <a:cxn ang="0">
                  <a:pos x="connsiteX1" y="connsiteY1"/>
                </a:cxn>
              </a:cxnLst>
              <a:rect l="l" t="t" r="r" b="b"/>
              <a:pathLst>
                <a:path w="19050" h="9525">
                  <a:moveTo>
                    <a:pt x="7144" y="7805"/>
                  </a:moveTo>
                  <a:cubicBezTo>
                    <a:pt x="19526" y="12568"/>
                    <a:pt x="10001" y="4948"/>
                    <a:pt x="7144" y="7805"/>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DA00C2A6-ABBD-4AF7-ABC5-665C8A2EB9A8}"/>
                </a:ext>
              </a:extLst>
            </p:cNvPr>
            <p:cNvSpPr/>
            <p:nvPr/>
          </p:nvSpPr>
          <p:spPr>
            <a:xfrm>
              <a:off x="7366159" y="10754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6053FDB6-3A7D-4C68-ADE7-EBAA35C62D2C}"/>
                </a:ext>
              </a:extLst>
            </p:cNvPr>
            <p:cNvSpPr/>
            <p:nvPr/>
          </p:nvSpPr>
          <p:spPr>
            <a:xfrm>
              <a:off x="7474744" y="119205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20479"/>
                    <a:pt x="7144" y="8096"/>
                    <a:pt x="7144" y="7144"/>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0E6AAE0C-A7B8-4628-8B49-6D6FF14CB645}"/>
                </a:ext>
              </a:extLst>
            </p:cNvPr>
            <p:cNvSpPr/>
            <p:nvPr/>
          </p:nvSpPr>
          <p:spPr>
            <a:xfrm>
              <a:off x="7322344" y="1086250"/>
              <a:ext cx="9525" cy="9525"/>
            </a:xfrm>
            <a:custGeom>
              <a:avLst/>
              <a:gdLst>
                <a:gd name="connsiteX0" fmla="*/ 7144 w 9525"/>
                <a:gd name="connsiteY0" fmla="*/ 8172 h 9525"/>
                <a:gd name="connsiteX1" fmla="*/ 9049 w 9525"/>
                <a:gd name="connsiteY1" fmla="*/ 9125 h 9525"/>
                <a:gd name="connsiteX2" fmla="*/ 7144 w 9525"/>
                <a:gd name="connsiteY2" fmla="*/ 8172 h 9525"/>
              </a:gdLst>
              <a:ahLst/>
              <a:cxnLst>
                <a:cxn ang="0">
                  <a:pos x="connsiteX0" y="connsiteY0"/>
                </a:cxn>
                <a:cxn ang="0">
                  <a:pos x="connsiteX1" y="connsiteY1"/>
                </a:cxn>
                <a:cxn ang="0">
                  <a:pos x="connsiteX2" y="connsiteY2"/>
                </a:cxn>
              </a:cxnLst>
              <a:rect l="l" t="t" r="r" b="b"/>
              <a:pathLst>
                <a:path w="9525" h="9525">
                  <a:moveTo>
                    <a:pt x="7144" y="8172"/>
                  </a:moveTo>
                  <a:cubicBezTo>
                    <a:pt x="8096" y="8172"/>
                    <a:pt x="8096" y="8172"/>
                    <a:pt x="9049" y="9125"/>
                  </a:cubicBezTo>
                  <a:cubicBezTo>
                    <a:pt x="9049" y="5315"/>
                    <a:pt x="7144" y="8172"/>
                    <a:pt x="7144" y="8172"/>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ACC5F729-715F-4C4A-8C38-49036F56B98D}"/>
                </a:ext>
              </a:extLst>
            </p:cNvPr>
            <p:cNvSpPr/>
            <p:nvPr/>
          </p:nvSpPr>
          <p:spPr>
            <a:xfrm>
              <a:off x="7382160" y="1142875"/>
              <a:ext cx="9525" cy="9525"/>
            </a:xfrm>
            <a:custGeom>
              <a:avLst/>
              <a:gdLst>
                <a:gd name="connsiteX0" fmla="*/ 7335 w 9525"/>
                <a:gd name="connsiteY0" fmla="*/ 9650 h 9525"/>
                <a:gd name="connsiteX1" fmla="*/ 10193 w 9525"/>
                <a:gd name="connsiteY1" fmla="*/ 10602 h 9525"/>
                <a:gd name="connsiteX2" fmla="*/ 7335 w 9525"/>
                <a:gd name="connsiteY2" fmla="*/ 9650 h 9525"/>
              </a:gdLst>
              <a:ahLst/>
              <a:cxnLst>
                <a:cxn ang="0">
                  <a:pos x="connsiteX0" y="connsiteY0"/>
                </a:cxn>
                <a:cxn ang="0">
                  <a:pos x="connsiteX1" y="connsiteY1"/>
                </a:cxn>
                <a:cxn ang="0">
                  <a:pos x="connsiteX2" y="connsiteY2"/>
                </a:cxn>
              </a:cxnLst>
              <a:rect l="l" t="t" r="r" b="b"/>
              <a:pathLst>
                <a:path w="9525" h="9525">
                  <a:moveTo>
                    <a:pt x="7335" y="9650"/>
                  </a:moveTo>
                  <a:cubicBezTo>
                    <a:pt x="8288" y="11555"/>
                    <a:pt x="9240" y="9650"/>
                    <a:pt x="10193" y="10602"/>
                  </a:cubicBezTo>
                  <a:cubicBezTo>
                    <a:pt x="9240" y="9650"/>
                    <a:pt x="6383" y="3935"/>
                    <a:pt x="7335" y="9650"/>
                  </a:cubicBezTo>
                  <a:close/>
                </a:path>
              </a:pathLst>
            </a:custGeom>
            <a:grp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946B6451-7857-4516-94D7-58C651EECB49}"/>
                </a:ext>
              </a:extLst>
            </p:cNvPr>
            <p:cNvSpPr/>
            <p:nvPr/>
          </p:nvSpPr>
          <p:spPr>
            <a:xfrm>
              <a:off x="7318534" y="1102769"/>
              <a:ext cx="9525" cy="19050"/>
            </a:xfrm>
            <a:custGeom>
              <a:avLst/>
              <a:gdLst>
                <a:gd name="connsiteX0" fmla="*/ 7144 w 9525"/>
                <a:gd name="connsiteY0" fmla="*/ 7846 h 19050"/>
                <a:gd name="connsiteX1" fmla="*/ 9049 w 9525"/>
                <a:gd name="connsiteY1" fmla="*/ 13561 h 19050"/>
                <a:gd name="connsiteX2" fmla="*/ 7144 w 9525"/>
                <a:gd name="connsiteY2" fmla="*/ 7846 h 19050"/>
              </a:gdLst>
              <a:ahLst/>
              <a:cxnLst>
                <a:cxn ang="0">
                  <a:pos x="connsiteX0" y="connsiteY0"/>
                </a:cxn>
                <a:cxn ang="0">
                  <a:pos x="connsiteX1" y="connsiteY1"/>
                </a:cxn>
                <a:cxn ang="0">
                  <a:pos x="connsiteX2" y="connsiteY2"/>
                </a:cxn>
              </a:cxnLst>
              <a:rect l="l" t="t" r="r" b="b"/>
              <a:pathLst>
                <a:path w="9525" h="19050">
                  <a:moveTo>
                    <a:pt x="7144" y="7846"/>
                  </a:moveTo>
                  <a:cubicBezTo>
                    <a:pt x="8096" y="7846"/>
                    <a:pt x="9049" y="10703"/>
                    <a:pt x="9049" y="13561"/>
                  </a:cubicBezTo>
                  <a:cubicBezTo>
                    <a:pt x="10001" y="11656"/>
                    <a:pt x="9049" y="4988"/>
                    <a:pt x="7144" y="7846"/>
                  </a:cubicBezTo>
                  <a:close/>
                </a:path>
              </a:pathLst>
            </a:custGeom>
            <a:grp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74817079-9855-4E54-9C30-678295F3DBF7}"/>
                </a:ext>
              </a:extLst>
            </p:cNvPr>
            <p:cNvSpPr/>
            <p:nvPr/>
          </p:nvSpPr>
          <p:spPr>
            <a:xfrm>
              <a:off x="7376636" y="114495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2859" y="6615"/>
                    <a:pt x="7144" y="7567"/>
                  </a:cubicBezTo>
                  <a:close/>
                </a:path>
              </a:pathLst>
            </a:custGeom>
            <a:grp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229B1C77-A976-49C4-BCAC-4F27EB31E0BF}"/>
                </a:ext>
              </a:extLst>
            </p:cNvPr>
            <p:cNvSpPr/>
            <p:nvPr/>
          </p:nvSpPr>
          <p:spPr>
            <a:xfrm>
              <a:off x="7395556" y="1185373"/>
              <a:ext cx="9525" cy="19050"/>
            </a:xfrm>
            <a:custGeom>
              <a:avLst/>
              <a:gdLst>
                <a:gd name="connsiteX0" fmla="*/ 8227 w 9525"/>
                <a:gd name="connsiteY0" fmla="*/ 18586 h 19050"/>
                <a:gd name="connsiteX1" fmla="*/ 8227 w 9525"/>
                <a:gd name="connsiteY1" fmla="*/ 18586 h 19050"/>
              </a:gdLst>
              <a:ahLst/>
              <a:cxnLst>
                <a:cxn ang="0">
                  <a:pos x="connsiteX0" y="connsiteY0"/>
                </a:cxn>
                <a:cxn ang="0">
                  <a:pos x="connsiteX1" y="connsiteY1"/>
                </a:cxn>
              </a:cxnLst>
              <a:rect l="l" t="t" r="r" b="b"/>
              <a:pathLst>
                <a:path w="9525" h="19050">
                  <a:moveTo>
                    <a:pt x="8227" y="18586"/>
                  </a:moveTo>
                  <a:cubicBezTo>
                    <a:pt x="9179" y="16681"/>
                    <a:pt x="5369" y="-6179"/>
                    <a:pt x="8227" y="18586"/>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6E54710E-8746-411F-866D-C919C07BA389}"/>
                </a:ext>
              </a:extLst>
            </p:cNvPr>
            <p:cNvSpPr/>
            <p:nvPr/>
          </p:nvSpPr>
          <p:spPr>
            <a:xfrm>
              <a:off x="7390924" y="11891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F6061D64-EE2D-4DCA-AD0C-A6589D3749A3}"/>
                </a:ext>
              </a:extLst>
            </p:cNvPr>
            <p:cNvSpPr/>
            <p:nvPr/>
          </p:nvSpPr>
          <p:spPr>
            <a:xfrm>
              <a:off x="7352824"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8096" y="7144"/>
                    <a:pt x="8096" y="8096"/>
                    <a:pt x="7144" y="9049"/>
                  </a:cubicBezTo>
                  <a:close/>
                </a:path>
              </a:pathLst>
            </a:custGeom>
            <a:grp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49575BD5-BA13-4755-BA4E-049AA5A9C6B0}"/>
                </a:ext>
              </a:extLst>
            </p:cNvPr>
            <p:cNvSpPr/>
            <p:nvPr/>
          </p:nvSpPr>
          <p:spPr>
            <a:xfrm>
              <a:off x="7377632" y="1191172"/>
              <a:ext cx="9525" cy="19050"/>
            </a:xfrm>
            <a:custGeom>
              <a:avLst/>
              <a:gdLst>
                <a:gd name="connsiteX0" fmla="*/ 9959 w 9525"/>
                <a:gd name="connsiteY0" fmla="*/ 11835 h 19050"/>
                <a:gd name="connsiteX1" fmla="*/ 9959 w 9525"/>
                <a:gd name="connsiteY1" fmla="*/ 11835 h 19050"/>
              </a:gdLst>
              <a:ahLst/>
              <a:cxnLst>
                <a:cxn ang="0">
                  <a:pos x="connsiteX0" y="connsiteY0"/>
                </a:cxn>
                <a:cxn ang="0">
                  <a:pos x="connsiteX1" y="connsiteY1"/>
                </a:cxn>
              </a:cxnLst>
              <a:rect l="l" t="t" r="r" b="b"/>
              <a:pathLst>
                <a:path w="9525" h="19050">
                  <a:moveTo>
                    <a:pt x="9959" y="11835"/>
                  </a:moveTo>
                  <a:cubicBezTo>
                    <a:pt x="1386" y="-2452"/>
                    <a:pt x="15674" y="21360"/>
                    <a:pt x="9959" y="11835"/>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A180B211-9E18-4C93-9320-8A4A0D35FE1A}"/>
                </a:ext>
              </a:extLst>
            </p:cNvPr>
            <p:cNvSpPr/>
            <p:nvPr/>
          </p:nvSpPr>
          <p:spPr>
            <a:xfrm>
              <a:off x="7289006" y="1091674"/>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7144" y="6558"/>
                    <a:pt x="8096" y="5606"/>
                    <a:pt x="7144" y="10368"/>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36BD6790-8E67-43B1-BDD3-09BFF7DAF86C}"/>
                </a:ext>
              </a:extLst>
            </p:cNvPr>
            <p:cNvSpPr/>
            <p:nvPr/>
          </p:nvSpPr>
          <p:spPr>
            <a:xfrm>
              <a:off x="7288054" y="10910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F35EAB15-3851-4F15-AFD5-242885B99D4D}"/>
                </a:ext>
              </a:extLst>
            </p:cNvPr>
            <p:cNvSpPr/>
            <p:nvPr/>
          </p:nvSpPr>
          <p:spPr>
            <a:xfrm>
              <a:off x="7359299" y="1161956"/>
              <a:ext cx="9525" cy="9525"/>
            </a:xfrm>
            <a:custGeom>
              <a:avLst/>
              <a:gdLst>
                <a:gd name="connsiteX0" fmla="*/ 7335 w 9525"/>
                <a:gd name="connsiteY0" fmla="*/ 9618 h 9525"/>
                <a:gd name="connsiteX1" fmla="*/ 10193 w 9525"/>
                <a:gd name="connsiteY1" fmla="*/ 7713 h 9525"/>
                <a:gd name="connsiteX2" fmla="*/ 7335 w 9525"/>
                <a:gd name="connsiteY2" fmla="*/ 9618 h 9525"/>
              </a:gdLst>
              <a:ahLst/>
              <a:cxnLst>
                <a:cxn ang="0">
                  <a:pos x="connsiteX0" y="connsiteY0"/>
                </a:cxn>
                <a:cxn ang="0">
                  <a:pos x="connsiteX1" y="connsiteY1"/>
                </a:cxn>
                <a:cxn ang="0">
                  <a:pos x="connsiteX2" y="connsiteY2"/>
                </a:cxn>
              </a:cxnLst>
              <a:rect l="l" t="t" r="r" b="b"/>
              <a:pathLst>
                <a:path w="9525" h="9525">
                  <a:moveTo>
                    <a:pt x="7335" y="9618"/>
                  </a:moveTo>
                  <a:cubicBezTo>
                    <a:pt x="8288" y="9618"/>
                    <a:pt x="9241" y="9618"/>
                    <a:pt x="10193" y="7713"/>
                  </a:cubicBezTo>
                  <a:cubicBezTo>
                    <a:pt x="9241" y="6761"/>
                    <a:pt x="6383" y="6761"/>
                    <a:pt x="7335" y="9618"/>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91B42553-E79F-41E4-A782-36135CD04BEE}"/>
                </a:ext>
              </a:extLst>
            </p:cNvPr>
            <p:cNvSpPr/>
            <p:nvPr/>
          </p:nvSpPr>
          <p:spPr>
            <a:xfrm>
              <a:off x="7282339" y="110368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10954" y="5027"/>
                    <a:pt x="7144" y="8837"/>
                    <a:pt x="7144" y="8837"/>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37853025-C187-4505-A6B8-7461ADF92EDC}"/>
                </a:ext>
              </a:extLst>
            </p:cNvPr>
            <p:cNvSpPr/>
            <p:nvPr/>
          </p:nvSpPr>
          <p:spPr>
            <a:xfrm>
              <a:off x="7268743" y="1094803"/>
              <a:ext cx="9525" cy="9525"/>
            </a:xfrm>
            <a:custGeom>
              <a:avLst/>
              <a:gdLst>
                <a:gd name="connsiteX0" fmla="*/ 9310 w 9525"/>
                <a:gd name="connsiteY0" fmla="*/ 7239 h 9525"/>
                <a:gd name="connsiteX1" fmla="*/ 9310 w 9525"/>
                <a:gd name="connsiteY1" fmla="*/ 7239 h 9525"/>
              </a:gdLst>
              <a:ahLst/>
              <a:cxnLst>
                <a:cxn ang="0">
                  <a:pos x="connsiteX0" y="connsiteY0"/>
                </a:cxn>
                <a:cxn ang="0">
                  <a:pos x="connsiteX1" y="connsiteY1"/>
                </a:cxn>
              </a:cxnLst>
              <a:rect l="l" t="t" r="r" b="b"/>
              <a:pathLst>
                <a:path w="9525" h="9525">
                  <a:moveTo>
                    <a:pt x="9310" y="7239"/>
                  </a:moveTo>
                  <a:cubicBezTo>
                    <a:pt x="11215" y="6286"/>
                    <a:pt x="3595" y="12954"/>
                    <a:pt x="9310" y="7239"/>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492B3AC0-2AF7-4C2C-A054-D8906D5458EA}"/>
                </a:ext>
              </a:extLst>
            </p:cNvPr>
            <p:cNvSpPr/>
            <p:nvPr/>
          </p:nvSpPr>
          <p:spPr>
            <a:xfrm>
              <a:off x="7331869" y="1205282"/>
              <a:ext cx="9525" cy="19050"/>
            </a:xfrm>
            <a:custGeom>
              <a:avLst/>
              <a:gdLst>
                <a:gd name="connsiteX0" fmla="*/ 7144 w 9525"/>
                <a:gd name="connsiteY0" fmla="*/ 13917 h 19050"/>
                <a:gd name="connsiteX1" fmla="*/ 7144 w 9525"/>
                <a:gd name="connsiteY1" fmla="*/ 13917 h 19050"/>
              </a:gdLst>
              <a:ahLst/>
              <a:cxnLst>
                <a:cxn ang="0">
                  <a:pos x="connsiteX0" y="connsiteY0"/>
                </a:cxn>
                <a:cxn ang="0">
                  <a:pos x="connsiteX1" y="connsiteY1"/>
                </a:cxn>
              </a:cxnLst>
              <a:rect l="l" t="t" r="r" b="b"/>
              <a:pathLst>
                <a:path w="9525" h="19050">
                  <a:moveTo>
                    <a:pt x="7144" y="13917"/>
                  </a:moveTo>
                  <a:cubicBezTo>
                    <a:pt x="7144" y="13917"/>
                    <a:pt x="9049" y="-1323"/>
                    <a:pt x="7144" y="13917"/>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5BB04C83-1149-4F07-BCD2-C6113A5324E1}"/>
                </a:ext>
              </a:extLst>
            </p:cNvPr>
            <p:cNvSpPr/>
            <p:nvPr/>
          </p:nvSpPr>
          <p:spPr>
            <a:xfrm>
              <a:off x="7157561" y="1094898"/>
              <a:ext cx="66675" cy="28575"/>
            </a:xfrm>
            <a:custGeom>
              <a:avLst/>
              <a:gdLst>
                <a:gd name="connsiteX0" fmla="*/ 47149 w 66675"/>
                <a:gd name="connsiteY0" fmla="*/ 18574 h 28575"/>
                <a:gd name="connsiteX1" fmla="*/ 55721 w 66675"/>
                <a:gd name="connsiteY1" fmla="*/ 27146 h 28575"/>
                <a:gd name="connsiteX2" fmla="*/ 60484 w 66675"/>
                <a:gd name="connsiteY2" fmla="*/ 10001 h 28575"/>
                <a:gd name="connsiteX3" fmla="*/ 60484 w 66675"/>
                <a:gd name="connsiteY3" fmla="*/ 7144 h 28575"/>
                <a:gd name="connsiteX4" fmla="*/ 7144 w 66675"/>
                <a:gd name="connsiteY4" fmla="*/ 7144 h 28575"/>
                <a:gd name="connsiteX5" fmla="*/ 8096 w 66675"/>
                <a:gd name="connsiteY5" fmla="*/ 28099 h 28575"/>
                <a:gd name="connsiteX6" fmla="*/ 47149 w 66675"/>
                <a:gd name="connsiteY6" fmla="*/ 185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7149" y="18574"/>
                  </a:moveTo>
                  <a:cubicBezTo>
                    <a:pt x="47149" y="19526"/>
                    <a:pt x="50959" y="26194"/>
                    <a:pt x="55721" y="27146"/>
                  </a:cubicBezTo>
                  <a:cubicBezTo>
                    <a:pt x="51911" y="24289"/>
                    <a:pt x="58579" y="14764"/>
                    <a:pt x="60484" y="10001"/>
                  </a:cubicBezTo>
                  <a:cubicBezTo>
                    <a:pt x="59531" y="10001"/>
                    <a:pt x="59531" y="9049"/>
                    <a:pt x="60484" y="7144"/>
                  </a:cubicBezTo>
                  <a:cubicBezTo>
                    <a:pt x="53816" y="12859"/>
                    <a:pt x="25241" y="8096"/>
                    <a:pt x="7144" y="7144"/>
                  </a:cubicBezTo>
                  <a:cubicBezTo>
                    <a:pt x="15716" y="12859"/>
                    <a:pt x="9049" y="21431"/>
                    <a:pt x="8096" y="28099"/>
                  </a:cubicBezTo>
                  <a:cubicBezTo>
                    <a:pt x="13811" y="32861"/>
                    <a:pt x="48101" y="30004"/>
                    <a:pt x="47149" y="18574"/>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5ABD18A1-421D-4081-ABE9-3C5603E7B0C6}"/>
                </a:ext>
              </a:extLst>
            </p:cNvPr>
            <p:cNvSpPr/>
            <p:nvPr/>
          </p:nvSpPr>
          <p:spPr>
            <a:xfrm>
              <a:off x="7207091" y="111394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C7021CDC-00B4-4109-83D4-A5464B351979}"/>
                </a:ext>
              </a:extLst>
            </p:cNvPr>
            <p:cNvSpPr/>
            <p:nvPr/>
          </p:nvSpPr>
          <p:spPr>
            <a:xfrm>
              <a:off x="7156609" y="109394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7C0D4620-A129-4D4F-B407-78C115693E7A}"/>
                </a:ext>
              </a:extLst>
            </p:cNvPr>
            <p:cNvSpPr/>
            <p:nvPr/>
          </p:nvSpPr>
          <p:spPr>
            <a:xfrm>
              <a:off x="7215224" y="1097409"/>
              <a:ext cx="9525" cy="19050"/>
            </a:xfrm>
            <a:custGeom>
              <a:avLst/>
              <a:gdLst>
                <a:gd name="connsiteX0" fmla="*/ 9488 w 9525"/>
                <a:gd name="connsiteY0" fmla="*/ 12253 h 19050"/>
                <a:gd name="connsiteX1" fmla="*/ 9488 w 9525"/>
                <a:gd name="connsiteY1" fmla="*/ 12253 h 19050"/>
              </a:gdLst>
              <a:ahLst/>
              <a:cxnLst>
                <a:cxn ang="0">
                  <a:pos x="connsiteX0" y="connsiteY0"/>
                </a:cxn>
                <a:cxn ang="0">
                  <a:pos x="connsiteX1" y="connsiteY1"/>
                </a:cxn>
              </a:cxnLst>
              <a:rect l="l" t="t" r="r" b="b"/>
              <a:pathLst>
                <a:path w="9525" h="19050">
                  <a:moveTo>
                    <a:pt x="9488" y="12253"/>
                  </a:moveTo>
                  <a:cubicBezTo>
                    <a:pt x="4726" y="1776"/>
                    <a:pt x="8536" y="10348"/>
                    <a:pt x="9488" y="12253"/>
                  </a:cubicBezTo>
                  <a:close/>
                </a:path>
              </a:pathLst>
            </a:custGeom>
            <a:grp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EE193E1E-E8C0-4EFB-B0A8-E1282A00C1EC}"/>
                </a:ext>
              </a:extLst>
            </p:cNvPr>
            <p:cNvSpPr/>
            <p:nvPr/>
          </p:nvSpPr>
          <p:spPr>
            <a:xfrm>
              <a:off x="7212606" y="1092993"/>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5716"/>
                    <a:pt x="9249" y="9049"/>
                    <a:pt x="7344" y="7144"/>
                  </a:cubicBezTo>
                  <a:close/>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CA6C0FD8-DA7A-42AA-AAB6-F780376DCFA1}"/>
                </a:ext>
              </a:extLst>
            </p:cNvPr>
            <p:cNvSpPr/>
            <p:nvPr/>
          </p:nvSpPr>
          <p:spPr>
            <a:xfrm>
              <a:off x="7208136" y="120253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7" y="8096"/>
                    <a:pt x="4194" y="10954"/>
                    <a:pt x="9909" y="7144"/>
                  </a:cubicBezTo>
                  <a:close/>
                </a:path>
              </a:pathLst>
            </a:custGeom>
            <a:grp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64F39F11-6629-48FD-A490-F04D88B6E575}"/>
                </a:ext>
              </a:extLst>
            </p:cNvPr>
            <p:cNvSpPr/>
            <p:nvPr/>
          </p:nvSpPr>
          <p:spPr>
            <a:xfrm>
              <a:off x="7196614" y="1192731"/>
              <a:ext cx="9525" cy="9525"/>
            </a:xfrm>
            <a:custGeom>
              <a:avLst/>
              <a:gdLst>
                <a:gd name="connsiteX0" fmla="*/ 7144 w 9525"/>
                <a:gd name="connsiteY0" fmla="*/ 7419 h 9525"/>
                <a:gd name="connsiteX1" fmla="*/ 10954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8096" y="10276"/>
                    <a:pt x="10001" y="8371"/>
                    <a:pt x="10954" y="7419"/>
                  </a:cubicBezTo>
                  <a:cubicBezTo>
                    <a:pt x="9049" y="8371"/>
                    <a:pt x="10001" y="6466"/>
                    <a:pt x="7144" y="7419"/>
                  </a:cubicBezTo>
                  <a:close/>
                </a:path>
              </a:pathLst>
            </a:custGeom>
            <a:grp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7FFDE55E-10A2-4843-B812-3738332599D2}"/>
                </a:ext>
              </a:extLst>
            </p:cNvPr>
            <p:cNvSpPr/>
            <p:nvPr/>
          </p:nvSpPr>
          <p:spPr>
            <a:xfrm>
              <a:off x="7195618" y="1227296"/>
              <a:ext cx="9525" cy="9525"/>
            </a:xfrm>
            <a:custGeom>
              <a:avLst/>
              <a:gdLst>
                <a:gd name="connsiteX0" fmla="*/ 10045 w 9525"/>
                <a:gd name="connsiteY0" fmla="*/ 7144 h 9525"/>
                <a:gd name="connsiteX1" fmla="*/ 10045 w 9525"/>
                <a:gd name="connsiteY1" fmla="*/ 7144 h 9525"/>
              </a:gdLst>
              <a:ahLst/>
              <a:cxnLst>
                <a:cxn ang="0">
                  <a:pos x="connsiteX0" y="connsiteY0"/>
                </a:cxn>
                <a:cxn ang="0">
                  <a:pos x="connsiteX1" y="connsiteY1"/>
                </a:cxn>
              </a:cxnLst>
              <a:rect l="l" t="t" r="r" b="b"/>
              <a:pathLst>
                <a:path w="9525" h="9525">
                  <a:moveTo>
                    <a:pt x="10045" y="7144"/>
                  </a:moveTo>
                  <a:cubicBezTo>
                    <a:pt x="7187" y="9049"/>
                    <a:pt x="5282" y="10954"/>
                    <a:pt x="10045" y="7144"/>
                  </a:cubicBezTo>
                  <a:close/>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220BE704-C383-4CB7-8570-3C3FCE3B7E8C}"/>
                </a:ext>
              </a:extLst>
            </p:cNvPr>
            <p:cNvSpPr/>
            <p:nvPr/>
          </p:nvSpPr>
          <p:spPr>
            <a:xfrm>
              <a:off x="7137559" y="11129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91D78037-81F6-4124-9CF3-5FB1E88F32DC}"/>
                </a:ext>
              </a:extLst>
            </p:cNvPr>
            <p:cNvSpPr/>
            <p:nvPr/>
          </p:nvSpPr>
          <p:spPr>
            <a:xfrm>
              <a:off x="7126129" y="1093275"/>
              <a:ext cx="38100" cy="28575"/>
            </a:xfrm>
            <a:custGeom>
              <a:avLst/>
              <a:gdLst>
                <a:gd name="connsiteX0" fmla="*/ 37624 w 38100"/>
                <a:gd name="connsiteY0" fmla="*/ 24007 h 28575"/>
                <a:gd name="connsiteX1" fmla="*/ 7144 w 38100"/>
                <a:gd name="connsiteY1" fmla="*/ 22102 h 28575"/>
                <a:gd name="connsiteX2" fmla="*/ 16669 w 38100"/>
                <a:gd name="connsiteY2" fmla="*/ 24007 h 28575"/>
                <a:gd name="connsiteX3" fmla="*/ 17621 w 38100"/>
                <a:gd name="connsiteY3" fmla="*/ 16387 h 28575"/>
                <a:gd name="connsiteX4" fmla="*/ 37624 w 38100"/>
                <a:gd name="connsiteY4" fmla="*/ 2400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37624" y="24007"/>
                  </a:moveTo>
                  <a:cubicBezTo>
                    <a:pt x="35719" y="21149"/>
                    <a:pt x="26194" y="-11236"/>
                    <a:pt x="7144" y="22102"/>
                  </a:cubicBezTo>
                  <a:cubicBezTo>
                    <a:pt x="14764" y="17339"/>
                    <a:pt x="17621" y="17339"/>
                    <a:pt x="16669" y="24007"/>
                  </a:cubicBezTo>
                  <a:cubicBezTo>
                    <a:pt x="20479" y="21149"/>
                    <a:pt x="20479" y="18292"/>
                    <a:pt x="17621" y="16387"/>
                  </a:cubicBezTo>
                  <a:cubicBezTo>
                    <a:pt x="25241" y="1147"/>
                    <a:pt x="9049" y="47819"/>
                    <a:pt x="37624" y="24007"/>
                  </a:cubicBezTo>
                  <a:close/>
                </a:path>
              </a:pathLst>
            </a:custGeom>
            <a:grp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CA530DFA-5F69-4107-90C9-6CAC983E18BB}"/>
                </a:ext>
              </a:extLst>
            </p:cNvPr>
            <p:cNvSpPr/>
            <p:nvPr/>
          </p:nvSpPr>
          <p:spPr>
            <a:xfrm>
              <a:off x="709469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8EE7265C-ABED-4BA3-A711-78101B134AF4}"/>
                </a:ext>
              </a:extLst>
            </p:cNvPr>
            <p:cNvSpPr/>
            <p:nvPr/>
          </p:nvSpPr>
          <p:spPr>
            <a:xfrm>
              <a:off x="7096601" y="1100413"/>
              <a:ext cx="9525" cy="19050"/>
            </a:xfrm>
            <a:custGeom>
              <a:avLst/>
              <a:gdLst>
                <a:gd name="connsiteX0" fmla="*/ 7144 w 9525"/>
                <a:gd name="connsiteY0" fmla="*/ 14011 h 19050"/>
                <a:gd name="connsiteX1" fmla="*/ 7144 w 9525"/>
                <a:gd name="connsiteY1" fmla="*/ 14011 h 19050"/>
              </a:gdLst>
              <a:ahLst/>
              <a:cxnLst>
                <a:cxn ang="0">
                  <a:pos x="connsiteX0" y="connsiteY0"/>
                </a:cxn>
                <a:cxn ang="0">
                  <a:pos x="connsiteX1" y="connsiteY1"/>
                </a:cxn>
              </a:cxnLst>
              <a:rect l="l" t="t" r="r" b="b"/>
              <a:pathLst>
                <a:path w="9525" h="19050">
                  <a:moveTo>
                    <a:pt x="7144" y="14011"/>
                  </a:moveTo>
                  <a:cubicBezTo>
                    <a:pt x="8096" y="676"/>
                    <a:pt x="7144" y="10201"/>
                    <a:pt x="7144" y="14011"/>
                  </a:cubicBezTo>
                  <a:close/>
                </a:path>
              </a:pathLst>
            </a:custGeom>
            <a:grp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5DDEF78F-89C7-4000-B7B1-EB114D5AF930}"/>
                </a:ext>
              </a:extLst>
            </p:cNvPr>
            <p:cNvSpPr/>
            <p:nvPr/>
          </p:nvSpPr>
          <p:spPr>
            <a:xfrm>
              <a:off x="7099952" y="1095851"/>
              <a:ext cx="9525" cy="19050"/>
            </a:xfrm>
            <a:custGeom>
              <a:avLst/>
              <a:gdLst>
                <a:gd name="connsiteX0" fmla="*/ 11413 w 9525"/>
                <a:gd name="connsiteY0" fmla="*/ 7144 h 19050"/>
                <a:gd name="connsiteX1" fmla="*/ 11413 w 9525"/>
                <a:gd name="connsiteY1" fmla="*/ 7144 h 19050"/>
              </a:gdLst>
              <a:ahLst/>
              <a:cxnLst>
                <a:cxn ang="0">
                  <a:pos x="connsiteX0" y="connsiteY0"/>
                </a:cxn>
                <a:cxn ang="0">
                  <a:pos x="connsiteX1" y="connsiteY1"/>
                </a:cxn>
              </a:cxnLst>
              <a:rect l="l" t="t" r="r" b="b"/>
              <a:pathLst>
                <a:path w="9525" h="19050">
                  <a:moveTo>
                    <a:pt x="11413" y="7144"/>
                  </a:moveTo>
                  <a:cubicBezTo>
                    <a:pt x="9508" y="9049"/>
                    <a:pt x="2841" y="35719"/>
                    <a:pt x="11413" y="7144"/>
                  </a:cubicBezTo>
                  <a:close/>
                </a:path>
              </a:pathLst>
            </a:custGeom>
            <a:grp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C6044C64-1960-4F5E-867C-D5012B302271}"/>
                </a:ext>
              </a:extLst>
            </p:cNvPr>
            <p:cNvSpPr/>
            <p:nvPr/>
          </p:nvSpPr>
          <p:spPr>
            <a:xfrm>
              <a:off x="7121604" y="110156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2859"/>
                    <a:pt x="7858" y="7144"/>
                  </a:cubicBezTo>
                  <a:close/>
                </a:path>
              </a:pathLst>
            </a:custGeom>
            <a:grp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2462E81B-ACAF-4F70-A743-35433A18039B}"/>
                </a:ext>
              </a:extLst>
            </p:cNvPr>
            <p:cNvSpPr/>
            <p:nvPr/>
          </p:nvSpPr>
          <p:spPr>
            <a:xfrm>
              <a:off x="7118403" y="1104348"/>
              <a:ext cx="9525" cy="9525"/>
            </a:xfrm>
            <a:custGeom>
              <a:avLst/>
              <a:gdLst>
                <a:gd name="connsiteX0" fmla="*/ 10107 w 9525"/>
                <a:gd name="connsiteY0" fmla="*/ 7219 h 9525"/>
                <a:gd name="connsiteX1" fmla="*/ 10107 w 9525"/>
                <a:gd name="connsiteY1" fmla="*/ 7219 h 9525"/>
              </a:gdLst>
              <a:ahLst/>
              <a:cxnLst>
                <a:cxn ang="0">
                  <a:pos x="connsiteX0" y="connsiteY0"/>
                </a:cxn>
                <a:cxn ang="0">
                  <a:pos x="connsiteX1" y="connsiteY1"/>
                </a:cxn>
              </a:cxnLst>
              <a:rect l="l" t="t" r="r" b="b"/>
              <a:pathLst>
                <a:path w="9525" h="9525">
                  <a:moveTo>
                    <a:pt x="10107" y="7219"/>
                  </a:moveTo>
                  <a:cubicBezTo>
                    <a:pt x="10107" y="6266"/>
                    <a:pt x="3440" y="14839"/>
                    <a:pt x="10107" y="7219"/>
                  </a:cubicBezTo>
                  <a:close/>
                </a:path>
              </a:pathLst>
            </a:custGeom>
            <a:grp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D85166D0-3748-4D4D-9836-386AE920E6A3}"/>
                </a:ext>
              </a:extLst>
            </p:cNvPr>
            <p:cNvSpPr/>
            <p:nvPr/>
          </p:nvSpPr>
          <p:spPr>
            <a:xfrm>
              <a:off x="7113746" y="110061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7144"/>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7F477223-D8C3-452F-BF66-5D080730FF75}"/>
                </a:ext>
              </a:extLst>
            </p:cNvPr>
            <p:cNvSpPr/>
            <p:nvPr/>
          </p:nvSpPr>
          <p:spPr>
            <a:xfrm>
              <a:off x="7115334" y="1100825"/>
              <a:ext cx="9525" cy="9525"/>
            </a:xfrm>
            <a:custGeom>
              <a:avLst/>
              <a:gdLst>
                <a:gd name="connsiteX0" fmla="*/ 8414 w 9525"/>
                <a:gd name="connsiteY0" fmla="*/ 8837 h 9525"/>
                <a:gd name="connsiteX1" fmla="*/ 8414 w 9525"/>
                <a:gd name="connsiteY1" fmla="*/ 8837 h 9525"/>
              </a:gdLst>
              <a:ahLst/>
              <a:cxnLst>
                <a:cxn ang="0">
                  <a:pos x="connsiteX0" y="connsiteY0"/>
                </a:cxn>
                <a:cxn ang="0">
                  <a:pos x="connsiteX1" y="connsiteY1"/>
                </a:cxn>
              </a:cxnLst>
              <a:rect l="l" t="t" r="r" b="b"/>
              <a:pathLst>
                <a:path w="9525" h="9525">
                  <a:moveTo>
                    <a:pt x="8414" y="8837"/>
                  </a:moveTo>
                  <a:cubicBezTo>
                    <a:pt x="8414" y="8837"/>
                    <a:pt x="5556" y="5027"/>
                    <a:pt x="8414" y="8837"/>
                  </a:cubicBezTo>
                  <a:close/>
                </a:path>
              </a:pathLst>
            </a:custGeom>
            <a:grp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3EACE030-F0D0-498E-A235-C180A1402999}"/>
                </a:ext>
              </a:extLst>
            </p:cNvPr>
            <p:cNvSpPr/>
            <p:nvPr/>
          </p:nvSpPr>
          <p:spPr>
            <a:xfrm>
              <a:off x="7118378" y="1096570"/>
              <a:ext cx="9525" cy="19050"/>
            </a:xfrm>
            <a:custGeom>
              <a:avLst/>
              <a:gdLst>
                <a:gd name="connsiteX0" fmla="*/ 8227 w 9525"/>
                <a:gd name="connsiteY0" fmla="*/ 14044 h 19050"/>
                <a:gd name="connsiteX1" fmla="*/ 8227 w 9525"/>
                <a:gd name="connsiteY1" fmla="*/ 14044 h 19050"/>
              </a:gdLst>
              <a:ahLst/>
              <a:cxnLst>
                <a:cxn ang="0">
                  <a:pos x="connsiteX0" y="connsiteY0"/>
                </a:cxn>
                <a:cxn ang="0">
                  <a:pos x="connsiteX1" y="connsiteY1"/>
                </a:cxn>
              </a:cxnLst>
              <a:rect l="l" t="t" r="r" b="b"/>
              <a:pathLst>
                <a:path w="9525" h="19050">
                  <a:moveTo>
                    <a:pt x="8227" y="14044"/>
                  </a:moveTo>
                  <a:cubicBezTo>
                    <a:pt x="9179" y="2614"/>
                    <a:pt x="5369" y="7377"/>
                    <a:pt x="8227" y="14044"/>
                  </a:cubicBezTo>
                  <a:close/>
                </a:path>
              </a:pathLst>
            </a:custGeom>
            <a:grp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74A4F332-340B-4B69-86BA-C322D9425927}"/>
                </a:ext>
              </a:extLst>
            </p:cNvPr>
            <p:cNvSpPr/>
            <p:nvPr/>
          </p:nvSpPr>
          <p:spPr>
            <a:xfrm>
              <a:off x="7179448" y="12196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12859"/>
                    <a:pt x="8117" y="9049"/>
                    <a:pt x="9069" y="7144"/>
                  </a:cubicBezTo>
                  <a:close/>
                </a:path>
              </a:pathLst>
            </a:custGeom>
            <a:grp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BB25A32A-8B4B-4CF4-9A49-515A4A55350D}"/>
                </a:ext>
              </a:extLst>
            </p:cNvPr>
            <p:cNvSpPr/>
            <p:nvPr/>
          </p:nvSpPr>
          <p:spPr>
            <a:xfrm>
              <a:off x="7167086" y="12149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9049"/>
                  </a:cubicBezTo>
                  <a:cubicBezTo>
                    <a:pt x="9049" y="9049"/>
                    <a:pt x="9049" y="8096"/>
                    <a:pt x="9049" y="7144"/>
                  </a:cubicBezTo>
                  <a:close/>
                </a:path>
              </a:pathLst>
            </a:custGeom>
            <a:grp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473A78B5-C709-4C3E-8C17-ABC9C0BA2C18}"/>
                </a:ext>
              </a:extLst>
            </p:cNvPr>
            <p:cNvSpPr/>
            <p:nvPr/>
          </p:nvSpPr>
          <p:spPr>
            <a:xfrm>
              <a:off x="7156009" y="1216818"/>
              <a:ext cx="19050" cy="38100"/>
            </a:xfrm>
            <a:custGeom>
              <a:avLst/>
              <a:gdLst>
                <a:gd name="connsiteX0" fmla="*/ 8697 w 19050"/>
                <a:gd name="connsiteY0" fmla="*/ 32861 h 38100"/>
                <a:gd name="connsiteX1" fmla="*/ 19174 w 19050"/>
                <a:gd name="connsiteY1" fmla="*/ 7144 h 38100"/>
                <a:gd name="connsiteX2" fmla="*/ 8697 w 19050"/>
                <a:gd name="connsiteY2" fmla="*/ 32861 h 38100"/>
              </a:gdLst>
              <a:ahLst/>
              <a:cxnLst>
                <a:cxn ang="0">
                  <a:pos x="connsiteX0" y="connsiteY0"/>
                </a:cxn>
                <a:cxn ang="0">
                  <a:pos x="connsiteX1" y="connsiteY1"/>
                </a:cxn>
                <a:cxn ang="0">
                  <a:pos x="connsiteX2" y="connsiteY2"/>
                </a:cxn>
              </a:cxnLst>
              <a:rect l="l" t="t" r="r" b="b"/>
              <a:pathLst>
                <a:path w="19050" h="38100">
                  <a:moveTo>
                    <a:pt x="8697" y="32861"/>
                  </a:moveTo>
                  <a:cubicBezTo>
                    <a:pt x="4886" y="25241"/>
                    <a:pt x="12506" y="18574"/>
                    <a:pt x="19174" y="7144"/>
                  </a:cubicBezTo>
                  <a:cubicBezTo>
                    <a:pt x="124" y="20479"/>
                    <a:pt x="9649" y="27146"/>
                    <a:pt x="8697" y="32861"/>
                  </a:cubicBezTo>
                  <a:close/>
                </a:path>
              </a:pathLst>
            </a:custGeom>
            <a:grp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C7FD52A5-940D-4478-B5B9-482750E98DE9}"/>
                </a:ext>
              </a:extLst>
            </p:cNvPr>
            <p:cNvSpPr/>
            <p:nvPr/>
          </p:nvSpPr>
          <p:spPr>
            <a:xfrm>
              <a:off x="7161371" y="1250998"/>
              <a:ext cx="9525" cy="9525"/>
            </a:xfrm>
            <a:custGeom>
              <a:avLst/>
              <a:gdLst>
                <a:gd name="connsiteX0" fmla="*/ 7144 w 9525"/>
                <a:gd name="connsiteY0" fmla="*/ 9159 h 9525"/>
                <a:gd name="connsiteX1" fmla="*/ 9049 w 9525"/>
                <a:gd name="connsiteY1" fmla="*/ 8206 h 9525"/>
                <a:gd name="connsiteX2" fmla="*/ 7144 w 9525"/>
                <a:gd name="connsiteY2" fmla="*/ 9159 h 9525"/>
              </a:gdLst>
              <a:ahLst/>
              <a:cxnLst>
                <a:cxn ang="0">
                  <a:pos x="connsiteX0" y="connsiteY0"/>
                </a:cxn>
                <a:cxn ang="0">
                  <a:pos x="connsiteX1" y="connsiteY1"/>
                </a:cxn>
                <a:cxn ang="0">
                  <a:pos x="connsiteX2" y="connsiteY2"/>
                </a:cxn>
              </a:cxnLst>
              <a:rect l="l" t="t" r="r" b="b"/>
              <a:pathLst>
                <a:path w="9525" h="9525">
                  <a:moveTo>
                    <a:pt x="7144" y="9159"/>
                  </a:moveTo>
                  <a:cubicBezTo>
                    <a:pt x="8096" y="10111"/>
                    <a:pt x="9049" y="9159"/>
                    <a:pt x="9049" y="8206"/>
                  </a:cubicBezTo>
                  <a:cubicBezTo>
                    <a:pt x="9049" y="5349"/>
                    <a:pt x="8096" y="9159"/>
                    <a:pt x="7144" y="9159"/>
                  </a:cubicBezTo>
                  <a:close/>
                </a:path>
              </a:pathLst>
            </a:custGeom>
            <a:grpFill/>
            <a:ln w="9525"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4A136A2E-5081-444D-8B07-6231FE0F6A04}"/>
                </a:ext>
              </a:extLst>
            </p:cNvPr>
            <p:cNvSpPr/>
            <p:nvPr/>
          </p:nvSpPr>
          <p:spPr>
            <a:xfrm>
              <a:off x="7141051" y="11777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17621"/>
                    <a:pt x="8414" y="10954"/>
                    <a:pt x="8414" y="7144"/>
                  </a:cubicBezTo>
                  <a:close/>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87309FAD-C379-4E5F-9EBD-43264AA86AB3}"/>
                </a:ext>
              </a:extLst>
            </p:cNvPr>
            <p:cNvSpPr/>
            <p:nvPr/>
          </p:nvSpPr>
          <p:spPr>
            <a:xfrm>
              <a:off x="7143274" y="118062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966377CB-F016-4CCB-B866-66C775567B92}"/>
                </a:ext>
              </a:extLst>
            </p:cNvPr>
            <p:cNvSpPr/>
            <p:nvPr/>
          </p:nvSpPr>
          <p:spPr>
            <a:xfrm>
              <a:off x="7142321" y="11768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BB4BA269-81C1-4CF0-96FB-C60252D67547}"/>
                </a:ext>
              </a:extLst>
            </p:cNvPr>
            <p:cNvSpPr/>
            <p:nvPr/>
          </p:nvSpPr>
          <p:spPr>
            <a:xfrm>
              <a:off x="7107079" y="1096181"/>
              <a:ext cx="9525" cy="9525"/>
            </a:xfrm>
            <a:custGeom>
              <a:avLst/>
              <a:gdLst>
                <a:gd name="connsiteX0" fmla="*/ 9049 w 9525"/>
                <a:gd name="connsiteY0" fmla="*/ 8718 h 9525"/>
                <a:gd name="connsiteX1" fmla="*/ 7144 w 9525"/>
                <a:gd name="connsiteY1" fmla="*/ 7766 h 9525"/>
                <a:gd name="connsiteX2" fmla="*/ 9049 w 9525"/>
                <a:gd name="connsiteY2" fmla="*/ 8718 h 9525"/>
              </a:gdLst>
              <a:ahLst/>
              <a:cxnLst>
                <a:cxn ang="0">
                  <a:pos x="connsiteX0" y="connsiteY0"/>
                </a:cxn>
                <a:cxn ang="0">
                  <a:pos x="connsiteX1" y="connsiteY1"/>
                </a:cxn>
                <a:cxn ang="0">
                  <a:pos x="connsiteX2" y="connsiteY2"/>
                </a:cxn>
              </a:cxnLst>
              <a:rect l="l" t="t" r="r" b="b"/>
              <a:pathLst>
                <a:path w="9525" h="9525">
                  <a:moveTo>
                    <a:pt x="9049" y="8718"/>
                  </a:moveTo>
                  <a:cubicBezTo>
                    <a:pt x="9049" y="5861"/>
                    <a:pt x="8096" y="7766"/>
                    <a:pt x="7144" y="7766"/>
                  </a:cubicBezTo>
                  <a:cubicBezTo>
                    <a:pt x="7144" y="8718"/>
                    <a:pt x="8096" y="9671"/>
                    <a:pt x="9049" y="8718"/>
                  </a:cubicBezTo>
                  <a:close/>
                </a:path>
              </a:pathLst>
            </a:custGeom>
            <a:grp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C36B0D5F-3A26-4C27-8B33-982232A7D5CE}"/>
                </a:ext>
              </a:extLst>
            </p:cNvPr>
            <p:cNvSpPr/>
            <p:nvPr/>
          </p:nvSpPr>
          <p:spPr>
            <a:xfrm>
              <a:off x="7057549" y="1098708"/>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1BBC688F-C47B-4F4A-8434-96C9F55656E8}"/>
                </a:ext>
              </a:extLst>
            </p:cNvPr>
            <p:cNvSpPr/>
            <p:nvPr/>
          </p:nvSpPr>
          <p:spPr>
            <a:xfrm>
              <a:off x="7028974" y="116919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62FCB2EC-327A-4103-9CE6-7A950470F8D1}"/>
                </a:ext>
              </a:extLst>
            </p:cNvPr>
            <p:cNvSpPr/>
            <p:nvPr/>
          </p:nvSpPr>
          <p:spPr>
            <a:xfrm>
              <a:off x="7026592" y="1170146"/>
              <a:ext cx="9525" cy="9525"/>
            </a:xfrm>
            <a:custGeom>
              <a:avLst/>
              <a:gdLst>
                <a:gd name="connsiteX0" fmla="*/ 8573 w 9525"/>
                <a:gd name="connsiteY0" fmla="*/ 7144 h 9525"/>
                <a:gd name="connsiteX1" fmla="*/ 8573 w 9525"/>
                <a:gd name="connsiteY1" fmla="*/ 7144 h 9525"/>
              </a:gdLst>
              <a:ahLst/>
              <a:cxnLst>
                <a:cxn ang="0">
                  <a:pos x="connsiteX0" y="connsiteY0"/>
                </a:cxn>
                <a:cxn ang="0">
                  <a:pos x="connsiteX1" y="connsiteY1"/>
                </a:cxn>
              </a:cxnLst>
              <a:rect l="l" t="t" r="r" b="b"/>
              <a:pathLst>
                <a:path w="9525" h="9525">
                  <a:moveTo>
                    <a:pt x="8573" y="7144"/>
                  </a:moveTo>
                  <a:cubicBezTo>
                    <a:pt x="6667" y="11906"/>
                    <a:pt x="6667" y="10954"/>
                    <a:pt x="8573" y="7144"/>
                  </a:cubicBezTo>
                  <a:close/>
                </a:path>
              </a:pathLst>
            </a:custGeom>
            <a:grp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7785A348-A1D9-4FCA-9D84-19C98A46AE10}"/>
                </a:ext>
              </a:extLst>
            </p:cNvPr>
            <p:cNvSpPr/>
            <p:nvPr/>
          </p:nvSpPr>
          <p:spPr>
            <a:xfrm>
              <a:off x="7241381" y="6872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7144" y="7144"/>
                    <a:pt x="7144" y="7144"/>
                  </a:cubicBezTo>
                  <a:close/>
                </a:path>
              </a:pathLst>
            </a:custGeom>
            <a:grp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242F0C84-BAA9-4311-A33A-1B31052A12DB}"/>
                </a:ext>
              </a:extLst>
            </p:cNvPr>
            <p:cNvSpPr/>
            <p:nvPr/>
          </p:nvSpPr>
          <p:spPr>
            <a:xfrm>
              <a:off x="7242697" y="683398"/>
              <a:ext cx="9525" cy="9525"/>
            </a:xfrm>
            <a:custGeom>
              <a:avLst/>
              <a:gdLst>
                <a:gd name="connsiteX0" fmla="*/ 11543 w 9525"/>
                <a:gd name="connsiteY0" fmla="*/ 9069 h 9525"/>
                <a:gd name="connsiteX1" fmla="*/ 11543 w 9525"/>
                <a:gd name="connsiteY1" fmla="*/ 9069 h 9525"/>
              </a:gdLst>
              <a:ahLst/>
              <a:cxnLst>
                <a:cxn ang="0">
                  <a:pos x="connsiteX0" y="connsiteY0"/>
                </a:cxn>
                <a:cxn ang="0">
                  <a:pos x="connsiteX1" y="connsiteY1"/>
                </a:cxn>
              </a:cxnLst>
              <a:rect l="l" t="t" r="r" b="b"/>
              <a:pathLst>
                <a:path w="9525" h="9525">
                  <a:moveTo>
                    <a:pt x="11543" y="9069"/>
                  </a:moveTo>
                  <a:cubicBezTo>
                    <a:pt x="3923" y="5259"/>
                    <a:pt x="7733" y="8117"/>
                    <a:pt x="11543" y="9069"/>
                  </a:cubicBezTo>
                  <a:close/>
                </a:path>
              </a:pathLst>
            </a:custGeom>
            <a:grp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B337E394-172B-4CF9-90A7-B9D75FF3D492}"/>
                </a:ext>
              </a:extLst>
            </p:cNvPr>
            <p:cNvSpPr/>
            <p:nvPr/>
          </p:nvSpPr>
          <p:spPr>
            <a:xfrm>
              <a:off x="7254716" y="6386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76AEEA04-8E70-4C10-AFE9-0C862810B610}"/>
                </a:ext>
              </a:extLst>
            </p:cNvPr>
            <p:cNvSpPr/>
            <p:nvPr/>
          </p:nvSpPr>
          <p:spPr>
            <a:xfrm>
              <a:off x="7254716" y="6091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F64AC07D-CB7C-4C28-979C-3B503793CC07}"/>
                </a:ext>
              </a:extLst>
            </p:cNvPr>
            <p:cNvSpPr/>
            <p:nvPr/>
          </p:nvSpPr>
          <p:spPr>
            <a:xfrm>
              <a:off x="7258526" y="6034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D8BD1163-CDB3-4484-825A-158D5B5FC86C}"/>
                </a:ext>
              </a:extLst>
            </p:cNvPr>
            <p:cNvSpPr/>
            <p:nvPr/>
          </p:nvSpPr>
          <p:spPr>
            <a:xfrm>
              <a:off x="7254716" y="63769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56B7B835-C548-43AF-9C93-87F9FBCE3057}"/>
                </a:ext>
              </a:extLst>
            </p:cNvPr>
            <p:cNvSpPr/>
            <p:nvPr/>
          </p:nvSpPr>
          <p:spPr>
            <a:xfrm>
              <a:off x="7240429" y="6777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grpFill/>
            <a:ln w="9525"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1D0A52C3-5832-4B47-9D81-088C8BBC913A}"/>
                </a:ext>
              </a:extLst>
            </p:cNvPr>
            <p:cNvSpPr/>
            <p:nvPr/>
          </p:nvSpPr>
          <p:spPr>
            <a:xfrm>
              <a:off x="7257574" y="6510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9049"/>
                    <a:pt x="7144" y="7144"/>
                  </a:cubicBezTo>
                  <a:close/>
                </a:path>
              </a:pathLst>
            </a:custGeom>
            <a:grpFill/>
            <a:ln w="9525"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CC471402-F9B8-40FC-8224-674265500EC1}"/>
                </a:ext>
              </a:extLst>
            </p:cNvPr>
            <p:cNvSpPr/>
            <p:nvPr/>
          </p:nvSpPr>
          <p:spPr>
            <a:xfrm>
              <a:off x="7254811" y="661087"/>
              <a:ext cx="9525" cy="9525"/>
            </a:xfrm>
            <a:custGeom>
              <a:avLst/>
              <a:gdLst>
                <a:gd name="connsiteX0" fmla="*/ 9907 w 9525"/>
                <a:gd name="connsiteY0" fmla="*/ 7567 h 9525"/>
                <a:gd name="connsiteX1" fmla="*/ 9907 w 9525"/>
                <a:gd name="connsiteY1" fmla="*/ 7567 h 9525"/>
              </a:gdLst>
              <a:ahLst/>
              <a:cxnLst>
                <a:cxn ang="0">
                  <a:pos x="connsiteX0" y="connsiteY0"/>
                </a:cxn>
                <a:cxn ang="0">
                  <a:pos x="connsiteX1" y="connsiteY1"/>
                </a:cxn>
              </a:cxnLst>
              <a:rect l="l" t="t" r="r" b="b"/>
              <a:pathLst>
                <a:path w="9525" h="9525">
                  <a:moveTo>
                    <a:pt x="9907" y="7567"/>
                  </a:moveTo>
                  <a:cubicBezTo>
                    <a:pt x="10859" y="6615"/>
                    <a:pt x="3239" y="7567"/>
                    <a:pt x="9907" y="7567"/>
                  </a:cubicBezTo>
                  <a:close/>
                </a:path>
              </a:pathLst>
            </a:custGeom>
            <a:grp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372ED80E-533E-437E-9D04-D143C7971450}"/>
                </a:ext>
              </a:extLst>
            </p:cNvPr>
            <p:cNvSpPr/>
            <p:nvPr/>
          </p:nvSpPr>
          <p:spPr>
            <a:xfrm>
              <a:off x="7251859" y="6767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8445253E-9B8E-45C8-9660-E8A5C28878EA}"/>
                </a:ext>
              </a:extLst>
            </p:cNvPr>
            <p:cNvSpPr/>
            <p:nvPr/>
          </p:nvSpPr>
          <p:spPr>
            <a:xfrm>
              <a:off x="7258526" y="644366"/>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AD653C83-8369-42F3-B64F-0A038D4EB99E}"/>
                </a:ext>
              </a:extLst>
            </p:cNvPr>
            <p:cNvSpPr/>
            <p:nvPr/>
          </p:nvSpPr>
          <p:spPr>
            <a:xfrm>
              <a:off x="7245191" y="3719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01B1A276-0ACD-4E65-83E7-0D151A2E54A4}"/>
                </a:ext>
              </a:extLst>
            </p:cNvPr>
            <p:cNvSpPr/>
            <p:nvPr/>
          </p:nvSpPr>
          <p:spPr>
            <a:xfrm>
              <a:off x="7254716" y="2290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grp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39642B41-39C1-47B5-BE98-9D905D0E7A16}"/>
                </a:ext>
              </a:extLst>
            </p:cNvPr>
            <p:cNvSpPr/>
            <p:nvPr/>
          </p:nvSpPr>
          <p:spPr>
            <a:xfrm>
              <a:off x="7261384" y="5948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51150C89-3C1C-4210-95C7-52B5EC09B48E}"/>
                </a:ext>
              </a:extLst>
            </p:cNvPr>
            <p:cNvSpPr/>
            <p:nvPr/>
          </p:nvSpPr>
          <p:spPr>
            <a:xfrm>
              <a:off x="7253764" y="512723"/>
              <a:ext cx="19050" cy="9525"/>
            </a:xfrm>
            <a:custGeom>
              <a:avLst/>
              <a:gdLst>
                <a:gd name="connsiteX0" fmla="*/ 12859 w 19050"/>
                <a:gd name="connsiteY0" fmla="*/ 8294 h 9525"/>
                <a:gd name="connsiteX1" fmla="*/ 7144 w 19050"/>
                <a:gd name="connsiteY1" fmla="*/ 7341 h 9525"/>
                <a:gd name="connsiteX2" fmla="*/ 12859 w 19050"/>
                <a:gd name="connsiteY2" fmla="*/ 8294 h 9525"/>
              </a:gdLst>
              <a:ahLst/>
              <a:cxnLst>
                <a:cxn ang="0">
                  <a:pos x="connsiteX0" y="connsiteY0"/>
                </a:cxn>
                <a:cxn ang="0">
                  <a:pos x="connsiteX1" y="connsiteY1"/>
                </a:cxn>
                <a:cxn ang="0">
                  <a:pos x="connsiteX2" y="connsiteY2"/>
                </a:cxn>
              </a:cxnLst>
              <a:rect l="l" t="t" r="r" b="b"/>
              <a:pathLst>
                <a:path w="19050" h="9525">
                  <a:moveTo>
                    <a:pt x="12859" y="8294"/>
                  </a:moveTo>
                  <a:cubicBezTo>
                    <a:pt x="10001" y="9246"/>
                    <a:pt x="10001" y="6389"/>
                    <a:pt x="7144" y="7341"/>
                  </a:cubicBezTo>
                  <a:cubicBezTo>
                    <a:pt x="8096" y="7341"/>
                    <a:pt x="11906" y="9246"/>
                    <a:pt x="12859" y="8294"/>
                  </a:cubicBezTo>
                  <a:close/>
                </a:path>
              </a:pathLst>
            </a:custGeom>
            <a:grp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6C35D54A-2F6B-46AA-9C36-7DD05A6B7F20}"/>
                </a:ext>
              </a:extLst>
            </p:cNvPr>
            <p:cNvSpPr/>
            <p:nvPr/>
          </p:nvSpPr>
          <p:spPr>
            <a:xfrm>
              <a:off x="7240429" y="6777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BA0A764C-9F9D-449C-9EEA-9ECFDE10B717}"/>
                </a:ext>
              </a:extLst>
            </p:cNvPr>
            <p:cNvSpPr/>
            <p:nvPr/>
          </p:nvSpPr>
          <p:spPr>
            <a:xfrm>
              <a:off x="7253340" y="5129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686FB22D-7D59-4240-A432-37770CB4F3AE}"/>
                </a:ext>
              </a:extLst>
            </p:cNvPr>
            <p:cNvSpPr/>
            <p:nvPr/>
          </p:nvSpPr>
          <p:spPr>
            <a:xfrm>
              <a:off x="7257574" y="57388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06F0747A-BB5D-4B22-9751-3DC39160423D}"/>
                </a:ext>
              </a:extLst>
            </p:cNvPr>
            <p:cNvSpPr/>
            <p:nvPr/>
          </p:nvSpPr>
          <p:spPr>
            <a:xfrm>
              <a:off x="7255669" y="589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93AC92B7-B23C-4AC8-BB0E-6CB4F8142C69}"/>
                </a:ext>
              </a:extLst>
            </p:cNvPr>
            <p:cNvSpPr/>
            <p:nvPr/>
          </p:nvSpPr>
          <p:spPr>
            <a:xfrm>
              <a:off x="7254046" y="565414"/>
              <a:ext cx="9525" cy="9525"/>
            </a:xfrm>
            <a:custGeom>
              <a:avLst/>
              <a:gdLst>
                <a:gd name="connsiteX0" fmla="*/ 7814 w 9525"/>
                <a:gd name="connsiteY0" fmla="*/ 7990 h 9525"/>
                <a:gd name="connsiteX1" fmla="*/ 7814 w 9525"/>
                <a:gd name="connsiteY1" fmla="*/ 7990 h 9525"/>
              </a:gdLst>
              <a:ahLst/>
              <a:cxnLst>
                <a:cxn ang="0">
                  <a:pos x="connsiteX0" y="connsiteY0"/>
                </a:cxn>
                <a:cxn ang="0">
                  <a:pos x="connsiteX1" y="connsiteY1"/>
                </a:cxn>
              </a:cxnLst>
              <a:rect l="l" t="t" r="r" b="b"/>
              <a:pathLst>
                <a:path w="9525" h="9525">
                  <a:moveTo>
                    <a:pt x="7814" y="7990"/>
                  </a:moveTo>
                  <a:cubicBezTo>
                    <a:pt x="8767" y="6085"/>
                    <a:pt x="5910" y="7990"/>
                    <a:pt x="7814" y="7990"/>
                  </a:cubicBezTo>
                  <a:close/>
                </a:path>
              </a:pathLst>
            </a:custGeom>
            <a:grp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5BE90349-C9A6-40D0-A220-A8530F309EE6}"/>
                </a:ext>
              </a:extLst>
            </p:cNvPr>
            <p:cNvSpPr/>
            <p:nvPr/>
          </p:nvSpPr>
          <p:spPr>
            <a:xfrm>
              <a:off x="7253340" y="55768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grp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99AE112-0FF1-450C-88C3-A3E86C473552}"/>
                </a:ext>
              </a:extLst>
            </p:cNvPr>
            <p:cNvSpPr/>
            <p:nvPr/>
          </p:nvSpPr>
          <p:spPr>
            <a:xfrm>
              <a:off x="7248049" y="395340"/>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7567"/>
                    <a:pt x="10001" y="7567"/>
                  </a:cubicBezTo>
                  <a:cubicBezTo>
                    <a:pt x="8096" y="7567"/>
                    <a:pt x="7144" y="6615"/>
                    <a:pt x="7144" y="7567"/>
                  </a:cubicBezTo>
                  <a:close/>
                </a:path>
              </a:pathLst>
            </a:custGeom>
            <a:grp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E7909990-85EF-495B-BC27-E0F93255ED0A}"/>
                </a:ext>
              </a:extLst>
            </p:cNvPr>
            <p:cNvSpPr/>
            <p:nvPr/>
          </p:nvSpPr>
          <p:spPr>
            <a:xfrm>
              <a:off x="7240111" y="67770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E580D75B-8AFF-4AB6-9316-C8819175776C}"/>
                </a:ext>
              </a:extLst>
            </p:cNvPr>
            <p:cNvSpPr/>
            <p:nvPr/>
          </p:nvSpPr>
          <p:spPr>
            <a:xfrm>
              <a:off x="7231856" y="56530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670CD014-9838-4BC2-831A-820E3D4CBA35}"/>
                </a:ext>
              </a:extLst>
            </p:cNvPr>
            <p:cNvSpPr/>
            <p:nvPr/>
          </p:nvSpPr>
          <p:spPr>
            <a:xfrm>
              <a:off x="7244239" y="4538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5EE7F7A2-2F1F-4270-B76A-5BD16D8EC156}"/>
                </a:ext>
              </a:extLst>
            </p:cNvPr>
            <p:cNvSpPr/>
            <p:nvPr/>
          </p:nvSpPr>
          <p:spPr>
            <a:xfrm>
              <a:off x="7231856" y="5601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9049" y="6615"/>
                    <a:pt x="7144" y="7567"/>
                  </a:cubicBezTo>
                  <a:close/>
                </a:path>
              </a:pathLst>
            </a:custGeom>
            <a:grp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6A8C411D-116B-45EE-8858-BFBF6467B36F}"/>
                </a:ext>
              </a:extLst>
            </p:cNvPr>
            <p:cNvSpPr/>
            <p:nvPr/>
          </p:nvSpPr>
          <p:spPr>
            <a:xfrm>
              <a:off x="7250906" y="395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134E482A-6D9A-4803-8844-A371DB41D177}"/>
                </a:ext>
              </a:extLst>
            </p:cNvPr>
            <p:cNvSpPr/>
            <p:nvPr/>
          </p:nvSpPr>
          <p:spPr>
            <a:xfrm>
              <a:off x="7236619" y="229984"/>
              <a:ext cx="47625" cy="466725"/>
            </a:xfrm>
            <a:custGeom>
              <a:avLst/>
              <a:gdLst>
                <a:gd name="connsiteX0" fmla="*/ 14764 w 47625"/>
                <a:gd name="connsiteY0" fmla="*/ 164351 h 466725"/>
                <a:gd name="connsiteX1" fmla="*/ 17621 w 47625"/>
                <a:gd name="connsiteY1" fmla="*/ 173876 h 466725"/>
                <a:gd name="connsiteX2" fmla="*/ 16669 w 47625"/>
                <a:gd name="connsiteY2" fmla="*/ 369138 h 466725"/>
                <a:gd name="connsiteX3" fmla="*/ 15716 w 47625"/>
                <a:gd name="connsiteY3" fmla="*/ 459626 h 466725"/>
                <a:gd name="connsiteX4" fmla="*/ 13811 w 47625"/>
                <a:gd name="connsiteY4" fmla="*/ 458673 h 466725"/>
                <a:gd name="connsiteX5" fmla="*/ 16669 w 47625"/>
                <a:gd name="connsiteY5" fmla="*/ 458673 h 466725"/>
                <a:gd name="connsiteX6" fmla="*/ 25241 w 47625"/>
                <a:gd name="connsiteY6" fmla="*/ 415811 h 466725"/>
                <a:gd name="connsiteX7" fmla="*/ 21431 w 47625"/>
                <a:gd name="connsiteY7" fmla="*/ 387236 h 466725"/>
                <a:gd name="connsiteX8" fmla="*/ 30956 w 47625"/>
                <a:gd name="connsiteY8" fmla="*/ 359613 h 466725"/>
                <a:gd name="connsiteX9" fmla="*/ 46196 w 47625"/>
                <a:gd name="connsiteY9" fmla="*/ 197688 h 466725"/>
                <a:gd name="connsiteX10" fmla="*/ 44291 w 47625"/>
                <a:gd name="connsiteY10" fmla="*/ 190068 h 466725"/>
                <a:gd name="connsiteX11" fmla="*/ 34766 w 47625"/>
                <a:gd name="connsiteY11" fmla="*/ 7188 h 466725"/>
                <a:gd name="connsiteX12" fmla="*/ 15716 w 47625"/>
                <a:gd name="connsiteY12" fmla="*/ 140538 h 466725"/>
                <a:gd name="connsiteX13" fmla="*/ 16669 w 47625"/>
                <a:gd name="connsiteY13" fmla="*/ 141491 h 466725"/>
                <a:gd name="connsiteX14" fmla="*/ 15716 w 47625"/>
                <a:gd name="connsiteY14" fmla="*/ 143396 h 466725"/>
                <a:gd name="connsiteX15" fmla="*/ 14764 w 47625"/>
                <a:gd name="connsiteY15" fmla="*/ 164351 h 466725"/>
                <a:gd name="connsiteX16" fmla="*/ 23336 w 47625"/>
                <a:gd name="connsiteY16" fmla="*/ 192926 h 466725"/>
                <a:gd name="connsiteX17" fmla="*/ 23336 w 47625"/>
                <a:gd name="connsiteY17" fmla="*/ 192926 h 466725"/>
                <a:gd name="connsiteX18" fmla="*/ 23336 w 47625"/>
                <a:gd name="connsiteY18" fmla="*/ 195783 h 466725"/>
                <a:gd name="connsiteX19" fmla="*/ 23336 w 47625"/>
                <a:gd name="connsiteY19" fmla="*/ 195783 h 466725"/>
                <a:gd name="connsiteX20" fmla="*/ 43339 w 47625"/>
                <a:gd name="connsiteY20" fmla="*/ 191021 h 466725"/>
                <a:gd name="connsiteX21" fmla="*/ 43339 w 47625"/>
                <a:gd name="connsiteY21" fmla="*/ 19102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625" h="466725">
                  <a:moveTo>
                    <a:pt x="14764" y="164351"/>
                  </a:moveTo>
                  <a:cubicBezTo>
                    <a:pt x="14764" y="173876"/>
                    <a:pt x="38576" y="170066"/>
                    <a:pt x="17621" y="173876"/>
                  </a:cubicBezTo>
                  <a:cubicBezTo>
                    <a:pt x="19526" y="171018"/>
                    <a:pt x="-6191" y="370091"/>
                    <a:pt x="16669" y="369138"/>
                  </a:cubicBezTo>
                  <a:cubicBezTo>
                    <a:pt x="10954" y="369138"/>
                    <a:pt x="18574" y="460578"/>
                    <a:pt x="15716" y="459626"/>
                  </a:cubicBezTo>
                  <a:cubicBezTo>
                    <a:pt x="17621" y="458673"/>
                    <a:pt x="16669" y="458673"/>
                    <a:pt x="13811" y="458673"/>
                  </a:cubicBezTo>
                  <a:cubicBezTo>
                    <a:pt x="14764" y="457721"/>
                    <a:pt x="15716" y="456768"/>
                    <a:pt x="16669" y="458673"/>
                  </a:cubicBezTo>
                  <a:cubicBezTo>
                    <a:pt x="30004" y="458673"/>
                    <a:pt x="25241" y="415811"/>
                    <a:pt x="25241" y="415811"/>
                  </a:cubicBezTo>
                  <a:cubicBezTo>
                    <a:pt x="28099" y="396761"/>
                    <a:pt x="32861" y="397713"/>
                    <a:pt x="21431" y="387236"/>
                  </a:cubicBezTo>
                  <a:cubicBezTo>
                    <a:pt x="23336" y="382473"/>
                    <a:pt x="39529" y="365328"/>
                    <a:pt x="30956" y="359613"/>
                  </a:cubicBezTo>
                  <a:cubicBezTo>
                    <a:pt x="1429" y="366281"/>
                    <a:pt x="52864" y="200546"/>
                    <a:pt x="46196" y="197688"/>
                  </a:cubicBezTo>
                  <a:cubicBezTo>
                    <a:pt x="37624" y="192926"/>
                    <a:pt x="43339" y="194831"/>
                    <a:pt x="44291" y="190068"/>
                  </a:cubicBezTo>
                  <a:cubicBezTo>
                    <a:pt x="32861" y="190068"/>
                    <a:pt x="35719" y="22428"/>
                    <a:pt x="34766" y="7188"/>
                  </a:cubicBezTo>
                  <a:cubicBezTo>
                    <a:pt x="31909" y="4331"/>
                    <a:pt x="15716" y="139586"/>
                    <a:pt x="15716" y="140538"/>
                  </a:cubicBezTo>
                  <a:cubicBezTo>
                    <a:pt x="15716" y="141491"/>
                    <a:pt x="19526" y="143396"/>
                    <a:pt x="16669" y="141491"/>
                  </a:cubicBezTo>
                  <a:cubicBezTo>
                    <a:pt x="18574" y="142443"/>
                    <a:pt x="18574" y="143396"/>
                    <a:pt x="15716" y="143396"/>
                  </a:cubicBezTo>
                  <a:cubicBezTo>
                    <a:pt x="20479" y="151016"/>
                    <a:pt x="14764" y="159588"/>
                    <a:pt x="14764" y="164351"/>
                  </a:cubicBezTo>
                  <a:close/>
                  <a:moveTo>
                    <a:pt x="23336" y="192926"/>
                  </a:moveTo>
                  <a:cubicBezTo>
                    <a:pt x="23336" y="192926"/>
                    <a:pt x="22384" y="191973"/>
                    <a:pt x="23336" y="192926"/>
                  </a:cubicBezTo>
                  <a:close/>
                  <a:moveTo>
                    <a:pt x="23336" y="195783"/>
                  </a:moveTo>
                  <a:cubicBezTo>
                    <a:pt x="23336" y="193878"/>
                    <a:pt x="27146" y="193878"/>
                    <a:pt x="23336" y="195783"/>
                  </a:cubicBezTo>
                  <a:close/>
                  <a:moveTo>
                    <a:pt x="43339" y="191021"/>
                  </a:moveTo>
                  <a:cubicBezTo>
                    <a:pt x="43339" y="191973"/>
                    <a:pt x="39529" y="190068"/>
                    <a:pt x="43339" y="191021"/>
                  </a:cubicBezTo>
                  <a:close/>
                </a:path>
              </a:pathLst>
            </a:custGeom>
            <a:grp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9D82C91E-FEB5-4D9A-A4C6-08BB5F77FB6A}"/>
                </a:ext>
              </a:extLst>
            </p:cNvPr>
            <p:cNvSpPr/>
            <p:nvPr/>
          </p:nvSpPr>
          <p:spPr>
            <a:xfrm>
              <a:off x="7268289" y="41290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03D0A299-F0D8-4AD9-BE23-E47D78531937}"/>
                </a:ext>
              </a:extLst>
            </p:cNvPr>
            <p:cNvSpPr/>
            <p:nvPr/>
          </p:nvSpPr>
          <p:spPr>
            <a:xfrm>
              <a:off x="7253870" y="63865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6" y="7144"/>
                    <a:pt x="7990" y="7144"/>
                  </a:cubicBezTo>
                  <a:close/>
                </a:path>
              </a:pathLst>
            </a:custGeom>
            <a:grp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B2728455-3410-47C4-8E30-B992AF3BADAE}"/>
                </a:ext>
              </a:extLst>
            </p:cNvPr>
            <p:cNvSpPr/>
            <p:nvPr/>
          </p:nvSpPr>
          <p:spPr>
            <a:xfrm>
              <a:off x="7243286" y="4510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7144" y="7144"/>
                    <a:pt x="7144" y="7144"/>
                  </a:cubicBezTo>
                  <a:close/>
                </a:path>
              </a:pathLst>
            </a:custGeom>
            <a:grp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5B0934BF-D4FA-4233-B37E-CD7F6ED58F48}"/>
                </a:ext>
              </a:extLst>
            </p:cNvPr>
            <p:cNvSpPr/>
            <p:nvPr/>
          </p:nvSpPr>
          <p:spPr>
            <a:xfrm>
              <a:off x="7244239" y="6519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1EE70047-FF78-4E05-A442-54581CC32A28}"/>
                </a:ext>
              </a:extLst>
            </p:cNvPr>
            <p:cNvSpPr/>
            <p:nvPr/>
          </p:nvSpPr>
          <p:spPr>
            <a:xfrm>
              <a:off x="7243286" y="65865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7144"/>
                    <a:pt x="7144" y="7144"/>
                    <a:pt x="8096" y="7144"/>
                  </a:cubicBezTo>
                  <a:close/>
                </a:path>
              </a:pathLst>
            </a:custGeom>
            <a:grp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2AA83EC6-9A13-43C8-882F-88A57774C769}"/>
                </a:ext>
              </a:extLst>
            </p:cNvPr>
            <p:cNvSpPr/>
            <p:nvPr/>
          </p:nvSpPr>
          <p:spPr>
            <a:xfrm>
              <a:off x="7242334" y="6624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8096"/>
                    <a:pt x="7144" y="7144"/>
                  </a:cubicBezTo>
                  <a:close/>
                </a:path>
              </a:pathLst>
            </a:custGeom>
            <a:grp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F67CEFD9-15C1-47D5-A2BB-45AE703CD485}"/>
                </a:ext>
              </a:extLst>
            </p:cNvPr>
            <p:cNvSpPr/>
            <p:nvPr/>
          </p:nvSpPr>
          <p:spPr>
            <a:xfrm>
              <a:off x="7235904" y="590602"/>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7858" y="7567"/>
                    <a:pt x="7858" y="7567"/>
                    <a:pt x="7858" y="7567"/>
                  </a:cubicBezTo>
                  <a:cubicBezTo>
                    <a:pt x="6906" y="6615"/>
                    <a:pt x="6906" y="7567"/>
                    <a:pt x="7858" y="7567"/>
                  </a:cubicBezTo>
                  <a:close/>
                </a:path>
              </a:pathLst>
            </a:custGeom>
            <a:grp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88FEB01F-2F9E-4143-B8EC-8BEC6BEFC219}"/>
                </a:ext>
              </a:extLst>
            </p:cNvPr>
            <p:cNvSpPr/>
            <p:nvPr/>
          </p:nvSpPr>
          <p:spPr>
            <a:xfrm>
              <a:off x="7243286" y="61102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cubicBezTo>
                    <a:pt x="7144" y="8096"/>
                    <a:pt x="7144" y="8096"/>
                    <a:pt x="8096" y="8096"/>
                  </a:cubicBezTo>
                  <a:close/>
                </a:path>
              </a:pathLst>
            </a:custGeom>
            <a:grp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5798D515-0132-474F-AD54-FBBD28A24447}"/>
                </a:ext>
              </a:extLst>
            </p:cNvPr>
            <p:cNvSpPr/>
            <p:nvPr/>
          </p:nvSpPr>
          <p:spPr>
            <a:xfrm>
              <a:off x="7231856" y="566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93CE5D94-E10F-4BE9-A9A4-15B0851FDD4D}"/>
                </a:ext>
              </a:extLst>
            </p:cNvPr>
            <p:cNvSpPr/>
            <p:nvPr/>
          </p:nvSpPr>
          <p:spPr>
            <a:xfrm>
              <a:off x="7242863" y="61102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8096"/>
                    <a:pt x="7567" y="8096"/>
                  </a:cubicBezTo>
                  <a:cubicBezTo>
                    <a:pt x="7567" y="7144"/>
                    <a:pt x="7567" y="7144"/>
                    <a:pt x="7567" y="7144"/>
                  </a:cubicBezTo>
                  <a:close/>
                </a:path>
              </a:pathLst>
            </a:custGeom>
            <a:grp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5045ED70-E0FC-450A-9E9B-C7C9FB94C54D}"/>
                </a:ext>
              </a:extLst>
            </p:cNvPr>
            <p:cNvSpPr/>
            <p:nvPr/>
          </p:nvSpPr>
          <p:spPr>
            <a:xfrm>
              <a:off x="7239476" y="6815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6145584F-4B1F-4FAF-93C7-50175326DB06}"/>
                </a:ext>
              </a:extLst>
            </p:cNvPr>
            <p:cNvSpPr/>
            <p:nvPr/>
          </p:nvSpPr>
          <p:spPr>
            <a:xfrm>
              <a:off x="7239476" y="6815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8096"/>
                    <a:pt x="7144" y="7144"/>
                  </a:cubicBezTo>
                  <a:close/>
                </a:path>
              </a:pathLst>
            </a:custGeom>
            <a:grp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3E38AAD6-4ED5-4C71-91EA-CCE3292943D2}"/>
                </a:ext>
              </a:extLst>
            </p:cNvPr>
            <p:cNvSpPr/>
            <p:nvPr/>
          </p:nvSpPr>
          <p:spPr>
            <a:xfrm>
              <a:off x="7240429" y="6824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941DBB3D-00DB-4011-816B-1C1DA4AEC28D}"/>
                </a:ext>
              </a:extLst>
            </p:cNvPr>
            <p:cNvSpPr/>
            <p:nvPr/>
          </p:nvSpPr>
          <p:spPr>
            <a:xfrm>
              <a:off x="7240429" y="67579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4D47775B-5668-4A63-B745-10686A921282}"/>
                </a:ext>
              </a:extLst>
            </p:cNvPr>
            <p:cNvSpPr/>
            <p:nvPr/>
          </p:nvSpPr>
          <p:spPr>
            <a:xfrm>
              <a:off x="7239872" y="67389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6" y="11906"/>
                    <a:pt x="7700" y="7144"/>
                    <a:pt x="8653" y="7144"/>
                  </a:cubicBezTo>
                  <a:close/>
                </a:path>
              </a:pathLst>
            </a:custGeom>
            <a:grp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049F89BC-A03B-4947-816F-C47AE141CAD8}"/>
                </a:ext>
              </a:extLst>
            </p:cNvPr>
            <p:cNvSpPr/>
            <p:nvPr/>
          </p:nvSpPr>
          <p:spPr>
            <a:xfrm>
              <a:off x="7254716" y="6672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954"/>
                    <a:pt x="7144" y="8096"/>
                    <a:pt x="7144" y="7144"/>
                  </a:cubicBezTo>
                  <a:close/>
                </a:path>
              </a:pathLst>
            </a:custGeom>
            <a:grp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35B4BC3E-B753-4FDB-969B-B8737788671D}"/>
                </a:ext>
              </a:extLst>
            </p:cNvPr>
            <p:cNvSpPr/>
            <p:nvPr/>
          </p:nvSpPr>
          <p:spPr>
            <a:xfrm>
              <a:off x="7256621" y="66246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7144"/>
                    <a:pt x="9049"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85FBC59A-9644-4213-8502-AA310624339F}"/>
                </a:ext>
              </a:extLst>
            </p:cNvPr>
            <p:cNvSpPr/>
            <p:nvPr/>
          </p:nvSpPr>
          <p:spPr>
            <a:xfrm>
              <a:off x="7255669" y="62722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7144"/>
                  </a:lnTo>
                  <a:cubicBezTo>
                    <a:pt x="10001" y="7144"/>
                    <a:pt x="9049" y="7144"/>
                    <a:pt x="7144" y="7144"/>
                  </a:cubicBezTo>
                  <a:close/>
                </a:path>
              </a:pathLst>
            </a:custGeom>
            <a:grp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94C05866-6600-455B-B215-A36460C08703}"/>
                </a:ext>
              </a:extLst>
            </p:cNvPr>
            <p:cNvSpPr/>
            <p:nvPr/>
          </p:nvSpPr>
          <p:spPr>
            <a:xfrm>
              <a:off x="7241487" y="6215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0001"/>
                    <a:pt x="7990" y="7144"/>
                    <a:pt x="7990" y="7144"/>
                  </a:cubicBezTo>
                  <a:close/>
                </a:path>
              </a:pathLst>
            </a:custGeom>
            <a:grp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4C6B9979-B3A6-4901-BB65-7E5E7EF4B975}"/>
                </a:ext>
              </a:extLst>
            </p:cNvPr>
            <p:cNvSpPr/>
            <p:nvPr/>
          </p:nvSpPr>
          <p:spPr>
            <a:xfrm>
              <a:off x="7260156" y="615805"/>
              <a:ext cx="9525" cy="9525"/>
            </a:xfrm>
            <a:custGeom>
              <a:avLst/>
              <a:gdLst>
                <a:gd name="connsiteX0" fmla="*/ 7419 w 9525"/>
                <a:gd name="connsiteY0" fmla="*/ 8082 h 9525"/>
                <a:gd name="connsiteX1" fmla="*/ 7419 w 9525"/>
                <a:gd name="connsiteY1" fmla="*/ 8082 h 9525"/>
              </a:gdLst>
              <a:ahLst/>
              <a:cxnLst>
                <a:cxn ang="0">
                  <a:pos x="connsiteX0" y="connsiteY0"/>
                </a:cxn>
                <a:cxn ang="0">
                  <a:pos x="connsiteX1" y="connsiteY1"/>
                </a:cxn>
              </a:cxnLst>
              <a:rect l="l" t="t" r="r" b="b"/>
              <a:pathLst>
                <a:path w="9525" h="9525">
                  <a:moveTo>
                    <a:pt x="7419" y="8082"/>
                  </a:moveTo>
                  <a:cubicBezTo>
                    <a:pt x="8371" y="9987"/>
                    <a:pt x="6466" y="5225"/>
                    <a:pt x="7419" y="8082"/>
                  </a:cubicBezTo>
                  <a:close/>
                </a:path>
              </a:pathLst>
            </a:custGeom>
            <a:grp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3CED76C5-E7C8-41B8-A761-9D1451B3EAEC}"/>
                </a:ext>
              </a:extLst>
            </p:cNvPr>
            <p:cNvSpPr/>
            <p:nvPr/>
          </p:nvSpPr>
          <p:spPr>
            <a:xfrm>
              <a:off x="7253764" y="55959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7144"/>
                    <a:pt x="10954" y="7144"/>
                    <a:pt x="10001" y="7144"/>
                  </a:cubicBezTo>
                  <a:close/>
                </a:path>
              </a:pathLst>
            </a:custGeom>
            <a:grp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213B2A4F-5378-41C3-B4AB-5CB54D842AC8}"/>
                </a:ext>
              </a:extLst>
            </p:cNvPr>
            <p:cNvSpPr/>
            <p:nvPr/>
          </p:nvSpPr>
          <p:spPr>
            <a:xfrm>
              <a:off x="7253764" y="53387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9049" y="8096"/>
                    <a:pt x="10001" y="7144"/>
                    <a:pt x="8096" y="7144"/>
                  </a:cubicBezTo>
                  <a:cubicBezTo>
                    <a:pt x="8096" y="7144"/>
                    <a:pt x="7144" y="8096"/>
                    <a:pt x="7144" y="8096"/>
                  </a:cubicBezTo>
                  <a:close/>
                </a:path>
              </a:pathLst>
            </a:custGeom>
            <a:grp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E4AC7B91-4CD1-4F92-B8C7-507B497C3F9C}"/>
                </a:ext>
              </a:extLst>
            </p:cNvPr>
            <p:cNvSpPr/>
            <p:nvPr/>
          </p:nvSpPr>
          <p:spPr>
            <a:xfrm>
              <a:off x="7268051" y="4614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7144" y="7144"/>
                    <a:pt x="7144" y="7144"/>
                  </a:cubicBezTo>
                  <a:close/>
                </a:path>
              </a:pathLst>
            </a:custGeom>
            <a:grp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9558FB89-D6A1-4673-90CC-A6E1350858A4}"/>
                </a:ext>
              </a:extLst>
            </p:cNvPr>
            <p:cNvSpPr/>
            <p:nvPr/>
          </p:nvSpPr>
          <p:spPr>
            <a:xfrm>
              <a:off x="7100136" y="741505"/>
              <a:ext cx="9525" cy="9525"/>
            </a:xfrm>
            <a:custGeom>
              <a:avLst/>
              <a:gdLst>
                <a:gd name="connsiteX0" fmla="*/ 7419 w 9525"/>
                <a:gd name="connsiteY0" fmla="*/ 9064 h 9525"/>
                <a:gd name="connsiteX1" fmla="*/ 7419 w 9525"/>
                <a:gd name="connsiteY1" fmla="*/ 9064 h 9525"/>
              </a:gdLst>
              <a:ahLst/>
              <a:cxnLst>
                <a:cxn ang="0">
                  <a:pos x="connsiteX0" y="connsiteY0"/>
                </a:cxn>
                <a:cxn ang="0">
                  <a:pos x="connsiteX1" y="connsiteY1"/>
                </a:cxn>
              </a:cxnLst>
              <a:rect l="l" t="t" r="r" b="b"/>
              <a:pathLst>
                <a:path w="9525" h="9525">
                  <a:moveTo>
                    <a:pt x="7419" y="9064"/>
                  </a:moveTo>
                  <a:cubicBezTo>
                    <a:pt x="6466" y="4302"/>
                    <a:pt x="8371" y="10017"/>
                    <a:pt x="7419" y="9064"/>
                  </a:cubicBezTo>
                  <a:close/>
                </a:path>
              </a:pathLst>
            </a:custGeom>
            <a:grp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DC90509A-9E9E-43F7-A208-194E3EA908F1}"/>
                </a:ext>
              </a:extLst>
            </p:cNvPr>
            <p:cNvSpPr/>
            <p:nvPr/>
          </p:nvSpPr>
          <p:spPr>
            <a:xfrm>
              <a:off x="7096601" y="73771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7621"/>
                    <a:pt x="8096" y="11906"/>
                    <a:pt x="7144" y="7144"/>
                  </a:cubicBezTo>
                  <a:close/>
                </a:path>
              </a:pathLst>
            </a:custGeom>
            <a:grp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CBD20E7F-1C92-4952-8C1E-CE77FBE233E8}"/>
                </a:ext>
              </a:extLst>
            </p:cNvPr>
            <p:cNvSpPr/>
            <p:nvPr/>
          </p:nvSpPr>
          <p:spPr>
            <a:xfrm>
              <a:off x="706326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C9CB6A95-518C-4281-B25F-0BBDBA466610}"/>
                </a:ext>
              </a:extLst>
            </p:cNvPr>
            <p:cNvSpPr/>
            <p:nvPr/>
          </p:nvSpPr>
          <p:spPr>
            <a:xfrm>
              <a:off x="7044214"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3B59E1BC-4565-492C-B70C-FAD00092EC50}"/>
                </a:ext>
              </a:extLst>
            </p:cNvPr>
            <p:cNvSpPr/>
            <p:nvPr/>
          </p:nvSpPr>
          <p:spPr>
            <a:xfrm>
              <a:off x="7038499" y="7539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375B1AF9-1965-4D74-AF65-8D3274E46DE9}"/>
                </a:ext>
              </a:extLst>
            </p:cNvPr>
            <p:cNvSpPr/>
            <p:nvPr/>
          </p:nvSpPr>
          <p:spPr>
            <a:xfrm>
              <a:off x="7062311" y="74437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8096" y="9049"/>
                    <a:pt x="8096" y="8096"/>
                    <a:pt x="8096" y="8096"/>
                  </a:cubicBezTo>
                  <a:close/>
                </a:path>
              </a:pathLst>
            </a:custGeom>
            <a:grp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AC855477-72A6-45CC-A933-4FC6CF3AEABA}"/>
                </a:ext>
              </a:extLst>
            </p:cNvPr>
            <p:cNvSpPr/>
            <p:nvPr/>
          </p:nvSpPr>
          <p:spPr>
            <a:xfrm>
              <a:off x="7094696" y="74652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6BA6C3F2-6947-42E3-BFC5-7C3B56A10DFD}"/>
                </a:ext>
              </a:extLst>
            </p:cNvPr>
            <p:cNvSpPr/>
            <p:nvPr/>
          </p:nvSpPr>
          <p:spPr>
            <a:xfrm>
              <a:off x="7070460" y="737690"/>
              <a:ext cx="9525" cy="9525"/>
            </a:xfrm>
            <a:custGeom>
              <a:avLst/>
              <a:gdLst>
                <a:gd name="connsiteX0" fmla="*/ 7567 w 9525"/>
                <a:gd name="connsiteY0" fmla="*/ 9069 h 9525"/>
                <a:gd name="connsiteX1" fmla="*/ 7567 w 9525"/>
                <a:gd name="connsiteY1" fmla="*/ 9069 h 9525"/>
              </a:gdLst>
              <a:ahLst/>
              <a:cxnLst>
                <a:cxn ang="0">
                  <a:pos x="connsiteX0" y="connsiteY0"/>
                </a:cxn>
                <a:cxn ang="0">
                  <a:pos x="connsiteX1" y="connsiteY1"/>
                </a:cxn>
              </a:cxnLst>
              <a:rect l="l" t="t" r="r" b="b"/>
              <a:pathLst>
                <a:path w="9525" h="9525">
                  <a:moveTo>
                    <a:pt x="7567" y="9069"/>
                  </a:moveTo>
                  <a:cubicBezTo>
                    <a:pt x="7567" y="8117"/>
                    <a:pt x="6615" y="5259"/>
                    <a:pt x="7567" y="9069"/>
                  </a:cubicBezTo>
                  <a:close/>
                </a:path>
              </a:pathLst>
            </a:custGeom>
            <a:grp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AF7839C7-8E01-4AF1-AC68-B46DEBF06A39}"/>
                </a:ext>
              </a:extLst>
            </p:cNvPr>
            <p:cNvSpPr/>
            <p:nvPr/>
          </p:nvSpPr>
          <p:spPr>
            <a:xfrm>
              <a:off x="7077551" y="7358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13811"/>
                    <a:pt x="7144" y="7144"/>
                  </a:cubicBezTo>
                  <a:close/>
                </a:path>
              </a:pathLst>
            </a:custGeom>
            <a:grp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8284AED5-0A24-43D0-B844-64BA1431EC14}"/>
                </a:ext>
              </a:extLst>
            </p:cNvPr>
            <p:cNvSpPr/>
            <p:nvPr/>
          </p:nvSpPr>
          <p:spPr>
            <a:xfrm>
              <a:off x="7089934" y="7367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503A48DC-6157-4A6F-8686-9F33AC31879C}"/>
                </a:ext>
              </a:extLst>
            </p:cNvPr>
            <p:cNvSpPr/>
            <p:nvPr/>
          </p:nvSpPr>
          <p:spPr>
            <a:xfrm>
              <a:off x="7065407" y="740145"/>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6906" y="7567"/>
                    <a:pt x="6906" y="6615"/>
                    <a:pt x="7858" y="7567"/>
                  </a:cubicBezTo>
                  <a:lnTo>
                    <a:pt x="7858" y="7567"/>
                  </a:lnTo>
                  <a:close/>
                </a:path>
              </a:pathLst>
            </a:custGeom>
            <a:grp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7B7C52F4-B6E9-4810-9F04-6A1F1711076E}"/>
                </a:ext>
              </a:extLst>
            </p:cNvPr>
            <p:cNvSpPr/>
            <p:nvPr/>
          </p:nvSpPr>
          <p:spPr>
            <a:xfrm>
              <a:off x="6943249" y="9186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D7D9ED68-49AD-45F1-80F7-4A274850FAA8}"/>
                </a:ext>
              </a:extLst>
            </p:cNvPr>
            <p:cNvSpPr/>
            <p:nvPr/>
          </p:nvSpPr>
          <p:spPr>
            <a:xfrm>
              <a:off x="6925363" y="921396"/>
              <a:ext cx="9525" cy="9525"/>
            </a:xfrm>
            <a:custGeom>
              <a:avLst/>
              <a:gdLst>
                <a:gd name="connsiteX0" fmla="*/ 8837 w 9525"/>
                <a:gd name="connsiteY0" fmla="*/ 8244 h 9525"/>
                <a:gd name="connsiteX1" fmla="*/ 8837 w 9525"/>
                <a:gd name="connsiteY1" fmla="*/ 8244 h 9525"/>
              </a:gdLst>
              <a:ahLst/>
              <a:cxnLst>
                <a:cxn ang="0">
                  <a:pos x="connsiteX0" y="connsiteY0"/>
                </a:cxn>
                <a:cxn ang="0">
                  <a:pos x="connsiteX1" y="connsiteY1"/>
                </a:cxn>
              </a:cxnLst>
              <a:rect l="l" t="t" r="r" b="b"/>
              <a:pathLst>
                <a:path w="9525" h="9525">
                  <a:moveTo>
                    <a:pt x="8837" y="8244"/>
                  </a:moveTo>
                  <a:cubicBezTo>
                    <a:pt x="8837" y="7291"/>
                    <a:pt x="5027" y="6339"/>
                    <a:pt x="8837" y="8244"/>
                  </a:cubicBezTo>
                  <a:close/>
                </a:path>
              </a:pathLst>
            </a:custGeom>
            <a:grp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8E2C57B3-EA9C-4EE7-AD5A-46A719640C3B}"/>
                </a:ext>
              </a:extLst>
            </p:cNvPr>
            <p:cNvSpPr/>
            <p:nvPr/>
          </p:nvSpPr>
          <p:spPr>
            <a:xfrm>
              <a:off x="7030879"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EA0372AE-E8B2-4E2C-B0A7-5101403CDE58}"/>
                </a:ext>
              </a:extLst>
            </p:cNvPr>
            <p:cNvSpPr/>
            <p:nvPr/>
          </p:nvSpPr>
          <p:spPr>
            <a:xfrm>
              <a:off x="6990874" y="804386"/>
              <a:ext cx="19050" cy="9525"/>
            </a:xfrm>
            <a:custGeom>
              <a:avLst/>
              <a:gdLst>
                <a:gd name="connsiteX0" fmla="*/ 7144 w 19050"/>
                <a:gd name="connsiteY0" fmla="*/ 7144 h 9525"/>
                <a:gd name="connsiteX1" fmla="*/ 11906 w 19050"/>
                <a:gd name="connsiteY1" fmla="*/ 10001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8096"/>
                    <a:pt x="9049" y="10001"/>
                    <a:pt x="11906" y="10001"/>
                  </a:cubicBezTo>
                  <a:cubicBezTo>
                    <a:pt x="10954" y="10001"/>
                    <a:pt x="9049" y="7144"/>
                    <a:pt x="7144" y="7144"/>
                  </a:cubicBezTo>
                  <a:close/>
                </a:path>
              </a:pathLst>
            </a:custGeom>
            <a:grp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EFD8F1E-ACDD-4C3A-A2E5-1BD7B1BEE8EB}"/>
                </a:ext>
              </a:extLst>
            </p:cNvPr>
            <p:cNvSpPr/>
            <p:nvPr/>
          </p:nvSpPr>
          <p:spPr>
            <a:xfrm>
              <a:off x="7094696" y="7472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BE287B88-F7DC-4EE6-AFA3-F33486345F55}"/>
                </a:ext>
              </a:extLst>
            </p:cNvPr>
            <p:cNvSpPr/>
            <p:nvPr/>
          </p:nvSpPr>
          <p:spPr>
            <a:xfrm>
              <a:off x="6996589" y="8072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44F4EF88-A459-4ABC-B4AA-8DBE9ADDFDCF}"/>
                </a:ext>
              </a:extLst>
            </p:cNvPr>
            <p:cNvSpPr/>
            <p:nvPr/>
          </p:nvSpPr>
          <p:spPr>
            <a:xfrm>
              <a:off x="7020401" y="76723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563B505B-0D97-4CF1-85E2-1D3A94D360F0}"/>
                </a:ext>
              </a:extLst>
            </p:cNvPr>
            <p:cNvSpPr/>
            <p:nvPr/>
          </p:nvSpPr>
          <p:spPr>
            <a:xfrm>
              <a:off x="7031831" y="7624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323233ED-E1CD-4C0D-BC12-A8FB1E34E205}"/>
                </a:ext>
              </a:extLst>
            </p:cNvPr>
            <p:cNvSpPr/>
            <p:nvPr/>
          </p:nvSpPr>
          <p:spPr>
            <a:xfrm>
              <a:off x="7017826" y="773906"/>
              <a:ext cx="9525" cy="9525"/>
            </a:xfrm>
            <a:custGeom>
              <a:avLst/>
              <a:gdLst>
                <a:gd name="connsiteX0" fmla="*/ 7815 w 9525"/>
                <a:gd name="connsiteY0" fmla="*/ 7144 h 9525"/>
                <a:gd name="connsiteX1" fmla="*/ 7815 w 9525"/>
                <a:gd name="connsiteY1" fmla="*/ 7144 h 9525"/>
              </a:gdLst>
              <a:ahLst/>
              <a:cxnLst>
                <a:cxn ang="0">
                  <a:pos x="connsiteX0" y="connsiteY0"/>
                </a:cxn>
                <a:cxn ang="0">
                  <a:pos x="connsiteX1" y="connsiteY1"/>
                </a:cxn>
              </a:cxnLst>
              <a:rect l="l" t="t" r="r" b="b"/>
              <a:pathLst>
                <a:path w="9525" h="9525">
                  <a:moveTo>
                    <a:pt x="7815" y="7144"/>
                  </a:move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4CD82B67-2512-471C-BBFD-DCDF105BB517}"/>
                </a:ext>
              </a:extLst>
            </p:cNvPr>
            <p:cNvSpPr/>
            <p:nvPr/>
          </p:nvSpPr>
          <p:spPr>
            <a:xfrm>
              <a:off x="701468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DAA791D4-816C-48FD-A3F7-19BB9225BC67}"/>
                </a:ext>
              </a:extLst>
            </p:cNvPr>
            <p:cNvSpPr/>
            <p:nvPr/>
          </p:nvSpPr>
          <p:spPr>
            <a:xfrm>
              <a:off x="6944201" y="89963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9049" y="8096"/>
                    <a:pt x="10001" y="9049"/>
                    <a:pt x="10001" y="8096"/>
                  </a:cubicBezTo>
                  <a:close/>
                </a:path>
              </a:pathLst>
            </a:custGeom>
            <a:grp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5708D27C-E7A8-4D78-823A-F60F27FF18AE}"/>
                </a:ext>
              </a:extLst>
            </p:cNvPr>
            <p:cNvSpPr/>
            <p:nvPr/>
          </p:nvSpPr>
          <p:spPr>
            <a:xfrm>
              <a:off x="7094696" y="7453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90A26984-E66E-463B-B055-EC647C69128B}"/>
                </a:ext>
              </a:extLst>
            </p:cNvPr>
            <p:cNvSpPr/>
            <p:nvPr/>
          </p:nvSpPr>
          <p:spPr>
            <a:xfrm>
              <a:off x="7034265" y="7900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B45752A4-2D32-4BBC-B9E8-6E044115193E}"/>
                </a:ext>
              </a:extLst>
            </p:cNvPr>
            <p:cNvSpPr/>
            <p:nvPr/>
          </p:nvSpPr>
          <p:spPr>
            <a:xfrm>
              <a:off x="6960394" y="8615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1A58D0DE-CFC3-4186-BE2B-B7AF680B92F7}"/>
                </a:ext>
              </a:extLst>
            </p:cNvPr>
            <p:cNvSpPr/>
            <p:nvPr/>
          </p:nvSpPr>
          <p:spPr>
            <a:xfrm>
              <a:off x="7030322" y="791856"/>
              <a:ext cx="9525" cy="9525"/>
            </a:xfrm>
            <a:custGeom>
              <a:avLst/>
              <a:gdLst>
                <a:gd name="connsiteX0" fmla="*/ 8653 w 9525"/>
                <a:gd name="connsiteY0" fmla="*/ 8244 h 9525"/>
                <a:gd name="connsiteX1" fmla="*/ 8653 w 9525"/>
                <a:gd name="connsiteY1" fmla="*/ 8244 h 9525"/>
              </a:gdLst>
              <a:ahLst/>
              <a:cxnLst>
                <a:cxn ang="0">
                  <a:pos x="connsiteX0" y="connsiteY0"/>
                </a:cxn>
                <a:cxn ang="0">
                  <a:pos x="connsiteX1" y="connsiteY1"/>
                </a:cxn>
              </a:cxnLst>
              <a:rect l="l" t="t" r="r" b="b"/>
              <a:pathLst>
                <a:path w="9525" h="9525">
                  <a:moveTo>
                    <a:pt x="8653" y="8244"/>
                  </a:moveTo>
                  <a:cubicBezTo>
                    <a:pt x="5796" y="6339"/>
                    <a:pt x="7700" y="7291"/>
                    <a:pt x="8653" y="8244"/>
                  </a:cubicBezTo>
                  <a:close/>
                </a:path>
              </a:pathLst>
            </a:custGeom>
            <a:grp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5AE7D013-E06D-4DFC-BD44-82A3303778DB}"/>
                </a:ext>
              </a:extLst>
            </p:cNvPr>
            <p:cNvSpPr/>
            <p:nvPr/>
          </p:nvSpPr>
          <p:spPr>
            <a:xfrm>
              <a:off x="6944201" y="9005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5D296DEE-C6D0-4E88-9F1A-9490CCABCFD1}"/>
                </a:ext>
              </a:extLst>
            </p:cNvPr>
            <p:cNvSpPr/>
            <p:nvPr/>
          </p:nvSpPr>
          <p:spPr>
            <a:xfrm>
              <a:off x="6918484" y="738125"/>
              <a:ext cx="190500" cy="200025"/>
            </a:xfrm>
            <a:custGeom>
              <a:avLst/>
              <a:gdLst>
                <a:gd name="connsiteX0" fmla="*/ 37624 w 190500"/>
                <a:gd name="connsiteY0" fmla="*/ 177227 h 200025"/>
                <a:gd name="connsiteX1" fmla="*/ 37624 w 190500"/>
                <a:gd name="connsiteY1" fmla="*/ 169607 h 200025"/>
                <a:gd name="connsiteX2" fmla="*/ 128111 w 190500"/>
                <a:gd name="connsiteY2" fmla="*/ 38162 h 200025"/>
                <a:gd name="connsiteX3" fmla="*/ 137636 w 190500"/>
                <a:gd name="connsiteY3" fmla="*/ 30542 h 200025"/>
                <a:gd name="connsiteX4" fmla="*/ 165259 w 190500"/>
                <a:gd name="connsiteY4" fmla="*/ 14349 h 200025"/>
                <a:gd name="connsiteX5" fmla="*/ 178594 w 190500"/>
                <a:gd name="connsiteY5" fmla="*/ 8634 h 200025"/>
                <a:gd name="connsiteX6" fmla="*/ 183356 w 190500"/>
                <a:gd name="connsiteY6" fmla="*/ 16254 h 200025"/>
                <a:gd name="connsiteX7" fmla="*/ 184309 w 190500"/>
                <a:gd name="connsiteY7" fmla="*/ 16254 h 200025"/>
                <a:gd name="connsiteX8" fmla="*/ 185261 w 190500"/>
                <a:gd name="connsiteY8" fmla="*/ 13397 h 200025"/>
                <a:gd name="connsiteX9" fmla="*/ 184309 w 190500"/>
                <a:gd name="connsiteY9" fmla="*/ 11492 h 200025"/>
                <a:gd name="connsiteX10" fmla="*/ 152876 w 190500"/>
                <a:gd name="connsiteY10" fmla="*/ 16254 h 200025"/>
                <a:gd name="connsiteX11" fmla="*/ 135731 w 190500"/>
                <a:gd name="connsiteY11" fmla="*/ 28637 h 200025"/>
                <a:gd name="connsiteX12" fmla="*/ 121444 w 190500"/>
                <a:gd name="connsiteY12" fmla="*/ 22922 h 200025"/>
                <a:gd name="connsiteX13" fmla="*/ 121444 w 190500"/>
                <a:gd name="connsiteY13" fmla="*/ 35304 h 200025"/>
                <a:gd name="connsiteX14" fmla="*/ 112871 w 190500"/>
                <a:gd name="connsiteY14" fmla="*/ 32447 h 200025"/>
                <a:gd name="connsiteX15" fmla="*/ 119539 w 190500"/>
                <a:gd name="connsiteY15" fmla="*/ 38162 h 200025"/>
                <a:gd name="connsiteX16" fmla="*/ 73819 w 190500"/>
                <a:gd name="connsiteY16" fmla="*/ 74357 h 200025"/>
                <a:gd name="connsiteX17" fmla="*/ 14764 w 190500"/>
                <a:gd name="connsiteY17" fmla="*/ 146747 h 200025"/>
                <a:gd name="connsiteX18" fmla="*/ 14764 w 190500"/>
                <a:gd name="connsiteY18" fmla="*/ 152462 h 200025"/>
                <a:gd name="connsiteX19" fmla="*/ 24289 w 190500"/>
                <a:gd name="connsiteY19" fmla="*/ 155319 h 200025"/>
                <a:gd name="connsiteX20" fmla="*/ 7144 w 190500"/>
                <a:gd name="connsiteY20" fmla="*/ 188657 h 200025"/>
                <a:gd name="connsiteX21" fmla="*/ 28099 w 190500"/>
                <a:gd name="connsiteY21" fmla="*/ 195324 h 200025"/>
                <a:gd name="connsiteX22" fmla="*/ 28099 w 190500"/>
                <a:gd name="connsiteY22" fmla="*/ 194372 h 200025"/>
                <a:gd name="connsiteX23" fmla="*/ 30004 w 190500"/>
                <a:gd name="connsiteY23" fmla="*/ 193419 h 200025"/>
                <a:gd name="connsiteX24" fmla="*/ 37624 w 190500"/>
                <a:gd name="connsiteY24" fmla="*/ 177227 h 200025"/>
                <a:gd name="connsiteX25" fmla="*/ 35719 w 190500"/>
                <a:gd name="connsiteY25" fmla="*/ 155319 h 200025"/>
                <a:gd name="connsiteX26" fmla="*/ 35719 w 190500"/>
                <a:gd name="connsiteY26" fmla="*/ 155319 h 200025"/>
                <a:gd name="connsiteX27" fmla="*/ 36671 w 190500"/>
                <a:gd name="connsiteY27" fmla="*/ 153414 h 200025"/>
                <a:gd name="connsiteX28" fmla="*/ 36671 w 190500"/>
                <a:gd name="connsiteY28" fmla="*/ 153414 h 200025"/>
                <a:gd name="connsiteX29" fmla="*/ 16669 w 190500"/>
                <a:gd name="connsiteY29" fmla="*/ 150557 h 200025"/>
                <a:gd name="connsiteX30" fmla="*/ 16669 w 190500"/>
                <a:gd name="connsiteY30" fmla="*/ 1505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0500" h="200025">
                  <a:moveTo>
                    <a:pt x="37624" y="177227"/>
                  </a:moveTo>
                  <a:cubicBezTo>
                    <a:pt x="40481" y="170559"/>
                    <a:pt x="16669" y="165797"/>
                    <a:pt x="37624" y="169607"/>
                  </a:cubicBezTo>
                  <a:cubicBezTo>
                    <a:pt x="28099" y="176274"/>
                    <a:pt x="130016" y="40067"/>
                    <a:pt x="128111" y="38162"/>
                  </a:cubicBezTo>
                  <a:cubicBezTo>
                    <a:pt x="137636" y="52449"/>
                    <a:pt x="140494" y="31494"/>
                    <a:pt x="137636" y="30542"/>
                  </a:cubicBezTo>
                  <a:cubicBezTo>
                    <a:pt x="138589" y="39114"/>
                    <a:pt x="167164" y="14349"/>
                    <a:pt x="165259" y="14349"/>
                  </a:cubicBezTo>
                  <a:cubicBezTo>
                    <a:pt x="168116" y="20064"/>
                    <a:pt x="173831" y="21969"/>
                    <a:pt x="178594" y="8634"/>
                  </a:cubicBezTo>
                  <a:cubicBezTo>
                    <a:pt x="181451" y="13397"/>
                    <a:pt x="182404" y="11492"/>
                    <a:pt x="183356" y="16254"/>
                  </a:cubicBezTo>
                  <a:cubicBezTo>
                    <a:pt x="183356" y="10539"/>
                    <a:pt x="184309" y="10539"/>
                    <a:pt x="184309" y="16254"/>
                  </a:cubicBezTo>
                  <a:cubicBezTo>
                    <a:pt x="183356" y="18159"/>
                    <a:pt x="185261" y="4824"/>
                    <a:pt x="185261" y="13397"/>
                  </a:cubicBezTo>
                  <a:cubicBezTo>
                    <a:pt x="184309" y="12444"/>
                    <a:pt x="183356" y="12444"/>
                    <a:pt x="184309" y="11492"/>
                  </a:cubicBezTo>
                  <a:cubicBezTo>
                    <a:pt x="179546" y="-891"/>
                    <a:pt x="152876" y="17207"/>
                    <a:pt x="152876" y="16254"/>
                  </a:cubicBezTo>
                  <a:cubicBezTo>
                    <a:pt x="137636" y="21017"/>
                    <a:pt x="136684" y="14349"/>
                    <a:pt x="135731" y="28637"/>
                  </a:cubicBezTo>
                  <a:cubicBezTo>
                    <a:pt x="130016" y="29589"/>
                    <a:pt x="130969" y="24827"/>
                    <a:pt x="121444" y="22922"/>
                  </a:cubicBezTo>
                  <a:cubicBezTo>
                    <a:pt x="122396" y="33399"/>
                    <a:pt x="123349" y="21017"/>
                    <a:pt x="121444" y="35304"/>
                  </a:cubicBezTo>
                  <a:cubicBezTo>
                    <a:pt x="121444" y="34352"/>
                    <a:pt x="112871" y="31494"/>
                    <a:pt x="112871" y="32447"/>
                  </a:cubicBezTo>
                  <a:cubicBezTo>
                    <a:pt x="117634" y="36257"/>
                    <a:pt x="114776" y="33399"/>
                    <a:pt x="119539" y="38162"/>
                  </a:cubicBezTo>
                  <a:cubicBezTo>
                    <a:pt x="111919" y="32447"/>
                    <a:pt x="89059" y="76262"/>
                    <a:pt x="73819" y="74357"/>
                  </a:cubicBezTo>
                  <a:cubicBezTo>
                    <a:pt x="74771" y="74357"/>
                    <a:pt x="25241" y="152462"/>
                    <a:pt x="14764" y="146747"/>
                  </a:cubicBezTo>
                  <a:cubicBezTo>
                    <a:pt x="22384" y="153414"/>
                    <a:pt x="17621" y="149604"/>
                    <a:pt x="14764" y="152462"/>
                  </a:cubicBezTo>
                  <a:cubicBezTo>
                    <a:pt x="23336" y="155319"/>
                    <a:pt x="14764" y="151509"/>
                    <a:pt x="24289" y="155319"/>
                  </a:cubicBezTo>
                  <a:cubicBezTo>
                    <a:pt x="20479" y="154367"/>
                    <a:pt x="9049" y="184847"/>
                    <a:pt x="7144" y="188657"/>
                  </a:cubicBezTo>
                  <a:cubicBezTo>
                    <a:pt x="9049" y="192467"/>
                    <a:pt x="28099" y="195324"/>
                    <a:pt x="28099" y="195324"/>
                  </a:cubicBezTo>
                  <a:cubicBezTo>
                    <a:pt x="28099" y="194372"/>
                    <a:pt x="25241" y="191514"/>
                    <a:pt x="28099" y="194372"/>
                  </a:cubicBezTo>
                  <a:cubicBezTo>
                    <a:pt x="27146" y="192467"/>
                    <a:pt x="27146" y="192467"/>
                    <a:pt x="30004" y="193419"/>
                  </a:cubicBezTo>
                  <a:cubicBezTo>
                    <a:pt x="27146" y="182942"/>
                    <a:pt x="34766" y="181989"/>
                    <a:pt x="37624" y="177227"/>
                  </a:cubicBezTo>
                  <a:close/>
                  <a:moveTo>
                    <a:pt x="35719" y="155319"/>
                  </a:moveTo>
                  <a:cubicBezTo>
                    <a:pt x="35719" y="155319"/>
                    <a:pt x="35719" y="156272"/>
                    <a:pt x="35719" y="155319"/>
                  </a:cubicBezTo>
                  <a:close/>
                  <a:moveTo>
                    <a:pt x="36671" y="153414"/>
                  </a:moveTo>
                  <a:cubicBezTo>
                    <a:pt x="35719" y="153414"/>
                    <a:pt x="31909" y="153414"/>
                    <a:pt x="36671" y="153414"/>
                  </a:cubicBezTo>
                  <a:close/>
                  <a:moveTo>
                    <a:pt x="16669" y="150557"/>
                  </a:moveTo>
                  <a:cubicBezTo>
                    <a:pt x="16669" y="149604"/>
                    <a:pt x="20479" y="151509"/>
                    <a:pt x="16669" y="150557"/>
                  </a:cubicBezTo>
                  <a:close/>
                </a:path>
              </a:pathLst>
            </a:custGeom>
            <a:grp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F6B65614-3BB7-4E27-80EE-1E8A7B79AC67}"/>
                </a:ext>
              </a:extLst>
            </p:cNvPr>
            <p:cNvSpPr/>
            <p:nvPr/>
          </p:nvSpPr>
          <p:spPr>
            <a:xfrm>
              <a:off x="6930866" y="8834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grp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1664FE4D-9A11-40B5-B91F-CBCEDCD03B8D}"/>
                </a:ext>
              </a:extLst>
            </p:cNvPr>
            <p:cNvSpPr/>
            <p:nvPr/>
          </p:nvSpPr>
          <p:spPr>
            <a:xfrm>
              <a:off x="7064216" y="74586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A669F6BA-6197-4FAE-9BDB-9B093362932B}"/>
                </a:ext>
              </a:extLst>
            </p:cNvPr>
            <p:cNvSpPr/>
            <p:nvPr/>
          </p:nvSpPr>
          <p:spPr>
            <a:xfrm>
              <a:off x="6960500" y="8634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7144"/>
                    <a:pt x="7990" y="7144"/>
                    <a:pt x="7990" y="7144"/>
                  </a:cubicBezTo>
                  <a:close/>
                </a:path>
              </a:pathLst>
            </a:custGeom>
            <a:grp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CECC3230-82B8-44FF-B249-49D20FBB2B50}"/>
                </a:ext>
              </a:extLst>
            </p:cNvPr>
            <p:cNvSpPr/>
            <p:nvPr/>
          </p:nvSpPr>
          <p:spPr>
            <a:xfrm>
              <a:off x="7076599" y="7510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1298D878-17F9-4270-9B66-23A042E7E7D3}"/>
                </a:ext>
              </a:extLst>
            </p:cNvPr>
            <p:cNvSpPr/>
            <p:nvPr/>
          </p:nvSpPr>
          <p:spPr>
            <a:xfrm>
              <a:off x="7081361" y="7500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AAA65FA2-DE4D-4171-8292-B3249D7A2B76}"/>
                </a:ext>
              </a:extLst>
            </p:cNvPr>
            <p:cNvSpPr/>
            <p:nvPr/>
          </p:nvSpPr>
          <p:spPr>
            <a:xfrm>
              <a:off x="7083795" y="748400"/>
              <a:ext cx="9525" cy="9525"/>
            </a:xfrm>
            <a:custGeom>
              <a:avLst/>
              <a:gdLst>
                <a:gd name="connsiteX0" fmla="*/ 7567 w 9525"/>
                <a:gd name="connsiteY0" fmla="*/ 8837 h 9525"/>
                <a:gd name="connsiteX1" fmla="*/ 7567 w 9525"/>
                <a:gd name="connsiteY1" fmla="*/ 8837 h 9525"/>
              </a:gdLst>
              <a:ahLst/>
              <a:cxnLst>
                <a:cxn ang="0">
                  <a:pos x="connsiteX0" y="connsiteY0"/>
                </a:cxn>
                <a:cxn ang="0">
                  <a:pos x="connsiteX1" y="connsiteY1"/>
                </a:cxn>
              </a:cxnLst>
              <a:rect l="l" t="t" r="r" b="b"/>
              <a:pathLst>
                <a:path w="9525" h="9525">
                  <a:moveTo>
                    <a:pt x="7567" y="8837"/>
                  </a:moveTo>
                  <a:cubicBezTo>
                    <a:pt x="7567" y="8837"/>
                    <a:pt x="6615" y="5027"/>
                    <a:pt x="7567" y="8837"/>
                  </a:cubicBezTo>
                  <a:close/>
                </a:path>
              </a:pathLst>
            </a:custGeom>
            <a:grp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B986F08D-C04A-4D6C-B93B-DADE9C01E015}"/>
                </a:ext>
              </a:extLst>
            </p:cNvPr>
            <p:cNvSpPr/>
            <p:nvPr/>
          </p:nvSpPr>
          <p:spPr>
            <a:xfrm>
              <a:off x="7044214" y="776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8BAC1924-AF3A-404C-BAE2-49552B693F3D}"/>
                </a:ext>
              </a:extLst>
            </p:cNvPr>
            <p:cNvSpPr/>
            <p:nvPr/>
          </p:nvSpPr>
          <p:spPr>
            <a:xfrm>
              <a:off x="7051834" y="76247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9049"/>
                    <a:pt x="8096" y="9049"/>
                    <a:pt x="7144" y="7144"/>
                  </a:cubicBezTo>
                  <a:close/>
                </a:path>
              </a:pathLst>
            </a:custGeom>
            <a:grp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7D78B7F9-229A-4C0A-B890-59E09338F834}"/>
                </a:ext>
              </a:extLst>
            </p:cNvPr>
            <p:cNvSpPr/>
            <p:nvPr/>
          </p:nvSpPr>
          <p:spPr>
            <a:xfrm>
              <a:off x="7034689" y="7900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9FA7EB74-7ADF-4AEF-8BE0-C8411F8A6C4B}"/>
                </a:ext>
              </a:extLst>
            </p:cNvPr>
            <p:cNvSpPr/>
            <p:nvPr/>
          </p:nvSpPr>
          <p:spPr>
            <a:xfrm>
              <a:off x="7051834" y="7643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EB88DF6B-269C-4C78-8F4B-D67A6C0A3A1C}"/>
                </a:ext>
              </a:extLst>
            </p:cNvPr>
            <p:cNvSpPr/>
            <p:nvPr/>
          </p:nvSpPr>
          <p:spPr>
            <a:xfrm>
              <a:off x="7097554" y="7462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F1D73E29-9DFB-4495-9A08-95F610D8C97C}"/>
                </a:ext>
              </a:extLst>
            </p:cNvPr>
            <p:cNvSpPr/>
            <p:nvPr/>
          </p:nvSpPr>
          <p:spPr>
            <a:xfrm>
              <a:off x="7097554" y="746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A8254CFD-3755-4720-A279-F96243FA72B6}"/>
                </a:ext>
              </a:extLst>
            </p:cNvPr>
            <p:cNvSpPr/>
            <p:nvPr/>
          </p:nvSpPr>
          <p:spPr>
            <a:xfrm>
              <a:off x="709755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50166E85-BB90-4C56-A564-8C4D66F127E3}"/>
                </a:ext>
              </a:extLst>
            </p:cNvPr>
            <p:cNvSpPr/>
            <p:nvPr/>
          </p:nvSpPr>
          <p:spPr>
            <a:xfrm>
              <a:off x="7092791" y="74628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8096" y="8096"/>
                    <a:pt x="8096" y="8096"/>
                    <a:pt x="7144" y="7144"/>
                  </a:cubicBezTo>
                  <a:close/>
                </a:path>
              </a:pathLst>
            </a:custGeom>
            <a:grp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3A9B4EF3-50A8-40DA-9922-1E2E95FC8B95}"/>
                </a:ext>
              </a:extLst>
            </p:cNvPr>
            <p:cNvSpPr/>
            <p:nvPr/>
          </p:nvSpPr>
          <p:spPr>
            <a:xfrm>
              <a:off x="7091839" y="7472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9049"/>
                    <a:pt x="7144" y="8096"/>
                    <a:pt x="7144" y="7144"/>
                  </a:cubicBezTo>
                  <a:close/>
                </a:path>
              </a:pathLst>
            </a:custGeom>
            <a:grp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0BC7D4E1-E32A-4FB7-8E95-07C90D0F5F10}"/>
                </a:ext>
              </a:extLst>
            </p:cNvPr>
            <p:cNvSpPr/>
            <p:nvPr/>
          </p:nvSpPr>
          <p:spPr>
            <a:xfrm>
              <a:off x="7082314" y="735912"/>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9049" y="6085"/>
                    <a:pt x="8096" y="7990"/>
                    <a:pt x="7144" y="7990"/>
                  </a:cubicBezTo>
                  <a:close/>
                </a:path>
              </a:pathLst>
            </a:custGeom>
            <a:grp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EB427787-E672-4D0C-B569-91B5CEC75647}"/>
                </a:ext>
              </a:extLst>
            </p:cNvPr>
            <p:cNvSpPr/>
            <p:nvPr/>
          </p:nvSpPr>
          <p:spPr>
            <a:xfrm>
              <a:off x="7077551" y="734853"/>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7144"/>
                    <a:pt x="7144" y="7144"/>
                  </a:cubicBez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FACA7933-7EC4-4CFD-B564-7B1C8777EEF9}"/>
                </a:ext>
              </a:extLst>
            </p:cNvPr>
            <p:cNvSpPr/>
            <p:nvPr/>
          </p:nvSpPr>
          <p:spPr>
            <a:xfrm>
              <a:off x="7054691" y="74533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grp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90F6B1F0-CE8F-4D35-9B4D-C7AB2A5815F6}"/>
                </a:ext>
              </a:extLst>
            </p:cNvPr>
            <p:cNvSpPr/>
            <p:nvPr/>
          </p:nvSpPr>
          <p:spPr>
            <a:xfrm>
              <a:off x="7058372" y="761523"/>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8096"/>
                    <a:pt x="6320" y="7144"/>
                    <a:pt x="7273" y="7144"/>
                  </a:cubicBezTo>
                  <a:close/>
                </a:path>
              </a:pathLst>
            </a:custGeom>
            <a:grp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B295E9BB-BA59-4FEB-ABD7-5D3786DB63F8}"/>
                </a:ext>
              </a:extLst>
            </p:cNvPr>
            <p:cNvSpPr/>
            <p:nvPr/>
          </p:nvSpPr>
          <p:spPr>
            <a:xfrm>
              <a:off x="7045844" y="747079"/>
              <a:ext cx="9525" cy="9525"/>
            </a:xfrm>
            <a:custGeom>
              <a:avLst/>
              <a:gdLst>
                <a:gd name="connsiteX0" fmla="*/ 7419 w 9525"/>
                <a:gd name="connsiteY0" fmla="*/ 7301 h 9525"/>
                <a:gd name="connsiteX1" fmla="*/ 7419 w 9525"/>
                <a:gd name="connsiteY1" fmla="*/ 7301 h 9525"/>
              </a:gdLst>
              <a:ahLst/>
              <a:cxnLst>
                <a:cxn ang="0">
                  <a:pos x="connsiteX0" y="connsiteY0"/>
                </a:cxn>
                <a:cxn ang="0">
                  <a:pos x="connsiteX1" y="connsiteY1"/>
                </a:cxn>
              </a:cxnLst>
              <a:rect l="l" t="t" r="r" b="b"/>
              <a:pathLst>
                <a:path w="9525" h="9525">
                  <a:moveTo>
                    <a:pt x="7419" y="7301"/>
                  </a:moveTo>
                  <a:cubicBezTo>
                    <a:pt x="8371" y="6348"/>
                    <a:pt x="6466" y="10158"/>
                    <a:pt x="7419" y="7301"/>
                  </a:cubicBezTo>
                  <a:close/>
                </a:path>
              </a:pathLst>
            </a:custGeom>
            <a:grp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A70AE44F-8B54-4C7F-9DAD-6C83A3BF608D}"/>
                </a:ext>
              </a:extLst>
            </p:cNvPr>
            <p:cNvSpPr/>
            <p:nvPr/>
          </p:nvSpPr>
          <p:spPr>
            <a:xfrm>
              <a:off x="7012781" y="776122"/>
              <a:ext cx="9525" cy="9525"/>
            </a:xfrm>
            <a:custGeom>
              <a:avLst/>
              <a:gdLst>
                <a:gd name="connsiteX0" fmla="*/ 7144 w 9525"/>
                <a:gd name="connsiteY0" fmla="*/ 7785 h 9525"/>
                <a:gd name="connsiteX1" fmla="*/ 10001 w 9525"/>
                <a:gd name="connsiteY1" fmla="*/ 9690 h 9525"/>
                <a:gd name="connsiteX2" fmla="*/ 7144 w 9525"/>
                <a:gd name="connsiteY2" fmla="*/ 7785 h 9525"/>
              </a:gdLst>
              <a:ahLst/>
              <a:cxnLst>
                <a:cxn ang="0">
                  <a:pos x="connsiteX0" y="connsiteY0"/>
                </a:cxn>
                <a:cxn ang="0">
                  <a:pos x="connsiteX1" y="connsiteY1"/>
                </a:cxn>
                <a:cxn ang="0">
                  <a:pos x="connsiteX2" y="connsiteY2"/>
                </a:cxn>
              </a:cxnLst>
              <a:rect l="l" t="t" r="r" b="b"/>
              <a:pathLst>
                <a:path w="9525" h="9525">
                  <a:moveTo>
                    <a:pt x="7144" y="7785"/>
                  </a:moveTo>
                  <a:lnTo>
                    <a:pt x="10001" y="9690"/>
                  </a:lnTo>
                  <a:cubicBezTo>
                    <a:pt x="10001" y="8737"/>
                    <a:pt x="7144" y="5880"/>
                    <a:pt x="7144" y="7785"/>
                  </a:cubicBezTo>
                  <a:close/>
                </a:path>
              </a:pathLst>
            </a:custGeom>
            <a:grp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41BFFBA5-B901-4A73-9F9F-80C478E71C06}"/>
                </a:ext>
              </a:extLst>
            </p:cNvPr>
            <p:cNvSpPr/>
            <p:nvPr/>
          </p:nvSpPr>
          <p:spPr>
            <a:xfrm>
              <a:off x="7002044" y="792241"/>
              <a:ext cx="9525" cy="9525"/>
            </a:xfrm>
            <a:custGeom>
              <a:avLst/>
              <a:gdLst>
                <a:gd name="connsiteX0" fmla="*/ 9308 w 9525"/>
                <a:gd name="connsiteY0" fmla="*/ 7858 h 9525"/>
                <a:gd name="connsiteX1" fmla="*/ 7403 w 9525"/>
                <a:gd name="connsiteY1" fmla="*/ 7858 h 9525"/>
                <a:gd name="connsiteX2" fmla="*/ 9308 w 9525"/>
                <a:gd name="connsiteY2" fmla="*/ 7858 h 9525"/>
              </a:gdLst>
              <a:ahLst/>
              <a:cxnLst>
                <a:cxn ang="0">
                  <a:pos x="connsiteX0" y="connsiteY0"/>
                </a:cxn>
                <a:cxn ang="0">
                  <a:pos x="connsiteX1" y="connsiteY1"/>
                </a:cxn>
                <a:cxn ang="0">
                  <a:pos x="connsiteX2" y="connsiteY2"/>
                </a:cxn>
              </a:cxnLst>
              <a:rect l="l" t="t" r="r" b="b"/>
              <a:pathLst>
                <a:path w="9525" h="9525">
                  <a:moveTo>
                    <a:pt x="9308" y="7858"/>
                  </a:moveTo>
                  <a:cubicBezTo>
                    <a:pt x="8356" y="6906"/>
                    <a:pt x="6451" y="6906"/>
                    <a:pt x="7403" y="7858"/>
                  </a:cubicBezTo>
                  <a:cubicBezTo>
                    <a:pt x="8356" y="7858"/>
                    <a:pt x="9308" y="7858"/>
                    <a:pt x="9308" y="7858"/>
                  </a:cubicBezTo>
                  <a:close/>
                </a:path>
              </a:pathLst>
            </a:custGeom>
            <a:grp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13385F0E-263E-4249-93F5-77DEF03A465E}"/>
                </a:ext>
              </a:extLst>
            </p:cNvPr>
            <p:cNvSpPr/>
            <p:nvPr/>
          </p:nvSpPr>
          <p:spPr>
            <a:xfrm>
              <a:off x="6938592" y="848730"/>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6086" y="6615"/>
                    <a:pt x="7990" y="7567"/>
                    <a:pt x="7990" y="7567"/>
                  </a:cubicBezTo>
                  <a:close/>
                </a:path>
              </a:pathLst>
            </a:custGeom>
            <a:grp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BED8CF45-5470-416F-96A0-23CBB83CBA32}"/>
                </a:ext>
              </a:extLst>
            </p:cNvPr>
            <p:cNvSpPr/>
            <p:nvPr/>
          </p:nvSpPr>
          <p:spPr>
            <a:xfrm>
              <a:off x="7761658" y="937259"/>
              <a:ext cx="9525" cy="9525"/>
            </a:xfrm>
            <a:custGeom>
              <a:avLst/>
              <a:gdLst>
                <a:gd name="connsiteX0" fmla="*/ 8837 w 9525"/>
                <a:gd name="connsiteY0" fmla="*/ 8573 h 9525"/>
                <a:gd name="connsiteX1" fmla="*/ 8837 w 9525"/>
                <a:gd name="connsiteY1" fmla="*/ 8573 h 9525"/>
                <a:gd name="connsiteX2" fmla="*/ 8837 w 9525"/>
                <a:gd name="connsiteY2" fmla="*/ 8573 h 9525"/>
              </a:gdLst>
              <a:ahLst/>
              <a:cxnLst>
                <a:cxn ang="0">
                  <a:pos x="connsiteX0" y="connsiteY0"/>
                </a:cxn>
                <a:cxn ang="0">
                  <a:pos x="connsiteX1" y="connsiteY1"/>
                </a:cxn>
                <a:cxn ang="0">
                  <a:pos x="connsiteX2" y="connsiteY2"/>
                </a:cxn>
              </a:cxnLst>
              <a:rect l="l" t="t" r="r" b="b"/>
              <a:pathLst>
                <a:path w="9525" h="9525">
                  <a:moveTo>
                    <a:pt x="8837" y="8573"/>
                  </a:moveTo>
                  <a:cubicBezTo>
                    <a:pt x="8837" y="6667"/>
                    <a:pt x="5027" y="6667"/>
                    <a:pt x="8837" y="8573"/>
                  </a:cubicBezTo>
                  <a:lnTo>
                    <a:pt x="8837" y="8573"/>
                  </a:lnTo>
                  <a:close/>
                </a:path>
              </a:pathLst>
            </a:custGeom>
            <a:grp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5B4E7D8E-E422-49E7-B08A-848CBDB00C9D}"/>
                </a:ext>
              </a:extLst>
            </p:cNvPr>
            <p:cNvSpPr/>
            <p:nvPr/>
          </p:nvSpPr>
          <p:spPr>
            <a:xfrm>
              <a:off x="7753403" y="9339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7567" y="14764"/>
                    <a:pt x="7567" y="7144"/>
                  </a:cubicBezTo>
                  <a:lnTo>
                    <a:pt x="7567" y="7144"/>
                  </a:lnTo>
                  <a:close/>
                </a:path>
              </a:pathLst>
            </a:custGeom>
            <a:grp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F9BF3A65-4B9E-4905-A138-649D737670FD}"/>
                </a:ext>
              </a:extLst>
            </p:cNvPr>
            <p:cNvSpPr/>
            <p:nvPr/>
          </p:nvSpPr>
          <p:spPr>
            <a:xfrm>
              <a:off x="7630954" y="9224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7144" y="9049"/>
                    <a:pt x="8096" y="8096"/>
                    <a:pt x="9049" y="8096"/>
                  </a:cubicBezTo>
                  <a:close/>
                </a:path>
              </a:pathLst>
            </a:custGeom>
            <a:grp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DFC53953-4904-4930-96A6-D45CFCDE87C3}"/>
                </a:ext>
              </a:extLst>
            </p:cNvPr>
            <p:cNvSpPr/>
            <p:nvPr/>
          </p:nvSpPr>
          <p:spPr>
            <a:xfrm>
              <a:off x="7738586" y="94464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9049" y="6906"/>
                    <a:pt x="8096" y="6906"/>
                    <a:pt x="7144" y="7858"/>
                  </a:cubicBezTo>
                  <a:lnTo>
                    <a:pt x="7144" y="7858"/>
                  </a:lnTo>
                  <a:close/>
                </a:path>
              </a:pathLst>
            </a:custGeom>
            <a:grp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2F395E84-42EF-4FC8-8EF7-362549E8C626}"/>
                </a:ext>
              </a:extLst>
            </p:cNvPr>
            <p:cNvSpPr/>
            <p:nvPr/>
          </p:nvSpPr>
          <p:spPr>
            <a:xfrm>
              <a:off x="7665244" y="913606"/>
              <a:ext cx="9525" cy="9525"/>
            </a:xfrm>
            <a:custGeom>
              <a:avLst/>
              <a:gdLst>
                <a:gd name="connsiteX0" fmla="*/ 7144 w 9525"/>
                <a:gd name="connsiteY0" fmla="*/ 8414 h 9525"/>
                <a:gd name="connsiteX1" fmla="*/ 7144 w 9525"/>
                <a:gd name="connsiteY1" fmla="*/ 8414 h 9525"/>
                <a:gd name="connsiteX2" fmla="*/ 7144 w 9525"/>
                <a:gd name="connsiteY2" fmla="*/ 8414 h 9525"/>
              </a:gdLst>
              <a:ahLst/>
              <a:cxnLst>
                <a:cxn ang="0">
                  <a:pos x="connsiteX0" y="connsiteY0"/>
                </a:cxn>
                <a:cxn ang="0">
                  <a:pos x="connsiteX1" y="connsiteY1"/>
                </a:cxn>
                <a:cxn ang="0">
                  <a:pos x="connsiteX2" y="connsiteY2"/>
                </a:cxn>
              </a:cxnLst>
              <a:rect l="l" t="t" r="r" b="b"/>
              <a:pathLst>
                <a:path w="9525" h="9525">
                  <a:moveTo>
                    <a:pt x="7144" y="8414"/>
                  </a:moveTo>
                  <a:cubicBezTo>
                    <a:pt x="7144" y="8414"/>
                    <a:pt x="9049" y="5556"/>
                    <a:pt x="7144" y="8414"/>
                  </a:cubicBezTo>
                  <a:lnTo>
                    <a:pt x="7144" y="8414"/>
                  </a:lnTo>
                  <a:close/>
                </a:path>
              </a:pathLst>
            </a:custGeom>
            <a:grp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4AE347F6-AD8F-45B3-94FD-0748CB2775AB}"/>
                </a:ext>
              </a:extLst>
            </p:cNvPr>
            <p:cNvSpPr/>
            <p:nvPr/>
          </p:nvSpPr>
          <p:spPr>
            <a:xfrm>
              <a:off x="7688909" y="910113"/>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4434" y="7144"/>
                    <a:pt x="12054" y="13811"/>
                    <a:pt x="8244" y="7144"/>
                  </a:cubicBezTo>
                  <a:lnTo>
                    <a:pt x="8244" y="7144"/>
                  </a:lnTo>
                  <a:close/>
                </a:path>
              </a:pathLst>
            </a:custGeom>
            <a:grp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A79C1CB6-797F-4A89-9FC5-ACEA1DF02509}"/>
                </a:ext>
              </a:extLst>
            </p:cNvPr>
            <p:cNvSpPr/>
            <p:nvPr/>
          </p:nvSpPr>
          <p:spPr>
            <a:xfrm>
              <a:off x="6845141" y="10129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0E7BA09F-E712-4026-987D-6E7806FB82EE}"/>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3A535AF4-7E8B-4C87-9F20-326E5CBD67F7}"/>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B8EB9703-20A8-49F2-9531-0F0793E82697}"/>
                </a:ext>
              </a:extLst>
            </p:cNvPr>
            <p:cNvSpPr/>
            <p:nvPr/>
          </p:nvSpPr>
          <p:spPr>
            <a:xfrm>
              <a:off x="7231856" y="928211"/>
              <a:ext cx="9525" cy="19050"/>
            </a:xfrm>
            <a:custGeom>
              <a:avLst/>
              <a:gdLst>
                <a:gd name="connsiteX0" fmla="*/ 9049 w 9525"/>
                <a:gd name="connsiteY0" fmla="*/ 12859 h 19050"/>
                <a:gd name="connsiteX1" fmla="*/ 7144 w 9525"/>
                <a:gd name="connsiteY1" fmla="*/ 7144 h 19050"/>
                <a:gd name="connsiteX2" fmla="*/ 9049 w 9525"/>
                <a:gd name="connsiteY2" fmla="*/ 12859 h 19050"/>
              </a:gdLst>
              <a:ahLst/>
              <a:cxnLst>
                <a:cxn ang="0">
                  <a:pos x="connsiteX0" y="connsiteY0"/>
                </a:cxn>
                <a:cxn ang="0">
                  <a:pos x="connsiteX1" y="connsiteY1"/>
                </a:cxn>
                <a:cxn ang="0">
                  <a:pos x="connsiteX2" y="connsiteY2"/>
                </a:cxn>
              </a:cxnLst>
              <a:rect l="l" t="t" r="r" b="b"/>
              <a:pathLst>
                <a:path w="9525" h="19050">
                  <a:moveTo>
                    <a:pt x="9049" y="12859"/>
                  </a:moveTo>
                  <a:cubicBezTo>
                    <a:pt x="8096" y="11906"/>
                    <a:pt x="10954" y="7144"/>
                    <a:pt x="7144" y="7144"/>
                  </a:cubicBezTo>
                  <a:cubicBezTo>
                    <a:pt x="10954" y="8096"/>
                    <a:pt x="4286" y="10954"/>
                    <a:pt x="9049" y="12859"/>
                  </a:cubicBezTo>
                  <a:close/>
                </a:path>
              </a:pathLst>
            </a:custGeom>
            <a:grp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62181469-9E68-4B9A-BD13-BE7BDD0F7C7D}"/>
                </a:ext>
              </a:extLst>
            </p:cNvPr>
            <p:cNvSpPr/>
            <p:nvPr/>
          </p:nvSpPr>
          <p:spPr>
            <a:xfrm>
              <a:off x="7233761" y="9339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grp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A3DCAC3E-1153-4F9F-8CF1-BFA20B7A1080}"/>
                </a:ext>
              </a:extLst>
            </p:cNvPr>
            <p:cNvSpPr/>
            <p:nvPr/>
          </p:nvSpPr>
          <p:spPr>
            <a:xfrm>
              <a:off x="6933898" y="992028"/>
              <a:ext cx="9525" cy="9525"/>
            </a:xfrm>
            <a:custGeom>
              <a:avLst/>
              <a:gdLst>
                <a:gd name="connsiteX0" fmla="*/ 8875 w 9525"/>
                <a:gd name="connsiteY0" fmla="*/ 10001 h 9525"/>
                <a:gd name="connsiteX1" fmla="*/ 7922 w 9525"/>
                <a:gd name="connsiteY1" fmla="*/ 7144 h 9525"/>
                <a:gd name="connsiteX2" fmla="*/ 8875 w 9525"/>
                <a:gd name="connsiteY2" fmla="*/ 10001 h 9525"/>
              </a:gdLst>
              <a:ahLst/>
              <a:cxnLst>
                <a:cxn ang="0">
                  <a:pos x="connsiteX0" y="connsiteY0"/>
                </a:cxn>
                <a:cxn ang="0">
                  <a:pos x="connsiteX1" y="connsiteY1"/>
                </a:cxn>
                <a:cxn ang="0">
                  <a:pos x="connsiteX2" y="connsiteY2"/>
                </a:cxn>
              </a:cxnLst>
              <a:rect l="l" t="t" r="r" b="b"/>
              <a:pathLst>
                <a:path w="9525" h="9525">
                  <a:moveTo>
                    <a:pt x="8875" y="10001"/>
                  </a:moveTo>
                  <a:cubicBezTo>
                    <a:pt x="7922" y="9049"/>
                    <a:pt x="7922" y="8096"/>
                    <a:pt x="7922" y="7144"/>
                  </a:cubicBezTo>
                  <a:cubicBezTo>
                    <a:pt x="8875" y="9049"/>
                    <a:pt x="5065" y="10001"/>
                    <a:pt x="8875" y="10001"/>
                  </a:cubicBezTo>
                  <a:close/>
                </a:path>
              </a:pathLst>
            </a:custGeom>
            <a:grp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3ACB2B20-2B5A-4643-8F06-B6CB6A3C8905}"/>
                </a:ext>
              </a:extLst>
            </p:cNvPr>
            <p:cNvSpPr/>
            <p:nvPr/>
          </p:nvSpPr>
          <p:spPr>
            <a:xfrm>
              <a:off x="7738586" y="9444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9F5549A9-F109-4DAD-AD3A-45A4ED9B0AC0}"/>
                </a:ext>
              </a:extLst>
            </p:cNvPr>
            <p:cNvSpPr/>
            <p:nvPr/>
          </p:nvSpPr>
          <p:spPr>
            <a:xfrm>
              <a:off x="6981900" y="942369"/>
              <a:ext cx="9525" cy="9525"/>
            </a:xfrm>
            <a:custGeom>
              <a:avLst/>
              <a:gdLst>
                <a:gd name="connsiteX0" fmla="*/ 7544 w 9525"/>
                <a:gd name="connsiteY0" fmla="*/ 7273 h 9525"/>
                <a:gd name="connsiteX1" fmla="*/ 7544 w 9525"/>
                <a:gd name="connsiteY1" fmla="*/ 7273 h 9525"/>
                <a:gd name="connsiteX2" fmla="*/ 7544 w 9525"/>
                <a:gd name="connsiteY2" fmla="*/ 7273 h 9525"/>
              </a:gdLst>
              <a:ahLst/>
              <a:cxnLst>
                <a:cxn ang="0">
                  <a:pos x="connsiteX0" y="connsiteY0"/>
                </a:cxn>
                <a:cxn ang="0">
                  <a:pos x="connsiteX1" y="connsiteY1"/>
                </a:cxn>
                <a:cxn ang="0">
                  <a:pos x="connsiteX2" y="connsiteY2"/>
                </a:cxn>
              </a:cxnLst>
              <a:rect l="l" t="t" r="r" b="b"/>
              <a:pathLst>
                <a:path w="9525" h="9525">
                  <a:moveTo>
                    <a:pt x="7544" y="7273"/>
                  </a:moveTo>
                  <a:cubicBezTo>
                    <a:pt x="5640" y="11083"/>
                    <a:pt x="11355" y="6320"/>
                    <a:pt x="7544" y="7273"/>
                  </a:cubicBezTo>
                  <a:lnTo>
                    <a:pt x="7544" y="7273"/>
                  </a:lnTo>
                  <a:close/>
                </a:path>
              </a:pathLst>
            </a:custGeom>
            <a:grp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8116A47B-30D1-4C39-8871-C61906F52454}"/>
                </a:ext>
              </a:extLst>
            </p:cNvPr>
            <p:cNvSpPr/>
            <p:nvPr/>
          </p:nvSpPr>
          <p:spPr>
            <a:xfrm>
              <a:off x="6844189" y="913278"/>
              <a:ext cx="914400" cy="352425"/>
            </a:xfrm>
            <a:custGeom>
              <a:avLst/>
              <a:gdLst>
                <a:gd name="connsiteX0" fmla="*/ 910114 w 914400"/>
                <a:gd name="connsiteY0" fmla="*/ 31601 h 352425"/>
                <a:gd name="connsiteX1" fmla="*/ 816769 w 914400"/>
                <a:gd name="connsiteY1" fmla="*/ 21124 h 352425"/>
                <a:gd name="connsiteX2" fmla="*/ 796767 w 914400"/>
                <a:gd name="connsiteY2" fmla="*/ 18267 h 352425"/>
                <a:gd name="connsiteX3" fmla="*/ 768192 w 914400"/>
                <a:gd name="connsiteY3" fmla="*/ 19219 h 352425"/>
                <a:gd name="connsiteX4" fmla="*/ 768192 w 914400"/>
                <a:gd name="connsiteY4" fmla="*/ 17314 h 352425"/>
                <a:gd name="connsiteX5" fmla="*/ 768192 w 914400"/>
                <a:gd name="connsiteY5" fmla="*/ 19219 h 352425"/>
                <a:gd name="connsiteX6" fmla="*/ 613886 w 914400"/>
                <a:gd name="connsiteY6" fmla="*/ 14456 h 352425"/>
                <a:gd name="connsiteX7" fmla="*/ 620554 w 914400"/>
                <a:gd name="connsiteY7" fmla="*/ 18267 h 352425"/>
                <a:gd name="connsiteX8" fmla="*/ 440531 w 914400"/>
                <a:gd name="connsiteY8" fmla="*/ 21124 h 352425"/>
                <a:gd name="connsiteX9" fmla="*/ 163354 w 914400"/>
                <a:gd name="connsiteY9" fmla="*/ 35411 h 352425"/>
                <a:gd name="connsiteX10" fmla="*/ 142399 w 914400"/>
                <a:gd name="connsiteY10" fmla="*/ 40174 h 352425"/>
                <a:gd name="connsiteX11" fmla="*/ 7144 w 914400"/>
                <a:gd name="connsiteY11" fmla="*/ 104944 h 352425"/>
                <a:gd name="connsiteX12" fmla="*/ 18574 w 914400"/>
                <a:gd name="connsiteY12" fmla="*/ 115421 h 352425"/>
                <a:gd name="connsiteX13" fmla="*/ 20479 w 914400"/>
                <a:gd name="connsiteY13" fmla="*/ 112564 h 352425"/>
                <a:gd name="connsiteX14" fmla="*/ 76676 w 914400"/>
                <a:gd name="connsiteY14" fmla="*/ 94467 h 352425"/>
                <a:gd name="connsiteX15" fmla="*/ 99536 w 914400"/>
                <a:gd name="connsiteY15" fmla="*/ 80179 h 352425"/>
                <a:gd name="connsiteX16" fmla="*/ 106204 w 914400"/>
                <a:gd name="connsiteY16" fmla="*/ 81131 h 352425"/>
                <a:gd name="connsiteX17" fmla="*/ 101441 w 914400"/>
                <a:gd name="connsiteY17" fmla="*/ 89704 h 352425"/>
                <a:gd name="connsiteX18" fmla="*/ 156686 w 914400"/>
                <a:gd name="connsiteY18" fmla="*/ 96371 h 352425"/>
                <a:gd name="connsiteX19" fmla="*/ 112871 w 914400"/>
                <a:gd name="connsiteY19" fmla="*/ 111611 h 352425"/>
                <a:gd name="connsiteX20" fmla="*/ 144304 w 914400"/>
                <a:gd name="connsiteY20" fmla="*/ 213529 h 352425"/>
                <a:gd name="connsiteX21" fmla="*/ 339566 w 914400"/>
                <a:gd name="connsiteY21" fmla="*/ 336401 h 352425"/>
                <a:gd name="connsiteX22" fmla="*/ 423386 w 914400"/>
                <a:gd name="connsiteY22" fmla="*/ 348784 h 352425"/>
                <a:gd name="connsiteX23" fmla="*/ 493871 w 914400"/>
                <a:gd name="connsiteY23" fmla="*/ 305921 h 352425"/>
                <a:gd name="connsiteX24" fmla="*/ 644367 w 914400"/>
                <a:gd name="connsiteY24" fmla="*/ 238294 h 352425"/>
                <a:gd name="connsiteX25" fmla="*/ 702469 w 914400"/>
                <a:gd name="connsiteY25" fmla="*/ 225911 h 352425"/>
                <a:gd name="connsiteX26" fmla="*/ 772001 w 914400"/>
                <a:gd name="connsiteY26" fmla="*/ 149711 h 352425"/>
                <a:gd name="connsiteX27" fmla="*/ 791051 w 914400"/>
                <a:gd name="connsiteY27" fmla="*/ 85894 h 352425"/>
                <a:gd name="connsiteX28" fmla="*/ 746284 w 914400"/>
                <a:gd name="connsiteY28" fmla="*/ 54461 h 352425"/>
                <a:gd name="connsiteX29" fmla="*/ 613886 w 914400"/>
                <a:gd name="connsiteY29" fmla="*/ 59224 h 352425"/>
                <a:gd name="connsiteX30" fmla="*/ 792004 w 914400"/>
                <a:gd name="connsiteY30" fmla="*/ 27792 h 352425"/>
                <a:gd name="connsiteX31" fmla="*/ 908209 w 914400"/>
                <a:gd name="connsiteY31" fmla="*/ 33506 h 352425"/>
                <a:gd name="connsiteX32" fmla="*/ 910114 w 914400"/>
                <a:gd name="connsiteY32" fmla="*/ 31601 h 352425"/>
                <a:gd name="connsiteX33" fmla="*/ 150971 w 914400"/>
                <a:gd name="connsiteY33" fmla="*/ 56367 h 352425"/>
                <a:gd name="connsiteX34" fmla="*/ 150971 w 914400"/>
                <a:gd name="connsiteY34" fmla="*/ 56367 h 352425"/>
                <a:gd name="connsiteX35" fmla="*/ 150971 w 914400"/>
                <a:gd name="connsiteY35" fmla="*/ 56367 h 352425"/>
                <a:gd name="connsiteX36" fmla="*/ 157639 w 914400"/>
                <a:gd name="connsiteY36" fmla="*/ 57319 h 352425"/>
                <a:gd name="connsiteX37" fmla="*/ 157639 w 914400"/>
                <a:gd name="connsiteY37" fmla="*/ 57319 h 352425"/>
                <a:gd name="connsiteX38" fmla="*/ 157639 w 914400"/>
                <a:gd name="connsiteY38" fmla="*/ 5731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14400" h="352425">
                  <a:moveTo>
                    <a:pt x="910114" y="31601"/>
                  </a:moveTo>
                  <a:cubicBezTo>
                    <a:pt x="903446" y="18267"/>
                    <a:pt x="830104" y="13504"/>
                    <a:pt x="816769" y="21124"/>
                  </a:cubicBezTo>
                  <a:cubicBezTo>
                    <a:pt x="812959" y="8742"/>
                    <a:pt x="810101" y="15409"/>
                    <a:pt x="796767" y="18267"/>
                  </a:cubicBezTo>
                  <a:cubicBezTo>
                    <a:pt x="788194" y="19219"/>
                    <a:pt x="778669" y="19219"/>
                    <a:pt x="768192" y="19219"/>
                  </a:cubicBezTo>
                  <a:lnTo>
                    <a:pt x="768192" y="17314"/>
                  </a:lnTo>
                  <a:cubicBezTo>
                    <a:pt x="767239" y="18267"/>
                    <a:pt x="768192" y="18267"/>
                    <a:pt x="768192" y="19219"/>
                  </a:cubicBezTo>
                  <a:cubicBezTo>
                    <a:pt x="711994" y="17314"/>
                    <a:pt x="634842" y="-3641"/>
                    <a:pt x="613886" y="14456"/>
                  </a:cubicBezTo>
                  <a:cubicBezTo>
                    <a:pt x="621506" y="13504"/>
                    <a:pt x="617696" y="13504"/>
                    <a:pt x="620554" y="18267"/>
                  </a:cubicBezTo>
                  <a:cubicBezTo>
                    <a:pt x="609124" y="1121"/>
                    <a:pt x="455771" y="15409"/>
                    <a:pt x="440531" y="21124"/>
                  </a:cubicBezTo>
                  <a:cubicBezTo>
                    <a:pt x="425291" y="50651"/>
                    <a:pt x="164306" y="33506"/>
                    <a:pt x="163354" y="35411"/>
                  </a:cubicBezTo>
                  <a:cubicBezTo>
                    <a:pt x="159544" y="37317"/>
                    <a:pt x="141446" y="38269"/>
                    <a:pt x="142399" y="40174"/>
                  </a:cubicBezTo>
                  <a:cubicBezTo>
                    <a:pt x="122396" y="22076"/>
                    <a:pt x="34766" y="106849"/>
                    <a:pt x="7144" y="104944"/>
                  </a:cubicBezTo>
                  <a:cubicBezTo>
                    <a:pt x="10001" y="106849"/>
                    <a:pt x="16669" y="115421"/>
                    <a:pt x="18574" y="115421"/>
                  </a:cubicBezTo>
                  <a:cubicBezTo>
                    <a:pt x="19526" y="114469"/>
                    <a:pt x="20479" y="113517"/>
                    <a:pt x="20479" y="112564"/>
                  </a:cubicBezTo>
                  <a:cubicBezTo>
                    <a:pt x="28099" y="108754"/>
                    <a:pt x="72866" y="95419"/>
                    <a:pt x="76676" y="94467"/>
                  </a:cubicBezTo>
                  <a:cubicBezTo>
                    <a:pt x="78581" y="93514"/>
                    <a:pt x="98584" y="83989"/>
                    <a:pt x="99536" y="80179"/>
                  </a:cubicBezTo>
                  <a:cubicBezTo>
                    <a:pt x="102394" y="80179"/>
                    <a:pt x="107156" y="81131"/>
                    <a:pt x="106204" y="81131"/>
                  </a:cubicBezTo>
                  <a:cubicBezTo>
                    <a:pt x="108109" y="92561"/>
                    <a:pt x="94774" y="76369"/>
                    <a:pt x="101441" y="89704"/>
                  </a:cubicBezTo>
                  <a:cubicBezTo>
                    <a:pt x="118586" y="92561"/>
                    <a:pt x="136684" y="94467"/>
                    <a:pt x="156686" y="96371"/>
                  </a:cubicBezTo>
                  <a:cubicBezTo>
                    <a:pt x="133826" y="103992"/>
                    <a:pt x="112871" y="111611"/>
                    <a:pt x="112871" y="111611"/>
                  </a:cubicBezTo>
                  <a:lnTo>
                    <a:pt x="144304" y="213529"/>
                  </a:lnTo>
                  <a:lnTo>
                    <a:pt x="339566" y="336401"/>
                  </a:lnTo>
                  <a:lnTo>
                    <a:pt x="423386" y="348784"/>
                  </a:lnTo>
                  <a:lnTo>
                    <a:pt x="493871" y="305921"/>
                  </a:lnTo>
                  <a:lnTo>
                    <a:pt x="644367" y="238294"/>
                  </a:lnTo>
                  <a:cubicBezTo>
                    <a:pt x="644367" y="238294"/>
                    <a:pt x="692944" y="229721"/>
                    <a:pt x="702469" y="225911"/>
                  </a:cubicBezTo>
                  <a:cubicBezTo>
                    <a:pt x="711994" y="223054"/>
                    <a:pt x="762476" y="159236"/>
                    <a:pt x="772001" y="149711"/>
                  </a:cubicBezTo>
                  <a:cubicBezTo>
                    <a:pt x="781526" y="140186"/>
                    <a:pt x="791051" y="85894"/>
                    <a:pt x="791051" y="85894"/>
                  </a:cubicBezTo>
                  <a:cubicBezTo>
                    <a:pt x="791051" y="85894"/>
                    <a:pt x="765334" y="54461"/>
                    <a:pt x="746284" y="54461"/>
                  </a:cubicBezTo>
                  <a:cubicBezTo>
                    <a:pt x="740569" y="54461"/>
                    <a:pt x="686276" y="56367"/>
                    <a:pt x="613886" y="59224"/>
                  </a:cubicBezTo>
                  <a:cubicBezTo>
                    <a:pt x="686276" y="47794"/>
                    <a:pt x="749142" y="36364"/>
                    <a:pt x="792004" y="27792"/>
                  </a:cubicBezTo>
                  <a:cubicBezTo>
                    <a:pt x="812006" y="23981"/>
                    <a:pt x="890111" y="36364"/>
                    <a:pt x="908209" y="33506"/>
                  </a:cubicBezTo>
                  <a:cubicBezTo>
                    <a:pt x="908209" y="33506"/>
                    <a:pt x="908209" y="32554"/>
                    <a:pt x="910114" y="31601"/>
                  </a:cubicBezTo>
                  <a:close/>
                  <a:moveTo>
                    <a:pt x="150971" y="56367"/>
                  </a:moveTo>
                  <a:cubicBezTo>
                    <a:pt x="150019" y="56367"/>
                    <a:pt x="147161" y="57319"/>
                    <a:pt x="150971" y="56367"/>
                  </a:cubicBezTo>
                  <a:lnTo>
                    <a:pt x="150971" y="56367"/>
                  </a:lnTo>
                  <a:close/>
                  <a:moveTo>
                    <a:pt x="157639" y="57319"/>
                  </a:moveTo>
                  <a:cubicBezTo>
                    <a:pt x="153829" y="56367"/>
                    <a:pt x="154781" y="54461"/>
                    <a:pt x="157639" y="57319"/>
                  </a:cubicBezTo>
                  <a:lnTo>
                    <a:pt x="157639" y="57319"/>
                  </a:lnTo>
                  <a:close/>
                </a:path>
              </a:pathLst>
            </a:custGeom>
            <a:grp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A06D4FBF-1E1A-4864-A32D-B4FBA69802E6}"/>
                </a:ext>
              </a:extLst>
            </p:cNvPr>
            <p:cNvSpPr/>
            <p:nvPr/>
          </p:nvSpPr>
          <p:spPr>
            <a:xfrm>
              <a:off x="7747738" y="937166"/>
              <a:ext cx="9525" cy="9525"/>
            </a:xfrm>
            <a:custGeom>
              <a:avLst/>
              <a:gdLst>
                <a:gd name="connsiteX0" fmla="*/ 9422 w 9525"/>
                <a:gd name="connsiteY0" fmla="*/ 7713 h 9525"/>
                <a:gd name="connsiteX1" fmla="*/ 7517 w 9525"/>
                <a:gd name="connsiteY1" fmla="*/ 9618 h 9525"/>
                <a:gd name="connsiteX2" fmla="*/ 9422 w 9525"/>
                <a:gd name="connsiteY2" fmla="*/ 7713 h 9525"/>
              </a:gdLst>
              <a:ahLst/>
              <a:cxnLst>
                <a:cxn ang="0">
                  <a:pos x="connsiteX0" y="connsiteY0"/>
                </a:cxn>
                <a:cxn ang="0">
                  <a:pos x="connsiteX1" y="connsiteY1"/>
                </a:cxn>
                <a:cxn ang="0">
                  <a:pos x="connsiteX2" y="connsiteY2"/>
                </a:cxn>
              </a:cxnLst>
              <a:rect l="l" t="t" r="r" b="b"/>
              <a:pathLst>
                <a:path w="9525" h="9525">
                  <a:moveTo>
                    <a:pt x="9422" y="7713"/>
                  </a:moveTo>
                  <a:cubicBezTo>
                    <a:pt x="7517" y="6761"/>
                    <a:pt x="6565" y="6761"/>
                    <a:pt x="7517" y="9618"/>
                  </a:cubicBezTo>
                  <a:cubicBezTo>
                    <a:pt x="9422" y="8666"/>
                    <a:pt x="9422" y="8666"/>
                    <a:pt x="9422" y="7713"/>
                  </a:cubicBezTo>
                  <a:close/>
                </a:path>
              </a:pathLst>
            </a:custGeom>
            <a:grp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41E650B-A2A7-4878-A03A-AE986EE2F600}"/>
                </a:ext>
              </a:extLst>
            </p:cNvPr>
            <p:cNvSpPr/>
            <p:nvPr/>
          </p:nvSpPr>
          <p:spPr>
            <a:xfrm>
              <a:off x="7747159" y="939641"/>
              <a:ext cx="9525" cy="9525"/>
            </a:xfrm>
            <a:custGeom>
              <a:avLst/>
              <a:gdLst>
                <a:gd name="connsiteX0" fmla="*/ 9049 w 9525"/>
                <a:gd name="connsiteY0" fmla="*/ 7144 h 9525"/>
                <a:gd name="connsiteX1" fmla="*/ 7144 w 9525"/>
                <a:gd name="connsiteY1" fmla="*/ 7144 h 9525"/>
                <a:gd name="connsiteX2" fmla="*/ 9049 w 9525"/>
                <a:gd name="connsiteY2" fmla="*/ 7144 h 9525"/>
                <a:gd name="connsiteX3" fmla="*/ 9049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9049" y="7144"/>
                  </a:moveTo>
                  <a:cubicBezTo>
                    <a:pt x="8096" y="7144"/>
                    <a:pt x="8096" y="7144"/>
                    <a:pt x="7144" y="7144"/>
                  </a:cubicBezTo>
                  <a:cubicBezTo>
                    <a:pt x="7144" y="7144"/>
                    <a:pt x="8096" y="7144"/>
                    <a:pt x="9049" y="7144"/>
                  </a:cubicBezTo>
                  <a:cubicBezTo>
                    <a:pt x="9049" y="7144"/>
                    <a:pt x="9049" y="7144"/>
                    <a:pt x="9049" y="7144"/>
                  </a:cubicBezTo>
                  <a:close/>
                </a:path>
              </a:pathLst>
            </a:custGeom>
            <a:grp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62F61B45-2FBD-4818-A1B6-CE1DE5CBE013}"/>
                </a:ext>
              </a:extLst>
            </p:cNvPr>
            <p:cNvSpPr/>
            <p:nvPr/>
          </p:nvSpPr>
          <p:spPr>
            <a:xfrm>
              <a:off x="6913721" y="10015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7D3D9B2D-4456-46F3-8ED4-AC3C8BC85926}"/>
                </a:ext>
              </a:extLst>
            </p:cNvPr>
            <p:cNvSpPr/>
            <p:nvPr/>
          </p:nvSpPr>
          <p:spPr>
            <a:xfrm>
              <a:off x="6843236" y="101107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7144" y="7144"/>
                    <a:pt x="8096" y="7144"/>
                  </a:cubicBezTo>
                  <a:close/>
                </a:path>
              </a:pathLst>
            </a:custGeom>
            <a:grp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72435DFF-A762-4495-A07D-750572ECEEB0}"/>
                </a:ext>
              </a:extLst>
            </p:cNvPr>
            <p:cNvSpPr/>
            <p:nvPr/>
          </p:nvSpPr>
          <p:spPr>
            <a:xfrm>
              <a:off x="7633811" y="9234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8960A708-4535-466D-99C1-7E160C39C60C}"/>
                </a:ext>
              </a:extLst>
            </p:cNvPr>
            <p:cNvSpPr/>
            <p:nvPr/>
          </p:nvSpPr>
          <p:spPr>
            <a:xfrm>
              <a:off x="7698581" y="922707"/>
              <a:ext cx="9525" cy="9525"/>
            </a:xfrm>
            <a:custGeom>
              <a:avLst/>
              <a:gdLst>
                <a:gd name="connsiteX0" fmla="*/ 7144 w 9525"/>
                <a:gd name="connsiteY0" fmla="*/ 8837 h 9525"/>
                <a:gd name="connsiteX1" fmla="*/ 7144 w 9525"/>
                <a:gd name="connsiteY1" fmla="*/ 8837 h 9525"/>
                <a:gd name="connsiteX2" fmla="*/ 7144 w 9525"/>
                <a:gd name="connsiteY2" fmla="*/ 8837 h 9525"/>
              </a:gdLst>
              <a:ahLst/>
              <a:cxnLst>
                <a:cxn ang="0">
                  <a:pos x="connsiteX0" y="connsiteY0"/>
                </a:cxn>
                <a:cxn ang="0">
                  <a:pos x="connsiteX1" y="connsiteY1"/>
                </a:cxn>
                <a:cxn ang="0">
                  <a:pos x="connsiteX2" y="connsiteY2"/>
                </a:cxn>
              </a:cxnLst>
              <a:rect l="l" t="t" r="r" b="b"/>
              <a:pathLst>
                <a:path w="9525" h="9525">
                  <a:moveTo>
                    <a:pt x="7144" y="8837"/>
                  </a:moveTo>
                  <a:cubicBezTo>
                    <a:pt x="7144" y="8837"/>
                    <a:pt x="7144" y="5027"/>
                    <a:pt x="7144" y="8837"/>
                  </a:cubicBezTo>
                  <a:lnTo>
                    <a:pt x="7144" y="8837"/>
                  </a:lnTo>
                  <a:close/>
                </a:path>
              </a:pathLst>
            </a:custGeom>
            <a:grp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A3DC8101-F1FB-4213-9F31-29EF825DF013}"/>
                </a:ext>
              </a:extLst>
            </p:cNvPr>
            <p:cNvSpPr/>
            <p:nvPr/>
          </p:nvSpPr>
          <p:spPr>
            <a:xfrm>
              <a:off x="7749064" y="943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7144"/>
                    <a:pt x="8096" y="7144"/>
                    <a:pt x="7144" y="7144"/>
                  </a:cubicBezTo>
                  <a:lnTo>
                    <a:pt x="7144" y="7144"/>
                  </a:lnTo>
                  <a:close/>
                </a:path>
              </a:pathLst>
            </a:custGeom>
            <a:grp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46447620-2F42-429A-82F5-52BDE0B52C22}"/>
                </a:ext>
              </a:extLst>
            </p:cNvPr>
            <p:cNvSpPr/>
            <p:nvPr/>
          </p:nvSpPr>
          <p:spPr>
            <a:xfrm>
              <a:off x="7750969" y="94154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691AF23A-CB3A-4050-8AB8-51EC5D8E49E2}"/>
                </a:ext>
              </a:extLst>
            </p:cNvPr>
            <p:cNvSpPr/>
            <p:nvPr/>
          </p:nvSpPr>
          <p:spPr>
            <a:xfrm>
              <a:off x="7729061" y="946837"/>
              <a:ext cx="19050" cy="9525"/>
            </a:xfrm>
            <a:custGeom>
              <a:avLst/>
              <a:gdLst>
                <a:gd name="connsiteX0" fmla="*/ 7144 w 19050"/>
                <a:gd name="connsiteY0" fmla="*/ 7567 h 9525"/>
                <a:gd name="connsiteX1" fmla="*/ 7144 w 19050"/>
                <a:gd name="connsiteY1" fmla="*/ 7567 h 9525"/>
                <a:gd name="connsiteX2" fmla="*/ 7144 w 19050"/>
                <a:gd name="connsiteY2" fmla="*/ 7567 h 9525"/>
              </a:gdLst>
              <a:ahLst/>
              <a:cxnLst>
                <a:cxn ang="0">
                  <a:pos x="connsiteX0" y="connsiteY0"/>
                </a:cxn>
                <a:cxn ang="0">
                  <a:pos x="connsiteX1" y="connsiteY1"/>
                </a:cxn>
                <a:cxn ang="0">
                  <a:pos x="connsiteX2" y="connsiteY2"/>
                </a:cxn>
              </a:cxnLst>
              <a:rect l="l" t="t" r="r" b="b"/>
              <a:pathLst>
                <a:path w="19050" h="9525">
                  <a:moveTo>
                    <a:pt x="7144" y="7567"/>
                  </a:moveTo>
                  <a:cubicBezTo>
                    <a:pt x="7144" y="7567"/>
                    <a:pt x="19526" y="6615"/>
                    <a:pt x="7144" y="7567"/>
                  </a:cubicBezTo>
                  <a:lnTo>
                    <a:pt x="7144" y="7567"/>
                  </a:lnTo>
                  <a:close/>
                </a:path>
              </a:pathLst>
            </a:custGeom>
            <a:grp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F113FF14-3F6F-4449-A040-3DE9E5F9904B}"/>
                </a:ext>
              </a:extLst>
            </p:cNvPr>
            <p:cNvSpPr/>
            <p:nvPr/>
          </p:nvSpPr>
          <p:spPr>
            <a:xfrm>
              <a:off x="7707154" y="908604"/>
              <a:ext cx="9525" cy="9525"/>
            </a:xfrm>
            <a:custGeom>
              <a:avLst/>
              <a:gdLst>
                <a:gd name="connsiteX0" fmla="*/ 7144 w 9525"/>
                <a:gd name="connsiteY0" fmla="*/ 8653 h 9525"/>
                <a:gd name="connsiteX1" fmla="*/ 7144 w 9525"/>
                <a:gd name="connsiteY1" fmla="*/ 8653 h 9525"/>
                <a:gd name="connsiteX2" fmla="*/ 7144 w 9525"/>
                <a:gd name="connsiteY2" fmla="*/ 8653 h 9525"/>
              </a:gdLst>
              <a:ahLst/>
              <a:cxnLst>
                <a:cxn ang="0">
                  <a:pos x="connsiteX0" y="connsiteY0"/>
                </a:cxn>
                <a:cxn ang="0">
                  <a:pos x="connsiteX1" y="connsiteY1"/>
                </a:cxn>
                <a:cxn ang="0">
                  <a:pos x="connsiteX2" y="connsiteY2"/>
                </a:cxn>
              </a:cxnLst>
              <a:rect l="l" t="t" r="r" b="b"/>
              <a:pathLst>
                <a:path w="9525" h="9525">
                  <a:moveTo>
                    <a:pt x="7144" y="8653"/>
                  </a:moveTo>
                  <a:cubicBezTo>
                    <a:pt x="10954" y="7700"/>
                    <a:pt x="13811" y="5795"/>
                    <a:pt x="7144" y="8653"/>
                  </a:cubicBezTo>
                  <a:lnTo>
                    <a:pt x="7144" y="8653"/>
                  </a:lnTo>
                  <a:close/>
                </a:path>
              </a:pathLst>
            </a:custGeom>
            <a:grp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6EB66282-2B36-4BDA-A571-67D9C90E85F5}"/>
                </a:ext>
              </a:extLst>
            </p:cNvPr>
            <p:cNvSpPr/>
            <p:nvPr/>
          </p:nvSpPr>
          <p:spPr>
            <a:xfrm>
              <a:off x="7693104" y="90916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9763" y="8096"/>
                    <a:pt x="7858" y="7144"/>
                    <a:pt x="7858" y="7144"/>
                  </a:cubicBezTo>
                  <a:cubicBezTo>
                    <a:pt x="6906" y="8096"/>
                    <a:pt x="6906" y="8096"/>
                    <a:pt x="7858" y="9049"/>
                  </a:cubicBezTo>
                  <a:close/>
                </a:path>
              </a:pathLst>
            </a:custGeom>
            <a:grp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35C38DA6-97DA-4EA9-8E55-660EFC74EB02}"/>
                </a:ext>
              </a:extLst>
            </p:cNvPr>
            <p:cNvSpPr/>
            <p:nvPr/>
          </p:nvSpPr>
          <p:spPr>
            <a:xfrm>
              <a:off x="7289006" y="920505"/>
              <a:ext cx="9525" cy="9525"/>
            </a:xfrm>
            <a:custGeom>
              <a:avLst/>
              <a:gdLst>
                <a:gd name="connsiteX0" fmla="*/ 10954 w 9525"/>
                <a:gd name="connsiteY0" fmla="*/ 9135 h 9525"/>
                <a:gd name="connsiteX1" fmla="*/ 7144 w 9525"/>
                <a:gd name="connsiteY1" fmla="*/ 8182 h 9525"/>
                <a:gd name="connsiteX2" fmla="*/ 10954 w 9525"/>
                <a:gd name="connsiteY2" fmla="*/ 9135 h 9525"/>
              </a:gdLst>
              <a:ahLst/>
              <a:cxnLst>
                <a:cxn ang="0">
                  <a:pos x="connsiteX0" y="connsiteY0"/>
                </a:cxn>
                <a:cxn ang="0">
                  <a:pos x="connsiteX1" y="connsiteY1"/>
                </a:cxn>
                <a:cxn ang="0">
                  <a:pos x="connsiteX2" y="connsiteY2"/>
                </a:cxn>
              </a:cxnLst>
              <a:rect l="l" t="t" r="r" b="b"/>
              <a:pathLst>
                <a:path w="9525" h="9525">
                  <a:moveTo>
                    <a:pt x="10954" y="9135"/>
                  </a:moveTo>
                  <a:cubicBezTo>
                    <a:pt x="10001" y="7230"/>
                    <a:pt x="8096" y="6277"/>
                    <a:pt x="7144" y="8182"/>
                  </a:cubicBezTo>
                  <a:cubicBezTo>
                    <a:pt x="9049" y="8182"/>
                    <a:pt x="10954" y="9135"/>
                    <a:pt x="10954" y="9135"/>
                  </a:cubicBezTo>
                  <a:close/>
                </a:path>
              </a:pathLst>
            </a:custGeom>
            <a:grpFill/>
            <a:ln w="9525" cap="flat">
              <a:noFill/>
              <a:prstDash val="solid"/>
              <a:miter/>
            </a:ln>
          </p:spPr>
          <p:txBody>
            <a:bodyPr rtlCol="0" anchor="ctr"/>
            <a:lstStyle/>
            <a:p>
              <a:endParaRPr lang="en-US"/>
            </a:p>
          </p:txBody>
        </p:sp>
      </p:grpSp>
      <p:grpSp>
        <p:nvGrpSpPr>
          <p:cNvPr id="1249" name="Group 1248">
            <a:extLst>
              <a:ext uri="{FF2B5EF4-FFF2-40B4-BE49-F238E27FC236}">
                <a16:creationId xmlns:a16="http://schemas.microsoft.com/office/drawing/2014/main" id="{524BFC86-E744-42C3-9E37-7C218121DD3D}"/>
              </a:ext>
            </a:extLst>
          </p:cNvPr>
          <p:cNvGrpSpPr/>
          <p:nvPr userDrawn="1"/>
        </p:nvGrpSpPr>
        <p:grpSpPr>
          <a:xfrm rot="18823380" flipH="1">
            <a:off x="1483313" y="4959425"/>
            <a:ext cx="442463" cy="326412"/>
            <a:chOff x="3625593" y="6426852"/>
            <a:chExt cx="335279" cy="247341"/>
          </a:xfrm>
          <a:solidFill>
            <a:schemeClr val="accent1"/>
          </a:solidFill>
        </p:grpSpPr>
        <p:sp>
          <p:nvSpPr>
            <p:cNvPr id="1250" name="Freeform: Shape 1249">
              <a:extLst>
                <a:ext uri="{FF2B5EF4-FFF2-40B4-BE49-F238E27FC236}">
                  <a16:creationId xmlns:a16="http://schemas.microsoft.com/office/drawing/2014/main" id="{50B2D1A6-0258-45B6-BA37-940F08286ADF}"/>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grp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19E8FF67-37E6-4BA4-927B-A8C5CC0D714E}"/>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grp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EB8859E3-B659-47B9-B6BB-687BA101293F}"/>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grp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225FE87D-99D9-47A8-9F31-FECC272B98A8}"/>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grp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C277035B-35D7-40BE-828E-AE99DEC582C5}"/>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grp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E90F11E6-EB2A-4FE5-B1CA-732E122032F9}"/>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grp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EBEA6F8F-0E21-47E8-83E2-59046AA1D591}"/>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grp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69F9023C-1550-447A-8692-6DD1E7FC1581}"/>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grp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6ED873DA-1116-4CFD-BA8F-C9BDDD52D9A6}"/>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grp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6EB1E424-9E82-40D5-AB85-FA8A0311065E}"/>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grp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8373E303-F489-4B0E-BD31-DC6499072D15}"/>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grp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5782D679-884E-4D2F-A51A-5EEC042F7445}"/>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grp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3C7668E2-4270-4625-A42F-30F11EBFBC89}"/>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grp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80DD050D-6B3F-452A-9316-6AF269552616}"/>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grp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50D86DBC-C8FE-45D2-8166-EB326F3A5F60}"/>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grp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9A435E42-1687-457E-9F0C-242A221022AA}"/>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grp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221B6251-BB28-4FE1-A0F5-90BE9A375808}"/>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grp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74482186-114E-4ABA-BFB7-B06A67A961F8}"/>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grp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44566ADB-8858-4061-92D1-9F40ABB3C1CB}"/>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grp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86E6F875-3394-4E84-A511-8CF2DDC2CB69}"/>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grp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37CAAAF8-7F56-40CF-AD75-EB0FF37ABE53}"/>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grp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15913191-73B1-4081-9F88-0975271F2B0A}"/>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grpFill/>
            <a:ln w="9525" cap="flat">
              <a:noFill/>
              <a:prstDash val="solid"/>
              <a:miter/>
            </a:ln>
          </p:spPr>
          <p:txBody>
            <a:bodyPr rtlCol="0" anchor="ctr"/>
            <a:lstStyle/>
            <a:p>
              <a:endParaRPr lang="en-US"/>
            </a:p>
          </p:txBody>
        </p:sp>
      </p:grpSp>
      <p:grpSp>
        <p:nvGrpSpPr>
          <p:cNvPr id="1272" name="Graphic 2712">
            <a:extLst>
              <a:ext uri="{FF2B5EF4-FFF2-40B4-BE49-F238E27FC236}">
                <a16:creationId xmlns:a16="http://schemas.microsoft.com/office/drawing/2014/main" id="{958736B1-4213-4B3F-A36A-4C5588759AC1}"/>
              </a:ext>
            </a:extLst>
          </p:cNvPr>
          <p:cNvGrpSpPr/>
          <p:nvPr userDrawn="1"/>
        </p:nvGrpSpPr>
        <p:grpSpPr>
          <a:xfrm>
            <a:off x="264083" y="6458165"/>
            <a:ext cx="1793928" cy="236043"/>
            <a:chOff x="8251658" y="4916654"/>
            <a:chExt cx="2895600" cy="381000"/>
          </a:xfrm>
          <a:solidFill>
            <a:schemeClr val="accent1"/>
          </a:solidFill>
        </p:grpSpPr>
        <p:sp>
          <p:nvSpPr>
            <p:cNvPr id="1273" name="Freeform: Shape 1272">
              <a:extLst>
                <a:ext uri="{FF2B5EF4-FFF2-40B4-BE49-F238E27FC236}">
                  <a16:creationId xmlns:a16="http://schemas.microsoft.com/office/drawing/2014/main" id="{EE897BF6-079E-42D9-80E1-32253B6839EA}"/>
                </a:ext>
              </a:extLst>
            </p:cNvPr>
            <p:cNvSpPr/>
            <p:nvPr/>
          </p:nvSpPr>
          <p:spPr>
            <a:xfrm>
              <a:off x="8244503" y="5003666"/>
              <a:ext cx="66675" cy="238125"/>
            </a:xfrm>
            <a:custGeom>
              <a:avLst/>
              <a:gdLst>
                <a:gd name="connsiteX0" fmla="*/ 7155 w 66675"/>
                <a:gd name="connsiteY0" fmla="*/ 7286 h 238125"/>
                <a:gd name="connsiteX1" fmla="*/ 61447 w 66675"/>
                <a:gd name="connsiteY1" fmla="*/ 234933 h 238125"/>
                <a:gd name="connsiteX2" fmla="*/ 7155 w 66675"/>
                <a:gd name="connsiteY2" fmla="*/ 7286 h 238125"/>
              </a:gdLst>
              <a:ahLst/>
              <a:cxnLst>
                <a:cxn ang="0">
                  <a:pos x="connsiteX0" y="connsiteY0"/>
                </a:cxn>
                <a:cxn ang="0">
                  <a:pos x="connsiteX1" y="connsiteY1"/>
                </a:cxn>
                <a:cxn ang="0">
                  <a:pos x="connsiteX2" y="connsiteY2"/>
                </a:cxn>
              </a:cxnLst>
              <a:rect l="l" t="t" r="r" b="b"/>
              <a:pathLst>
                <a:path w="66675" h="238125">
                  <a:moveTo>
                    <a:pt x="7155" y="7286"/>
                  </a:moveTo>
                  <a:cubicBezTo>
                    <a:pt x="8107" y="19668"/>
                    <a:pt x="38587" y="258746"/>
                    <a:pt x="61447" y="234933"/>
                  </a:cubicBezTo>
                  <a:cubicBezTo>
                    <a:pt x="66210" y="231123"/>
                    <a:pt x="6202" y="618"/>
                    <a:pt x="7155" y="7286"/>
                  </a:cubicBezTo>
                  <a:close/>
                </a:path>
              </a:pathLst>
            </a:custGeom>
            <a:grp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80F6C23B-0ED8-42D0-88B8-BFE1C5865C3B}"/>
                </a:ext>
              </a:extLst>
            </p:cNvPr>
            <p:cNvSpPr/>
            <p:nvPr/>
          </p:nvSpPr>
          <p:spPr>
            <a:xfrm>
              <a:off x="8263336" y="4998252"/>
              <a:ext cx="114300" cy="161925"/>
            </a:xfrm>
            <a:custGeom>
              <a:avLst/>
              <a:gdLst>
                <a:gd name="connsiteX0" fmla="*/ 8325 w 114300"/>
                <a:gd name="connsiteY0" fmla="*/ 161290 h 161925"/>
                <a:gd name="connsiteX1" fmla="*/ 112147 w 114300"/>
                <a:gd name="connsiteY1" fmla="*/ 12700 h 161925"/>
                <a:gd name="connsiteX2" fmla="*/ 8325 w 114300"/>
                <a:gd name="connsiteY2" fmla="*/ 161290 h 161925"/>
              </a:gdLst>
              <a:ahLst/>
              <a:cxnLst>
                <a:cxn ang="0">
                  <a:pos x="connsiteX0" y="connsiteY0"/>
                </a:cxn>
                <a:cxn ang="0">
                  <a:pos x="connsiteX1" y="connsiteY1"/>
                </a:cxn>
                <a:cxn ang="0">
                  <a:pos x="connsiteX2" y="connsiteY2"/>
                </a:cxn>
              </a:cxnLst>
              <a:rect l="l" t="t" r="r" b="b"/>
              <a:pathLst>
                <a:path w="114300" h="161925">
                  <a:moveTo>
                    <a:pt x="8325" y="161290"/>
                  </a:moveTo>
                  <a:cubicBezTo>
                    <a:pt x="6420" y="165100"/>
                    <a:pt x="115957" y="15557"/>
                    <a:pt x="112147" y="12700"/>
                  </a:cubicBezTo>
                  <a:cubicBezTo>
                    <a:pt x="71190" y="-29210"/>
                    <a:pt x="-3105" y="180340"/>
                    <a:pt x="8325" y="161290"/>
                  </a:cubicBezTo>
                  <a:close/>
                </a:path>
              </a:pathLst>
            </a:custGeom>
            <a:grp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85150FB7-5A52-42BF-9706-578309142D7C}"/>
                </a:ext>
              </a:extLst>
            </p:cNvPr>
            <p:cNvSpPr/>
            <p:nvPr/>
          </p:nvSpPr>
          <p:spPr>
            <a:xfrm>
              <a:off x="8315217" y="5083741"/>
              <a:ext cx="171450" cy="142875"/>
            </a:xfrm>
            <a:custGeom>
              <a:avLst/>
              <a:gdLst>
                <a:gd name="connsiteX0" fmla="*/ 7878 w 171450"/>
                <a:gd name="connsiteY0" fmla="*/ 7221 h 142875"/>
                <a:gd name="connsiteX1" fmla="*/ 156468 w 171450"/>
                <a:gd name="connsiteY1" fmla="*/ 139618 h 142875"/>
                <a:gd name="connsiteX2" fmla="*/ 7878 w 171450"/>
                <a:gd name="connsiteY2" fmla="*/ 7221 h 142875"/>
              </a:gdLst>
              <a:ahLst/>
              <a:cxnLst>
                <a:cxn ang="0">
                  <a:pos x="connsiteX0" y="connsiteY0"/>
                </a:cxn>
                <a:cxn ang="0">
                  <a:pos x="connsiteX1" y="connsiteY1"/>
                </a:cxn>
                <a:cxn ang="0">
                  <a:pos x="connsiteX2" y="connsiteY2"/>
                </a:cxn>
              </a:cxnLst>
              <a:rect l="l" t="t" r="r" b="b"/>
              <a:pathLst>
                <a:path w="171450" h="142875">
                  <a:moveTo>
                    <a:pt x="7878" y="7221"/>
                  </a:moveTo>
                  <a:cubicBezTo>
                    <a:pt x="47883" y="3411"/>
                    <a:pt x="153611" y="142476"/>
                    <a:pt x="156468" y="139618"/>
                  </a:cubicBezTo>
                  <a:cubicBezTo>
                    <a:pt x="220286" y="76753"/>
                    <a:pt x="-7362" y="9126"/>
                    <a:pt x="7878" y="7221"/>
                  </a:cubicBezTo>
                  <a:close/>
                </a:path>
              </a:pathLst>
            </a:custGeom>
            <a:grp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75057F08-7998-4AB1-81B1-9A16B67B04FF}"/>
                </a:ext>
              </a:extLst>
            </p:cNvPr>
            <p:cNvSpPr/>
            <p:nvPr/>
          </p:nvSpPr>
          <p:spPr>
            <a:xfrm>
              <a:off x="8449833" y="4909526"/>
              <a:ext cx="114300" cy="142875"/>
            </a:xfrm>
            <a:custGeom>
              <a:avLst/>
              <a:gdLst>
                <a:gd name="connsiteX0" fmla="*/ 101863 w 114300"/>
                <a:gd name="connsiteY0" fmla="*/ 20463 h 142875"/>
                <a:gd name="connsiteX1" fmla="*/ 49475 w 114300"/>
                <a:gd name="connsiteY1" fmla="*/ 132858 h 142875"/>
                <a:gd name="connsiteX2" fmla="*/ 67573 w 114300"/>
                <a:gd name="connsiteY2" fmla="*/ 16653 h 142875"/>
                <a:gd name="connsiteX3" fmla="*/ 98053 w 114300"/>
                <a:gd name="connsiteY3" fmla="*/ 98568 h 142875"/>
                <a:gd name="connsiteX4" fmla="*/ 22805 w 114300"/>
                <a:gd name="connsiteY4" fmla="*/ 93806 h 142875"/>
                <a:gd name="connsiteX5" fmla="*/ 101863 w 114300"/>
                <a:gd name="connsiteY5" fmla="*/ 2046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42875">
                  <a:moveTo>
                    <a:pt x="101863" y="20463"/>
                  </a:moveTo>
                  <a:cubicBezTo>
                    <a:pt x="58048" y="-37639"/>
                    <a:pt x="-53395" y="111903"/>
                    <a:pt x="49475" y="132858"/>
                  </a:cubicBezTo>
                  <a:cubicBezTo>
                    <a:pt x="179968" y="159528"/>
                    <a:pt x="73288" y="-4302"/>
                    <a:pt x="67573" y="16653"/>
                  </a:cubicBezTo>
                  <a:cubicBezTo>
                    <a:pt x="65668" y="22368"/>
                    <a:pt x="148535" y="90948"/>
                    <a:pt x="98053" y="98568"/>
                  </a:cubicBezTo>
                  <a:cubicBezTo>
                    <a:pt x="87575" y="100473"/>
                    <a:pt x="7565" y="150003"/>
                    <a:pt x="22805" y="93806"/>
                  </a:cubicBezTo>
                  <a:cubicBezTo>
                    <a:pt x="29473" y="68088"/>
                    <a:pt x="83765" y="-4302"/>
                    <a:pt x="101863" y="20463"/>
                  </a:cubicBezTo>
                  <a:close/>
                </a:path>
              </a:pathLst>
            </a:custGeom>
            <a:grp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4FE897D3-B35D-4001-B132-4CD981C07996}"/>
                </a:ext>
              </a:extLst>
            </p:cNvPr>
            <p:cNvSpPr/>
            <p:nvPr/>
          </p:nvSpPr>
          <p:spPr>
            <a:xfrm>
              <a:off x="8483949" y="4913169"/>
              <a:ext cx="57150" cy="114300"/>
            </a:xfrm>
            <a:custGeom>
              <a:avLst/>
              <a:gdLst>
                <a:gd name="connsiteX0" fmla="*/ 22027 w 57150"/>
                <a:gd name="connsiteY0" fmla="*/ 11105 h 114300"/>
                <a:gd name="connsiteX1" fmla="*/ 36314 w 57150"/>
                <a:gd name="connsiteY1" fmla="*/ 114928 h 114300"/>
                <a:gd name="connsiteX2" fmla="*/ 22027 w 57150"/>
                <a:gd name="connsiteY2" fmla="*/ 11105 h 114300"/>
              </a:gdLst>
              <a:ahLst/>
              <a:cxnLst>
                <a:cxn ang="0">
                  <a:pos x="connsiteX0" y="connsiteY0"/>
                </a:cxn>
                <a:cxn ang="0">
                  <a:pos x="connsiteX1" y="connsiteY1"/>
                </a:cxn>
                <a:cxn ang="0">
                  <a:pos x="connsiteX2" y="connsiteY2"/>
                </a:cxn>
              </a:cxnLst>
              <a:rect l="l" t="t" r="r" b="b"/>
              <a:pathLst>
                <a:path w="57150" h="114300">
                  <a:moveTo>
                    <a:pt x="22027" y="11105"/>
                  </a:moveTo>
                  <a:cubicBezTo>
                    <a:pt x="-1786" y="63493"/>
                    <a:pt x="2977" y="97783"/>
                    <a:pt x="36314" y="114928"/>
                  </a:cubicBezTo>
                  <a:cubicBezTo>
                    <a:pt x="87749" y="100640"/>
                    <a:pt x="22027" y="-15565"/>
                    <a:pt x="22027" y="11105"/>
                  </a:cubicBezTo>
                  <a:close/>
                </a:path>
              </a:pathLst>
            </a:custGeom>
            <a:grp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FBCEF9B5-6459-4BD5-80F4-1CFFAEE63AF6}"/>
                </a:ext>
              </a:extLst>
            </p:cNvPr>
            <p:cNvSpPr/>
            <p:nvPr/>
          </p:nvSpPr>
          <p:spPr>
            <a:xfrm>
              <a:off x="8450069" y="4949748"/>
              <a:ext cx="95250" cy="47625"/>
            </a:xfrm>
            <a:custGeom>
              <a:avLst/>
              <a:gdLst>
                <a:gd name="connsiteX0" fmla="*/ 13044 w 95250"/>
                <a:gd name="connsiteY0" fmla="*/ 40249 h 47625"/>
                <a:gd name="connsiteX1" fmla="*/ 93054 w 95250"/>
                <a:gd name="connsiteY1" fmla="*/ 27866 h 47625"/>
                <a:gd name="connsiteX2" fmla="*/ 13044 w 95250"/>
                <a:gd name="connsiteY2" fmla="*/ 40249 h 47625"/>
              </a:gdLst>
              <a:ahLst/>
              <a:cxnLst>
                <a:cxn ang="0">
                  <a:pos x="connsiteX0" y="connsiteY0"/>
                </a:cxn>
                <a:cxn ang="0">
                  <a:pos x="connsiteX1" y="connsiteY1"/>
                </a:cxn>
                <a:cxn ang="0">
                  <a:pos x="connsiteX2" y="connsiteY2"/>
                </a:cxn>
              </a:cxnLst>
              <a:rect l="l" t="t" r="r" b="b"/>
              <a:pathLst>
                <a:path w="95250" h="47625">
                  <a:moveTo>
                    <a:pt x="13044" y="40249"/>
                  </a:moveTo>
                  <a:cubicBezTo>
                    <a:pt x="47334" y="54536"/>
                    <a:pt x="74004" y="49774"/>
                    <a:pt x="93054" y="27866"/>
                  </a:cubicBezTo>
                  <a:cubicBezTo>
                    <a:pt x="92102" y="-27379"/>
                    <a:pt x="-19341" y="45964"/>
                    <a:pt x="13044" y="40249"/>
                  </a:cubicBezTo>
                  <a:close/>
                </a:path>
              </a:pathLst>
            </a:custGeom>
            <a:grp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E6A933CE-7AFE-4A8A-81BF-651840B8380B}"/>
                </a:ext>
              </a:extLst>
            </p:cNvPr>
            <p:cNvSpPr/>
            <p:nvPr/>
          </p:nvSpPr>
          <p:spPr>
            <a:xfrm>
              <a:off x="8625491" y="5099660"/>
              <a:ext cx="180975" cy="171450"/>
            </a:xfrm>
            <a:custGeom>
              <a:avLst/>
              <a:gdLst>
                <a:gd name="connsiteX0" fmla="*/ 122419 w 180975"/>
                <a:gd name="connsiteY0" fmla="*/ 14161 h 171450"/>
                <a:gd name="connsiteX1" fmla="*/ 29074 w 180975"/>
                <a:gd name="connsiteY1" fmla="*/ 148464 h 171450"/>
                <a:gd name="connsiteX2" fmla="*/ 182427 w 180975"/>
                <a:gd name="connsiteY2" fmla="*/ 35116 h 171450"/>
                <a:gd name="connsiteX3" fmla="*/ 23359 w 180975"/>
                <a:gd name="connsiteY3" fmla="*/ 118936 h 171450"/>
                <a:gd name="connsiteX4" fmla="*/ 122419 w 180975"/>
                <a:gd name="connsiteY4" fmla="*/ 14161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71450">
                  <a:moveTo>
                    <a:pt x="122419" y="14161"/>
                  </a:moveTo>
                  <a:cubicBezTo>
                    <a:pt x="105274" y="-21081"/>
                    <a:pt x="-49031" y="84646"/>
                    <a:pt x="29074" y="148464"/>
                  </a:cubicBezTo>
                  <a:cubicBezTo>
                    <a:pt x="132897" y="234189"/>
                    <a:pt x="178617" y="36069"/>
                    <a:pt x="182427" y="35116"/>
                  </a:cubicBezTo>
                  <a:cubicBezTo>
                    <a:pt x="179569" y="36069"/>
                    <a:pt x="62412" y="242761"/>
                    <a:pt x="23359" y="118936"/>
                  </a:cubicBezTo>
                  <a:cubicBezTo>
                    <a:pt x="9072" y="72264"/>
                    <a:pt x="118609" y="4636"/>
                    <a:pt x="122419" y="14161"/>
                  </a:cubicBezTo>
                  <a:close/>
                </a:path>
              </a:pathLst>
            </a:custGeom>
            <a:grp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CE753EAF-3BD4-4CEA-871D-B57A1C38E821}"/>
                </a:ext>
              </a:extLst>
            </p:cNvPr>
            <p:cNvSpPr/>
            <p:nvPr/>
          </p:nvSpPr>
          <p:spPr>
            <a:xfrm>
              <a:off x="8708488" y="4945324"/>
              <a:ext cx="123825" cy="104775"/>
            </a:xfrm>
            <a:custGeom>
              <a:avLst/>
              <a:gdLst>
                <a:gd name="connsiteX0" fmla="*/ 45138 w 123825"/>
                <a:gd name="connsiteY0" fmla="*/ 10382 h 104775"/>
                <a:gd name="connsiteX1" fmla="*/ 79428 w 123825"/>
                <a:gd name="connsiteY1" fmla="*/ 96107 h 104775"/>
                <a:gd name="connsiteX2" fmla="*/ 74665 w 123825"/>
                <a:gd name="connsiteY2" fmla="*/ 7525 h 104775"/>
                <a:gd name="connsiteX3" fmla="*/ 19420 w 123825"/>
                <a:gd name="connsiteY3" fmla="*/ 67532 h 104775"/>
                <a:gd name="connsiteX4" fmla="*/ 45138 w 123825"/>
                <a:gd name="connsiteY4" fmla="*/ 10382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04775">
                  <a:moveTo>
                    <a:pt x="45138" y="10382"/>
                  </a:moveTo>
                  <a:cubicBezTo>
                    <a:pt x="-20585" y="45625"/>
                    <a:pt x="4180" y="105632"/>
                    <a:pt x="79428" y="96107"/>
                  </a:cubicBezTo>
                  <a:cubicBezTo>
                    <a:pt x="178488" y="83725"/>
                    <a:pt x="81333" y="857"/>
                    <a:pt x="74665" y="7525"/>
                  </a:cubicBezTo>
                  <a:cubicBezTo>
                    <a:pt x="82285" y="-95"/>
                    <a:pt x="142293" y="163735"/>
                    <a:pt x="19420" y="67532"/>
                  </a:cubicBezTo>
                  <a:cubicBezTo>
                    <a:pt x="7990" y="58007"/>
                    <a:pt x="69903" y="-2000"/>
                    <a:pt x="45138" y="10382"/>
                  </a:cubicBezTo>
                  <a:close/>
                </a:path>
              </a:pathLst>
            </a:custGeom>
            <a:grp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911B5FBE-7A22-4A10-BF1C-1D03DB6981FA}"/>
                </a:ext>
              </a:extLst>
            </p:cNvPr>
            <p:cNvSpPr/>
            <p:nvPr/>
          </p:nvSpPr>
          <p:spPr>
            <a:xfrm>
              <a:off x="8679777" y="4971800"/>
              <a:ext cx="133350" cy="38100"/>
            </a:xfrm>
            <a:custGeom>
              <a:avLst/>
              <a:gdLst>
                <a:gd name="connsiteX0" fmla="*/ 9079 w 133350"/>
                <a:gd name="connsiteY0" fmla="*/ 32484 h 38100"/>
                <a:gd name="connsiteX1" fmla="*/ 127189 w 133350"/>
                <a:gd name="connsiteY1" fmla="*/ 19149 h 38100"/>
                <a:gd name="connsiteX2" fmla="*/ 9079 w 133350"/>
                <a:gd name="connsiteY2" fmla="*/ 32484 h 38100"/>
              </a:gdLst>
              <a:ahLst/>
              <a:cxnLst>
                <a:cxn ang="0">
                  <a:pos x="connsiteX0" y="connsiteY0"/>
                </a:cxn>
                <a:cxn ang="0">
                  <a:pos x="connsiteX1" y="connsiteY1"/>
                </a:cxn>
                <a:cxn ang="0">
                  <a:pos x="connsiteX2" y="connsiteY2"/>
                </a:cxn>
              </a:cxnLst>
              <a:rect l="l" t="t" r="r" b="b"/>
              <a:pathLst>
                <a:path w="133350" h="38100">
                  <a:moveTo>
                    <a:pt x="9079" y="32484"/>
                  </a:moveTo>
                  <a:cubicBezTo>
                    <a:pt x="6221" y="32484"/>
                    <a:pt x="132904" y="37246"/>
                    <a:pt x="127189" y="19149"/>
                  </a:cubicBezTo>
                  <a:cubicBezTo>
                    <a:pt x="117664" y="-14189"/>
                    <a:pt x="-9971" y="32484"/>
                    <a:pt x="9079" y="32484"/>
                  </a:cubicBezTo>
                  <a:close/>
                </a:path>
              </a:pathLst>
            </a:custGeom>
            <a:grpFill/>
            <a:ln w="9525"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C0D5252C-B427-4B18-932D-459788C23F35}"/>
                </a:ext>
              </a:extLst>
            </p:cNvPr>
            <p:cNvSpPr/>
            <p:nvPr/>
          </p:nvSpPr>
          <p:spPr>
            <a:xfrm>
              <a:off x="8877354" y="5080884"/>
              <a:ext cx="190500" cy="57150"/>
            </a:xfrm>
            <a:custGeom>
              <a:avLst/>
              <a:gdLst>
                <a:gd name="connsiteX0" fmla="*/ 8669 w 190500"/>
                <a:gd name="connsiteY0" fmla="*/ 53892 h 57150"/>
                <a:gd name="connsiteX1" fmla="*/ 188691 w 190500"/>
                <a:gd name="connsiteY1" fmla="*/ 27222 h 57150"/>
                <a:gd name="connsiteX2" fmla="*/ 8669 w 190500"/>
                <a:gd name="connsiteY2" fmla="*/ 53892 h 57150"/>
              </a:gdLst>
              <a:ahLst/>
              <a:cxnLst>
                <a:cxn ang="0">
                  <a:pos x="connsiteX0" y="connsiteY0"/>
                </a:cxn>
                <a:cxn ang="0">
                  <a:pos x="connsiteX1" y="connsiteY1"/>
                </a:cxn>
                <a:cxn ang="0">
                  <a:pos x="connsiteX2" y="connsiteY2"/>
                </a:cxn>
              </a:cxnLst>
              <a:rect l="l" t="t" r="r" b="b"/>
              <a:pathLst>
                <a:path w="190500" h="57150">
                  <a:moveTo>
                    <a:pt x="8669" y="53892"/>
                  </a:moveTo>
                  <a:cubicBezTo>
                    <a:pt x="4859" y="54845"/>
                    <a:pt x="188691" y="31985"/>
                    <a:pt x="188691" y="27222"/>
                  </a:cubicBezTo>
                  <a:cubicBezTo>
                    <a:pt x="189644" y="-31833"/>
                    <a:pt x="-12286" y="58655"/>
                    <a:pt x="8669" y="53892"/>
                  </a:cubicBezTo>
                  <a:close/>
                </a:path>
              </a:pathLst>
            </a:custGeom>
            <a:grpFill/>
            <a:ln w="9525"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157021E0-C15E-4DAF-ABE2-3DA7F8136191}"/>
                </a:ext>
              </a:extLst>
            </p:cNvPr>
            <p:cNvSpPr/>
            <p:nvPr/>
          </p:nvSpPr>
          <p:spPr>
            <a:xfrm>
              <a:off x="8852515" y="5098307"/>
              <a:ext cx="190500" cy="76200"/>
            </a:xfrm>
            <a:custGeom>
              <a:avLst/>
              <a:gdLst>
                <a:gd name="connsiteX0" fmla="*/ 9696 w 190500"/>
                <a:gd name="connsiteY0" fmla="*/ 73617 h 76200"/>
                <a:gd name="connsiteX1" fmla="*/ 187813 w 190500"/>
                <a:gd name="connsiteY1" fmla="*/ 27897 h 76200"/>
                <a:gd name="connsiteX2" fmla="*/ 9696 w 190500"/>
                <a:gd name="connsiteY2" fmla="*/ 73617 h 76200"/>
              </a:gdLst>
              <a:ahLst/>
              <a:cxnLst>
                <a:cxn ang="0">
                  <a:pos x="connsiteX0" y="connsiteY0"/>
                </a:cxn>
                <a:cxn ang="0">
                  <a:pos x="connsiteX1" y="connsiteY1"/>
                </a:cxn>
                <a:cxn ang="0">
                  <a:pos x="connsiteX2" y="connsiteY2"/>
                </a:cxn>
              </a:cxnLst>
              <a:rect l="l" t="t" r="r" b="b"/>
              <a:pathLst>
                <a:path w="190500" h="76200">
                  <a:moveTo>
                    <a:pt x="9696" y="73617"/>
                  </a:moveTo>
                  <a:cubicBezTo>
                    <a:pt x="5886" y="75522"/>
                    <a:pt x="187813" y="27897"/>
                    <a:pt x="187813" y="27897"/>
                  </a:cubicBezTo>
                  <a:cubicBezTo>
                    <a:pt x="187813" y="-41635"/>
                    <a:pt x="-17927" y="86952"/>
                    <a:pt x="9696" y="73617"/>
                  </a:cubicBezTo>
                  <a:close/>
                </a:path>
              </a:pathLst>
            </a:custGeom>
            <a:grpFill/>
            <a:ln w="9525"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1898E604-9C5E-4439-A20C-19B6C2EF13F5}"/>
                </a:ext>
              </a:extLst>
            </p:cNvPr>
            <p:cNvSpPr/>
            <p:nvPr/>
          </p:nvSpPr>
          <p:spPr>
            <a:xfrm>
              <a:off x="8855886" y="5172475"/>
              <a:ext cx="142875" cy="57150"/>
            </a:xfrm>
            <a:custGeom>
              <a:avLst/>
              <a:gdLst>
                <a:gd name="connsiteX0" fmla="*/ 11087 w 142875"/>
                <a:gd name="connsiteY0" fmla="*/ 57551 h 57150"/>
                <a:gd name="connsiteX1" fmla="*/ 136817 w 142875"/>
                <a:gd name="connsiteY1" fmla="*/ 26119 h 57150"/>
                <a:gd name="connsiteX2" fmla="*/ 11087 w 142875"/>
                <a:gd name="connsiteY2" fmla="*/ 57551 h 57150"/>
              </a:gdLst>
              <a:ahLst/>
              <a:cxnLst>
                <a:cxn ang="0">
                  <a:pos x="connsiteX0" y="connsiteY0"/>
                </a:cxn>
                <a:cxn ang="0">
                  <a:pos x="connsiteX1" y="connsiteY1"/>
                </a:cxn>
                <a:cxn ang="0">
                  <a:pos x="connsiteX2" y="connsiteY2"/>
                </a:cxn>
              </a:cxnLst>
              <a:rect l="l" t="t" r="r" b="b"/>
              <a:pathLst>
                <a:path w="142875" h="57150">
                  <a:moveTo>
                    <a:pt x="11087" y="57551"/>
                  </a:moveTo>
                  <a:cubicBezTo>
                    <a:pt x="12992" y="56599"/>
                    <a:pt x="136817" y="32786"/>
                    <a:pt x="136817" y="26119"/>
                  </a:cubicBezTo>
                  <a:cubicBezTo>
                    <a:pt x="136817" y="-34841"/>
                    <a:pt x="-19393" y="71839"/>
                    <a:pt x="11087" y="57551"/>
                  </a:cubicBezTo>
                  <a:close/>
                </a:path>
              </a:pathLst>
            </a:custGeom>
            <a:grpFill/>
            <a:ln w="9525"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E16ACB4C-2CBB-4355-A8BE-75127C6024E5}"/>
                </a:ext>
              </a:extLst>
            </p:cNvPr>
            <p:cNvSpPr/>
            <p:nvPr/>
          </p:nvSpPr>
          <p:spPr>
            <a:xfrm>
              <a:off x="9106527" y="5060005"/>
              <a:ext cx="123825" cy="200025"/>
            </a:xfrm>
            <a:custGeom>
              <a:avLst/>
              <a:gdLst>
                <a:gd name="connsiteX0" fmla="*/ 7144 w 123825"/>
                <a:gd name="connsiteY0" fmla="*/ 201454 h 200025"/>
                <a:gd name="connsiteX1" fmla="*/ 22384 w 123825"/>
                <a:gd name="connsiteY1" fmla="*/ 33814 h 200025"/>
                <a:gd name="connsiteX2" fmla="*/ 104299 w 123825"/>
                <a:gd name="connsiteY2" fmla="*/ 7144 h 200025"/>
                <a:gd name="connsiteX3" fmla="*/ 103346 w 123825"/>
                <a:gd name="connsiteY3" fmla="*/ 130016 h 200025"/>
                <a:gd name="connsiteX4" fmla="*/ 21431 w 123825"/>
                <a:gd name="connsiteY4" fmla="*/ 28099 h 200025"/>
                <a:gd name="connsiteX5" fmla="*/ 7144 w 123825"/>
                <a:gd name="connsiteY5" fmla="*/ 20145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00025">
                  <a:moveTo>
                    <a:pt x="7144" y="201454"/>
                  </a:moveTo>
                  <a:cubicBezTo>
                    <a:pt x="22384" y="176689"/>
                    <a:pt x="52864" y="30004"/>
                    <a:pt x="22384" y="33814"/>
                  </a:cubicBezTo>
                  <a:cubicBezTo>
                    <a:pt x="178594" y="323374"/>
                    <a:pt x="97631" y="9049"/>
                    <a:pt x="104299" y="7144"/>
                  </a:cubicBezTo>
                  <a:cubicBezTo>
                    <a:pt x="70009" y="16669"/>
                    <a:pt x="168116" y="113824"/>
                    <a:pt x="103346" y="130016"/>
                  </a:cubicBezTo>
                  <a:cubicBezTo>
                    <a:pt x="81439" y="134779"/>
                    <a:pt x="24289" y="10954"/>
                    <a:pt x="21431" y="28099"/>
                  </a:cubicBezTo>
                  <a:cubicBezTo>
                    <a:pt x="12859" y="65246"/>
                    <a:pt x="9049" y="198596"/>
                    <a:pt x="7144" y="201454"/>
                  </a:cubicBezTo>
                  <a:close/>
                </a:path>
              </a:pathLst>
            </a:custGeom>
            <a:grpFill/>
            <a:ln w="9525"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17FE6D7C-0EE1-4690-B1B4-11EF78B0C22F}"/>
                </a:ext>
              </a:extLst>
            </p:cNvPr>
            <p:cNvSpPr/>
            <p:nvPr/>
          </p:nvSpPr>
          <p:spPr>
            <a:xfrm>
              <a:off x="9578967" y="5003668"/>
              <a:ext cx="47625" cy="247650"/>
            </a:xfrm>
            <a:custGeom>
              <a:avLst/>
              <a:gdLst>
                <a:gd name="connsiteX0" fmla="*/ 7144 w 47625"/>
                <a:gd name="connsiteY0" fmla="*/ 7284 h 247650"/>
                <a:gd name="connsiteX1" fmla="*/ 37624 w 47625"/>
                <a:gd name="connsiteY1" fmla="*/ 241599 h 247650"/>
                <a:gd name="connsiteX2" fmla="*/ 7144 w 47625"/>
                <a:gd name="connsiteY2" fmla="*/ 7284 h 247650"/>
              </a:gdLst>
              <a:ahLst/>
              <a:cxnLst>
                <a:cxn ang="0">
                  <a:pos x="connsiteX0" y="connsiteY0"/>
                </a:cxn>
                <a:cxn ang="0">
                  <a:pos x="connsiteX1" y="connsiteY1"/>
                </a:cxn>
                <a:cxn ang="0">
                  <a:pos x="connsiteX2" y="connsiteY2"/>
                </a:cxn>
              </a:cxnLst>
              <a:rect l="l" t="t" r="r" b="b"/>
              <a:pathLst>
                <a:path w="47625" h="247650">
                  <a:moveTo>
                    <a:pt x="7144" y="7284"/>
                  </a:moveTo>
                  <a:cubicBezTo>
                    <a:pt x="8096" y="26334"/>
                    <a:pt x="17621" y="247314"/>
                    <a:pt x="37624" y="241599"/>
                  </a:cubicBezTo>
                  <a:cubicBezTo>
                    <a:pt x="65246" y="233979"/>
                    <a:pt x="7144" y="616"/>
                    <a:pt x="7144" y="7284"/>
                  </a:cubicBezTo>
                  <a:close/>
                </a:path>
              </a:pathLst>
            </a:custGeom>
            <a:grpFill/>
            <a:ln w="9525"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ECA6362E-5288-4F37-BC58-11B6833842C6}"/>
                </a:ext>
              </a:extLst>
            </p:cNvPr>
            <p:cNvSpPr/>
            <p:nvPr/>
          </p:nvSpPr>
          <p:spPr>
            <a:xfrm>
              <a:off x="9642742" y="5074853"/>
              <a:ext cx="47625" cy="161925"/>
            </a:xfrm>
            <a:custGeom>
              <a:avLst/>
              <a:gdLst>
                <a:gd name="connsiteX0" fmla="*/ 7186 w 47625"/>
                <a:gd name="connsiteY0" fmla="*/ 8489 h 161925"/>
                <a:gd name="connsiteX1" fmla="*/ 26236 w 47625"/>
                <a:gd name="connsiteY1" fmla="*/ 160889 h 161925"/>
                <a:gd name="connsiteX2" fmla="*/ 7186 w 47625"/>
                <a:gd name="connsiteY2" fmla="*/ 8489 h 161925"/>
              </a:gdLst>
              <a:ahLst/>
              <a:cxnLst>
                <a:cxn ang="0">
                  <a:pos x="connsiteX0" y="connsiteY0"/>
                </a:cxn>
                <a:cxn ang="0">
                  <a:pos x="connsiteX1" y="connsiteY1"/>
                </a:cxn>
                <a:cxn ang="0">
                  <a:pos x="connsiteX2" y="connsiteY2"/>
                </a:cxn>
              </a:cxnLst>
              <a:rect l="l" t="t" r="r" b="b"/>
              <a:pathLst>
                <a:path w="47625" h="161925">
                  <a:moveTo>
                    <a:pt x="7186" y="8489"/>
                  </a:moveTo>
                  <a:cubicBezTo>
                    <a:pt x="7186" y="7536"/>
                    <a:pt x="11948" y="160889"/>
                    <a:pt x="26236" y="160889"/>
                  </a:cubicBezTo>
                  <a:cubicBezTo>
                    <a:pt x="69098" y="160889"/>
                    <a:pt x="5281" y="-9609"/>
                    <a:pt x="7186" y="8489"/>
                  </a:cubicBezTo>
                  <a:close/>
                </a:path>
              </a:pathLst>
            </a:custGeom>
            <a:grpFill/>
            <a:ln w="9525"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DB20B340-F921-42E0-A629-C710F02A482A}"/>
                </a:ext>
              </a:extLst>
            </p:cNvPr>
            <p:cNvSpPr/>
            <p:nvPr/>
          </p:nvSpPr>
          <p:spPr>
            <a:xfrm>
              <a:off x="9577884" y="5091869"/>
              <a:ext cx="123825" cy="57150"/>
            </a:xfrm>
            <a:custGeom>
              <a:avLst/>
              <a:gdLst>
                <a:gd name="connsiteX0" fmla="*/ 11084 w 123825"/>
                <a:gd name="connsiteY0" fmla="*/ 42907 h 57150"/>
                <a:gd name="connsiteX1" fmla="*/ 118717 w 123825"/>
                <a:gd name="connsiteY1" fmla="*/ 30525 h 57150"/>
                <a:gd name="connsiteX2" fmla="*/ 11084 w 123825"/>
                <a:gd name="connsiteY2" fmla="*/ 42907 h 57150"/>
              </a:gdLst>
              <a:ahLst/>
              <a:cxnLst>
                <a:cxn ang="0">
                  <a:pos x="connsiteX0" y="connsiteY0"/>
                </a:cxn>
                <a:cxn ang="0">
                  <a:pos x="connsiteX1" y="connsiteY1"/>
                </a:cxn>
                <a:cxn ang="0">
                  <a:pos x="connsiteX2" y="connsiteY2"/>
                </a:cxn>
              </a:cxnLst>
              <a:rect l="l" t="t" r="r" b="b"/>
              <a:pathLst>
                <a:path w="123825" h="57150">
                  <a:moveTo>
                    <a:pt x="11084" y="42907"/>
                  </a:moveTo>
                  <a:cubicBezTo>
                    <a:pt x="58709" y="63862"/>
                    <a:pt x="94904" y="60052"/>
                    <a:pt x="118717" y="30525"/>
                  </a:cubicBezTo>
                  <a:cubicBezTo>
                    <a:pt x="118717" y="-28530"/>
                    <a:pt x="-17491" y="42907"/>
                    <a:pt x="11084" y="42907"/>
                  </a:cubicBezTo>
                  <a:close/>
                </a:path>
              </a:pathLst>
            </a:custGeom>
            <a:grpFill/>
            <a:ln w="9525"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AFE7B9FC-1551-49FD-9BFC-31EF73ED1C8A}"/>
                </a:ext>
              </a:extLst>
            </p:cNvPr>
            <p:cNvSpPr/>
            <p:nvPr/>
          </p:nvSpPr>
          <p:spPr>
            <a:xfrm>
              <a:off x="9703139" y="5107630"/>
              <a:ext cx="114300" cy="142875"/>
            </a:xfrm>
            <a:custGeom>
              <a:avLst/>
              <a:gdLst>
                <a:gd name="connsiteX0" fmla="*/ 97284 w 114300"/>
                <a:gd name="connsiteY0" fmla="*/ 7144 h 142875"/>
                <a:gd name="connsiteX1" fmla="*/ 79186 w 114300"/>
                <a:gd name="connsiteY1" fmla="*/ 127159 h 142875"/>
                <a:gd name="connsiteX2" fmla="*/ 52516 w 114300"/>
                <a:gd name="connsiteY2" fmla="*/ 18574 h 142875"/>
                <a:gd name="connsiteX3" fmla="*/ 33466 w 114300"/>
                <a:gd name="connsiteY3" fmla="*/ 118586 h 142875"/>
                <a:gd name="connsiteX4" fmla="*/ 97284 w 114300"/>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42875">
                  <a:moveTo>
                    <a:pt x="97284" y="7144"/>
                  </a:moveTo>
                  <a:cubicBezTo>
                    <a:pt x="-26541" y="7144"/>
                    <a:pt x="-13206" y="180499"/>
                    <a:pt x="79186" y="127159"/>
                  </a:cubicBezTo>
                  <a:cubicBezTo>
                    <a:pt x="157291" y="82391"/>
                    <a:pt x="55374" y="7144"/>
                    <a:pt x="52516" y="18574"/>
                  </a:cubicBezTo>
                  <a:cubicBezTo>
                    <a:pt x="41086" y="61436"/>
                    <a:pt x="151576" y="89059"/>
                    <a:pt x="33466" y="118586"/>
                  </a:cubicBezTo>
                  <a:cubicBezTo>
                    <a:pt x="-5586" y="128111"/>
                    <a:pt x="95379" y="7144"/>
                    <a:pt x="97284" y="7144"/>
                  </a:cubicBezTo>
                  <a:close/>
                </a:path>
              </a:pathLst>
            </a:custGeom>
            <a:grpFill/>
            <a:ln w="9525"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65E92FBB-E324-4921-AA52-315D7DF724F9}"/>
                </a:ext>
              </a:extLst>
            </p:cNvPr>
            <p:cNvSpPr/>
            <p:nvPr/>
          </p:nvSpPr>
          <p:spPr>
            <a:xfrm>
              <a:off x="9864058" y="5127880"/>
              <a:ext cx="114300" cy="57150"/>
            </a:xfrm>
            <a:custGeom>
              <a:avLst/>
              <a:gdLst>
                <a:gd name="connsiteX0" fmla="*/ 10660 w 114300"/>
                <a:gd name="connsiteY0" fmla="*/ 45949 h 57150"/>
                <a:gd name="connsiteX1" fmla="*/ 107815 w 114300"/>
                <a:gd name="connsiteY1" fmla="*/ 27852 h 57150"/>
                <a:gd name="connsiteX2" fmla="*/ 10660 w 114300"/>
                <a:gd name="connsiteY2" fmla="*/ 45949 h 57150"/>
              </a:gdLst>
              <a:ahLst/>
              <a:cxnLst>
                <a:cxn ang="0">
                  <a:pos x="connsiteX0" y="connsiteY0"/>
                </a:cxn>
                <a:cxn ang="0">
                  <a:pos x="connsiteX1" y="connsiteY1"/>
                </a:cxn>
                <a:cxn ang="0">
                  <a:pos x="connsiteX2" y="connsiteY2"/>
                </a:cxn>
              </a:cxnLst>
              <a:rect l="l" t="t" r="r" b="b"/>
              <a:pathLst>
                <a:path w="114300" h="57150">
                  <a:moveTo>
                    <a:pt x="10660" y="45949"/>
                  </a:moveTo>
                  <a:cubicBezTo>
                    <a:pt x="54475" y="61189"/>
                    <a:pt x="86860" y="55474"/>
                    <a:pt x="107815" y="27852"/>
                  </a:cubicBezTo>
                  <a:cubicBezTo>
                    <a:pt x="108767" y="-28346"/>
                    <a:pt x="-15058" y="47854"/>
                    <a:pt x="10660" y="45949"/>
                  </a:cubicBezTo>
                  <a:close/>
                </a:path>
              </a:pathLst>
            </a:custGeom>
            <a:grpFill/>
            <a:ln w="9525"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A8FD2D06-77B8-460D-9525-683C7A4FEA52}"/>
                </a:ext>
              </a:extLst>
            </p:cNvPr>
            <p:cNvSpPr/>
            <p:nvPr/>
          </p:nvSpPr>
          <p:spPr>
            <a:xfrm>
              <a:off x="9986849" y="5054084"/>
              <a:ext cx="200025" cy="171450"/>
            </a:xfrm>
            <a:custGeom>
              <a:avLst/>
              <a:gdLst>
                <a:gd name="connsiteX0" fmla="*/ 197431 w 200025"/>
                <a:gd name="connsiteY0" fmla="*/ 35925 h 171450"/>
                <a:gd name="connsiteX1" fmla="*/ 9789 w 200025"/>
                <a:gd name="connsiteY1" fmla="*/ 131175 h 171450"/>
                <a:gd name="connsiteX2" fmla="*/ 200289 w 200025"/>
                <a:gd name="connsiteY2" fmla="*/ 125460 h 171450"/>
                <a:gd name="connsiteX3" fmla="*/ 44079 w 200025"/>
                <a:gd name="connsiteY3" fmla="*/ 74977 h 171450"/>
                <a:gd name="connsiteX4" fmla="*/ 197431 w 200025"/>
                <a:gd name="connsiteY4" fmla="*/ 359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171450">
                  <a:moveTo>
                    <a:pt x="197431" y="35925"/>
                  </a:moveTo>
                  <a:cubicBezTo>
                    <a:pt x="207909" y="-39323"/>
                    <a:pt x="-19739" y="47355"/>
                    <a:pt x="9789" y="131175"/>
                  </a:cubicBezTo>
                  <a:cubicBezTo>
                    <a:pt x="44079" y="227377"/>
                    <a:pt x="205051" y="130222"/>
                    <a:pt x="200289" y="125460"/>
                  </a:cubicBezTo>
                  <a:cubicBezTo>
                    <a:pt x="183144" y="108315"/>
                    <a:pt x="-36884" y="241665"/>
                    <a:pt x="44079" y="74977"/>
                  </a:cubicBezTo>
                  <a:cubicBezTo>
                    <a:pt x="62176" y="36877"/>
                    <a:pt x="201241" y="5445"/>
                    <a:pt x="197431" y="35925"/>
                  </a:cubicBezTo>
                  <a:close/>
                </a:path>
              </a:pathLst>
            </a:custGeom>
            <a:grpFill/>
            <a:ln w="9525"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A6CE6B35-9263-46B3-AEF0-E86DD470C302}"/>
                </a:ext>
              </a:extLst>
            </p:cNvPr>
            <p:cNvSpPr/>
            <p:nvPr/>
          </p:nvSpPr>
          <p:spPr>
            <a:xfrm>
              <a:off x="10219999" y="5025617"/>
              <a:ext cx="57150" cy="200025"/>
            </a:xfrm>
            <a:custGeom>
              <a:avLst/>
              <a:gdLst>
                <a:gd name="connsiteX0" fmla="*/ 7144 w 57150"/>
                <a:gd name="connsiteY0" fmla="*/ 7242 h 200025"/>
                <a:gd name="connsiteX1" fmla="*/ 50959 w 57150"/>
                <a:gd name="connsiteY1" fmla="*/ 190122 h 200025"/>
                <a:gd name="connsiteX2" fmla="*/ 7144 w 57150"/>
                <a:gd name="connsiteY2" fmla="*/ 7242 h 200025"/>
              </a:gdLst>
              <a:ahLst/>
              <a:cxnLst>
                <a:cxn ang="0">
                  <a:pos x="connsiteX0" y="connsiteY0"/>
                </a:cxn>
                <a:cxn ang="0">
                  <a:pos x="connsiteX1" y="connsiteY1"/>
                </a:cxn>
                <a:cxn ang="0">
                  <a:pos x="connsiteX2" y="connsiteY2"/>
                </a:cxn>
              </a:cxnLst>
              <a:rect l="l" t="t" r="r" b="b"/>
              <a:pathLst>
                <a:path w="57150" h="200025">
                  <a:moveTo>
                    <a:pt x="7144" y="7242"/>
                  </a:moveTo>
                  <a:cubicBezTo>
                    <a:pt x="10001" y="27244"/>
                    <a:pt x="35719" y="235842"/>
                    <a:pt x="50959" y="190122"/>
                  </a:cubicBezTo>
                  <a:cubicBezTo>
                    <a:pt x="56674" y="172977"/>
                    <a:pt x="7144" y="2479"/>
                    <a:pt x="7144" y="7242"/>
                  </a:cubicBezTo>
                  <a:close/>
                </a:path>
              </a:pathLst>
            </a:custGeom>
            <a:grpFill/>
            <a:ln w="9525"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C130E0C1-BEDE-4B5E-8778-79C72813AF6E}"/>
                </a:ext>
              </a:extLst>
            </p:cNvPr>
            <p:cNvSpPr/>
            <p:nvPr/>
          </p:nvSpPr>
          <p:spPr>
            <a:xfrm>
              <a:off x="10304678" y="5065025"/>
              <a:ext cx="47625" cy="142875"/>
            </a:xfrm>
            <a:custGeom>
              <a:avLst/>
              <a:gdLst>
                <a:gd name="connsiteX0" fmla="*/ 7237 w 47625"/>
                <a:gd name="connsiteY0" fmla="*/ 8792 h 142875"/>
                <a:gd name="connsiteX1" fmla="*/ 26287 w 47625"/>
                <a:gd name="connsiteY1" fmla="*/ 142142 h 142875"/>
                <a:gd name="connsiteX2" fmla="*/ 7237 w 47625"/>
                <a:gd name="connsiteY2" fmla="*/ 8792 h 142875"/>
              </a:gdLst>
              <a:ahLst/>
              <a:cxnLst>
                <a:cxn ang="0">
                  <a:pos x="connsiteX0" y="connsiteY0"/>
                </a:cxn>
                <a:cxn ang="0">
                  <a:pos x="connsiteX1" y="connsiteY1"/>
                </a:cxn>
                <a:cxn ang="0">
                  <a:pos x="connsiteX2" y="connsiteY2"/>
                </a:cxn>
              </a:cxnLst>
              <a:rect l="l" t="t" r="r" b="b"/>
              <a:pathLst>
                <a:path w="47625" h="142875">
                  <a:moveTo>
                    <a:pt x="7237" y="8792"/>
                  </a:moveTo>
                  <a:cubicBezTo>
                    <a:pt x="7237" y="9744"/>
                    <a:pt x="11047" y="142142"/>
                    <a:pt x="26287" y="142142"/>
                  </a:cubicBezTo>
                  <a:cubicBezTo>
                    <a:pt x="68197" y="142142"/>
                    <a:pt x="4380" y="-10258"/>
                    <a:pt x="7237" y="8792"/>
                  </a:cubicBezTo>
                  <a:close/>
                </a:path>
              </a:pathLst>
            </a:custGeom>
            <a:grpFill/>
            <a:ln w="9525"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CC25B81B-DDE4-4A13-9202-3A40C8B73B3E}"/>
                </a:ext>
              </a:extLst>
            </p:cNvPr>
            <p:cNvSpPr/>
            <p:nvPr/>
          </p:nvSpPr>
          <p:spPr>
            <a:xfrm>
              <a:off x="10219026" y="5096312"/>
              <a:ext cx="104775" cy="57150"/>
            </a:xfrm>
            <a:custGeom>
              <a:avLst/>
              <a:gdLst>
                <a:gd name="connsiteX0" fmla="*/ 10974 w 104775"/>
                <a:gd name="connsiteY0" fmla="*/ 43227 h 57150"/>
                <a:gd name="connsiteX1" fmla="*/ 103367 w 104775"/>
                <a:gd name="connsiteY1" fmla="*/ 25129 h 57150"/>
                <a:gd name="connsiteX2" fmla="*/ 10974 w 104775"/>
                <a:gd name="connsiteY2" fmla="*/ 43227 h 57150"/>
              </a:gdLst>
              <a:ahLst/>
              <a:cxnLst>
                <a:cxn ang="0">
                  <a:pos x="connsiteX0" y="connsiteY0"/>
                </a:cxn>
                <a:cxn ang="0">
                  <a:pos x="connsiteX1" y="connsiteY1"/>
                </a:cxn>
                <a:cxn ang="0">
                  <a:pos x="connsiteX2" y="connsiteY2"/>
                </a:cxn>
              </a:cxnLst>
              <a:rect l="l" t="t" r="r" b="b"/>
              <a:pathLst>
                <a:path w="104775" h="57150">
                  <a:moveTo>
                    <a:pt x="10974" y="43227"/>
                  </a:moveTo>
                  <a:cubicBezTo>
                    <a:pt x="56694" y="61324"/>
                    <a:pt x="87174" y="54657"/>
                    <a:pt x="103367" y="25129"/>
                  </a:cubicBezTo>
                  <a:cubicBezTo>
                    <a:pt x="89079" y="-24401"/>
                    <a:pt x="-13791" y="44179"/>
                    <a:pt x="10974" y="43227"/>
                  </a:cubicBezTo>
                  <a:close/>
                </a:path>
              </a:pathLst>
            </a:custGeom>
            <a:grpFill/>
            <a:ln w="9525"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6E6D16FD-9C6C-4978-91F7-E662DDC1F43C}"/>
                </a:ext>
              </a:extLst>
            </p:cNvPr>
            <p:cNvSpPr/>
            <p:nvPr/>
          </p:nvSpPr>
          <p:spPr>
            <a:xfrm>
              <a:off x="10355950" y="5177101"/>
              <a:ext cx="85725" cy="114300"/>
            </a:xfrm>
            <a:custGeom>
              <a:avLst/>
              <a:gdLst>
                <a:gd name="connsiteX0" fmla="*/ 50263 w 85725"/>
                <a:gd name="connsiteY0" fmla="*/ 45305 h 114300"/>
                <a:gd name="connsiteX1" fmla="*/ 9305 w 85725"/>
                <a:gd name="connsiteY1" fmla="*/ 87215 h 114300"/>
                <a:gd name="connsiteX2" fmla="*/ 82648 w 85725"/>
                <a:gd name="connsiteY2" fmla="*/ 104360 h 114300"/>
                <a:gd name="connsiteX3" fmla="*/ 16925 w 85725"/>
                <a:gd name="connsiteY3" fmla="*/ 100550 h 114300"/>
                <a:gd name="connsiteX4" fmla="*/ 83600 w 85725"/>
                <a:gd name="connsiteY4" fmla="*/ 21493 h 114300"/>
                <a:gd name="connsiteX5" fmla="*/ 50263 w 85725"/>
                <a:gd name="connsiteY5" fmla="*/ 4530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14300">
                  <a:moveTo>
                    <a:pt x="50263" y="45305"/>
                  </a:moveTo>
                  <a:cubicBezTo>
                    <a:pt x="75028" y="59593"/>
                    <a:pt x="23593" y="78643"/>
                    <a:pt x="9305" y="87215"/>
                  </a:cubicBezTo>
                  <a:cubicBezTo>
                    <a:pt x="-7840" y="96740"/>
                    <a:pt x="82648" y="128173"/>
                    <a:pt x="82648" y="104360"/>
                  </a:cubicBezTo>
                  <a:cubicBezTo>
                    <a:pt x="82648" y="98645"/>
                    <a:pt x="12163" y="65308"/>
                    <a:pt x="16925" y="100550"/>
                  </a:cubicBezTo>
                  <a:cubicBezTo>
                    <a:pt x="57883" y="89120"/>
                    <a:pt x="79790" y="62450"/>
                    <a:pt x="83600" y="21493"/>
                  </a:cubicBezTo>
                  <a:cubicBezTo>
                    <a:pt x="71218" y="-29942"/>
                    <a:pt x="27403" y="75785"/>
                    <a:pt x="50263" y="45305"/>
                  </a:cubicBezTo>
                  <a:close/>
                </a:path>
              </a:pathLst>
            </a:custGeom>
            <a:grpFill/>
            <a:ln w="9525"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1A08E861-FC5C-45B5-A1B2-275DBA9CF86B}"/>
                </a:ext>
              </a:extLst>
            </p:cNvPr>
            <p:cNvSpPr/>
            <p:nvPr/>
          </p:nvSpPr>
          <p:spPr>
            <a:xfrm>
              <a:off x="10294302" y="5097088"/>
              <a:ext cx="133350" cy="38100"/>
            </a:xfrm>
            <a:custGeom>
              <a:avLst/>
              <a:gdLst>
                <a:gd name="connsiteX0" fmla="*/ 9041 w 133350"/>
                <a:gd name="connsiteY0" fmla="*/ 32926 h 38100"/>
                <a:gd name="connsiteX1" fmla="*/ 132866 w 133350"/>
                <a:gd name="connsiteY1" fmla="*/ 25306 h 38100"/>
                <a:gd name="connsiteX2" fmla="*/ 9041 w 133350"/>
                <a:gd name="connsiteY2" fmla="*/ 32926 h 38100"/>
              </a:gdLst>
              <a:ahLst/>
              <a:cxnLst>
                <a:cxn ang="0">
                  <a:pos x="connsiteX0" y="connsiteY0"/>
                </a:cxn>
                <a:cxn ang="0">
                  <a:pos x="connsiteX1" y="connsiteY1"/>
                </a:cxn>
                <a:cxn ang="0">
                  <a:pos x="connsiteX2" y="connsiteY2"/>
                </a:cxn>
              </a:cxnLst>
              <a:rect l="l" t="t" r="r" b="b"/>
              <a:pathLst>
                <a:path w="133350" h="38100">
                  <a:moveTo>
                    <a:pt x="9041" y="32926"/>
                  </a:moveTo>
                  <a:cubicBezTo>
                    <a:pt x="9993" y="32926"/>
                    <a:pt x="132866" y="37688"/>
                    <a:pt x="132866" y="25306"/>
                  </a:cubicBezTo>
                  <a:cubicBezTo>
                    <a:pt x="133819" y="-20414"/>
                    <a:pt x="-10961" y="34831"/>
                    <a:pt x="9041" y="32926"/>
                  </a:cubicBezTo>
                  <a:close/>
                </a:path>
              </a:pathLst>
            </a:custGeom>
            <a:grpFill/>
            <a:ln w="9525"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29BCF32A-CA16-41CE-91AF-25DC75ABC06B}"/>
                </a:ext>
              </a:extLst>
            </p:cNvPr>
            <p:cNvSpPr/>
            <p:nvPr/>
          </p:nvSpPr>
          <p:spPr>
            <a:xfrm>
              <a:off x="10514798" y="5074436"/>
              <a:ext cx="152400" cy="47625"/>
            </a:xfrm>
            <a:custGeom>
              <a:avLst/>
              <a:gdLst>
                <a:gd name="connsiteX0" fmla="*/ 7620 w 152400"/>
                <a:gd name="connsiteY0" fmla="*/ 42243 h 47625"/>
                <a:gd name="connsiteX1" fmla="*/ 151448 w 152400"/>
                <a:gd name="connsiteY1" fmla="*/ 27956 h 47625"/>
                <a:gd name="connsiteX2" fmla="*/ 7620 w 152400"/>
                <a:gd name="connsiteY2" fmla="*/ 42243 h 47625"/>
              </a:gdLst>
              <a:ahLst/>
              <a:cxnLst>
                <a:cxn ang="0">
                  <a:pos x="connsiteX0" y="connsiteY0"/>
                </a:cxn>
                <a:cxn ang="0">
                  <a:pos x="connsiteX1" y="connsiteY1"/>
                </a:cxn>
                <a:cxn ang="0">
                  <a:pos x="connsiteX2" y="connsiteY2"/>
                </a:cxn>
              </a:cxnLst>
              <a:rect l="l" t="t" r="r" b="b"/>
              <a:pathLst>
                <a:path w="152400" h="47625">
                  <a:moveTo>
                    <a:pt x="7620" y="42243"/>
                  </a:moveTo>
                  <a:cubicBezTo>
                    <a:pt x="14288" y="29861"/>
                    <a:pt x="155258" y="43196"/>
                    <a:pt x="151448" y="27956"/>
                  </a:cubicBezTo>
                  <a:cubicBezTo>
                    <a:pt x="134303" y="-32052"/>
                    <a:pt x="-1905" y="58436"/>
                    <a:pt x="7620" y="42243"/>
                  </a:cubicBezTo>
                  <a:close/>
                </a:path>
              </a:pathLst>
            </a:custGeom>
            <a:grpFill/>
            <a:ln w="9525"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4B40E019-2020-45AB-9E91-7C893FB50DAA}"/>
                </a:ext>
              </a:extLst>
            </p:cNvPr>
            <p:cNvSpPr/>
            <p:nvPr/>
          </p:nvSpPr>
          <p:spPr>
            <a:xfrm>
              <a:off x="10693964" y="5055838"/>
              <a:ext cx="152400" cy="161925"/>
            </a:xfrm>
            <a:custGeom>
              <a:avLst/>
              <a:gdLst>
                <a:gd name="connsiteX0" fmla="*/ 127538 w 152400"/>
                <a:gd name="connsiteY0" fmla="*/ 34171 h 161925"/>
                <a:gd name="connsiteX1" fmla="*/ 17049 w 152400"/>
                <a:gd name="connsiteY1" fmla="*/ 59889 h 161925"/>
                <a:gd name="connsiteX2" fmla="*/ 151351 w 152400"/>
                <a:gd name="connsiteY2" fmla="*/ 145614 h 161925"/>
                <a:gd name="connsiteX3" fmla="*/ 38004 w 152400"/>
                <a:gd name="connsiteY3" fmla="*/ 59889 h 161925"/>
                <a:gd name="connsiteX4" fmla="*/ 127538 w 152400"/>
                <a:gd name="connsiteY4" fmla="*/ 34171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61925">
                  <a:moveTo>
                    <a:pt x="127538" y="34171"/>
                  </a:moveTo>
                  <a:cubicBezTo>
                    <a:pt x="143731" y="20836"/>
                    <a:pt x="48481" y="-31551"/>
                    <a:pt x="17049" y="59889"/>
                  </a:cubicBezTo>
                  <a:cubicBezTo>
                    <a:pt x="-36291" y="216099"/>
                    <a:pt x="142779" y="131326"/>
                    <a:pt x="151351" y="145614"/>
                  </a:cubicBezTo>
                  <a:cubicBezTo>
                    <a:pt x="132301" y="113229"/>
                    <a:pt x="-37244" y="205621"/>
                    <a:pt x="38004" y="59889"/>
                  </a:cubicBezTo>
                  <a:cubicBezTo>
                    <a:pt x="73246" y="-9644"/>
                    <a:pt x="117061" y="41791"/>
                    <a:pt x="127538" y="34171"/>
                  </a:cubicBezTo>
                  <a:close/>
                </a:path>
              </a:pathLst>
            </a:custGeom>
            <a:grpFill/>
            <a:ln w="9525"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AA166827-60F6-406E-86F8-ECD3D6D45712}"/>
                </a:ext>
              </a:extLst>
            </p:cNvPr>
            <p:cNvSpPr/>
            <p:nvPr/>
          </p:nvSpPr>
          <p:spPr>
            <a:xfrm>
              <a:off x="10914003" y="5022155"/>
              <a:ext cx="38100" cy="180975"/>
            </a:xfrm>
            <a:custGeom>
              <a:avLst/>
              <a:gdLst>
                <a:gd name="connsiteX0" fmla="*/ 7512 w 38100"/>
                <a:gd name="connsiteY0" fmla="*/ 7847 h 180975"/>
                <a:gd name="connsiteX1" fmla="*/ 18942 w 38100"/>
                <a:gd name="connsiteY1" fmla="*/ 173582 h 180975"/>
                <a:gd name="connsiteX2" fmla="*/ 36087 w 38100"/>
                <a:gd name="connsiteY2" fmla="*/ 151674 h 180975"/>
                <a:gd name="connsiteX3" fmla="*/ 15133 w 38100"/>
                <a:gd name="connsiteY3" fmla="*/ 164057 h 180975"/>
                <a:gd name="connsiteX4" fmla="*/ 7512 w 38100"/>
                <a:gd name="connsiteY4" fmla="*/ 7847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80975">
                  <a:moveTo>
                    <a:pt x="7512" y="7847"/>
                  </a:moveTo>
                  <a:cubicBezTo>
                    <a:pt x="6560" y="65949"/>
                    <a:pt x="6560" y="122147"/>
                    <a:pt x="18942" y="173582"/>
                  </a:cubicBezTo>
                  <a:cubicBezTo>
                    <a:pt x="19895" y="179297"/>
                    <a:pt x="46565" y="162152"/>
                    <a:pt x="36087" y="151674"/>
                  </a:cubicBezTo>
                  <a:cubicBezTo>
                    <a:pt x="25610" y="148817"/>
                    <a:pt x="18942" y="153579"/>
                    <a:pt x="15133" y="164057"/>
                  </a:cubicBezTo>
                  <a:cubicBezTo>
                    <a:pt x="55137" y="175487"/>
                    <a:pt x="7512" y="-5488"/>
                    <a:pt x="7512" y="7847"/>
                  </a:cubicBezTo>
                  <a:close/>
                </a:path>
              </a:pathLst>
            </a:custGeom>
            <a:grpFill/>
            <a:ln w="9525"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A7C5F4EA-C8CB-4C25-B0B5-A0D5B51FDCF7}"/>
                </a:ext>
              </a:extLst>
            </p:cNvPr>
            <p:cNvSpPr/>
            <p:nvPr/>
          </p:nvSpPr>
          <p:spPr>
            <a:xfrm>
              <a:off x="10987714" y="5017420"/>
              <a:ext cx="47625" cy="190500"/>
            </a:xfrm>
            <a:custGeom>
              <a:avLst/>
              <a:gdLst>
                <a:gd name="connsiteX0" fmla="*/ 7144 w 47625"/>
                <a:gd name="connsiteY0" fmla="*/ 7819 h 190500"/>
                <a:gd name="connsiteX1" fmla="*/ 38576 w 47625"/>
                <a:gd name="connsiteY1" fmla="*/ 188794 h 190500"/>
                <a:gd name="connsiteX2" fmla="*/ 7144 w 47625"/>
                <a:gd name="connsiteY2" fmla="*/ 7819 h 190500"/>
              </a:gdLst>
              <a:ahLst/>
              <a:cxnLst>
                <a:cxn ang="0">
                  <a:pos x="connsiteX0" y="connsiteY0"/>
                </a:cxn>
                <a:cxn ang="0">
                  <a:pos x="connsiteX1" y="connsiteY1"/>
                </a:cxn>
                <a:cxn ang="0">
                  <a:pos x="connsiteX2" y="connsiteY2"/>
                </a:cxn>
              </a:cxnLst>
              <a:rect l="l" t="t" r="r" b="b"/>
              <a:pathLst>
                <a:path w="47625" h="190500">
                  <a:moveTo>
                    <a:pt x="7144" y="7819"/>
                  </a:moveTo>
                  <a:cubicBezTo>
                    <a:pt x="7144" y="1151"/>
                    <a:pt x="10954" y="196414"/>
                    <a:pt x="38576" y="188794"/>
                  </a:cubicBezTo>
                  <a:cubicBezTo>
                    <a:pt x="60484" y="183079"/>
                    <a:pt x="7144" y="-5516"/>
                    <a:pt x="7144" y="7819"/>
                  </a:cubicBezTo>
                  <a:close/>
                </a:path>
              </a:pathLst>
            </a:custGeom>
            <a:grpFill/>
            <a:ln w="9525"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2C6D8D30-19A8-4354-B830-554CAE0B9BC3}"/>
                </a:ext>
              </a:extLst>
            </p:cNvPr>
            <p:cNvSpPr/>
            <p:nvPr/>
          </p:nvSpPr>
          <p:spPr>
            <a:xfrm>
              <a:off x="10912959" y="5089769"/>
              <a:ext cx="123825" cy="38100"/>
            </a:xfrm>
            <a:custGeom>
              <a:avLst/>
              <a:gdLst>
                <a:gd name="connsiteX0" fmla="*/ 10462 w 123825"/>
                <a:gd name="connsiteY0" fmla="*/ 25958 h 38100"/>
                <a:gd name="connsiteX1" fmla="*/ 123809 w 123825"/>
                <a:gd name="connsiteY1" fmla="*/ 29768 h 38100"/>
                <a:gd name="connsiteX2" fmla="*/ 10462 w 123825"/>
                <a:gd name="connsiteY2" fmla="*/ 25958 h 38100"/>
              </a:gdLst>
              <a:ahLst/>
              <a:cxnLst>
                <a:cxn ang="0">
                  <a:pos x="connsiteX0" y="connsiteY0"/>
                </a:cxn>
                <a:cxn ang="0">
                  <a:pos x="connsiteX1" y="connsiteY1"/>
                </a:cxn>
                <a:cxn ang="0">
                  <a:pos x="connsiteX2" y="connsiteY2"/>
                </a:cxn>
              </a:cxnLst>
              <a:rect l="l" t="t" r="r" b="b"/>
              <a:pathLst>
                <a:path w="123825" h="38100">
                  <a:moveTo>
                    <a:pt x="10462" y="25958"/>
                  </a:moveTo>
                  <a:cubicBezTo>
                    <a:pt x="12367" y="25958"/>
                    <a:pt x="120952" y="39293"/>
                    <a:pt x="123809" y="29768"/>
                  </a:cubicBezTo>
                  <a:cubicBezTo>
                    <a:pt x="137144" y="-18810"/>
                    <a:pt x="-17161" y="25958"/>
                    <a:pt x="10462" y="25958"/>
                  </a:cubicBezTo>
                  <a:close/>
                </a:path>
              </a:pathLst>
            </a:custGeom>
            <a:grpFill/>
            <a:ln w="9525"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73031C95-B2B4-4316-948E-4595E9E274CD}"/>
                </a:ext>
              </a:extLst>
            </p:cNvPr>
            <p:cNvSpPr/>
            <p:nvPr/>
          </p:nvSpPr>
          <p:spPr>
            <a:xfrm>
              <a:off x="11041054" y="5178016"/>
              <a:ext cx="104775" cy="123825"/>
            </a:xfrm>
            <a:custGeom>
              <a:avLst/>
              <a:gdLst>
                <a:gd name="connsiteX0" fmla="*/ 30956 w 104775"/>
                <a:gd name="connsiteY0" fmla="*/ 17720 h 123825"/>
                <a:gd name="connsiteX1" fmla="*/ 63341 w 104775"/>
                <a:gd name="connsiteY1" fmla="*/ 12958 h 123825"/>
                <a:gd name="connsiteX2" fmla="*/ 80486 w 104775"/>
                <a:gd name="connsiteY2" fmla="*/ 77728 h 123825"/>
                <a:gd name="connsiteX3" fmla="*/ 7144 w 104775"/>
                <a:gd name="connsiteY3" fmla="*/ 119638 h 123825"/>
                <a:gd name="connsiteX4" fmla="*/ 71914 w 104775"/>
                <a:gd name="connsiteY4" fmla="*/ 46295 h 123825"/>
                <a:gd name="connsiteX5" fmla="*/ 30956 w 104775"/>
                <a:gd name="connsiteY5" fmla="*/ 1772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23825">
                  <a:moveTo>
                    <a:pt x="30956" y="17720"/>
                  </a:moveTo>
                  <a:cubicBezTo>
                    <a:pt x="41434" y="15815"/>
                    <a:pt x="52864" y="14863"/>
                    <a:pt x="63341" y="12958"/>
                  </a:cubicBezTo>
                  <a:cubicBezTo>
                    <a:pt x="47149" y="-1330"/>
                    <a:pt x="71914" y="87253"/>
                    <a:pt x="80486" y="77728"/>
                  </a:cubicBezTo>
                  <a:cubicBezTo>
                    <a:pt x="76676" y="82490"/>
                    <a:pt x="7144" y="111065"/>
                    <a:pt x="7144" y="119638"/>
                  </a:cubicBezTo>
                  <a:cubicBezTo>
                    <a:pt x="7144" y="140593"/>
                    <a:pt x="175736" y="63440"/>
                    <a:pt x="71914" y="46295"/>
                  </a:cubicBezTo>
                  <a:cubicBezTo>
                    <a:pt x="70009" y="36770"/>
                    <a:pt x="68104" y="-14665"/>
                    <a:pt x="30956" y="17720"/>
                  </a:cubicBezTo>
                  <a:close/>
                </a:path>
              </a:pathLst>
            </a:custGeom>
            <a:grpFill/>
            <a:ln w="9525" cap="flat">
              <a:noFill/>
              <a:prstDash val="solid"/>
              <a:miter/>
            </a:ln>
          </p:spPr>
          <p:txBody>
            <a:bodyPr rtlCol="0" anchor="ctr"/>
            <a:lstStyle/>
            <a:p>
              <a:endParaRPr lang="en-US"/>
            </a:p>
          </p:txBody>
        </p:sp>
      </p:grpSp>
      <p:grpSp>
        <p:nvGrpSpPr>
          <p:cNvPr id="1303" name="Graphic 2714">
            <a:extLst>
              <a:ext uri="{FF2B5EF4-FFF2-40B4-BE49-F238E27FC236}">
                <a16:creationId xmlns:a16="http://schemas.microsoft.com/office/drawing/2014/main" id="{8ECC4B5B-0894-4B86-9BC9-FD848D9FF8B8}"/>
              </a:ext>
            </a:extLst>
          </p:cNvPr>
          <p:cNvGrpSpPr/>
          <p:nvPr userDrawn="1"/>
        </p:nvGrpSpPr>
        <p:grpSpPr>
          <a:xfrm rot="520099">
            <a:off x="1218351" y="5445213"/>
            <a:ext cx="616527" cy="807163"/>
            <a:chOff x="6096000" y="4249903"/>
            <a:chExt cx="1447800" cy="1895475"/>
          </a:xfrm>
          <a:solidFill>
            <a:schemeClr val="accent1"/>
          </a:solidFill>
        </p:grpSpPr>
        <p:sp>
          <p:nvSpPr>
            <p:cNvPr id="1304" name="Freeform: Shape 1303">
              <a:extLst>
                <a:ext uri="{FF2B5EF4-FFF2-40B4-BE49-F238E27FC236}">
                  <a16:creationId xmlns:a16="http://schemas.microsoft.com/office/drawing/2014/main" id="{BF2405A8-771F-41C3-9C02-CE4E04548F94}"/>
                </a:ext>
              </a:extLst>
            </p:cNvPr>
            <p:cNvSpPr/>
            <p:nvPr/>
          </p:nvSpPr>
          <p:spPr>
            <a:xfrm>
              <a:off x="6557069" y="4530414"/>
              <a:ext cx="28575" cy="1419225"/>
            </a:xfrm>
            <a:custGeom>
              <a:avLst/>
              <a:gdLst>
                <a:gd name="connsiteX0" fmla="*/ 29469 w 28575"/>
                <a:gd name="connsiteY0" fmla="*/ 47149 h 1419225"/>
                <a:gd name="connsiteX1" fmla="*/ 29469 w 28575"/>
                <a:gd name="connsiteY1" fmla="*/ 7144 h 1419225"/>
                <a:gd name="connsiteX2" fmla="*/ 29469 w 28575"/>
                <a:gd name="connsiteY2" fmla="*/ 1414939 h 1419225"/>
                <a:gd name="connsiteX3" fmla="*/ 14229 w 28575"/>
                <a:gd name="connsiteY3" fmla="*/ 7144 h 1419225"/>
                <a:gd name="connsiteX4" fmla="*/ 29469 w 28575"/>
                <a:gd name="connsiteY4" fmla="*/ 47149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419225">
                  <a:moveTo>
                    <a:pt x="29469" y="47149"/>
                  </a:moveTo>
                  <a:cubicBezTo>
                    <a:pt x="29469" y="33814"/>
                    <a:pt x="29469" y="20479"/>
                    <a:pt x="29469" y="7144"/>
                  </a:cubicBezTo>
                  <a:cubicBezTo>
                    <a:pt x="29469" y="441484"/>
                    <a:pt x="29469" y="979646"/>
                    <a:pt x="29469" y="1414939"/>
                  </a:cubicBezTo>
                  <a:cubicBezTo>
                    <a:pt x="29469" y="951071"/>
                    <a:pt x="14229" y="446246"/>
                    <a:pt x="14229" y="7144"/>
                  </a:cubicBezTo>
                  <a:cubicBezTo>
                    <a:pt x="894" y="38576"/>
                    <a:pt x="6609" y="51911"/>
                    <a:pt x="29469" y="47149"/>
                  </a:cubicBezTo>
                  <a:close/>
                </a:path>
              </a:pathLst>
            </a:custGeom>
            <a:grpFill/>
            <a:ln w="9525"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704BD5C3-A0D9-400E-A294-9D9D9D5CE12E}"/>
                </a:ext>
              </a:extLst>
            </p:cNvPr>
            <p:cNvSpPr/>
            <p:nvPr/>
          </p:nvSpPr>
          <p:spPr>
            <a:xfrm>
              <a:off x="6557486" y="4510412"/>
              <a:ext cx="895350" cy="1428750"/>
            </a:xfrm>
            <a:custGeom>
              <a:avLst/>
              <a:gdLst>
                <a:gd name="connsiteX0" fmla="*/ 7144 w 895350"/>
                <a:gd name="connsiteY0" fmla="*/ 7144 h 1428750"/>
                <a:gd name="connsiteX1" fmla="*/ 891064 w 895350"/>
                <a:gd name="connsiteY1" fmla="*/ 1429226 h 1428750"/>
                <a:gd name="connsiteX2" fmla="*/ 7144 w 895350"/>
                <a:gd name="connsiteY2" fmla="*/ 7144 h 1428750"/>
              </a:gdLst>
              <a:ahLst/>
              <a:cxnLst>
                <a:cxn ang="0">
                  <a:pos x="connsiteX0" y="connsiteY0"/>
                </a:cxn>
                <a:cxn ang="0">
                  <a:pos x="connsiteX1" y="connsiteY1"/>
                </a:cxn>
                <a:cxn ang="0">
                  <a:pos x="connsiteX2" y="connsiteY2"/>
                </a:cxn>
              </a:cxnLst>
              <a:rect l="l" t="t" r="r" b="b"/>
              <a:pathLst>
                <a:path w="895350" h="1428750">
                  <a:moveTo>
                    <a:pt x="7144" y="7144"/>
                  </a:moveTo>
                  <a:cubicBezTo>
                    <a:pt x="72866" y="139541"/>
                    <a:pt x="805339" y="1478756"/>
                    <a:pt x="891064" y="1429226"/>
                  </a:cubicBezTo>
                  <a:cubicBezTo>
                    <a:pt x="840581" y="1458754"/>
                    <a:pt x="56674" y="105251"/>
                    <a:pt x="7144" y="7144"/>
                  </a:cubicBezTo>
                  <a:close/>
                </a:path>
              </a:pathLst>
            </a:custGeom>
            <a:grpFill/>
            <a:ln w="9525"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723D650A-4F3C-4F42-BBF1-FF8877EA164D}"/>
                </a:ext>
              </a:extLst>
            </p:cNvPr>
            <p:cNvSpPr/>
            <p:nvPr/>
          </p:nvSpPr>
          <p:spPr>
            <a:xfrm>
              <a:off x="6593681" y="5923922"/>
              <a:ext cx="847725" cy="28575"/>
            </a:xfrm>
            <a:custGeom>
              <a:avLst/>
              <a:gdLst>
                <a:gd name="connsiteX0" fmla="*/ 847249 w 847725"/>
                <a:gd name="connsiteY0" fmla="*/ 7144 h 28575"/>
                <a:gd name="connsiteX1" fmla="*/ 7144 w 847725"/>
                <a:gd name="connsiteY1" fmla="*/ 22384 h 28575"/>
                <a:gd name="connsiteX2" fmla="*/ 847249 w 847725"/>
                <a:gd name="connsiteY2" fmla="*/ 7144 h 28575"/>
                <a:gd name="connsiteX3" fmla="*/ 847249 w 847725"/>
                <a:gd name="connsiteY3" fmla="*/ 7144 h 28575"/>
              </a:gdLst>
              <a:ahLst/>
              <a:cxnLst>
                <a:cxn ang="0">
                  <a:pos x="connsiteX0" y="connsiteY0"/>
                </a:cxn>
                <a:cxn ang="0">
                  <a:pos x="connsiteX1" y="connsiteY1"/>
                </a:cxn>
                <a:cxn ang="0">
                  <a:pos x="connsiteX2" y="connsiteY2"/>
                </a:cxn>
                <a:cxn ang="0">
                  <a:pos x="connsiteX3" y="connsiteY3"/>
                </a:cxn>
              </a:cxnLst>
              <a:rect l="l" t="t" r="r" b="b"/>
              <a:pathLst>
                <a:path w="847725" h="28575">
                  <a:moveTo>
                    <a:pt x="847249" y="7144"/>
                  </a:moveTo>
                  <a:cubicBezTo>
                    <a:pt x="571976" y="7144"/>
                    <a:pt x="257651" y="22384"/>
                    <a:pt x="7144" y="22384"/>
                  </a:cubicBezTo>
                  <a:cubicBezTo>
                    <a:pt x="282416" y="22384"/>
                    <a:pt x="596741" y="7144"/>
                    <a:pt x="847249" y="7144"/>
                  </a:cubicBezTo>
                  <a:lnTo>
                    <a:pt x="847249" y="7144"/>
                  </a:lnTo>
                  <a:close/>
                </a:path>
              </a:pathLst>
            </a:custGeom>
            <a:grpFill/>
            <a:ln w="9525"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F7AE3E30-1C53-4479-9816-74B70B96FAAA}"/>
                </a:ext>
              </a:extLst>
            </p:cNvPr>
            <p:cNvSpPr/>
            <p:nvPr/>
          </p:nvSpPr>
          <p:spPr>
            <a:xfrm>
              <a:off x="6577489" y="5759333"/>
              <a:ext cx="161925" cy="190500"/>
            </a:xfrm>
            <a:custGeom>
              <a:avLst/>
              <a:gdLst>
                <a:gd name="connsiteX0" fmla="*/ 7144 w 161925"/>
                <a:gd name="connsiteY0" fmla="*/ 43145 h 190500"/>
                <a:gd name="connsiteX1" fmla="*/ 121444 w 161925"/>
                <a:gd name="connsiteY1" fmla="*/ 62195 h 190500"/>
                <a:gd name="connsiteX2" fmla="*/ 130969 w 161925"/>
                <a:gd name="connsiteY2" fmla="*/ 183162 h 190500"/>
                <a:gd name="connsiteX3" fmla="*/ 7144 w 161925"/>
                <a:gd name="connsiteY3" fmla="*/ 43145 h 190500"/>
              </a:gdLst>
              <a:ahLst/>
              <a:cxnLst>
                <a:cxn ang="0">
                  <a:pos x="connsiteX0" y="connsiteY0"/>
                </a:cxn>
                <a:cxn ang="0">
                  <a:pos x="connsiteX1" y="connsiteY1"/>
                </a:cxn>
                <a:cxn ang="0">
                  <a:pos x="connsiteX2" y="connsiteY2"/>
                </a:cxn>
                <a:cxn ang="0">
                  <a:pos x="connsiteX3" y="connsiteY3"/>
                </a:cxn>
              </a:cxnLst>
              <a:rect l="l" t="t" r="r" b="b"/>
              <a:pathLst>
                <a:path w="161925" h="190500">
                  <a:moveTo>
                    <a:pt x="7144" y="43145"/>
                  </a:moveTo>
                  <a:cubicBezTo>
                    <a:pt x="7144" y="6950"/>
                    <a:pt x="119539" y="60290"/>
                    <a:pt x="121444" y="62195"/>
                  </a:cubicBezTo>
                  <a:cubicBezTo>
                    <a:pt x="128111" y="66957"/>
                    <a:pt x="101441" y="200307"/>
                    <a:pt x="130969" y="183162"/>
                  </a:cubicBezTo>
                  <a:cubicBezTo>
                    <a:pt x="243364" y="117440"/>
                    <a:pt x="7144" y="-71155"/>
                    <a:pt x="7144" y="43145"/>
                  </a:cubicBezTo>
                  <a:close/>
                </a:path>
              </a:pathLst>
            </a:custGeom>
            <a:grpFill/>
            <a:ln w="9525"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1F856008-CD41-4FBB-8102-EDA319C926C5}"/>
                </a:ext>
              </a:extLst>
            </p:cNvPr>
            <p:cNvSpPr/>
            <p:nvPr/>
          </p:nvSpPr>
          <p:spPr>
            <a:xfrm>
              <a:off x="6513496" y="4265397"/>
              <a:ext cx="19050" cy="171450"/>
            </a:xfrm>
            <a:custGeom>
              <a:avLst/>
              <a:gdLst>
                <a:gd name="connsiteX0" fmla="*/ 7319 w 19050"/>
                <a:gd name="connsiteY0" fmla="*/ 9271 h 171450"/>
                <a:gd name="connsiteX1" fmla="*/ 17796 w 19050"/>
                <a:gd name="connsiteY1" fmla="*/ 163576 h 171450"/>
                <a:gd name="connsiteX2" fmla="*/ 7319 w 19050"/>
                <a:gd name="connsiteY2" fmla="*/ 9271 h 171450"/>
              </a:gdLst>
              <a:ahLst/>
              <a:cxnLst>
                <a:cxn ang="0">
                  <a:pos x="connsiteX0" y="connsiteY0"/>
                </a:cxn>
                <a:cxn ang="0">
                  <a:pos x="connsiteX1" y="connsiteY1"/>
                </a:cxn>
                <a:cxn ang="0">
                  <a:pos x="connsiteX2" y="connsiteY2"/>
                </a:cxn>
              </a:cxnLst>
              <a:rect l="l" t="t" r="r" b="b"/>
              <a:pathLst>
                <a:path w="19050" h="171450">
                  <a:moveTo>
                    <a:pt x="7319" y="9271"/>
                  </a:moveTo>
                  <a:cubicBezTo>
                    <a:pt x="6366" y="60706"/>
                    <a:pt x="9224" y="112141"/>
                    <a:pt x="17796" y="163576"/>
                  </a:cubicBezTo>
                  <a:cubicBezTo>
                    <a:pt x="22559" y="184531"/>
                    <a:pt x="7319" y="-15494"/>
                    <a:pt x="7319" y="9271"/>
                  </a:cubicBezTo>
                  <a:close/>
                </a:path>
              </a:pathLst>
            </a:custGeom>
            <a:grpFill/>
            <a:ln w="9525"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44C7BD54-995E-4269-A772-769436F84D50}"/>
                </a:ext>
              </a:extLst>
            </p:cNvPr>
            <p:cNvSpPr/>
            <p:nvPr/>
          </p:nvSpPr>
          <p:spPr>
            <a:xfrm>
              <a:off x="6499688" y="4242860"/>
              <a:ext cx="161925" cy="171450"/>
            </a:xfrm>
            <a:custGeom>
              <a:avLst/>
              <a:gdLst>
                <a:gd name="connsiteX0" fmla="*/ 7792 w 161925"/>
                <a:gd name="connsiteY0" fmla="*/ 34665 h 171450"/>
                <a:gd name="connsiteX1" fmla="*/ 62085 w 161925"/>
                <a:gd name="connsiteY1" fmla="*/ 31808 h 171450"/>
                <a:gd name="connsiteX2" fmla="*/ 19222 w 161925"/>
                <a:gd name="connsiteY2" fmla="*/ 73718 h 171450"/>
                <a:gd name="connsiteX3" fmla="*/ 140190 w 161925"/>
                <a:gd name="connsiteY3" fmla="*/ 106103 h 171450"/>
                <a:gd name="connsiteX4" fmla="*/ 14460 w 161925"/>
                <a:gd name="connsiteY4" fmla="*/ 157538 h 171450"/>
                <a:gd name="connsiteX5" fmla="*/ 21127 w 161925"/>
                <a:gd name="connsiteY5" fmla="*/ 72765 h 171450"/>
                <a:gd name="connsiteX6" fmla="*/ 89707 w 161925"/>
                <a:gd name="connsiteY6" fmla="*/ 34665 h 171450"/>
                <a:gd name="connsiteX7" fmla="*/ 7792 w 161925"/>
                <a:gd name="connsiteY7" fmla="*/ 3466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71450">
                  <a:moveTo>
                    <a:pt x="7792" y="34665"/>
                  </a:moveTo>
                  <a:cubicBezTo>
                    <a:pt x="24937" y="28950"/>
                    <a:pt x="43987" y="27045"/>
                    <a:pt x="62085" y="31808"/>
                  </a:cubicBezTo>
                  <a:cubicBezTo>
                    <a:pt x="62085" y="56573"/>
                    <a:pt x="47797" y="70860"/>
                    <a:pt x="19222" y="73718"/>
                  </a:cubicBezTo>
                  <a:cubicBezTo>
                    <a:pt x="9697" y="79433"/>
                    <a:pt x="145905" y="70860"/>
                    <a:pt x="140190" y="106103"/>
                  </a:cubicBezTo>
                  <a:cubicBezTo>
                    <a:pt x="128760" y="172778"/>
                    <a:pt x="24937" y="118485"/>
                    <a:pt x="14460" y="157538"/>
                  </a:cubicBezTo>
                  <a:cubicBezTo>
                    <a:pt x="-7448" y="235643"/>
                    <a:pt x="344977" y="-34867"/>
                    <a:pt x="21127" y="72765"/>
                  </a:cubicBezTo>
                  <a:cubicBezTo>
                    <a:pt x="33510" y="101340"/>
                    <a:pt x="92565" y="53715"/>
                    <a:pt x="89707" y="34665"/>
                  </a:cubicBezTo>
                  <a:cubicBezTo>
                    <a:pt x="78277" y="-28200"/>
                    <a:pt x="-780" y="36570"/>
                    <a:pt x="7792" y="34665"/>
                  </a:cubicBezTo>
                  <a:close/>
                </a:path>
              </a:pathLst>
            </a:custGeom>
            <a:grpFill/>
            <a:ln w="9525"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CEB26C7F-D952-445C-8567-24CCB7B2CB97}"/>
                </a:ext>
              </a:extLst>
            </p:cNvPr>
            <p:cNvSpPr/>
            <p:nvPr/>
          </p:nvSpPr>
          <p:spPr>
            <a:xfrm>
              <a:off x="7109099" y="5054784"/>
              <a:ext cx="171450" cy="133350"/>
            </a:xfrm>
            <a:custGeom>
              <a:avLst/>
              <a:gdLst>
                <a:gd name="connsiteX0" fmla="*/ 10839 w 171450"/>
                <a:gd name="connsiteY0" fmla="*/ 68562 h 133350"/>
                <a:gd name="connsiteX1" fmla="*/ 82276 w 171450"/>
                <a:gd name="connsiteY1" fmla="*/ 24747 h 133350"/>
                <a:gd name="connsiteX2" fmla="*/ 7981 w 171450"/>
                <a:gd name="connsiteY2" fmla="*/ 128569 h 133350"/>
                <a:gd name="connsiteX3" fmla="*/ 171811 w 171450"/>
                <a:gd name="connsiteY3" fmla="*/ 93327 h 133350"/>
                <a:gd name="connsiteX4" fmla="*/ 12744 w 171450"/>
                <a:gd name="connsiteY4" fmla="*/ 126664 h 133350"/>
                <a:gd name="connsiteX5" fmla="*/ 10839 w 171450"/>
                <a:gd name="connsiteY5" fmla="*/ 68562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50">
                  <a:moveTo>
                    <a:pt x="10839" y="68562"/>
                  </a:moveTo>
                  <a:cubicBezTo>
                    <a:pt x="8934" y="51417"/>
                    <a:pt x="74656" y="-2876"/>
                    <a:pt x="82276" y="24747"/>
                  </a:cubicBezTo>
                  <a:cubicBezTo>
                    <a:pt x="88944" y="48559"/>
                    <a:pt x="-2496" y="128569"/>
                    <a:pt x="7981" y="128569"/>
                  </a:cubicBezTo>
                  <a:cubicBezTo>
                    <a:pt x="54654" y="128569"/>
                    <a:pt x="146094" y="96184"/>
                    <a:pt x="171811" y="93327"/>
                  </a:cubicBezTo>
                  <a:cubicBezTo>
                    <a:pt x="157524" y="95232"/>
                    <a:pt x="5124" y="105709"/>
                    <a:pt x="12744" y="126664"/>
                  </a:cubicBezTo>
                  <a:cubicBezTo>
                    <a:pt x="168954" y="-60026"/>
                    <a:pt x="7029" y="14269"/>
                    <a:pt x="10839" y="68562"/>
                  </a:cubicBezTo>
                  <a:close/>
                </a:path>
              </a:pathLst>
            </a:custGeom>
            <a:grpFill/>
            <a:ln w="9525"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19242D3B-C8BD-4119-A655-8E220DB995F2}"/>
                </a:ext>
              </a:extLst>
            </p:cNvPr>
            <p:cNvSpPr/>
            <p:nvPr/>
          </p:nvSpPr>
          <p:spPr>
            <a:xfrm>
              <a:off x="7433295" y="5822265"/>
              <a:ext cx="47625" cy="219075"/>
            </a:xfrm>
            <a:custGeom>
              <a:avLst/>
              <a:gdLst>
                <a:gd name="connsiteX0" fmla="*/ 42877 w 47625"/>
                <a:gd name="connsiteY0" fmla="*/ 8788 h 219075"/>
                <a:gd name="connsiteX1" fmla="*/ 9540 w 47625"/>
                <a:gd name="connsiteY1" fmla="*/ 217385 h 219075"/>
                <a:gd name="connsiteX2" fmla="*/ 42877 w 47625"/>
                <a:gd name="connsiteY2" fmla="*/ 8788 h 219075"/>
              </a:gdLst>
              <a:ahLst/>
              <a:cxnLst>
                <a:cxn ang="0">
                  <a:pos x="connsiteX0" y="connsiteY0"/>
                </a:cxn>
                <a:cxn ang="0">
                  <a:pos x="connsiteX1" y="connsiteY1"/>
                </a:cxn>
                <a:cxn ang="0">
                  <a:pos x="connsiteX2" y="connsiteY2"/>
                </a:cxn>
              </a:cxnLst>
              <a:rect l="l" t="t" r="r" b="b"/>
              <a:pathLst>
                <a:path w="47625" h="219075">
                  <a:moveTo>
                    <a:pt x="42877" y="8788"/>
                  </a:moveTo>
                  <a:cubicBezTo>
                    <a:pt x="42877" y="5930"/>
                    <a:pt x="-3795" y="214528"/>
                    <a:pt x="9540" y="217385"/>
                  </a:cubicBezTo>
                  <a:cubicBezTo>
                    <a:pt x="46687" y="227863"/>
                    <a:pt x="42877" y="-15025"/>
                    <a:pt x="42877" y="8788"/>
                  </a:cubicBezTo>
                  <a:close/>
                </a:path>
              </a:pathLst>
            </a:custGeom>
            <a:grpFill/>
            <a:ln w="9525"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2AB3EE5A-FD2C-4558-81D2-208B8F1CF03B}"/>
                </a:ext>
              </a:extLst>
            </p:cNvPr>
            <p:cNvSpPr/>
            <p:nvPr/>
          </p:nvSpPr>
          <p:spPr>
            <a:xfrm>
              <a:off x="7474452" y="5814449"/>
              <a:ext cx="57150" cy="219075"/>
            </a:xfrm>
            <a:custGeom>
              <a:avLst/>
              <a:gdLst>
                <a:gd name="connsiteX0" fmla="*/ 7435 w 57150"/>
                <a:gd name="connsiteY0" fmla="*/ 8031 h 219075"/>
                <a:gd name="connsiteX1" fmla="*/ 54108 w 57150"/>
                <a:gd name="connsiteY1" fmla="*/ 212819 h 219075"/>
                <a:gd name="connsiteX2" fmla="*/ 7435 w 57150"/>
                <a:gd name="connsiteY2" fmla="*/ 8031 h 219075"/>
              </a:gdLst>
              <a:ahLst/>
              <a:cxnLst>
                <a:cxn ang="0">
                  <a:pos x="connsiteX0" y="connsiteY0"/>
                </a:cxn>
                <a:cxn ang="0">
                  <a:pos x="connsiteX1" y="connsiteY1"/>
                </a:cxn>
                <a:cxn ang="0">
                  <a:pos x="connsiteX2" y="connsiteY2"/>
                </a:cxn>
              </a:cxnLst>
              <a:rect l="l" t="t" r="r" b="b"/>
              <a:pathLst>
                <a:path w="57150" h="219075">
                  <a:moveTo>
                    <a:pt x="7435" y="8031"/>
                  </a:moveTo>
                  <a:cubicBezTo>
                    <a:pt x="22675" y="76611"/>
                    <a:pt x="37915" y="144238"/>
                    <a:pt x="54108" y="212819"/>
                  </a:cubicBezTo>
                  <a:cubicBezTo>
                    <a:pt x="57918" y="228059"/>
                    <a:pt x="2673" y="-9114"/>
                    <a:pt x="7435" y="8031"/>
                  </a:cubicBezTo>
                  <a:close/>
                </a:path>
              </a:pathLst>
            </a:custGeom>
            <a:grpFill/>
            <a:ln w="9525"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B26B5E10-D848-463A-A332-CF3512B8A9D3}"/>
                </a:ext>
              </a:extLst>
            </p:cNvPr>
            <p:cNvSpPr/>
            <p:nvPr/>
          </p:nvSpPr>
          <p:spPr>
            <a:xfrm>
              <a:off x="7444406" y="5964786"/>
              <a:ext cx="104775" cy="19050"/>
            </a:xfrm>
            <a:custGeom>
              <a:avLst/>
              <a:gdLst>
                <a:gd name="connsiteX0" fmla="*/ 7954 w 104775"/>
                <a:gd name="connsiteY0" fmla="*/ 7237 h 19050"/>
                <a:gd name="connsiteX1" fmla="*/ 102252 w 104775"/>
                <a:gd name="connsiteY1" fmla="*/ 12000 h 19050"/>
                <a:gd name="connsiteX2" fmla="*/ 7954 w 104775"/>
                <a:gd name="connsiteY2" fmla="*/ 7237 h 19050"/>
              </a:gdLst>
              <a:ahLst/>
              <a:cxnLst>
                <a:cxn ang="0">
                  <a:pos x="connsiteX0" y="connsiteY0"/>
                </a:cxn>
                <a:cxn ang="0">
                  <a:pos x="connsiteX1" y="connsiteY1"/>
                </a:cxn>
                <a:cxn ang="0">
                  <a:pos x="connsiteX2" y="connsiteY2"/>
                </a:cxn>
              </a:cxnLst>
              <a:rect l="l" t="t" r="r" b="b"/>
              <a:pathLst>
                <a:path w="104775" h="19050">
                  <a:moveTo>
                    <a:pt x="7954" y="7237"/>
                  </a:moveTo>
                  <a:cubicBezTo>
                    <a:pt x="39387" y="9142"/>
                    <a:pt x="70819" y="10095"/>
                    <a:pt x="102252" y="12000"/>
                  </a:cubicBezTo>
                  <a:cubicBezTo>
                    <a:pt x="109872" y="12952"/>
                    <a:pt x="-3476" y="6285"/>
                    <a:pt x="7954" y="7237"/>
                  </a:cubicBezTo>
                  <a:close/>
                </a:path>
              </a:pathLst>
            </a:custGeom>
            <a:grpFill/>
            <a:ln w="9525"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7DCC130C-CC77-4418-BDE5-762ABC6BD76F}"/>
                </a:ext>
              </a:extLst>
            </p:cNvPr>
            <p:cNvSpPr/>
            <p:nvPr/>
          </p:nvSpPr>
          <p:spPr>
            <a:xfrm>
              <a:off x="6088856" y="5041244"/>
              <a:ext cx="323850" cy="171450"/>
            </a:xfrm>
            <a:custGeom>
              <a:avLst/>
              <a:gdLst>
                <a:gd name="connsiteX0" fmla="*/ 7144 w 323850"/>
                <a:gd name="connsiteY0" fmla="*/ 84959 h 171450"/>
                <a:gd name="connsiteX1" fmla="*/ 79534 w 323850"/>
                <a:gd name="connsiteY1" fmla="*/ 169731 h 171450"/>
                <a:gd name="connsiteX2" fmla="*/ 319564 w 323850"/>
                <a:gd name="connsiteY2" fmla="*/ 7806 h 171450"/>
                <a:gd name="connsiteX3" fmla="*/ 88106 w 323850"/>
                <a:gd name="connsiteY3" fmla="*/ 136394 h 171450"/>
                <a:gd name="connsiteX4" fmla="*/ 7144 w 323850"/>
                <a:gd name="connsiteY4" fmla="*/ 84959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71450">
                  <a:moveTo>
                    <a:pt x="7144" y="84959"/>
                  </a:moveTo>
                  <a:cubicBezTo>
                    <a:pt x="60484" y="64004"/>
                    <a:pt x="62389" y="140204"/>
                    <a:pt x="79534" y="169731"/>
                  </a:cubicBezTo>
                  <a:cubicBezTo>
                    <a:pt x="2381" y="29714"/>
                    <a:pt x="277654" y="7806"/>
                    <a:pt x="319564" y="7806"/>
                  </a:cubicBezTo>
                  <a:cubicBezTo>
                    <a:pt x="133826" y="6854"/>
                    <a:pt x="138589" y="-5529"/>
                    <a:pt x="88106" y="136394"/>
                  </a:cubicBezTo>
                  <a:cubicBezTo>
                    <a:pt x="117634" y="53526"/>
                    <a:pt x="23336" y="78291"/>
                    <a:pt x="7144" y="84959"/>
                  </a:cubicBezTo>
                  <a:close/>
                </a:path>
              </a:pathLst>
            </a:custGeom>
            <a:grpFill/>
            <a:ln w="9525"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0700676D-BA5E-4D64-B0DF-4DC7DE21D50D}"/>
                </a:ext>
              </a:extLst>
            </p:cNvPr>
            <p:cNvSpPr/>
            <p:nvPr/>
          </p:nvSpPr>
          <p:spPr>
            <a:xfrm>
              <a:off x="6230127" y="5092577"/>
              <a:ext cx="133350" cy="95250"/>
            </a:xfrm>
            <a:custGeom>
              <a:avLst/>
              <a:gdLst>
                <a:gd name="connsiteX0" fmla="*/ 44943 w 133350"/>
                <a:gd name="connsiteY0" fmla="*/ 21243 h 95250"/>
                <a:gd name="connsiteX1" fmla="*/ 88758 w 133350"/>
                <a:gd name="connsiteY1" fmla="*/ 10766 h 95250"/>
                <a:gd name="connsiteX2" fmla="*/ 49706 w 133350"/>
                <a:gd name="connsiteY2" fmla="*/ 46008 h 95250"/>
                <a:gd name="connsiteX3" fmla="*/ 99236 w 133350"/>
                <a:gd name="connsiteY3" fmla="*/ 73631 h 95250"/>
                <a:gd name="connsiteX4" fmla="*/ 8748 w 133350"/>
                <a:gd name="connsiteY4" fmla="*/ 62201 h 95250"/>
                <a:gd name="connsiteX5" fmla="*/ 125906 w 133350"/>
                <a:gd name="connsiteY5" fmla="*/ 66963 h 95250"/>
                <a:gd name="connsiteX6" fmla="*/ 51611 w 133350"/>
                <a:gd name="connsiteY6" fmla="*/ 45056 h 95250"/>
                <a:gd name="connsiteX7" fmla="*/ 44943 w 133350"/>
                <a:gd name="connsiteY7" fmla="*/ 2124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95250">
                  <a:moveTo>
                    <a:pt x="44943" y="21243"/>
                  </a:moveTo>
                  <a:cubicBezTo>
                    <a:pt x="59231" y="17433"/>
                    <a:pt x="74471" y="13623"/>
                    <a:pt x="88758" y="10766"/>
                  </a:cubicBezTo>
                  <a:cubicBezTo>
                    <a:pt x="81138" y="27911"/>
                    <a:pt x="68756" y="40293"/>
                    <a:pt x="49706" y="46008"/>
                  </a:cubicBezTo>
                  <a:cubicBezTo>
                    <a:pt x="43991" y="48866"/>
                    <a:pt x="99236" y="71726"/>
                    <a:pt x="99236" y="73631"/>
                  </a:cubicBezTo>
                  <a:cubicBezTo>
                    <a:pt x="83996" y="85061"/>
                    <a:pt x="9701" y="60296"/>
                    <a:pt x="8748" y="62201"/>
                  </a:cubicBezTo>
                  <a:cubicBezTo>
                    <a:pt x="-8397" y="90776"/>
                    <a:pt x="117333" y="118398"/>
                    <a:pt x="125906" y="66963"/>
                  </a:cubicBezTo>
                  <a:cubicBezTo>
                    <a:pt x="133526" y="22196"/>
                    <a:pt x="68756" y="40293"/>
                    <a:pt x="51611" y="45056"/>
                  </a:cubicBezTo>
                  <a:cubicBezTo>
                    <a:pt x="48753" y="38388"/>
                    <a:pt x="154481" y="-18762"/>
                    <a:pt x="44943" y="21243"/>
                  </a:cubicBezTo>
                  <a:close/>
                </a:path>
              </a:pathLst>
            </a:custGeom>
            <a:grpFill/>
            <a:ln w="9525"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2CF27D29-B396-45B9-9243-1A37812D5549}"/>
                </a:ext>
              </a:extLst>
            </p:cNvPr>
            <p:cNvSpPr/>
            <p:nvPr/>
          </p:nvSpPr>
          <p:spPr>
            <a:xfrm>
              <a:off x="6652892" y="4833704"/>
              <a:ext cx="85725" cy="123825"/>
            </a:xfrm>
            <a:custGeom>
              <a:avLst/>
              <a:gdLst>
                <a:gd name="connsiteX0" fmla="*/ 29848 w 85725"/>
                <a:gd name="connsiteY0" fmla="*/ 13417 h 123825"/>
                <a:gd name="connsiteX1" fmla="*/ 18418 w 85725"/>
                <a:gd name="connsiteY1" fmla="*/ 110572 h 123825"/>
                <a:gd name="connsiteX2" fmla="*/ 34611 w 85725"/>
                <a:gd name="connsiteY2" fmla="*/ 7702 h 123825"/>
                <a:gd name="connsiteX3" fmla="*/ 23181 w 85725"/>
                <a:gd name="connsiteY3" fmla="*/ 85807 h 123825"/>
                <a:gd name="connsiteX4" fmla="*/ 29848 w 85725"/>
                <a:gd name="connsiteY4" fmla="*/ 13417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23825">
                  <a:moveTo>
                    <a:pt x="29848" y="13417"/>
                  </a:moveTo>
                  <a:cubicBezTo>
                    <a:pt x="-12062" y="1034"/>
                    <a:pt x="16513" y="102952"/>
                    <a:pt x="18418" y="110572"/>
                  </a:cubicBezTo>
                  <a:cubicBezTo>
                    <a:pt x="32706" y="164864"/>
                    <a:pt x="149863" y="-3728"/>
                    <a:pt x="34611" y="7702"/>
                  </a:cubicBezTo>
                  <a:cubicBezTo>
                    <a:pt x="55566" y="5797"/>
                    <a:pt x="92713" y="120097"/>
                    <a:pt x="23181" y="85807"/>
                  </a:cubicBezTo>
                  <a:cubicBezTo>
                    <a:pt x="19371" y="72472"/>
                    <a:pt x="32706" y="14369"/>
                    <a:pt x="29848" y="13417"/>
                  </a:cubicBezTo>
                  <a:close/>
                </a:path>
              </a:pathLst>
            </a:custGeom>
            <a:grpFill/>
            <a:ln w="9525"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1ED2F695-EA68-4C49-944F-261E76B0F1CD}"/>
                </a:ext>
              </a:extLst>
            </p:cNvPr>
            <p:cNvSpPr/>
            <p:nvPr/>
          </p:nvSpPr>
          <p:spPr>
            <a:xfrm>
              <a:off x="6637496" y="4863207"/>
              <a:ext cx="114300" cy="66675"/>
            </a:xfrm>
            <a:custGeom>
              <a:avLst/>
              <a:gdLst>
                <a:gd name="connsiteX0" fmla="*/ 7144 w 114300"/>
                <a:gd name="connsiteY0" fmla="*/ 41064 h 66675"/>
                <a:gd name="connsiteX1" fmla="*/ 110966 w 114300"/>
                <a:gd name="connsiteY1" fmla="*/ 33444 h 66675"/>
                <a:gd name="connsiteX2" fmla="*/ 7144 w 114300"/>
                <a:gd name="connsiteY2" fmla="*/ 41064 h 66675"/>
              </a:gdLst>
              <a:ahLst/>
              <a:cxnLst>
                <a:cxn ang="0">
                  <a:pos x="connsiteX0" y="connsiteY0"/>
                </a:cxn>
                <a:cxn ang="0">
                  <a:pos x="connsiteX1" y="connsiteY1"/>
                </a:cxn>
                <a:cxn ang="0">
                  <a:pos x="connsiteX2" y="connsiteY2"/>
                </a:cxn>
              </a:cxnLst>
              <a:rect l="l" t="t" r="r" b="b"/>
              <a:pathLst>
                <a:path w="114300" h="66675">
                  <a:moveTo>
                    <a:pt x="7144" y="41064"/>
                  </a:moveTo>
                  <a:cubicBezTo>
                    <a:pt x="70009" y="78211"/>
                    <a:pt x="104299" y="75354"/>
                    <a:pt x="110966" y="33444"/>
                  </a:cubicBezTo>
                  <a:cubicBezTo>
                    <a:pt x="48101" y="-3704"/>
                    <a:pt x="13811" y="-1799"/>
                    <a:pt x="7144" y="41064"/>
                  </a:cubicBezTo>
                  <a:close/>
                </a:path>
              </a:pathLst>
            </a:custGeom>
            <a:grpFill/>
            <a:ln w="9525"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EC7DAF6D-4415-485E-B524-FF3FA863EE79}"/>
                </a:ext>
              </a:extLst>
            </p:cNvPr>
            <p:cNvSpPr/>
            <p:nvPr/>
          </p:nvSpPr>
          <p:spPr>
            <a:xfrm>
              <a:off x="6948352" y="5972931"/>
              <a:ext cx="66675" cy="152400"/>
            </a:xfrm>
            <a:custGeom>
              <a:avLst/>
              <a:gdLst>
                <a:gd name="connsiteX0" fmla="*/ 12518 w 66675"/>
                <a:gd name="connsiteY0" fmla="*/ 61957 h 152400"/>
                <a:gd name="connsiteX1" fmla="*/ 46808 w 66675"/>
                <a:gd name="connsiteY1" fmla="*/ 43859 h 152400"/>
                <a:gd name="connsiteX2" fmla="*/ 64905 w 66675"/>
                <a:gd name="connsiteY2" fmla="*/ 150539 h 152400"/>
                <a:gd name="connsiteX3" fmla="*/ 57285 w 66675"/>
                <a:gd name="connsiteY3" fmla="*/ 17189 h 152400"/>
                <a:gd name="connsiteX4" fmla="*/ 12518 w 66675"/>
                <a:gd name="connsiteY4" fmla="*/ 61957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52400">
                  <a:moveTo>
                    <a:pt x="12518" y="61957"/>
                  </a:moveTo>
                  <a:cubicBezTo>
                    <a:pt x="20137" y="42907"/>
                    <a:pt x="30615" y="37192"/>
                    <a:pt x="46808" y="43859"/>
                  </a:cubicBezTo>
                  <a:cubicBezTo>
                    <a:pt x="53475" y="60052"/>
                    <a:pt x="62048" y="165779"/>
                    <a:pt x="64905" y="150539"/>
                  </a:cubicBezTo>
                  <a:cubicBezTo>
                    <a:pt x="67762" y="105772"/>
                    <a:pt x="65858" y="61004"/>
                    <a:pt x="57285" y="17189"/>
                  </a:cubicBezTo>
                  <a:cubicBezTo>
                    <a:pt x="37283" y="-25673"/>
                    <a:pt x="-8438" y="83864"/>
                    <a:pt x="12518" y="61957"/>
                  </a:cubicBezTo>
                  <a:close/>
                </a:path>
              </a:pathLst>
            </a:custGeom>
            <a:grpFill/>
            <a:ln w="9525"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B0B5D571-7435-4E82-B929-B94A3F002BBE}"/>
                </a:ext>
              </a:extLst>
            </p:cNvPr>
            <p:cNvSpPr/>
            <p:nvPr/>
          </p:nvSpPr>
          <p:spPr>
            <a:xfrm>
              <a:off x="6966536" y="6089849"/>
              <a:ext cx="95250" cy="57150"/>
            </a:xfrm>
            <a:custGeom>
              <a:avLst/>
              <a:gdLst>
                <a:gd name="connsiteX0" fmla="*/ 7669 w 95250"/>
                <a:gd name="connsiteY0" fmla="*/ 42194 h 57150"/>
                <a:gd name="connsiteX1" fmla="*/ 90537 w 95250"/>
                <a:gd name="connsiteY1" fmla="*/ 19334 h 57150"/>
                <a:gd name="connsiteX2" fmla="*/ 7669 w 95250"/>
                <a:gd name="connsiteY2" fmla="*/ 42194 h 57150"/>
              </a:gdLst>
              <a:ahLst/>
              <a:cxnLst>
                <a:cxn ang="0">
                  <a:pos x="connsiteX0" y="connsiteY0"/>
                </a:cxn>
                <a:cxn ang="0">
                  <a:pos x="connsiteX1" y="connsiteY1"/>
                </a:cxn>
                <a:cxn ang="0">
                  <a:pos x="connsiteX2" y="connsiteY2"/>
                </a:cxn>
              </a:cxnLst>
              <a:rect l="l" t="t" r="r" b="b"/>
              <a:pathLst>
                <a:path w="95250" h="57150">
                  <a:moveTo>
                    <a:pt x="7669" y="42194"/>
                  </a:moveTo>
                  <a:cubicBezTo>
                    <a:pt x="67677" y="64102"/>
                    <a:pt x="95299" y="56482"/>
                    <a:pt x="90537" y="19334"/>
                  </a:cubicBezTo>
                  <a:cubicBezTo>
                    <a:pt x="30529" y="-2573"/>
                    <a:pt x="2907" y="5047"/>
                    <a:pt x="7669" y="42194"/>
                  </a:cubicBezTo>
                  <a:close/>
                </a:path>
              </a:pathLst>
            </a:custGeom>
            <a:grpFill/>
            <a:ln w="9525"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B8F3D7E8-0838-4232-AF9B-8BFC4215B809}"/>
                </a:ext>
              </a:extLst>
            </p:cNvPr>
            <p:cNvSpPr/>
            <p:nvPr/>
          </p:nvSpPr>
          <p:spPr>
            <a:xfrm>
              <a:off x="6389017" y="5953983"/>
              <a:ext cx="171450" cy="152400"/>
            </a:xfrm>
            <a:custGeom>
              <a:avLst/>
              <a:gdLst>
                <a:gd name="connsiteX0" fmla="*/ 151801 w 171450"/>
                <a:gd name="connsiteY0" fmla="*/ 40900 h 152400"/>
                <a:gd name="connsiteX1" fmla="*/ 21308 w 171450"/>
                <a:gd name="connsiteY1" fmla="*/ 129483 h 152400"/>
                <a:gd name="connsiteX2" fmla="*/ 165136 w 171450"/>
                <a:gd name="connsiteY2" fmla="*/ 79000 h 152400"/>
                <a:gd name="connsiteX3" fmla="*/ 25118 w 171450"/>
                <a:gd name="connsiteY3" fmla="*/ 94240 h 152400"/>
                <a:gd name="connsiteX4" fmla="*/ 151801 w 171450"/>
                <a:gd name="connsiteY4" fmla="*/ 409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151801" y="40900"/>
                  </a:moveTo>
                  <a:cubicBezTo>
                    <a:pt x="94651" y="-47682"/>
                    <a:pt x="-35842" y="58045"/>
                    <a:pt x="21308" y="129483"/>
                  </a:cubicBezTo>
                  <a:cubicBezTo>
                    <a:pt x="81316" y="203778"/>
                    <a:pt x="166088" y="79000"/>
                    <a:pt x="165136" y="79000"/>
                  </a:cubicBezTo>
                  <a:cubicBezTo>
                    <a:pt x="150848" y="70428"/>
                    <a:pt x="25118" y="210445"/>
                    <a:pt x="25118" y="94240"/>
                  </a:cubicBezTo>
                  <a:cubicBezTo>
                    <a:pt x="25118" y="12325"/>
                    <a:pt x="139418" y="22803"/>
                    <a:pt x="151801" y="40900"/>
                  </a:cubicBezTo>
                  <a:close/>
                </a:path>
              </a:pathLst>
            </a:custGeom>
            <a:grpFill/>
            <a:ln w="9525"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0EE8662D-E42A-44A2-971F-684B8FC2D3EA}"/>
                </a:ext>
              </a:extLst>
            </p:cNvPr>
            <p:cNvSpPr/>
            <p:nvPr/>
          </p:nvSpPr>
          <p:spPr>
            <a:xfrm>
              <a:off x="7139419" y="5790572"/>
              <a:ext cx="171450" cy="123825"/>
            </a:xfrm>
            <a:custGeom>
              <a:avLst/>
              <a:gdLst>
                <a:gd name="connsiteX0" fmla="*/ 171018 w 171450"/>
                <a:gd name="connsiteY0" fmla="*/ 82391 h 123825"/>
                <a:gd name="connsiteX1" fmla="*/ 9093 w 171450"/>
                <a:gd name="connsiteY1" fmla="*/ 61436 h 123825"/>
                <a:gd name="connsiteX2" fmla="*/ 140538 w 171450"/>
                <a:gd name="connsiteY2" fmla="*/ 7144 h 123825"/>
                <a:gd name="connsiteX3" fmla="*/ 68148 w 171450"/>
                <a:gd name="connsiteY3" fmla="*/ 98584 h 123825"/>
                <a:gd name="connsiteX4" fmla="*/ 171018 w 171450"/>
                <a:gd name="connsiteY4" fmla="*/ 8239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23825">
                  <a:moveTo>
                    <a:pt x="171018" y="82391"/>
                  </a:moveTo>
                  <a:cubicBezTo>
                    <a:pt x="171971" y="82391"/>
                    <a:pt x="-13767" y="-68104"/>
                    <a:pt x="9093" y="61436"/>
                  </a:cubicBezTo>
                  <a:cubicBezTo>
                    <a:pt x="37668" y="224314"/>
                    <a:pt x="145301" y="7144"/>
                    <a:pt x="140538" y="7144"/>
                  </a:cubicBezTo>
                  <a:cubicBezTo>
                    <a:pt x="101486" y="10954"/>
                    <a:pt x="116726" y="86201"/>
                    <a:pt x="68148" y="98584"/>
                  </a:cubicBezTo>
                  <a:cubicBezTo>
                    <a:pt x="-23292" y="-59531"/>
                    <a:pt x="159588" y="85249"/>
                    <a:pt x="171018" y="8239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66474" y="339509"/>
            <a:ext cx="9430252"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9919EF6-B417-4451-B188-C2C0ABEF2C95}"/>
              </a:ext>
            </a:extLst>
          </p:cNvPr>
          <p:cNvSpPr/>
          <p:nvPr userDrawn="1"/>
        </p:nvSpPr>
        <p:spPr>
          <a:xfrm>
            <a:off x="0" y="0"/>
            <a:ext cx="232209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657923-A0DE-46FE-BBC8-57B9510D394B}"/>
              </a:ext>
            </a:extLst>
          </p:cNvPr>
          <p:cNvSpPr txBox="1"/>
          <p:nvPr userDrawn="1"/>
        </p:nvSpPr>
        <p:spPr>
          <a:xfrm>
            <a:off x="188399" y="1103287"/>
            <a:ext cx="3517324" cy="461665"/>
          </a:xfrm>
          <a:prstGeom prst="rect">
            <a:avLst/>
          </a:prstGeom>
          <a:noFill/>
        </p:spPr>
        <p:txBody>
          <a:bodyPr wrap="square" rtlCol="0" anchor="ctr">
            <a:spAutoFit/>
          </a:bodyPr>
          <a:lstStyle/>
          <a:p>
            <a:r>
              <a:rPr lang="en-US" altLang="ko-KR" sz="2400" dirty="0">
                <a:solidFill>
                  <a:schemeClr val="accent2"/>
                </a:solidFill>
                <a:cs typeface="Arial" pitchFamily="34" charset="0"/>
              </a:rPr>
              <a:t>Education</a:t>
            </a:r>
            <a:endParaRPr lang="ko-KR" altLang="en-US" sz="2400" dirty="0">
              <a:solidFill>
                <a:schemeClr val="accent2"/>
              </a:solidFill>
              <a:cs typeface="Arial" pitchFamily="34" charset="0"/>
            </a:endParaRPr>
          </a:p>
        </p:txBody>
      </p:sp>
      <p:sp>
        <p:nvSpPr>
          <p:cNvPr id="7" name="TextBox 6">
            <a:extLst>
              <a:ext uri="{FF2B5EF4-FFF2-40B4-BE49-F238E27FC236}">
                <a16:creationId xmlns:a16="http://schemas.microsoft.com/office/drawing/2014/main" id="{0BDCF291-E914-47A1-9E07-2183A941A8E7}"/>
              </a:ext>
            </a:extLst>
          </p:cNvPr>
          <p:cNvSpPr txBox="1"/>
          <p:nvPr userDrawn="1"/>
        </p:nvSpPr>
        <p:spPr>
          <a:xfrm>
            <a:off x="188399" y="1454636"/>
            <a:ext cx="3517324" cy="461665"/>
          </a:xfrm>
          <a:prstGeom prst="rect">
            <a:avLst/>
          </a:prstGeom>
          <a:noFill/>
        </p:spPr>
        <p:txBody>
          <a:bodyPr wrap="square" rtlCol="0" anchor="ctr">
            <a:spAutoFit/>
          </a:bodyPr>
          <a:lstStyle/>
          <a:p>
            <a:r>
              <a:rPr lang="en-US" altLang="ko-KR" sz="2400" dirty="0">
                <a:solidFill>
                  <a:schemeClr val="accent2"/>
                </a:solidFill>
                <a:cs typeface="Arial" pitchFamily="34" charset="0"/>
              </a:rPr>
              <a:t>Plan</a:t>
            </a:r>
            <a:endParaRPr lang="ko-KR" altLang="en-US" sz="2400" dirty="0">
              <a:solidFill>
                <a:schemeClr val="accent2"/>
              </a:solidFill>
              <a:cs typeface="Arial" pitchFamily="34" charset="0"/>
            </a:endParaRPr>
          </a:p>
        </p:txBody>
      </p:sp>
      <p:grpSp>
        <p:nvGrpSpPr>
          <p:cNvPr id="8" name="Group 7">
            <a:extLst>
              <a:ext uri="{FF2B5EF4-FFF2-40B4-BE49-F238E27FC236}">
                <a16:creationId xmlns:a16="http://schemas.microsoft.com/office/drawing/2014/main" id="{0E077479-776C-4BDA-9446-1C8D13201629}"/>
              </a:ext>
            </a:extLst>
          </p:cNvPr>
          <p:cNvGrpSpPr/>
          <p:nvPr userDrawn="1"/>
        </p:nvGrpSpPr>
        <p:grpSpPr>
          <a:xfrm>
            <a:off x="295274" y="447797"/>
            <a:ext cx="1618143" cy="491518"/>
            <a:chOff x="6442698" y="4204191"/>
            <a:chExt cx="3262908" cy="991122"/>
          </a:xfrm>
          <a:solidFill>
            <a:schemeClr val="accent2"/>
          </a:solidFill>
        </p:grpSpPr>
        <p:sp>
          <p:nvSpPr>
            <p:cNvPr id="9" name="Freeform: Shape 8">
              <a:extLst>
                <a:ext uri="{FF2B5EF4-FFF2-40B4-BE49-F238E27FC236}">
                  <a16:creationId xmlns:a16="http://schemas.microsoft.com/office/drawing/2014/main" id="{CACF40F7-03F9-442E-96A1-09783D760CBF}"/>
                </a:ext>
              </a:extLst>
            </p:cNvPr>
            <p:cNvSpPr/>
            <p:nvPr/>
          </p:nvSpPr>
          <p:spPr>
            <a:xfrm flipH="1">
              <a:off x="6442698" y="4300261"/>
              <a:ext cx="727472" cy="887611"/>
            </a:xfrm>
            <a:custGeom>
              <a:avLst/>
              <a:gdLst>
                <a:gd name="connsiteX0" fmla="*/ 357783 w 727472"/>
                <a:gd name="connsiteY0" fmla="*/ 0 h 887611"/>
                <a:gd name="connsiteX1" fmla="*/ 158651 w 727472"/>
                <a:gd name="connsiteY1" fmla="*/ 29171 h 887611"/>
                <a:gd name="connsiteX2" fmla="*/ 46732 w 727472"/>
                <a:gd name="connsiteY2" fmla="*/ 118765 h 887611"/>
                <a:gd name="connsiteX3" fmla="*/ 5953 w 727472"/>
                <a:gd name="connsiteY3" fmla="*/ 254199 h 887611"/>
                <a:gd name="connsiteX4" fmla="*/ 52685 w 727472"/>
                <a:gd name="connsiteY4" fmla="*/ 406599 h 887611"/>
                <a:gd name="connsiteX5" fmla="*/ 222647 w 727472"/>
                <a:gd name="connsiteY5" fmla="*/ 566142 h 887611"/>
                <a:gd name="connsiteX6" fmla="*/ 320576 w 727472"/>
                <a:gd name="connsiteY6" fmla="*/ 636985 h 887611"/>
                <a:gd name="connsiteX7" fmla="*/ 378619 w 727472"/>
                <a:gd name="connsiteY7" fmla="*/ 689967 h 887611"/>
                <a:gd name="connsiteX8" fmla="*/ 0 w 727472"/>
                <a:gd name="connsiteY8" fmla="*/ 689967 h 887611"/>
                <a:gd name="connsiteX9" fmla="*/ 0 w 727472"/>
                <a:gd name="connsiteY9" fmla="*/ 887611 h 887611"/>
                <a:gd name="connsiteX10" fmla="*/ 727472 w 727472"/>
                <a:gd name="connsiteY10" fmla="*/ 887611 h 887611"/>
                <a:gd name="connsiteX11" fmla="*/ 651569 w 727472"/>
                <a:gd name="connsiteY11" fmla="*/ 684907 h 887611"/>
                <a:gd name="connsiteX12" fmla="*/ 413742 w 727472"/>
                <a:gd name="connsiteY12" fmla="*/ 460772 h 887611"/>
                <a:gd name="connsiteX13" fmla="*/ 277416 w 727472"/>
                <a:gd name="connsiteY13" fmla="*/ 340519 h 887611"/>
                <a:gd name="connsiteX14" fmla="*/ 247650 w 727472"/>
                <a:gd name="connsiteY14" fmla="*/ 262533 h 887611"/>
                <a:gd name="connsiteX15" fmla="*/ 277118 w 727472"/>
                <a:gd name="connsiteY15" fmla="*/ 194370 h 887611"/>
                <a:gd name="connsiteX16" fmla="*/ 351234 w 727472"/>
                <a:gd name="connsiteY16" fmla="*/ 166092 h 887611"/>
                <a:gd name="connsiteX17" fmla="*/ 427137 w 727472"/>
                <a:gd name="connsiteY17" fmla="*/ 195263 h 887611"/>
                <a:gd name="connsiteX18" fmla="*/ 466725 w 727472"/>
                <a:gd name="connsiteY18" fmla="*/ 298252 h 887611"/>
                <a:gd name="connsiteX19" fmla="*/ 709612 w 727472"/>
                <a:gd name="connsiteY19" fmla="*/ 278607 h 887611"/>
                <a:gd name="connsiteX20" fmla="*/ 657225 w 727472"/>
                <a:gd name="connsiteY20" fmla="*/ 118765 h 887611"/>
                <a:gd name="connsiteX21" fmla="*/ 549771 w 727472"/>
                <a:gd name="connsiteY21" fmla="*/ 30659 h 887611"/>
                <a:gd name="connsiteX22" fmla="*/ 357783 w 727472"/>
                <a:gd name="connsiteY22" fmla="*/ 0 h 88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27472" h="887611">
                  <a:moveTo>
                    <a:pt x="357783" y="0"/>
                  </a:moveTo>
                  <a:cubicBezTo>
                    <a:pt x="272455" y="0"/>
                    <a:pt x="206077" y="9724"/>
                    <a:pt x="158651" y="29171"/>
                  </a:cubicBezTo>
                  <a:cubicBezTo>
                    <a:pt x="111224" y="48617"/>
                    <a:pt x="73918" y="78482"/>
                    <a:pt x="46732" y="118765"/>
                  </a:cubicBezTo>
                  <a:cubicBezTo>
                    <a:pt x="19546" y="159048"/>
                    <a:pt x="5953" y="204192"/>
                    <a:pt x="5953" y="254199"/>
                  </a:cubicBezTo>
                  <a:cubicBezTo>
                    <a:pt x="5953" y="307380"/>
                    <a:pt x="21530" y="358180"/>
                    <a:pt x="52685" y="406599"/>
                  </a:cubicBezTo>
                  <a:cubicBezTo>
                    <a:pt x="83840" y="455017"/>
                    <a:pt x="140494" y="508199"/>
                    <a:pt x="222647" y="566142"/>
                  </a:cubicBezTo>
                  <a:cubicBezTo>
                    <a:pt x="271463" y="599877"/>
                    <a:pt x="304105" y="623491"/>
                    <a:pt x="320576" y="636985"/>
                  </a:cubicBezTo>
                  <a:cubicBezTo>
                    <a:pt x="337046" y="650478"/>
                    <a:pt x="356394" y="668139"/>
                    <a:pt x="378619" y="689967"/>
                  </a:cubicBezTo>
                  <a:lnTo>
                    <a:pt x="0" y="689967"/>
                  </a:lnTo>
                  <a:lnTo>
                    <a:pt x="0" y="887611"/>
                  </a:lnTo>
                  <a:lnTo>
                    <a:pt x="727472" y="887611"/>
                  </a:lnTo>
                  <a:cubicBezTo>
                    <a:pt x="719137" y="815777"/>
                    <a:pt x="693837" y="748209"/>
                    <a:pt x="651569" y="684907"/>
                  </a:cubicBezTo>
                  <a:cubicBezTo>
                    <a:pt x="609302" y="621606"/>
                    <a:pt x="530027" y="546894"/>
                    <a:pt x="413742" y="460772"/>
                  </a:cubicBezTo>
                  <a:cubicBezTo>
                    <a:pt x="342702" y="407988"/>
                    <a:pt x="297259" y="367903"/>
                    <a:pt x="277416" y="340519"/>
                  </a:cubicBezTo>
                  <a:cubicBezTo>
                    <a:pt x="257572" y="313135"/>
                    <a:pt x="247650" y="287139"/>
                    <a:pt x="247650" y="262533"/>
                  </a:cubicBezTo>
                  <a:cubicBezTo>
                    <a:pt x="247650" y="235943"/>
                    <a:pt x="257473" y="213221"/>
                    <a:pt x="277118" y="194370"/>
                  </a:cubicBezTo>
                  <a:cubicBezTo>
                    <a:pt x="296763" y="175518"/>
                    <a:pt x="321469" y="166092"/>
                    <a:pt x="351234" y="166092"/>
                  </a:cubicBezTo>
                  <a:cubicBezTo>
                    <a:pt x="382191" y="166092"/>
                    <a:pt x="407491" y="175816"/>
                    <a:pt x="427137" y="195263"/>
                  </a:cubicBezTo>
                  <a:cubicBezTo>
                    <a:pt x="446782" y="214710"/>
                    <a:pt x="459978" y="249039"/>
                    <a:pt x="466725" y="298252"/>
                  </a:cubicBezTo>
                  <a:lnTo>
                    <a:pt x="709612" y="278607"/>
                  </a:lnTo>
                  <a:cubicBezTo>
                    <a:pt x="700087" y="210344"/>
                    <a:pt x="682625" y="157064"/>
                    <a:pt x="657225" y="118765"/>
                  </a:cubicBezTo>
                  <a:cubicBezTo>
                    <a:pt x="631825" y="80467"/>
                    <a:pt x="596007" y="51098"/>
                    <a:pt x="549771" y="30659"/>
                  </a:cubicBezTo>
                  <a:cubicBezTo>
                    <a:pt x="503535" y="10220"/>
                    <a:pt x="439539" y="0"/>
                    <a:pt x="3577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25D7DF5-B5ED-4309-B17A-129416EB76CC}"/>
                </a:ext>
              </a:extLst>
            </p:cNvPr>
            <p:cNvSpPr/>
            <p:nvPr/>
          </p:nvSpPr>
          <p:spPr>
            <a:xfrm flipH="1">
              <a:off x="8343530" y="4300261"/>
              <a:ext cx="500063" cy="887611"/>
            </a:xfrm>
            <a:custGeom>
              <a:avLst/>
              <a:gdLst>
                <a:gd name="connsiteX0" fmla="*/ 200620 w 500063"/>
                <a:gd name="connsiteY0" fmla="*/ 0 h 887611"/>
                <a:gd name="connsiteX1" fmla="*/ 0 w 500063"/>
                <a:gd name="connsiteY1" fmla="*/ 0 h 887611"/>
                <a:gd name="connsiteX2" fmla="*/ 0 w 500063"/>
                <a:gd name="connsiteY2" fmla="*/ 887611 h 887611"/>
                <a:gd name="connsiteX3" fmla="*/ 245269 w 500063"/>
                <a:gd name="connsiteY3" fmla="*/ 887611 h 887611"/>
                <a:gd name="connsiteX4" fmla="*/ 245269 w 500063"/>
                <a:gd name="connsiteY4" fmla="*/ 305991 h 887611"/>
                <a:gd name="connsiteX5" fmla="*/ 360462 w 500063"/>
                <a:gd name="connsiteY5" fmla="*/ 379214 h 887611"/>
                <a:gd name="connsiteX6" fmla="*/ 500063 w 500063"/>
                <a:gd name="connsiteY6" fmla="*/ 432793 h 887611"/>
                <a:gd name="connsiteX7" fmla="*/ 500063 w 500063"/>
                <a:gd name="connsiteY7" fmla="*/ 233958 h 887611"/>
                <a:gd name="connsiteX8" fmla="*/ 307777 w 500063"/>
                <a:gd name="connsiteY8" fmla="*/ 138113 h 887611"/>
                <a:gd name="connsiteX9" fmla="*/ 200620 w 500063"/>
                <a:gd name="connsiteY9" fmla="*/ 0 h 88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3" h="887611">
                  <a:moveTo>
                    <a:pt x="200620" y="0"/>
                  </a:moveTo>
                  <a:lnTo>
                    <a:pt x="0" y="0"/>
                  </a:lnTo>
                  <a:lnTo>
                    <a:pt x="0" y="887611"/>
                  </a:lnTo>
                  <a:lnTo>
                    <a:pt x="245269" y="887611"/>
                  </a:lnTo>
                  <a:lnTo>
                    <a:pt x="245269" y="305991"/>
                  </a:lnTo>
                  <a:cubicBezTo>
                    <a:pt x="284956" y="336153"/>
                    <a:pt x="323354" y="360561"/>
                    <a:pt x="360462" y="379214"/>
                  </a:cubicBezTo>
                  <a:cubicBezTo>
                    <a:pt x="397570" y="397867"/>
                    <a:pt x="444103" y="415727"/>
                    <a:pt x="500063" y="432793"/>
                  </a:cubicBezTo>
                  <a:lnTo>
                    <a:pt x="500063" y="233958"/>
                  </a:lnTo>
                  <a:cubicBezTo>
                    <a:pt x="417513" y="207368"/>
                    <a:pt x="353417" y="175419"/>
                    <a:pt x="307777" y="138113"/>
                  </a:cubicBezTo>
                  <a:cubicBezTo>
                    <a:pt x="262136" y="100807"/>
                    <a:pt x="226417" y="54769"/>
                    <a:pt x="2006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D3EFC9-254B-40BD-AE3C-9F2E4114B469}"/>
                </a:ext>
              </a:extLst>
            </p:cNvPr>
            <p:cNvSpPr/>
            <p:nvPr/>
          </p:nvSpPr>
          <p:spPr>
            <a:xfrm flipH="1">
              <a:off x="8986468" y="4292819"/>
              <a:ext cx="719138" cy="902494"/>
            </a:xfrm>
            <a:custGeom>
              <a:avLst/>
              <a:gdLst>
                <a:gd name="connsiteX0" fmla="*/ 383977 w 719138"/>
                <a:gd name="connsiteY0" fmla="*/ 0 h 902494"/>
                <a:gd name="connsiteX1" fmla="*/ 173831 w 719138"/>
                <a:gd name="connsiteY1" fmla="*/ 44946 h 902494"/>
                <a:gd name="connsiteX2" fmla="*/ 47327 w 719138"/>
                <a:gd name="connsiteY2" fmla="*/ 187821 h 902494"/>
                <a:gd name="connsiteX3" fmla="*/ 0 w 719138"/>
                <a:gd name="connsiteY3" fmla="*/ 446485 h 902494"/>
                <a:gd name="connsiteX4" fmla="*/ 99417 w 719138"/>
                <a:gd name="connsiteY4" fmla="*/ 792659 h 902494"/>
                <a:gd name="connsiteX5" fmla="*/ 375047 w 719138"/>
                <a:gd name="connsiteY5" fmla="*/ 902494 h 902494"/>
                <a:gd name="connsiteX6" fmla="*/ 539353 w 719138"/>
                <a:gd name="connsiteY6" fmla="*/ 878384 h 902494"/>
                <a:gd name="connsiteX7" fmla="*/ 639366 w 719138"/>
                <a:gd name="connsiteY7" fmla="*/ 807839 h 902494"/>
                <a:gd name="connsiteX8" fmla="*/ 700683 w 719138"/>
                <a:gd name="connsiteY8" fmla="*/ 691753 h 902494"/>
                <a:gd name="connsiteX9" fmla="*/ 459581 w 719138"/>
                <a:gd name="connsiteY9" fmla="*/ 661392 h 902494"/>
                <a:gd name="connsiteX10" fmla="*/ 427435 w 719138"/>
                <a:gd name="connsiteY10" fmla="*/ 732830 h 902494"/>
                <a:gd name="connsiteX11" fmla="*/ 372071 w 719138"/>
                <a:gd name="connsiteY11" fmla="*/ 753666 h 902494"/>
                <a:gd name="connsiteX12" fmla="*/ 280988 w 719138"/>
                <a:gd name="connsiteY12" fmla="*/ 694730 h 902494"/>
                <a:gd name="connsiteX13" fmla="*/ 245269 w 719138"/>
                <a:gd name="connsiteY13" fmla="*/ 510778 h 902494"/>
                <a:gd name="connsiteX14" fmla="*/ 334566 w 719138"/>
                <a:gd name="connsiteY14" fmla="*/ 576263 h 902494"/>
                <a:gd name="connsiteX15" fmla="*/ 440531 w 719138"/>
                <a:gd name="connsiteY15" fmla="*/ 597099 h 902494"/>
                <a:gd name="connsiteX16" fmla="*/ 638473 w 719138"/>
                <a:gd name="connsiteY16" fmla="*/ 513755 h 902494"/>
                <a:gd name="connsiteX17" fmla="*/ 719138 w 719138"/>
                <a:gd name="connsiteY17" fmla="*/ 303014 h 902494"/>
                <a:gd name="connsiteX18" fmla="*/ 678061 w 719138"/>
                <a:gd name="connsiteY18" fmla="*/ 144661 h 902494"/>
                <a:gd name="connsiteX19" fmla="*/ 564952 w 719138"/>
                <a:gd name="connsiteY19" fmla="*/ 36612 h 902494"/>
                <a:gd name="connsiteX20" fmla="*/ 383977 w 719138"/>
                <a:gd name="connsiteY20" fmla="*/ 0 h 902494"/>
                <a:gd name="connsiteX21" fmla="*/ 376833 w 719138"/>
                <a:gd name="connsiteY21" fmla="*/ 151210 h 902494"/>
                <a:gd name="connsiteX22" fmla="*/ 456903 w 719138"/>
                <a:gd name="connsiteY22" fmla="*/ 187524 h 902494"/>
                <a:gd name="connsiteX23" fmla="*/ 488752 w 719138"/>
                <a:gd name="connsiteY23" fmla="*/ 296466 h 902494"/>
                <a:gd name="connsiteX24" fmla="*/ 455712 w 719138"/>
                <a:gd name="connsiteY24" fmla="*/ 408385 h 902494"/>
                <a:gd name="connsiteX25" fmla="*/ 373261 w 719138"/>
                <a:gd name="connsiteY25" fmla="*/ 447080 h 902494"/>
                <a:gd name="connsiteX26" fmla="*/ 288131 w 719138"/>
                <a:gd name="connsiteY26" fmla="*/ 409575 h 902494"/>
                <a:gd name="connsiteX27" fmla="*/ 254199 w 719138"/>
                <a:gd name="connsiteY27" fmla="*/ 302419 h 902494"/>
                <a:gd name="connsiteX28" fmla="*/ 289917 w 719138"/>
                <a:gd name="connsiteY28" fmla="*/ 191393 h 902494"/>
                <a:gd name="connsiteX29" fmla="*/ 376833 w 719138"/>
                <a:gd name="connsiteY29" fmla="*/ 151210 h 90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9138" h="902494">
                  <a:moveTo>
                    <a:pt x="383977" y="0"/>
                  </a:moveTo>
                  <a:cubicBezTo>
                    <a:pt x="296665" y="0"/>
                    <a:pt x="226616" y="14982"/>
                    <a:pt x="173831" y="44946"/>
                  </a:cubicBezTo>
                  <a:cubicBezTo>
                    <a:pt x="121047" y="74910"/>
                    <a:pt x="78879" y="122535"/>
                    <a:pt x="47327" y="187821"/>
                  </a:cubicBezTo>
                  <a:cubicBezTo>
                    <a:pt x="15776" y="253107"/>
                    <a:pt x="0" y="339328"/>
                    <a:pt x="0" y="446485"/>
                  </a:cubicBezTo>
                  <a:cubicBezTo>
                    <a:pt x="0" y="604044"/>
                    <a:pt x="33139" y="719435"/>
                    <a:pt x="99417" y="792659"/>
                  </a:cubicBezTo>
                  <a:cubicBezTo>
                    <a:pt x="165696" y="865882"/>
                    <a:pt x="257572" y="902494"/>
                    <a:pt x="375047" y="902494"/>
                  </a:cubicBezTo>
                  <a:cubicBezTo>
                    <a:pt x="444500" y="902494"/>
                    <a:pt x="499269" y="894457"/>
                    <a:pt x="539353" y="878384"/>
                  </a:cubicBezTo>
                  <a:cubicBezTo>
                    <a:pt x="579438" y="862310"/>
                    <a:pt x="612775" y="838796"/>
                    <a:pt x="639366" y="807839"/>
                  </a:cubicBezTo>
                  <a:cubicBezTo>
                    <a:pt x="665957" y="776883"/>
                    <a:pt x="686395" y="738188"/>
                    <a:pt x="700683" y="691753"/>
                  </a:cubicBezTo>
                  <a:lnTo>
                    <a:pt x="459581" y="661392"/>
                  </a:lnTo>
                  <a:cubicBezTo>
                    <a:pt x="453231" y="695127"/>
                    <a:pt x="442516" y="718939"/>
                    <a:pt x="427435" y="732830"/>
                  </a:cubicBezTo>
                  <a:cubicBezTo>
                    <a:pt x="412353" y="746721"/>
                    <a:pt x="393899" y="753666"/>
                    <a:pt x="372071" y="753666"/>
                  </a:cubicBezTo>
                  <a:cubicBezTo>
                    <a:pt x="333177" y="753666"/>
                    <a:pt x="302816" y="734021"/>
                    <a:pt x="280988" y="694730"/>
                  </a:cubicBezTo>
                  <a:cubicBezTo>
                    <a:pt x="265113" y="665758"/>
                    <a:pt x="253207" y="604441"/>
                    <a:pt x="245269" y="510778"/>
                  </a:cubicBezTo>
                  <a:cubicBezTo>
                    <a:pt x="274241" y="540544"/>
                    <a:pt x="304007" y="562372"/>
                    <a:pt x="334566" y="576263"/>
                  </a:cubicBezTo>
                  <a:cubicBezTo>
                    <a:pt x="365125" y="590153"/>
                    <a:pt x="400447" y="597099"/>
                    <a:pt x="440531" y="597099"/>
                  </a:cubicBezTo>
                  <a:cubicBezTo>
                    <a:pt x="518716" y="597099"/>
                    <a:pt x="584696" y="569317"/>
                    <a:pt x="638473" y="513755"/>
                  </a:cubicBezTo>
                  <a:cubicBezTo>
                    <a:pt x="692249" y="458192"/>
                    <a:pt x="719138" y="387946"/>
                    <a:pt x="719138" y="303014"/>
                  </a:cubicBezTo>
                  <a:cubicBezTo>
                    <a:pt x="719138" y="245071"/>
                    <a:pt x="705445" y="192286"/>
                    <a:pt x="678061" y="144661"/>
                  </a:cubicBezTo>
                  <a:cubicBezTo>
                    <a:pt x="650677" y="97036"/>
                    <a:pt x="612973" y="61020"/>
                    <a:pt x="564952" y="36612"/>
                  </a:cubicBezTo>
                  <a:cubicBezTo>
                    <a:pt x="516930" y="12204"/>
                    <a:pt x="456605" y="0"/>
                    <a:pt x="383977" y="0"/>
                  </a:cubicBezTo>
                  <a:close/>
                  <a:moveTo>
                    <a:pt x="376833" y="151210"/>
                  </a:moveTo>
                  <a:cubicBezTo>
                    <a:pt x="408980" y="151210"/>
                    <a:pt x="435670" y="163314"/>
                    <a:pt x="456903" y="187524"/>
                  </a:cubicBezTo>
                  <a:cubicBezTo>
                    <a:pt x="478135" y="211733"/>
                    <a:pt x="488752" y="248047"/>
                    <a:pt x="488752" y="296466"/>
                  </a:cubicBezTo>
                  <a:cubicBezTo>
                    <a:pt x="488752" y="345282"/>
                    <a:pt x="477739" y="382588"/>
                    <a:pt x="455712" y="408385"/>
                  </a:cubicBezTo>
                  <a:cubicBezTo>
                    <a:pt x="433685" y="434182"/>
                    <a:pt x="406202" y="447080"/>
                    <a:pt x="373261" y="447080"/>
                  </a:cubicBezTo>
                  <a:cubicBezTo>
                    <a:pt x="339130" y="447080"/>
                    <a:pt x="310753" y="434578"/>
                    <a:pt x="288131" y="409575"/>
                  </a:cubicBezTo>
                  <a:cubicBezTo>
                    <a:pt x="265510" y="384572"/>
                    <a:pt x="254199" y="348853"/>
                    <a:pt x="254199" y="302419"/>
                  </a:cubicBezTo>
                  <a:cubicBezTo>
                    <a:pt x="254199" y="255191"/>
                    <a:pt x="266105" y="218182"/>
                    <a:pt x="289917" y="191393"/>
                  </a:cubicBezTo>
                  <a:cubicBezTo>
                    <a:pt x="313730" y="164604"/>
                    <a:pt x="342702" y="151210"/>
                    <a:pt x="376833" y="1512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AB1CBB6-D864-4898-B363-62C6123FA3CE}"/>
                </a:ext>
              </a:extLst>
            </p:cNvPr>
            <p:cNvGrpSpPr/>
            <p:nvPr/>
          </p:nvGrpSpPr>
          <p:grpSpPr>
            <a:xfrm>
              <a:off x="7313044" y="4204191"/>
              <a:ext cx="849881" cy="991121"/>
              <a:chOff x="6955856" y="5224590"/>
              <a:chExt cx="887612" cy="1035122"/>
            </a:xfrm>
            <a:grpFill/>
          </p:grpSpPr>
          <p:sp>
            <p:nvSpPr>
              <p:cNvPr id="13" name="Freeform: Shape 12">
                <a:extLst>
                  <a:ext uri="{FF2B5EF4-FFF2-40B4-BE49-F238E27FC236}">
                    <a16:creationId xmlns:a16="http://schemas.microsoft.com/office/drawing/2014/main" id="{6FCED441-357D-49C5-B60D-DA29D1861C36}"/>
                  </a:ext>
                </a:extLst>
              </p:cNvPr>
              <p:cNvSpPr/>
              <p:nvPr/>
            </p:nvSpPr>
            <p:spPr>
              <a:xfrm>
                <a:off x="6955856" y="5397559"/>
                <a:ext cx="887612" cy="862153"/>
              </a:xfrm>
              <a:custGeom>
                <a:avLst/>
                <a:gdLst>
                  <a:gd name="connsiteX0" fmla="*/ 301395 w 887612"/>
                  <a:gd name="connsiteY0" fmla="*/ 0 h 862153"/>
                  <a:gd name="connsiteX1" fmla="*/ 301395 w 887612"/>
                  <a:gd name="connsiteY1" fmla="*/ 239153 h 862153"/>
                  <a:gd name="connsiteX2" fmla="*/ 279424 w 887612"/>
                  <a:gd name="connsiteY2" fmla="*/ 253966 h 862153"/>
                  <a:gd name="connsiteX3" fmla="*/ 211335 w 887612"/>
                  <a:gd name="connsiteY3" fmla="*/ 418346 h 862153"/>
                  <a:gd name="connsiteX4" fmla="*/ 443805 w 887612"/>
                  <a:gd name="connsiteY4" fmla="*/ 650815 h 862153"/>
                  <a:gd name="connsiteX5" fmla="*/ 676275 w 887612"/>
                  <a:gd name="connsiteY5" fmla="*/ 418346 h 862153"/>
                  <a:gd name="connsiteX6" fmla="*/ 608187 w 887612"/>
                  <a:gd name="connsiteY6" fmla="*/ 253966 h 862153"/>
                  <a:gd name="connsiteX7" fmla="*/ 586218 w 887612"/>
                  <a:gd name="connsiteY7" fmla="*/ 239155 h 862153"/>
                  <a:gd name="connsiteX8" fmla="*/ 586218 w 887612"/>
                  <a:gd name="connsiteY8" fmla="*/ 1 h 862153"/>
                  <a:gd name="connsiteX9" fmla="*/ 616555 w 887612"/>
                  <a:gd name="connsiteY9" fmla="*/ 9418 h 862153"/>
                  <a:gd name="connsiteX10" fmla="*/ 887612 w 887612"/>
                  <a:gd name="connsiteY10" fmla="*/ 418347 h 862153"/>
                  <a:gd name="connsiteX11" fmla="*/ 443806 w 887612"/>
                  <a:gd name="connsiteY11" fmla="*/ 862153 h 862153"/>
                  <a:gd name="connsiteX12" fmla="*/ 0 w 887612"/>
                  <a:gd name="connsiteY12" fmla="*/ 418347 h 862153"/>
                  <a:gd name="connsiteX13" fmla="*/ 271057 w 887612"/>
                  <a:gd name="connsiteY13" fmla="*/ 9418 h 86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7612" h="862153">
                    <a:moveTo>
                      <a:pt x="301395" y="0"/>
                    </a:moveTo>
                    <a:lnTo>
                      <a:pt x="301395" y="239153"/>
                    </a:lnTo>
                    <a:lnTo>
                      <a:pt x="279424" y="253966"/>
                    </a:lnTo>
                    <a:cubicBezTo>
                      <a:pt x="237355" y="296035"/>
                      <a:pt x="211335" y="354152"/>
                      <a:pt x="211335" y="418346"/>
                    </a:cubicBezTo>
                    <a:cubicBezTo>
                      <a:pt x="211335" y="546735"/>
                      <a:pt x="315415" y="650815"/>
                      <a:pt x="443805" y="650815"/>
                    </a:cubicBezTo>
                    <a:cubicBezTo>
                      <a:pt x="572195" y="650815"/>
                      <a:pt x="676275" y="546735"/>
                      <a:pt x="676275" y="418346"/>
                    </a:cubicBezTo>
                    <a:cubicBezTo>
                      <a:pt x="676275" y="354152"/>
                      <a:pt x="650255" y="296035"/>
                      <a:pt x="608187" y="253966"/>
                    </a:cubicBezTo>
                    <a:lnTo>
                      <a:pt x="586218" y="239155"/>
                    </a:lnTo>
                    <a:lnTo>
                      <a:pt x="586218" y="1"/>
                    </a:lnTo>
                    <a:lnTo>
                      <a:pt x="616555" y="9418"/>
                    </a:lnTo>
                    <a:cubicBezTo>
                      <a:pt x="775844" y="76791"/>
                      <a:pt x="887612" y="234517"/>
                      <a:pt x="887612" y="418347"/>
                    </a:cubicBezTo>
                    <a:cubicBezTo>
                      <a:pt x="887612" y="663454"/>
                      <a:pt x="688913" y="862153"/>
                      <a:pt x="443806" y="862153"/>
                    </a:cubicBezTo>
                    <a:cubicBezTo>
                      <a:pt x="198699" y="862153"/>
                      <a:pt x="0" y="663454"/>
                      <a:pt x="0" y="418347"/>
                    </a:cubicBezTo>
                    <a:cubicBezTo>
                      <a:pt x="0" y="234517"/>
                      <a:pt x="111768" y="76791"/>
                      <a:pt x="271057" y="941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A9525C2-2CA6-4EE4-89D0-693160F22F7D}"/>
                  </a:ext>
                </a:extLst>
              </p:cNvPr>
              <p:cNvSpPr/>
              <p:nvPr/>
            </p:nvSpPr>
            <p:spPr>
              <a:xfrm>
                <a:off x="7297484" y="5224590"/>
                <a:ext cx="204355" cy="563761"/>
              </a:xfrm>
              <a:prstGeom prst="roundRect">
                <a:avLst>
                  <a:gd name="adj" fmla="val 24830"/>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a:extLst>
              <a:ext uri="{FF2B5EF4-FFF2-40B4-BE49-F238E27FC236}">
                <a16:creationId xmlns:a16="http://schemas.microsoft.com/office/drawing/2014/main" id="{AA72BFE4-32DA-4C77-9D77-7FD57461F31E}"/>
              </a:ext>
            </a:extLst>
          </p:cNvPr>
          <p:cNvGrpSpPr/>
          <p:nvPr userDrawn="1"/>
        </p:nvGrpSpPr>
        <p:grpSpPr>
          <a:xfrm>
            <a:off x="295274" y="4812589"/>
            <a:ext cx="1036850" cy="1435084"/>
            <a:chOff x="972424" y="4140745"/>
            <a:chExt cx="1826508" cy="2528035"/>
          </a:xfrm>
          <a:solidFill>
            <a:schemeClr val="accent2"/>
          </a:solidFill>
        </p:grpSpPr>
        <p:cxnSp>
          <p:nvCxnSpPr>
            <p:cNvPr id="15" name="Straight Connector 14">
              <a:extLst>
                <a:ext uri="{FF2B5EF4-FFF2-40B4-BE49-F238E27FC236}">
                  <a16:creationId xmlns:a16="http://schemas.microsoft.com/office/drawing/2014/main" id="{373E830E-091A-49FE-88FC-63F1752F37F2}"/>
                </a:ext>
              </a:extLst>
            </p:cNvPr>
            <p:cNvCxnSpPr>
              <a:cxnSpLocks/>
            </p:cNvCxnSpPr>
            <p:nvPr userDrawn="1"/>
          </p:nvCxnSpPr>
          <p:spPr>
            <a:xfrm flipH="1">
              <a:off x="1797103" y="4140745"/>
              <a:ext cx="1001829" cy="2528035"/>
            </a:xfrm>
            <a:prstGeom prst="line">
              <a:avLst/>
            </a:prstGeom>
            <a:grpFill/>
            <a:ln w="76200" cap="rnd">
              <a:solidFill>
                <a:schemeClr val="accent2">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E876D7-5B72-4ADF-88F9-0C63AEB70165}"/>
                </a:ext>
              </a:extLst>
            </p:cNvPr>
            <p:cNvCxnSpPr>
              <a:cxnSpLocks/>
            </p:cNvCxnSpPr>
            <p:nvPr userDrawn="1"/>
          </p:nvCxnSpPr>
          <p:spPr>
            <a:xfrm flipH="1">
              <a:off x="1393342" y="4920916"/>
              <a:ext cx="679417" cy="1714456"/>
            </a:xfrm>
            <a:prstGeom prst="line">
              <a:avLst/>
            </a:prstGeom>
            <a:grpFill/>
            <a:ln w="76200" cap="rnd">
              <a:solidFill>
                <a:schemeClr val="accent2">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7F14AE-4DDA-47B5-BA03-31FC196CA9CF}"/>
                </a:ext>
              </a:extLst>
            </p:cNvPr>
            <p:cNvCxnSpPr>
              <a:cxnSpLocks/>
            </p:cNvCxnSpPr>
            <p:nvPr userDrawn="1"/>
          </p:nvCxnSpPr>
          <p:spPr>
            <a:xfrm flipH="1">
              <a:off x="972424" y="5607124"/>
              <a:ext cx="402446" cy="1015544"/>
            </a:xfrm>
            <a:prstGeom prst="line">
              <a:avLst/>
            </a:prstGeom>
            <a:grpFill/>
            <a:ln w="76200" cap="rnd">
              <a:solidFill>
                <a:schemeClr val="accent2">
                  <a:lumMod val="90000"/>
                  <a:lumOff val="1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AA68F181-503C-4D76-B617-2202BFF729D3}"/>
              </a:ext>
            </a:extLst>
          </p:cNvPr>
          <p:cNvGrpSpPr/>
          <p:nvPr userDrawn="1"/>
        </p:nvGrpSpPr>
        <p:grpSpPr>
          <a:xfrm flipH="1">
            <a:off x="363312" y="5064503"/>
            <a:ext cx="224583" cy="305198"/>
            <a:chOff x="4708260" y="456723"/>
            <a:chExt cx="659554" cy="896303"/>
          </a:xfrm>
          <a:solidFill>
            <a:schemeClr val="accent2"/>
          </a:solidFill>
        </p:grpSpPr>
        <p:sp>
          <p:nvSpPr>
            <p:cNvPr id="20" name="Freeform: Shape 19">
              <a:extLst>
                <a:ext uri="{FF2B5EF4-FFF2-40B4-BE49-F238E27FC236}">
                  <a16:creationId xmlns:a16="http://schemas.microsoft.com/office/drawing/2014/main" id="{B4F43BAD-F74C-4E06-A4CE-7FB4D55EC7A6}"/>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EB55754-FA10-466C-9BC4-00DC1A01BD03}"/>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23DFFCE-CF0E-4AC3-9A8C-36687F5EC9C8}"/>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D2859C6-A3A7-4B98-A1F5-9A62EA1D4B73}"/>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BEE0E1-2A50-47CC-9F54-F78EF3180E45}"/>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FE0D3F4-0361-4C7D-9E55-DBCC0C0917EB}"/>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565FF6-4778-43D7-95CC-9B521765CC64}"/>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F4F7BC6-7195-40CC-AD8E-430CCD92576C}"/>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5FA6F8-E465-4E50-962C-7154597C526C}"/>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F71D6D5-76A2-4FBF-9396-3280770ACBBC}"/>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570A08-F3A9-43F6-8245-F53ABA031A92}"/>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93F4CD-B227-4B1F-BBC0-A2E1D556014E}"/>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BB26450-B6C3-4198-AF71-9A714248B731}"/>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7A55AB-9CEC-442F-92AA-DDD116D3BB7E}"/>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6919671-5F48-4F65-ADFF-DF6DC7E1ADE0}"/>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1DF0DF4-8785-427B-B331-56B131470CF4}"/>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ECB5F75-F9AD-43C5-9615-21F3E709F429}"/>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AC31CF9-A329-4AE4-A55F-925209CF5172}"/>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407FB81-32C7-48A2-88A3-BD0A0F6A1774}"/>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59DD85F-85D0-46D5-86FA-1B884FD1644A}"/>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AA83F0-1CFB-44E8-B15E-C453FA7E273C}"/>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C689DB2-EEC8-431A-AD22-6D1FCF500D02}"/>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0CBC265-88DC-4E8C-A89B-14ABB496BFE7}"/>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465EA25-2510-4354-8910-5E02FD83908D}"/>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A3B70BB-9E9E-4050-A9A8-39AC7A738AAE}"/>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98EA78-3148-476E-A922-AB5FF77A12F3}"/>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FB7A35-E719-4C9B-A05D-F0F49AFD6CFC}"/>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556AE7-D57A-4E83-B31F-43F7208A59E5}"/>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330F39-59FA-4F8B-9823-19A11B9634C2}"/>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307A4BD-260C-4B2D-BF2C-5444B313E10D}"/>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82F014A-B41C-4729-A6E0-C3137E7D59B4}"/>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EAB8102-45E4-454C-89A8-1B95310B2350}"/>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1E940DC-800F-47A8-9D6D-3DB14A521B5C}"/>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2979C8D-A1D6-4481-A162-8AF66CDA16BF}"/>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3C7D6B-8CF9-4F4F-9941-6BFC3EFBFF60}"/>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0D8FC1E-0883-4C85-AD40-47B6F271350C}"/>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09DEA91-7E3F-4EC1-A1EB-9DD11B2A51CA}"/>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EBFEBB2-87B1-41E3-B132-5245E8B2ACAE}"/>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A7C67F1-2117-4046-A59B-ADB19B42A3E2}"/>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5D47BE-858E-4C97-950F-E205EC503D11}"/>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061018C-2A89-48A3-A727-C00FA40D33A0}"/>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6979871-E61C-4E99-8E99-3C0C3995EA96}"/>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CFEF843-EE96-4DA6-A364-2CFBC41790F3}"/>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7F1133C-1502-490C-928C-E2CE61B50A16}"/>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D4486A1-2832-468A-BD4C-AE2D979BE4CF}"/>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17715BC-744E-4AB9-80FA-2E2BD078A8FA}"/>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AB3833-118D-4F5E-96C5-345B1FB54A5B}"/>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FE98093-E6B1-4952-90E9-2D7A20A92689}"/>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5D418DD-166E-420B-B46C-F9768915AD72}"/>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AE82AD1-A28B-41E9-8407-0EC300A7E5D0}"/>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3245FB6-49EB-4365-9BA2-61B400F14EA6}"/>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BD6AB1-5805-4646-91C7-4B849896663C}"/>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D06603C-5E7E-4085-A9F0-0CE51AE41FEB}"/>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F8B2EE5-72E0-474E-BC21-A5D690A5B13F}"/>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1A31F49-9443-45D3-BEE8-7798BFA87D41}"/>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D51EF3A-241A-438A-B966-BB21773A2F22}"/>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CAFAACC-B3AF-4DB7-9A0C-19FA4EE2AE4C}"/>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8AB0B10-7002-4300-917D-5F88D09A6946}"/>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EA02D60-7923-4C0F-8A1F-F8385E59D025}"/>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5DC98DA-E146-4D6B-B7A2-EFE2CE4EBCC8}"/>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0A208A6-C920-42B8-A96F-BBBCA983ABEC}"/>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D336BB8-88F7-4A02-A603-897B4B7E361C}"/>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61D2A9A-073B-4331-9295-1C575475A1DB}"/>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AF005F6-BD0C-4F09-940F-56B5502E29EF}"/>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D62CADB-1C23-40B8-A7A7-7D3AB0271168}"/>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BAD288C-8C70-463D-8E26-67C8044B1AEB}"/>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C7937FF-6B75-4265-8BC0-9F794852D81B}"/>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5B65CC-DB60-4075-97AF-98A09153129D}"/>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E7CDBCE-6427-4D3D-8B26-0D4F44D8B086}"/>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7F0ADC7-A03D-48D0-BD9C-23AAE1780F7B}"/>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1F6D465-003C-4F9F-8089-553D55463FAF}"/>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0D5B5E9-BC9C-4483-8080-DDEA4D6A5BD2}"/>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24CB2C3-A285-4884-BD82-2506E89BAD84}"/>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F1263CC-303D-4AB4-9483-13D0F963EA6A}"/>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EABAD91-CE53-4C55-982D-B4E2173232AB}"/>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00BADB-1506-4F98-820D-0FFBE28BE08F}"/>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7F78F38-04D7-4F98-BD86-79429A6E2850}"/>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4C0A72D-DB2E-412B-96A6-F713664E5EC1}"/>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6E9199B-FE09-4FB4-BB23-982C9DB0AA81}"/>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639CC56-3029-4F05-963D-C216B6939DB2}"/>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28A7FA3-E8E2-4C1A-9BAC-759FFD9D226B}"/>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17412B7-0A5E-442E-87F9-3F80B8B32979}"/>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BF2D6D5-A8BA-4CDB-8D7A-472865634042}"/>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BEC73F2-B3D4-4365-B1E3-8B3CBCCB528F}"/>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BC8F649-29B4-4C29-B584-E3309222FB83}"/>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2D68CFB-9B5D-42AB-80B2-0BF46C9EC32F}"/>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9818A03-04C8-49C0-AD13-F7CDCD8EC6BD}"/>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03A1484-5557-40AE-A39F-6C66C8581920}"/>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4B28CBA-E5F4-4D88-83DF-886C6F17EEC4}"/>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6A17CEE-4CF9-4A85-829C-21CAAF88B8F8}"/>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632789A-C34E-4349-A36F-8116D2514CC5}"/>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886941F-04CE-42CE-BF9F-52575EAEE55B}"/>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2B22B07-8B96-4B7F-B921-F400D18A880B}"/>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F4ED484-2C66-4472-BDA0-C76B2D856DE2}"/>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91F66E8-00C0-42F0-B4FF-1C41DF8F8043}"/>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D44E095-F826-42DB-B127-AD2B0EA5E363}"/>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E4FA728-BE6F-4906-ACF4-59998D27B98A}"/>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DA71AA5-7AF6-4787-96DB-2C09F5B2F562}"/>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4A6275B-3EF7-464F-B69C-DB9DDD6690F5}"/>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9D1CFE-E18D-47FA-BAA2-203B36AB25C7}"/>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8E7E09E-4CF1-4A77-8AB1-D3D68D083851}"/>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4D2D6B6-83BB-499E-907F-83F26426F3A3}"/>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68D1C48-0449-4594-A202-B579D345BB47}"/>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C6AFF10-C348-4425-B413-4B6C4E5C4DAC}"/>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FA89E93-ED1E-40EA-B083-CAF70A030709}"/>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90D8E76-1DBD-4CD9-8D40-C37A87A1908C}"/>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1213E91-FF16-4E4D-82DF-6748BC998B5D}"/>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0879F06-87B3-4AD4-97C8-E841000CCECE}"/>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F0449BF-CB69-4E4B-9EFB-1EEF54E302CB}"/>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F1EA4CF-457F-4E7D-BBA0-3A463F499A12}"/>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A13084E-3B73-4977-9BD7-746134F84B52}"/>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109D3E-FECD-40AC-A21F-B2AB3BC3F5C4}"/>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8E9A969-B710-4BDB-AE0C-46BCFA8724FF}"/>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D6567A-2A82-4ACC-A750-E587CE37F722}"/>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6DD0C97-287C-4B6A-A110-A27CD139C4B6}"/>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34B3A5B-0FCE-46F5-8467-DA7320631435}"/>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2B74B0E-02D1-41CC-B807-B6257E3A862B}"/>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918515B-C824-4C14-8C44-307430D97D76}"/>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1E62319-38E6-45D6-B827-2E3C839BBF60}"/>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7FBD2E9-9A50-4F26-826D-B8659165AB7E}"/>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FF56451-0BB6-4372-BEF4-E58B260C4C3F}"/>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23A8600-EF21-4BFD-9C38-64C62A98C118}"/>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126AE1B-841B-4409-871F-E9033E7ED2C3}"/>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AA2EF932-B1F8-42C0-B61A-E5C180C5484F}"/>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397DC16-4AEA-426B-822E-76129CB29A9E}"/>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7236EF6-825E-42ED-8FE4-A589C4655516}"/>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A222110-3C73-4914-8147-7E2AD1E06645}"/>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F2054E1-8502-47B0-8A0D-DD3757554F01}"/>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BCAA61C-7DE9-4893-9ED2-9C88EE8BBFCF}"/>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B33427-7433-4394-BB92-0F31F5BA4C56}"/>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7526696-50BF-4B55-A4DB-36A5CEBE534B}"/>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A55097F-83A6-4E50-98A7-6024720B3D75}"/>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E32518A-465E-4BF4-A5E0-6A4EA6B8D29D}"/>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00C58F6-1E01-4375-8547-E7DD3F8E93DB}"/>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55CF8FB-F591-498E-AF84-8E4766F884D3}"/>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4888F0D-0EC2-4FA9-BC42-11140FFF86DE}"/>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3AED1D4-A316-4A4F-9B38-6C304635033E}"/>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04D645C-733A-47DB-BCF2-666A2109D416}"/>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D7316C5-4F17-42AD-9C93-ED036055CCB4}"/>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4F2F10-D9DB-4A20-AE34-DEE8C307C653}"/>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0AEB194-3E99-4493-8E09-214F5531486F}"/>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B74C666-2FD0-4ABF-9567-847B4130953B}"/>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25B923E-81A8-4C4E-84B2-C0B843EFC766}"/>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F155A2C-AA5E-49B1-A4D1-DF39C321517E}"/>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1469535-A5B0-467B-B8B0-65152493852D}"/>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0FEE60B-577B-493C-8ED3-424DE3B805AC}"/>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3BD6F35-C041-420D-8F84-530A928478C3}"/>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C1D6624-75F2-4B0B-B21D-97933180F354}"/>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6F89BEF-0F58-40B8-B158-86CDC44A76C3}"/>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D70070A-5626-4972-B814-273C73035AF3}"/>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5008B72-0EBE-4F63-998F-4B50E0D4E0F1}"/>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144201E-8850-4B4E-BD57-D77B219E6FD3}"/>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112B351-01B3-4739-86EE-1DCB9AA1875F}"/>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37DB5D9-33E8-44D0-B435-A31BCA39C04A}"/>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606ED0E-BD2C-4D34-829E-45983F157634}"/>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0B61CDD-BE85-41FD-999E-48D57B79AEC9}"/>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52A0248-EEFB-4A49-9E49-FEB4A90C64E0}"/>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F7E544C-C5B1-4EE2-8883-B791CD731520}"/>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E149FC5-830D-4948-B1F1-668B713A0616}"/>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CCEC2C6-B302-4176-8628-0C2F79DD8C4C}"/>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E5073AC-9B47-4995-BF56-88C78ED9DAFF}"/>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2AB91E5-CDF8-4D21-B4B8-F14EEBDBF676}"/>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6466B34-4270-4E77-B15F-94EF0A990698}"/>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A72AFBC-A9F7-40FE-B51F-82C06C93D307}"/>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AEEB93F-A5E8-4909-8548-6909E3DC31CC}"/>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E39E559-6FC9-4B08-BDB8-BB337744A1F8}"/>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3456133-2A6A-41A7-AA38-36299AB81A56}"/>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449030B-C354-4330-A318-4AA46486F52E}"/>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93B4496-D62A-424E-8489-DEF4B2565AF3}"/>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892A9D8-982F-4DA2-A20F-6B46A6875377}"/>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B024F38-FDCD-40A4-AAF8-B3EED49A2846}"/>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377B938-AAE0-4174-815F-30EB70D83947}"/>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DC532A3-E85D-486E-9E1B-A465FF4DA50F}"/>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1F3BD74-08E2-4BA1-B29A-CF580AEDA3DA}"/>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4ABF036-7AFD-4360-86A2-6CE5F185F476}"/>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E518BF0-EA52-4CD5-8A17-FB958325F84E}"/>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13699B94-C991-4379-A2FA-9BA63C484821}"/>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16A5790-3BD0-4BB7-8295-744F6BA238A5}"/>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3B5437A-0F41-44DF-A63D-92A8DE5BEFC6}"/>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40D6C15-7AFA-4BFB-8DFC-943C4205B205}"/>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E661CC8-56E3-4C0D-AB6C-76D0204F1A79}"/>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28DB7BB-B6CB-4762-AC67-FE446F1564CA}"/>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7FBE4B1-7DE5-4C4F-8088-5773771EB471}"/>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44463CA-8908-434B-A1D1-0112BC5DE024}"/>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429C1932-5D5D-43F6-9317-24B2D2D3B6B8}"/>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B667AE8-04BB-44B0-A899-8C6A8C9FC879}"/>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B48A1FF-DC75-4A47-B749-64D60E8FD629}"/>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9D01A08-6830-4484-A072-DFE7FFD19FB0}"/>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72AFC27-39B6-465D-98FE-9EC521FEEE32}"/>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A8A5523-6DC2-42A6-A201-8D25912BB19A}"/>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CE65C7A-731D-4E8E-99F3-D04C1B33DB4D}"/>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9B0A5D1-803B-47B7-9A8B-0EB0CA9F09DD}"/>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grpFill/>
            <a:ln w="9525" cap="flat">
              <a:noFill/>
              <a:prstDash val="solid"/>
              <a:miter/>
            </a:ln>
          </p:spPr>
          <p:txBody>
            <a:bodyPr rtlCol="0" anchor="ctr"/>
            <a:lstStyle/>
            <a:p>
              <a:endParaRPr lang="en-US"/>
            </a:p>
          </p:txBody>
        </p:sp>
      </p:grpSp>
      <p:grpSp>
        <p:nvGrpSpPr>
          <p:cNvPr id="212" name="Group 211">
            <a:extLst>
              <a:ext uri="{FF2B5EF4-FFF2-40B4-BE49-F238E27FC236}">
                <a16:creationId xmlns:a16="http://schemas.microsoft.com/office/drawing/2014/main" id="{D97B6E48-26CA-4A5A-AC57-D488473B230F}"/>
              </a:ext>
            </a:extLst>
          </p:cNvPr>
          <p:cNvGrpSpPr/>
          <p:nvPr userDrawn="1"/>
        </p:nvGrpSpPr>
        <p:grpSpPr>
          <a:xfrm flipH="1">
            <a:off x="1416109" y="4408951"/>
            <a:ext cx="305167" cy="267260"/>
            <a:chOff x="6809793" y="1954053"/>
            <a:chExt cx="1048808" cy="918528"/>
          </a:xfrm>
          <a:solidFill>
            <a:schemeClr val="accent2"/>
          </a:solidFill>
        </p:grpSpPr>
        <p:sp>
          <p:nvSpPr>
            <p:cNvPr id="213" name="Freeform: Shape 212">
              <a:extLst>
                <a:ext uri="{FF2B5EF4-FFF2-40B4-BE49-F238E27FC236}">
                  <a16:creationId xmlns:a16="http://schemas.microsoft.com/office/drawing/2014/main" id="{528A10B7-263D-4627-9F78-BD94C5694400}"/>
                </a:ext>
              </a:extLst>
            </p:cNvPr>
            <p:cNvSpPr/>
            <p:nvPr/>
          </p:nvSpPr>
          <p:spPr>
            <a:xfrm>
              <a:off x="6889909" y="1954053"/>
              <a:ext cx="9525" cy="19050"/>
            </a:xfrm>
            <a:custGeom>
              <a:avLst/>
              <a:gdLst>
                <a:gd name="connsiteX0" fmla="*/ 10954 w 9525"/>
                <a:gd name="connsiteY0" fmla="*/ 11906 h 19050"/>
                <a:gd name="connsiteX1" fmla="*/ 7144 w 9525"/>
                <a:gd name="connsiteY1" fmla="*/ 7144 h 19050"/>
                <a:gd name="connsiteX2" fmla="*/ 10954 w 9525"/>
                <a:gd name="connsiteY2" fmla="*/ 11906 h 19050"/>
              </a:gdLst>
              <a:ahLst/>
              <a:cxnLst>
                <a:cxn ang="0">
                  <a:pos x="connsiteX0" y="connsiteY0"/>
                </a:cxn>
                <a:cxn ang="0">
                  <a:pos x="connsiteX1" y="connsiteY1"/>
                </a:cxn>
                <a:cxn ang="0">
                  <a:pos x="connsiteX2" y="connsiteY2"/>
                </a:cxn>
              </a:cxnLst>
              <a:rect l="l" t="t" r="r" b="b"/>
              <a:pathLst>
                <a:path w="9525" h="19050">
                  <a:moveTo>
                    <a:pt x="10954" y="11906"/>
                  </a:moveTo>
                  <a:cubicBezTo>
                    <a:pt x="6191" y="4286"/>
                    <a:pt x="10954" y="17621"/>
                    <a:pt x="7144" y="7144"/>
                  </a:cubicBezTo>
                  <a:cubicBezTo>
                    <a:pt x="9049" y="7144"/>
                    <a:pt x="10001" y="9049"/>
                    <a:pt x="10954" y="1190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F0157E0-1DBB-4359-9DD9-2E511C763EBE}"/>
                </a:ext>
              </a:extLst>
            </p:cNvPr>
            <p:cNvSpPr/>
            <p:nvPr/>
          </p:nvSpPr>
          <p:spPr>
            <a:xfrm>
              <a:off x="6896576" y="1970359"/>
              <a:ext cx="962025" cy="676275"/>
            </a:xfrm>
            <a:custGeom>
              <a:avLst/>
              <a:gdLst>
                <a:gd name="connsiteX0" fmla="*/ 61436 w 962025"/>
                <a:gd name="connsiteY0" fmla="*/ 7983 h 676275"/>
                <a:gd name="connsiteX1" fmla="*/ 509111 w 962025"/>
                <a:gd name="connsiteY1" fmla="*/ 31795 h 676275"/>
                <a:gd name="connsiteX2" fmla="*/ 657701 w 962025"/>
                <a:gd name="connsiteY2" fmla="*/ 210865 h 676275"/>
                <a:gd name="connsiteX3" fmla="*/ 934879 w 962025"/>
                <a:gd name="connsiteY3" fmla="*/ 609010 h 676275"/>
                <a:gd name="connsiteX4" fmla="*/ 927259 w 962025"/>
                <a:gd name="connsiteY4" fmla="*/ 592818 h 676275"/>
                <a:gd name="connsiteX5" fmla="*/ 958692 w 962025"/>
                <a:gd name="connsiteY5" fmla="*/ 677590 h 676275"/>
                <a:gd name="connsiteX6" fmla="*/ 671989 w 962025"/>
                <a:gd name="connsiteY6" fmla="*/ 654730 h 676275"/>
                <a:gd name="connsiteX7" fmla="*/ 276701 w 962025"/>
                <a:gd name="connsiteY7" fmla="*/ 551860 h 676275"/>
                <a:gd name="connsiteX8" fmla="*/ 288131 w 962025"/>
                <a:gd name="connsiteY8" fmla="*/ 550908 h 676275"/>
                <a:gd name="connsiteX9" fmla="*/ 93821 w 962025"/>
                <a:gd name="connsiteY9" fmla="*/ 215628 h 676275"/>
                <a:gd name="connsiteX10" fmla="*/ 112871 w 962025"/>
                <a:gd name="connsiteY10" fmla="*/ 247060 h 676275"/>
                <a:gd name="connsiteX11" fmla="*/ 73819 w 962025"/>
                <a:gd name="connsiteY11" fmla="*/ 181338 h 676275"/>
                <a:gd name="connsiteX12" fmla="*/ 11906 w 962025"/>
                <a:gd name="connsiteY12" fmla="*/ 28938 h 676275"/>
                <a:gd name="connsiteX13" fmla="*/ 7144 w 962025"/>
                <a:gd name="connsiteY13" fmla="*/ 15603 h 676275"/>
                <a:gd name="connsiteX14" fmla="*/ 304324 w 962025"/>
                <a:gd name="connsiteY14" fmla="*/ 564243 h 676275"/>
                <a:gd name="connsiteX15" fmla="*/ 932021 w 962025"/>
                <a:gd name="connsiteY15" fmla="*/ 657588 h 676275"/>
                <a:gd name="connsiteX16" fmla="*/ 583406 w 962025"/>
                <a:gd name="connsiteY16" fmla="*/ 94660 h 676275"/>
                <a:gd name="connsiteX17" fmla="*/ 450056 w 962025"/>
                <a:gd name="connsiteY17" fmla="*/ 51798 h 676275"/>
                <a:gd name="connsiteX18" fmla="*/ 61436 w 962025"/>
                <a:gd name="connsiteY18" fmla="*/ 798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5" h="676275">
                  <a:moveTo>
                    <a:pt x="61436" y="7983"/>
                  </a:moveTo>
                  <a:cubicBezTo>
                    <a:pt x="138589" y="6078"/>
                    <a:pt x="437674" y="5125"/>
                    <a:pt x="509111" y="31795"/>
                  </a:cubicBezTo>
                  <a:cubicBezTo>
                    <a:pt x="595789" y="64180"/>
                    <a:pt x="621506" y="144190"/>
                    <a:pt x="657701" y="210865"/>
                  </a:cubicBezTo>
                  <a:cubicBezTo>
                    <a:pt x="678656" y="250870"/>
                    <a:pt x="939642" y="604248"/>
                    <a:pt x="934879" y="609010"/>
                  </a:cubicBezTo>
                  <a:cubicBezTo>
                    <a:pt x="932974" y="603295"/>
                    <a:pt x="930117" y="597580"/>
                    <a:pt x="927259" y="592818"/>
                  </a:cubicBezTo>
                  <a:cubicBezTo>
                    <a:pt x="926306" y="609963"/>
                    <a:pt x="954881" y="665208"/>
                    <a:pt x="958692" y="677590"/>
                  </a:cubicBezTo>
                  <a:cubicBezTo>
                    <a:pt x="946309" y="654730"/>
                    <a:pt x="706279" y="650921"/>
                    <a:pt x="671989" y="654730"/>
                  </a:cubicBezTo>
                  <a:cubicBezTo>
                    <a:pt x="625317" y="655683"/>
                    <a:pt x="298609" y="679496"/>
                    <a:pt x="276701" y="551860"/>
                  </a:cubicBezTo>
                  <a:cubicBezTo>
                    <a:pt x="276701" y="556623"/>
                    <a:pt x="290036" y="554718"/>
                    <a:pt x="288131" y="550908"/>
                  </a:cubicBezTo>
                  <a:cubicBezTo>
                    <a:pt x="206216" y="444228"/>
                    <a:pt x="157639" y="282303"/>
                    <a:pt x="93821" y="215628"/>
                  </a:cubicBezTo>
                  <a:cubicBezTo>
                    <a:pt x="98584" y="227058"/>
                    <a:pt x="105251" y="237535"/>
                    <a:pt x="112871" y="247060"/>
                  </a:cubicBezTo>
                  <a:cubicBezTo>
                    <a:pt x="103346" y="228010"/>
                    <a:pt x="74771" y="181338"/>
                    <a:pt x="73819" y="181338"/>
                  </a:cubicBezTo>
                  <a:cubicBezTo>
                    <a:pt x="54769" y="135618"/>
                    <a:pt x="33814" y="68943"/>
                    <a:pt x="11906" y="28938"/>
                  </a:cubicBezTo>
                  <a:cubicBezTo>
                    <a:pt x="14764" y="29890"/>
                    <a:pt x="7144" y="14650"/>
                    <a:pt x="7144" y="15603"/>
                  </a:cubicBezTo>
                  <a:cubicBezTo>
                    <a:pt x="49054" y="81325"/>
                    <a:pt x="181451" y="445180"/>
                    <a:pt x="304324" y="564243"/>
                  </a:cubicBezTo>
                  <a:cubicBezTo>
                    <a:pt x="391954" y="649968"/>
                    <a:pt x="913924" y="603295"/>
                    <a:pt x="932021" y="657588"/>
                  </a:cubicBezTo>
                  <a:cubicBezTo>
                    <a:pt x="878681" y="502330"/>
                    <a:pt x="691992" y="198483"/>
                    <a:pt x="583406" y="94660"/>
                  </a:cubicBezTo>
                  <a:cubicBezTo>
                    <a:pt x="517684" y="32748"/>
                    <a:pt x="561499" y="79420"/>
                    <a:pt x="450056" y="51798"/>
                  </a:cubicBezTo>
                  <a:cubicBezTo>
                    <a:pt x="370046" y="29890"/>
                    <a:pt x="51911" y="6078"/>
                    <a:pt x="61436" y="7983"/>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7103387-3192-454A-9D36-99361CDE2E80}"/>
                </a:ext>
              </a:extLst>
            </p:cNvPr>
            <p:cNvSpPr/>
            <p:nvPr/>
          </p:nvSpPr>
          <p:spPr>
            <a:xfrm>
              <a:off x="6896576" y="1968341"/>
              <a:ext cx="9525" cy="19050"/>
            </a:xfrm>
            <a:custGeom>
              <a:avLst/>
              <a:gdLst>
                <a:gd name="connsiteX0" fmla="*/ 9049 w 9525"/>
                <a:gd name="connsiteY0" fmla="*/ 7144 h 19050"/>
                <a:gd name="connsiteX1" fmla="*/ 7144 w 9525"/>
                <a:gd name="connsiteY1" fmla="*/ 11906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cubicBezTo>
                    <a:pt x="9049" y="9049"/>
                    <a:pt x="10954" y="15716"/>
                    <a:pt x="7144" y="11906"/>
                  </a:cubicBezTo>
                  <a:cubicBezTo>
                    <a:pt x="8096" y="10001"/>
                    <a:pt x="8096" y="7144"/>
                    <a:pt x="904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63B8610-0B8D-4B26-AD4F-42F3AEDA9651}"/>
                </a:ext>
              </a:extLst>
            </p:cNvPr>
            <p:cNvSpPr/>
            <p:nvPr/>
          </p:nvSpPr>
          <p:spPr>
            <a:xfrm>
              <a:off x="6959184" y="2125186"/>
              <a:ext cx="9525" cy="9525"/>
            </a:xfrm>
            <a:custGeom>
              <a:avLst/>
              <a:gdLst>
                <a:gd name="connsiteX0" fmla="*/ 8354 w 9525"/>
                <a:gd name="connsiteY0" fmla="*/ 8414 h 9525"/>
                <a:gd name="connsiteX1" fmla="*/ 8354 w 9525"/>
                <a:gd name="connsiteY1" fmla="*/ 8414 h 9525"/>
              </a:gdLst>
              <a:ahLst/>
              <a:cxnLst>
                <a:cxn ang="0">
                  <a:pos x="connsiteX0" y="connsiteY0"/>
                </a:cxn>
                <a:cxn ang="0">
                  <a:pos x="connsiteX1" y="connsiteY1"/>
                </a:cxn>
              </a:cxnLst>
              <a:rect l="l" t="t" r="r" b="b"/>
              <a:pathLst>
                <a:path w="9525" h="9525">
                  <a:moveTo>
                    <a:pt x="8354" y="8414"/>
                  </a:moveTo>
                  <a:cubicBezTo>
                    <a:pt x="11211" y="8414"/>
                    <a:pt x="4544" y="5556"/>
                    <a:pt x="8354" y="8414"/>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E2699AC-6EFE-4799-A52E-7192042ACAEE}"/>
                </a:ext>
              </a:extLst>
            </p:cNvPr>
            <p:cNvSpPr/>
            <p:nvPr/>
          </p:nvSpPr>
          <p:spPr>
            <a:xfrm>
              <a:off x="6970871" y="2152173"/>
              <a:ext cx="19050" cy="19050"/>
            </a:xfrm>
            <a:custGeom>
              <a:avLst/>
              <a:gdLst>
                <a:gd name="connsiteX0" fmla="*/ 15716 w 19050"/>
                <a:gd name="connsiteY0" fmla="*/ 20479 h 19050"/>
                <a:gd name="connsiteX1" fmla="*/ 7144 w 19050"/>
                <a:gd name="connsiteY1" fmla="*/ 7144 h 19050"/>
                <a:gd name="connsiteX2" fmla="*/ 15716 w 19050"/>
                <a:gd name="connsiteY2" fmla="*/ 20479 h 19050"/>
              </a:gdLst>
              <a:ahLst/>
              <a:cxnLst>
                <a:cxn ang="0">
                  <a:pos x="connsiteX0" y="connsiteY0"/>
                </a:cxn>
                <a:cxn ang="0">
                  <a:pos x="connsiteX1" y="connsiteY1"/>
                </a:cxn>
                <a:cxn ang="0">
                  <a:pos x="connsiteX2" y="connsiteY2"/>
                </a:cxn>
              </a:cxnLst>
              <a:rect l="l" t="t" r="r" b="b"/>
              <a:pathLst>
                <a:path w="19050" h="19050">
                  <a:moveTo>
                    <a:pt x="15716" y="20479"/>
                  </a:moveTo>
                  <a:cubicBezTo>
                    <a:pt x="14764" y="20479"/>
                    <a:pt x="10001" y="12859"/>
                    <a:pt x="7144" y="7144"/>
                  </a:cubicBezTo>
                  <a:lnTo>
                    <a:pt x="15716" y="20479"/>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8773514-CA25-4084-93B7-F7BA945F32D7}"/>
                </a:ext>
              </a:extLst>
            </p:cNvPr>
            <p:cNvSpPr/>
            <p:nvPr/>
          </p:nvSpPr>
          <p:spPr>
            <a:xfrm>
              <a:off x="6990874" y="2202261"/>
              <a:ext cx="9525" cy="9525"/>
            </a:xfrm>
            <a:custGeom>
              <a:avLst/>
              <a:gdLst>
                <a:gd name="connsiteX0" fmla="*/ 9049 w 9525"/>
                <a:gd name="connsiteY0" fmla="*/ 8491 h 9525"/>
                <a:gd name="connsiteX1" fmla="*/ 7144 w 9525"/>
                <a:gd name="connsiteY1" fmla="*/ 7538 h 9525"/>
                <a:gd name="connsiteX2" fmla="*/ 9049 w 9525"/>
                <a:gd name="connsiteY2" fmla="*/ 8491 h 9525"/>
              </a:gdLst>
              <a:ahLst/>
              <a:cxnLst>
                <a:cxn ang="0">
                  <a:pos x="connsiteX0" y="connsiteY0"/>
                </a:cxn>
                <a:cxn ang="0">
                  <a:pos x="connsiteX1" y="connsiteY1"/>
                </a:cxn>
                <a:cxn ang="0">
                  <a:pos x="connsiteX2" y="connsiteY2"/>
                </a:cxn>
              </a:cxnLst>
              <a:rect l="l" t="t" r="r" b="b"/>
              <a:pathLst>
                <a:path w="9525" h="9525">
                  <a:moveTo>
                    <a:pt x="9049" y="8491"/>
                  </a:moveTo>
                  <a:cubicBezTo>
                    <a:pt x="10001" y="12301"/>
                    <a:pt x="9049" y="11348"/>
                    <a:pt x="7144" y="7538"/>
                  </a:cubicBezTo>
                  <a:cubicBezTo>
                    <a:pt x="7144" y="6586"/>
                    <a:pt x="8096" y="7538"/>
                    <a:pt x="9049" y="849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42E259-F3EB-4149-909A-F7893DD55A14}"/>
                </a:ext>
              </a:extLst>
            </p:cNvPr>
            <p:cNvSpPr/>
            <p:nvPr/>
          </p:nvSpPr>
          <p:spPr>
            <a:xfrm>
              <a:off x="6995182" y="2204561"/>
              <a:ext cx="9525" cy="19050"/>
            </a:xfrm>
            <a:custGeom>
              <a:avLst/>
              <a:gdLst>
                <a:gd name="connsiteX0" fmla="*/ 7598 w 9525"/>
                <a:gd name="connsiteY0" fmla="*/ 7144 h 19050"/>
                <a:gd name="connsiteX1" fmla="*/ 9503 w 9525"/>
                <a:gd name="connsiteY1" fmla="*/ 13811 h 19050"/>
                <a:gd name="connsiteX2" fmla="*/ 7598 w 9525"/>
                <a:gd name="connsiteY2" fmla="*/ 7144 h 19050"/>
              </a:gdLst>
              <a:ahLst/>
              <a:cxnLst>
                <a:cxn ang="0">
                  <a:pos x="connsiteX0" y="connsiteY0"/>
                </a:cxn>
                <a:cxn ang="0">
                  <a:pos x="connsiteX1" y="connsiteY1"/>
                </a:cxn>
                <a:cxn ang="0">
                  <a:pos x="connsiteX2" y="connsiteY2"/>
                </a:cxn>
              </a:cxnLst>
              <a:rect l="l" t="t" r="r" b="b"/>
              <a:pathLst>
                <a:path w="9525" h="19050">
                  <a:moveTo>
                    <a:pt x="7598" y="7144"/>
                  </a:moveTo>
                  <a:cubicBezTo>
                    <a:pt x="9503" y="10001"/>
                    <a:pt x="9503" y="11906"/>
                    <a:pt x="9503" y="13811"/>
                  </a:cubicBezTo>
                  <a:cubicBezTo>
                    <a:pt x="10455" y="13811"/>
                    <a:pt x="5693" y="7144"/>
                    <a:pt x="7598"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F74D149-C5C1-417C-96CA-784137F78C5E}"/>
                </a:ext>
              </a:extLst>
            </p:cNvPr>
            <p:cNvSpPr/>
            <p:nvPr/>
          </p:nvSpPr>
          <p:spPr>
            <a:xfrm>
              <a:off x="7078664" y="2342567"/>
              <a:ext cx="9525" cy="19050"/>
            </a:xfrm>
            <a:custGeom>
              <a:avLst/>
              <a:gdLst>
                <a:gd name="connsiteX0" fmla="*/ 7936 w 9525"/>
                <a:gd name="connsiteY0" fmla="*/ 7250 h 19050"/>
                <a:gd name="connsiteX1" fmla="*/ 11746 w 9525"/>
                <a:gd name="connsiteY1" fmla="*/ 14870 h 19050"/>
                <a:gd name="connsiteX2" fmla="*/ 7936 w 9525"/>
                <a:gd name="connsiteY2" fmla="*/ 7250 h 19050"/>
              </a:gdLst>
              <a:ahLst/>
              <a:cxnLst>
                <a:cxn ang="0">
                  <a:pos x="connsiteX0" y="connsiteY0"/>
                </a:cxn>
                <a:cxn ang="0">
                  <a:pos x="connsiteX1" y="connsiteY1"/>
                </a:cxn>
                <a:cxn ang="0">
                  <a:pos x="connsiteX2" y="connsiteY2"/>
                </a:cxn>
              </a:cxnLst>
              <a:rect l="l" t="t" r="r" b="b"/>
              <a:pathLst>
                <a:path w="9525" h="19050">
                  <a:moveTo>
                    <a:pt x="7936" y="7250"/>
                  </a:moveTo>
                  <a:cubicBezTo>
                    <a:pt x="8889" y="9155"/>
                    <a:pt x="11746" y="12965"/>
                    <a:pt x="11746" y="14870"/>
                  </a:cubicBezTo>
                  <a:cubicBezTo>
                    <a:pt x="10794" y="12012"/>
                    <a:pt x="5079" y="6297"/>
                    <a:pt x="7936" y="7250"/>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D6BA8E1-5A73-4164-95AE-F4923BC53CB1}"/>
                </a:ext>
              </a:extLst>
            </p:cNvPr>
            <p:cNvSpPr/>
            <p:nvPr/>
          </p:nvSpPr>
          <p:spPr>
            <a:xfrm>
              <a:off x="7098506" y="2377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2859"/>
                    <a:pt x="7144" y="9049"/>
                    <a:pt x="7144"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9374F3-E1EE-49D0-A0CA-DD728756E9DF}"/>
                </a:ext>
              </a:extLst>
            </p:cNvPr>
            <p:cNvSpPr/>
            <p:nvPr/>
          </p:nvSpPr>
          <p:spPr>
            <a:xfrm>
              <a:off x="7712564" y="2630857"/>
              <a:ext cx="9525" cy="9525"/>
            </a:xfrm>
            <a:custGeom>
              <a:avLst/>
              <a:gdLst>
                <a:gd name="connsiteX0" fmla="*/ 11258 w 9525"/>
                <a:gd name="connsiteY0" fmla="*/ 7567 h 9525"/>
                <a:gd name="connsiteX1" fmla="*/ 11258 w 9525"/>
                <a:gd name="connsiteY1" fmla="*/ 7567 h 9525"/>
              </a:gdLst>
              <a:ahLst/>
              <a:cxnLst>
                <a:cxn ang="0">
                  <a:pos x="connsiteX0" y="connsiteY0"/>
                </a:cxn>
                <a:cxn ang="0">
                  <a:pos x="connsiteX1" y="connsiteY1"/>
                </a:cxn>
              </a:cxnLst>
              <a:rect l="l" t="t" r="r" b="b"/>
              <a:pathLst>
                <a:path w="9525" h="9525">
                  <a:moveTo>
                    <a:pt x="11258" y="7567"/>
                  </a:moveTo>
                  <a:cubicBezTo>
                    <a:pt x="3639" y="6615"/>
                    <a:pt x="8401" y="7567"/>
                    <a:pt x="11258" y="7567"/>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0DED97B-5920-4D3B-AABA-D9DEC9FAF51C}"/>
                </a:ext>
              </a:extLst>
            </p:cNvPr>
            <p:cNvSpPr/>
            <p:nvPr/>
          </p:nvSpPr>
          <p:spPr>
            <a:xfrm>
              <a:off x="7747489" y="2442686"/>
              <a:ext cx="9525" cy="9525"/>
            </a:xfrm>
            <a:custGeom>
              <a:avLst/>
              <a:gdLst>
                <a:gd name="connsiteX0" fmla="*/ 8718 w 9525"/>
                <a:gd name="connsiteY0" fmla="*/ 10954 h 9525"/>
                <a:gd name="connsiteX1" fmla="*/ 7766 w 9525"/>
                <a:gd name="connsiteY1" fmla="*/ 7144 h 9525"/>
                <a:gd name="connsiteX2" fmla="*/ 8718 w 9525"/>
                <a:gd name="connsiteY2" fmla="*/ 10954 h 9525"/>
              </a:gdLst>
              <a:ahLst/>
              <a:cxnLst>
                <a:cxn ang="0">
                  <a:pos x="connsiteX0" y="connsiteY0"/>
                </a:cxn>
                <a:cxn ang="0">
                  <a:pos x="connsiteX1" y="connsiteY1"/>
                </a:cxn>
                <a:cxn ang="0">
                  <a:pos x="connsiteX2" y="connsiteY2"/>
                </a:cxn>
              </a:cxnLst>
              <a:rect l="l" t="t" r="r" b="b"/>
              <a:pathLst>
                <a:path w="9525" h="9525">
                  <a:moveTo>
                    <a:pt x="8718" y="10954"/>
                  </a:moveTo>
                  <a:cubicBezTo>
                    <a:pt x="5861" y="8096"/>
                    <a:pt x="7766" y="8096"/>
                    <a:pt x="7766" y="7144"/>
                  </a:cubicBezTo>
                  <a:cubicBezTo>
                    <a:pt x="9671" y="10001"/>
                    <a:pt x="4908" y="6191"/>
                    <a:pt x="8718" y="1095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31AE22D-56F5-4BF3-97EC-04AE0B775879}"/>
                </a:ext>
              </a:extLst>
            </p:cNvPr>
            <p:cNvSpPr/>
            <p:nvPr/>
          </p:nvSpPr>
          <p:spPr>
            <a:xfrm>
              <a:off x="7603184" y="224456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1906"/>
                    <a:pt x="8244"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0B065548-9CAF-493B-BBFB-F8072529AC6C}"/>
                </a:ext>
              </a:extLst>
            </p:cNvPr>
            <p:cNvSpPr/>
            <p:nvPr/>
          </p:nvSpPr>
          <p:spPr>
            <a:xfrm>
              <a:off x="6816172" y="221218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7538" y="6191"/>
                    <a:pt x="6586" y="10954"/>
                    <a:pt x="7538" y="7144"/>
                  </a:cubicBezTo>
                  <a:cubicBezTo>
                    <a:pt x="7538" y="8096"/>
                    <a:pt x="8491" y="8096"/>
                    <a:pt x="8491" y="9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8C693C57-4B38-47E3-8009-BD1CB9E4EDB0}"/>
                </a:ext>
              </a:extLst>
            </p:cNvPr>
            <p:cNvSpPr/>
            <p:nvPr/>
          </p:nvSpPr>
          <p:spPr>
            <a:xfrm>
              <a:off x="6812756" y="2219801"/>
              <a:ext cx="400050" cy="561975"/>
            </a:xfrm>
            <a:custGeom>
              <a:avLst/>
              <a:gdLst>
                <a:gd name="connsiteX0" fmla="*/ 392906 w 400050"/>
                <a:gd name="connsiteY0" fmla="*/ 385286 h 561975"/>
                <a:gd name="connsiteX1" fmla="*/ 372904 w 400050"/>
                <a:gd name="connsiteY1" fmla="*/ 556736 h 561975"/>
                <a:gd name="connsiteX2" fmla="*/ 198596 w 400050"/>
                <a:gd name="connsiteY2" fmla="*/ 337661 h 561975"/>
                <a:gd name="connsiteX3" fmla="*/ 136684 w 400050"/>
                <a:gd name="connsiteY3" fmla="*/ 214789 h 561975"/>
                <a:gd name="connsiteX4" fmla="*/ 77629 w 400050"/>
                <a:gd name="connsiteY4" fmla="*/ 131921 h 561975"/>
                <a:gd name="connsiteX5" fmla="*/ 89059 w 400050"/>
                <a:gd name="connsiteY5" fmla="*/ 134779 h 561975"/>
                <a:gd name="connsiteX6" fmla="*/ 7144 w 400050"/>
                <a:gd name="connsiteY6" fmla="*/ 7144 h 561975"/>
                <a:gd name="connsiteX7" fmla="*/ 9049 w 400050"/>
                <a:gd name="connsiteY7" fmla="*/ 11906 h 561975"/>
                <a:gd name="connsiteX8" fmla="*/ 362426 w 400050"/>
                <a:gd name="connsiteY8" fmla="*/ 526256 h 561975"/>
                <a:gd name="connsiteX9" fmla="*/ 392906 w 400050"/>
                <a:gd name="connsiteY9" fmla="*/ 385286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561975">
                  <a:moveTo>
                    <a:pt x="392906" y="385286"/>
                  </a:moveTo>
                  <a:cubicBezTo>
                    <a:pt x="406241" y="414814"/>
                    <a:pt x="356711" y="547211"/>
                    <a:pt x="372904" y="556736"/>
                  </a:cubicBezTo>
                  <a:cubicBezTo>
                    <a:pt x="303371" y="493871"/>
                    <a:pt x="257651" y="369094"/>
                    <a:pt x="198596" y="337661"/>
                  </a:cubicBezTo>
                  <a:cubicBezTo>
                    <a:pt x="185261" y="317659"/>
                    <a:pt x="143351" y="235744"/>
                    <a:pt x="136684" y="214789"/>
                  </a:cubicBezTo>
                  <a:cubicBezTo>
                    <a:pt x="100489" y="195739"/>
                    <a:pt x="100489" y="138589"/>
                    <a:pt x="77629" y="131921"/>
                  </a:cubicBezTo>
                  <a:cubicBezTo>
                    <a:pt x="70961" y="149066"/>
                    <a:pt x="91916" y="132874"/>
                    <a:pt x="89059" y="134779"/>
                  </a:cubicBezTo>
                  <a:cubicBezTo>
                    <a:pt x="90011" y="138589"/>
                    <a:pt x="8096" y="7144"/>
                    <a:pt x="7144" y="7144"/>
                  </a:cubicBezTo>
                  <a:cubicBezTo>
                    <a:pt x="10954" y="13811"/>
                    <a:pt x="13811" y="6191"/>
                    <a:pt x="9049" y="11906"/>
                  </a:cubicBezTo>
                  <a:cubicBezTo>
                    <a:pt x="-476" y="22384"/>
                    <a:pt x="296704" y="474821"/>
                    <a:pt x="362426" y="526256"/>
                  </a:cubicBezTo>
                  <a:cubicBezTo>
                    <a:pt x="341471" y="504349"/>
                    <a:pt x="392906" y="382429"/>
                    <a:pt x="392906" y="385286"/>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EE70D5A-4AD4-42F6-8010-343F9243BABD}"/>
                </a:ext>
              </a:extLst>
            </p:cNvPr>
            <p:cNvSpPr/>
            <p:nvPr/>
          </p:nvSpPr>
          <p:spPr>
            <a:xfrm>
              <a:off x="6815614" y="221694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10001"/>
                    <a:pt x="7144" y="9049"/>
                  </a:cubicBezTo>
                  <a:cubicBezTo>
                    <a:pt x="7144" y="9049"/>
                    <a:pt x="8096" y="7144"/>
                    <a:pt x="10001"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19BFFAAE-D33E-44EF-AC92-7556AC847305}"/>
                </a:ext>
              </a:extLst>
            </p:cNvPr>
            <p:cNvSpPr/>
            <p:nvPr/>
          </p:nvSpPr>
          <p:spPr>
            <a:xfrm>
              <a:off x="6827849" y="22721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607D975-1654-4357-B5A0-E1A6E9E634B4}"/>
                </a:ext>
              </a:extLst>
            </p:cNvPr>
            <p:cNvSpPr/>
            <p:nvPr/>
          </p:nvSpPr>
          <p:spPr>
            <a:xfrm>
              <a:off x="6879431" y="2338863"/>
              <a:ext cx="9525" cy="9525"/>
            </a:xfrm>
            <a:custGeom>
              <a:avLst/>
              <a:gdLst>
                <a:gd name="connsiteX0" fmla="*/ 10954 w 9525"/>
                <a:gd name="connsiteY0" fmla="*/ 10001 h 9525"/>
                <a:gd name="connsiteX1" fmla="*/ 7144 w 9525"/>
                <a:gd name="connsiteY1" fmla="*/ 7144 h 9525"/>
                <a:gd name="connsiteX2" fmla="*/ 10954 w 9525"/>
                <a:gd name="connsiteY2" fmla="*/ 10001 h 9525"/>
              </a:gdLst>
              <a:ahLst/>
              <a:cxnLst>
                <a:cxn ang="0">
                  <a:pos x="connsiteX0" y="connsiteY0"/>
                </a:cxn>
                <a:cxn ang="0">
                  <a:pos x="connsiteX1" y="connsiteY1"/>
                </a:cxn>
                <a:cxn ang="0">
                  <a:pos x="connsiteX2" y="connsiteY2"/>
                </a:cxn>
              </a:cxnLst>
              <a:rect l="l" t="t" r="r" b="b"/>
              <a:pathLst>
                <a:path w="9525" h="9525">
                  <a:moveTo>
                    <a:pt x="10954" y="10001"/>
                  </a:moveTo>
                  <a:cubicBezTo>
                    <a:pt x="10001" y="10001"/>
                    <a:pt x="8096" y="8096"/>
                    <a:pt x="7144" y="7144"/>
                  </a:cubicBezTo>
                  <a:lnTo>
                    <a:pt x="10954" y="10001"/>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925B25C-538E-40E0-A033-8973BF832948}"/>
                </a:ext>
              </a:extLst>
            </p:cNvPr>
            <p:cNvSpPr/>
            <p:nvPr/>
          </p:nvSpPr>
          <p:spPr>
            <a:xfrm>
              <a:off x="6883241" y="235463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9472"/>
                    <a:pt x="8096" y="8520"/>
                    <a:pt x="7144" y="7567"/>
                  </a:cubicBezTo>
                  <a:cubicBezTo>
                    <a:pt x="8096" y="6615"/>
                    <a:pt x="8096" y="7567"/>
                    <a:pt x="9049" y="7567"/>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9187A973-9317-47C4-9F26-D42D735CE1B6}"/>
                </a:ext>
              </a:extLst>
            </p:cNvPr>
            <p:cNvSpPr/>
            <p:nvPr/>
          </p:nvSpPr>
          <p:spPr>
            <a:xfrm>
              <a:off x="6887333" y="2354103"/>
              <a:ext cx="9525" cy="9525"/>
            </a:xfrm>
            <a:custGeom>
              <a:avLst/>
              <a:gdLst>
                <a:gd name="connsiteX0" fmla="*/ 7814 w 9525"/>
                <a:gd name="connsiteY0" fmla="*/ 7144 h 9525"/>
                <a:gd name="connsiteX1" fmla="*/ 7814 w 9525"/>
                <a:gd name="connsiteY1" fmla="*/ 10001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8767" y="8096"/>
                    <a:pt x="7814" y="9049"/>
                    <a:pt x="7814" y="10001"/>
                  </a:cubicBezTo>
                  <a:cubicBezTo>
                    <a:pt x="8767" y="9049"/>
                    <a:pt x="5910" y="8096"/>
                    <a:pt x="7814"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18CDD94-4A20-4E18-A3FB-14AEE25EB00E}"/>
                </a:ext>
              </a:extLst>
            </p:cNvPr>
            <p:cNvSpPr/>
            <p:nvPr/>
          </p:nvSpPr>
          <p:spPr>
            <a:xfrm>
              <a:off x="6898284" y="2380773"/>
              <a:ext cx="9525" cy="9525"/>
            </a:xfrm>
            <a:custGeom>
              <a:avLst/>
              <a:gdLst>
                <a:gd name="connsiteX0" fmla="*/ 7341 w 9525"/>
                <a:gd name="connsiteY0" fmla="*/ 7144 h 9525"/>
                <a:gd name="connsiteX1" fmla="*/ 8294 w 9525"/>
                <a:gd name="connsiteY1" fmla="*/ 10001 h 9525"/>
                <a:gd name="connsiteX2" fmla="*/ 7341 w 9525"/>
                <a:gd name="connsiteY2" fmla="*/ 7144 h 9525"/>
              </a:gdLst>
              <a:ahLst/>
              <a:cxnLst>
                <a:cxn ang="0">
                  <a:pos x="connsiteX0" y="connsiteY0"/>
                </a:cxn>
                <a:cxn ang="0">
                  <a:pos x="connsiteX1" y="connsiteY1"/>
                </a:cxn>
                <a:cxn ang="0">
                  <a:pos x="connsiteX2" y="connsiteY2"/>
                </a:cxn>
              </a:cxnLst>
              <a:rect l="l" t="t" r="r" b="b"/>
              <a:pathLst>
                <a:path w="9525" h="9525">
                  <a:moveTo>
                    <a:pt x="7341" y="7144"/>
                  </a:moveTo>
                  <a:cubicBezTo>
                    <a:pt x="7341" y="8096"/>
                    <a:pt x="9246" y="8096"/>
                    <a:pt x="8294" y="10001"/>
                  </a:cubicBezTo>
                  <a:cubicBezTo>
                    <a:pt x="9246" y="8096"/>
                    <a:pt x="6388" y="7144"/>
                    <a:pt x="7341"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7B8C9D68-1B5D-4C50-AFE9-4308F88CB292}"/>
                </a:ext>
              </a:extLst>
            </p:cNvPr>
            <p:cNvSpPr/>
            <p:nvPr/>
          </p:nvSpPr>
          <p:spPr>
            <a:xfrm>
              <a:off x="6906630" y="23912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696B2A82-C68C-425F-8608-0FDF53AA6A90}"/>
                </a:ext>
              </a:extLst>
            </p:cNvPr>
            <p:cNvSpPr/>
            <p:nvPr/>
          </p:nvSpPr>
          <p:spPr>
            <a:xfrm>
              <a:off x="7026354" y="2593986"/>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6339"/>
                    <a:pt x="6906" y="7291"/>
                    <a:pt x="7858" y="82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F804E23-CA51-4978-B7CC-48628C66DA37}"/>
                </a:ext>
              </a:extLst>
            </p:cNvPr>
            <p:cNvSpPr/>
            <p:nvPr/>
          </p:nvSpPr>
          <p:spPr>
            <a:xfrm>
              <a:off x="7080691" y="2685573"/>
              <a:ext cx="9525" cy="9525"/>
            </a:xfrm>
            <a:custGeom>
              <a:avLst/>
              <a:gdLst>
                <a:gd name="connsiteX0" fmla="*/ 7815 w 9525"/>
                <a:gd name="connsiteY0" fmla="*/ 7144 h 9525"/>
                <a:gd name="connsiteX1" fmla="*/ 7815 w 9525"/>
                <a:gd name="connsiteY1" fmla="*/ 9049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8096"/>
                    <a:pt x="7815" y="8096"/>
                    <a:pt x="7815" y="9049"/>
                  </a:cubicBez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FFC87E2-E7D7-4AE7-B73F-624CD491197D}"/>
                </a:ext>
              </a:extLst>
            </p:cNvPr>
            <p:cNvSpPr/>
            <p:nvPr/>
          </p:nvSpPr>
          <p:spPr>
            <a:xfrm>
              <a:off x="7119461" y="271531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10954" y="5027"/>
                    <a:pt x="7144" y="8837"/>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BE9B5A6-D795-4D70-A87C-DAB15220814E}"/>
                </a:ext>
              </a:extLst>
            </p:cNvPr>
            <p:cNvSpPr/>
            <p:nvPr/>
          </p:nvSpPr>
          <p:spPr>
            <a:xfrm>
              <a:off x="7174706" y="2782334"/>
              <a:ext cx="9525" cy="9525"/>
            </a:xfrm>
            <a:custGeom>
              <a:avLst/>
              <a:gdLst>
                <a:gd name="connsiteX0" fmla="*/ 9049 w 9525"/>
                <a:gd name="connsiteY0" fmla="*/ 7538 h 9525"/>
                <a:gd name="connsiteX1" fmla="*/ 7144 w 9525"/>
                <a:gd name="connsiteY1" fmla="*/ 8491 h 9525"/>
                <a:gd name="connsiteX2" fmla="*/ 9049 w 9525"/>
                <a:gd name="connsiteY2" fmla="*/ 7538 h 9525"/>
              </a:gdLst>
              <a:ahLst/>
              <a:cxnLst>
                <a:cxn ang="0">
                  <a:pos x="connsiteX0" y="connsiteY0"/>
                </a:cxn>
                <a:cxn ang="0">
                  <a:pos x="connsiteX1" y="connsiteY1"/>
                </a:cxn>
                <a:cxn ang="0">
                  <a:pos x="connsiteX2" y="connsiteY2"/>
                </a:cxn>
              </a:cxnLst>
              <a:rect l="l" t="t" r="r" b="b"/>
              <a:pathLst>
                <a:path w="9525" h="9525">
                  <a:moveTo>
                    <a:pt x="9049" y="7538"/>
                  </a:moveTo>
                  <a:cubicBezTo>
                    <a:pt x="6191" y="7538"/>
                    <a:pt x="10001" y="9443"/>
                    <a:pt x="7144" y="8491"/>
                  </a:cubicBezTo>
                  <a:cubicBezTo>
                    <a:pt x="7144" y="7538"/>
                    <a:pt x="8096" y="6586"/>
                    <a:pt x="9049" y="753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F772699-449E-4776-8C3A-B9A61FEC2330}"/>
                </a:ext>
              </a:extLst>
            </p:cNvPr>
            <p:cNvSpPr/>
            <p:nvPr/>
          </p:nvSpPr>
          <p:spPr>
            <a:xfrm>
              <a:off x="7180412" y="2780790"/>
              <a:ext cx="628650" cy="85725"/>
            </a:xfrm>
            <a:custGeom>
              <a:avLst/>
              <a:gdLst>
                <a:gd name="connsiteX0" fmla="*/ 629136 w 628650"/>
                <a:gd name="connsiteY0" fmla="*/ 74805 h 85725"/>
                <a:gd name="connsiteX1" fmla="*/ 260518 w 628650"/>
                <a:gd name="connsiteY1" fmla="*/ 58612 h 85725"/>
                <a:gd name="connsiteX2" fmla="*/ 148123 w 628650"/>
                <a:gd name="connsiteY2" fmla="*/ 32895 h 85725"/>
                <a:gd name="connsiteX3" fmla="*/ 64303 w 628650"/>
                <a:gd name="connsiteY3" fmla="*/ 33847 h 85725"/>
                <a:gd name="connsiteX4" fmla="*/ 71923 w 628650"/>
                <a:gd name="connsiteY4" fmla="*/ 23370 h 85725"/>
                <a:gd name="connsiteX5" fmla="*/ 7153 w 628650"/>
                <a:gd name="connsiteY5" fmla="*/ 13845 h 85725"/>
                <a:gd name="connsiteX6" fmla="*/ 12868 w 628650"/>
                <a:gd name="connsiteY6" fmla="*/ 13845 h 85725"/>
                <a:gd name="connsiteX7" fmla="*/ 13821 w 628650"/>
                <a:gd name="connsiteY7" fmla="*/ 10035 h 85725"/>
                <a:gd name="connsiteX8" fmla="*/ 629136 w 628650"/>
                <a:gd name="connsiteY8" fmla="*/ 7480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 h="85725">
                  <a:moveTo>
                    <a:pt x="629136" y="74805"/>
                  </a:moveTo>
                  <a:cubicBezTo>
                    <a:pt x="649138" y="105285"/>
                    <a:pt x="246231" y="66232"/>
                    <a:pt x="260518" y="58612"/>
                  </a:cubicBezTo>
                  <a:cubicBezTo>
                    <a:pt x="248136" y="58612"/>
                    <a:pt x="141456" y="45278"/>
                    <a:pt x="148123" y="32895"/>
                  </a:cubicBezTo>
                  <a:cubicBezTo>
                    <a:pt x="113833" y="50992"/>
                    <a:pt x="92878" y="34800"/>
                    <a:pt x="64303" y="33847"/>
                  </a:cubicBezTo>
                  <a:cubicBezTo>
                    <a:pt x="67161" y="25275"/>
                    <a:pt x="71923" y="34800"/>
                    <a:pt x="71923" y="23370"/>
                  </a:cubicBezTo>
                  <a:cubicBezTo>
                    <a:pt x="76686" y="25275"/>
                    <a:pt x="6201" y="14797"/>
                    <a:pt x="7153" y="13845"/>
                  </a:cubicBezTo>
                  <a:cubicBezTo>
                    <a:pt x="9058" y="13845"/>
                    <a:pt x="16678" y="11940"/>
                    <a:pt x="12868" y="13845"/>
                  </a:cubicBezTo>
                  <a:cubicBezTo>
                    <a:pt x="16678" y="10987"/>
                    <a:pt x="16678" y="10035"/>
                    <a:pt x="13821" y="10035"/>
                  </a:cubicBezTo>
                  <a:cubicBezTo>
                    <a:pt x="44301" y="-13778"/>
                    <a:pt x="636756" y="118620"/>
                    <a:pt x="629136" y="74805"/>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13C0CEB-67EB-49E6-9753-2584256A329B}"/>
                </a:ext>
              </a:extLst>
            </p:cNvPr>
            <p:cNvSpPr/>
            <p:nvPr/>
          </p:nvSpPr>
          <p:spPr>
            <a:xfrm>
              <a:off x="7179469" y="2782728"/>
              <a:ext cx="9525" cy="9525"/>
            </a:xfrm>
            <a:custGeom>
              <a:avLst/>
              <a:gdLst>
                <a:gd name="connsiteX0" fmla="*/ 7144 w 9525"/>
                <a:gd name="connsiteY0" fmla="*/ 7144 h 9525"/>
                <a:gd name="connsiteX1" fmla="*/ 7144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9049" y="9049"/>
                    <a:pt x="7144" y="10954"/>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ECEB34C-B1CC-40A7-B24D-375ECD4DC0FA}"/>
                </a:ext>
              </a:extLst>
            </p:cNvPr>
            <p:cNvSpPr/>
            <p:nvPr/>
          </p:nvSpPr>
          <p:spPr>
            <a:xfrm>
              <a:off x="7221908" y="280082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685C8F4-D7B8-4C01-A0CE-EDC178CF90B9}"/>
                </a:ext>
              </a:extLst>
            </p:cNvPr>
            <p:cNvSpPr/>
            <p:nvPr/>
          </p:nvSpPr>
          <p:spPr>
            <a:xfrm>
              <a:off x="7228999" y="2802731"/>
              <a:ext cx="19050" cy="9525"/>
            </a:xfrm>
            <a:custGeom>
              <a:avLst/>
              <a:gdLst>
                <a:gd name="connsiteX0" fmla="*/ 11906 w 19050"/>
                <a:gd name="connsiteY0" fmla="*/ 7144 h 9525"/>
                <a:gd name="connsiteX1" fmla="*/ 7144 w 19050"/>
                <a:gd name="connsiteY1" fmla="*/ 9049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1906" y="8096"/>
                    <a:pt x="9049" y="9049"/>
                    <a:pt x="7144" y="9049"/>
                  </a:cubicBezTo>
                  <a:lnTo>
                    <a:pt x="11906" y="7144"/>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D59B76DE-0E79-4E7A-BEEE-04B1D5E577E3}"/>
                </a:ext>
              </a:extLst>
            </p:cNvPr>
            <p:cNvSpPr/>
            <p:nvPr/>
          </p:nvSpPr>
          <p:spPr>
            <a:xfrm>
              <a:off x="7243286" y="280939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8096" y="9049"/>
                    <a:pt x="7144" y="8096"/>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F4AFA98-B4BB-4BF5-936E-467F3A7D4980}"/>
                </a:ext>
              </a:extLst>
            </p:cNvPr>
            <p:cNvSpPr/>
            <p:nvPr/>
          </p:nvSpPr>
          <p:spPr>
            <a:xfrm>
              <a:off x="7244997" y="2806541"/>
              <a:ext cx="9525" cy="9525"/>
            </a:xfrm>
            <a:custGeom>
              <a:avLst/>
              <a:gdLst>
                <a:gd name="connsiteX0" fmla="*/ 7338 w 9525"/>
                <a:gd name="connsiteY0" fmla="*/ 7144 h 9525"/>
                <a:gd name="connsiteX1" fmla="*/ 9243 w 9525"/>
                <a:gd name="connsiteY1" fmla="*/ 9049 h 9525"/>
                <a:gd name="connsiteX2" fmla="*/ 7338 w 9525"/>
                <a:gd name="connsiteY2" fmla="*/ 7144 h 9525"/>
              </a:gdLst>
              <a:ahLst/>
              <a:cxnLst>
                <a:cxn ang="0">
                  <a:pos x="connsiteX0" y="connsiteY0"/>
                </a:cxn>
                <a:cxn ang="0">
                  <a:pos x="connsiteX1" y="connsiteY1"/>
                </a:cxn>
                <a:cxn ang="0">
                  <a:pos x="connsiteX2" y="connsiteY2"/>
                </a:cxn>
              </a:cxnLst>
              <a:rect l="l" t="t" r="r" b="b"/>
              <a:pathLst>
                <a:path w="9525" h="9525">
                  <a:moveTo>
                    <a:pt x="7338" y="7144"/>
                  </a:moveTo>
                  <a:cubicBezTo>
                    <a:pt x="8291" y="7144"/>
                    <a:pt x="8291" y="8096"/>
                    <a:pt x="9243" y="9049"/>
                  </a:cubicBezTo>
                  <a:cubicBezTo>
                    <a:pt x="9243" y="8096"/>
                    <a:pt x="6386" y="9049"/>
                    <a:pt x="7338"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7A1AC697-DE66-4954-B0F0-34944DEF1457}"/>
                </a:ext>
              </a:extLst>
            </p:cNvPr>
            <p:cNvSpPr/>
            <p:nvPr/>
          </p:nvSpPr>
          <p:spPr>
            <a:xfrm>
              <a:off x="7267857" y="2812970"/>
              <a:ext cx="9525" cy="9525"/>
            </a:xfrm>
            <a:custGeom>
              <a:avLst/>
              <a:gdLst>
                <a:gd name="connsiteX0" fmla="*/ 7338 w 9525"/>
                <a:gd name="connsiteY0" fmla="*/ 7382 h 9525"/>
                <a:gd name="connsiteX1" fmla="*/ 9243 w 9525"/>
                <a:gd name="connsiteY1" fmla="*/ 8334 h 9525"/>
                <a:gd name="connsiteX2" fmla="*/ 7338 w 9525"/>
                <a:gd name="connsiteY2" fmla="*/ 7382 h 9525"/>
              </a:gdLst>
              <a:ahLst/>
              <a:cxnLst>
                <a:cxn ang="0">
                  <a:pos x="connsiteX0" y="connsiteY0"/>
                </a:cxn>
                <a:cxn ang="0">
                  <a:pos x="connsiteX1" y="connsiteY1"/>
                </a:cxn>
                <a:cxn ang="0">
                  <a:pos x="connsiteX2" y="connsiteY2"/>
                </a:cxn>
              </a:cxnLst>
              <a:rect l="l" t="t" r="r" b="b"/>
              <a:pathLst>
                <a:path w="9525" h="9525">
                  <a:moveTo>
                    <a:pt x="7338" y="7382"/>
                  </a:moveTo>
                  <a:cubicBezTo>
                    <a:pt x="8291" y="7382"/>
                    <a:pt x="9243" y="6429"/>
                    <a:pt x="9243" y="8334"/>
                  </a:cubicBezTo>
                  <a:cubicBezTo>
                    <a:pt x="9243" y="7382"/>
                    <a:pt x="6386" y="9287"/>
                    <a:pt x="7338" y="7382"/>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2A845D7-844E-4F87-A52F-C35812257A09}"/>
                </a:ext>
              </a:extLst>
            </p:cNvPr>
            <p:cNvSpPr/>
            <p:nvPr/>
          </p:nvSpPr>
          <p:spPr>
            <a:xfrm>
              <a:off x="7278529" y="28132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9049"/>
                    <a:pt x="7144" y="7144"/>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25F813C-DEFD-453D-B75A-FC7B7CE9CA1C}"/>
                </a:ext>
              </a:extLst>
            </p:cNvPr>
            <p:cNvSpPr/>
            <p:nvPr/>
          </p:nvSpPr>
          <p:spPr>
            <a:xfrm>
              <a:off x="7473644" y="2842021"/>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FE90E798-98CC-4C49-BB91-2ACB9E41D221}"/>
                </a:ext>
              </a:extLst>
            </p:cNvPr>
            <p:cNvSpPr/>
            <p:nvPr/>
          </p:nvSpPr>
          <p:spPr>
            <a:xfrm>
              <a:off x="7559516" y="286083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7144" y="8096"/>
                    <a:pt x="9049" y="7144"/>
                    <a:pt x="7144" y="7144"/>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DAF98DC-1AA5-4985-90FC-F2C9BD7F50A8}"/>
                </a:ext>
              </a:extLst>
            </p:cNvPr>
            <p:cNvSpPr/>
            <p:nvPr/>
          </p:nvSpPr>
          <p:spPr>
            <a:xfrm>
              <a:off x="7606189" y="286305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8096" y="3969"/>
                    <a:pt x="7144" y="9684"/>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D866B14-D6C7-4BAA-9752-3252DFB7DD59}"/>
                </a:ext>
              </a:extLst>
            </p:cNvPr>
            <p:cNvSpPr/>
            <p:nvPr/>
          </p:nvSpPr>
          <p:spPr>
            <a:xfrm>
              <a:off x="7786303" y="266938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8096"/>
                    <a:pt x="9909" y="7144"/>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EF573B19-5AF5-40E4-A9B6-62637225102B}"/>
                </a:ext>
              </a:extLst>
            </p:cNvPr>
            <p:cNvSpPr/>
            <p:nvPr/>
          </p:nvSpPr>
          <p:spPr>
            <a:xfrm>
              <a:off x="7782401" y="26569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7146"/>
                    <a:pt x="9049" y="14764"/>
                    <a:pt x="7144" y="7144"/>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780F65F-68E6-4100-8FBE-AD75A11804E9}"/>
                </a:ext>
              </a:extLst>
            </p:cNvPr>
            <p:cNvSpPr/>
            <p:nvPr/>
          </p:nvSpPr>
          <p:spPr>
            <a:xfrm>
              <a:off x="7777776" y="2660808"/>
              <a:ext cx="9525" cy="19050"/>
            </a:xfrm>
            <a:custGeom>
              <a:avLst/>
              <a:gdLst>
                <a:gd name="connsiteX0" fmla="*/ 7959 w 9525"/>
                <a:gd name="connsiteY0" fmla="*/ 11906 h 19050"/>
                <a:gd name="connsiteX1" fmla="*/ 8911 w 9525"/>
                <a:gd name="connsiteY1" fmla="*/ 7144 h 19050"/>
                <a:gd name="connsiteX2" fmla="*/ 7959 w 9525"/>
                <a:gd name="connsiteY2" fmla="*/ 11906 h 19050"/>
              </a:gdLst>
              <a:ahLst/>
              <a:cxnLst>
                <a:cxn ang="0">
                  <a:pos x="connsiteX0" y="connsiteY0"/>
                </a:cxn>
                <a:cxn ang="0">
                  <a:pos x="connsiteX1" y="connsiteY1"/>
                </a:cxn>
                <a:cxn ang="0">
                  <a:pos x="connsiteX2" y="connsiteY2"/>
                </a:cxn>
              </a:cxnLst>
              <a:rect l="l" t="t" r="r" b="b"/>
              <a:pathLst>
                <a:path w="9525" h="19050">
                  <a:moveTo>
                    <a:pt x="7959" y="11906"/>
                  </a:moveTo>
                  <a:cubicBezTo>
                    <a:pt x="8911" y="10001"/>
                    <a:pt x="8911" y="9049"/>
                    <a:pt x="8911" y="7144"/>
                  </a:cubicBezTo>
                  <a:cubicBezTo>
                    <a:pt x="7959" y="9049"/>
                    <a:pt x="6054" y="10954"/>
                    <a:pt x="7959" y="11906"/>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C3DB208-EBEA-4C97-9F59-54274D2C6F1D}"/>
                </a:ext>
              </a:extLst>
            </p:cNvPr>
            <p:cNvSpPr/>
            <p:nvPr/>
          </p:nvSpPr>
          <p:spPr>
            <a:xfrm>
              <a:off x="7775258" y="2665423"/>
              <a:ext cx="9525" cy="9525"/>
            </a:xfrm>
            <a:custGeom>
              <a:avLst/>
              <a:gdLst>
                <a:gd name="connsiteX0" fmla="*/ 8573 w 9525"/>
                <a:gd name="connsiteY0" fmla="*/ 8244 h 9525"/>
                <a:gd name="connsiteX1" fmla="*/ 8573 w 9525"/>
                <a:gd name="connsiteY1" fmla="*/ 8244 h 9525"/>
              </a:gdLst>
              <a:ahLst/>
              <a:cxnLst>
                <a:cxn ang="0">
                  <a:pos x="connsiteX0" y="connsiteY0"/>
                </a:cxn>
                <a:cxn ang="0">
                  <a:pos x="connsiteX1" y="connsiteY1"/>
                </a:cxn>
              </a:cxnLst>
              <a:rect l="l" t="t" r="r" b="b"/>
              <a:pathLst>
                <a:path w="9525" h="9525">
                  <a:moveTo>
                    <a:pt x="8573" y="8244"/>
                  </a:moveTo>
                  <a:cubicBezTo>
                    <a:pt x="6667" y="7291"/>
                    <a:pt x="6667" y="6339"/>
                    <a:pt x="8573" y="8244"/>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37B6594-A88B-4F16-8C34-3997F129248B}"/>
                </a:ext>
              </a:extLst>
            </p:cNvPr>
            <p:cNvSpPr/>
            <p:nvPr/>
          </p:nvSpPr>
          <p:spPr>
            <a:xfrm>
              <a:off x="7768352" y="26646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8096"/>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C226684-D621-42F6-8033-F3B02776F1D7}"/>
                </a:ext>
              </a:extLst>
            </p:cNvPr>
            <p:cNvSpPr/>
            <p:nvPr/>
          </p:nvSpPr>
          <p:spPr>
            <a:xfrm>
              <a:off x="7765256" y="2656277"/>
              <a:ext cx="19050" cy="19050"/>
            </a:xfrm>
            <a:custGeom>
              <a:avLst/>
              <a:gdLst>
                <a:gd name="connsiteX0" fmla="*/ 7144 w 19050"/>
                <a:gd name="connsiteY0" fmla="*/ 15485 h 19050"/>
                <a:gd name="connsiteX1" fmla="*/ 7144 w 19050"/>
                <a:gd name="connsiteY1" fmla="*/ 15485 h 19050"/>
              </a:gdLst>
              <a:ahLst/>
              <a:cxnLst>
                <a:cxn ang="0">
                  <a:pos x="connsiteX0" y="connsiteY0"/>
                </a:cxn>
                <a:cxn ang="0">
                  <a:pos x="connsiteX1" y="connsiteY1"/>
                </a:cxn>
              </a:cxnLst>
              <a:rect l="l" t="t" r="r" b="b"/>
              <a:pathLst>
                <a:path w="19050" h="19050">
                  <a:moveTo>
                    <a:pt x="7144" y="15485"/>
                  </a:moveTo>
                  <a:cubicBezTo>
                    <a:pt x="8096" y="20248"/>
                    <a:pt x="25241" y="-5470"/>
                    <a:pt x="7144" y="15485"/>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EAEDBD4B-3F28-46AC-8B61-F7D4954CA00B}"/>
                </a:ext>
              </a:extLst>
            </p:cNvPr>
            <p:cNvSpPr/>
            <p:nvPr/>
          </p:nvSpPr>
          <p:spPr>
            <a:xfrm>
              <a:off x="7769066" y="266419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8096" y="6615"/>
                    <a:pt x="7144" y="7567"/>
                    <a:pt x="7144" y="7567"/>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395A701-5D5D-44EF-A8BB-D78F2D3EA348}"/>
                </a:ext>
              </a:extLst>
            </p:cNvPr>
            <p:cNvSpPr/>
            <p:nvPr/>
          </p:nvSpPr>
          <p:spPr>
            <a:xfrm>
              <a:off x="7772876" y="266322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10001" y="4726"/>
                    <a:pt x="7144" y="948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DFF5BF07-CDD0-46E0-961A-2A407A5B5424}"/>
                </a:ext>
              </a:extLst>
            </p:cNvPr>
            <p:cNvSpPr/>
            <p:nvPr/>
          </p:nvSpPr>
          <p:spPr>
            <a:xfrm>
              <a:off x="7757934" y="2655318"/>
              <a:ext cx="9525" cy="19050"/>
            </a:xfrm>
            <a:custGeom>
              <a:avLst/>
              <a:gdLst>
                <a:gd name="connsiteX0" fmla="*/ 8751 w 9525"/>
                <a:gd name="connsiteY0" fmla="*/ 16444 h 19050"/>
                <a:gd name="connsiteX1" fmla="*/ 8751 w 9525"/>
                <a:gd name="connsiteY1" fmla="*/ 16444 h 19050"/>
              </a:gdLst>
              <a:ahLst/>
              <a:cxnLst>
                <a:cxn ang="0">
                  <a:pos x="connsiteX0" y="connsiteY0"/>
                </a:cxn>
                <a:cxn ang="0">
                  <a:pos x="connsiteX1" y="connsiteY1"/>
                </a:cxn>
              </a:cxnLst>
              <a:rect l="l" t="t" r="r" b="b"/>
              <a:pathLst>
                <a:path w="9525" h="19050">
                  <a:moveTo>
                    <a:pt x="8751" y="16444"/>
                  </a:moveTo>
                  <a:cubicBezTo>
                    <a:pt x="11609" y="3109"/>
                    <a:pt x="3989" y="5014"/>
                    <a:pt x="8751" y="164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2586AB8-1C07-460A-AE90-A45928DD9F91}"/>
                </a:ext>
              </a:extLst>
            </p:cNvPr>
            <p:cNvSpPr/>
            <p:nvPr/>
          </p:nvSpPr>
          <p:spPr>
            <a:xfrm>
              <a:off x="7755731" y="26493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1709F34-7D37-4B19-B801-52EC3A825140}"/>
                </a:ext>
              </a:extLst>
            </p:cNvPr>
            <p:cNvSpPr/>
            <p:nvPr/>
          </p:nvSpPr>
          <p:spPr>
            <a:xfrm>
              <a:off x="7741444" y="2651640"/>
              <a:ext cx="19050" cy="19050"/>
            </a:xfrm>
            <a:custGeom>
              <a:avLst/>
              <a:gdLst>
                <a:gd name="connsiteX0" fmla="*/ 7144 w 19050"/>
                <a:gd name="connsiteY0" fmla="*/ 13455 h 19050"/>
                <a:gd name="connsiteX1" fmla="*/ 7144 w 19050"/>
                <a:gd name="connsiteY1" fmla="*/ 13455 h 19050"/>
              </a:gdLst>
              <a:ahLst/>
              <a:cxnLst>
                <a:cxn ang="0">
                  <a:pos x="connsiteX0" y="connsiteY0"/>
                </a:cxn>
                <a:cxn ang="0">
                  <a:pos x="connsiteX1" y="connsiteY1"/>
                </a:cxn>
              </a:cxnLst>
              <a:rect l="l" t="t" r="r" b="b"/>
              <a:pathLst>
                <a:path w="19050" h="19050">
                  <a:moveTo>
                    <a:pt x="7144" y="13455"/>
                  </a:moveTo>
                  <a:cubicBezTo>
                    <a:pt x="26194" y="8692"/>
                    <a:pt x="18574" y="2025"/>
                    <a:pt x="7144" y="13455"/>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3F961AD-9E21-473D-8B04-20EB0CF458AF}"/>
                </a:ext>
              </a:extLst>
            </p:cNvPr>
            <p:cNvSpPr/>
            <p:nvPr/>
          </p:nvSpPr>
          <p:spPr>
            <a:xfrm>
              <a:off x="7741169" y="2648861"/>
              <a:ext cx="9525" cy="9525"/>
            </a:xfrm>
            <a:custGeom>
              <a:avLst/>
              <a:gdLst>
                <a:gd name="connsiteX0" fmla="*/ 7419 w 9525"/>
                <a:gd name="connsiteY0" fmla="*/ 9566 h 9525"/>
                <a:gd name="connsiteX1" fmla="*/ 7419 w 9525"/>
                <a:gd name="connsiteY1" fmla="*/ 9566 h 9525"/>
              </a:gdLst>
              <a:ahLst/>
              <a:cxnLst>
                <a:cxn ang="0">
                  <a:pos x="connsiteX0" y="connsiteY0"/>
                </a:cxn>
                <a:cxn ang="0">
                  <a:pos x="connsiteX1" y="connsiteY1"/>
                </a:cxn>
              </a:cxnLst>
              <a:rect l="l" t="t" r="r" b="b"/>
              <a:pathLst>
                <a:path w="9525" h="9525">
                  <a:moveTo>
                    <a:pt x="7419" y="9566"/>
                  </a:moveTo>
                  <a:cubicBezTo>
                    <a:pt x="6466" y="2898"/>
                    <a:pt x="8371" y="12423"/>
                    <a:pt x="7419" y="9566"/>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4AE2F4C-3197-4600-AD1D-9E3487154ACD}"/>
                </a:ext>
              </a:extLst>
            </p:cNvPr>
            <p:cNvSpPr/>
            <p:nvPr/>
          </p:nvSpPr>
          <p:spPr>
            <a:xfrm>
              <a:off x="7731218" y="2650961"/>
              <a:ext cx="9525" cy="19050"/>
            </a:xfrm>
            <a:custGeom>
              <a:avLst/>
              <a:gdLst>
                <a:gd name="connsiteX0" fmla="*/ 9750 w 9525"/>
                <a:gd name="connsiteY0" fmla="*/ 14133 h 19050"/>
                <a:gd name="connsiteX1" fmla="*/ 9750 w 9525"/>
                <a:gd name="connsiteY1" fmla="*/ 14133 h 19050"/>
              </a:gdLst>
              <a:ahLst/>
              <a:cxnLst>
                <a:cxn ang="0">
                  <a:pos x="connsiteX0" y="connsiteY0"/>
                </a:cxn>
                <a:cxn ang="0">
                  <a:pos x="connsiteX1" y="connsiteY1"/>
                </a:cxn>
              </a:cxnLst>
              <a:rect l="l" t="t" r="r" b="b"/>
              <a:pathLst>
                <a:path w="9525" h="19050">
                  <a:moveTo>
                    <a:pt x="9750" y="14133"/>
                  </a:moveTo>
                  <a:cubicBezTo>
                    <a:pt x="7845" y="-2059"/>
                    <a:pt x="4988" y="15086"/>
                    <a:pt x="9750" y="14133"/>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C65A436-EE01-4E5E-9726-02E6084FCCF1}"/>
                </a:ext>
              </a:extLst>
            </p:cNvPr>
            <p:cNvSpPr/>
            <p:nvPr/>
          </p:nvSpPr>
          <p:spPr>
            <a:xfrm>
              <a:off x="7737634" y="26579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8096"/>
                    <a:pt x="8096" y="10001"/>
                    <a:pt x="9049" y="8096"/>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D1180C3-E42C-4844-9B81-A340E049AC0A}"/>
                </a:ext>
              </a:extLst>
            </p:cNvPr>
            <p:cNvSpPr/>
            <p:nvPr/>
          </p:nvSpPr>
          <p:spPr>
            <a:xfrm>
              <a:off x="7726204" y="264937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4EC0313C-81FF-49D2-8F8B-7B7704903D8C}"/>
                </a:ext>
              </a:extLst>
            </p:cNvPr>
            <p:cNvSpPr/>
            <p:nvPr/>
          </p:nvSpPr>
          <p:spPr>
            <a:xfrm>
              <a:off x="7725040" y="265604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E8004AC3-0063-48FF-95FA-936E9166B050}"/>
                </a:ext>
              </a:extLst>
            </p:cNvPr>
            <p:cNvSpPr/>
            <p:nvPr/>
          </p:nvSpPr>
          <p:spPr>
            <a:xfrm>
              <a:off x="7640479" y="2638758"/>
              <a:ext cx="95250" cy="28575"/>
            </a:xfrm>
            <a:custGeom>
              <a:avLst/>
              <a:gdLst>
                <a:gd name="connsiteX0" fmla="*/ 7144 w 95250"/>
                <a:gd name="connsiteY0" fmla="*/ 11097 h 28575"/>
                <a:gd name="connsiteX1" fmla="*/ 90011 w 95250"/>
                <a:gd name="connsiteY1" fmla="*/ 22527 h 28575"/>
                <a:gd name="connsiteX2" fmla="*/ 90011 w 95250"/>
                <a:gd name="connsiteY2" fmla="*/ 14907 h 28575"/>
                <a:gd name="connsiteX3" fmla="*/ 7144 w 95250"/>
                <a:gd name="connsiteY3" fmla="*/ 11097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1097"/>
                  </a:moveTo>
                  <a:cubicBezTo>
                    <a:pt x="9049" y="36814"/>
                    <a:pt x="85249" y="19669"/>
                    <a:pt x="90011" y="22527"/>
                  </a:cubicBezTo>
                  <a:cubicBezTo>
                    <a:pt x="85249" y="19669"/>
                    <a:pt x="85249" y="16812"/>
                    <a:pt x="90011" y="14907"/>
                  </a:cubicBezTo>
                  <a:cubicBezTo>
                    <a:pt x="53816" y="-3191"/>
                    <a:pt x="25241" y="16812"/>
                    <a:pt x="7144" y="11097"/>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1BDB315-0DA2-41A5-B092-DFD5E0F0685C}"/>
                </a:ext>
              </a:extLst>
            </p:cNvPr>
            <p:cNvSpPr/>
            <p:nvPr/>
          </p:nvSpPr>
          <p:spPr>
            <a:xfrm>
              <a:off x="7650004" y="2638606"/>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4"/>
                    <a:pt x="7144" y="7438"/>
                    <a:pt x="7144" y="9343"/>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0F640866-7418-4D06-B48B-32AC0672FEB1}"/>
                </a:ext>
              </a:extLst>
            </p:cNvPr>
            <p:cNvSpPr/>
            <p:nvPr/>
          </p:nvSpPr>
          <p:spPr>
            <a:xfrm>
              <a:off x="7640479" y="26427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BDE3A4B8-537C-4CEE-B685-D709AFD777D6}"/>
                </a:ext>
              </a:extLst>
            </p:cNvPr>
            <p:cNvSpPr/>
            <p:nvPr/>
          </p:nvSpPr>
          <p:spPr>
            <a:xfrm>
              <a:off x="7658682" y="2653993"/>
              <a:ext cx="9525" cy="9525"/>
            </a:xfrm>
            <a:custGeom>
              <a:avLst/>
              <a:gdLst>
                <a:gd name="connsiteX0" fmla="*/ 7990 w 9525"/>
                <a:gd name="connsiteY0" fmla="*/ 8244 h 9525"/>
                <a:gd name="connsiteX1" fmla="*/ 7990 w 9525"/>
                <a:gd name="connsiteY1" fmla="*/ 8244 h 9525"/>
              </a:gdLst>
              <a:ahLst/>
              <a:cxnLst>
                <a:cxn ang="0">
                  <a:pos x="connsiteX0" y="connsiteY0"/>
                </a:cxn>
                <a:cxn ang="0">
                  <a:pos x="connsiteX1" y="connsiteY1"/>
                </a:cxn>
              </a:cxnLst>
              <a:rect l="l" t="t" r="r" b="b"/>
              <a:pathLst>
                <a:path w="9525" h="9525">
                  <a:moveTo>
                    <a:pt x="7990" y="8244"/>
                  </a:moveTo>
                  <a:cubicBezTo>
                    <a:pt x="7990" y="7291"/>
                    <a:pt x="6086" y="6339"/>
                    <a:pt x="7990" y="8244"/>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30D2350-5E37-41FD-A938-D39C3F48E2AF}"/>
                </a:ext>
              </a:extLst>
            </p:cNvPr>
            <p:cNvSpPr/>
            <p:nvPr/>
          </p:nvSpPr>
          <p:spPr>
            <a:xfrm>
              <a:off x="7662386" y="2639853"/>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10001" y="8096"/>
                    <a:pt x="7144" y="7144"/>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1B8A32C-BE2D-4E59-BE7C-9C905825E8B5}"/>
                </a:ext>
              </a:extLst>
            </p:cNvPr>
            <p:cNvSpPr/>
            <p:nvPr/>
          </p:nvSpPr>
          <p:spPr>
            <a:xfrm>
              <a:off x="7682716" y="2641758"/>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7602B1DD-58EA-49DF-9192-4B87A6ED76AE}"/>
                </a:ext>
              </a:extLst>
            </p:cNvPr>
            <p:cNvSpPr/>
            <p:nvPr/>
          </p:nvSpPr>
          <p:spPr>
            <a:xfrm>
              <a:off x="7642585" y="2639853"/>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9800" y="7144"/>
                    <a:pt x="3132" y="10954"/>
                    <a:pt x="10752"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86E319E-9D92-48D1-92CE-868DAAB18649}"/>
                </a:ext>
              </a:extLst>
            </p:cNvPr>
            <p:cNvSpPr/>
            <p:nvPr/>
          </p:nvSpPr>
          <p:spPr>
            <a:xfrm>
              <a:off x="7594307" y="2642711"/>
              <a:ext cx="57150" cy="19050"/>
            </a:xfrm>
            <a:custGeom>
              <a:avLst/>
              <a:gdLst>
                <a:gd name="connsiteX0" fmla="*/ 7596 w 57150"/>
                <a:gd name="connsiteY0" fmla="*/ 19526 h 19050"/>
                <a:gd name="connsiteX1" fmla="*/ 49505 w 57150"/>
                <a:gd name="connsiteY1" fmla="*/ 17621 h 19050"/>
                <a:gd name="connsiteX2" fmla="*/ 50458 w 57150"/>
                <a:gd name="connsiteY2" fmla="*/ 7144 h 19050"/>
                <a:gd name="connsiteX3" fmla="*/ 44743 w 57150"/>
                <a:gd name="connsiteY3" fmla="*/ 7144 h 19050"/>
                <a:gd name="connsiteX4" fmla="*/ 7596 w 57150"/>
                <a:gd name="connsiteY4" fmla="*/ 195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9050">
                  <a:moveTo>
                    <a:pt x="7596" y="19526"/>
                  </a:moveTo>
                  <a:cubicBezTo>
                    <a:pt x="8548" y="21431"/>
                    <a:pt x="46648" y="17621"/>
                    <a:pt x="49505" y="17621"/>
                  </a:cubicBezTo>
                  <a:cubicBezTo>
                    <a:pt x="50458" y="13811"/>
                    <a:pt x="50458" y="10954"/>
                    <a:pt x="50458" y="7144"/>
                  </a:cubicBezTo>
                  <a:cubicBezTo>
                    <a:pt x="45696" y="11906"/>
                    <a:pt x="43790" y="11906"/>
                    <a:pt x="44743" y="7144"/>
                  </a:cubicBezTo>
                  <a:cubicBezTo>
                    <a:pt x="37123" y="7144"/>
                    <a:pt x="2833" y="17621"/>
                    <a:pt x="7596" y="19526"/>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3794CB4-FA1E-49C1-8F01-3B72E4994ACF}"/>
                </a:ext>
              </a:extLst>
            </p:cNvPr>
            <p:cNvSpPr/>
            <p:nvPr/>
          </p:nvSpPr>
          <p:spPr>
            <a:xfrm>
              <a:off x="7625239" y="264271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CAB7D61-CBD3-40ED-8187-2C2ECD5D86FC}"/>
                </a:ext>
              </a:extLst>
            </p:cNvPr>
            <p:cNvSpPr/>
            <p:nvPr/>
          </p:nvSpPr>
          <p:spPr>
            <a:xfrm>
              <a:off x="7560469" y="2647111"/>
              <a:ext cx="38100" cy="19050"/>
            </a:xfrm>
            <a:custGeom>
              <a:avLst/>
              <a:gdLst>
                <a:gd name="connsiteX0" fmla="*/ 27146 w 38100"/>
                <a:gd name="connsiteY0" fmla="*/ 9411 h 19050"/>
                <a:gd name="connsiteX1" fmla="*/ 7144 w 38100"/>
                <a:gd name="connsiteY1" fmla="*/ 19888 h 19050"/>
                <a:gd name="connsiteX2" fmla="*/ 27146 w 38100"/>
                <a:gd name="connsiteY2" fmla="*/ 9411 h 19050"/>
              </a:gdLst>
              <a:ahLst/>
              <a:cxnLst>
                <a:cxn ang="0">
                  <a:pos x="connsiteX0" y="connsiteY0"/>
                </a:cxn>
                <a:cxn ang="0">
                  <a:pos x="connsiteX1" y="connsiteY1"/>
                </a:cxn>
                <a:cxn ang="0">
                  <a:pos x="connsiteX2" y="connsiteY2"/>
                </a:cxn>
              </a:cxnLst>
              <a:rect l="l" t="t" r="r" b="b"/>
              <a:pathLst>
                <a:path w="38100" h="19050">
                  <a:moveTo>
                    <a:pt x="27146" y="9411"/>
                  </a:moveTo>
                  <a:cubicBezTo>
                    <a:pt x="18574" y="5601"/>
                    <a:pt x="18574" y="16078"/>
                    <a:pt x="7144" y="19888"/>
                  </a:cubicBezTo>
                  <a:cubicBezTo>
                    <a:pt x="15716" y="23698"/>
                    <a:pt x="50006" y="-114"/>
                    <a:pt x="27146" y="941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00D04417-EAE4-49C8-B68F-BF0C68CDC147}"/>
                </a:ext>
              </a:extLst>
            </p:cNvPr>
            <p:cNvSpPr/>
            <p:nvPr/>
          </p:nvSpPr>
          <p:spPr>
            <a:xfrm>
              <a:off x="7589573" y="26455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EE73F419-68ED-4EB4-9BE7-490FF07C0DBB}"/>
                </a:ext>
              </a:extLst>
            </p:cNvPr>
            <p:cNvSpPr/>
            <p:nvPr/>
          </p:nvSpPr>
          <p:spPr>
            <a:xfrm>
              <a:off x="7587466" y="2655279"/>
              <a:ext cx="9525" cy="9525"/>
            </a:xfrm>
            <a:custGeom>
              <a:avLst/>
              <a:gdLst>
                <a:gd name="connsiteX0" fmla="*/ 7769 w 9525"/>
                <a:gd name="connsiteY0" fmla="*/ 10768 h 9525"/>
                <a:gd name="connsiteX1" fmla="*/ 8722 w 9525"/>
                <a:gd name="connsiteY1" fmla="*/ 7911 h 9525"/>
                <a:gd name="connsiteX2" fmla="*/ 7769 w 9525"/>
                <a:gd name="connsiteY2" fmla="*/ 10768 h 9525"/>
              </a:gdLst>
              <a:ahLst/>
              <a:cxnLst>
                <a:cxn ang="0">
                  <a:pos x="connsiteX0" y="connsiteY0"/>
                </a:cxn>
                <a:cxn ang="0">
                  <a:pos x="connsiteX1" y="connsiteY1"/>
                </a:cxn>
                <a:cxn ang="0">
                  <a:pos x="connsiteX2" y="connsiteY2"/>
                </a:cxn>
              </a:cxnLst>
              <a:rect l="l" t="t" r="r" b="b"/>
              <a:pathLst>
                <a:path w="9525" h="9525">
                  <a:moveTo>
                    <a:pt x="7769" y="10768"/>
                  </a:moveTo>
                  <a:cubicBezTo>
                    <a:pt x="7769" y="9815"/>
                    <a:pt x="8722" y="8863"/>
                    <a:pt x="8722" y="7911"/>
                  </a:cubicBezTo>
                  <a:cubicBezTo>
                    <a:pt x="6817" y="6006"/>
                    <a:pt x="6817" y="7911"/>
                    <a:pt x="7769" y="1076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6A2098F-D62D-4C00-99B6-74E08F4E950E}"/>
                </a:ext>
              </a:extLst>
            </p:cNvPr>
            <p:cNvSpPr/>
            <p:nvPr/>
          </p:nvSpPr>
          <p:spPr>
            <a:xfrm>
              <a:off x="7563032" y="2645568"/>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4" y="10001"/>
                    <a:pt x="7438" y="9049"/>
                    <a:pt x="9343" y="7144"/>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856345F-21EA-475C-BCD8-5E13A6411A5B}"/>
                </a:ext>
              </a:extLst>
            </p:cNvPr>
            <p:cNvSpPr/>
            <p:nvPr/>
          </p:nvSpPr>
          <p:spPr>
            <a:xfrm>
              <a:off x="7547134" y="2653774"/>
              <a:ext cx="19050" cy="19050"/>
            </a:xfrm>
            <a:custGeom>
              <a:avLst/>
              <a:gdLst>
                <a:gd name="connsiteX0" fmla="*/ 7144 w 19050"/>
                <a:gd name="connsiteY0" fmla="*/ 14178 h 19050"/>
                <a:gd name="connsiteX1" fmla="*/ 7144 w 19050"/>
                <a:gd name="connsiteY1" fmla="*/ 14178 h 19050"/>
              </a:gdLst>
              <a:ahLst/>
              <a:cxnLst>
                <a:cxn ang="0">
                  <a:pos x="connsiteX0" y="connsiteY0"/>
                </a:cxn>
                <a:cxn ang="0">
                  <a:pos x="connsiteX1" y="connsiteY1"/>
                </a:cxn>
              </a:cxnLst>
              <a:rect l="l" t="t" r="r" b="b"/>
              <a:pathLst>
                <a:path w="19050" h="19050">
                  <a:moveTo>
                    <a:pt x="7144" y="14178"/>
                  </a:moveTo>
                  <a:cubicBezTo>
                    <a:pt x="25241" y="11320"/>
                    <a:pt x="11906" y="-110"/>
                    <a:pt x="7144" y="1417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7AF7C2C-F32D-4AD6-88AA-7F1439F67A27}"/>
                </a:ext>
              </a:extLst>
            </p:cNvPr>
            <p:cNvSpPr/>
            <p:nvPr/>
          </p:nvSpPr>
          <p:spPr>
            <a:xfrm>
              <a:off x="7463314" y="2646368"/>
              <a:ext cx="85725" cy="19050"/>
            </a:xfrm>
            <a:custGeom>
              <a:avLst/>
              <a:gdLst>
                <a:gd name="connsiteX0" fmla="*/ 78581 w 85725"/>
                <a:gd name="connsiteY0" fmla="*/ 9201 h 19050"/>
                <a:gd name="connsiteX1" fmla="*/ 7144 w 85725"/>
                <a:gd name="connsiteY1" fmla="*/ 11106 h 19050"/>
                <a:gd name="connsiteX2" fmla="*/ 78581 w 85725"/>
                <a:gd name="connsiteY2" fmla="*/ 9201 h 19050"/>
              </a:gdLst>
              <a:ahLst/>
              <a:cxnLst>
                <a:cxn ang="0">
                  <a:pos x="connsiteX0" y="connsiteY0"/>
                </a:cxn>
                <a:cxn ang="0">
                  <a:pos x="connsiteX1" y="connsiteY1"/>
                </a:cxn>
                <a:cxn ang="0">
                  <a:pos x="connsiteX2" y="connsiteY2"/>
                </a:cxn>
              </a:cxnLst>
              <a:rect l="l" t="t" r="r" b="b"/>
              <a:pathLst>
                <a:path w="85725" h="19050">
                  <a:moveTo>
                    <a:pt x="78581" y="9201"/>
                  </a:moveTo>
                  <a:cubicBezTo>
                    <a:pt x="61436" y="9201"/>
                    <a:pt x="24289" y="3486"/>
                    <a:pt x="7144" y="11106"/>
                  </a:cubicBezTo>
                  <a:cubicBezTo>
                    <a:pt x="53816" y="12059"/>
                    <a:pt x="77629" y="21584"/>
                    <a:pt x="78581" y="920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BA71A16-8B1C-452C-9E5F-1E1F6CB4C897}"/>
                </a:ext>
              </a:extLst>
            </p:cNvPr>
            <p:cNvSpPr/>
            <p:nvPr/>
          </p:nvSpPr>
          <p:spPr>
            <a:xfrm>
              <a:off x="7540466" y="265795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9155C62-213D-4C49-9BBE-010C14D382B3}"/>
                </a:ext>
              </a:extLst>
            </p:cNvPr>
            <p:cNvSpPr/>
            <p:nvPr/>
          </p:nvSpPr>
          <p:spPr>
            <a:xfrm>
              <a:off x="7462361" y="265033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F47B9DA-018F-4BA9-8539-9CE5A15229F9}"/>
                </a:ext>
              </a:extLst>
            </p:cNvPr>
            <p:cNvSpPr/>
            <p:nvPr/>
          </p:nvSpPr>
          <p:spPr>
            <a:xfrm>
              <a:off x="7547134" y="26569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9FD31EE-3D9B-49C9-BDC9-E1131DC1E90E}"/>
                </a:ext>
              </a:extLst>
            </p:cNvPr>
            <p:cNvSpPr/>
            <p:nvPr/>
          </p:nvSpPr>
          <p:spPr>
            <a:xfrm>
              <a:off x="7548482" y="26474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6" y="9049"/>
                    <a:pt x="8653" y="7144"/>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609DD87-4AD7-45AE-AFF0-04F2635F3B9B}"/>
                </a:ext>
              </a:extLst>
            </p:cNvPr>
            <p:cNvSpPr/>
            <p:nvPr/>
          </p:nvSpPr>
          <p:spPr>
            <a:xfrm>
              <a:off x="7449979" y="264556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67B229B-4F31-4CE8-9409-665C2A05B8F7}"/>
                </a:ext>
              </a:extLst>
            </p:cNvPr>
            <p:cNvSpPr/>
            <p:nvPr/>
          </p:nvSpPr>
          <p:spPr>
            <a:xfrm>
              <a:off x="7413784" y="26432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BEBA110-334A-48C3-8000-9E2971AB0977}"/>
                </a:ext>
              </a:extLst>
            </p:cNvPr>
            <p:cNvSpPr/>
            <p:nvPr/>
          </p:nvSpPr>
          <p:spPr>
            <a:xfrm>
              <a:off x="7318234" y="2641758"/>
              <a:ext cx="152400" cy="28575"/>
            </a:xfrm>
            <a:custGeom>
              <a:avLst/>
              <a:gdLst>
                <a:gd name="connsiteX0" fmla="*/ 14111 w 152400"/>
                <a:gd name="connsiteY0" fmla="*/ 7144 h 28575"/>
                <a:gd name="connsiteX1" fmla="*/ 81739 w 152400"/>
                <a:gd name="connsiteY1" fmla="*/ 8096 h 28575"/>
                <a:gd name="connsiteX2" fmla="*/ 120791 w 152400"/>
                <a:gd name="connsiteY2" fmla="*/ 9049 h 28575"/>
                <a:gd name="connsiteX3" fmla="*/ 147461 w 152400"/>
                <a:gd name="connsiteY3" fmla="*/ 9049 h 28575"/>
                <a:gd name="connsiteX4" fmla="*/ 137936 w 152400"/>
                <a:gd name="connsiteY4" fmla="*/ 19526 h 28575"/>
                <a:gd name="connsiteX5" fmla="*/ 14111 w 15240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28575">
                  <a:moveTo>
                    <a:pt x="14111" y="7144"/>
                  </a:moveTo>
                  <a:cubicBezTo>
                    <a:pt x="-18274" y="19526"/>
                    <a:pt x="72214" y="10954"/>
                    <a:pt x="81739" y="8096"/>
                  </a:cubicBezTo>
                  <a:cubicBezTo>
                    <a:pt x="88406" y="29051"/>
                    <a:pt x="95074" y="14764"/>
                    <a:pt x="120791" y="9049"/>
                  </a:cubicBezTo>
                  <a:cubicBezTo>
                    <a:pt x="116981" y="2381"/>
                    <a:pt x="149366" y="45244"/>
                    <a:pt x="147461" y="9049"/>
                  </a:cubicBezTo>
                  <a:cubicBezTo>
                    <a:pt x="143651" y="11906"/>
                    <a:pt x="135079" y="16669"/>
                    <a:pt x="137936" y="19526"/>
                  </a:cubicBezTo>
                  <a:cubicBezTo>
                    <a:pt x="143651" y="13811"/>
                    <a:pt x="14111" y="10001"/>
                    <a:pt x="14111" y="7144"/>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361275B-8708-43D4-BD22-BB69525FC7D0}"/>
                </a:ext>
              </a:extLst>
            </p:cNvPr>
            <p:cNvSpPr/>
            <p:nvPr/>
          </p:nvSpPr>
          <p:spPr>
            <a:xfrm>
              <a:off x="7360761" y="2642382"/>
              <a:ext cx="9525" cy="9525"/>
            </a:xfrm>
            <a:custGeom>
              <a:avLst/>
              <a:gdLst>
                <a:gd name="connsiteX0" fmla="*/ 9684 w 9525"/>
                <a:gd name="connsiteY0" fmla="*/ 10330 h 9525"/>
                <a:gd name="connsiteX1" fmla="*/ 9684 w 9525"/>
                <a:gd name="connsiteY1" fmla="*/ 10330 h 9525"/>
              </a:gdLst>
              <a:ahLst/>
              <a:cxnLst>
                <a:cxn ang="0">
                  <a:pos x="connsiteX0" y="connsiteY0"/>
                </a:cxn>
                <a:cxn ang="0">
                  <a:pos x="connsiteX1" y="connsiteY1"/>
                </a:cxn>
              </a:cxnLst>
              <a:rect l="l" t="t" r="r" b="b"/>
              <a:pathLst>
                <a:path w="9525" h="9525">
                  <a:moveTo>
                    <a:pt x="9684" y="10330"/>
                  </a:moveTo>
                  <a:cubicBezTo>
                    <a:pt x="3969" y="3663"/>
                    <a:pt x="9684" y="9378"/>
                    <a:pt x="9684" y="10330"/>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580522AA-01AD-49E1-B53D-E6EA106E1874}"/>
                </a:ext>
              </a:extLst>
            </p:cNvPr>
            <p:cNvSpPr/>
            <p:nvPr/>
          </p:nvSpPr>
          <p:spPr>
            <a:xfrm>
              <a:off x="7360296" y="264461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8096"/>
                    <a:pt x="7291" y="8096"/>
                    <a:pt x="8244" y="7144"/>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ADA1D6B-1BE0-4DED-98E2-021E0F6A5028}"/>
                </a:ext>
              </a:extLst>
            </p:cNvPr>
            <p:cNvSpPr/>
            <p:nvPr/>
          </p:nvSpPr>
          <p:spPr>
            <a:xfrm>
              <a:off x="7313771" y="2641335"/>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9049" y="8520"/>
                    <a:pt x="9049" y="7567"/>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1BF8C896-4A9E-458D-9B2A-944A2B2B616E}"/>
                </a:ext>
              </a:extLst>
            </p:cNvPr>
            <p:cNvSpPr/>
            <p:nvPr/>
          </p:nvSpPr>
          <p:spPr>
            <a:xfrm>
              <a:off x="7312819" y="26436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373847D6-1250-4CD1-9E48-3B4014FA17E7}"/>
                </a:ext>
              </a:extLst>
            </p:cNvPr>
            <p:cNvSpPr/>
            <p:nvPr/>
          </p:nvSpPr>
          <p:spPr>
            <a:xfrm>
              <a:off x="7248033" y="2639853"/>
              <a:ext cx="76200" cy="19050"/>
            </a:xfrm>
            <a:custGeom>
              <a:avLst/>
              <a:gdLst>
                <a:gd name="connsiteX0" fmla="*/ 7160 w 76200"/>
                <a:gd name="connsiteY0" fmla="*/ 7144 h 19050"/>
                <a:gd name="connsiteX1" fmla="*/ 71930 w 76200"/>
                <a:gd name="connsiteY1" fmla="*/ 12859 h 19050"/>
                <a:gd name="connsiteX2" fmla="*/ 63357 w 76200"/>
                <a:gd name="connsiteY2" fmla="*/ 14764 h 19050"/>
                <a:gd name="connsiteX3" fmla="*/ 7160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60" y="7144"/>
                  </a:moveTo>
                  <a:cubicBezTo>
                    <a:pt x="6207" y="7144"/>
                    <a:pt x="48117" y="20479"/>
                    <a:pt x="71930" y="12859"/>
                  </a:cubicBezTo>
                  <a:cubicBezTo>
                    <a:pt x="62405" y="13811"/>
                    <a:pt x="59547" y="14764"/>
                    <a:pt x="63357" y="14764"/>
                  </a:cubicBezTo>
                  <a:cubicBezTo>
                    <a:pt x="66215" y="8096"/>
                    <a:pt x="6207" y="10954"/>
                    <a:pt x="7160" y="7144"/>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14C5CE3-DEF5-44DB-8403-96F675C2751F}"/>
                </a:ext>
              </a:extLst>
            </p:cNvPr>
            <p:cNvSpPr/>
            <p:nvPr/>
          </p:nvSpPr>
          <p:spPr>
            <a:xfrm>
              <a:off x="7231116" y="2640959"/>
              <a:ext cx="9525" cy="9525"/>
            </a:xfrm>
            <a:custGeom>
              <a:avLst/>
              <a:gdLst>
                <a:gd name="connsiteX0" fmla="*/ 8837 w 9525"/>
                <a:gd name="connsiteY0" fmla="*/ 8896 h 9525"/>
                <a:gd name="connsiteX1" fmla="*/ 8837 w 9525"/>
                <a:gd name="connsiteY1" fmla="*/ 8896 h 9525"/>
              </a:gdLst>
              <a:ahLst/>
              <a:cxnLst>
                <a:cxn ang="0">
                  <a:pos x="connsiteX0" y="connsiteY0"/>
                </a:cxn>
                <a:cxn ang="0">
                  <a:pos x="connsiteX1" y="connsiteY1"/>
                </a:cxn>
              </a:cxnLst>
              <a:rect l="l" t="t" r="r" b="b"/>
              <a:pathLst>
                <a:path w="9525" h="9525">
                  <a:moveTo>
                    <a:pt x="8837" y="8896"/>
                  </a:moveTo>
                  <a:cubicBezTo>
                    <a:pt x="8837" y="4133"/>
                    <a:pt x="5027" y="10800"/>
                    <a:pt x="8837" y="8896"/>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31D3FD8E-735D-485D-A5EA-ABFB32D6A599}"/>
                </a:ext>
              </a:extLst>
            </p:cNvPr>
            <p:cNvSpPr/>
            <p:nvPr/>
          </p:nvSpPr>
          <p:spPr>
            <a:xfrm>
              <a:off x="7206139" y="2630626"/>
              <a:ext cx="19050" cy="19050"/>
            </a:xfrm>
            <a:custGeom>
              <a:avLst/>
              <a:gdLst>
                <a:gd name="connsiteX0" fmla="*/ 7144 w 19050"/>
                <a:gd name="connsiteY0" fmla="*/ 13513 h 19050"/>
                <a:gd name="connsiteX1" fmla="*/ 7144 w 19050"/>
                <a:gd name="connsiteY1" fmla="*/ 13513 h 19050"/>
              </a:gdLst>
              <a:ahLst/>
              <a:cxnLst>
                <a:cxn ang="0">
                  <a:pos x="connsiteX0" y="connsiteY0"/>
                </a:cxn>
                <a:cxn ang="0">
                  <a:pos x="connsiteX1" y="connsiteY1"/>
                </a:cxn>
              </a:cxnLst>
              <a:rect l="l" t="t" r="r" b="b"/>
              <a:pathLst>
                <a:path w="19050" h="19050">
                  <a:moveTo>
                    <a:pt x="7144" y="13513"/>
                  </a:moveTo>
                  <a:cubicBezTo>
                    <a:pt x="23336" y="-1727"/>
                    <a:pt x="12859" y="15418"/>
                    <a:pt x="7144" y="13513"/>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E6E860C-BB47-4563-83FA-47735AA16FD0}"/>
                </a:ext>
              </a:extLst>
            </p:cNvPr>
            <p:cNvSpPr/>
            <p:nvPr/>
          </p:nvSpPr>
          <p:spPr>
            <a:xfrm>
              <a:off x="7203281" y="263953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8096" y="5556"/>
                    <a:pt x="7144" y="841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AF2471EE-0A11-4E92-A657-DBF181EA2BF8}"/>
                </a:ext>
              </a:extLst>
            </p:cNvPr>
            <p:cNvSpPr/>
            <p:nvPr/>
          </p:nvSpPr>
          <p:spPr>
            <a:xfrm>
              <a:off x="7786724" y="2707481"/>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86F05C9-1CB7-42D8-AB1F-2A5F3E389034}"/>
                </a:ext>
              </a:extLst>
            </p:cNvPr>
            <p:cNvSpPr/>
            <p:nvPr/>
          </p:nvSpPr>
          <p:spPr>
            <a:xfrm>
              <a:off x="7780496" y="269605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3811" y="26194"/>
                    <a:pt x="10001" y="14764"/>
                    <a:pt x="7144" y="7144"/>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B9377AB-5059-412D-A32A-C268F0F6A8ED}"/>
                </a:ext>
              </a:extLst>
            </p:cNvPr>
            <p:cNvSpPr/>
            <p:nvPr/>
          </p:nvSpPr>
          <p:spPr>
            <a:xfrm>
              <a:off x="7777215" y="2700813"/>
              <a:ext cx="9525" cy="19050"/>
            </a:xfrm>
            <a:custGeom>
              <a:avLst/>
              <a:gdLst>
                <a:gd name="connsiteX0" fmla="*/ 7567 w 9525"/>
                <a:gd name="connsiteY0" fmla="*/ 11906 h 19050"/>
                <a:gd name="connsiteX1" fmla="*/ 7567 w 9525"/>
                <a:gd name="connsiteY1" fmla="*/ 7144 h 19050"/>
                <a:gd name="connsiteX2" fmla="*/ 7567 w 9525"/>
                <a:gd name="connsiteY2" fmla="*/ 11906 h 19050"/>
              </a:gdLst>
              <a:ahLst/>
              <a:cxnLst>
                <a:cxn ang="0">
                  <a:pos x="connsiteX0" y="connsiteY0"/>
                </a:cxn>
                <a:cxn ang="0">
                  <a:pos x="connsiteX1" y="connsiteY1"/>
                </a:cxn>
                <a:cxn ang="0">
                  <a:pos x="connsiteX2" y="connsiteY2"/>
                </a:cxn>
              </a:cxnLst>
              <a:rect l="l" t="t" r="r" b="b"/>
              <a:pathLst>
                <a:path w="9525" h="19050">
                  <a:moveTo>
                    <a:pt x="7567" y="11906"/>
                  </a:moveTo>
                  <a:cubicBezTo>
                    <a:pt x="7567" y="10001"/>
                    <a:pt x="8520" y="9049"/>
                    <a:pt x="7567" y="7144"/>
                  </a:cubicBezTo>
                  <a:cubicBezTo>
                    <a:pt x="7567" y="9049"/>
                    <a:pt x="6615" y="10954"/>
                    <a:pt x="7567" y="11906"/>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58246AE5-5C11-4B57-BDA9-6FF59367C150}"/>
                </a:ext>
              </a:extLst>
            </p:cNvPr>
            <p:cNvSpPr/>
            <p:nvPr/>
          </p:nvSpPr>
          <p:spPr>
            <a:xfrm>
              <a:off x="7774305" y="2705682"/>
              <a:ext cx="9525" cy="9525"/>
            </a:xfrm>
            <a:custGeom>
              <a:avLst/>
              <a:gdLst>
                <a:gd name="connsiteX0" fmla="*/ 8573 w 9525"/>
                <a:gd name="connsiteY0" fmla="*/ 7990 h 9525"/>
                <a:gd name="connsiteX1" fmla="*/ 8573 w 9525"/>
                <a:gd name="connsiteY1" fmla="*/ 7990 h 9525"/>
              </a:gdLst>
              <a:ahLst/>
              <a:cxnLst>
                <a:cxn ang="0">
                  <a:pos x="connsiteX0" y="connsiteY0"/>
                </a:cxn>
                <a:cxn ang="0">
                  <a:pos x="connsiteX1" y="connsiteY1"/>
                </a:cxn>
              </a:cxnLst>
              <a:rect l="l" t="t" r="r" b="b"/>
              <a:pathLst>
                <a:path w="9525" h="9525">
                  <a:moveTo>
                    <a:pt x="8573" y="7990"/>
                  </a:moveTo>
                  <a:cubicBezTo>
                    <a:pt x="6667" y="7990"/>
                    <a:pt x="6667" y="6086"/>
                    <a:pt x="8573" y="7990"/>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C539F073-3E3B-442E-892D-0F8FD6E13094}"/>
                </a:ext>
              </a:extLst>
            </p:cNvPr>
            <p:cNvSpPr/>
            <p:nvPr/>
          </p:nvSpPr>
          <p:spPr>
            <a:xfrm>
              <a:off x="7767690" y="270652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8096"/>
                    <a:pt x="7567" y="7144"/>
                    <a:pt x="7567" y="7144"/>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DFF1FC-1B22-49FA-AB61-B7A482C15FE1}"/>
                </a:ext>
              </a:extLst>
            </p:cNvPr>
            <p:cNvSpPr/>
            <p:nvPr/>
          </p:nvSpPr>
          <p:spPr>
            <a:xfrm>
              <a:off x="7764304" y="2696927"/>
              <a:ext cx="19050" cy="19050"/>
            </a:xfrm>
            <a:custGeom>
              <a:avLst/>
              <a:gdLst>
                <a:gd name="connsiteX0" fmla="*/ 7144 w 19050"/>
                <a:gd name="connsiteY0" fmla="*/ 16745 h 19050"/>
                <a:gd name="connsiteX1" fmla="*/ 7144 w 19050"/>
                <a:gd name="connsiteY1" fmla="*/ 16745 h 19050"/>
              </a:gdLst>
              <a:ahLst/>
              <a:cxnLst>
                <a:cxn ang="0">
                  <a:pos x="connsiteX0" y="connsiteY0"/>
                </a:cxn>
                <a:cxn ang="0">
                  <a:pos x="connsiteX1" y="connsiteY1"/>
                </a:cxn>
              </a:cxnLst>
              <a:rect l="l" t="t" r="r" b="b"/>
              <a:pathLst>
                <a:path w="19050" h="19050">
                  <a:moveTo>
                    <a:pt x="7144" y="16745"/>
                  </a:moveTo>
                  <a:cubicBezTo>
                    <a:pt x="9049" y="21508"/>
                    <a:pt x="22384" y="-7067"/>
                    <a:pt x="7144" y="16745"/>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56703AF-5C38-4643-8CA2-5E38974B2D2D}"/>
                </a:ext>
              </a:extLst>
            </p:cNvPr>
            <p:cNvSpPr/>
            <p:nvPr/>
          </p:nvSpPr>
          <p:spPr>
            <a:xfrm>
              <a:off x="7768114" y="2705814"/>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C62849D7-2D2F-4514-9663-894D40142C20}"/>
                </a:ext>
              </a:extLst>
            </p:cNvPr>
            <p:cNvSpPr/>
            <p:nvPr/>
          </p:nvSpPr>
          <p:spPr>
            <a:xfrm>
              <a:off x="7771924" y="270376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8096" y="8956"/>
                    <a:pt x="9049" y="4194"/>
                    <a:pt x="7144" y="990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7C909A6-B0F7-49D8-AA34-EB8492F78359}"/>
                </a:ext>
              </a:extLst>
            </p:cNvPr>
            <p:cNvSpPr/>
            <p:nvPr/>
          </p:nvSpPr>
          <p:spPr>
            <a:xfrm>
              <a:off x="7756248" y="2698140"/>
              <a:ext cx="9525" cy="19050"/>
            </a:xfrm>
            <a:custGeom>
              <a:avLst/>
              <a:gdLst>
                <a:gd name="connsiteX0" fmla="*/ 9485 w 9525"/>
                <a:gd name="connsiteY0" fmla="*/ 16485 h 19050"/>
                <a:gd name="connsiteX1" fmla="*/ 9485 w 9525"/>
                <a:gd name="connsiteY1" fmla="*/ 16485 h 19050"/>
              </a:gdLst>
              <a:ahLst/>
              <a:cxnLst>
                <a:cxn ang="0">
                  <a:pos x="connsiteX0" y="connsiteY0"/>
                </a:cxn>
                <a:cxn ang="0">
                  <a:pos x="connsiteX1" y="connsiteY1"/>
                </a:cxn>
              </a:cxnLst>
              <a:rect l="l" t="t" r="r" b="b"/>
              <a:pathLst>
                <a:path w="9525" h="19050">
                  <a:moveTo>
                    <a:pt x="9485" y="16485"/>
                  </a:moveTo>
                  <a:cubicBezTo>
                    <a:pt x="10437" y="2197"/>
                    <a:pt x="3770" y="6007"/>
                    <a:pt x="9485" y="16485"/>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B1DB971-359A-4FCC-9EB4-C09EDAE24426}"/>
                </a:ext>
              </a:extLst>
            </p:cNvPr>
            <p:cNvSpPr/>
            <p:nvPr/>
          </p:nvSpPr>
          <p:spPr>
            <a:xfrm>
              <a:off x="7751921" y="269319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8096" y="7144"/>
                    <a:pt x="8096" y="7144"/>
                    <a:pt x="8096" y="7144"/>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88E5ADDF-BD23-4E87-876D-C0A71A81BC50}"/>
                </a:ext>
              </a:extLst>
            </p:cNvPr>
            <p:cNvSpPr/>
            <p:nvPr/>
          </p:nvSpPr>
          <p:spPr>
            <a:xfrm>
              <a:off x="7739539" y="269542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26194" y="7774"/>
                    <a:pt x="17621" y="2059"/>
                    <a:pt x="7144" y="14442"/>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C7EDDFA-879E-4A51-B7E1-D1CFA2DE8E1A}"/>
                </a:ext>
              </a:extLst>
            </p:cNvPr>
            <p:cNvSpPr/>
            <p:nvPr/>
          </p:nvSpPr>
          <p:spPr>
            <a:xfrm>
              <a:off x="7737916" y="2693629"/>
              <a:ext cx="9525" cy="9525"/>
            </a:xfrm>
            <a:custGeom>
              <a:avLst/>
              <a:gdLst>
                <a:gd name="connsiteX0" fmla="*/ 7815 w 9525"/>
                <a:gd name="connsiteY0" fmla="*/ 9565 h 9525"/>
                <a:gd name="connsiteX1" fmla="*/ 7815 w 9525"/>
                <a:gd name="connsiteY1" fmla="*/ 9565 h 9525"/>
              </a:gdLst>
              <a:ahLst/>
              <a:cxnLst>
                <a:cxn ang="0">
                  <a:pos x="connsiteX0" y="connsiteY0"/>
                </a:cxn>
                <a:cxn ang="0">
                  <a:pos x="connsiteX1" y="connsiteY1"/>
                </a:cxn>
              </a:cxnLst>
              <a:rect l="l" t="t" r="r" b="b"/>
              <a:pathLst>
                <a:path w="9525" h="9525">
                  <a:moveTo>
                    <a:pt x="7815" y="9565"/>
                  </a:moveTo>
                  <a:cubicBezTo>
                    <a:pt x="5909" y="2898"/>
                    <a:pt x="8767" y="12423"/>
                    <a:pt x="7815" y="9565"/>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AD8F58A-1F14-4FF8-A402-3E34FBD7AF9E}"/>
                </a:ext>
              </a:extLst>
            </p:cNvPr>
            <p:cNvSpPr/>
            <p:nvPr/>
          </p:nvSpPr>
          <p:spPr>
            <a:xfrm>
              <a:off x="7728694" y="2697104"/>
              <a:ext cx="9525" cy="19050"/>
            </a:xfrm>
            <a:custGeom>
              <a:avLst/>
              <a:gdLst>
                <a:gd name="connsiteX0" fmla="*/ 10368 w 9525"/>
                <a:gd name="connsiteY0" fmla="*/ 13710 h 19050"/>
                <a:gd name="connsiteX1" fmla="*/ 10368 w 9525"/>
                <a:gd name="connsiteY1" fmla="*/ 13710 h 19050"/>
              </a:gdLst>
              <a:ahLst/>
              <a:cxnLst>
                <a:cxn ang="0">
                  <a:pos x="connsiteX0" y="connsiteY0"/>
                </a:cxn>
                <a:cxn ang="0">
                  <a:pos x="connsiteX1" y="connsiteY1"/>
                </a:cxn>
              </a:cxnLst>
              <a:rect l="l" t="t" r="r" b="b"/>
              <a:pathLst>
                <a:path w="9525" h="19050">
                  <a:moveTo>
                    <a:pt x="10368" y="13710"/>
                  </a:moveTo>
                  <a:cubicBezTo>
                    <a:pt x="6558" y="-1530"/>
                    <a:pt x="5606" y="14663"/>
                    <a:pt x="10368" y="13710"/>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5E96857F-9CDE-49D3-9266-74DBAAB73037}"/>
                </a:ext>
              </a:extLst>
            </p:cNvPr>
            <p:cNvSpPr/>
            <p:nvPr/>
          </p:nvSpPr>
          <p:spPr>
            <a:xfrm>
              <a:off x="7735729" y="270271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EFCF220A-A801-4D45-81F3-3BC8DCE9CC96}"/>
                </a:ext>
              </a:extLst>
            </p:cNvPr>
            <p:cNvSpPr/>
            <p:nvPr/>
          </p:nvSpPr>
          <p:spPr>
            <a:xfrm>
              <a:off x="7723346" y="26960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F57241A-51A6-4EF3-9B72-17CF65896428}"/>
                </a:ext>
              </a:extLst>
            </p:cNvPr>
            <p:cNvSpPr/>
            <p:nvPr/>
          </p:nvSpPr>
          <p:spPr>
            <a:xfrm>
              <a:off x="7723134" y="27027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E87D8ED-52BC-497C-934C-5723486B89CD}"/>
                </a:ext>
              </a:extLst>
            </p:cNvPr>
            <p:cNvSpPr/>
            <p:nvPr/>
          </p:nvSpPr>
          <p:spPr>
            <a:xfrm>
              <a:off x="7637621" y="2688632"/>
              <a:ext cx="95250" cy="28575"/>
            </a:xfrm>
            <a:custGeom>
              <a:avLst/>
              <a:gdLst>
                <a:gd name="connsiteX0" fmla="*/ 7144 w 95250"/>
                <a:gd name="connsiteY0" fmla="*/ 12658 h 28575"/>
                <a:gd name="connsiteX1" fmla="*/ 90964 w 95250"/>
                <a:gd name="connsiteY1" fmla="*/ 19325 h 28575"/>
                <a:gd name="connsiteX2" fmla="*/ 90011 w 95250"/>
                <a:gd name="connsiteY2" fmla="*/ 12658 h 28575"/>
                <a:gd name="connsiteX3" fmla="*/ 7144 w 95250"/>
                <a:gd name="connsiteY3" fmla="*/ 12658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2658"/>
                  </a:moveTo>
                  <a:cubicBezTo>
                    <a:pt x="9049" y="39328"/>
                    <a:pt x="86201" y="17420"/>
                    <a:pt x="90964" y="19325"/>
                  </a:cubicBezTo>
                  <a:cubicBezTo>
                    <a:pt x="86201" y="16468"/>
                    <a:pt x="86201" y="14563"/>
                    <a:pt x="90011" y="12658"/>
                  </a:cubicBezTo>
                  <a:cubicBezTo>
                    <a:pt x="47149" y="-2582"/>
                    <a:pt x="29051" y="19325"/>
                    <a:pt x="7144" y="1265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FA2E4DE-7A9E-47D2-A879-65233C6A6B47}"/>
                </a:ext>
              </a:extLst>
            </p:cNvPr>
            <p:cNvSpPr/>
            <p:nvPr/>
          </p:nvSpPr>
          <p:spPr>
            <a:xfrm>
              <a:off x="7646946" y="2689779"/>
              <a:ext cx="9525" cy="9525"/>
            </a:xfrm>
            <a:custGeom>
              <a:avLst/>
              <a:gdLst>
                <a:gd name="connsiteX0" fmla="*/ 7344 w 9525"/>
                <a:gd name="connsiteY0" fmla="*/ 8653 h 9525"/>
                <a:gd name="connsiteX1" fmla="*/ 7344 w 9525"/>
                <a:gd name="connsiteY1" fmla="*/ 8653 h 9525"/>
              </a:gdLst>
              <a:ahLst/>
              <a:cxnLst>
                <a:cxn ang="0">
                  <a:pos x="connsiteX0" y="connsiteY0"/>
                </a:cxn>
                <a:cxn ang="0">
                  <a:pos x="connsiteX1" y="connsiteY1"/>
                </a:cxn>
              </a:cxnLst>
              <a:rect l="l" t="t" r="r" b="b"/>
              <a:pathLst>
                <a:path w="9525" h="9525">
                  <a:moveTo>
                    <a:pt x="7344" y="8653"/>
                  </a:moveTo>
                  <a:cubicBezTo>
                    <a:pt x="9249" y="5795"/>
                    <a:pt x="6392" y="7701"/>
                    <a:pt x="7344" y="8653"/>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C4815FA-D694-4C6D-B501-30B28C907093}"/>
                </a:ext>
              </a:extLst>
            </p:cNvPr>
            <p:cNvSpPr/>
            <p:nvPr/>
          </p:nvSpPr>
          <p:spPr>
            <a:xfrm>
              <a:off x="7636907" y="26941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F074907-3C4A-4ACD-AD71-F3E71C480059}"/>
                </a:ext>
              </a:extLst>
            </p:cNvPr>
            <p:cNvSpPr/>
            <p:nvPr/>
          </p:nvSpPr>
          <p:spPr>
            <a:xfrm>
              <a:off x="7655825" y="2705152"/>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64442504-7BB1-46C7-BAE6-18EAAEAB6D88}"/>
                </a:ext>
              </a:extLst>
            </p:cNvPr>
            <p:cNvSpPr/>
            <p:nvPr/>
          </p:nvSpPr>
          <p:spPr>
            <a:xfrm>
              <a:off x="7659529" y="2690336"/>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9049" y="10001"/>
                    <a:pt x="9049" y="8096"/>
                    <a:pt x="7144" y="7144"/>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5502638-1A6F-4316-8150-9B3EE8A0088E}"/>
                </a:ext>
              </a:extLst>
            </p:cNvPr>
            <p:cNvSpPr/>
            <p:nvPr/>
          </p:nvSpPr>
          <p:spPr>
            <a:xfrm>
              <a:off x="7679137" y="2691288"/>
              <a:ext cx="9525" cy="9525"/>
            </a:xfrm>
            <a:custGeom>
              <a:avLst/>
              <a:gdLst>
                <a:gd name="connsiteX0" fmla="*/ 7538 w 9525"/>
                <a:gd name="connsiteY0" fmla="*/ 10001 h 9525"/>
                <a:gd name="connsiteX1" fmla="*/ 8491 w 9525"/>
                <a:gd name="connsiteY1" fmla="*/ 7144 h 9525"/>
                <a:gd name="connsiteX2" fmla="*/ 7538 w 9525"/>
                <a:gd name="connsiteY2" fmla="*/ 10001 h 9525"/>
              </a:gdLst>
              <a:ahLst/>
              <a:cxnLst>
                <a:cxn ang="0">
                  <a:pos x="connsiteX0" y="connsiteY0"/>
                </a:cxn>
                <a:cxn ang="0">
                  <a:pos x="connsiteX1" y="connsiteY1"/>
                </a:cxn>
                <a:cxn ang="0">
                  <a:pos x="connsiteX2" y="connsiteY2"/>
                </a:cxn>
              </a:cxnLst>
              <a:rect l="l" t="t" r="r" b="b"/>
              <a:pathLst>
                <a:path w="9525" h="9525">
                  <a:moveTo>
                    <a:pt x="7538" y="10001"/>
                  </a:moveTo>
                  <a:cubicBezTo>
                    <a:pt x="8491" y="9049"/>
                    <a:pt x="7538" y="8096"/>
                    <a:pt x="8491" y="7144"/>
                  </a:cubicBezTo>
                  <a:cubicBezTo>
                    <a:pt x="7538" y="8096"/>
                    <a:pt x="6586" y="9049"/>
                    <a:pt x="7538" y="1000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E524679-1131-402C-9467-7ED9071E4587}"/>
                </a:ext>
              </a:extLst>
            </p:cNvPr>
            <p:cNvSpPr/>
            <p:nvPr/>
          </p:nvSpPr>
          <p:spPr>
            <a:xfrm>
              <a:off x="7639067" y="2691288"/>
              <a:ext cx="9525" cy="9525"/>
            </a:xfrm>
            <a:custGeom>
              <a:avLst/>
              <a:gdLst>
                <a:gd name="connsiteX0" fmla="*/ 11414 w 9525"/>
                <a:gd name="connsiteY0" fmla="*/ 7144 h 9525"/>
                <a:gd name="connsiteX1" fmla="*/ 11414 w 9525"/>
                <a:gd name="connsiteY1" fmla="*/ 7144 h 9525"/>
              </a:gdLst>
              <a:ahLst/>
              <a:cxnLst>
                <a:cxn ang="0">
                  <a:pos x="connsiteX0" y="connsiteY0"/>
                </a:cxn>
                <a:cxn ang="0">
                  <a:pos x="connsiteX1" y="connsiteY1"/>
                </a:cxn>
              </a:cxnLst>
              <a:rect l="l" t="t" r="r" b="b"/>
              <a:pathLst>
                <a:path w="9525" h="9525">
                  <a:moveTo>
                    <a:pt x="11414" y="7144"/>
                  </a:moveTo>
                  <a:cubicBezTo>
                    <a:pt x="9508" y="7144"/>
                    <a:pt x="2841" y="10954"/>
                    <a:pt x="11414" y="7144"/>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5443B7F-3281-4093-83C3-3B068E33C943}"/>
                </a:ext>
              </a:extLst>
            </p:cNvPr>
            <p:cNvSpPr/>
            <p:nvPr/>
          </p:nvSpPr>
          <p:spPr>
            <a:xfrm>
              <a:off x="7590732" y="2695042"/>
              <a:ext cx="57150" cy="28575"/>
            </a:xfrm>
            <a:custGeom>
              <a:avLst/>
              <a:gdLst>
                <a:gd name="connsiteX0" fmla="*/ 7361 w 57150"/>
                <a:gd name="connsiteY0" fmla="*/ 19582 h 28575"/>
                <a:gd name="connsiteX1" fmla="*/ 51176 w 57150"/>
                <a:gd name="connsiteY1" fmla="*/ 7200 h 28575"/>
                <a:gd name="connsiteX2" fmla="*/ 7361 w 57150"/>
                <a:gd name="connsiteY2" fmla="*/ 19582 h 28575"/>
              </a:gdLst>
              <a:ahLst/>
              <a:cxnLst>
                <a:cxn ang="0">
                  <a:pos x="connsiteX0" y="connsiteY0"/>
                </a:cxn>
                <a:cxn ang="0">
                  <a:pos x="connsiteX1" y="connsiteY1"/>
                </a:cxn>
                <a:cxn ang="0">
                  <a:pos x="connsiteX2" y="connsiteY2"/>
                </a:cxn>
              </a:cxnLst>
              <a:rect l="l" t="t" r="r" b="b"/>
              <a:pathLst>
                <a:path w="57150" h="28575">
                  <a:moveTo>
                    <a:pt x="7361" y="19582"/>
                  </a:moveTo>
                  <a:cubicBezTo>
                    <a:pt x="9266" y="23392"/>
                    <a:pt x="54033" y="24345"/>
                    <a:pt x="51176" y="7200"/>
                  </a:cubicBezTo>
                  <a:cubicBezTo>
                    <a:pt x="51176" y="6247"/>
                    <a:pt x="3551" y="17677"/>
                    <a:pt x="7361" y="19582"/>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5B372FB4-A478-463C-8CE4-0CCF7E24014D}"/>
                </a:ext>
              </a:extLst>
            </p:cNvPr>
            <p:cNvSpPr/>
            <p:nvPr/>
          </p:nvSpPr>
          <p:spPr>
            <a:xfrm>
              <a:off x="7622381" y="269414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726ACD5-F275-4D77-A9B1-5E0136BA9849}"/>
                </a:ext>
              </a:extLst>
            </p:cNvPr>
            <p:cNvSpPr/>
            <p:nvPr/>
          </p:nvSpPr>
          <p:spPr>
            <a:xfrm>
              <a:off x="7553203" y="2692469"/>
              <a:ext cx="47625" cy="28575"/>
            </a:xfrm>
            <a:custGeom>
              <a:avLst/>
              <a:gdLst>
                <a:gd name="connsiteX0" fmla="*/ 30602 w 47625"/>
                <a:gd name="connsiteY0" fmla="*/ 15488 h 28575"/>
                <a:gd name="connsiteX1" fmla="*/ 9647 w 47625"/>
                <a:gd name="connsiteY1" fmla="*/ 25013 h 28575"/>
                <a:gd name="connsiteX2" fmla="*/ 30602 w 47625"/>
                <a:gd name="connsiteY2" fmla="*/ 15488 h 28575"/>
              </a:gdLst>
              <a:ahLst/>
              <a:cxnLst>
                <a:cxn ang="0">
                  <a:pos x="connsiteX0" y="connsiteY0"/>
                </a:cxn>
                <a:cxn ang="0">
                  <a:pos x="connsiteX1" y="connsiteY1"/>
                </a:cxn>
                <a:cxn ang="0">
                  <a:pos x="connsiteX2" y="connsiteY2"/>
                </a:cxn>
              </a:cxnLst>
              <a:rect l="l" t="t" r="r" b="b"/>
              <a:pathLst>
                <a:path w="47625" h="28575">
                  <a:moveTo>
                    <a:pt x="30602" y="15488"/>
                  </a:moveTo>
                  <a:cubicBezTo>
                    <a:pt x="22029" y="11678"/>
                    <a:pt x="22029" y="22155"/>
                    <a:pt x="9647" y="25013"/>
                  </a:cubicBezTo>
                  <a:cubicBezTo>
                    <a:pt x="-8451" y="14535"/>
                    <a:pt x="79179" y="-3562"/>
                    <a:pt x="30602" y="1548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7F15776-3294-485D-945B-D22431DCD172}"/>
                </a:ext>
              </a:extLst>
            </p:cNvPr>
            <p:cNvSpPr/>
            <p:nvPr/>
          </p:nvSpPr>
          <p:spPr>
            <a:xfrm>
              <a:off x="7585763" y="26970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BB0EA62-04C6-49A0-BC00-29F2240878E7}"/>
                </a:ext>
              </a:extLst>
            </p:cNvPr>
            <p:cNvSpPr/>
            <p:nvPr/>
          </p:nvSpPr>
          <p:spPr>
            <a:xfrm>
              <a:off x="7583329" y="2707124"/>
              <a:ext cx="9525" cy="9525"/>
            </a:xfrm>
            <a:custGeom>
              <a:avLst/>
              <a:gdLst>
                <a:gd name="connsiteX0" fmla="*/ 8096 w 9525"/>
                <a:gd name="connsiteY0" fmla="*/ 10358 h 9525"/>
                <a:gd name="connsiteX1" fmla="*/ 9049 w 9525"/>
                <a:gd name="connsiteY1" fmla="*/ 7501 h 9525"/>
                <a:gd name="connsiteX2" fmla="*/ 8096 w 9525"/>
                <a:gd name="connsiteY2" fmla="*/ 10358 h 9525"/>
              </a:gdLst>
              <a:ahLst/>
              <a:cxnLst>
                <a:cxn ang="0">
                  <a:pos x="connsiteX0" y="connsiteY0"/>
                </a:cxn>
                <a:cxn ang="0">
                  <a:pos x="connsiteX1" y="connsiteY1"/>
                </a:cxn>
                <a:cxn ang="0">
                  <a:pos x="connsiteX2" y="connsiteY2"/>
                </a:cxn>
              </a:cxnLst>
              <a:rect l="l" t="t" r="r" b="b"/>
              <a:pathLst>
                <a:path w="9525" h="9525">
                  <a:moveTo>
                    <a:pt x="8096" y="10358"/>
                  </a:moveTo>
                  <a:cubicBezTo>
                    <a:pt x="8096" y="9406"/>
                    <a:pt x="9049" y="8454"/>
                    <a:pt x="9049" y="7501"/>
                  </a:cubicBezTo>
                  <a:cubicBezTo>
                    <a:pt x="6191" y="6548"/>
                    <a:pt x="7144" y="7501"/>
                    <a:pt x="8096" y="1035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D5EE591C-35E3-4308-AF85-F08E34556C12}"/>
                </a:ext>
              </a:extLst>
            </p:cNvPr>
            <p:cNvSpPr/>
            <p:nvPr/>
          </p:nvSpPr>
          <p:spPr>
            <a:xfrm>
              <a:off x="7558665" y="2697003"/>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10001"/>
                    <a:pt x="7042" y="9049"/>
                    <a:pt x="8947" y="7144"/>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54A2993-6A16-4D41-9004-5DC800776DA0}"/>
                </a:ext>
              </a:extLst>
            </p:cNvPr>
            <p:cNvSpPr/>
            <p:nvPr/>
          </p:nvSpPr>
          <p:spPr>
            <a:xfrm>
              <a:off x="7542371" y="2695393"/>
              <a:ext cx="19050" cy="19050"/>
            </a:xfrm>
            <a:custGeom>
              <a:avLst/>
              <a:gdLst>
                <a:gd name="connsiteX0" fmla="*/ 7144 w 19050"/>
                <a:gd name="connsiteY0" fmla="*/ 13517 h 19050"/>
                <a:gd name="connsiteX1" fmla="*/ 7144 w 19050"/>
                <a:gd name="connsiteY1" fmla="*/ 13517 h 19050"/>
              </a:gdLst>
              <a:ahLst/>
              <a:cxnLst>
                <a:cxn ang="0">
                  <a:pos x="connsiteX0" y="connsiteY0"/>
                </a:cxn>
                <a:cxn ang="0">
                  <a:pos x="connsiteX1" y="connsiteY1"/>
                </a:cxn>
              </a:cxnLst>
              <a:rect l="l" t="t" r="r" b="b"/>
              <a:pathLst>
                <a:path w="19050" h="19050">
                  <a:moveTo>
                    <a:pt x="7144" y="13517"/>
                  </a:moveTo>
                  <a:cubicBezTo>
                    <a:pt x="26194" y="11612"/>
                    <a:pt x="12859" y="182"/>
                    <a:pt x="7144" y="13517"/>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54DF530-2C8A-4F1D-9847-72ACFA6B1EE7}"/>
                </a:ext>
              </a:extLst>
            </p:cNvPr>
            <p:cNvSpPr/>
            <p:nvPr/>
          </p:nvSpPr>
          <p:spPr>
            <a:xfrm>
              <a:off x="7457599" y="2695300"/>
              <a:ext cx="85725" cy="19050"/>
            </a:xfrm>
            <a:custGeom>
              <a:avLst/>
              <a:gdLst>
                <a:gd name="connsiteX0" fmla="*/ 79534 w 85725"/>
                <a:gd name="connsiteY0" fmla="*/ 10752 h 19050"/>
                <a:gd name="connsiteX1" fmla="*/ 7144 w 85725"/>
                <a:gd name="connsiteY1" fmla="*/ 10752 h 19050"/>
                <a:gd name="connsiteX2" fmla="*/ 79534 w 85725"/>
                <a:gd name="connsiteY2" fmla="*/ 10752 h 19050"/>
              </a:gdLst>
              <a:ahLst/>
              <a:cxnLst>
                <a:cxn ang="0">
                  <a:pos x="connsiteX0" y="connsiteY0"/>
                </a:cxn>
                <a:cxn ang="0">
                  <a:pos x="connsiteX1" y="connsiteY1"/>
                </a:cxn>
                <a:cxn ang="0">
                  <a:pos x="connsiteX2" y="connsiteY2"/>
                </a:cxn>
              </a:cxnLst>
              <a:rect l="l" t="t" r="r" b="b"/>
              <a:pathLst>
                <a:path w="85725" h="19050">
                  <a:moveTo>
                    <a:pt x="79534" y="10752"/>
                  </a:moveTo>
                  <a:cubicBezTo>
                    <a:pt x="62389" y="9800"/>
                    <a:pt x="25241" y="3132"/>
                    <a:pt x="7144" y="10752"/>
                  </a:cubicBezTo>
                  <a:cubicBezTo>
                    <a:pt x="54769" y="12657"/>
                    <a:pt x="78581" y="23135"/>
                    <a:pt x="79534" y="10752"/>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B1B805F-4CB6-4C58-8586-1F4AE0E6E5E5}"/>
                </a:ext>
              </a:extLst>
            </p:cNvPr>
            <p:cNvSpPr/>
            <p:nvPr/>
          </p:nvSpPr>
          <p:spPr>
            <a:xfrm>
              <a:off x="7535704" y="27084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8096"/>
                    <a:pt x="7144" y="8096"/>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748093DA-5953-4F96-80C5-773EBEE42ABA}"/>
                </a:ext>
              </a:extLst>
            </p:cNvPr>
            <p:cNvSpPr/>
            <p:nvPr/>
          </p:nvSpPr>
          <p:spPr>
            <a:xfrm>
              <a:off x="7456252" y="269890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7144"/>
                    <a:pt x="8491" y="7144"/>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84BDAD9-3DC2-4632-9A8E-C26A40142F3D}"/>
                </a:ext>
              </a:extLst>
            </p:cNvPr>
            <p:cNvSpPr/>
            <p:nvPr/>
          </p:nvSpPr>
          <p:spPr>
            <a:xfrm>
              <a:off x="7542371" y="2707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C25BFEF-1CAC-468B-A064-DC09D9791955}"/>
                </a:ext>
              </a:extLst>
            </p:cNvPr>
            <p:cNvSpPr/>
            <p:nvPr/>
          </p:nvSpPr>
          <p:spPr>
            <a:xfrm>
              <a:off x="7543720" y="269795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9049"/>
                    <a:pt x="8653" y="7144"/>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941FB56-3362-45BA-9BCE-F5722EAC79B6}"/>
                </a:ext>
              </a:extLst>
            </p:cNvPr>
            <p:cNvSpPr/>
            <p:nvPr/>
          </p:nvSpPr>
          <p:spPr>
            <a:xfrm>
              <a:off x="7444264" y="26931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184F1A8-37F5-475A-9D2B-A114EC6EC5AC}"/>
                </a:ext>
              </a:extLst>
            </p:cNvPr>
            <p:cNvSpPr/>
            <p:nvPr/>
          </p:nvSpPr>
          <p:spPr>
            <a:xfrm>
              <a:off x="7407116" y="268962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BF9945C-11EB-4167-B40A-4BB58538B3FE}"/>
                </a:ext>
              </a:extLst>
            </p:cNvPr>
            <p:cNvSpPr/>
            <p:nvPr/>
          </p:nvSpPr>
          <p:spPr>
            <a:xfrm>
              <a:off x="7316629" y="2687611"/>
              <a:ext cx="142875" cy="19050"/>
            </a:xfrm>
            <a:custGeom>
              <a:avLst/>
              <a:gdLst>
                <a:gd name="connsiteX0" fmla="*/ 7144 w 142875"/>
                <a:gd name="connsiteY0" fmla="*/ 7964 h 19050"/>
                <a:gd name="connsiteX1" fmla="*/ 143351 w 142875"/>
                <a:gd name="connsiteY1" fmla="*/ 10821 h 19050"/>
                <a:gd name="connsiteX2" fmla="*/ 7144 w 142875"/>
                <a:gd name="connsiteY2" fmla="*/ 7964 h 19050"/>
              </a:gdLst>
              <a:ahLst/>
              <a:cxnLst>
                <a:cxn ang="0">
                  <a:pos x="connsiteX0" y="connsiteY0"/>
                </a:cxn>
                <a:cxn ang="0">
                  <a:pos x="connsiteX1" y="connsiteY1"/>
                </a:cxn>
                <a:cxn ang="0">
                  <a:pos x="connsiteX2" y="connsiteY2"/>
                </a:cxn>
              </a:cxnLst>
              <a:rect l="l" t="t" r="r" b="b"/>
              <a:pathLst>
                <a:path w="142875" h="19050">
                  <a:moveTo>
                    <a:pt x="7144" y="7964"/>
                  </a:moveTo>
                  <a:cubicBezTo>
                    <a:pt x="22384" y="2249"/>
                    <a:pt x="143351" y="28919"/>
                    <a:pt x="143351" y="10821"/>
                  </a:cubicBezTo>
                  <a:cubicBezTo>
                    <a:pt x="133826" y="16536"/>
                    <a:pt x="11906" y="20346"/>
                    <a:pt x="7144" y="7964"/>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4D9B60A-70FA-4A8D-892D-9282818E7D6E}"/>
                </a:ext>
              </a:extLst>
            </p:cNvPr>
            <p:cNvSpPr/>
            <p:nvPr/>
          </p:nvSpPr>
          <p:spPr>
            <a:xfrm>
              <a:off x="7353447" y="2688102"/>
              <a:ext cx="9525" cy="9525"/>
            </a:xfrm>
            <a:custGeom>
              <a:avLst/>
              <a:gdLst>
                <a:gd name="connsiteX0" fmla="*/ 10330 w 9525"/>
                <a:gd name="connsiteY0" fmla="*/ 10330 h 9525"/>
                <a:gd name="connsiteX1" fmla="*/ 10330 w 9525"/>
                <a:gd name="connsiteY1" fmla="*/ 10330 h 9525"/>
              </a:gdLst>
              <a:ahLst/>
              <a:cxnLst>
                <a:cxn ang="0">
                  <a:pos x="connsiteX0" y="connsiteY0"/>
                </a:cxn>
                <a:cxn ang="0">
                  <a:pos x="connsiteX1" y="connsiteY1"/>
                </a:cxn>
              </a:cxnLst>
              <a:rect l="l" t="t" r="r" b="b"/>
              <a:pathLst>
                <a:path w="9525" h="9525">
                  <a:moveTo>
                    <a:pt x="10330" y="10330"/>
                  </a:moveTo>
                  <a:cubicBezTo>
                    <a:pt x="3663" y="3663"/>
                    <a:pt x="9378" y="9378"/>
                    <a:pt x="10330" y="10330"/>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E79FF00-6326-4A91-A5B2-0E69F0126458}"/>
                </a:ext>
              </a:extLst>
            </p:cNvPr>
            <p:cNvSpPr/>
            <p:nvPr/>
          </p:nvSpPr>
          <p:spPr>
            <a:xfrm>
              <a:off x="7352676" y="2690336"/>
              <a:ext cx="9525" cy="9525"/>
            </a:xfrm>
            <a:custGeom>
              <a:avLst/>
              <a:gdLst>
                <a:gd name="connsiteX0" fmla="*/ 8243 w 9525"/>
                <a:gd name="connsiteY0" fmla="*/ 7144 h 9525"/>
                <a:gd name="connsiteX1" fmla="*/ 8243 w 9525"/>
                <a:gd name="connsiteY1" fmla="*/ 7144 h 9525"/>
              </a:gdLst>
              <a:ahLst/>
              <a:cxnLst>
                <a:cxn ang="0">
                  <a:pos x="connsiteX0" y="connsiteY0"/>
                </a:cxn>
                <a:cxn ang="0">
                  <a:pos x="connsiteX1" y="connsiteY1"/>
                </a:cxn>
              </a:cxnLst>
              <a:rect l="l" t="t" r="r" b="b"/>
              <a:pathLst>
                <a:path w="9525" h="9525">
                  <a:moveTo>
                    <a:pt x="8243" y="7144"/>
                  </a:moveTo>
                  <a:cubicBezTo>
                    <a:pt x="6339" y="9049"/>
                    <a:pt x="7291" y="9049"/>
                    <a:pt x="8243" y="7144"/>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B855D0B5-88AC-4A93-B883-906A0EA91DA4}"/>
                </a:ext>
              </a:extLst>
            </p:cNvPr>
            <p:cNvSpPr/>
            <p:nvPr/>
          </p:nvSpPr>
          <p:spPr>
            <a:xfrm>
              <a:off x="7304246" y="2688960"/>
              <a:ext cx="9525" cy="9525"/>
            </a:xfrm>
            <a:custGeom>
              <a:avLst/>
              <a:gdLst>
                <a:gd name="connsiteX0" fmla="*/ 10001 w 9525"/>
                <a:gd name="connsiteY0" fmla="*/ 7567 h 9525"/>
                <a:gd name="connsiteX1" fmla="*/ 7144 w 9525"/>
                <a:gd name="connsiteY1" fmla="*/ 7567 h 9525"/>
                <a:gd name="connsiteX2" fmla="*/ 10001 w 9525"/>
                <a:gd name="connsiteY2" fmla="*/ 7567 h 9525"/>
              </a:gdLst>
              <a:ahLst/>
              <a:cxnLst>
                <a:cxn ang="0">
                  <a:pos x="connsiteX0" y="connsiteY0"/>
                </a:cxn>
                <a:cxn ang="0">
                  <a:pos x="connsiteX1" y="connsiteY1"/>
                </a:cxn>
                <a:cxn ang="0">
                  <a:pos x="connsiteX2" y="connsiteY2"/>
                </a:cxn>
              </a:cxnLst>
              <a:rect l="l" t="t" r="r" b="b"/>
              <a:pathLst>
                <a:path w="9525" h="9525">
                  <a:moveTo>
                    <a:pt x="10001" y="7567"/>
                  </a:moveTo>
                  <a:cubicBezTo>
                    <a:pt x="10001" y="7567"/>
                    <a:pt x="9049" y="6615"/>
                    <a:pt x="7144" y="7567"/>
                  </a:cubicBezTo>
                  <a:cubicBezTo>
                    <a:pt x="9049" y="7567"/>
                    <a:pt x="10001" y="8520"/>
                    <a:pt x="10001" y="7567"/>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DBE60D6-86AF-4EF0-AEDF-B01B3E23B01B}"/>
                </a:ext>
              </a:extLst>
            </p:cNvPr>
            <p:cNvSpPr/>
            <p:nvPr/>
          </p:nvSpPr>
          <p:spPr>
            <a:xfrm>
              <a:off x="7305199" y="2691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9A5A9D12-000C-41AA-A5FC-41D023597BB1}"/>
                </a:ext>
              </a:extLst>
            </p:cNvPr>
            <p:cNvSpPr/>
            <p:nvPr/>
          </p:nvSpPr>
          <p:spPr>
            <a:xfrm>
              <a:off x="7238509" y="2691288"/>
              <a:ext cx="76200" cy="9525"/>
            </a:xfrm>
            <a:custGeom>
              <a:avLst/>
              <a:gdLst>
                <a:gd name="connsiteX0" fmla="*/ 7159 w 76200"/>
                <a:gd name="connsiteY0" fmla="*/ 7144 h 9525"/>
                <a:gd name="connsiteX1" fmla="*/ 72881 w 76200"/>
                <a:gd name="connsiteY1" fmla="*/ 8096 h 9525"/>
                <a:gd name="connsiteX2" fmla="*/ 64309 w 76200"/>
                <a:gd name="connsiteY2" fmla="*/ 10954 h 9525"/>
                <a:gd name="connsiteX3" fmla="*/ 7159 w 76200"/>
                <a:gd name="connsiteY3" fmla="*/ 7144 h 9525"/>
              </a:gdLst>
              <a:ahLst/>
              <a:cxnLst>
                <a:cxn ang="0">
                  <a:pos x="connsiteX0" y="connsiteY0"/>
                </a:cxn>
                <a:cxn ang="0">
                  <a:pos x="connsiteX1" y="connsiteY1"/>
                </a:cxn>
                <a:cxn ang="0">
                  <a:pos x="connsiteX2" y="connsiteY2"/>
                </a:cxn>
                <a:cxn ang="0">
                  <a:pos x="connsiteX3" y="connsiteY3"/>
                </a:cxn>
              </a:cxnLst>
              <a:rect l="l" t="t" r="r" b="b"/>
              <a:pathLst>
                <a:path w="76200" h="9525">
                  <a:moveTo>
                    <a:pt x="7159" y="7144"/>
                  </a:moveTo>
                  <a:cubicBezTo>
                    <a:pt x="6206" y="7144"/>
                    <a:pt x="50022" y="15716"/>
                    <a:pt x="72881" y="8096"/>
                  </a:cubicBezTo>
                  <a:cubicBezTo>
                    <a:pt x="63356" y="9049"/>
                    <a:pt x="60499" y="10001"/>
                    <a:pt x="64309" y="10954"/>
                  </a:cubicBezTo>
                  <a:cubicBezTo>
                    <a:pt x="68119" y="3334"/>
                    <a:pt x="7159" y="10954"/>
                    <a:pt x="7159" y="7144"/>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52C614C-619E-4561-8F6E-B0202879EA35}"/>
                </a:ext>
              </a:extLst>
            </p:cNvPr>
            <p:cNvSpPr/>
            <p:nvPr/>
          </p:nvSpPr>
          <p:spPr>
            <a:xfrm>
              <a:off x="7222037" y="2694299"/>
              <a:ext cx="9525" cy="9525"/>
            </a:xfrm>
            <a:custGeom>
              <a:avLst/>
              <a:gdLst>
                <a:gd name="connsiteX0" fmla="*/ 9344 w 9525"/>
                <a:gd name="connsiteY0" fmla="*/ 8896 h 9525"/>
                <a:gd name="connsiteX1" fmla="*/ 9344 w 9525"/>
                <a:gd name="connsiteY1" fmla="*/ 8896 h 9525"/>
              </a:gdLst>
              <a:ahLst/>
              <a:cxnLst>
                <a:cxn ang="0">
                  <a:pos x="connsiteX0" y="connsiteY0"/>
                </a:cxn>
                <a:cxn ang="0">
                  <a:pos x="connsiteX1" y="connsiteY1"/>
                </a:cxn>
              </a:cxnLst>
              <a:rect l="l" t="t" r="r" b="b"/>
              <a:pathLst>
                <a:path w="9525" h="9525">
                  <a:moveTo>
                    <a:pt x="9344" y="8896"/>
                  </a:moveTo>
                  <a:cubicBezTo>
                    <a:pt x="7438" y="4133"/>
                    <a:pt x="5533" y="10801"/>
                    <a:pt x="9344" y="8896"/>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49BB059-0338-4DC9-8114-8E861AA63854}"/>
                </a:ext>
              </a:extLst>
            </p:cNvPr>
            <p:cNvSpPr/>
            <p:nvPr/>
          </p:nvSpPr>
          <p:spPr>
            <a:xfrm>
              <a:off x="7196614" y="268693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20479" y="-2787"/>
                    <a:pt x="12859" y="16263"/>
                    <a:pt x="7144" y="1435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156756EE-626B-45D4-AB35-D70654503FD9}"/>
                </a:ext>
              </a:extLst>
            </p:cNvPr>
            <p:cNvSpPr/>
            <p:nvPr/>
          </p:nvSpPr>
          <p:spPr>
            <a:xfrm>
              <a:off x="7194709" y="269698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8117"/>
                    <a:pt x="7144" y="5259"/>
                    <a:pt x="7144" y="906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B12B297-F738-4E6B-A193-B7DEB1F1FE21}"/>
                </a:ext>
              </a:extLst>
            </p:cNvPr>
            <p:cNvSpPr/>
            <p:nvPr/>
          </p:nvSpPr>
          <p:spPr>
            <a:xfrm>
              <a:off x="7783867" y="280844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AFE33D0-5855-4E5A-92EC-DB26837A14A3}"/>
                </a:ext>
              </a:extLst>
            </p:cNvPr>
            <p:cNvSpPr/>
            <p:nvPr/>
          </p:nvSpPr>
          <p:spPr>
            <a:xfrm>
              <a:off x="7775734" y="279892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24289"/>
                    <a:pt x="10954" y="13811"/>
                    <a:pt x="7144" y="7144"/>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A391B56-A5E7-4788-8569-5FC0A4D609D0}"/>
                </a:ext>
              </a:extLst>
            </p:cNvPr>
            <p:cNvSpPr/>
            <p:nvPr/>
          </p:nvSpPr>
          <p:spPr>
            <a:xfrm>
              <a:off x="7772876" y="2804636"/>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8096" y="10001"/>
                    <a:pt x="8096" y="9049"/>
                    <a:pt x="7144" y="7144"/>
                  </a:cubicBezTo>
                  <a:cubicBezTo>
                    <a:pt x="8096" y="9049"/>
                    <a:pt x="7144" y="10954"/>
                    <a:pt x="8096" y="11906"/>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53EA88C8-0265-4E5C-9425-CECCA38ECEF1}"/>
                </a:ext>
              </a:extLst>
            </p:cNvPr>
            <p:cNvSpPr/>
            <p:nvPr/>
          </p:nvSpPr>
          <p:spPr>
            <a:xfrm>
              <a:off x="7771448" y="2809927"/>
              <a:ext cx="9525" cy="9525"/>
            </a:xfrm>
            <a:custGeom>
              <a:avLst/>
              <a:gdLst>
                <a:gd name="connsiteX0" fmla="*/ 8572 w 9525"/>
                <a:gd name="connsiteY0" fmla="*/ 7567 h 9525"/>
                <a:gd name="connsiteX1" fmla="*/ 8572 w 9525"/>
                <a:gd name="connsiteY1" fmla="*/ 7567 h 9525"/>
              </a:gdLst>
              <a:ahLst/>
              <a:cxnLst>
                <a:cxn ang="0">
                  <a:pos x="connsiteX0" y="connsiteY0"/>
                </a:cxn>
                <a:cxn ang="0">
                  <a:pos x="connsiteX1" y="connsiteY1"/>
                </a:cxn>
              </a:cxnLst>
              <a:rect l="l" t="t" r="r" b="b"/>
              <a:pathLst>
                <a:path w="9525" h="9525">
                  <a:moveTo>
                    <a:pt x="8572" y="7567"/>
                  </a:moveTo>
                  <a:cubicBezTo>
                    <a:pt x="6668" y="7567"/>
                    <a:pt x="6668" y="6615"/>
                    <a:pt x="8572" y="7567"/>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05FE99F-7FE0-4BD0-B864-F7689E47F677}"/>
                </a:ext>
              </a:extLst>
            </p:cNvPr>
            <p:cNvSpPr/>
            <p:nvPr/>
          </p:nvSpPr>
          <p:spPr>
            <a:xfrm>
              <a:off x="7764833" y="28113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9049"/>
                    <a:pt x="7567" y="8096"/>
                    <a:pt x="7567" y="7144"/>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79F16FA-0017-4B5B-AA13-3FDEED74365C}"/>
                </a:ext>
              </a:extLst>
            </p:cNvPr>
            <p:cNvSpPr/>
            <p:nvPr/>
          </p:nvSpPr>
          <p:spPr>
            <a:xfrm>
              <a:off x="7761446" y="2802579"/>
              <a:ext cx="19050" cy="19050"/>
            </a:xfrm>
            <a:custGeom>
              <a:avLst/>
              <a:gdLst>
                <a:gd name="connsiteX0" fmla="*/ 7144 w 19050"/>
                <a:gd name="connsiteY0" fmla="*/ 17773 h 19050"/>
                <a:gd name="connsiteX1" fmla="*/ 7144 w 19050"/>
                <a:gd name="connsiteY1" fmla="*/ 17773 h 19050"/>
              </a:gdLst>
              <a:ahLst/>
              <a:cxnLst>
                <a:cxn ang="0">
                  <a:pos x="connsiteX0" y="connsiteY0"/>
                </a:cxn>
                <a:cxn ang="0">
                  <a:pos x="connsiteX1" y="connsiteY1"/>
                </a:cxn>
              </a:cxnLst>
              <a:rect l="l" t="t" r="r" b="b"/>
              <a:pathLst>
                <a:path w="19050" h="19050">
                  <a:moveTo>
                    <a:pt x="7144" y="17773"/>
                  </a:moveTo>
                  <a:cubicBezTo>
                    <a:pt x="10001" y="21583"/>
                    <a:pt x="18574" y="-7945"/>
                    <a:pt x="7144" y="17773"/>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B848461-D0ED-4201-A29A-667AB5DBF3BC}"/>
                </a:ext>
              </a:extLst>
            </p:cNvPr>
            <p:cNvSpPr/>
            <p:nvPr/>
          </p:nvSpPr>
          <p:spPr>
            <a:xfrm>
              <a:off x="7765256" y="28108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408047F-A323-46F3-9B81-6177D34F8455}"/>
                </a:ext>
              </a:extLst>
            </p:cNvPr>
            <p:cNvSpPr/>
            <p:nvPr/>
          </p:nvSpPr>
          <p:spPr>
            <a:xfrm>
              <a:off x="7769066" y="2808538"/>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7144" y="8956"/>
                    <a:pt x="8096" y="4194"/>
                    <a:pt x="7144" y="9909"/>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6DD1F1CD-73BC-4024-87CC-BB31BA0D3EFC}"/>
                </a:ext>
              </a:extLst>
            </p:cNvPr>
            <p:cNvSpPr/>
            <p:nvPr/>
          </p:nvSpPr>
          <p:spPr>
            <a:xfrm>
              <a:off x="7752545" y="2805850"/>
              <a:ext cx="9525" cy="19050"/>
            </a:xfrm>
            <a:custGeom>
              <a:avLst/>
              <a:gdLst>
                <a:gd name="connsiteX0" fmla="*/ 10330 w 9525"/>
                <a:gd name="connsiteY0" fmla="*/ 15454 h 19050"/>
                <a:gd name="connsiteX1" fmla="*/ 10330 w 9525"/>
                <a:gd name="connsiteY1" fmla="*/ 15454 h 19050"/>
              </a:gdLst>
              <a:ahLst/>
              <a:cxnLst>
                <a:cxn ang="0">
                  <a:pos x="connsiteX0" y="connsiteY0"/>
                </a:cxn>
                <a:cxn ang="0">
                  <a:pos x="connsiteX1" y="connsiteY1"/>
                </a:cxn>
              </a:cxnLst>
              <a:rect l="l" t="t" r="r" b="b"/>
              <a:pathLst>
                <a:path w="9525" h="19050">
                  <a:moveTo>
                    <a:pt x="10330" y="15454"/>
                  </a:moveTo>
                  <a:cubicBezTo>
                    <a:pt x="9378" y="2119"/>
                    <a:pt x="3663" y="6881"/>
                    <a:pt x="10330" y="15454"/>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40BF21D9-0CEA-43D4-B66E-BEBE07C3B896}"/>
                </a:ext>
              </a:extLst>
            </p:cNvPr>
            <p:cNvSpPr/>
            <p:nvPr/>
          </p:nvSpPr>
          <p:spPr>
            <a:xfrm>
              <a:off x="7748111" y="28008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45F086C-D419-42C9-AAD0-707433F3A2CF}"/>
                </a:ext>
              </a:extLst>
            </p:cNvPr>
            <p:cNvSpPr/>
            <p:nvPr/>
          </p:nvSpPr>
          <p:spPr>
            <a:xfrm>
              <a:off x="7735729" y="2803946"/>
              <a:ext cx="19050" cy="19050"/>
            </a:xfrm>
            <a:custGeom>
              <a:avLst/>
              <a:gdLst>
                <a:gd name="connsiteX0" fmla="*/ 7144 w 19050"/>
                <a:gd name="connsiteY0" fmla="*/ 15454 h 19050"/>
                <a:gd name="connsiteX1" fmla="*/ 7144 w 19050"/>
                <a:gd name="connsiteY1" fmla="*/ 15454 h 19050"/>
              </a:gdLst>
              <a:ahLst/>
              <a:cxnLst>
                <a:cxn ang="0">
                  <a:pos x="connsiteX0" y="connsiteY0"/>
                </a:cxn>
                <a:cxn ang="0">
                  <a:pos x="connsiteX1" y="connsiteY1"/>
                </a:cxn>
              </a:cxnLst>
              <a:rect l="l" t="t" r="r" b="b"/>
              <a:pathLst>
                <a:path w="19050" h="19050">
                  <a:moveTo>
                    <a:pt x="7144" y="15454"/>
                  </a:moveTo>
                  <a:cubicBezTo>
                    <a:pt x="25241" y="6881"/>
                    <a:pt x="16669" y="2119"/>
                    <a:pt x="7144" y="15454"/>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7AE0F74E-32DC-41C6-9AC9-A66F9ADF4239}"/>
                </a:ext>
              </a:extLst>
            </p:cNvPr>
            <p:cNvSpPr/>
            <p:nvPr/>
          </p:nvSpPr>
          <p:spPr>
            <a:xfrm>
              <a:off x="7734646" y="2803166"/>
              <a:ext cx="9525" cy="9525"/>
            </a:xfrm>
            <a:custGeom>
              <a:avLst/>
              <a:gdLst>
                <a:gd name="connsiteX0" fmla="*/ 8227 w 9525"/>
                <a:gd name="connsiteY0" fmla="*/ 9565 h 9525"/>
                <a:gd name="connsiteX1" fmla="*/ 8227 w 9525"/>
                <a:gd name="connsiteY1" fmla="*/ 9565 h 9525"/>
              </a:gdLst>
              <a:ahLst/>
              <a:cxnLst>
                <a:cxn ang="0">
                  <a:pos x="connsiteX0" y="connsiteY0"/>
                </a:cxn>
                <a:cxn ang="0">
                  <a:pos x="connsiteX1" y="connsiteY1"/>
                </a:cxn>
              </a:cxnLst>
              <a:rect l="l" t="t" r="r" b="b"/>
              <a:pathLst>
                <a:path w="9525" h="9525">
                  <a:moveTo>
                    <a:pt x="8227" y="9565"/>
                  </a:moveTo>
                  <a:cubicBezTo>
                    <a:pt x="5369" y="2898"/>
                    <a:pt x="9179" y="12423"/>
                    <a:pt x="8227" y="9565"/>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412EBDAE-959E-4A6B-9353-86D54A98C4C4}"/>
                </a:ext>
              </a:extLst>
            </p:cNvPr>
            <p:cNvSpPr/>
            <p:nvPr/>
          </p:nvSpPr>
          <p:spPr>
            <a:xfrm>
              <a:off x="7725489" y="2807171"/>
              <a:ext cx="9525" cy="19050"/>
            </a:xfrm>
            <a:custGeom>
              <a:avLst/>
              <a:gdLst>
                <a:gd name="connsiteX0" fmla="*/ 10716 w 9525"/>
                <a:gd name="connsiteY0" fmla="*/ 14133 h 19050"/>
                <a:gd name="connsiteX1" fmla="*/ 10716 w 9525"/>
                <a:gd name="connsiteY1" fmla="*/ 14133 h 19050"/>
              </a:gdLst>
              <a:ahLst/>
              <a:cxnLst>
                <a:cxn ang="0">
                  <a:pos x="connsiteX0" y="connsiteY0"/>
                </a:cxn>
                <a:cxn ang="0">
                  <a:pos x="connsiteX1" y="connsiteY1"/>
                </a:cxn>
              </a:cxnLst>
              <a:rect l="l" t="t" r="r" b="b"/>
              <a:pathLst>
                <a:path w="9525" h="19050">
                  <a:moveTo>
                    <a:pt x="10716" y="14133"/>
                  </a:moveTo>
                  <a:cubicBezTo>
                    <a:pt x="5953" y="-2059"/>
                    <a:pt x="5953" y="15086"/>
                    <a:pt x="10716" y="14133"/>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2D7FA307-F887-493F-999E-9065A12CD5BF}"/>
                </a:ext>
              </a:extLst>
            </p:cNvPr>
            <p:cNvSpPr/>
            <p:nvPr/>
          </p:nvSpPr>
          <p:spPr>
            <a:xfrm>
              <a:off x="7732871" y="28122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9049"/>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D473749-66E7-4FDE-9E31-A1211D57CE0B}"/>
                </a:ext>
              </a:extLst>
            </p:cNvPr>
            <p:cNvSpPr/>
            <p:nvPr/>
          </p:nvSpPr>
          <p:spPr>
            <a:xfrm>
              <a:off x="7719536" y="2805826"/>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155337-D70E-4322-98C3-A3FC856F600D}"/>
                </a:ext>
              </a:extLst>
            </p:cNvPr>
            <p:cNvSpPr/>
            <p:nvPr/>
          </p:nvSpPr>
          <p:spPr>
            <a:xfrm>
              <a:off x="7720277" y="281225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9049"/>
                    <a:pt x="9260" y="8096"/>
                    <a:pt x="9260" y="7144"/>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B70E820-B4C9-467C-BCF9-14E348A243BF}"/>
                </a:ext>
              </a:extLst>
            </p:cNvPr>
            <p:cNvSpPr/>
            <p:nvPr/>
          </p:nvSpPr>
          <p:spPr>
            <a:xfrm>
              <a:off x="7635644" y="2797968"/>
              <a:ext cx="95250" cy="28575"/>
            </a:xfrm>
            <a:custGeom>
              <a:avLst/>
              <a:gdLst>
                <a:gd name="connsiteX0" fmla="*/ 7216 w 95250"/>
                <a:gd name="connsiteY0" fmla="*/ 7144 h 28575"/>
                <a:gd name="connsiteX1" fmla="*/ 89131 w 95250"/>
                <a:gd name="connsiteY1" fmla="*/ 12859 h 28575"/>
                <a:gd name="connsiteX2" fmla="*/ 7216 w 95250"/>
                <a:gd name="connsiteY2" fmla="*/ 7144 h 28575"/>
              </a:gdLst>
              <a:ahLst/>
              <a:cxnLst>
                <a:cxn ang="0">
                  <a:pos x="connsiteX0" y="connsiteY0"/>
                </a:cxn>
                <a:cxn ang="0">
                  <a:pos x="connsiteX1" y="connsiteY1"/>
                </a:cxn>
                <a:cxn ang="0">
                  <a:pos x="connsiteX2" y="connsiteY2"/>
                </a:cxn>
              </a:cxnLst>
              <a:rect l="l" t="t" r="r" b="b"/>
              <a:pathLst>
                <a:path w="95250" h="28575">
                  <a:moveTo>
                    <a:pt x="7216" y="7144"/>
                  </a:moveTo>
                  <a:cubicBezTo>
                    <a:pt x="4359" y="44291"/>
                    <a:pt x="87226" y="13811"/>
                    <a:pt x="89131" y="12859"/>
                  </a:cubicBezTo>
                  <a:cubicBezTo>
                    <a:pt x="61509" y="10001"/>
                    <a:pt x="33886" y="8096"/>
                    <a:pt x="7216" y="7144"/>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CE7D92ED-E304-4F97-B5ED-BD31433FFAD7}"/>
                </a:ext>
              </a:extLst>
            </p:cNvPr>
            <p:cNvSpPr/>
            <p:nvPr/>
          </p:nvSpPr>
          <p:spPr>
            <a:xfrm>
              <a:off x="7645241" y="279521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9049" y="6090"/>
                    <a:pt x="7144" y="7042"/>
                    <a:pt x="7144" y="8947"/>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0C66C91-5741-4F93-9E4A-AD870BE036A2}"/>
                </a:ext>
              </a:extLst>
            </p:cNvPr>
            <p:cNvSpPr/>
            <p:nvPr/>
          </p:nvSpPr>
          <p:spPr>
            <a:xfrm>
              <a:off x="7635293" y="2797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45CCD33-415B-4334-9FEA-F95FDFBA0676}"/>
                </a:ext>
              </a:extLst>
            </p:cNvPr>
            <p:cNvSpPr/>
            <p:nvPr/>
          </p:nvSpPr>
          <p:spPr>
            <a:xfrm>
              <a:off x="7652015" y="2811409"/>
              <a:ext cx="9525" cy="9525"/>
            </a:xfrm>
            <a:custGeom>
              <a:avLst/>
              <a:gdLst>
                <a:gd name="connsiteX0" fmla="*/ 7990 w 9525"/>
                <a:gd name="connsiteY0" fmla="*/ 7990 h 9525"/>
                <a:gd name="connsiteX1" fmla="*/ 7990 w 9525"/>
                <a:gd name="connsiteY1" fmla="*/ 7990 h 9525"/>
              </a:gdLst>
              <a:ahLst/>
              <a:cxnLst>
                <a:cxn ang="0">
                  <a:pos x="connsiteX0" y="connsiteY0"/>
                </a:cxn>
                <a:cxn ang="0">
                  <a:pos x="connsiteX1" y="connsiteY1"/>
                </a:cxn>
              </a:cxnLst>
              <a:rect l="l" t="t" r="r" b="b"/>
              <a:pathLst>
                <a:path w="9525" h="9525">
                  <a:moveTo>
                    <a:pt x="7990" y="7990"/>
                  </a:moveTo>
                  <a:cubicBezTo>
                    <a:pt x="7990" y="7990"/>
                    <a:pt x="6085" y="6085"/>
                    <a:pt x="7990" y="7990"/>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F9C290BD-B57D-4871-B68C-83695F3C2524}"/>
                </a:ext>
              </a:extLst>
            </p:cNvPr>
            <p:cNvSpPr/>
            <p:nvPr/>
          </p:nvSpPr>
          <p:spPr>
            <a:xfrm>
              <a:off x="7657624" y="2797968"/>
              <a:ext cx="9525" cy="9525"/>
            </a:xfrm>
            <a:custGeom>
              <a:avLst/>
              <a:gdLst>
                <a:gd name="connsiteX0" fmla="*/ 7144 w 9525"/>
                <a:gd name="connsiteY0" fmla="*/ 7144 h 9525"/>
                <a:gd name="connsiteX1" fmla="*/ 9049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10001"/>
                    <a:pt x="9049" y="10954"/>
                  </a:cubicBez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3202B86-3169-46DD-BDFC-9AA870002AAB}"/>
                </a:ext>
              </a:extLst>
            </p:cNvPr>
            <p:cNvSpPr/>
            <p:nvPr/>
          </p:nvSpPr>
          <p:spPr>
            <a:xfrm>
              <a:off x="7677001" y="2800826"/>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2139B64-B19C-4380-81D1-8D15FB55F6CC}"/>
                </a:ext>
              </a:extLst>
            </p:cNvPr>
            <p:cNvSpPr/>
            <p:nvPr/>
          </p:nvSpPr>
          <p:spPr>
            <a:xfrm>
              <a:off x="7637401" y="2796063"/>
              <a:ext cx="9525" cy="9525"/>
            </a:xfrm>
            <a:custGeom>
              <a:avLst/>
              <a:gdLst>
                <a:gd name="connsiteX0" fmla="*/ 11174 w 9525"/>
                <a:gd name="connsiteY0" fmla="*/ 7144 h 9525"/>
                <a:gd name="connsiteX1" fmla="*/ 11174 w 9525"/>
                <a:gd name="connsiteY1" fmla="*/ 7144 h 9525"/>
              </a:gdLst>
              <a:ahLst/>
              <a:cxnLst>
                <a:cxn ang="0">
                  <a:pos x="connsiteX0" y="connsiteY0"/>
                </a:cxn>
                <a:cxn ang="0">
                  <a:pos x="connsiteX1" y="connsiteY1"/>
                </a:cxn>
              </a:cxnLst>
              <a:rect l="l" t="t" r="r" b="b"/>
              <a:pathLst>
                <a:path w="9525" h="9525">
                  <a:moveTo>
                    <a:pt x="11174" y="7144"/>
                  </a:moveTo>
                  <a:cubicBezTo>
                    <a:pt x="10222" y="7144"/>
                    <a:pt x="2602" y="9049"/>
                    <a:pt x="11174" y="7144"/>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EE981A31-ACF1-4024-AD74-AE89361443EB}"/>
                </a:ext>
              </a:extLst>
            </p:cNvPr>
            <p:cNvSpPr/>
            <p:nvPr/>
          </p:nvSpPr>
          <p:spPr>
            <a:xfrm>
              <a:off x="7587017" y="2797968"/>
              <a:ext cx="57150" cy="19050"/>
            </a:xfrm>
            <a:custGeom>
              <a:avLst/>
              <a:gdLst>
                <a:gd name="connsiteX0" fmla="*/ 7265 w 57150"/>
                <a:gd name="connsiteY0" fmla="*/ 11906 h 19050"/>
                <a:gd name="connsiteX1" fmla="*/ 52033 w 57150"/>
                <a:gd name="connsiteY1" fmla="*/ 7144 h 19050"/>
                <a:gd name="connsiteX2" fmla="*/ 7265 w 57150"/>
                <a:gd name="connsiteY2" fmla="*/ 11906 h 19050"/>
              </a:gdLst>
              <a:ahLst/>
              <a:cxnLst>
                <a:cxn ang="0">
                  <a:pos x="connsiteX0" y="connsiteY0"/>
                </a:cxn>
                <a:cxn ang="0">
                  <a:pos x="connsiteX1" y="connsiteY1"/>
                </a:cxn>
                <a:cxn ang="0">
                  <a:pos x="connsiteX2" y="connsiteY2"/>
                </a:cxn>
              </a:cxnLst>
              <a:rect l="l" t="t" r="r" b="b"/>
              <a:pathLst>
                <a:path w="57150" h="19050">
                  <a:moveTo>
                    <a:pt x="7265" y="11906"/>
                  </a:moveTo>
                  <a:cubicBezTo>
                    <a:pt x="8218" y="14764"/>
                    <a:pt x="53938" y="26194"/>
                    <a:pt x="52033" y="7144"/>
                  </a:cubicBezTo>
                  <a:cubicBezTo>
                    <a:pt x="52985" y="7144"/>
                    <a:pt x="4408" y="10001"/>
                    <a:pt x="7265" y="11906"/>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0C61A143-0271-43C9-A4FC-D76D8DDDCE43}"/>
                </a:ext>
              </a:extLst>
            </p:cNvPr>
            <p:cNvSpPr/>
            <p:nvPr/>
          </p:nvSpPr>
          <p:spPr>
            <a:xfrm>
              <a:off x="7620476" y="279606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FC3622E-306A-418D-A73A-0B6914BA61BF}"/>
                </a:ext>
              </a:extLst>
            </p:cNvPr>
            <p:cNvSpPr/>
            <p:nvPr/>
          </p:nvSpPr>
          <p:spPr>
            <a:xfrm>
              <a:off x="7551896" y="2791880"/>
              <a:ext cx="38100" cy="19050"/>
            </a:xfrm>
            <a:custGeom>
              <a:avLst/>
              <a:gdLst>
                <a:gd name="connsiteX0" fmla="*/ 30004 w 38100"/>
                <a:gd name="connsiteY0" fmla="*/ 8470 h 19050"/>
                <a:gd name="connsiteX1" fmla="*/ 7144 w 38100"/>
                <a:gd name="connsiteY1" fmla="*/ 14185 h 19050"/>
                <a:gd name="connsiteX2" fmla="*/ 30004 w 38100"/>
                <a:gd name="connsiteY2" fmla="*/ 8470 h 19050"/>
              </a:gdLst>
              <a:ahLst/>
              <a:cxnLst>
                <a:cxn ang="0">
                  <a:pos x="connsiteX0" y="connsiteY0"/>
                </a:cxn>
                <a:cxn ang="0">
                  <a:pos x="connsiteX1" y="connsiteY1"/>
                </a:cxn>
                <a:cxn ang="0">
                  <a:pos x="connsiteX2" y="connsiteY2"/>
                </a:cxn>
              </a:cxnLst>
              <a:rect l="l" t="t" r="r" b="b"/>
              <a:pathLst>
                <a:path w="38100" h="19050">
                  <a:moveTo>
                    <a:pt x="30004" y="8470"/>
                  </a:moveTo>
                  <a:cubicBezTo>
                    <a:pt x="22384" y="3707"/>
                    <a:pt x="20479" y="13232"/>
                    <a:pt x="7144" y="14185"/>
                  </a:cubicBezTo>
                  <a:cubicBezTo>
                    <a:pt x="14764" y="20852"/>
                    <a:pt x="53816" y="4660"/>
                    <a:pt x="30004" y="8470"/>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382B76EA-B7F9-40D7-A34E-CAE3380DE652}"/>
                </a:ext>
              </a:extLst>
            </p:cNvPr>
            <p:cNvSpPr/>
            <p:nvPr/>
          </p:nvSpPr>
          <p:spPr>
            <a:xfrm>
              <a:off x="7583181" y="279225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2859"/>
                    <a:pt x="7291" y="9049"/>
                    <a:pt x="8244" y="7144"/>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117E9652-85DA-4CEB-9003-0FE655A4C2FF}"/>
                </a:ext>
              </a:extLst>
            </p:cNvPr>
            <p:cNvSpPr/>
            <p:nvPr/>
          </p:nvSpPr>
          <p:spPr>
            <a:xfrm>
              <a:off x="7579519" y="2801421"/>
              <a:ext cx="9525" cy="9525"/>
            </a:xfrm>
            <a:custGeom>
              <a:avLst/>
              <a:gdLst>
                <a:gd name="connsiteX0" fmla="*/ 7144 w 9525"/>
                <a:gd name="connsiteY0" fmla="*/ 10359 h 9525"/>
                <a:gd name="connsiteX1" fmla="*/ 8096 w 9525"/>
                <a:gd name="connsiteY1" fmla="*/ 7501 h 9525"/>
                <a:gd name="connsiteX2" fmla="*/ 7144 w 9525"/>
                <a:gd name="connsiteY2" fmla="*/ 10359 h 9525"/>
              </a:gdLst>
              <a:ahLst/>
              <a:cxnLst>
                <a:cxn ang="0">
                  <a:pos x="connsiteX0" y="connsiteY0"/>
                </a:cxn>
                <a:cxn ang="0">
                  <a:pos x="connsiteX1" y="connsiteY1"/>
                </a:cxn>
                <a:cxn ang="0">
                  <a:pos x="connsiteX2" y="connsiteY2"/>
                </a:cxn>
              </a:cxnLst>
              <a:rect l="l" t="t" r="r" b="b"/>
              <a:pathLst>
                <a:path w="9525" h="9525">
                  <a:moveTo>
                    <a:pt x="7144" y="10359"/>
                  </a:moveTo>
                  <a:cubicBezTo>
                    <a:pt x="7144" y="9406"/>
                    <a:pt x="8096" y="8454"/>
                    <a:pt x="8096" y="7501"/>
                  </a:cubicBezTo>
                  <a:cubicBezTo>
                    <a:pt x="7144" y="6548"/>
                    <a:pt x="7144" y="7501"/>
                    <a:pt x="7144" y="1035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C335276D-A669-4DD7-903F-22F264389F3F}"/>
                </a:ext>
              </a:extLst>
            </p:cNvPr>
            <p:cNvSpPr/>
            <p:nvPr/>
          </p:nvSpPr>
          <p:spPr>
            <a:xfrm>
              <a:off x="7556364" y="2787491"/>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3" y="9049"/>
                    <a:pt x="7439" y="8096"/>
                    <a:pt x="9343" y="7144"/>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677C3EC2-8CC0-491C-8EB5-8DF4010CC29D}"/>
                </a:ext>
              </a:extLst>
            </p:cNvPr>
            <p:cNvSpPr/>
            <p:nvPr/>
          </p:nvSpPr>
          <p:spPr>
            <a:xfrm>
              <a:off x="7537609" y="2792671"/>
              <a:ext cx="19050" cy="19050"/>
            </a:xfrm>
            <a:custGeom>
              <a:avLst/>
              <a:gdLst>
                <a:gd name="connsiteX0" fmla="*/ 7144 w 19050"/>
                <a:gd name="connsiteY0" fmla="*/ 12441 h 19050"/>
                <a:gd name="connsiteX1" fmla="*/ 7144 w 19050"/>
                <a:gd name="connsiteY1" fmla="*/ 12441 h 19050"/>
              </a:gdLst>
              <a:ahLst/>
              <a:cxnLst>
                <a:cxn ang="0">
                  <a:pos x="connsiteX0" y="connsiteY0"/>
                </a:cxn>
                <a:cxn ang="0">
                  <a:pos x="connsiteX1" y="connsiteY1"/>
                </a:cxn>
              </a:cxnLst>
              <a:rect l="l" t="t" r="r" b="b"/>
              <a:pathLst>
                <a:path w="19050" h="19050">
                  <a:moveTo>
                    <a:pt x="7144" y="12441"/>
                  </a:moveTo>
                  <a:cubicBezTo>
                    <a:pt x="26194" y="13394"/>
                    <a:pt x="15716" y="59"/>
                    <a:pt x="7144" y="1244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1667BE0-3D39-4F4A-8F9F-EA5385A85B29}"/>
                </a:ext>
              </a:extLst>
            </p:cNvPr>
            <p:cNvSpPr/>
            <p:nvPr/>
          </p:nvSpPr>
          <p:spPr>
            <a:xfrm>
              <a:off x="7455694" y="2769393"/>
              <a:ext cx="85725" cy="28575"/>
            </a:xfrm>
            <a:custGeom>
              <a:avLst/>
              <a:gdLst>
                <a:gd name="connsiteX0" fmla="*/ 79534 w 85725"/>
                <a:gd name="connsiteY0" fmla="*/ 20479 h 28575"/>
                <a:gd name="connsiteX1" fmla="*/ 7144 w 85725"/>
                <a:gd name="connsiteY1" fmla="*/ 7144 h 28575"/>
                <a:gd name="connsiteX2" fmla="*/ 79534 w 85725"/>
                <a:gd name="connsiteY2" fmla="*/ 20479 h 28575"/>
              </a:gdLst>
              <a:ahLst/>
              <a:cxnLst>
                <a:cxn ang="0">
                  <a:pos x="connsiteX0" y="connsiteY0"/>
                </a:cxn>
                <a:cxn ang="0">
                  <a:pos x="connsiteX1" y="connsiteY1"/>
                </a:cxn>
                <a:cxn ang="0">
                  <a:pos x="connsiteX2" y="connsiteY2"/>
                </a:cxn>
              </a:cxnLst>
              <a:rect l="l" t="t" r="r" b="b"/>
              <a:pathLst>
                <a:path w="85725" h="28575">
                  <a:moveTo>
                    <a:pt x="79534" y="20479"/>
                  </a:moveTo>
                  <a:cubicBezTo>
                    <a:pt x="56674" y="11906"/>
                    <a:pt x="31909" y="7144"/>
                    <a:pt x="7144" y="7144"/>
                  </a:cubicBezTo>
                  <a:cubicBezTo>
                    <a:pt x="32861" y="13811"/>
                    <a:pt x="77629" y="26194"/>
                    <a:pt x="79534" y="2047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0D777166-99CB-4204-9F4E-55A667AE5B17}"/>
                </a:ext>
              </a:extLst>
            </p:cNvPr>
            <p:cNvSpPr/>
            <p:nvPr/>
          </p:nvSpPr>
          <p:spPr>
            <a:xfrm>
              <a:off x="7531894" y="279439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44871861-AF93-4A3A-B273-2A65948769E5}"/>
                </a:ext>
              </a:extLst>
            </p:cNvPr>
            <p:cNvSpPr/>
            <p:nvPr/>
          </p:nvSpPr>
          <p:spPr>
            <a:xfrm>
              <a:off x="7454655" y="2770346"/>
              <a:ext cx="9525" cy="9525"/>
            </a:xfrm>
            <a:custGeom>
              <a:avLst/>
              <a:gdLst>
                <a:gd name="connsiteX0" fmla="*/ 9135 w 9525"/>
                <a:gd name="connsiteY0" fmla="*/ 7144 h 9525"/>
                <a:gd name="connsiteX1" fmla="*/ 8182 w 9525"/>
                <a:gd name="connsiteY1" fmla="*/ 7144 h 9525"/>
                <a:gd name="connsiteX2" fmla="*/ 9135 w 9525"/>
                <a:gd name="connsiteY2" fmla="*/ 7144 h 9525"/>
              </a:gdLst>
              <a:ahLst/>
              <a:cxnLst>
                <a:cxn ang="0">
                  <a:pos x="connsiteX0" y="connsiteY0"/>
                </a:cxn>
                <a:cxn ang="0">
                  <a:pos x="connsiteX1" y="connsiteY1"/>
                </a:cxn>
                <a:cxn ang="0">
                  <a:pos x="connsiteX2" y="connsiteY2"/>
                </a:cxn>
              </a:cxnLst>
              <a:rect l="l" t="t" r="r" b="b"/>
              <a:pathLst>
                <a:path w="9525" h="9525">
                  <a:moveTo>
                    <a:pt x="9135" y="7144"/>
                  </a:moveTo>
                  <a:cubicBezTo>
                    <a:pt x="9135" y="7144"/>
                    <a:pt x="8182" y="7144"/>
                    <a:pt x="8182" y="7144"/>
                  </a:cubicBezTo>
                  <a:cubicBezTo>
                    <a:pt x="6277" y="8096"/>
                    <a:pt x="7230" y="7144"/>
                    <a:pt x="9135" y="7144"/>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E700E5A-CC62-4D56-A6A6-5708B0B59609}"/>
                </a:ext>
              </a:extLst>
            </p:cNvPr>
            <p:cNvSpPr/>
            <p:nvPr/>
          </p:nvSpPr>
          <p:spPr>
            <a:xfrm>
              <a:off x="7538561" y="27941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00DAE169-0820-45CD-8101-F7B2A0549417}"/>
                </a:ext>
              </a:extLst>
            </p:cNvPr>
            <p:cNvSpPr/>
            <p:nvPr/>
          </p:nvSpPr>
          <p:spPr>
            <a:xfrm>
              <a:off x="7541815" y="27855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8096"/>
                    <a:pt x="8653" y="7144"/>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EEE06EFA-6FB7-440A-914B-A09911B4A241}"/>
                </a:ext>
              </a:extLst>
            </p:cNvPr>
            <p:cNvSpPr/>
            <p:nvPr/>
          </p:nvSpPr>
          <p:spPr>
            <a:xfrm>
              <a:off x="7443311" y="2762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00141924-BC8A-4B8A-A1E6-D800E6F57B00}"/>
                </a:ext>
              </a:extLst>
            </p:cNvPr>
            <p:cNvSpPr/>
            <p:nvPr/>
          </p:nvSpPr>
          <p:spPr>
            <a:xfrm>
              <a:off x="7406164" y="27532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1E1034C5-BD28-453A-A6B8-9712CE7DDEFF}"/>
                </a:ext>
              </a:extLst>
            </p:cNvPr>
            <p:cNvSpPr/>
            <p:nvPr/>
          </p:nvSpPr>
          <p:spPr>
            <a:xfrm>
              <a:off x="7316629" y="2737734"/>
              <a:ext cx="142875" cy="38100"/>
            </a:xfrm>
            <a:custGeom>
              <a:avLst/>
              <a:gdLst>
                <a:gd name="connsiteX0" fmla="*/ 7144 w 142875"/>
                <a:gd name="connsiteY0" fmla="*/ 7370 h 38100"/>
                <a:gd name="connsiteX1" fmla="*/ 142399 w 142875"/>
                <a:gd name="connsiteY1" fmla="*/ 32135 h 38100"/>
                <a:gd name="connsiteX2" fmla="*/ 7144 w 142875"/>
                <a:gd name="connsiteY2" fmla="*/ 7370 h 38100"/>
              </a:gdLst>
              <a:ahLst/>
              <a:cxnLst>
                <a:cxn ang="0">
                  <a:pos x="connsiteX0" y="connsiteY0"/>
                </a:cxn>
                <a:cxn ang="0">
                  <a:pos x="connsiteX1" y="connsiteY1"/>
                </a:cxn>
                <a:cxn ang="0">
                  <a:pos x="connsiteX2" y="connsiteY2"/>
                </a:cxn>
              </a:cxnLst>
              <a:rect l="l" t="t" r="r" b="b"/>
              <a:pathLst>
                <a:path w="142875" h="38100">
                  <a:moveTo>
                    <a:pt x="7144" y="7370"/>
                  </a:moveTo>
                  <a:cubicBezTo>
                    <a:pt x="23336" y="3560"/>
                    <a:pt x="140494" y="49280"/>
                    <a:pt x="142399" y="32135"/>
                  </a:cubicBezTo>
                  <a:cubicBezTo>
                    <a:pt x="131921" y="34993"/>
                    <a:pt x="10001" y="19753"/>
                    <a:pt x="7144" y="7370"/>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E92E377-4E3B-48D2-A953-71B4D09F8187}"/>
                </a:ext>
              </a:extLst>
            </p:cNvPr>
            <p:cNvSpPr/>
            <p:nvPr/>
          </p:nvSpPr>
          <p:spPr>
            <a:xfrm>
              <a:off x="7353565" y="2742925"/>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6553494-BDA5-4CA3-9AC9-5A4C7F4B50D1}"/>
                </a:ext>
              </a:extLst>
            </p:cNvPr>
            <p:cNvSpPr/>
            <p:nvPr/>
          </p:nvSpPr>
          <p:spPr>
            <a:xfrm>
              <a:off x="7352267" y="274558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23EDD921-786E-41BE-B450-5028766C3DB1}"/>
                </a:ext>
              </a:extLst>
            </p:cNvPr>
            <p:cNvSpPr/>
            <p:nvPr/>
          </p:nvSpPr>
          <p:spPr>
            <a:xfrm>
              <a:off x="7304246" y="273605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10001" y="8096"/>
                    <a:pt x="9049" y="7144"/>
                    <a:pt x="7144" y="7144"/>
                  </a:cubicBezTo>
                  <a:cubicBezTo>
                    <a:pt x="8096" y="8096"/>
                    <a:pt x="9049" y="9049"/>
                    <a:pt x="10001" y="8096"/>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627F85F-144A-43C3-80F8-F344B3B7E8F1}"/>
                </a:ext>
              </a:extLst>
            </p:cNvPr>
            <p:cNvSpPr/>
            <p:nvPr/>
          </p:nvSpPr>
          <p:spPr>
            <a:xfrm>
              <a:off x="7304246" y="27379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0083286-E455-4BEE-B02F-EF90B5601306}"/>
                </a:ext>
              </a:extLst>
            </p:cNvPr>
            <p:cNvSpPr/>
            <p:nvPr/>
          </p:nvSpPr>
          <p:spPr>
            <a:xfrm>
              <a:off x="7237511" y="2729345"/>
              <a:ext cx="76200" cy="19050"/>
            </a:xfrm>
            <a:custGeom>
              <a:avLst/>
              <a:gdLst>
                <a:gd name="connsiteX0" fmla="*/ 7204 w 76200"/>
                <a:gd name="connsiteY0" fmla="*/ 7187 h 19050"/>
                <a:gd name="connsiteX1" fmla="*/ 72926 w 76200"/>
                <a:gd name="connsiteY1" fmla="*/ 17664 h 19050"/>
                <a:gd name="connsiteX2" fmla="*/ 64354 w 76200"/>
                <a:gd name="connsiteY2" fmla="*/ 18617 h 19050"/>
                <a:gd name="connsiteX3" fmla="*/ 7204 w 76200"/>
                <a:gd name="connsiteY3" fmla="*/ 7187 h 19050"/>
              </a:gdLst>
              <a:ahLst/>
              <a:cxnLst>
                <a:cxn ang="0">
                  <a:pos x="connsiteX0" y="connsiteY0"/>
                </a:cxn>
                <a:cxn ang="0">
                  <a:pos x="connsiteX1" y="connsiteY1"/>
                </a:cxn>
                <a:cxn ang="0">
                  <a:pos x="connsiteX2" y="connsiteY2"/>
                </a:cxn>
                <a:cxn ang="0">
                  <a:pos x="connsiteX3" y="connsiteY3"/>
                </a:cxn>
              </a:cxnLst>
              <a:rect l="l" t="t" r="r" b="b"/>
              <a:pathLst>
                <a:path w="76200" h="19050">
                  <a:moveTo>
                    <a:pt x="7204" y="7187"/>
                  </a:moveTo>
                  <a:cubicBezTo>
                    <a:pt x="5299" y="6234"/>
                    <a:pt x="49114" y="21474"/>
                    <a:pt x="72926" y="17664"/>
                  </a:cubicBezTo>
                  <a:cubicBezTo>
                    <a:pt x="63401" y="17664"/>
                    <a:pt x="60544" y="17664"/>
                    <a:pt x="64354" y="18617"/>
                  </a:cubicBezTo>
                  <a:cubicBezTo>
                    <a:pt x="68164" y="11949"/>
                    <a:pt x="7204" y="10997"/>
                    <a:pt x="7204" y="7187"/>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DDB59A0F-3456-4F6C-8A6D-1BCE947BB482}"/>
                </a:ext>
              </a:extLst>
            </p:cNvPr>
            <p:cNvSpPr/>
            <p:nvPr/>
          </p:nvSpPr>
          <p:spPr>
            <a:xfrm>
              <a:off x="7221061" y="2730494"/>
              <a:ext cx="9525" cy="9525"/>
            </a:xfrm>
            <a:custGeom>
              <a:avLst/>
              <a:gdLst>
                <a:gd name="connsiteX0" fmla="*/ 8414 w 9525"/>
                <a:gd name="connsiteY0" fmla="*/ 8896 h 9525"/>
                <a:gd name="connsiteX1" fmla="*/ 8414 w 9525"/>
                <a:gd name="connsiteY1" fmla="*/ 8896 h 9525"/>
              </a:gdLst>
              <a:ahLst/>
              <a:cxnLst>
                <a:cxn ang="0">
                  <a:pos x="connsiteX0" y="connsiteY0"/>
                </a:cxn>
                <a:cxn ang="0">
                  <a:pos x="connsiteX1" y="connsiteY1"/>
                </a:cxn>
              </a:cxnLst>
              <a:rect l="l" t="t" r="r" b="b"/>
              <a:pathLst>
                <a:path w="9525" h="9525">
                  <a:moveTo>
                    <a:pt x="8414" y="8896"/>
                  </a:moveTo>
                  <a:cubicBezTo>
                    <a:pt x="8414" y="4133"/>
                    <a:pt x="5556" y="10800"/>
                    <a:pt x="8414" y="8896"/>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818D25F-44AA-44F0-85A4-AB9CEC7A1C6C}"/>
                </a:ext>
              </a:extLst>
            </p:cNvPr>
            <p:cNvSpPr/>
            <p:nvPr/>
          </p:nvSpPr>
          <p:spPr>
            <a:xfrm>
              <a:off x="7195661" y="2720692"/>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2384" y="-2257"/>
                    <a:pt x="12859" y="15840"/>
                    <a:pt x="7144" y="13935"/>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E880902-B91B-4079-925A-215A8F693534}"/>
                </a:ext>
              </a:extLst>
            </p:cNvPr>
            <p:cNvSpPr/>
            <p:nvPr/>
          </p:nvSpPr>
          <p:spPr>
            <a:xfrm>
              <a:off x="7192804" y="273002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E8C8325-5F9E-426D-931C-5F323DFA9D7F}"/>
                </a:ext>
              </a:extLst>
            </p:cNvPr>
            <p:cNvSpPr/>
            <p:nvPr/>
          </p:nvSpPr>
          <p:spPr>
            <a:xfrm>
              <a:off x="7778430" y="2768441"/>
              <a:ext cx="9525" cy="9525"/>
            </a:xfrm>
            <a:custGeom>
              <a:avLst/>
              <a:gdLst>
                <a:gd name="connsiteX0" fmla="*/ 10162 w 9525"/>
                <a:gd name="connsiteY0" fmla="*/ 7144 h 9525"/>
                <a:gd name="connsiteX1" fmla="*/ 10162 w 9525"/>
                <a:gd name="connsiteY1" fmla="*/ 7144 h 9525"/>
              </a:gdLst>
              <a:ahLst/>
              <a:cxnLst>
                <a:cxn ang="0">
                  <a:pos x="connsiteX0" y="connsiteY0"/>
                </a:cxn>
                <a:cxn ang="0">
                  <a:pos x="connsiteX1" y="connsiteY1"/>
                </a:cxn>
              </a:cxnLst>
              <a:rect l="l" t="t" r="r" b="b"/>
              <a:pathLst>
                <a:path w="9525" h="9525">
                  <a:moveTo>
                    <a:pt x="10162" y="7144"/>
                  </a:moveTo>
                  <a:cubicBezTo>
                    <a:pt x="8257" y="7144"/>
                    <a:pt x="4447" y="7144"/>
                    <a:pt x="10162" y="7144"/>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740B689-A046-4EA6-A2B2-2EA8E5C3B941}"/>
                </a:ext>
              </a:extLst>
            </p:cNvPr>
            <p:cNvSpPr/>
            <p:nvPr/>
          </p:nvSpPr>
          <p:spPr>
            <a:xfrm>
              <a:off x="7774781" y="275510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6194"/>
                    <a:pt x="9049" y="15716"/>
                    <a:pt x="7144" y="7144"/>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5BDA0858-2562-4E62-AF07-5F0E28B42523}"/>
                </a:ext>
              </a:extLst>
            </p:cNvPr>
            <p:cNvSpPr/>
            <p:nvPr/>
          </p:nvSpPr>
          <p:spPr>
            <a:xfrm>
              <a:off x="7769752" y="2758916"/>
              <a:ext cx="9525" cy="19050"/>
            </a:xfrm>
            <a:custGeom>
              <a:avLst/>
              <a:gdLst>
                <a:gd name="connsiteX0" fmla="*/ 7410 w 9525"/>
                <a:gd name="connsiteY0" fmla="*/ 11906 h 19050"/>
                <a:gd name="connsiteX1" fmla="*/ 8363 w 9525"/>
                <a:gd name="connsiteY1" fmla="*/ 7144 h 19050"/>
                <a:gd name="connsiteX2" fmla="*/ 7410 w 9525"/>
                <a:gd name="connsiteY2" fmla="*/ 11906 h 19050"/>
              </a:gdLst>
              <a:ahLst/>
              <a:cxnLst>
                <a:cxn ang="0">
                  <a:pos x="connsiteX0" y="connsiteY0"/>
                </a:cxn>
                <a:cxn ang="0">
                  <a:pos x="connsiteX1" y="connsiteY1"/>
                </a:cxn>
                <a:cxn ang="0">
                  <a:pos x="connsiteX2" y="connsiteY2"/>
                </a:cxn>
              </a:cxnLst>
              <a:rect l="l" t="t" r="r" b="b"/>
              <a:pathLst>
                <a:path w="9525" h="19050">
                  <a:moveTo>
                    <a:pt x="7410" y="11906"/>
                  </a:moveTo>
                  <a:cubicBezTo>
                    <a:pt x="7410" y="10001"/>
                    <a:pt x="8363" y="9049"/>
                    <a:pt x="8363" y="7144"/>
                  </a:cubicBezTo>
                  <a:cubicBezTo>
                    <a:pt x="8363" y="9049"/>
                    <a:pt x="6458" y="10954"/>
                    <a:pt x="7410" y="11906"/>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62FAA9B-BDA0-452A-A3E9-14AFA17B78D0}"/>
                </a:ext>
              </a:extLst>
            </p:cNvPr>
            <p:cNvSpPr/>
            <p:nvPr/>
          </p:nvSpPr>
          <p:spPr>
            <a:xfrm>
              <a:off x="7767399" y="2763531"/>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62EDD6D-8BA5-4FA0-BC81-938A7738D1A4}"/>
                </a:ext>
              </a:extLst>
            </p:cNvPr>
            <p:cNvSpPr/>
            <p:nvPr/>
          </p:nvSpPr>
          <p:spPr>
            <a:xfrm>
              <a:off x="7760732" y="276367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4E62B571-AE0D-4DCC-B2A4-C2903683C067}"/>
                </a:ext>
              </a:extLst>
            </p:cNvPr>
            <p:cNvSpPr/>
            <p:nvPr/>
          </p:nvSpPr>
          <p:spPr>
            <a:xfrm>
              <a:off x="7757636" y="2754609"/>
              <a:ext cx="19050" cy="19050"/>
            </a:xfrm>
            <a:custGeom>
              <a:avLst/>
              <a:gdLst>
                <a:gd name="connsiteX0" fmla="*/ 7144 w 19050"/>
                <a:gd name="connsiteY0" fmla="*/ 17166 h 19050"/>
                <a:gd name="connsiteX1" fmla="*/ 7144 w 19050"/>
                <a:gd name="connsiteY1" fmla="*/ 17166 h 19050"/>
              </a:gdLst>
              <a:ahLst/>
              <a:cxnLst>
                <a:cxn ang="0">
                  <a:pos x="connsiteX0" y="connsiteY0"/>
                </a:cxn>
                <a:cxn ang="0">
                  <a:pos x="connsiteX1" y="connsiteY1"/>
                </a:cxn>
              </a:cxnLst>
              <a:rect l="l" t="t" r="r" b="b"/>
              <a:pathLst>
                <a:path w="19050" h="19050">
                  <a:moveTo>
                    <a:pt x="7144" y="17166"/>
                  </a:moveTo>
                  <a:cubicBezTo>
                    <a:pt x="9049" y="21928"/>
                    <a:pt x="22384" y="-7599"/>
                    <a:pt x="7144" y="17166"/>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A43579D6-6EF7-4A3D-91E6-3AB5869881F2}"/>
                </a:ext>
              </a:extLst>
            </p:cNvPr>
            <p:cNvSpPr/>
            <p:nvPr/>
          </p:nvSpPr>
          <p:spPr>
            <a:xfrm>
              <a:off x="7761446" y="276325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A4ED175-0D74-46ED-99DF-6E3BA82467E3}"/>
                </a:ext>
              </a:extLst>
            </p:cNvPr>
            <p:cNvSpPr/>
            <p:nvPr/>
          </p:nvSpPr>
          <p:spPr>
            <a:xfrm>
              <a:off x="7765256" y="276228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9049" y="4726"/>
                    <a:pt x="7144" y="948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971FA75-C1C3-49F0-8ECE-C4751C72A141}"/>
                </a:ext>
              </a:extLst>
            </p:cNvPr>
            <p:cNvSpPr/>
            <p:nvPr/>
          </p:nvSpPr>
          <p:spPr>
            <a:xfrm>
              <a:off x="7748628" y="2756000"/>
              <a:ext cx="9525" cy="19050"/>
            </a:xfrm>
            <a:custGeom>
              <a:avLst/>
              <a:gdLst>
                <a:gd name="connsiteX0" fmla="*/ 9485 w 9525"/>
                <a:gd name="connsiteY0" fmla="*/ 15775 h 19050"/>
                <a:gd name="connsiteX1" fmla="*/ 9485 w 9525"/>
                <a:gd name="connsiteY1" fmla="*/ 15775 h 19050"/>
              </a:gdLst>
              <a:ahLst/>
              <a:cxnLst>
                <a:cxn ang="0">
                  <a:pos x="connsiteX0" y="connsiteY0"/>
                </a:cxn>
                <a:cxn ang="0">
                  <a:pos x="connsiteX1" y="connsiteY1"/>
                </a:cxn>
              </a:cxnLst>
              <a:rect l="l" t="t" r="r" b="b"/>
              <a:pathLst>
                <a:path w="9525" h="19050">
                  <a:moveTo>
                    <a:pt x="9485" y="15775"/>
                  </a:moveTo>
                  <a:cubicBezTo>
                    <a:pt x="10437" y="2440"/>
                    <a:pt x="3770" y="6250"/>
                    <a:pt x="9485" y="15775"/>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56DD5AF8-C0E2-42C2-B286-3834DF162BD2}"/>
                </a:ext>
              </a:extLst>
            </p:cNvPr>
            <p:cNvSpPr/>
            <p:nvPr/>
          </p:nvSpPr>
          <p:spPr>
            <a:xfrm>
              <a:off x="7744301" y="27512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726D3359-D87B-423D-A914-10CFAA6F3B33}"/>
                </a:ext>
              </a:extLst>
            </p:cNvPr>
            <p:cNvSpPr/>
            <p:nvPr/>
          </p:nvSpPr>
          <p:spPr>
            <a:xfrm>
              <a:off x="7731919" y="2754094"/>
              <a:ext cx="19050" cy="19050"/>
            </a:xfrm>
            <a:custGeom>
              <a:avLst/>
              <a:gdLst>
                <a:gd name="connsiteX0" fmla="*/ 7144 w 19050"/>
                <a:gd name="connsiteY0" fmla="*/ 15775 h 19050"/>
                <a:gd name="connsiteX1" fmla="*/ 7144 w 19050"/>
                <a:gd name="connsiteY1" fmla="*/ 15775 h 19050"/>
              </a:gdLst>
              <a:ahLst/>
              <a:cxnLst>
                <a:cxn ang="0">
                  <a:pos x="connsiteX0" y="connsiteY0"/>
                </a:cxn>
                <a:cxn ang="0">
                  <a:pos x="connsiteX1" y="connsiteY1"/>
                </a:cxn>
              </a:cxnLst>
              <a:rect l="l" t="t" r="r" b="b"/>
              <a:pathLst>
                <a:path w="19050" h="19050">
                  <a:moveTo>
                    <a:pt x="7144" y="15775"/>
                  </a:moveTo>
                  <a:cubicBezTo>
                    <a:pt x="26194" y="6250"/>
                    <a:pt x="14764" y="2440"/>
                    <a:pt x="7144" y="15775"/>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7D2D8EAD-DCD5-46BB-9F31-F9D63F29A4EB}"/>
                </a:ext>
              </a:extLst>
            </p:cNvPr>
            <p:cNvSpPr/>
            <p:nvPr/>
          </p:nvSpPr>
          <p:spPr>
            <a:xfrm>
              <a:off x="7729466" y="2754428"/>
              <a:ext cx="9525" cy="9525"/>
            </a:xfrm>
            <a:custGeom>
              <a:avLst/>
              <a:gdLst>
                <a:gd name="connsiteX0" fmla="*/ 8644 w 9525"/>
                <a:gd name="connsiteY0" fmla="*/ 9727 h 9525"/>
                <a:gd name="connsiteX1" fmla="*/ 8644 w 9525"/>
                <a:gd name="connsiteY1" fmla="*/ 9727 h 9525"/>
              </a:gdLst>
              <a:ahLst/>
              <a:cxnLst>
                <a:cxn ang="0">
                  <a:pos x="connsiteX0" y="connsiteY0"/>
                </a:cxn>
                <a:cxn ang="0">
                  <a:pos x="connsiteX1" y="connsiteY1"/>
                </a:cxn>
              </a:cxnLst>
              <a:rect l="l" t="t" r="r" b="b"/>
              <a:pathLst>
                <a:path w="9525" h="9525">
                  <a:moveTo>
                    <a:pt x="8644" y="9727"/>
                  </a:moveTo>
                  <a:cubicBezTo>
                    <a:pt x="4834" y="3059"/>
                    <a:pt x="9597" y="11632"/>
                    <a:pt x="8644" y="9727"/>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18820A0F-8022-4CAC-8EEF-EFE2658563B4}"/>
                </a:ext>
              </a:extLst>
            </p:cNvPr>
            <p:cNvSpPr/>
            <p:nvPr/>
          </p:nvSpPr>
          <p:spPr>
            <a:xfrm>
              <a:off x="7720936" y="2759214"/>
              <a:ext cx="9525" cy="19050"/>
            </a:xfrm>
            <a:custGeom>
              <a:avLst/>
              <a:gdLst>
                <a:gd name="connsiteX0" fmla="*/ 11459 w 9525"/>
                <a:gd name="connsiteY0" fmla="*/ 13513 h 19050"/>
                <a:gd name="connsiteX1" fmla="*/ 11459 w 9525"/>
                <a:gd name="connsiteY1" fmla="*/ 13513 h 19050"/>
              </a:gdLst>
              <a:ahLst/>
              <a:cxnLst>
                <a:cxn ang="0">
                  <a:pos x="connsiteX0" y="connsiteY0"/>
                </a:cxn>
                <a:cxn ang="0">
                  <a:pos x="connsiteX1" y="connsiteY1"/>
                </a:cxn>
              </a:cxnLst>
              <a:rect l="l" t="t" r="r" b="b"/>
              <a:pathLst>
                <a:path w="9525" h="19050">
                  <a:moveTo>
                    <a:pt x="11459" y="13513"/>
                  </a:moveTo>
                  <a:cubicBezTo>
                    <a:pt x="4792" y="-1727"/>
                    <a:pt x="6697" y="15418"/>
                    <a:pt x="11459" y="13513"/>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1761934-F690-4E2A-AF4C-C26053FD5095}"/>
                </a:ext>
              </a:extLst>
            </p:cNvPr>
            <p:cNvSpPr/>
            <p:nvPr/>
          </p:nvSpPr>
          <p:spPr>
            <a:xfrm>
              <a:off x="7729061" y="27636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7144"/>
                    <a:pt x="7144" y="7144"/>
                  </a:cubicBezTo>
                  <a:cubicBezTo>
                    <a:pt x="8096" y="8096"/>
                    <a:pt x="8096" y="9049"/>
                    <a:pt x="9049" y="7144"/>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E0DD13B0-B1CD-43B3-A01C-216381413670}"/>
                </a:ext>
              </a:extLst>
            </p:cNvPr>
            <p:cNvSpPr/>
            <p:nvPr/>
          </p:nvSpPr>
          <p:spPr>
            <a:xfrm>
              <a:off x="7714774" y="27591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BDAE628-1276-4D5C-AA8F-9E74F8D44CE3}"/>
                </a:ext>
              </a:extLst>
            </p:cNvPr>
            <p:cNvSpPr/>
            <p:nvPr/>
          </p:nvSpPr>
          <p:spPr>
            <a:xfrm>
              <a:off x="7716467" y="2764631"/>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10001"/>
                    <a:pt x="9260" y="9049"/>
                    <a:pt x="9260" y="7144"/>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6DF4C7EB-AE42-46D9-BE48-64D0F64A180F}"/>
                </a:ext>
              </a:extLst>
            </p:cNvPr>
            <p:cNvSpPr/>
            <p:nvPr/>
          </p:nvSpPr>
          <p:spPr>
            <a:xfrm>
              <a:off x="7633811" y="2757963"/>
              <a:ext cx="85725" cy="38100"/>
            </a:xfrm>
            <a:custGeom>
              <a:avLst/>
              <a:gdLst>
                <a:gd name="connsiteX0" fmla="*/ 7144 w 85725"/>
                <a:gd name="connsiteY0" fmla="*/ 17621 h 38100"/>
                <a:gd name="connsiteX1" fmla="*/ 85249 w 85725"/>
                <a:gd name="connsiteY1" fmla="*/ 7144 h 38100"/>
                <a:gd name="connsiteX2" fmla="*/ 7144 w 85725"/>
                <a:gd name="connsiteY2" fmla="*/ 17621 h 38100"/>
              </a:gdLst>
              <a:ahLst/>
              <a:cxnLst>
                <a:cxn ang="0">
                  <a:pos x="connsiteX0" y="connsiteY0"/>
                </a:cxn>
                <a:cxn ang="0">
                  <a:pos x="connsiteX1" y="connsiteY1"/>
                </a:cxn>
                <a:cxn ang="0">
                  <a:pos x="connsiteX2" y="connsiteY2"/>
                </a:cxn>
              </a:cxnLst>
              <a:rect l="l" t="t" r="r" b="b"/>
              <a:pathLst>
                <a:path w="85725" h="38100">
                  <a:moveTo>
                    <a:pt x="7144" y="17621"/>
                  </a:moveTo>
                  <a:cubicBezTo>
                    <a:pt x="9049" y="55721"/>
                    <a:pt x="84296" y="7144"/>
                    <a:pt x="85249" y="7144"/>
                  </a:cubicBezTo>
                  <a:cubicBezTo>
                    <a:pt x="59531" y="11906"/>
                    <a:pt x="32861" y="15716"/>
                    <a:pt x="7144" y="1762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6A13A517-BB0C-4829-8CFA-66CB4F7E11A7}"/>
                </a:ext>
              </a:extLst>
            </p:cNvPr>
            <p:cNvSpPr/>
            <p:nvPr/>
          </p:nvSpPr>
          <p:spPr>
            <a:xfrm>
              <a:off x="7642384" y="2764336"/>
              <a:ext cx="9525" cy="9525"/>
            </a:xfrm>
            <a:custGeom>
              <a:avLst/>
              <a:gdLst>
                <a:gd name="connsiteX0" fmla="*/ 7144 w 9525"/>
                <a:gd name="connsiteY0" fmla="*/ 9344 h 9525"/>
                <a:gd name="connsiteX1" fmla="*/ 7144 w 9525"/>
                <a:gd name="connsiteY1" fmla="*/ 9344 h 9525"/>
              </a:gdLst>
              <a:ahLst/>
              <a:cxnLst>
                <a:cxn ang="0">
                  <a:pos x="connsiteX0" y="connsiteY0"/>
                </a:cxn>
                <a:cxn ang="0">
                  <a:pos x="connsiteX1" y="connsiteY1"/>
                </a:cxn>
              </a:cxnLst>
              <a:rect l="l" t="t" r="r" b="b"/>
              <a:pathLst>
                <a:path w="9525" h="9525">
                  <a:moveTo>
                    <a:pt x="7144" y="9344"/>
                  </a:moveTo>
                  <a:cubicBezTo>
                    <a:pt x="9049" y="5533"/>
                    <a:pt x="7144" y="7438"/>
                    <a:pt x="7144" y="9344"/>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844EFC9F-C5D6-4472-B49B-7721B91B2537}"/>
                </a:ext>
              </a:extLst>
            </p:cNvPr>
            <p:cNvSpPr/>
            <p:nvPr/>
          </p:nvSpPr>
          <p:spPr>
            <a:xfrm>
              <a:off x="7633811"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C5123618-678E-4EBC-8A4B-F1E84CC3C8E4}"/>
                </a:ext>
              </a:extLst>
            </p:cNvPr>
            <p:cNvSpPr/>
            <p:nvPr/>
          </p:nvSpPr>
          <p:spPr>
            <a:xfrm>
              <a:off x="7651352" y="2779447"/>
              <a:ext cx="9525" cy="9525"/>
            </a:xfrm>
            <a:custGeom>
              <a:avLst/>
              <a:gdLst>
                <a:gd name="connsiteX0" fmla="*/ 8653 w 9525"/>
                <a:gd name="connsiteY0" fmla="*/ 7567 h 9525"/>
                <a:gd name="connsiteX1" fmla="*/ 8653 w 9525"/>
                <a:gd name="connsiteY1" fmla="*/ 7567 h 9525"/>
              </a:gdLst>
              <a:ahLst/>
              <a:cxnLst>
                <a:cxn ang="0">
                  <a:pos x="connsiteX0" y="connsiteY0"/>
                </a:cxn>
                <a:cxn ang="0">
                  <a:pos x="connsiteX1" y="connsiteY1"/>
                </a:cxn>
              </a:cxnLst>
              <a:rect l="l" t="t" r="r" b="b"/>
              <a:pathLst>
                <a:path w="9525" h="9525">
                  <a:moveTo>
                    <a:pt x="8653" y="7567"/>
                  </a:moveTo>
                  <a:cubicBezTo>
                    <a:pt x="7700" y="7567"/>
                    <a:pt x="5795" y="6615"/>
                    <a:pt x="8653" y="7567"/>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5DD61FEB-FFA1-4187-AF28-5ABF1EFAD83B}"/>
                </a:ext>
              </a:extLst>
            </p:cNvPr>
            <p:cNvSpPr/>
            <p:nvPr/>
          </p:nvSpPr>
          <p:spPr>
            <a:xfrm>
              <a:off x="7653814" y="2764631"/>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9049" y="8096"/>
                    <a:pt x="7144" y="7144"/>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498CF508-8E1D-4261-89DF-6C59709FF9FC}"/>
                </a:ext>
              </a:extLst>
            </p:cNvPr>
            <p:cNvSpPr/>
            <p:nvPr/>
          </p:nvSpPr>
          <p:spPr>
            <a:xfrm>
              <a:off x="7672716" y="2763678"/>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9196" y="9049"/>
                    <a:pt x="8244" y="8096"/>
                    <a:pt x="8244" y="7144"/>
                  </a:cubicBezTo>
                  <a:cubicBezTo>
                    <a:pt x="7291" y="7144"/>
                    <a:pt x="6339" y="9049"/>
                    <a:pt x="8244" y="1000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9AB2162E-54BA-43F6-B26A-0D943078698D}"/>
                </a:ext>
              </a:extLst>
            </p:cNvPr>
            <p:cNvSpPr/>
            <p:nvPr/>
          </p:nvSpPr>
          <p:spPr>
            <a:xfrm>
              <a:off x="7635257" y="2765583"/>
              <a:ext cx="9525" cy="9525"/>
            </a:xfrm>
            <a:custGeom>
              <a:avLst/>
              <a:gdLst>
                <a:gd name="connsiteX0" fmla="*/ 11413 w 9525"/>
                <a:gd name="connsiteY0" fmla="*/ 7144 h 9525"/>
                <a:gd name="connsiteX1" fmla="*/ 11413 w 9525"/>
                <a:gd name="connsiteY1" fmla="*/ 7144 h 9525"/>
              </a:gdLst>
              <a:ahLst/>
              <a:cxnLst>
                <a:cxn ang="0">
                  <a:pos x="connsiteX0" y="connsiteY0"/>
                </a:cxn>
                <a:cxn ang="0">
                  <a:pos x="connsiteX1" y="connsiteY1"/>
                </a:cxn>
              </a:cxnLst>
              <a:rect l="l" t="t" r="r" b="b"/>
              <a:pathLst>
                <a:path w="9525" h="9525">
                  <a:moveTo>
                    <a:pt x="11413" y="7144"/>
                  </a:moveTo>
                  <a:cubicBezTo>
                    <a:pt x="9509" y="7144"/>
                    <a:pt x="2841" y="10954"/>
                    <a:pt x="11413" y="7144"/>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79713FDE-932B-49C3-A7A9-24D4559DC119}"/>
                </a:ext>
              </a:extLst>
            </p:cNvPr>
            <p:cNvSpPr/>
            <p:nvPr/>
          </p:nvSpPr>
          <p:spPr>
            <a:xfrm>
              <a:off x="7587013" y="2768441"/>
              <a:ext cx="57150" cy="19050"/>
            </a:xfrm>
            <a:custGeom>
              <a:avLst/>
              <a:gdLst>
                <a:gd name="connsiteX0" fmla="*/ 7270 w 57150"/>
                <a:gd name="connsiteY0" fmla="*/ 14764 h 19050"/>
                <a:gd name="connsiteX1" fmla="*/ 51085 w 57150"/>
                <a:gd name="connsiteY1" fmla="*/ 7144 h 19050"/>
                <a:gd name="connsiteX2" fmla="*/ 7270 w 57150"/>
                <a:gd name="connsiteY2" fmla="*/ 14764 h 19050"/>
              </a:gdLst>
              <a:ahLst/>
              <a:cxnLst>
                <a:cxn ang="0">
                  <a:pos x="connsiteX0" y="connsiteY0"/>
                </a:cxn>
                <a:cxn ang="0">
                  <a:pos x="connsiteX1" y="connsiteY1"/>
                </a:cxn>
                <a:cxn ang="0">
                  <a:pos x="connsiteX2" y="connsiteY2"/>
                </a:cxn>
              </a:cxnLst>
              <a:rect l="l" t="t" r="r" b="b"/>
              <a:pathLst>
                <a:path w="57150" h="19050">
                  <a:moveTo>
                    <a:pt x="7270" y="14764"/>
                  </a:moveTo>
                  <a:cubicBezTo>
                    <a:pt x="8222" y="15716"/>
                    <a:pt x="53943" y="27146"/>
                    <a:pt x="51085" y="7144"/>
                  </a:cubicBezTo>
                  <a:cubicBezTo>
                    <a:pt x="51085" y="7144"/>
                    <a:pt x="4412" y="12859"/>
                    <a:pt x="7270" y="14764"/>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38626FB-298D-4C5A-AF27-030D119A678D}"/>
                </a:ext>
              </a:extLst>
            </p:cNvPr>
            <p:cNvSpPr/>
            <p:nvPr/>
          </p:nvSpPr>
          <p:spPr>
            <a:xfrm>
              <a:off x="7619524" y="276748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AA50F77F-DD0C-4EA8-9EF4-352770424DA5}"/>
                </a:ext>
              </a:extLst>
            </p:cNvPr>
            <p:cNvSpPr/>
            <p:nvPr/>
          </p:nvSpPr>
          <p:spPr>
            <a:xfrm>
              <a:off x="7555964" y="2764909"/>
              <a:ext cx="28575" cy="9525"/>
            </a:xfrm>
            <a:custGeom>
              <a:avLst/>
              <a:gdLst>
                <a:gd name="connsiteX0" fmla="*/ 25936 w 28575"/>
                <a:gd name="connsiteY0" fmla="*/ 9723 h 9525"/>
                <a:gd name="connsiteX1" fmla="*/ 25936 w 28575"/>
                <a:gd name="connsiteY1" fmla="*/ 9723 h 9525"/>
              </a:gdLst>
              <a:ahLst/>
              <a:cxnLst>
                <a:cxn ang="0">
                  <a:pos x="connsiteX0" y="connsiteY0"/>
                </a:cxn>
                <a:cxn ang="0">
                  <a:pos x="connsiteX1" y="connsiteY1"/>
                </a:cxn>
              </a:cxnLst>
              <a:rect l="l" t="t" r="r" b="b"/>
              <a:pathLst>
                <a:path w="28575" h="9525">
                  <a:moveTo>
                    <a:pt x="25936" y="9723"/>
                  </a:moveTo>
                  <a:cubicBezTo>
                    <a:pt x="13554" y="1151"/>
                    <a:pt x="-9306" y="17343"/>
                    <a:pt x="25936" y="9723"/>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03A2275-6BDA-4F7D-A9CD-676BF31DDEB4}"/>
                </a:ext>
              </a:extLst>
            </p:cNvPr>
            <p:cNvSpPr/>
            <p:nvPr/>
          </p:nvSpPr>
          <p:spPr>
            <a:xfrm>
              <a:off x="7583435" y="276653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2859"/>
                    <a:pt x="7990" y="8096"/>
                    <a:pt x="7990" y="7144"/>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8C6A30C9-0FB8-4A1B-87DA-20437440B5CB}"/>
                </a:ext>
              </a:extLst>
            </p:cNvPr>
            <p:cNvSpPr/>
            <p:nvPr/>
          </p:nvSpPr>
          <p:spPr>
            <a:xfrm>
              <a:off x="7579846" y="2774855"/>
              <a:ext cx="9525" cy="9525"/>
            </a:xfrm>
            <a:custGeom>
              <a:avLst/>
              <a:gdLst>
                <a:gd name="connsiteX0" fmla="*/ 7769 w 9525"/>
                <a:gd name="connsiteY0" fmla="*/ 10255 h 9525"/>
                <a:gd name="connsiteX1" fmla="*/ 8722 w 9525"/>
                <a:gd name="connsiteY1" fmla="*/ 7397 h 9525"/>
                <a:gd name="connsiteX2" fmla="*/ 7769 w 9525"/>
                <a:gd name="connsiteY2" fmla="*/ 10255 h 9525"/>
              </a:gdLst>
              <a:ahLst/>
              <a:cxnLst>
                <a:cxn ang="0">
                  <a:pos x="connsiteX0" y="connsiteY0"/>
                </a:cxn>
                <a:cxn ang="0">
                  <a:pos x="connsiteX1" y="connsiteY1"/>
                </a:cxn>
                <a:cxn ang="0">
                  <a:pos x="connsiteX2" y="connsiteY2"/>
                </a:cxn>
              </a:cxnLst>
              <a:rect l="l" t="t" r="r" b="b"/>
              <a:pathLst>
                <a:path w="9525" h="9525">
                  <a:moveTo>
                    <a:pt x="7769" y="10255"/>
                  </a:moveTo>
                  <a:cubicBezTo>
                    <a:pt x="7769" y="9302"/>
                    <a:pt x="8722" y="8350"/>
                    <a:pt x="8722" y="7397"/>
                  </a:cubicBezTo>
                  <a:cubicBezTo>
                    <a:pt x="6817" y="6445"/>
                    <a:pt x="6817" y="8350"/>
                    <a:pt x="7769" y="10255"/>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09503099-7203-4ED8-BFD8-E55A226F5406}"/>
                </a:ext>
              </a:extLst>
            </p:cNvPr>
            <p:cNvSpPr/>
            <p:nvPr/>
          </p:nvSpPr>
          <p:spPr>
            <a:xfrm>
              <a:off x="7557713" y="276082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9049"/>
                    <a:pt x="7042" y="9049"/>
                    <a:pt x="8947" y="7144"/>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2A96C0DA-065B-46EF-98D0-D3E987902FD2}"/>
                </a:ext>
              </a:extLst>
            </p:cNvPr>
            <p:cNvSpPr/>
            <p:nvPr/>
          </p:nvSpPr>
          <p:spPr>
            <a:xfrm>
              <a:off x="7539514" y="2766530"/>
              <a:ext cx="19050" cy="19050"/>
            </a:xfrm>
            <a:custGeom>
              <a:avLst/>
              <a:gdLst>
                <a:gd name="connsiteX0" fmla="*/ 7144 w 19050"/>
                <a:gd name="connsiteY0" fmla="*/ 12864 h 19050"/>
                <a:gd name="connsiteX1" fmla="*/ 7144 w 19050"/>
                <a:gd name="connsiteY1" fmla="*/ 12864 h 19050"/>
              </a:gdLst>
              <a:ahLst/>
              <a:cxnLst>
                <a:cxn ang="0">
                  <a:pos x="connsiteX0" y="connsiteY0"/>
                </a:cxn>
                <a:cxn ang="0">
                  <a:pos x="connsiteX1" y="connsiteY1"/>
                </a:cxn>
              </a:cxnLst>
              <a:rect l="l" t="t" r="r" b="b"/>
              <a:pathLst>
                <a:path w="19050" h="19050">
                  <a:moveTo>
                    <a:pt x="7144" y="12864"/>
                  </a:moveTo>
                  <a:cubicBezTo>
                    <a:pt x="25241" y="13817"/>
                    <a:pt x="14764" y="-471"/>
                    <a:pt x="7144" y="12864"/>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68729FF4-775C-485E-BA65-C11D7464F2DC}"/>
                </a:ext>
              </a:extLst>
            </p:cNvPr>
            <p:cNvSpPr/>
            <p:nvPr/>
          </p:nvSpPr>
          <p:spPr>
            <a:xfrm>
              <a:off x="7459504" y="2743613"/>
              <a:ext cx="76200" cy="28575"/>
            </a:xfrm>
            <a:custGeom>
              <a:avLst/>
              <a:gdLst>
                <a:gd name="connsiteX0" fmla="*/ 77629 w 76200"/>
                <a:gd name="connsiteY0" fmla="*/ 20541 h 28575"/>
                <a:gd name="connsiteX1" fmla="*/ 7144 w 76200"/>
                <a:gd name="connsiteY1" fmla="*/ 8159 h 28575"/>
                <a:gd name="connsiteX2" fmla="*/ 77629 w 76200"/>
                <a:gd name="connsiteY2" fmla="*/ 20541 h 28575"/>
              </a:gdLst>
              <a:ahLst/>
              <a:cxnLst>
                <a:cxn ang="0">
                  <a:pos x="connsiteX0" y="connsiteY0"/>
                </a:cxn>
                <a:cxn ang="0">
                  <a:pos x="connsiteX1" y="connsiteY1"/>
                </a:cxn>
                <a:cxn ang="0">
                  <a:pos x="connsiteX2" y="connsiteY2"/>
                </a:cxn>
              </a:cxnLst>
              <a:rect l="l" t="t" r="r" b="b"/>
              <a:pathLst>
                <a:path w="76200" h="28575">
                  <a:moveTo>
                    <a:pt x="77629" y="20541"/>
                  </a:moveTo>
                  <a:cubicBezTo>
                    <a:pt x="61436" y="16731"/>
                    <a:pt x="26194" y="3396"/>
                    <a:pt x="7144" y="8159"/>
                  </a:cubicBezTo>
                  <a:cubicBezTo>
                    <a:pt x="52864" y="18636"/>
                    <a:pt x="73819" y="32924"/>
                    <a:pt x="77629" y="2054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75A419F8-EBFE-48E4-ADDD-C7C58054ABA7}"/>
                </a:ext>
              </a:extLst>
            </p:cNvPr>
            <p:cNvSpPr/>
            <p:nvPr/>
          </p:nvSpPr>
          <p:spPr>
            <a:xfrm>
              <a:off x="7533799"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B71823FF-3395-48E1-AEC7-592F8FC15115}"/>
                </a:ext>
              </a:extLst>
            </p:cNvPr>
            <p:cNvSpPr/>
            <p:nvPr/>
          </p:nvSpPr>
          <p:spPr>
            <a:xfrm>
              <a:off x="7458157" y="274462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8096"/>
                    <a:pt x="8491" y="7144"/>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6C2CC0BA-9850-45DE-979B-831D52B526CA}"/>
                </a:ext>
              </a:extLst>
            </p:cNvPr>
            <p:cNvSpPr/>
            <p:nvPr/>
          </p:nvSpPr>
          <p:spPr>
            <a:xfrm>
              <a:off x="7540466" y="276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0727176D-4543-49C5-8B7D-8CFC1FAEA989}"/>
                </a:ext>
              </a:extLst>
            </p:cNvPr>
            <p:cNvSpPr/>
            <p:nvPr/>
          </p:nvSpPr>
          <p:spPr>
            <a:xfrm>
              <a:off x="7542767" y="275891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9049"/>
                    <a:pt x="8653" y="7144"/>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7F732547-4B4D-4587-A42F-886BEC4182DD}"/>
                </a:ext>
              </a:extLst>
            </p:cNvPr>
            <p:cNvSpPr/>
            <p:nvPr/>
          </p:nvSpPr>
          <p:spPr>
            <a:xfrm>
              <a:off x="7447121" y="27370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BA0678B3-B658-43DA-9981-4A141894B497}"/>
                </a:ext>
              </a:extLst>
            </p:cNvPr>
            <p:cNvSpPr/>
            <p:nvPr/>
          </p:nvSpPr>
          <p:spPr>
            <a:xfrm>
              <a:off x="7410926" y="2729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C70D7CA-117A-4236-A479-1A30B1EE40A0}"/>
                </a:ext>
              </a:extLst>
            </p:cNvPr>
            <p:cNvSpPr/>
            <p:nvPr/>
          </p:nvSpPr>
          <p:spPr>
            <a:xfrm>
              <a:off x="7321391" y="2717570"/>
              <a:ext cx="142875" cy="38100"/>
            </a:xfrm>
            <a:custGeom>
              <a:avLst/>
              <a:gdLst>
                <a:gd name="connsiteX0" fmla="*/ 7144 w 142875"/>
                <a:gd name="connsiteY0" fmla="*/ 7532 h 38100"/>
                <a:gd name="connsiteX1" fmla="*/ 140494 w 142875"/>
                <a:gd name="connsiteY1" fmla="*/ 27534 h 38100"/>
                <a:gd name="connsiteX2" fmla="*/ 7144 w 142875"/>
                <a:gd name="connsiteY2" fmla="*/ 7532 h 38100"/>
              </a:gdLst>
              <a:ahLst/>
              <a:cxnLst>
                <a:cxn ang="0">
                  <a:pos x="connsiteX0" y="connsiteY0"/>
                </a:cxn>
                <a:cxn ang="0">
                  <a:pos x="connsiteX1" y="connsiteY1"/>
                </a:cxn>
                <a:cxn ang="0">
                  <a:pos x="connsiteX2" y="connsiteY2"/>
                </a:cxn>
              </a:cxnLst>
              <a:rect l="l" t="t" r="r" b="b"/>
              <a:pathLst>
                <a:path w="142875" h="38100">
                  <a:moveTo>
                    <a:pt x="7144" y="7532"/>
                  </a:moveTo>
                  <a:cubicBezTo>
                    <a:pt x="22384" y="2769"/>
                    <a:pt x="138589" y="43727"/>
                    <a:pt x="140494" y="27534"/>
                  </a:cubicBezTo>
                  <a:cubicBezTo>
                    <a:pt x="130969" y="30392"/>
                    <a:pt x="10001" y="18962"/>
                    <a:pt x="7144" y="7532"/>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97A54995-3CA6-44BF-AE29-EC5B61241B50}"/>
                </a:ext>
              </a:extLst>
            </p:cNvPr>
            <p:cNvSpPr/>
            <p:nvPr/>
          </p:nvSpPr>
          <p:spPr>
            <a:xfrm>
              <a:off x="7358327" y="2721017"/>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E3FC1436-3B67-45BF-89F6-2F53483284A8}"/>
                </a:ext>
              </a:extLst>
            </p:cNvPr>
            <p:cNvSpPr/>
            <p:nvPr/>
          </p:nvSpPr>
          <p:spPr>
            <a:xfrm>
              <a:off x="7357030" y="27236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9235C63-3B5A-47F6-B77F-0C6E966648C1}"/>
                </a:ext>
              </a:extLst>
            </p:cNvPr>
            <p:cNvSpPr/>
            <p:nvPr/>
          </p:nvSpPr>
          <p:spPr>
            <a:xfrm>
              <a:off x="7310914" y="271658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8096" y="8520"/>
                    <a:pt x="9049" y="7567"/>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76121466-1675-472E-9871-862FF1C65D7C}"/>
                </a:ext>
              </a:extLst>
            </p:cNvPr>
            <p:cNvSpPr/>
            <p:nvPr/>
          </p:nvSpPr>
          <p:spPr>
            <a:xfrm>
              <a:off x="7309961" y="27189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8096"/>
                    <a:pt x="7144" y="7144"/>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DEDE7D1B-47DE-4CFD-ACFF-E86E2E973EDD}"/>
                </a:ext>
              </a:extLst>
            </p:cNvPr>
            <p:cNvSpPr/>
            <p:nvPr/>
          </p:nvSpPr>
          <p:spPr>
            <a:xfrm>
              <a:off x="7244223" y="2714148"/>
              <a:ext cx="76200" cy="19050"/>
            </a:xfrm>
            <a:custGeom>
              <a:avLst/>
              <a:gdLst>
                <a:gd name="connsiteX0" fmla="*/ 7159 w 76200"/>
                <a:gd name="connsiteY0" fmla="*/ 7144 h 19050"/>
                <a:gd name="connsiteX1" fmla="*/ 71930 w 76200"/>
                <a:gd name="connsiteY1" fmla="*/ 13811 h 19050"/>
                <a:gd name="connsiteX2" fmla="*/ 63357 w 76200"/>
                <a:gd name="connsiteY2" fmla="*/ 15716 h 19050"/>
                <a:gd name="connsiteX3" fmla="*/ 7159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59" y="7144"/>
                  </a:moveTo>
                  <a:cubicBezTo>
                    <a:pt x="6207" y="7144"/>
                    <a:pt x="49070" y="18574"/>
                    <a:pt x="71930" y="13811"/>
                  </a:cubicBezTo>
                  <a:cubicBezTo>
                    <a:pt x="62405" y="14764"/>
                    <a:pt x="59547" y="14764"/>
                    <a:pt x="63357" y="15716"/>
                  </a:cubicBezTo>
                  <a:cubicBezTo>
                    <a:pt x="67167" y="8096"/>
                    <a:pt x="7159" y="10954"/>
                    <a:pt x="7159" y="7144"/>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1CE1D9D2-368D-4A04-A64A-E16DE05EA345}"/>
                </a:ext>
              </a:extLst>
            </p:cNvPr>
            <p:cNvSpPr/>
            <p:nvPr/>
          </p:nvSpPr>
          <p:spPr>
            <a:xfrm>
              <a:off x="7228026" y="2715792"/>
              <a:ext cx="9525" cy="9525"/>
            </a:xfrm>
            <a:custGeom>
              <a:avLst/>
              <a:gdLst>
                <a:gd name="connsiteX0" fmla="*/ 9069 w 9525"/>
                <a:gd name="connsiteY0" fmla="*/ 9310 h 9525"/>
                <a:gd name="connsiteX1" fmla="*/ 9069 w 9525"/>
                <a:gd name="connsiteY1" fmla="*/ 9310 h 9525"/>
              </a:gdLst>
              <a:ahLst/>
              <a:cxnLst>
                <a:cxn ang="0">
                  <a:pos x="connsiteX0" y="connsiteY0"/>
                </a:cxn>
                <a:cxn ang="0">
                  <a:pos x="connsiteX1" y="connsiteY1"/>
                </a:cxn>
              </a:cxnLst>
              <a:rect l="l" t="t" r="r" b="b"/>
              <a:pathLst>
                <a:path w="9525" h="9525">
                  <a:moveTo>
                    <a:pt x="9069" y="9310"/>
                  </a:moveTo>
                  <a:cubicBezTo>
                    <a:pt x="8117" y="3595"/>
                    <a:pt x="5259" y="11215"/>
                    <a:pt x="9069" y="9310"/>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E4C8067-7A00-4C7B-B0F7-75CDCD9EB403}"/>
                </a:ext>
              </a:extLst>
            </p:cNvPr>
            <p:cNvSpPr/>
            <p:nvPr/>
          </p:nvSpPr>
          <p:spPr>
            <a:xfrm>
              <a:off x="7203281" y="2708309"/>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0479" y="-2257"/>
                    <a:pt x="12859" y="15840"/>
                    <a:pt x="7144" y="13935"/>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8DD3A520-07FA-46F7-A3E6-F2B435D6FE78}"/>
                </a:ext>
              </a:extLst>
            </p:cNvPr>
            <p:cNvSpPr/>
            <p:nvPr/>
          </p:nvSpPr>
          <p:spPr>
            <a:xfrm>
              <a:off x="7200424" y="271764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20401309-8F6A-48B2-992E-34226AB2F3DF}"/>
                </a:ext>
              </a:extLst>
            </p:cNvPr>
            <p:cNvSpPr/>
            <p:nvPr/>
          </p:nvSpPr>
          <p:spPr>
            <a:xfrm>
              <a:off x="7243286" y="2404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11906" y="12859"/>
                    <a:pt x="7144" y="7144"/>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06254EE8-82A4-4220-A0E1-FA8B6BE49701}"/>
                </a:ext>
              </a:extLst>
            </p:cNvPr>
            <p:cNvSpPr/>
            <p:nvPr/>
          </p:nvSpPr>
          <p:spPr>
            <a:xfrm>
              <a:off x="7237571" y="241261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18574" y="2928"/>
                    <a:pt x="14764" y="6738"/>
                    <a:pt x="7144" y="14358"/>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4BF64791-F57C-4B83-9875-8A61D5095187}"/>
                </a:ext>
              </a:extLst>
            </p:cNvPr>
            <p:cNvSpPr/>
            <p:nvPr/>
          </p:nvSpPr>
          <p:spPr>
            <a:xfrm>
              <a:off x="7242334" y="2422683"/>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7144"/>
                    <a:pt x="7144" y="7144"/>
                  </a:cubicBezTo>
                  <a:cubicBezTo>
                    <a:pt x="9049" y="7144"/>
                    <a:pt x="11906" y="9049"/>
                    <a:pt x="11906" y="7144"/>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353BF1F-1B20-4BDD-B125-3401DFCA8841}"/>
                </a:ext>
              </a:extLst>
            </p:cNvPr>
            <p:cNvSpPr/>
            <p:nvPr/>
          </p:nvSpPr>
          <p:spPr>
            <a:xfrm>
              <a:off x="7248578" y="242554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2859"/>
                    <a:pt x="7567" y="7144"/>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4310EABE-8736-4744-A7DC-7C35D245E848}"/>
                </a:ext>
              </a:extLst>
            </p:cNvPr>
            <p:cNvSpPr/>
            <p:nvPr/>
          </p:nvSpPr>
          <p:spPr>
            <a:xfrm>
              <a:off x="7249954" y="243792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8096"/>
                  </a:cubicBez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0928C392-0BA4-4DD4-97E3-7EAD9B87FD51}"/>
                </a:ext>
              </a:extLst>
            </p:cNvPr>
            <p:cNvSpPr/>
            <p:nvPr/>
          </p:nvSpPr>
          <p:spPr>
            <a:xfrm>
              <a:off x="7241416" y="2432577"/>
              <a:ext cx="19050" cy="19050"/>
            </a:xfrm>
            <a:custGeom>
              <a:avLst/>
              <a:gdLst>
                <a:gd name="connsiteX0" fmla="*/ 17586 w 19050"/>
                <a:gd name="connsiteY0" fmla="*/ 18205 h 19050"/>
                <a:gd name="connsiteX1" fmla="*/ 17586 w 19050"/>
                <a:gd name="connsiteY1" fmla="*/ 18205 h 19050"/>
              </a:gdLst>
              <a:ahLst/>
              <a:cxnLst>
                <a:cxn ang="0">
                  <a:pos x="connsiteX0" y="connsiteY0"/>
                </a:cxn>
                <a:cxn ang="0">
                  <a:pos x="connsiteX1" y="connsiteY1"/>
                </a:cxn>
              </a:cxnLst>
              <a:rect l="l" t="t" r="r" b="b"/>
              <a:pathLst>
                <a:path w="19050" h="19050">
                  <a:moveTo>
                    <a:pt x="17586" y="18205"/>
                  </a:moveTo>
                  <a:cubicBezTo>
                    <a:pt x="22349" y="14395"/>
                    <a:pt x="-8131" y="-4655"/>
                    <a:pt x="17586" y="18205"/>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3D5066C2-8E2E-499B-B39F-AE203B991264}"/>
                </a:ext>
              </a:extLst>
            </p:cNvPr>
            <p:cNvSpPr/>
            <p:nvPr/>
          </p:nvSpPr>
          <p:spPr>
            <a:xfrm>
              <a:off x="7249530" y="2436018"/>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cubicBezTo>
                    <a:pt x="7567" y="8096"/>
                    <a:pt x="7567" y="8096"/>
                    <a:pt x="7567" y="7144"/>
                  </a:cubicBezTo>
                  <a:cubicBezTo>
                    <a:pt x="6615" y="8096"/>
                    <a:pt x="7567" y="8096"/>
                    <a:pt x="7567" y="9049"/>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C130FDB3-0967-4835-B891-47E39F01D9D4}"/>
                </a:ext>
              </a:extLst>
            </p:cNvPr>
            <p:cNvSpPr/>
            <p:nvPr/>
          </p:nvSpPr>
          <p:spPr>
            <a:xfrm>
              <a:off x="7247609" y="2429747"/>
              <a:ext cx="9525" cy="9525"/>
            </a:xfrm>
            <a:custGeom>
              <a:avLst/>
              <a:gdLst>
                <a:gd name="connsiteX0" fmla="*/ 9488 w 9525"/>
                <a:gd name="connsiteY0" fmla="*/ 8653 h 9525"/>
                <a:gd name="connsiteX1" fmla="*/ 9488 w 9525"/>
                <a:gd name="connsiteY1" fmla="*/ 8653 h 9525"/>
              </a:gdLst>
              <a:ahLst/>
              <a:cxnLst>
                <a:cxn ang="0">
                  <a:pos x="connsiteX0" y="connsiteY0"/>
                </a:cxn>
                <a:cxn ang="0">
                  <a:pos x="connsiteX1" y="connsiteY1"/>
                </a:cxn>
              </a:cxnLst>
              <a:rect l="l" t="t" r="r" b="b"/>
              <a:pathLst>
                <a:path w="9525" h="9525">
                  <a:moveTo>
                    <a:pt x="9488" y="8653"/>
                  </a:moveTo>
                  <a:cubicBezTo>
                    <a:pt x="8536" y="7700"/>
                    <a:pt x="4726" y="5795"/>
                    <a:pt x="9488" y="8653"/>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548E22A3-6CC1-4583-970F-C62405B4A4C1}"/>
                </a:ext>
              </a:extLst>
            </p:cNvPr>
            <p:cNvSpPr/>
            <p:nvPr/>
          </p:nvSpPr>
          <p:spPr>
            <a:xfrm>
              <a:off x="7243756" y="2454006"/>
              <a:ext cx="19050" cy="9525"/>
            </a:xfrm>
            <a:custGeom>
              <a:avLst/>
              <a:gdLst>
                <a:gd name="connsiteX0" fmla="*/ 16199 w 19050"/>
                <a:gd name="connsiteY0" fmla="*/ 7253 h 9525"/>
                <a:gd name="connsiteX1" fmla="*/ 16199 w 19050"/>
                <a:gd name="connsiteY1" fmla="*/ 7253 h 9525"/>
              </a:gdLst>
              <a:ahLst/>
              <a:cxnLst>
                <a:cxn ang="0">
                  <a:pos x="connsiteX0" y="connsiteY0"/>
                </a:cxn>
                <a:cxn ang="0">
                  <a:pos x="connsiteX1" y="connsiteY1"/>
                </a:cxn>
              </a:cxnLst>
              <a:rect l="l" t="t" r="r" b="b"/>
              <a:pathLst>
                <a:path w="19050" h="9525">
                  <a:moveTo>
                    <a:pt x="16199" y="7253"/>
                  </a:moveTo>
                  <a:cubicBezTo>
                    <a:pt x="-946" y="6301"/>
                    <a:pt x="10484" y="12016"/>
                    <a:pt x="16199" y="7253"/>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CC8F7E1-2A00-4C38-9970-8888C7F243D4}"/>
                </a:ext>
              </a:extLst>
            </p:cNvPr>
            <p:cNvSpPr/>
            <p:nvPr/>
          </p:nvSpPr>
          <p:spPr>
            <a:xfrm>
              <a:off x="7239476" y="246364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12B18AC3-E049-4691-A60F-78B09B5B4AD0}"/>
                </a:ext>
              </a:extLst>
            </p:cNvPr>
            <p:cNvSpPr/>
            <p:nvPr/>
          </p:nvSpPr>
          <p:spPr>
            <a:xfrm>
              <a:off x="7240503" y="2468143"/>
              <a:ext cx="19050" cy="28575"/>
            </a:xfrm>
            <a:custGeom>
              <a:avLst/>
              <a:gdLst>
                <a:gd name="connsiteX0" fmla="*/ 19452 w 19050"/>
                <a:gd name="connsiteY0" fmla="*/ 24549 h 28575"/>
                <a:gd name="connsiteX1" fmla="*/ 19452 w 19050"/>
                <a:gd name="connsiteY1" fmla="*/ 24549 h 28575"/>
              </a:gdLst>
              <a:ahLst/>
              <a:cxnLst>
                <a:cxn ang="0">
                  <a:pos x="connsiteX0" y="connsiteY0"/>
                </a:cxn>
                <a:cxn ang="0">
                  <a:pos x="connsiteX1" y="connsiteY1"/>
                </a:cxn>
              </a:cxnLst>
              <a:rect l="l" t="t" r="r" b="b"/>
              <a:pathLst>
                <a:path w="19050" h="28575">
                  <a:moveTo>
                    <a:pt x="19452" y="24549"/>
                  </a:moveTo>
                  <a:cubicBezTo>
                    <a:pt x="7069" y="-4026"/>
                    <a:pt x="-551" y="7404"/>
                    <a:pt x="19452" y="24549"/>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D5BD8BC-7CBE-4F58-BEBD-C3C835E5917A}"/>
                </a:ext>
              </a:extLst>
            </p:cNvPr>
            <p:cNvSpPr/>
            <p:nvPr/>
          </p:nvSpPr>
          <p:spPr>
            <a:xfrm>
              <a:off x="7244930" y="2487344"/>
              <a:ext cx="9525" cy="9525"/>
            </a:xfrm>
            <a:custGeom>
              <a:avLst/>
              <a:gdLst>
                <a:gd name="connsiteX0" fmla="*/ 9310 w 9525"/>
                <a:gd name="connsiteY0" fmla="*/ 7253 h 9525"/>
                <a:gd name="connsiteX1" fmla="*/ 9310 w 9525"/>
                <a:gd name="connsiteY1" fmla="*/ 7253 h 9525"/>
              </a:gdLst>
              <a:ahLst/>
              <a:cxnLst>
                <a:cxn ang="0">
                  <a:pos x="connsiteX0" y="connsiteY0"/>
                </a:cxn>
                <a:cxn ang="0">
                  <a:pos x="connsiteX1" y="connsiteY1"/>
                </a:cxn>
              </a:cxnLst>
              <a:rect l="l" t="t" r="r" b="b"/>
              <a:pathLst>
                <a:path w="9525" h="9525">
                  <a:moveTo>
                    <a:pt x="9310" y="7253"/>
                  </a:moveTo>
                  <a:cubicBezTo>
                    <a:pt x="3595" y="12016"/>
                    <a:pt x="11215" y="6301"/>
                    <a:pt x="9310" y="7253"/>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DB40658B-B703-4B6C-BEBF-591AC5178438}"/>
                </a:ext>
              </a:extLst>
            </p:cNvPr>
            <p:cNvSpPr/>
            <p:nvPr/>
          </p:nvSpPr>
          <p:spPr>
            <a:xfrm>
              <a:off x="7256601" y="2496978"/>
              <a:ext cx="9525" cy="19050"/>
            </a:xfrm>
            <a:custGeom>
              <a:avLst/>
              <a:gdLst>
                <a:gd name="connsiteX0" fmla="*/ 9068 w 9525"/>
                <a:gd name="connsiteY0" fmla="*/ 7144 h 19050"/>
                <a:gd name="connsiteX1" fmla="*/ 9068 w 9525"/>
                <a:gd name="connsiteY1" fmla="*/ 7144 h 19050"/>
              </a:gdLst>
              <a:ahLst/>
              <a:cxnLst>
                <a:cxn ang="0">
                  <a:pos x="connsiteX0" y="connsiteY0"/>
                </a:cxn>
                <a:cxn ang="0">
                  <a:pos x="connsiteX1" y="connsiteY1"/>
                </a:cxn>
              </a:cxnLst>
              <a:rect l="l" t="t" r="r" b="b"/>
              <a:pathLst>
                <a:path w="9525" h="19050">
                  <a:moveTo>
                    <a:pt x="9068" y="7144"/>
                  </a:moveTo>
                  <a:cubicBezTo>
                    <a:pt x="2401" y="16669"/>
                    <a:pt x="15736" y="19526"/>
                    <a:pt x="9068" y="7144"/>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D9FB729C-A1BC-4F00-9356-4EF56F9FFFC2}"/>
                </a:ext>
              </a:extLst>
            </p:cNvPr>
            <p:cNvSpPr/>
            <p:nvPr/>
          </p:nvSpPr>
          <p:spPr>
            <a:xfrm>
              <a:off x="7254716" y="248745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7144" y="10001"/>
                  </a:cubicBezTo>
                  <a:cubicBezTo>
                    <a:pt x="8096" y="9049"/>
                    <a:pt x="9049" y="8096"/>
                    <a:pt x="7144" y="7144"/>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03C66CEA-66B6-49F0-B7A0-751E4290C81C}"/>
                </a:ext>
              </a:extLst>
            </p:cNvPr>
            <p:cNvSpPr/>
            <p:nvPr/>
          </p:nvSpPr>
          <p:spPr>
            <a:xfrm>
              <a:off x="7258526" y="251317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B488AA0A-6CBF-4E3B-8971-AC838C131786}"/>
                </a:ext>
              </a:extLst>
            </p:cNvPr>
            <p:cNvSpPr/>
            <p:nvPr/>
          </p:nvSpPr>
          <p:spPr>
            <a:xfrm>
              <a:off x="7262336" y="2508324"/>
              <a:ext cx="9525" cy="9525"/>
            </a:xfrm>
            <a:custGeom>
              <a:avLst/>
              <a:gdLst>
                <a:gd name="connsiteX0" fmla="*/ 7144 w 9525"/>
                <a:gd name="connsiteY0" fmla="*/ 7228 h 9525"/>
                <a:gd name="connsiteX1" fmla="*/ 7144 w 9525"/>
                <a:gd name="connsiteY1" fmla="*/ 7228 h 9525"/>
              </a:gdLst>
              <a:ahLst/>
              <a:cxnLst>
                <a:cxn ang="0">
                  <a:pos x="connsiteX0" y="connsiteY0"/>
                </a:cxn>
                <a:cxn ang="0">
                  <a:pos x="connsiteX1" y="connsiteY1"/>
                </a:cxn>
              </a:cxnLst>
              <a:rect l="l" t="t" r="r" b="b"/>
              <a:pathLst>
                <a:path w="9525" h="9525">
                  <a:moveTo>
                    <a:pt x="7144" y="7228"/>
                  </a:moveTo>
                  <a:cubicBezTo>
                    <a:pt x="14764" y="13895"/>
                    <a:pt x="8096" y="6275"/>
                    <a:pt x="7144" y="7228"/>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318D195B-5270-45B3-BE82-0B95A4CF0CC5}"/>
                </a:ext>
              </a:extLst>
            </p:cNvPr>
            <p:cNvSpPr/>
            <p:nvPr/>
          </p:nvSpPr>
          <p:spPr>
            <a:xfrm>
              <a:off x="7261384" y="2515076"/>
              <a:ext cx="152400" cy="38100"/>
            </a:xfrm>
            <a:custGeom>
              <a:avLst/>
              <a:gdLst>
                <a:gd name="connsiteX0" fmla="*/ 150019 w 152400"/>
                <a:gd name="connsiteY0" fmla="*/ 31909 h 38100"/>
                <a:gd name="connsiteX1" fmla="*/ 10954 w 152400"/>
                <a:gd name="connsiteY1" fmla="*/ 7144 h 38100"/>
                <a:gd name="connsiteX2" fmla="*/ 7144 w 152400"/>
                <a:gd name="connsiteY2" fmla="*/ 12859 h 38100"/>
                <a:gd name="connsiteX3" fmla="*/ 150019 w 152400"/>
                <a:gd name="connsiteY3" fmla="*/ 31909 h 38100"/>
              </a:gdLst>
              <a:ahLst/>
              <a:cxnLst>
                <a:cxn ang="0">
                  <a:pos x="connsiteX0" y="connsiteY0"/>
                </a:cxn>
                <a:cxn ang="0">
                  <a:pos x="connsiteX1" y="connsiteY1"/>
                </a:cxn>
                <a:cxn ang="0">
                  <a:pos x="connsiteX2" y="connsiteY2"/>
                </a:cxn>
                <a:cxn ang="0">
                  <a:pos x="connsiteX3" y="connsiteY3"/>
                </a:cxn>
              </a:cxnLst>
              <a:rect l="l" t="t" r="r" b="b"/>
              <a:pathLst>
                <a:path w="152400" h="38100">
                  <a:moveTo>
                    <a:pt x="150019" y="31909"/>
                  </a:moveTo>
                  <a:cubicBezTo>
                    <a:pt x="146209" y="3334"/>
                    <a:pt x="30004" y="34766"/>
                    <a:pt x="10954" y="7144"/>
                  </a:cubicBezTo>
                  <a:cubicBezTo>
                    <a:pt x="15716" y="15716"/>
                    <a:pt x="13811" y="17621"/>
                    <a:pt x="7144" y="12859"/>
                  </a:cubicBezTo>
                  <a:cubicBezTo>
                    <a:pt x="26194" y="42386"/>
                    <a:pt x="148114" y="31909"/>
                    <a:pt x="150019" y="31909"/>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12BC676-EC01-4498-9ADB-DCF201C15112}"/>
                </a:ext>
              </a:extLst>
            </p:cNvPr>
            <p:cNvSpPr/>
            <p:nvPr/>
          </p:nvSpPr>
          <p:spPr>
            <a:xfrm>
              <a:off x="7386983" y="2541746"/>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5369" y="10954"/>
                    <a:pt x="9179" y="9049"/>
                    <a:pt x="8227" y="7144"/>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DE74DCB2-2964-4536-AA09-36CA20665E77}"/>
                </a:ext>
              </a:extLst>
            </p:cNvPr>
            <p:cNvSpPr/>
            <p:nvPr/>
          </p:nvSpPr>
          <p:spPr>
            <a:xfrm>
              <a:off x="7404259" y="2539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4A65BFC1-0816-4C4F-8D9E-AE2757EA8548}"/>
                </a:ext>
              </a:extLst>
            </p:cNvPr>
            <p:cNvSpPr/>
            <p:nvPr/>
          </p:nvSpPr>
          <p:spPr>
            <a:xfrm>
              <a:off x="7371874" y="25284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C6ED1504-C5BF-4CF0-964D-87B0AD283A78}"/>
                </a:ext>
              </a:extLst>
            </p:cNvPr>
            <p:cNvSpPr/>
            <p:nvPr/>
          </p:nvSpPr>
          <p:spPr>
            <a:xfrm>
              <a:off x="7364254" y="2538888"/>
              <a:ext cx="9525" cy="9525"/>
            </a:xfrm>
            <a:custGeom>
              <a:avLst/>
              <a:gdLst>
                <a:gd name="connsiteX0" fmla="*/ 10954 w 9525"/>
                <a:gd name="connsiteY0" fmla="*/ 10954 h 9525"/>
                <a:gd name="connsiteX1" fmla="*/ 7144 w 9525"/>
                <a:gd name="connsiteY1" fmla="*/ 7144 h 9525"/>
                <a:gd name="connsiteX2" fmla="*/ 10954 w 9525"/>
                <a:gd name="connsiteY2" fmla="*/ 10954 h 9525"/>
              </a:gdLst>
              <a:ahLst/>
              <a:cxnLst>
                <a:cxn ang="0">
                  <a:pos x="connsiteX0" y="connsiteY0"/>
                </a:cxn>
                <a:cxn ang="0">
                  <a:pos x="connsiteX1" y="connsiteY1"/>
                </a:cxn>
                <a:cxn ang="0">
                  <a:pos x="connsiteX2" y="connsiteY2"/>
                </a:cxn>
              </a:cxnLst>
              <a:rect l="l" t="t" r="r" b="b"/>
              <a:pathLst>
                <a:path w="9525" h="9525">
                  <a:moveTo>
                    <a:pt x="10954" y="10954"/>
                  </a:moveTo>
                  <a:cubicBezTo>
                    <a:pt x="10001" y="10001"/>
                    <a:pt x="8096" y="9049"/>
                    <a:pt x="7144" y="7144"/>
                  </a:cubicBezTo>
                  <a:cubicBezTo>
                    <a:pt x="7144" y="9049"/>
                    <a:pt x="7144" y="10001"/>
                    <a:pt x="10954" y="10954"/>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B46C5867-706B-4420-A9AC-79A2518A4E39}"/>
                </a:ext>
              </a:extLst>
            </p:cNvPr>
            <p:cNvSpPr/>
            <p:nvPr/>
          </p:nvSpPr>
          <p:spPr>
            <a:xfrm>
              <a:off x="7332821" y="2538888"/>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10001"/>
                  </a:cubicBezTo>
                  <a:cubicBezTo>
                    <a:pt x="9049" y="10001"/>
                    <a:pt x="10001" y="9049"/>
                    <a:pt x="8096" y="7144"/>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C2C6AEBC-118C-4330-A49B-AD9E1C6255F6}"/>
                </a:ext>
              </a:extLst>
            </p:cNvPr>
            <p:cNvSpPr/>
            <p:nvPr/>
          </p:nvSpPr>
          <p:spPr>
            <a:xfrm>
              <a:off x="7394734" y="2540773"/>
              <a:ext cx="19050" cy="9525"/>
            </a:xfrm>
            <a:custGeom>
              <a:avLst/>
              <a:gdLst>
                <a:gd name="connsiteX0" fmla="*/ 7144 w 19050"/>
                <a:gd name="connsiteY0" fmla="*/ 9069 h 9525"/>
                <a:gd name="connsiteX1" fmla="*/ 7144 w 19050"/>
                <a:gd name="connsiteY1" fmla="*/ 9069 h 9525"/>
              </a:gdLst>
              <a:ahLst/>
              <a:cxnLst>
                <a:cxn ang="0">
                  <a:pos x="connsiteX0" y="connsiteY0"/>
                </a:cxn>
                <a:cxn ang="0">
                  <a:pos x="connsiteX1" y="connsiteY1"/>
                </a:cxn>
              </a:cxnLst>
              <a:rect l="l" t="t" r="r" b="b"/>
              <a:pathLst>
                <a:path w="19050" h="9525">
                  <a:moveTo>
                    <a:pt x="7144" y="9069"/>
                  </a:moveTo>
                  <a:cubicBezTo>
                    <a:pt x="9049" y="8117"/>
                    <a:pt x="20479" y="5259"/>
                    <a:pt x="7144" y="9069"/>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42292277-685C-461C-AC3A-42AE91D43870}"/>
                </a:ext>
              </a:extLst>
            </p:cNvPr>
            <p:cNvSpPr/>
            <p:nvPr/>
          </p:nvSpPr>
          <p:spPr>
            <a:xfrm>
              <a:off x="7408069" y="2522854"/>
              <a:ext cx="85725" cy="19050"/>
            </a:xfrm>
            <a:custGeom>
              <a:avLst/>
              <a:gdLst>
                <a:gd name="connsiteX0" fmla="*/ 79534 w 85725"/>
                <a:gd name="connsiteY0" fmla="*/ 10796 h 19050"/>
                <a:gd name="connsiteX1" fmla="*/ 7144 w 85725"/>
                <a:gd name="connsiteY1" fmla="*/ 18416 h 19050"/>
                <a:gd name="connsiteX2" fmla="*/ 79534 w 85725"/>
                <a:gd name="connsiteY2" fmla="*/ 10796 h 19050"/>
              </a:gdLst>
              <a:ahLst/>
              <a:cxnLst>
                <a:cxn ang="0">
                  <a:pos x="connsiteX0" y="connsiteY0"/>
                </a:cxn>
                <a:cxn ang="0">
                  <a:pos x="connsiteX1" y="connsiteY1"/>
                </a:cxn>
                <a:cxn ang="0">
                  <a:pos x="connsiteX2" y="connsiteY2"/>
                </a:cxn>
              </a:cxnLst>
              <a:rect l="l" t="t" r="r" b="b"/>
              <a:pathLst>
                <a:path w="85725" h="19050">
                  <a:moveTo>
                    <a:pt x="79534" y="10796"/>
                  </a:moveTo>
                  <a:cubicBezTo>
                    <a:pt x="69056" y="-634"/>
                    <a:pt x="14764" y="18416"/>
                    <a:pt x="7144" y="18416"/>
                  </a:cubicBezTo>
                  <a:cubicBezTo>
                    <a:pt x="35719" y="25083"/>
                    <a:pt x="77629" y="9843"/>
                    <a:pt x="79534" y="10796"/>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E5111CAB-6654-4DD3-8267-68B90209889E}"/>
                </a:ext>
              </a:extLst>
            </p:cNvPr>
            <p:cNvSpPr/>
            <p:nvPr/>
          </p:nvSpPr>
          <p:spPr>
            <a:xfrm>
              <a:off x="7428071" y="25369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7908E810-D005-4441-9C51-75289EBBE03A}"/>
                </a:ext>
              </a:extLst>
            </p:cNvPr>
            <p:cNvSpPr/>
            <p:nvPr/>
          </p:nvSpPr>
          <p:spPr>
            <a:xfrm>
              <a:off x="7493552" y="2522696"/>
              <a:ext cx="57150" cy="19050"/>
            </a:xfrm>
            <a:custGeom>
              <a:avLst/>
              <a:gdLst>
                <a:gd name="connsiteX0" fmla="*/ 17863 w 57150"/>
                <a:gd name="connsiteY0" fmla="*/ 16669 h 19050"/>
                <a:gd name="connsiteX1" fmla="*/ 52153 w 57150"/>
                <a:gd name="connsiteY1" fmla="*/ 7144 h 19050"/>
                <a:gd name="connsiteX2" fmla="*/ 10243 w 57150"/>
                <a:gd name="connsiteY2" fmla="*/ 8096 h 19050"/>
                <a:gd name="connsiteX3" fmla="*/ 17863 w 57150"/>
                <a:gd name="connsiteY3" fmla="*/ 16669 h 19050"/>
              </a:gdLst>
              <a:ahLst/>
              <a:cxnLst>
                <a:cxn ang="0">
                  <a:pos x="connsiteX0" y="connsiteY0"/>
                </a:cxn>
                <a:cxn ang="0">
                  <a:pos x="connsiteX1" y="connsiteY1"/>
                </a:cxn>
                <a:cxn ang="0">
                  <a:pos x="connsiteX2" y="connsiteY2"/>
                </a:cxn>
                <a:cxn ang="0">
                  <a:pos x="connsiteX3" y="connsiteY3"/>
                </a:cxn>
              </a:cxnLst>
              <a:rect l="l" t="t" r="r" b="b"/>
              <a:pathLst>
                <a:path w="57150" h="19050">
                  <a:moveTo>
                    <a:pt x="17863" y="16669"/>
                  </a:moveTo>
                  <a:cubicBezTo>
                    <a:pt x="28341" y="19526"/>
                    <a:pt x="38818" y="9049"/>
                    <a:pt x="52153" y="7144"/>
                  </a:cubicBezTo>
                  <a:cubicBezTo>
                    <a:pt x="60725" y="10001"/>
                    <a:pt x="8338" y="8096"/>
                    <a:pt x="10243" y="8096"/>
                  </a:cubicBezTo>
                  <a:cubicBezTo>
                    <a:pt x="6433" y="22384"/>
                    <a:pt x="3575" y="19526"/>
                    <a:pt x="17863" y="16669"/>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AE4B3061-2F3A-41BA-B990-7B847B2E8EA3}"/>
                </a:ext>
              </a:extLst>
            </p:cNvPr>
            <p:cNvSpPr/>
            <p:nvPr/>
          </p:nvSpPr>
          <p:spPr>
            <a:xfrm>
              <a:off x="7488079" y="2532844"/>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9049" y="3663"/>
                    <a:pt x="8096" y="9378"/>
                    <a:pt x="7144" y="10330"/>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F99FABEC-0ABF-486F-AEAE-5CE02B10D1D0}"/>
                </a:ext>
              </a:extLst>
            </p:cNvPr>
            <p:cNvSpPr/>
            <p:nvPr/>
          </p:nvSpPr>
          <p:spPr>
            <a:xfrm>
              <a:off x="7489984" y="2522696"/>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9049"/>
                    <a:pt x="7144" y="10001"/>
                  </a:cubicBezTo>
                  <a:cubicBezTo>
                    <a:pt x="10954" y="11906"/>
                    <a:pt x="10954" y="10001"/>
                    <a:pt x="8096" y="7144"/>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97A7923-249E-447D-BABF-578B28EC7F4B}"/>
                </a:ext>
              </a:extLst>
            </p:cNvPr>
            <p:cNvSpPr/>
            <p:nvPr/>
          </p:nvSpPr>
          <p:spPr>
            <a:xfrm>
              <a:off x="7530941" y="25341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9049" y="8117"/>
                    <a:pt x="7144" y="9069"/>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57688957-A9E3-4A6F-A90D-81C082F98B1A}"/>
                </a:ext>
              </a:extLst>
            </p:cNvPr>
            <p:cNvSpPr/>
            <p:nvPr/>
          </p:nvSpPr>
          <p:spPr>
            <a:xfrm>
              <a:off x="7545641" y="2520791"/>
              <a:ext cx="28575" cy="19050"/>
            </a:xfrm>
            <a:custGeom>
              <a:avLst/>
              <a:gdLst>
                <a:gd name="connsiteX0" fmla="*/ 21971 w 28575"/>
                <a:gd name="connsiteY0" fmla="*/ 7144 h 19050"/>
                <a:gd name="connsiteX1" fmla="*/ 21971 w 28575"/>
                <a:gd name="connsiteY1" fmla="*/ 7144 h 19050"/>
              </a:gdLst>
              <a:ahLst/>
              <a:cxnLst>
                <a:cxn ang="0">
                  <a:pos x="connsiteX0" y="connsiteY0"/>
                </a:cxn>
                <a:cxn ang="0">
                  <a:pos x="connsiteX1" y="connsiteY1"/>
                </a:cxn>
              </a:cxnLst>
              <a:rect l="l" t="t" r="r" b="b"/>
              <a:pathLst>
                <a:path w="28575" h="19050">
                  <a:moveTo>
                    <a:pt x="21971" y="7144"/>
                  </a:moveTo>
                  <a:cubicBezTo>
                    <a:pt x="-6604" y="10001"/>
                    <a:pt x="13399" y="21431"/>
                    <a:pt x="21971" y="7144"/>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446BB9F5-856B-4888-9EBD-50976CA2DCF4}"/>
                </a:ext>
              </a:extLst>
            </p:cNvPr>
            <p:cNvSpPr/>
            <p:nvPr/>
          </p:nvSpPr>
          <p:spPr>
            <a:xfrm>
              <a:off x="7562778" y="2488406"/>
              <a:ext cx="114300" cy="57150"/>
            </a:xfrm>
            <a:custGeom>
              <a:avLst/>
              <a:gdLst>
                <a:gd name="connsiteX0" fmla="*/ 24837 w 114300"/>
                <a:gd name="connsiteY0" fmla="*/ 51911 h 57150"/>
                <a:gd name="connsiteX1" fmla="*/ 109610 w 114300"/>
                <a:gd name="connsiteY1" fmla="*/ 52864 h 57150"/>
                <a:gd name="connsiteX2" fmla="*/ 83892 w 114300"/>
                <a:gd name="connsiteY2" fmla="*/ 7144 h 57150"/>
                <a:gd name="connsiteX3" fmla="*/ 98180 w 114300"/>
                <a:gd name="connsiteY3" fmla="*/ 47149 h 57150"/>
                <a:gd name="connsiteX4" fmla="*/ 97228 w 114300"/>
                <a:gd name="connsiteY4" fmla="*/ 47149 h 57150"/>
                <a:gd name="connsiteX5" fmla="*/ 13407 w 114300"/>
                <a:gd name="connsiteY5" fmla="*/ 42386 h 57150"/>
                <a:gd name="connsiteX6" fmla="*/ 24837 w 114300"/>
                <a:gd name="connsiteY6" fmla="*/ 5191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24837" y="51911"/>
                  </a:moveTo>
                  <a:cubicBezTo>
                    <a:pt x="54365" y="52864"/>
                    <a:pt x="65795" y="50006"/>
                    <a:pt x="109610" y="52864"/>
                  </a:cubicBezTo>
                  <a:cubicBezTo>
                    <a:pt x="111515" y="50959"/>
                    <a:pt x="87703" y="10954"/>
                    <a:pt x="83892" y="7144"/>
                  </a:cubicBezTo>
                  <a:cubicBezTo>
                    <a:pt x="85797" y="10954"/>
                    <a:pt x="88655" y="37624"/>
                    <a:pt x="98180" y="47149"/>
                  </a:cubicBezTo>
                  <a:cubicBezTo>
                    <a:pt x="87703" y="40481"/>
                    <a:pt x="87703" y="40481"/>
                    <a:pt x="97228" y="47149"/>
                  </a:cubicBezTo>
                  <a:cubicBezTo>
                    <a:pt x="89607" y="50006"/>
                    <a:pt x="12455" y="42386"/>
                    <a:pt x="13407" y="42386"/>
                  </a:cubicBezTo>
                  <a:cubicBezTo>
                    <a:pt x="-5643" y="54769"/>
                    <a:pt x="24837" y="51911"/>
                    <a:pt x="24837" y="51911"/>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66A01FAA-0567-4EA3-8BAC-5942BEFE02A3}"/>
                </a:ext>
              </a:extLst>
            </p:cNvPr>
            <p:cNvSpPr/>
            <p:nvPr/>
          </p:nvSpPr>
          <p:spPr>
            <a:xfrm>
              <a:off x="7569994" y="25226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E58976A3-B86F-4AA1-8585-2BD70BFF93FD}"/>
                </a:ext>
              </a:extLst>
            </p:cNvPr>
            <p:cNvSpPr/>
            <p:nvPr/>
          </p:nvSpPr>
          <p:spPr>
            <a:xfrm>
              <a:off x="7638488" y="2487453"/>
              <a:ext cx="9525" cy="9525"/>
            </a:xfrm>
            <a:custGeom>
              <a:avLst/>
              <a:gdLst>
                <a:gd name="connsiteX0" fmla="*/ 9135 w 9525"/>
                <a:gd name="connsiteY0" fmla="*/ 9049 h 9525"/>
                <a:gd name="connsiteX1" fmla="*/ 8182 w 9525"/>
                <a:gd name="connsiteY1" fmla="*/ 7144 h 9525"/>
                <a:gd name="connsiteX2" fmla="*/ 9135 w 9525"/>
                <a:gd name="connsiteY2" fmla="*/ 9049 h 9525"/>
              </a:gdLst>
              <a:ahLst/>
              <a:cxnLst>
                <a:cxn ang="0">
                  <a:pos x="connsiteX0" y="connsiteY0"/>
                </a:cxn>
                <a:cxn ang="0">
                  <a:pos x="connsiteX1" y="connsiteY1"/>
                </a:cxn>
                <a:cxn ang="0">
                  <a:pos x="connsiteX2" y="connsiteY2"/>
                </a:cxn>
              </a:cxnLst>
              <a:rect l="l" t="t" r="r" b="b"/>
              <a:pathLst>
                <a:path w="9525" h="9525">
                  <a:moveTo>
                    <a:pt x="9135" y="9049"/>
                  </a:moveTo>
                  <a:cubicBezTo>
                    <a:pt x="9135" y="8096"/>
                    <a:pt x="8182" y="8096"/>
                    <a:pt x="8182" y="7144"/>
                  </a:cubicBezTo>
                  <a:cubicBezTo>
                    <a:pt x="6277" y="7144"/>
                    <a:pt x="7230" y="7144"/>
                    <a:pt x="9135" y="9049"/>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674C7934-7227-457C-804B-942DBAD56E67}"/>
                </a:ext>
              </a:extLst>
            </p:cNvPr>
            <p:cNvSpPr/>
            <p:nvPr/>
          </p:nvSpPr>
          <p:spPr>
            <a:xfrm>
              <a:off x="7560469" y="252555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9D37B59F-10C5-4B92-AEE7-F93C0D0D17A6}"/>
                </a:ext>
              </a:extLst>
            </p:cNvPr>
            <p:cNvSpPr/>
            <p:nvPr/>
          </p:nvSpPr>
          <p:spPr>
            <a:xfrm>
              <a:off x="7555706" y="25337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0954" y="6615"/>
                    <a:pt x="7144" y="7567"/>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F5E2AC9-D374-4EB3-9BFE-1247B0148A5E}"/>
                </a:ext>
              </a:extLst>
            </p:cNvPr>
            <p:cNvSpPr/>
            <p:nvPr/>
          </p:nvSpPr>
          <p:spPr>
            <a:xfrm>
              <a:off x="7630001" y="2467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977F7E4-FACE-4E7F-BBD9-EDFA2BCA1A56}"/>
                </a:ext>
              </a:extLst>
            </p:cNvPr>
            <p:cNvSpPr/>
            <p:nvPr/>
          </p:nvSpPr>
          <p:spPr>
            <a:xfrm>
              <a:off x="7606189" y="241125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FCAEE83E-F828-4F09-BF6C-202533DBEA41}"/>
                </a:ext>
              </a:extLst>
            </p:cNvPr>
            <p:cNvSpPr/>
            <p:nvPr/>
          </p:nvSpPr>
          <p:spPr>
            <a:xfrm>
              <a:off x="7444760" y="2389178"/>
              <a:ext cx="219075" cy="104775"/>
            </a:xfrm>
            <a:custGeom>
              <a:avLst/>
              <a:gdLst>
                <a:gd name="connsiteX0" fmla="*/ 15220 w 219075"/>
                <a:gd name="connsiteY0" fmla="*/ 17789 h 104775"/>
                <a:gd name="connsiteX1" fmla="*/ 128568 w 219075"/>
                <a:gd name="connsiteY1" fmla="*/ 15884 h 104775"/>
                <a:gd name="connsiteX2" fmla="*/ 180003 w 219075"/>
                <a:gd name="connsiteY2" fmla="*/ 58746 h 104775"/>
                <a:gd name="connsiteX3" fmla="*/ 164763 w 219075"/>
                <a:gd name="connsiteY3" fmla="*/ 54936 h 104775"/>
                <a:gd name="connsiteX4" fmla="*/ 196195 w 219075"/>
                <a:gd name="connsiteY4" fmla="*/ 104466 h 104775"/>
                <a:gd name="connsiteX5" fmla="*/ 15220 w 219075"/>
                <a:gd name="connsiteY5" fmla="*/ 1778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104775">
                  <a:moveTo>
                    <a:pt x="15220" y="17789"/>
                  </a:moveTo>
                  <a:cubicBezTo>
                    <a:pt x="-27642" y="30171"/>
                    <a:pt x="113328" y="18741"/>
                    <a:pt x="128568" y="15884"/>
                  </a:cubicBezTo>
                  <a:cubicBezTo>
                    <a:pt x="131425" y="21599"/>
                    <a:pt x="160000" y="30171"/>
                    <a:pt x="180003" y="58746"/>
                  </a:cubicBezTo>
                  <a:cubicBezTo>
                    <a:pt x="175240" y="64461"/>
                    <a:pt x="170478" y="62556"/>
                    <a:pt x="164763" y="54936"/>
                  </a:cubicBezTo>
                  <a:cubicBezTo>
                    <a:pt x="178098" y="65414"/>
                    <a:pt x="173335" y="93989"/>
                    <a:pt x="196195" y="104466"/>
                  </a:cubicBezTo>
                  <a:cubicBezTo>
                    <a:pt x="287635" y="82559"/>
                    <a:pt x="-16212" y="-26979"/>
                    <a:pt x="15220" y="1778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9BE1B58-3DF6-4141-94DA-A78144A73567}"/>
                </a:ext>
              </a:extLst>
            </p:cNvPr>
            <p:cNvSpPr/>
            <p:nvPr/>
          </p:nvSpPr>
          <p:spPr>
            <a:xfrm>
              <a:off x="7514106" y="2398431"/>
              <a:ext cx="9525" cy="9525"/>
            </a:xfrm>
            <a:custGeom>
              <a:avLst/>
              <a:gdLst>
                <a:gd name="connsiteX0" fmla="*/ 11597 w 9525"/>
                <a:gd name="connsiteY0" fmla="*/ 9488 h 9525"/>
                <a:gd name="connsiteX1" fmla="*/ 11597 w 9525"/>
                <a:gd name="connsiteY1" fmla="*/ 9488 h 9525"/>
              </a:gdLst>
              <a:ahLst/>
              <a:cxnLst>
                <a:cxn ang="0">
                  <a:pos x="connsiteX0" y="connsiteY0"/>
                </a:cxn>
                <a:cxn ang="0">
                  <a:pos x="connsiteX1" y="connsiteY1"/>
                </a:cxn>
              </a:cxnLst>
              <a:rect l="l" t="t" r="r" b="b"/>
              <a:pathLst>
                <a:path w="9525" h="9525">
                  <a:moveTo>
                    <a:pt x="11597" y="9488"/>
                  </a:moveTo>
                  <a:cubicBezTo>
                    <a:pt x="2072" y="4726"/>
                    <a:pt x="10644" y="8536"/>
                    <a:pt x="11597" y="9488"/>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3B71E43E-F837-4208-AE83-0053D0223A7F}"/>
                </a:ext>
              </a:extLst>
            </p:cNvPr>
            <p:cNvSpPr/>
            <p:nvPr/>
          </p:nvSpPr>
          <p:spPr>
            <a:xfrm>
              <a:off x="7512823" y="24007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8096"/>
                    <a:pt x="8117" y="8096"/>
                    <a:pt x="9069" y="7144"/>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8696D818-76F6-4822-8233-39C8150CB540}"/>
                </a:ext>
              </a:extLst>
            </p:cNvPr>
            <p:cNvSpPr/>
            <p:nvPr/>
          </p:nvSpPr>
          <p:spPr>
            <a:xfrm>
              <a:off x="7434739" y="2400352"/>
              <a:ext cx="9525" cy="9525"/>
            </a:xfrm>
            <a:custGeom>
              <a:avLst/>
              <a:gdLst>
                <a:gd name="connsiteX0" fmla="*/ 10954 w 9525"/>
                <a:gd name="connsiteY0" fmla="*/ 7567 h 9525"/>
                <a:gd name="connsiteX1" fmla="*/ 7144 w 9525"/>
                <a:gd name="connsiteY1" fmla="*/ 7567 h 9525"/>
                <a:gd name="connsiteX2" fmla="*/ 10954 w 9525"/>
                <a:gd name="connsiteY2" fmla="*/ 7567 h 9525"/>
              </a:gdLst>
              <a:ahLst/>
              <a:cxnLst>
                <a:cxn ang="0">
                  <a:pos x="connsiteX0" y="connsiteY0"/>
                </a:cxn>
                <a:cxn ang="0">
                  <a:pos x="connsiteX1" y="connsiteY1"/>
                </a:cxn>
                <a:cxn ang="0">
                  <a:pos x="connsiteX2" y="connsiteY2"/>
                </a:cxn>
              </a:cxnLst>
              <a:rect l="l" t="t" r="r" b="b"/>
              <a:pathLst>
                <a:path w="9525" h="9525">
                  <a:moveTo>
                    <a:pt x="10954" y="7567"/>
                  </a:moveTo>
                  <a:cubicBezTo>
                    <a:pt x="10001" y="7567"/>
                    <a:pt x="8096" y="6615"/>
                    <a:pt x="7144" y="7567"/>
                  </a:cubicBezTo>
                  <a:cubicBezTo>
                    <a:pt x="8096" y="8520"/>
                    <a:pt x="10001" y="8520"/>
                    <a:pt x="10954" y="7567"/>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E321385B-5668-4FD5-B01F-034A02F050C3}"/>
                </a:ext>
              </a:extLst>
            </p:cNvPr>
            <p:cNvSpPr/>
            <p:nvPr/>
          </p:nvSpPr>
          <p:spPr>
            <a:xfrm>
              <a:off x="7433786" y="24026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10001" y="8096"/>
                    <a:pt x="7144" y="7144"/>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B90ED57-AA8E-4835-9630-B88691153B77}"/>
                </a:ext>
              </a:extLst>
            </p:cNvPr>
            <p:cNvSpPr/>
            <p:nvPr/>
          </p:nvSpPr>
          <p:spPr>
            <a:xfrm>
              <a:off x="7324311" y="2404586"/>
              <a:ext cx="114300" cy="9525"/>
            </a:xfrm>
            <a:custGeom>
              <a:avLst/>
              <a:gdLst>
                <a:gd name="connsiteX0" fmla="*/ 8034 w 114300"/>
                <a:gd name="connsiteY0" fmla="*/ 10001 h 9525"/>
                <a:gd name="connsiteX1" fmla="*/ 115667 w 114300"/>
                <a:gd name="connsiteY1" fmla="*/ 7144 h 9525"/>
                <a:gd name="connsiteX2" fmla="*/ 102332 w 114300"/>
                <a:gd name="connsiteY2" fmla="*/ 10001 h 9525"/>
                <a:gd name="connsiteX3" fmla="*/ 8034 w 114300"/>
                <a:gd name="connsiteY3" fmla="*/ 10001 h 9525"/>
              </a:gdLst>
              <a:ahLst/>
              <a:cxnLst>
                <a:cxn ang="0">
                  <a:pos x="connsiteX0" y="connsiteY0"/>
                </a:cxn>
                <a:cxn ang="0">
                  <a:pos x="connsiteX1" y="connsiteY1"/>
                </a:cxn>
                <a:cxn ang="0">
                  <a:pos x="connsiteX2" y="connsiteY2"/>
                </a:cxn>
                <a:cxn ang="0">
                  <a:pos x="connsiteX3" y="connsiteY3"/>
                </a:cxn>
              </a:cxnLst>
              <a:rect l="l" t="t" r="r" b="b"/>
              <a:pathLst>
                <a:path w="114300" h="9525">
                  <a:moveTo>
                    <a:pt x="8034" y="10001"/>
                  </a:moveTo>
                  <a:cubicBezTo>
                    <a:pt x="-2443" y="8096"/>
                    <a:pt x="82329" y="15716"/>
                    <a:pt x="115667" y="7144"/>
                  </a:cubicBezTo>
                  <a:cubicBezTo>
                    <a:pt x="100427" y="9049"/>
                    <a:pt x="96617" y="10001"/>
                    <a:pt x="102332" y="10001"/>
                  </a:cubicBezTo>
                  <a:cubicBezTo>
                    <a:pt x="106142" y="4286"/>
                    <a:pt x="8987" y="12859"/>
                    <a:pt x="8034" y="10001"/>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53230EE6-2616-4080-90B6-CC76190C8C53}"/>
                </a:ext>
              </a:extLst>
            </p:cNvPr>
            <p:cNvSpPr/>
            <p:nvPr/>
          </p:nvSpPr>
          <p:spPr>
            <a:xfrm>
              <a:off x="7299762" y="2411676"/>
              <a:ext cx="9525" cy="9525"/>
            </a:xfrm>
            <a:custGeom>
              <a:avLst/>
              <a:gdLst>
                <a:gd name="connsiteX0" fmla="*/ 9723 w 9525"/>
                <a:gd name="connsiteY0" fmla="*/ 8627 h 9525"/>
                <a:gd name="connsiteX1" fmla="*/ 9723 w 9525"/>
                <a:gd name="connsiteY1" fmla="*/ 8627 h 9525"/>
              </a:gdLst>
              <a:ahLst/>
              <a:cxnLst>
                <a:cxn ang="0">
                  <a:pos x="connsiteX0" y="connsiteY0"/>
                </a:cxn>
                <a:cxn ang="0">
                  <a:pos x="connsiteX1" y="connsiteY1"/>
                </a:cxn>
              </a:cxnLst>
              <a:rect l="l" t="t" r="r" b="b"/>
              <a:pathLst>
                <a:path w="9525" h="9525">
                  <a:moveTo>
                    <a:pt x="9723" y="8627"/>
                  </a:moveTo>
                  <a:cubicBezTo>
                    <a:pt x="17343" y="3864"/>
                    <a:pt x="1151" y="12436"/>
                    <a:pt x="9723" y="8627"/>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9581D6C1-6ED3-43FF-B00E-20694C82DBAF}"/>
                </a:ext>
              </a:extLst>
            </p:cNvPr>
            <p:cNvSpPr/>
            <p:nvPr/>
          </p:nvSpPr>
          <p:spPr>
            <a:xfrm>
              <a:off x="7236648" y="2408006"/>
              <a:ext cx="66675" cy="19050"/>
            </a:xfrm>
            <a:custGeom>
              <a:avLst/>
              <a:gdLst>
                <a:gd name="connsiteX0" fmla="*/ 27117 w 66675"/>
                <a:gd name="connsiteY0" fmla="*/ 12296 h 19050"/>
                <a:gd name="connsiteX1" fmla="*/ 67121 w 66675"/>
                <a:gd name="connsiteY1" fmla="*/ 10391 h 19050"/>
                <a:gd name="connsiteX2" fmla="*/ 60454 w 66675"/>
                <a:gd name="connsiteY2" fmla="*/ 8486 h 19050"/>
                <a:gd name="connsiteX3" fmla="*/ 27117 w 66675"/>
                <a:gd name="connsiteY3" fmla="*/ 12296 h 19050"/>
              </a:gdLst>
              <a:ahLst/>
              <a:cxnLst>
                <a:cxn ang="0">
                  <a:pos x="connsiteX0" y="connsiteY0"/>
                </a:cxn>
                <a:cxn ang="0">
                  <a:pos x="connsiteX1" y="connsiteY1"/>
                </a:cxn>
                <a:cxn ang="0">
                  <a:pos x="connsiteX2" y="connsiteY2"/>
                </a:cxn>
                <a:cxn ang="0">
                  <a:pos x="connsiteX3" y="connsiteY3"/>
                </a:cxn>
              </a:cxnLst>
              <a:rect l="l" t="t" r="r" b="b"/>
              <a:pathLst>
                <a:path w="66675" h="19050">
                  <a:moveTo>
                    <a:pt x="27117" y="12296"/>
                  </a:moveTo>
                  <a:cubicBezTo>
                    <a:pt x="15687" y="22774"/>
                    <a:pt x="68074" y="13249"/>
                    <a:pt x="67121" y="10391"/>
                  </a:cubicBezTo>
                  <a:cubicBezTo>
                    <a:pt x="68074" y="12296"/>
                    <a:pt x="60454" y="7534"/>
                    <a:pt x="60454" y="8486"/>
                  </a:cubicBezTo>
                  <a:cubicBezTo>
                    <a:pt x="55692" y="5629"/>
                    <a:pt x="-30986" y="7534"/>
                    <a:pt x="27117" y="12296"/>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5418CE03-C045-4198-81E9-5833E791B9C2}"/>
                </a:ext>
              </a:extLst>
            </p:cNvPr>
            <p:cNvSpPr/>
            <p:nvPr/>
          </p:nvSpPr>
          <p:spPr>
            <a:xfrm>
              <a:off x="7254441" y="2415698"/>
              <a:ext cx="9525" cy="9525"/>
            </a:xfrm>
            <a:custGeom>
              <a:avLst/>
              <a:gdLst>
                <a:gd name="connsiteX0" fmla="*/ 7419 w 9525"/>
                <a:gd name="connsiteY0" fmla="*/ 8414 h 9525"/>
                <a:gd name="connsiteX1" fmla="*/ 7419 w 9525"/>
                <a:gd name="connsiteY1" fmla="*/ 8414 h 9525"/>
              </a:gdLst>
              <a:ahLst/>
              <a:cxnLst>
                <a:cxn ang="0">
                  <a:pos x="connsiteX0" y="connsiteY0"/>
                </a:cxn>
                <a:cxn ang="0">
                  <a:pos x="connsiteX1" y="connsiteY1"/>
                </a:cxn>
              </a:cxnLst>
              <a:rect l="l" t="t" r="r" b="b"/>
              <a:pathLst>
                <a:path w="9525" h="9525">
                  <a:moveTo>
                    <a:pt x="7419" y="8414"/>
                  </a:moveTo>
                  <a:cubicBezTo>
                    <a:pt x="8371" y="8414"/>
                    <a:pt x="6466" y="5556"/>
                    <a:pt x="7419" y="8414"/>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1AAAAB9C-2460-4522-99A2-158C25A5E261}"/>
                </a:ext>
              </a:extLst>
            </p:cNvPr>
            <p:cNvSpPr/>
            <p:nvPr/>
          </p:nvSpPr>
          <p:spPr>
            <a:xfrm>
              <a:off x="7598131" y="2441792"/>
              <a:ext cx="19050" cy="9525"/>
            </a:xfrm>
            <a:custGeom>
              <a:avLst/>
              <a:gdLst>
                <a:gd name="connsiteX0" fmla="*/ 7581 w 19050"/>
                <a:gd name="connsiteY0" fmla="*/ 11847 h 9525"/>
                <a:gd name="connsiteX1" fmla="*/ 7581 w 19050"/>
                <a:gd name="connsiteY1" fmla="*/ 11847 h 9525"/>
              </a:gdLst>
              <a:ahLst/>
              <a:cxnLst>
                <a:cxn ang="0">
                  <a:pos x="connsiteX0" y="connsiteY0"/>
                </a:cxn>
                <a:cxn ang="0">
                  <a:pos x="connsiteX1" y="connsiteY1"/>
                </a:cxn>
              </a:cxnLst>
              <a:rect l="l" t="t" r="r" b="b"/>
              <a:pathLst>
                <a:path w="19050" h="9525">
                  <a:moveTo>
                    <a:pt x="7581" y="11847"/>
                  </a:moveTo>
                  <a:cubicBezTo>
                    <a:pt x="26631" y="4227"/>
                    <a:pt x="3771" y="7085"/>
                    <a:pt x="7581" y="11847"/>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FBC6755E-8944-4AE4-9FA2-D0B2DEA31CBB}"/>
                </a:ext>
              </a:extLst>
            </p:cNvPr>
            <p:cNvSpPr/>
            <p:nvPr/>
          </p:nvSpPr>
          <p:spPr>
            <a:xfrm>
              <a:off x="7593489" y="24350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35719"/>
                    <a:pt x="8414" y="7144"/>
                    <a:pt x="8414" y="7144"/>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BDB182C8-2A67-485D-93DA-3815E425B583}"/>
                </a:ext>
              </a:extLst>
            </p:cNvPr>
            <p:cNvSpPr/>
            <p:nvPr/>
          </p:nvSpPr>
          <p:spPr>
            <a:xfrm>
              <a:off x="7597616" y="2446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2E835C8-0533-47CA-B34C-96B00D6A2FF6}"/>
                </a:ext>
              </a:extLst>
            </p:cNvPr>
            <p:cNvSpPr/>
            <p:nvPr/>
          </p:nvSpPr>
          <p:spPr>
            <a:xfrm>
              <a:off x="7389264" y="2494943"/>
              <a:ext cx="19050" cy="9525"/>
            </a:xfrm>
            <a:custGeom>
              <a:avLst/>
              <a:gdLst>
                <a:gd name="connsiteX0" fmla="*/ 8804 w 19050"/>
                <a:gd name="connsiteY0" fmla="*/ 8227 h 9525"/>
                <a:gd name="connsiteX1" fmla="*/ 8804 w 19050"/>
                <a:gd name="connsiteY1" fmla="*/ 8227 h 9525"/>
              </a:gdLst>
              <a:ahLst/>
              <a:cxnLst>
                <a:cxn ang="0">
                  <a:pos x="connsiteX0" y="connsiteY0"/>
                </a:cxn>
                <a:cxn ang="0">
                  <a:pos x="connsiteX1" y="connsiteY1"/>
                </a:cxn>
              </a:cxnLst>
              <a:rect l="l" t="t" r="r" b="b"/>
              <a:pathLst>
                <a:path w="19050" h="9525">
                  <a:moveTo>
                    <a:pt x="8804" y="8227"/>
                  </a:moveTo>
                  <a:cubicBezTo>
                    <a:pt x="23091" y="5369"/>
                    <a:pt x="1184" y="9179"/>
                    <a:pt x="8804" y="8227"/>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A4AC031-9B0B-489E-894D-3CD77598E715}"/>
                </a:ext>
              </a:extLst>
            </p:cNvPr>
            <p:cNvSpPr/>
            <p:nvPr/>
          </p:nvSpPr>
          <p:spPr>
            <a:xfrm>
              <a:off x="7255669" y="24874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8096" y="8096"/>
                    <a:pt x="8096"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B2B55ED1-52CD-4621-B962-56CF769952AA}"/>
                </a:ext>
              </a:extLst>
            </p:cNvPr>
            <p:cNvSpPr/>
            <p:nvPr/>
          </p:nvSpPr>
          <p:spPr>
            <a:xfrm>
              <a:off x="7386161" y="2503646"/>
              <a:ext cx="9525" cy="9525"/>
            </a:xfrm>
            <a:custGeom>
              <a:avLst/>
              <a:gdLst>
                <a:gd name="connsiteX0" fmla="*/ 8096 w 9525"/>
                <a:gd name="connsiteY0" fmla="*/ 7144 h 9525"/>
                <a:gd name="connsiteX1" fmla="*/ 7144 w 9525"/>
                <a:gd name="connsiteY1" fmla="*/ 1095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954"/>
                  </a:lnTo>
                  <a:cubicBezTo>
                    <a:pt x="7144" y="10001"/>
                    <a:pt x="7144" y="9049"/>
                    <a:pt x="8096" y="7144"/>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CF785E58-A3B2-4DB4-AF8F-36AEE56470BC}"/>
                </a:ext>
              </a:extLst>
            </p:cNvPr>
            <p:cNvSpPr/>
            <p:nvPr/>
          </p:nvSpPr>
          <p:spPr>
            <a:xfrm>
              <a:off x="7394840" y="2442285"/>
              <a:ext cx="9525" cy="9525"/>
            </a:xfrm>
            <a:custGeom>
              <a:avLst/>
              <a:gdLst>
                <a:gd name="connsiteX0" fmla="*/ 7990 w 9525"/>
                <a:gd name="connsiteY0" fmla="*/ 7545 h 9525"/>
                <a:gd name="connsiteX1" fmla="*/ 7990 w 9525"/>
                <a:gd name="connsiteY1" fmla="*/ 7545 h 9525"/>
              </a:gdLst>
              <a:ahLst/>
              <a:cxnLst>
                <a:cxn ang="0">
                  <a:pos x="connsiteX0" y="connsiteY0"/>
                </a:cxn>
                <a:cxn ang="0">
                  <a:pos x="connsiteX1" y="connsiteY1"/>
                </a:cxn>
              </a:cxnLst>
              <a:rect l="l" t="t" r="r" b="b"/>
              <a:pathLst>
                <a:path w="9525" h="9525">
                  <a:moveTo>
                    <a:pt x="7990" y="7545"/>
                  </a:moveTo>
                  <a:cubicBezTo>
                    <a:pt x="7990" y="5640"/>
                    <a:pt x="6085" y="11355"/>
                    <a:pt x="7990" y="7545"/>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CEC915F8-5286-44DC-865F-7CE255F68B9D}"/>
                </a:ext>
              </a:extLst>
            </p:cNvPr>
            <p:cNvSpPr/>
            <p:nvPr/>
          </p:nvSpPr>
          <p:spPr>
            <a:xfrm>
              <a:off x="7356634" y="25188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AAFF7C18-5CF2-4A25-87D6-820ECF506228}"/>
                </a:ext>
              </a:extLst>
            </p:cNvPr>
            <p:cNvSpPr/>
            <p:nvPr/>
          </p:nvSpPr>
          <p:spPr>
            <a:xfrm>
              <a:off x="7408063" y="2419826"/>
              <a:ext cx="19050" cy="19050"/>
            </a:xfrm>
            <a:custGeom>
              <a:avLst/>
              <a:gdLst>
                <a:gd name="connsiteX0" fmla="*/ 12865 w 19050"/>
                <a:gd name="connsiteY0" fmla="*/ 7144 h 19050"/>
                <a:gd name="connsiteX1" fmla="*/ 12865 w 19050"/>
                <a:gd name="connsiteY1" fmla="*/ 7144 h 19050"/>
              </a:gdLst>
              <a:ahLst/>
              <a:cxnLst>
                <a:cxn ang="0">
                  <a:pos x="connsiteX0" y="connsiteY0"/>
                </a:cxn>
                <a:cxn ang="0">
                  <a:pos x="connsiteX1" y="connsiteY1"/>
                </a:cxn>
              </a:cxnLst>
              <a:rect l="l" t="t" r="r" b="b"/>
              <a:pathLst>
                <a:path w="19050" h="19050">
                  <a:moveTo>
                    <a:pt x="12865" y="7144"/>
                  </a:moveTo>
                  <a:cubicBezTo>
                    <a:pt x="11912" y="9049"/>
                    <a:pt x="482" y="29051"/>
                    <a:pt x="12865" y="7144"/>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AF4230FA-8D31-4A7A-8038-2C03276901E7}"/>
                </a:ext>
              </a:extLst>
            </p:cNvPr>
            <p:cNvSpPr/>
            <p:nvPr/>
          </p:nvSpPr>
          <p:spPr>
            <a:xfrm>
              <a:off x="7296626" y="2458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5A5C00F1-C219-4963-8B7A-CA0F6566D74E}"/>
                </a:ext>
              </a:extLst>
            </p:cNvPr>
            <p:cNvSpPr/>
            <p:nvPr/>
          </p:nvSpPr>
          <p:spPr>
            <a:xfrm>
              <a:off x="7296626" y="245697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D27E7670-5CD6-4874-A591-95A8FFAB1023}"/>
                </a:ext>
              </a:extLst>
            </p:cNvPr>
            <p:cNvSpPr/>
            <p:nvPr/>
          </p:nvSpPr>
          <p:spPr>
            <a:xfrm>
              <a:off x="7387114" y="24998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6669"/>
                    <a:pt x="8096" y="8096"/>
                    <a:pt x="7144" y="7144"/>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D7763EC7-D1D1-4E5E-8EB9-2F42FEC7EB4C}"/>
                </a:ext>
              </a:extLst>
            </p:cNvPr>
            <p:cNvSpPr/>
            <p:nvPr/>
          </p:nvSpPr>
          <p:spPr>
            <a:xfrm>
              <a:off x="7389971" y="2484972"/>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10001" y="8672"/>
                    <a:pt x="11906" y="3910"/>
                    <a:pt x="7144" y="10577"/>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3CA08F7-0DC0-45EA-9E86-4E6BCA671834}"/>
                </a:ext>
              </a:extLst>
            </p:cNvPr>
            <p:cNvSpPr/>
            <p:nvPr/>
          </p:nvSpPr>
          <p:spPr>
            <a:xfrm>
              <a:off x="7358022" y="2521743"/>
              <a:ext cx="38100" cy="9525"/>
            </a:xfrm>
            <a:custGeom>
              <a:avLst/>
              <a:gdLst>
                <a:gd name="connsiteX0" fmla="*/ 9566 w 38100"/>
                <a:gd name="connsiteY0" fmla="*/ 7144 h 9525"/>
                <a:gd name="connsiteX1" fmla="*/ 9566 w 38100"/>
                <a:gd name="connsiteY1" fmla="*/ 7144 h 9525"/>
              </a:gdLst>
              <a:ahLst/>
              <a:cxnLst>
                <a:cxn ang="0">
                  <a:pos x="connsiteX0" y="connsiteY0"/>
                </a:cxn>
                <a:cxn ang="0">
                  <a:pos x="connsiteX1" y="connsiteY1"/>
                </a:cxn>
              </a:cxnLst>
              <a:rect l="l" t="t" r="r" b="b"/>
              <a:pathLst>
                <a:path w="38100" h="9525">
                  <a:moveTo>
                    <a:pt x="9566" y="7144"/>
                  </a:moveTo>
                  <a:cubicBezTo>
                    <a:pt x="-6627" y="10001"/>
                    <a:pt x="65763" y="10954"/>
                    <a:pt x="9566" y="7144"/>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D64FCC17-C3FA-4DBA-9F5F-F50F7E58F417}"/>
                </a:ext>
              </a:extLst>
            </p:cNvPr>
            <p:cNvSpPr/>
            <p:nvPr/>
          </p:nvSpPr>
          <p:spPr>
            <a:xfrm>
              <a:off x="7372826" y="25089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7567"/>
                    <a:pt x="7144" y="7567"/>
                    <a:pt x="7144" y="7567"/>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A4F13B1-0694-4EB1-B652-847CE7149EBF}"/>
                </a:ext>
              </a:extLst>
            </p:cNvPr>
            <p:cNvSpPr/>
            <p:nvPr/>
          </p:nvSpPr>
          <p:spPr>
            <a:xfrm>
              <a:off x="7365206" y="2514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37FA484B-9E24-4152-A351-BBD22EA9A14B}"/>
                </a:ext>
              </a:extLst>
            </p:cNvPr>
            <p:cNvSpPr/>
            <p:nvPr/>
          </p:nvSpPr>
          <p:spPr>
            <a:xfrm>
              <a:off x="7386161" y="248872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9049" y="3969"/>
                    <a:pt x="7144" y="9684"/>
                    <a:pt x="7144" y="9684"/>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B8CDC33E-C61C-44D2-95D9-19C4ACDCF6D6}"/>
                </a:ext>
              </a:extLst>
            </p:cNvPr>
            <p:cNvSpPr/>
            <p:nvPr/>
          </p:nvSpPr>
          <p:spPr>
            <a:xfrm>
              <a:off x="7387114" y="24979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EC40D927-BACC-4DE3-91DA-F77C14C0D419}"/>
                </a:ext>
              </a:extLst>
            </p:cNvPr>
            <p:cNvSpPr/>
            <p:nvPr/>
          </p:nvSpPr>
          <p:spPr>
            <a:xfrm>
              <a:off x="7341394" y="24884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D60A07D5-E9C9-424D-AE9F-5842D60D5E75}"/>
                </a:ext>
              </a:extLst>
            </p:cNvPr>
            <p:cNvSpPr/>
            <p:nvPr/>
          </p:nvSpPr>
          <p:spPr>
            <a:xfrm>
              <a:off x="7355681" y="2506955"/>
              <a:ext cx="28575" cy="19050"/>
            </a:xfrm>
            <a:custGeom>
              <a:avLst/>
              <a:gdLst>
                <a:gd name="connsiteX0" fmla="*/ 7144 w 28575"/>
                <a:gd name="connsiteY0" fmla="*/ 15264 h 19050"/>
                <a:gd name="connsiteX1" fmla="*/ 7144 w 28575"/>
                <a:gd name="connsiteY1" fmla="*/ 15264 h 19050"/>
              </a:gdLst>
              <a:ahLst/>
              <a:cxnLst>
                <a:cxn ang="0">
                  <a:pos x="connsiteX0" y="connsiteY0"/>
                </a:cxn>
                <a:cxn ang="0">
                  <a:pos x="connsiteX1" y="connsiteY1"/>
                </a:cxn>
              </a:cxnLst>
              <a:rect l="l" t="t" r="r" b="b"/>
              <a:pathLst>
                <a:path w="28575" h="19050">
                  <a:moveTo>
                    <a:pt x="7144" y="15264"/>
                  </a:moveTo>
                  <a:cubicBezTo>
                    <a:pt x="26194" y="11454"/>
                    <a:pt x="26194" y="-928"/>
                    <a:pt x="7144" y="15264"/>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AFF76391-EDEC-46FB-BBC5-D04CB9BB4ECB}"/>
                </a:ext>
              </a:extLst>
            </p:cNvPr>
            <p:cNvSpPr/>
            <p:nvPr/>
          </p:nvSpPr>
          <p:spPr>
            <a:xfrm>
              <a:off x="7383304" y="2492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89BD7E13-B0CF-415D-9546-0E2BB05A64BE}"/>
                </a:ext>
              </a:extLst>
            </p:cNvPr>
            <p:cNvSpPr/>
            <p:nvPr/>
          </p:nvSpPr>
          <p:spPr>
            <a:xfrm>
              <a:off x="7385716" y="2518669"/>
              <a:ext cx="28575" cy="19050"/>
            </a:xfrm>
            <a:custGeom>
              <a:avLst/>
              <a:gdLst>
                <a:gd name="connsiteX0" fmla="*/ 26640 w 28575"/>
                <a:gd name="connsiteY0" fmla="*/ 11170 h 19050"/>
                <a:gd name="connsiteX1" fmla="*/ 7590 w 28575"/>
                <a:gd name="connsiteY1" fmla="*/ 8313 h 19050"/>
                <a:gd name="connsiteX2" fmla="*/ 26640 w 28575"/>
                <a:gd name="connsiteY2" fmla="*/ 11170 h 19050"/>
                <a:gd name="connsiteX3" fmla="*/ 24734 w 28575"/>
                <a:gd name="connsiteY3" fmla="*/ 13075 h 19050"/>
                <a:gd name="connsiteX4" fmla="*/ 23782 w 28575"/>
                <a:gd name="connsiteY4" fmla="*/ 12123 h 19050"/>
                <a:gd name="connsiteX5" fmla="*/ 24734 w 28575"/>
                <a:gd name="connsiteY5" fmla="*/ 1307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6640" y="11170"/>
                  </a:moveTo>
                  <a:cubicBezTo>
                    <a:pt x="9494" y="11170"/>
                    <a:pt x="5684" y="20695"/>
                    <a:pt x="7590" y="8313"/>
                  </a:cubicBezTo>
                  <a:cubicBezTo>
                    <a:pt x="13304" y="9265"/>
                    <a:pt x="26640" y="3550"/>
                    <a:pt x="26640" y="11170"/>
                  </a:cubicBezTo>
                  <a:close/>
                  <a:moveTo>
                    <a:pt x="24734" y="13075"/>
                  </a:moveTo>
                  <a:lnTo>
                    <a:pt x="23782" y="12123"/>
                  </a:lnTo>
                  <a:cubicBezTo>
                    <a:pt x="23782" y="13075"/>
                    <a:pt x="24734" y="13075"/>
                    <a:pt x="24734" y="13075"/>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D644F8C-E61A-4804-830C-B5D7912EF221}"/>
                </a:ext>
              </a:extLst>
            </p:cNvPr>
            <p:cNvSpPr/>
            <p:nvPr/>
          </p:nvSpPr>
          <p:spPr>
            <a:xfrm>
              <a:off x="7573804"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60413C4C-DF4A-45CE-B84E-B72E2B7643C2}"/>
                </a:ext>
              </a:extLst>
            </p:cNvPr>
            <p:cNvSpPr/>
            <p:nvPr/>
          </p:nvSpPr>
          <p:spPr>
            <a:xfrm>
              <a:off x="7452836" y="24445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349DEA5-297E-44A1-AC8C-FB8A646597F6}"/>
                </a:ext>
              </a:extLst>
            </p:cNvPr>
            <p:cNvSpPr/>
            <p:nvPr/>
          </p:nvSpPr>
          <p:spPr>
            <a:xfrm>
              <a:off x="7468076" y="24207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8096" y="8096"/>
                    <a:pt x="7144" y="9049"/>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36C5E1FA-955D-4EF1-B3F5-A7D1D81659E9}"/>
                </a:ext>
              </a:extLst>
            </p:cNvPr>
            <p:cNvSpPr/>
            <p:nvPr/>
          </p:nvSpPr>
          <p:spPr>
            <a:xfrm>
              <a:off x="7562903" y="24360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C207329B-6009-4D05-B52D-58BD90219D7A}"/>
                </a:ext>
              </a:extLst>
            </p:cNvPr>
            <p:cNvSpPr/>
            <p:nvPr/>
          </p:nvSpPr>
          <p:spPr>
            <a:xfrm>
              <a:off x="7502366" y="243411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D3B0E3B7-0F42-499E-BCC2-959685AE7501}"/>
                </a:ext>
              </a:extLst>
            </p:cNvPr>
            <p:cNvSpPr/>
            <p:nvPr/>
          </p:nvSpPr>
          <p:spPr>
            <a:xfrm>
              <a:off x="74680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7F86404D-A987-477D-B328-C9F58A844C39}"/>
                </a:ext>
              </a:extLst>
            </p:cNvPr>
            <p:cNvSpPr/>
            <p:nvPr/>
          </p:nvSpPr>
          <p:spPr>
            <a:xfrm>
              <a:off x="7445216" y="2425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DD9B3887-6E5B-4C34-BE28-0F7CFA29678A}"/>
                </a:ext>
              </a:extLst>
            </p:cNvPr>
            <p:cNvSpPr/>
            <p:nvPr/>
          </p:nvSpPr>
          <p:spPr>
            <a:xfrm>
              <a:off x="7446698" y="244459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lnTo>
                    <a:pt x="7567" y="7144"/>
                  </a:ln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0F65CC33-11A8-469C-B805-C09B1E3C904F}"/>
                </a:ext>
              </a:extLst>
            </p:cNvPr>
            <p:cNvSpPr/>
            <p:nvPr/>
          </p:nvSpPr>
          <p:spPr>
            <a:xfrm>
              <a:off x="7420451" y="24322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99B29B8-19EA-4DA2-A568-6E82FF91C956}"/>
                </a:ext>
              </a:extLst>
            </p:cNvPr>
            <p:cNvSpPr/>
            <p:nvPr/>
          </p:nvSpPr>
          <p:spPr>
            <a:xfrm>
              <a:off x="7444264" y="2439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14252505-0099-42FB-9784-F79CC42E3F05}"/>
                </a:ext>
              </a:extLst>
            </p:cNvPr>
            <p:cNvSpPr/>
            <p:nvPr/>
          </p:nvSpPr>
          <p:spPr>
            <a:xfrm>
              <a:off x="7581001" y="24550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7D794CE7-D147-42E3-9E09-F1A33DDACFFF}"/>
                </a:ext>
              </a:extLst>
            </p:cNvPr>
            <p:cNvSpPr/>
            <p:nvPr/>
          </p:nvSpPr>
          <p:spPr>
            <a:xfrm>
              <a:off x="7584281" y="244459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03884BAB-DC43-4C8B-B1B8-D927E64C0869}"/>
                </a:ext>
              </a:extLst>
            </p:cNvPr>
            <p:cNvSpPr/>
            <p:nvPr/>
          </p:nvSpPr>
          <p:spPr>
            <a:xfrm>
              <a:off x="7518559" y="2442160"/>
              <a:ext cx="9525" cy="9525"/>
            </a:xfrm>
            <a:custGeom>
              <a:avLst/>
              <a:gdLst>
                <a:gd name="connsiteX0" fmla="*/ 7144 w 9525"/>
                <a:gd name="connsiteY0" fmla="*/ 7670 h 9525"/>
                <a:gd name="connsiteX1" fmla="*/ 8096 w 9525"/>
                <a:gd name="connsiteY1" fmla="*/ 10527 h 9525"/>
                <a:gd name="connsiteX2" fmla="*/ 7144 w 9525"/>
                <a:gd name="connsiteY2" fmla="*/ 7670 h 9525"/>
              </a:gdLst>
              <a:ahLst/>
              <a:cxnLst>
                <a:cxn ang="0">
                  <a:pos x="connsiteX0" y="connsiteY0"/>
                </a:cxn>
                <a:cxn ang="0">
                  <a:pos x="connsiteX1" y="connsiteY1"/>
                </a:cxn>
                <a:cxn ang="0">
                  <a:pos x="connsiteX2" y="connsiteY2"/>
                </a:cxn>
              </a:cxnLst>
              <a:rect l="l" t="t" r="r" b="b"/>
              <a:pathLst>
                <a:path w="9525" h="9525">
                  <a:moveTo>
                    <a:pt x="7144" y="7670"/>
                  </a:moveTo>
                  <a:cubicBezTo>
                    <a:pt x="7144" y="8622"/>
                    <a:pt x="8096" y="9575"/>
                    <a:pt x="8096" y="10527"/>
                  </a:cubicBezTo>
                  <a:cubicBezTo>
                    <a:pt x="9049" y="9575"/>
                    <a:pt x="8096" y="5765"/>
                    <a:pt x="7144" y="7670"/>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A331F8F7-CA21-406C-8D8F-960BABE14F35}"/>
                </a:ext>
              </a:extLst>
            </p:cNvPr>
            <p:cNvSpPr/>
            <p:nvPr/>
          </p:nvSpPr>
          <p:spPr>
            <a:xfrm>
              <a:off x="7576661" y="249316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7144"/>
                    <a:pt x="8096"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F794D562-E023-421B-9962-41F634AE7C05}"/>
                </a:ext>
              </a:extLst>
            </p:cNvPr>
            <p:cNvSpPr/>
            <p:nvPr/>
          </p:nvSpPr>
          <p:spPr>
            <a:xfrm>
              <a:off x="7576661" y="249126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1F4F3992-A23B-465D-9CC3-61EC70EAF9BC}"/>
                </a:ext>
              </a:extLst>
            </p:cNvPr>
            <p:cNvSpPr/>
            <p:nvPr/>
          </p:nvSpPr>
          <p:spPr>
            <a:xfrm>
              <a:off x="7519088" y="2496264"/>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7858"/>
                    <a:pt x="7567" y="7858"/>
                    <a:pt x="7567" y="7858"/>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0D7CD9BA-B039-475E-A917-8E526B4495FE}"/>
                </a:ext>
              </a:extLst>
            </p:cNvPr>
            <p:cNvSpPr/>
            <p:nvPr/>
          </p:nvSpPr>
          <p:spPr>
            <a:xfrm>
              <a:off x="7585722" y="2430169"/>
              <a:ext cx="9525" cy="28575"/>
            </a:xfrm>
            <a:custGeom>
              <a:avLst/>
              <a:gdLst>
                <a:gd name="connsiteX0" fmla="*/ 7608 w 9525"/>
                <a:gd name="connsiteY0" fmla="*/ 23471 h 28575"/>
                <a:gd name="connsiteX1" fmla="*/ 7608 w 9525"/>
                <a:gd name="connsiteY1" fmla="*/ 23471 h 28575"/>
              </a:gdLst>
              <a:ahLst/>
              <a:cxnLst>
                <a:cxn ang="0">
                  <a:pos x="connsiteX0" y="connsiteY0"/>
                </a:cxn>
                <a:cxn ang="0">
                  <a:pos x="connsiteX1" y="connsiteY1"/>
                </a:cxn>
              </a:cxnLst>
              <a:rect l="l" t="t" r="r" b="b"/>
              <a:pathLst>
                <a:path w="9525" h="28575">
                  <a:moveTo>
                    <a:pt x="7608" y="23471"/>
                  </a:moveTo>
                  <a:cubicBezTo>
                    <a:pt x="10465" y="-6057"/>
                    <a:pt x="5703" y="11088"/>
                    <a:pt x="7608" y="23471"/>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CE4288C-6874-428E-9545-EF23307A5B54}"/>
                </a:ext>
              </a:extLst>
            </p:cNvPr>
            <p:cNvSpPr/>
            <p:nvPr/>
          </p:nvSpPr>
          <p:spPr>
            <a:xfrm>
              <a:off x="7582376" y="24822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9D65D35E-6B82-4B05-83C1-B7A051980A13}"/>
                </a:ext>
              </a:extLst>
            </p:cNvPr>
            <p:cNvSpPr/>
            <p:nvPr/>
          </p:nvSpPr>
          <p:spPr>
            <a:xfrm>
              <a:off x="7421404" y="251602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14D7DA7E-CA87-449C-83C2-AE5897EEC658}"/>
                </a:ext>
              </a:extLst>
            </p:cNvPr>
            <p:cNvSpPr/>
            <p:nvPr/>
          </p:nvSpPr>
          <p:spPr>
            <a:xfrm>
              <a:off x="7580471" y="2462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495B0D20-C04E-4B06-8F02-0782D44AD442}"/>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BF16ADF4-A695-4D50-8784-FBCD5AFA94A4}"/>
                </a:ext>
              </a:extLst>
            </p:cNvPr>
            <p:cNvSpPr/>
            <p:nvPr/>
          </p:nvSpPr>
          <p:spPr>
            <a:xfrm>
              <a:off x="7430929" y="2426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F5450C3C-5A2E-418E-B5A9-7A04008C3600}"/>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0CBA7698-5062-460E-98A8-B09989B6D170}"/>
                </a:ext>
              </a:extLst>
            </p:cNvPr>
            <p:cNvSpPr/>
            <p:nvPr/>
          </p:nvSpPr>
          <p:spPr>
            <a:xfrm>
              <a:off x="7470934" y="249888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A771278B-79F4-4F6F-ADC9-99620F067776}"/>
                </a:ext>
              </a:extLst>
            </p:cNvPr>
            <p:cNvSpPr/>
            <p:nvPr/>
          </p:nvSpPr>
          <p:spPr>
            <a:xfrm>
              <a:off x="7462361" y="2494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5CDA3E53-60F0-49EA-8740-A5CE5F82C2F0}"/>
                </a:ext>
              </a:extLst>
            </p:cNvPr>
            <p:cNvSpPr/>
            <p:nvPr/>
          </p:nvSpPr>
          <p:spPr>
            <a:xfrm>
              <a:off x="7514034" y="242458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D95D07F3-133A-4CC7-8BE6-C0063CCCA944}"/>
                </a:ext>
              </a:extLst>
            </p:cNvPr>
            <p:cNvSpPr/>
            <p:nvPr/>
          </p:nvSpPr>
          <p:spPr>
            <a:xfrm>
              <a:off x="7429976" y="25169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86C44FD-9707-4FB9-8A8F-108440B525D4}"/>
                </a:ext>
              </a:extLst>
            </p:cNvPr>
            <p:cNvSpPr/>
            <p:nvPr/>
          </p:nvSpPr>
          <p:spPr>
            <a:xfrm>
              <a:off x="7481411" y="2477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2F330BC7-0270-4BC3-A40E-93007A06202E}"/>
                </a:ext>
              </a:extLst>
            </p:cNvPr>
            <p:cNvSpPr/>
            <p:nvPr/>
          </p:nvSpPr>
          <p:spPr>
            <a:xfrm>
              <a:off x="7484297" y="2471605"/>
              <a:ext cx="9525" cy="19050"/>
            </a:xfrm>
            <a:custGeom>
              <a:avLst/>
              <a:gdLst>
                <a:gd name="connsiteX0" fmla="*/ 9020 w 9525"/>
                <a:gd name="connsiteY0" fmla="*/ 16325 h 19050"/>
                <a:gd name="connsiteX1" fmla="*/ 9020 w 9525"/>
                <a:gd name="connsiteY1" fmla="*/ 16325 h 19050"/>
              </a:gdLst>
              <a:ahLst/>
              <a:cxnLst>
                <a:cxn ang="0">
                  <a:pos x="connsiteX0" y="connsiteY0"/>
                </a:cxn>
                <a:cxn ang="0">
                  <a:pos x="connsiteX1" y="connsiteY1"/>
                </a:cxn>
              </a:cxnLst>
              <a:rect l="l" t="t" r="r" b="b"/>
              <a:pathLst>
                <a:path w="9525" h="19050">
                  <a:moveTo>
                    <a:pt x="9020" y="16325"/>
                  </a:moveTo>
                  <a:cubicBezTo>
                    <a:pt x="12830" y="-6535"/>
                    <a:pt x="3305" y="21087"/>
                    <a:pt x="9020" y="16325"/>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6E9482A2-29A7-454C-85E5-7DA005588191}"/>
                </a:ext>
              </a:extLst>
            </p:cNvPr>
            <p:cNvSpPr/>
            <p:nvPr/>
          </p:nvSpPr>
          <p:spPr>
            <a:xfrm>
              <a:off x="7485751" y="248173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455D90A7-53EB-4157-B06A-B09430B99830}"/>
                </a:ext>
              </a:extLst>
            </p:cNvPr>
            <p:cNvSpPr/>
            <p:nvPr/>
          </p:nvSpPr>
          <p:spPr>
            <a:xfrm>
              <a:off x="7501414" y="248673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D36C8E6C-9D3A-4FF1-A206-85F3A7E6CDFB}"/>
                </a:ext>
              </a:extLst>
            </p:cNvPr>
            <p:cNvSpPr/>
            <p:nvPr/>
          </p:nvSpPr>
          <p:spPr>
            <a:xfrm>
              <a:off x="7394734"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001" y="8096"/>
                    <a:pt x="7144" y="7144"/>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495C8725-D6E4-46B9-A291-FF663C140C45}"/>
                </a:ext>
              </a:extLst>
            </p:cNvPr>
            <p:cNvSpPr/>
            <p:nvPr/>
          </p:nvSpPr>
          <p:spPr>
            <a:xfrm>
              <a:off x="7536233" y="2463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6466"/>
                    <a:pt x="7567" y="8371"/>
                    <a:pt x="7567" y="7419"/>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915C717F-040D-462A-A302-8C444AB00697}"/>
                </a:ext>
              </a:extLst>
            </p:cNvPr>
            <p:cNvSpPr/>
            <p:nvPr/>
          </p:nvSpPr>
          <p:spPr>
            <a:xfrm>
              <a:off x="7487126" y="247126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83F90A75-A133-4DB3-B6CF-FA1A23D42BFE}"/>
                </a:ext>
              </a:extLst>
            </p:cNvPr>
            <p:cNvSpPr/>
            <p:nvPr/>
          </p:nvSpPr>
          <p:spPr>
            <a:xfrm>
              <a:off x="7538561" y="2471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1906"/>
                    <a:pt x="9049" y="9049"/>
                    <a:pt x="7144" y="7144"/>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3DC24FCA-BD8E-46AE-8596-8975604D9AEA}"/>
                </a:ext>
              </a:extLst>
            </p:cNvPr>
            <p:cNvSpPr/>
            <p:nvPr/>
          </p:nvSpPr>
          <p:spPr>
            <a:xfrm>
              <a:off x="7540466"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E2F5C8C1-AFEC-40A3-890D-32916C65A452}"/>
                </a:ext>
              </a:extLst>
            </p:cNvPr>
            <p:cNvSpPr/>
            <p:nvPr/>
          </p:nvSpPr>
          <p:spPr>
            <a:xfrm>
              <a:off x="7246144" y="2403977"/>
              <a:ext cx="352425" cy="133350"/>
            </a:xfrm>
            <a:custGeom>
              <a:avLst/>
              <a:gdLst>
                <a:gd name="connsiteX0" fmla="*/ 154781 w 352425"/>
                <a:gd name="connsiteY0" fmla="*/ 87762 h 133350"/>
                <a:gd name="connsiteX1" fmla="*/ 7144 w 352425"/>
                <a:gd name="connsiteY1" fmla="*/ 94430 h 133350"/>
                <a:gd name="connsiteX2" fmla="*/ 164306 w 352425"/>
                <a:gd name="connsiteY2" fmla="*/ 36327 h 133350"/>
                <a:gd name="connsiteX3" fmla="*/ 141446 w 352425"/>
                <a:gd name="connsiteY3" fmla="*/ 43947 h 133350"/>
                <a:gd name="connsiteX4" fmla="*/ 190976 w 352425"/>
                <a:gd name="connsiteY4" fmla="*/ 47757 h 133350"/>
                <a:gd name="connsiteX5" fmla="*/ 219551 w 352425"/>
                <a:gd name="connsiteY5" fmla="*/ 37280 h 133350"/>
                <a:gd name="connsiteX6" fmla="*/ 204311 w 352425"/>
                <a:gd name="connsiteY6" fmla="*/ 26802 h 133350"/>
                <a:gd name="connsiteX7" fmla="*/ 222409 w 352425"/>
                <a:gd name="connsiteY7" fmla="*/ 58235 h 133350"/>
                <a:gd name="connsiteX8" fmla="*/ 221456 w 352425"/>
                <a:gd name="connsiteY8" fmla="*/ 50615 h 133350"/>
                <a:gd name="connsiteX9" fmla="*/ 233839 w 352425"/>
                <a:gd name="connsiteY9" fmla="*/ 26802 h 133350"/>
                <a:gd name="connsiteX10" fmla="*/ 228124 w 352425"/>
                <a:gd name="connsiteY10" fmla="*/ 46805 h 133350"/>
                <a:gd name="connsiteX11" fmla="*/ 243364 w 352425"/>
                <a:gd name="connsiteY11" fmla="*/ 26802 h 133350"/>
                <a:gd name="connsiteX12" fmla="*/ 241459 w 352425"/>
                <a:gd name="connsiteY12" fmla="*/ 52520 h 133350"/>
                <a:gd name="connsiteX13" fmla="*/ 265271 w 352425"/>
                <a:gd name="connsiteY13" fmla="*/ 40137 h 133350"/>
                <a:gd name="connsiteX14" fmla="*/ 272891 w 352425"/>
                <a:gd name="connsiteY14" fmla="*/ 28707 h 133350"/>
                <a:gd name="connsiteX15" fmla="*/ 319564 w 352425"/>
                <a:gd name="connsiteY15" fmla="*/ 36327 h 133350"/>
                <a:gd name="connsiteX16" fmla="*/ 319564 w 352425"/>
                <a:gd name="connsiteY16" fmla="*/ 26802 h 133350"/>
                <a:gd name="connsiteX17" fmla="*/ 325279 w 352425"/>
                <a:gd name="connsiteY17" fmla="*/ 30612 h 133350"/>
                <a:gd name="connsiteX18" fmla="*/ 348139 w 352425"/>
                <a:gd name="connsiteY18" fmla="*/ 79190 h 133350"/>
                <a:gd name="connsiteX19" fmla="*/ 227171 w 352425"/>
                <a:gd name="connsiteY19" fmla="*/ 121100 h 133350"/>
                <a:gd name="connsiteX20" fmla="*/ 228124 w 352425"/>
                <a:gd name="connsiteY20" fmla="*/ 88715 h 133350"/>
                <a:gd name="connsiteX21" fmla="*/ 173831 w 352425"/>
                <a:gd name="connsiteY21" fmla="*/ 126815 h 133350"/>
                <a:gd name="connsiteX22" fmla="*/ 154781 w 352425"/>
                <a:gd name="connsiteY22" fmla="*/ 87762 h 133350"/>
                <a:gd name="connsiteX23" fmla="*/ 20479 w 352425"/>
                <a:gd name="connsiteY23" fmla="*/ 85857 h 133350"/>
                <a:gd name="connsiteX24" fmla="*/ 20479 w 352425"/>
                <a:gd name="connsiteY24" fmla="*/ 83952 h 133350"/>
                <a:gd name="connsiteX25" fmla="*/ 20479 w 352425"/>
                <a:gd name="connsiteY25" fmla="*/ 85857 h 133350"/>
                <a:gd name="connsiteX26" fmla="*/ 194786 w 352425"/>
                <a:gd name="connsiteY26" fmla="*/ 70617 h 133350"/>
                <a:gd name="connsiteX27" fmla="*/ 194786 w 352425"/>
                <a:gd name="connsiteY27" fmla="*/ 70617 h 133350"/>
                <a:gd name="connsiteX28" fmla="*/ 196691 w 352425"/>
                <a:gd name="connsiteY28" fmla="*/ 86810 h 133350"/>
                <a:gd name="connsiteX29" fmla="*/ 196691 w 352425"/>
                <a:gd name="connsiteY29" fmla="*/ 86810 h 133350"/>
                <a:gd name="connsiteX30" fmla="*/ 198596 w 352425"/>
                <a:gd name="connsiteY30" fmla="*/ 82047 h 133350"/>
                <a:gd name="connsiteX31" fmla="*/ 198596 w 352425"/>
                <a:gd name="connsiteY31" fmla="*/ 82047 h 133350"/>
                <a:gd name="connsiteX32" fmla="*/ 198596 w 352425"/>
                <a:gd name="connsiteY32" fmla="*/ 82047 h 133350"/>
                <a:gd name="connsiteX33" fmla="*/ 168116 w 352425"/>
                <a:gd name="connsiteY33" fmla="*/ 80142 h 133350"/>
                <a:gd name="connsiteX34" fmla="*/ 168116 w 352425"/>
                <a:gd name="connsiteY34" fmla="*/ 80142 h 133350"/>
                <a:gd name="connsiteX35" fmla="*/ 170974 w 352425"/>
                <a:gd name="connsiteY35" fmla="*/ 84905 h 133350"/>
                <a:gd name="connsiteX36" fmla="*/ 170974 w 352425"/>
                <a:gd name="connsiteY36" fmla="*/ 84905 h 133350"/>
                <a:gd name="connsiteX37" fmla="*/ 181451 w 352425"/>
                <a:gd name="connsiteY37" fmla="*/ 96335 h 133350"/>
                <a:gd name="connsiteX38" fmla="*/ 181451 w 352425"/>
                <a:gd name="connsiteY38" fmla="*/ 96335 h 133350"/>
                <a:gd name="connsiteX39" fmla="*/ 315754 w 352425"/>
                <a:gd name="connsiteY39" fmla="*/ 72522 h 133350"/>
                <a:gd name="connsiteX40" fmla="*/ 315754 w 352425"/>
                <a:gd name="connsiteY40" fmla="*/ 72522 h 133350"/>
                <a:gd name="connsiteX41" fmla="*/ 290036 w 352425"/>
                <a:gd name="connsiteY41" fmla="*/ 66807 h 133350"/>
                <a:gd name="connsiteX42" fmla="*/ 290036 w 352425"/>
                <a:gd name="connsiteY42" fmla="*/ 66807 h 133350"/>
                <a:gd name="connsiteX43" fmla="*/ 224314 w 352425"/>
                <a:gd name="connsiteY43" fmla="*/ 68712 h 133350"/>
                <a:gd name="connsiteX44" fmla="*/ 224314 w 352425"/>
                <a:gd name="connsiteY44" fmla="*/ 68712 h 133350"/>
                <a:gd name="connsiteX45" fmla="*/ 216694 w 352425"/>
                <a:gd name="connsiteY45" fmla="*/ 73475 h 133350"/>
                <a:gd name="connsiteX46" fmla="*/ 216694 w 352425"/>
                <a:gd name="connsiteY46" fmla="*/ 73475 h 133350"/>
                <a:gd name="connsiteX47" fmla="*/ 175736 w 352425"/>
                <a:gd name="connsiteY47" fmla="*/ 40137 h 133350"/>
                <a:gd name="connsiteX48" fmla="*/ 175736 w 352425"/>
                <a:gd name="connsiteY48" fmla="*/ 40137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2425" h="133350">
                  <a:moveTo>
                    <a:pt x="154781" y="87762"/>
                  </a:moveTo>
                  <a:cubicBezTo>
                    <a:pt x="137636" y="94430"/>
                    <a:pt x="19526" y="101097"/>
                    <a:pt x="7144" y="94430"/>
                  </a:cubicBezTo>
                  <a:cubicBezTo>
                    <a:pt x="53816" y="35375"/>
                    <a:pt x="123349" y="93477"/>
                    <a:pt x="164306" y="36327"/>
                  </a:cubicBezTo>
                  <a:cubicBezTo>
                    <a:pt x="175736" y="20135"/>
                    <a:pt x="144304" y="42042"/>
                    <a:pt x="141446" y="43947"/>
                  </a:cubicBezTo>
                  <a:cubicBezTo>
                    <a:pt x="144304" y="-15108"/>
                    <a:pt x="170974" y="64902"/>
                    <a:pt x="190976" y="47757"/>
                  </a:cubicBezTo>
                  <a:cubicBezTo>
                    <a:pt x="191929" y="68712"/>
                    <a:pt x="190976" y="-44635"/>
                    <a:pt x="219551" y="37280"/>
                  </a:cubicBezTo>
                  <a:cubicBezTo>
                    <a:pt x="219551" y="37280"/>
                    <a:pt x="200501" y="28707"/>
                    <a:pt x="204311" y="26802"/>
                  </a:cubicBezTo>
                  <a:cubicBezTo>
                    <a:pt x="195739" y="51567"/>
                    <a:pt x="201454" y="62045"/>
                    <a:pt x="222409" y="58235"/>
                  </a:cubicBezTo>
                  <a:cubicBezTo>
                    <a:pt x="217646" y="62045"/>
                    <a:pt x="250984" y="22040"/>
                    <a:pt x="221456" y="50615"/>
                  </a:cubicBezTo>
                  <a:cubicBezTo>
                    <a:pt x="228124" y="38232"/>
                    <a:pt x="209074" y="34422"/>
                    <a:pt x="233839" y="26802"/>
                  </a:cubicBezTo>
                  <a:cubicBezTo>
                    <a:pt x="231934" y="40137"/>
                    <a:pt x="234791" y="37280"/>
                    <a:pt x="228124" y="46805"/>
                  </a:cubicBezTo>
                  <a:cubicBezTo>
                    <a:pt x="236696" y="42042"/>
                    <a:pt x="242411" y="35375"/>
                    <a:pt x="243364" y="26802"/>
                  </a:cubicBezTo>
                  <a:cubicBezTo>
                    <a:pt x="243364" y="21087"/>
                    <a:pt x="238601" y="51567"/>
                    <a:pt x="241459" y="52520"/>
                  </a:cubicBezTo>
                  <a:cubicBezTo>
                    <a:pt x="239554" y="42042"/>
                    <a:pt x="251936" y="11562"/>
                    <a:pt x="265271" y="40137"/>
                  </a:cubicBezTo>
                  <a:cubicBezTo>
                    <a:pt x="267176" y="41090"/>
                    <a:pt x="250031" y="37280"/>
                    <a:pt x="272891" y="28707"/>
                  </a:cubicBezTo>
                  <a:cubicBezTo>
                    <a:pt x="249079" y="71570"/>
                    <a:pt x="320516" y="21087"/>
                    <a:pt x="319564" y="36327"/>
                  </a:cubicBezTo>
                  <a:cubicBezTo>
                    <a:pt x="286226" y="24897"/>
                    <a:pt x="346234" y="79190"/>
                    <a:pt x="319564" y="26802"/>
                  </a:cubicBezTo>
                  <a:cubicBezTo>
                    <a:pt x="333851" y="21087"/>
                    <a:pt x="312896" y="78237"/>
                    <a:pt x="325279" y="30612"/>
                  </a:cubicBezTo>
                  <a:cubicBezTo>
                    <a:pt x="385286" y="62045"/>
                    <a:pt x="290036" y="61092"/>
                    <a:pt x="348139" y="79190"/>
                  </a:cubicBezTo>
                  <a:cubicBezTo>
                    <a:pt x="343376" y="101097"/>
                    <a:pt x="229076" y="121100"/>
                    <a:pt x="227171" y="121100"/>
                  </a:cubicBezTo>
                  <a:cubicBezTo>
                    <a:pt x="235744" y="113480"/>
                    <a:pt x="235744" y="103002"/>
                    <a:pt x="228124" y="88715"/>
                  </a:cubicBezTo>
                  <a:cubicBezTo>
                    <a:pt x="210979" y="130625"/>
                    <a:pt x="185261" y="93477"/>
                    <a:pt x="173831" y="126815"/>
                  </a:cubicBezTo>
                  <a:cubicBezTo>
                    <a:pt x="175736" y="117290"/>
                    <a:pt x="181451" y="106812"/>
                    <a:pt x="154781" y="87762"/>
                  </a:cubicBezTo>
                  <a:close/>
                  <a:moveTo>
                    <a:pt x="20479" y="85857"/>
                  </a:moveTo>
                  <a:cubicBezTo>
                    <a:pt x="20479" y="85857"/>
                    <a:pt x="20479" y="84905"/>
                    <a:pt x="20479" y="83952"/>
                  </a:cubicBezTo>
                  <a:cubicBezTo>
                    <a:pt x="21431" y="84905"/>
                    <a:pt x="21431" y="85857"/>
                    <a:pt x="20479" y="85857"/>
                  </a:cubicBezTo>
                  <a:close/>
                  <a:moveTo>
                    <a:pt x="194786" y="70617"/>
                  </a:moveTo>
                  <a:cubicBezTo>
                    <a:pt x="191929" y="70617"/>
                    <a:pt x="177641" y="103002"/>
                    <a:pt x="194786" y="70617"/>
                  </a:cubicBezTo>
                  <a:close/>
                  <a:moveTo>
                    <a:pt x="196691" y="86810"/>
                  </a:moveTo>
                  <a:cubicBezTo>
                    <a:pt x="197644" y="87762"/>
                    <a:pt x="197644" y="80142"/>
                    <a:pt x="196691" y="86810"/>
                  </a:cubicBezTo>
                  <a:close/>
                  <a:moveTo>
                    <a:pt x="198596" y="82047"/>
                  </a:moveTo>
                  <a:cubicBezTo>
                    <a:pt x="197644" y="82047"/>
                    <a:pt x="197644" y="82047"/>
                    <a:pt x="198596" y="82047"/>
                  </a:cubicBezTo>
                  <a:lnTo>
                    <a:pt x="198596" y="82047"/>
                  </a:lnTo>
                  <a:close/>
                  <a:moveTo>
                    <a:pt x="168116" y="80142"/>
                  </a:moveTo>
                  <a:cubicBezTo>
                    <a:pt x="167164" y="79190"/>
                    <a:pt x="166211" y="80142"/>
                    <a:pt x="168116" y="80142"/>
                  </a:cubicBezTo>
                  <a:close/>
                  <a:moveTo>
                    <a:pt x="170974" y="84905"/>
                  </a:moveTo>
                  <a:cubicBezTo>
                    <a:pt x="170974" y="76332"/>
                    <a:pt x="170021" y="83000"/>
                    <a:pt x="170974" y="84905"/>
                  </a:cubicBezTo>
                  <a:close/>
                  <a:moveTo>
                    <a:pt x="181451" y="96335"/>
                  </a:moveTo>
                  <a:cubicBezTo>
                    <a:pt x="185261" y="70617"/>
                    <a:pt x="182404" y="94430"/>
                    <a:pt x="181451" y="96335"/>
                  </a:cubicBezTo>
                  <a:close/>
                  <a:moveTo>
                    <a:pt x="315754" y="72522"/>
                  </a:moveTo>
                  <a:cubicBezTo>
                    <a:pt x="314801" y="67760"/>
                    <a:pt x="310991" y="81095"/>
                    <a:pt x="315754" y="72522"/>
                  </a:cubicBezTo>
                  <a:close/>
                  <a:moveTo>
                    <a:pt x="290036" y="66807"/>
                  </a:moveTo>
                  <a:cubicBezTo>
                    <a:pt x="262414" y="114432"/>
                    <a:pt x="327184" y="61092"/>
                    <a:pt x="290036" y="66807"/>
                  </a:cubicBezTo>
                  <a:close/>
                  <a:moveTo>
                    <a:pt x="224314" y="68712"/>
                  </a:moveTo>
                  <a:cubicBezTo>
                    <a:pt x="247174" y="178250"/>
                    <a:pt x="304324" y="12515"/>
                    <a:pt x="224314" y="68712"/>
                  </a:cubicBezTo>
                  <a:close/>
                  <a:moveTo>
                    <a:pt x="216694" y="73475"/>
                  </a:moveTo>
                  <a:cubicBezTo>
                    <a:pt x="182404" y="120147"/>
                    <a:pt x="216694" y="67760"/>
                    <a:pt x="216694" y="73475"/>
                  </a:cubicBezTo>
                  <a:close/>
                  <a:moveTo>
                    <a:pt x="175736" y="40137"/>
                  </a:moveTo>
                  <a:cubicBezTo>
                    <a:pt x="175736" y="40137"/>
                    <a:pt x="175736" y="40137"/>
                    <a:pt x="175736" y="40137"/>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138483B0-F4B5-4DAF-A387-B11C8209B207}"/>
                </a:ext>
              </a:extLst>
            </p:cNvPr>
            <p:cNvSpPr/>
            <p:nvPr/>
          </p:nvSpPr>
          <p:spPr>
            <a:xfrm>
              <a:off x="7582182" y="2451258"/>
              <a:ext cx="9525" cy="9525"/>
            </a:xfrm>
            <a:custGeom>
              <a:avLst/>
              <a:gdLst>
                <a:gd name="connsiteX0" fmla="*/ 7338 w 9525"/>
                <a:gd name="connsiteY0" fmla="*/ 10954 h 9525"/>
                <a:gd name="connsiteX1" fmla="*/ 9243 w 9525"/>
                <a:gd name="connsiteY1" fmla="*/ 7144 h 9525"/>
                <a:gd name="connsiteX2" fmla="*/ 7338 w 9525"/>
                <a:gd name="connsiteY2" fmla="*/ 10954 h 9525"/>
              </a:gdLst>
              <a:ahLst/>
              <a:cxnLst>
                <a:cxn ang="0">
                  <a:pos x="connsiteX0" y="connsiteY0"/>
                </a:cxn>
                <a:cxn ang="0">
                  <a:pos x="connsiteX1" y="connsiteY1"/>
                </a:cxn>
                <a:cxn ang="0">
                  <a:pos x="connsiteX2" y="connsiteY2"/>
                </a:cxn>
              </a:cxnLst>
              <a:rect l="l" t="t" r="r" b="b"/>
              <a:pathLst>
                <a:path w="9525" h="9525">
                  <a:moveTo>
                    <a:pt x="7338" y="10954"/>
                  </a:moveTo>
                  <a:cubicBezTo>
                    <a:pt x="8291" y="10001"/>
                    <a:pt x="9243" y="10001"/>
                    <a:pt x="9243" y="7144"/>
                  </a:cubicBezTo>
                  <a:cubicBezTo>
                    <a:pt x="9243" y="10954"/>
                    <a:pt x="6386" y="8096"/>
                    <a:pt x="7338" y="10954"/>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D1E6C09D-AE0A-44F0-8D86-F0F098516851}"/>
                </a:ext>
              </a:extLst>
            </p:cNvPr>
            <p:cNvSpPr/>
            <p:nvPr/>
          </p:nvSpPr>
          <p:spPr>
            <a:xfrm>
              <a:off x="7583858" y="2456679"/>
              <a:ext cx="9525" cy="9525"/>
            </a:xfrm>
            <a:custGeom>
              <a:avLst/>
              <a:gdLst>
                <a:gd name="connsiteX0" fmla="*/ 7567 w 9525"/>
                <a:gd name="connsiteY0" fmla="*/ 9343 h 9525"/>
                <a:gd name="connsiteX1" fmla="*/ 7567 w 9525"/>
                <a:gd name="connsiteY1" fmla="*/ 9343 h 9525"/>
              </a:gdLst>
              <a:ahLst/>
              <a:cxnLst>
                <a:cxn ang="0">
                  <a:pos x="connsiteX0" y="connsiteY0"/>
                </a:cxn>
                <a:cxn ang="0">
                  <a:pos x="connsiteX1" y="connsiteY1"/>
                </a:cxn>
              </a:cxnLst>
              <a:rect l="l" t="t" r="r" b="b"/>
              <a:pathLst>
                <a:path w="9525" h="9525">
                  <a:moveTo>
                    <a:pt x="7567" y="9343"/>
                  </a:moveTo>
                  <a:cubicBezTo>
                    <a:pt x="7567" y="5533"/>
                    <a:pt x="6615" y="7438"/>
                    <a:pt x="7567" y="9343"/>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6E1AF6AB-3299-4206-A871-CC78DEE9BCDC}"/>
                </a:ext>
              </a:extLst>
            </p:cNvPr>
            <p:cNvSpPr/>
            <p:nvPr/>
          </p:nvSpPr>
          <p:spPr>
            <a:xfrm>
              <a:off x="7585033" y="2479784"/>
              <a:ext cx="9525" cy="9525"/>
            </a:xfrm>
            <a:custGeom>
              <a:avLst/>
              <a:gdLst>
                <a:gd name="connsiteX0" fmla="*/ 7344 w 9525"/>
                <a:gd name="connsiteY0" fmla="*/ 8146 h 9525"/>
                <a:gd name="connsiteX1" fmla="*/ 7344 w 9525"/>
                <a:gd name="connsiteY1" fmla="*/ 8146 h 9525"/>
              </a:gdLst>
              <a:ahLst/>
              <a:cxnLst>
                <a:cxn ang="0">
                  <a:pos x="connsiteX0" y="connsiteY0"/>
                </a:cxn>
                <a:cxn ang="0">
                  <a:pos x="connsiteX1" y="connsiteY1"/>
                </a:cxn>
              </a:cxnLst>
              <a:rect l="l" t="t" r="r" b="b"/>
              <a:pathLst>
                <a:path w="9525" h="9525">
                  <a:moveTo>
                    <a:pt x="7344" y="8146"/>
                  </a:moveTo>
                  <a:cubicBezTo>
                    <a:pt x="9249" y="3383"/>
                    <a:pt x="6392" y="17671"/>
                    <a:pt x="7344" y="8146"/>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B2BCA9A6-C23A-4C60-9EB5-31E17BD05155}"/>
                </a:ext>
              </a:extLst>
            </p:cNvPr>
            <p:cNvSpPr/>
            <p:nvPr/>
          </p:nvSpPr>
          <p:spPr>
            <a:xfrm>
              <a:off x="7583329" y="2489064"/>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3"/>
                    <a:pt x="8096" y="7439"/>
                    <a:pt x="7144" y="9343"/>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0060319E-81F5-4186-906C-2C6FD00121DE}"/>
                </a:ext>
              </a:extLst>
            </p:cNvPr>
            <p:cNvSpPr/>
            <p:nvPr/>
          </p:nvSpPr>
          <p:spPr>
            <a:xfrm>
              <a:off x="7549039" y="2422398"/>
              <a:ext cx="9525" cy="9525"/>
            </a:xfrm>
            <a:custGeom>
              <a:avLst/>
              <a:gdLst>
                <a:gd name="connsiteX0" fmla="*/ 9049 w 9525"/>
                <a:gd name="connsiteY0" fmla="*/ 8381 h 9525"/>
                <a:gd name="connsiteX1" fmla="*/ 7144 w 9525"/>
                <a:gd name="connsiteY1" fmla="*/ 9334 h 9525"/>
                <a:gd name="connsiteX2" fmla="*/ 9049 w 9525"/>
                <a:gd name="connsiteY2" fmla="*/ 8381 h 9525"/>
              </a:gdLst>
              <a:ahLst/>
              <a:cxnLst>
                <a:cxn ang="0">
                  <a:pos x="connsiteX0" y="connsiteY0"/>
                </a:cxn>
                <a:cxn ang="0">
                  <a:pos x="connsiteX1" y="connsiteY1"/>
                </a:cxn>
                <a:cxn ang="0">
                  <a:pos x="connsiteX2" y="connsiteY2"/>
                </a:cxn>
              </a:cxnLst>
              <a:rect l="l" t="t" r="r" b="b"/>
              <a:pathLst>
                <a:path w="9525" h="9525">
                  <a:moveTo>
                    <a:pt x="9049" y="8381"/>
                  </a:moveTo>
                  <a:cubicBezTo>
                    <a:pt x="9049" y="5524"/>
                    <a:pt x="8096" y="8381"/>
                    <a:pt x="7144" y="9334"/>
                  </a:cubicBezTo>
                  <a:cubicBezTo>
                    <a:pt x="8096" y="9334"/>
                    <a:pt x="9049" y="9334"/>
                    <a:pt x="9049" y="838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0DFF086F-57EF-4A1D-A0C7-514A41BC2C30}"/>
                </a:ext>
              </a:extLst>
            </p:cNvPr>
            <p:cNvSpPr/>
            <p:nvPr/>
          </p:nvSpPr>
          <p:spPr>
            <a:xfrm>
              <a:off x="7279481" y="2432208"/>
              <a:ext cx="19050" cy="9525"/>
            </a:xfrm>
            <a:custGeom>
              <a:avLst/>
              <a:gdLst>
                <a:gd name="connsiteX0" fmla="*/ 17621 w 19050"/>
                <a:gd name="connsiteY0" fmla="*/ 7144 h 9525"/>
                <a:gd name="connsiteX1" fmla="*/ 7144 w 19050"/>
                <a:gd name="connsiteY1" fmla="*/ 10001 h 9525"/>
                <a:gd name="connsiteX2" fmla="*/ 17621 w 19050"/>
                <a:gd name="connsiteY2" fmla="*/ 7144 h 9525"/>
              </a:gdLst>
              <a:ahLst/>
              <a:cxnLst>
                <a:cxn ang="0">
                  <a:pos x="connsiteX0" y="connsiteY0"/>
                </a:cxn>
                <a:cxn ang="0">
                  <a:pos x="connsiteX1" y="connsiteY1"/>
                </a:cxn>
                <a:cxn ang="0">
                  <a:pos x="connsiteX2" y="connsiteY2"/>
                </a:cxn>
              </a:cxnLst>
              <a:rect l="l" t="t" r="r" b="b"/>
              <a:pathLst>
                <a:path w="19050" h="9525">
                  <a:moveTo>
                    <a:pt x="17621" y="7144"/>
                  </a:moveTo>
                  <a:lnTo>
                    <a:pt x="7144" y="10001"/>
                  </a:lnTo>
                  <a:cubicBezTo>
                    <a:pt x="10954" y="8096"/>
                    <a:pt x="13811" y="8096"/>
                    <a:pt x="17621" y="7144"/>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002C823F-A918-4019-AAA9-4EE57A4BA1D2}"/>
                </a:ext>
              </a:extLst>
            </p:cNvPr>
            <p:cNvSpPr/>
            <p:nvPr/>
          </p:nvSpPr>
          <p:spPr>
            <a:xfrm>
              <a:off x="7517606" y="243634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17621" y="2059"/>
                    <a:pt x="9049" y="7774"/>
                    <a:pt x="7144" y="14442"/>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015D52E3-C15A-419B-9053-1B93DE7DF526}"/>
                </a:ext>
              </a:extLst>
            </p:cNvPr>
            <p:cNvSpPr/>
            <p:nvPr/>
          </p:nvSpPr>
          <p:spPr>
            <a:xfrm>
              <a:off x="7515701" y="242363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2384"/>
                    <a:pt x="7144" y="13811"/>
                    <a:pt x="7144" y="7144"/>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E609B678-FFDE-4E27-ABA8-C4E2DC054FAF}"/>
                </a:ext>
              </a:extLst>
            </p:cNvPr>
            <p:cNvSpPr/>
            <p:nvPr/>
          </p:nvSpPr>
          <p:spPr>
            <a:xfrm>
              <a:off x="7538138" y="249888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8096"/>
                    <a:pt x="7567" y="7144"/>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5E5FCDF9-DFCD-4176-9442-935C8ECBC336}"/>
                </a:ext>
              </a:extLst>
            </p:cNvPr>
            <p:cNvSpPr/>
            <p:nvPr/>
          </p:nvSpPr>
          <p:spPr>
            <a:xfrm>
              <a:off x="7502762" y="2427006"/>
              <a:ext cx="9525" cy="9525"/>
            </a:xfrm>
            <a:custGeom>
              <a:avLst/>
              <a:gdLst>
                <a:gd name="connsiteX0" fmla="*/ 8653 w 9525"/>
                <a:gd name="connsiteY0" fmla="*/ 9488 h 9525"/>
                <a:gd name="connsiteX1" fmla="*/ 8653 w 9525"/>
                <a:gd name="connsiteY1" fmla="*/ 9488 h 9525"/>
              </a:gdLst>
              <a:ahLst/>
              <a:cxnLst>
                <a:cxn ang="0">
                  <a:pos x="connsiteX0" y="connsiteY0"/>
                </a:cxn>
                <a:cxn ang="0">
                  <a:pos x="connsiteX1" y="connsiteY1"/>
                </a:cxn>
              </a:cxnLst>
              <a:rect l="l" t="t" r="r" b="b"/>
              <a:pathLst>
                <a:path w="9525" h="9525">
                  <a:moveTo>
                    <a:pt x="8653" y="9488"/>
                  </a:moveTo>
                  <a:cubicBezTo>
                    <a:pt x="7700" y="8536"/>
                    <a:pt x="5795" y="4726"/>
                    <a:pt x="8653" y="948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31830980-5B69-43C0-AC40-43ED12252B82}"/>
                </a:ext>
              </a:extLst>
            </p:cNvPr>
            <p:cNvSpPr/>
            <p:nvPr/>
          </p:nvSpPr>
          <p:spPr>
            <a:xfrm>
              <a:off x="7504271" y="24274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lnTo>
                    <a:pt x="7144" y="7144"/>
                  </a:ln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7E4FF519-BEAA-4DC2-911B-B49149B84DF7}"/>
                </a:ext>
              </a:extLst>
            </p:cNvPr>
            <p:cNvSpPr/>
            <p:nvPr/>
          </p:nvSpPr>
          <p:spPr>
            <a:xfrm>
              <a:off x="7538561" y="25084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0311C67B-EEEB-49B2-A419-795137B19529}"/>
                </a:ext>
              </a:extLst>
            </p:cNvPr>
            <p:cNvSpPr/>
            <p:nvPr/>
          </p:nvSpPr>
          <p:spPr>
            <a:xfrm>
              <a:off x="7524007" y="2483491"/>
              <a:ext cx="9525" cy="9525"/>
            </a:xfrm>
            <a:custGeom>
              <a:avLst/>
              <a:gdLst>
                <a:gd name="connsiteX0" fmla="*/ 7410 w 9525"/>
                <a:gd name="connsiteY0" fmla="*/ 9201 h 9525"/>
                <a:gd name="connsiteX1" fmla="*/ 8363 w 9525"/>
                <a:gd name="connsiteY1" fmla="*/ 7296 h 9525"/>
                <a:gd name="connsiteX2" fmla="*/ 7410 w 9525"/>
                <a:gd name="connsiteY2" fmla="*/ 9201 h 9525"/>
              </a:gdLst>
              <a:ahLst/>
              <a:cxnLst>
                <a:cxn ang="0">
                  <a:pos x="connsiteX0" y="connsiteY0"/>
                </a:cxn>
                <a:cxn ang="0">
                  <a:pos x="connsiteX1" y="connsiteY1"/>
                </a:cxn>
                <a:cxn ang="0">
                  <a:pos x="connsiteX2" y="connsiteY2"/>
                </a:cxn>
              </a:cxnLst>
              <a:rect l="l" t="t" r="r" b="b"/>
              <a:pathLst>
                <a:path w="9525" h="9525">
                  <a:moveTo>
                    <a:pt x="7410" y="9201"/>
                  </a:moveTo>
                  <a:lnTo>
                    <a:pt x="8363" y="7296"/>
                  </a:lnTo>
                  <a:cubicBezTo>
                    <a:pt x="8363" y="7296"/>
                    <a:pt x="6458" y="6344"/>
                    <a:pt x="7410" y="9201"/>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334E79A6-4C24-46B1-9905-914B96639E22}"/>
                </a:ext>
              </a:extLst>
            </p:cNvPr>
            <p:cNvSpPr/>
            <p:nvPr/>
          </p:nvSpPr>
          <p:spPr>
            <a:xfrm>
              <a:off x="7494599" y="242839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1906"/>
                    <a:pt x="7291" y="9049"/>
                    <a:pt x="8244" y="7144"/>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FE51BB9B-74DA-49CF-B7AD-EB47D0E7BBF2}"/>
                </a:ext>
              </a:extLst>
            </p:cNvPr>
            <p:cNvSpPr/>
            <p:nvPr/>
          </p:nvSpPr>
          <p:spPr>
            <a:xfrm>
              <a:off x="7516935" y="2498883"/>
              <a:ext cx="9525" cy="9525"/>
            </a:xfrm>
            <a:custGeom>
              <a:avLst/>
              <a:gdLst>
                <a:gd name="connsiteX0" fmla="*/ 7815 w 9525"/>
                <a:gd name="connsiteY0" fmla="*/ 7144 h 9525"/>
                <a:gd name="connsiteX1" fmla="*/ 7815 w 9525"/>
                <a:gd name="connsiteY1" fmla="*/ 1095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10954"/>
                    <a:pt x="5909" y="8096"/>
                    <a:pt x="7815" y="10954"/>
                  </a:cubicBezTo>
                  <a:cubicBezTo>
                    <a:pt x="8767" y="10954"/>
                    <a:pt x="8767" y="9049"/>
                    <a:pt x="7815" y="7144"/>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A4403A65-A0DA-4BE6-8012-FD64DB8C1664}"/>
                </a:ext>
              </a:extLst>
            </p:cNvPr>
            <p:cNvSpPr/>
            <p:nvPr/>
          </p:nvSpPr>
          <p:spPr>
            <a:xfrm>
              <a:off x="7497842" y="247697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8096"/>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B7800809-CFD1-4E87-8BB2-44F2E189EE43}"/>
                </a:ext>
              </a:extLst>
            </p:cNvPr>
            <p:cNvSpPr/>
            <p:nvPr/>
          </p:nvSpPr>
          <p:spPr>
            <a:xfrm>
              <a:off x="7498556" y="247655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8520"/>
                    <a:pt x="9049"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582767DE-85A5-44F9-935A-8C054C0AD02D}"/>
                </a:ext>
              </a:extLst>
            </p:cNvPr>
            <p:cNvSpPr/>
            <p:nvPr/>
          </p:nvSpPr>
          <p:spPr>
            <a:xfrm>
              <a:off x="7491688" y="2476368"/>
              <a:ext cx="9525" cy="9525"/>
            </a:xfrm>
            <a:custGeom>
              <a:avLst/>
              <a:gdLst>
                <a:gd name="connsiteX0" fmla="*/ 7344 w 9525"/>
                <a:gd name="connsiteY0" fmla="*/ 9657 h 9525"/>
                <a:gd name="connsiteX1" fmla="*/ 7344 w 9525"/>
                <a:gd name="connsiteY1" fmla="*/ 9657 h 9525"/>
              </a:gdLst>
              <a:ahLst/>
              <a:cxnLst>
                <a:cxn ang="0">
                  <a:pos x="connsiteX0" y="connsiteY0"/>
                </a:cxn>
                <a:cxn ang="0">
                  <a:pos x="connsiteX1" y="connsiteY1"/>
                </a:cxn>
              </a:cxnLst>
              <a:rect l="l" t="t" r="r" b="b"/>
              <a:pathLst>
                <a:path w="9525" h="9525">
                  <a:moveTo>
                    <a:pt x="7344" y="9657"/>
                  </a:moveTo>
                  <a:cubicBezTo>
                    <a:pt x="9249" y="5847"/>
                    <a:pt x="6392" y="6799"/>
                    <a:pt x="7344" y="9657"/>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7D2CD8B2-1446-400E-B76D-4826E0058807}"/>
                </a:ext>
              </a:extLst>
            </p:cNvPr>
            <p:cNvSpPr/>
            <p:nvPr/>
          </p:nvSpPr>
          <p:spPr>
            <a:xfrm>
              <a:off x="7462361" y="2420683"/>
              <a:ext cx="9525" cy="9525"/>
            </a:xfrm>
            <a:custGeom>
              <a:avLst/>
              <a:gdLst>
                <a:gd name="connsiteX0" fmla="*/ 7144 w 9525"/>
                <a:gd name="connsiteY0" fmla="*/ 7239 h 9525"/>
                <a:gd name="connsiteX1" fmla="*/ 7144 w 9525"/>
                <a:gd name="connsiteY1" fmla="*/ 7239 h 9525"/>
              </a:gdLst>
              <a:ahLst/>
              <a:cxnLst>
                <a:cxn ang="0">
                  <a:pos x="connsiteX0" y="connsiteY0"/>
                </a:cxn>
                <a:cxn ang="0">
                  <a:pos x="connsiteX1" y="connsiteY1"/>
                </a:cxn>
              </a:cxnLst>
              <a:rect l="l" t="t" r="r" b="b"/>
              <a:pathLst>
                <a:path w="9525" h="9525">
                  <a:moveTo>
                    <a:pt x="7144" y="7239"/>
                  </a:moveTo>
                  <a:cubicBezTo>
                    <a:pt x="15716" y="12954"/>
                    <a:pt x="9049" y="6286"/>
                    <a:pt x="7144" y="723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563A763E-2E2D-46A8-9A09-2EA882CB764F}"/>
                </a:ext>
              </a:extLst>
            </p:cNvPr>
            <p:cNvSpPr/>
            <p:nvPr/>
          </p:nvSpPr>
          <p:spPr>
            <a:xfrm>
              <a:off x="7467124" y="242006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FDD3C529-F9F4-40CB-945C-F0220EAA58A6}"/>
                </a:ext>
              </a:extLst>
            </p:cNvPr>
            <p:cNvSpPr/>
            <p:nvPr/>
          </p:nvSpPr>
          <p:spPr>
            <a:xfrm>
              <a:off x="7502895" y="2508408"/>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7621"/>
                    <a:pt x="7567" y="8096"/>
                    <a:pt x="7567" y="7144"/>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D30BA5D1-8E35-4CED-9F84-F4F76DE2B2E6}"/>
                </a:ext>
              </a:extLst>
            </p:cNvPr>
            <p:cNvSpPr/>
            <p:nvPr/>
          </p:nvSpPr>
          <p:spPr>
            <a:xfrm>
              <a:off x="7459237" y="2418873"/>
              <a:ext cx="9525" cy="9525"/>
            </a:xfrm>
            <a:custGeom>
              <a:avLst/>
              <a:gdLst>
                <a:gd name="connsiteX0" fmla="*/ 7410 w 9525"/>
                <a:gd name="connsiteY0" fmla="*/ 8096 h 9525"/>
                <a:gd name="connsiteX1" fmla="*/ 8363 w 9525"/>
                <a:gd name="connsiteY1" fmla="*/ 9049 h 9525"/>
                <a:gd name="connsiteX2" fmla="*/ 7410 w 9525"/>
                <a:gd name="connsiteY2" fmla="*/ 8096 h 9525"/>
              </a:gdLst>
              <a:ahLst/>
              <a:cxnLst>
                <a:cxn ang="0">
                  <a:pos x="connsiteX0" y="connsiteY0"/>
                </a:cxn>
                <a:cxn ang="0">
                  <a:pos x="connsiteX1" y="connsiteY1"/>
                </a:cxn>
                <a:cxn ang="0">
                  <a:pos x="connsiteX2" y="connsiteY2"/>
                </a:cxn>
              </a:cxnLst>
              <a:rect l="l" t="t" r="r" b="b"/>
              <a:pathLst>
                <a:path w="9525" h="9525">
                  <a:moveTo>
                    <a:pt x="7410" y="8096"/>
                  </a:moveTo>
                  <a:cubicBezTo>
                    <a:pt x="7410" y="8096"/>
                    <a:pt x="8363" y="8096"/>
                    <a:pt x="8363" y="9049"/>
                  </a:cubicBezTo>
                  <a:cubicBezTo>
                    <a:pt x="8363" y="6191"/>
                    <a:pt x="6458" y="7144"/>
                    <a:pt x="7410" y="8096"/>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E6C192-A302-462A-A238-55E2A12B919D}"/>
                </a:ext>
              </a:extLst>
            </p:cNvPr>
            <p:cNvSpPr/>
            <p:nvPr/>
          </p:nvSpPr>
          <p:spPr>
            <a:xfrm>
              <a:off x="7469981" y="2472223"/>
              <a:ext cx="9525" cy="9525"/>
            </a:xfrm>
            <a:custGeom>
              <a:avLst/>
              <a:gdLst>
                <a:gd name="connsiteX0" fmla="*/ 7144 w 9525"/>
                <a:gd name="connsiteY0" fmla="*/ 9039 h 9525"/>
                <a:gd name="connsiteX1" fmla="*/ 9049 w 9525"/>
                <a:gd name="connsiteY1" fmla="*/ 9991 h 9525"/>
                <a:gd name="connsiteX2" fmla="*/ 7144 w 9525"/>
                <a:gd name="connsiteY2" fmla="*/ 9039 h 9525"/>
              </a:gdLst>
              <a:ahLst/>
              <a:cxnLst>
                <a:cxn ang="0">
                  <a:pos x="connsiteX0" y="connsiteY0"/>
                </a:cxn>
                <a:cxn ang="0">
                  <a:pos x="connsiteX1" y="connsiteY1"/>
                </a:cxn>
                <a:cxn ang="0">
                  <a:pos x="connsiteX2" y="connsiteY2"/>
                </a:cxn>
              </a:cxnLst>
              <a:rect l="l" t="t" r="r" b="b"/>
              <a:pathLst>
                <a:path w="9525" h="9525">
                  <a:moveTo>
                    <a:pt x="7144" y="9039"/>
                  </a:moveTo>
                  <a:cubicBezTo>
                    <a:pt x="7144" y="10944"/>
                    <a:pt x="9049" y="9991"/>
                    <a:pt x="9049" y="9991"/>
                  </a:cubicBezTo>
                  <a:cubicBezTo>
                    <a:pt x="9049" y="9991"/>
                    <a:pt x="8096" y="4276"/>
                    <a:pt x="7144" y="9039"/>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2209B501-CC3C-4831-9EDD-0E5D796A750B}"/>
                </a:ext>
              </a:extLst>
            </p:cNvPr>
            <p:cNvSpPr/>
            <p:nvPr/>
          </p:nvSpPr>
          <p:spPr>
            <a:xfrm>
              <a:off x="7454741" y="2430814"/>
              <a:ext cx="9525" cy="19050"/>
            </a:xfrm>
            <a:custGeom>
              <a:avLst/>
              <a:gdLst>
                <a:gd name="connsiteX0" fmla="*/ 7144 w 9525"/>
                <a:gd name="connsiteY0" fmla="*/ 7585 h 19050"/>
                <a:gd name="connsiteX1" fmla="*/ 8096 w 9525"/>
                <a:gd name="connsiteY1" fmla="*/ 12348 h 19050"/>
                <a:gd name="connsiteX2" fmla="*/ 7144 w 9525"/>
                <a:gd name="connsiteY2" fmla="*/ 7585 h 19050"/>
              </a:gdLst>
              <a:ahLst/>
              <a:cxnLst>
                <a:cxn ang="0">
                  <a:pos x="connsiteX0" y="connsiteY0"/>
                </a:cxn>
                <a:cxn ang="0">
                  <a:pos x="connsiteX1" y="connsiteY1"/>
                </a:cxn>
                <a:cxn ang="0">
                  <a:pos x="connsiteX2" y="connsiteY2"/>
                </a:cxn>
              </a:cxnLst>
              <a:rect l="l" t="t" r="r" b="b"/>
              <a:pathLst>
                <a:path w="9525" h="19050">
                  <a:moveTo>
                    <a:pt x="7144" y="7585"/>
                  </a:moveTo>
                  <a:cubicBezTo>
                    <a:pt x="7144" y="7585"/>
                    <a:pt x="8096" y="9490"/>
                    <a:pt x="8096" y="12348"/>
                  </a:cubicBezTo>
                  <a:cubicBezTo>
                    <a:pt x="8096" y="10443"/>
                    <a:pt x="9049" y="5680"/>
                    <a:pt x="7144" y="7585"/>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6DC067A5-1538-4EF0-961E-CF91779AB220}"/>
                </a:ext>
              </a:extLst>
            </p:cNvPr>
            <p:cNvSpPr/>
            <p:nvPr/>
          </p:nvSpPr>
          <p:spPr>
            <a:xfrm>
              <a:off x="7466995" y="2473166"/>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7144"/>
                    <a:pt x="11083" y="7144"/>
                    <a:pt x="7273" y="7144"/>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0422F0D4-8BE9-416A-86AD-B5D03067C615}"/>
                </a:ext>
              </a:extLst>
            </p:cNvPr>
            <p:cNvSpPr/>
            <p:nvPr/>
          </p:nvSpPr>
          <p:spPr>
            <a:xfrm>
              <a:off x="7474744" y="2505406"/>
              <a:ext cx="9525" cy="19050"/>
            </a:xfrm>
            <a:custGeom>
              <a:avLst/>
              <a:gdLst>
                <a:gd name="connsiteX0" fmla="*/ 7144 w 9525"/>
                <a:gd name="connsiteY0" fmla="*/ 15861 h 19050"/>
                <a:gd name="connsiteX1" fmla="*/ 7144 w 9525"/>
                <a:gd name="connsiteY1" fmla="*/ 15861 h 19050"/>
              </a:gdLst>
              <a:ahLst/>
              <a:cxnLst>
                <a:cxn ang="0">
                  <a:pos x="connsiteX0" y="connsiteY0"/>
                </a:cxn>
                <a:cxn ang="0">
                  <a:pos x="connsiteX1" y="connsiteY1"/>
                </a:cxn>
              </a:cxnLst>
              <a:rect l="l" t="t" r="r" b="b"/>
              <a:pathLst>
                <a:path w="9525" h="19050">
                  <a:moveTo>
                    <a:pt x="7144" y="15861"/>
                  </a:moveTo>
                  <a:cubicBezTo>
                    <a:pt x="8096" y="13003"/>
                    <a:pt x="8096" y="-2237"/>
                    <a:pt x="7144" y="15861"/>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252332B8-6D40-458D-BD7D-FA45D342BB1F}"/>
                </a:ext>
              </a:extLst>
            </p:cNvPr>
            <p:cNvSpPr/>
            <p:nvPr/>
          </p:nvSpPr>
          <p:spPr>
            <a:xfrm>
              <a:off x="7471886" y="25074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F9D271A3-19B2-43F7-89F9-F29E556222CD}"/>
                </a:ext>
              </a:extLst>
            </p:cNvPr>
            <p:cNvSpPr/>
            <p:nvPr/>
          </p:nvSpPr>
          <p:spPr>
            <a:xfrm>
              <a:off x="7449026" y="248650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0E8F4DCB-5483-499A-B72D-CD4D27E47208}"/>
                </a:ext>
              </a:extLst>
            </p:cNvPr>
            <p:cNvSpPr/>
            <p:nvPr/>
          </p:nvSpPr>
          <p:spPr>
            <a:xfrm>
              <a:off x="7462925" y="2506018"/>
              <a:ext cx="9525" cy="19050"/>
            </a:xfrm>
            <a:custGeom>
              <a:avLst/>
              <a:gdLst>
                <a:gd name="connsiteX0" fmla="*/ 8485 w 9525"/>
                <a:gd name="connsiteY0" fmla="*/ 11439 h 19050"/>
                <a:gd name="connsiteX1" fmla="*/ 8485 w 9525"/>
                <a:gd name="connsiteY1" fmla="*/ 11439 h 19050"/>
              </a:gdLst>
              <a:ahLst/>
              <a:cxnLst>
                <a:cxn ang="0">
                  <a:pos x="connsiteX0" y="connsiteY0"/>
                </a:cxn>
                <a:cxn ang="0">
                  <a:pos x="connsiteX1" y="connsiteY1"/>
                </a:cxn>
              </a:cxnLst>
              <a:rect l="l" t="t" r="r" b="b"/>
              <a:pathLst>
                <a:path w="9525" h="19050">
                  <a:moveTo>
                    <a:pt x="8485" y="11439"/>
                  </a:moveTo>
                  <a:cubicBezTo>
                    <a:pt x="4675" y="-1896"/>
                    <a:pt x="10390" y="20964"/>
                    <a:pt x="8485" y="11439"/>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5D58A6E-1421-462D-851B-A541CADE4597}"/>
                </a:ext>
              </a:extLst>
            </p:cNvPr>
            <p:cNvSpPr/>
            <p:nvPr/>
          </p:nvSpPr>
          <p:spPr>
            <a:xfrm>
              <a:off x="7433786" y="2418635"/>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3CF6E978-E6A3-4E28-B48C-5B2F13638534}"/>
                </a:ext>
              </a:extLst>
            </p:cNvPr>
            <p:cNvSpPr/>
            <p:nvPr/>
          </p:nvSpPr>
          <p:spPr>
            <a:xfrm>
              <a:off x="7433786" y="24188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929092D0-582C-4097-8F4C-4EB1A2C7EA4C}"/>
                </a:ext>
              </a:extLst>
            </p:cNvPr>
            <p:cNvSpPr/>
            <p:nvPr/>
          </p:nvSpPr>
          <p:spPr>
            <a:xfrm>
              <a:off x="7452836" y="2482691"/>
              <a:ext cx="9525" cy="9525"/>
            </a:xfrm>
            <a:custGeom>
              <a:avLst/>
              <a:gdLst>
                <a:gd name="connsiteX0" fmla="*/ 7144 w 9525"/>
                <a:gd name="connsiteY0" fmla="*/ 9049 h 9525"/>
                <a:gd name="connsiteX1" fmla="*/ 9049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9049"/>
                    <a:pt x="9049" y="8096"/>
                  </a:cubicBezTo>
                  <a:cubicBezTo>
                    <a:pt x="9049" y="7144"/>
                    <a:pt x="7144" y="6191"/>
                    <a:pt x="7144" y="9049"/>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900CB207-087E-47CE-8AD4-BCDE0764DC8E}"/>
                </a:ext>
              </a:extLst>
            </p:cNvPr>
            <p:cNvSpPr/>
            <p:nvPr/>
          </p:nvSpPr>
          <p:spPr>
            <a:xfrm>
              <a:off x="7428071" y="24271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10001" y="5556"/>
                    <a:pt x="7144" y="8414"/>
                    <a:pt x="7144" y="8414"/>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DA69FF0B-5E17-4AF4-A8B3-599499B1957D}"/>
                </a:ext>
              </a:extLst>
            </p:cNvPr>
            <p:cNvSpPr/>
            <p:nvPr/>
          </p:nvSpPr>
          <p:spPr>
            <a:xfrm>
              <a:off x="7418699" y="2420314"/>
              <a:ext cx="9525" cy="9525"/>
            </a:xfrm>
            <a:custGeom>
              <a:avLst/>
              <a:gdLst>
                <a:gd name="connsiteX0" fmla="*/ 8896 w 9525"/>
                <a:gd name="connsiteY0" fmla="*/ 7608 h 9525"/>
                <a:gd name="connsiteX1" fmla="*/ 8896 w 9525"/>
                <a:gd name="connsiteY1" fmla="*/ 7608 h 9525"/>
              </a:gdLst>
              <a:ahLst/>
              <a:cxnLst>
                <a:cxn ang="0">
                  <a:pos x="connsiteX0" y="connsiteY0"/>
                </a:cxn>
                <a:cxn ang="0">
                  <a:pos x="connsiteX1" y="connsiteY1"/>
                </a:cxn>
              </a:cxnLst>
              <a:rect l="l" t="t" r="r" b="b"/>
              <a:pathLst>
                <a:path w="9525" h="9525">
                  <a:moveTo>
                    <a:pt x="8896" y="7608"/>
                  </a:moveTo>
                  <a:cubicBezTo>
                    <a:pt x="10801" y="5703"/>
                    <a:pt x="4133" y="10465"/>
                    <a:pt x="8896" y="7608"/>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DADB0F6F-1CDD-4FB8-9D68-45BE9B9943AF}"/>
                </a:ext>
              </a:extLst>
            </p:cNvPr>
            <p:cNvSpPr/>
            <p:nvPr/>
          </p:nvSpPr>
          <p:spPr>
            <a:xfrm>
              <a:off x="7431881" y="251285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7144" y="12224"/>
                    <a:pt x="9049" y="794"/>
                    <a:pt x="7144" y="12224"/>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DC51E39C-1E6E-404A-BA15-A48AC31698DF}"/>
                </a:ext>
              </a:extLst>
            </p:cNvPr>
            <p:cNvSpPr/>
            <p:nvPr/>
          </p:nvSpPr>
          <p:spPr>
            <a:xfrm>
              <a:off x="7364254" y="2424146"/>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9049" y="4728"/>
                    <a:pt x="7144" y="7586"/>
                    <a:pt x="7144" y="10443"/>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B1DF6320-2719-4BBE-B772-BDB8A206D6D3}"/>
                </a:ext>
              </a:extLst>
            </p:cNvPr>
            <p:cNvSpPr/>
            <p:nvPr/>
          </p:nvSpPr>
          <p:spPr>
            <a:xfrm>
              <a:off x="7371874" y="24341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70887775-4FB7-4E8E-A540-78567A2FCA3A}"/>
                </a:ext>
              </a:extLst>
            </p:cNvPr>
            <p:cNvSpPr/>
            <p:nvPr/>
          </p:nvSpPr>
          <p:spPr>
            <a:xfrm>
              <a:off x="7333774" y="242101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9049" y="7858"/>
                  </a:ln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22E0B499-7BCE-4E28-9306-EDDF1AEA6042}"/>
                </a:ext>
              </a:extLst>
            </p:cNvPr>
            <p:cNvSpPr/>
            <p:nvPr/>
          </p:nvSpPr>
          <p:spPr>
            <a:xfrm>
              <a:off x="7377568" y="2420737"/>
              <a:ext cx="9525" cy="9525"/>
            </a:xfrm>
            <a:custGeom>
              <a:avLst/>
              <a:gdLst>
                <a:gd name="connsiteX0" fmla="*/ 9069 w 9525"/>
                <a:gd name="connsiteY0" fmla="*/ 10995 h 9525"/>
                <a:gd name="connsiteX1" fmla="*/ 9069 w 9525"/>
                <a:gd name="connsiteY1" fmla="*/ 10995 h 9525"/>
              </a:gdLst>
              <a:ahLst/>
              <a:cxnLst>
                <a:cxn ang="0">
                  <a:pos x="connsiteX0" y="connsiteY0"/>
                </a:cxn>
                <a:cxn ang="0">
                  <a:pos x="connsiteX1" y="connsiteY1"/>
                </a:cxn>
              </a:cxnLst>
              <a:rect l="l" t="t" r="r" b="b"/>
              <a:pathLst>
                <a:path w="9525" h="9525">
                  <a:moveTo>
                    <a:pt x="9069" y="10995"/>
                  </a:moveTo>
                  <a:cubicBezTo>
                    <a:pt x="5259" y="3375"/>
                    <a:pt x="8117" y="9090"/>
                    <a:pt x="9069" y="10995"/>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B6E6A8D0-5039-4ABC-AE1C-BF89AA7AFE4E}"/>
                </a:ext>
              </a:extLst>
            </p:cNvPr>
            <p:cNvSpPr/>
            <p:nvPr/>
          </p:nvSpPr>
          <p:spPr>
            <a:xfrm>
              <a:off x="7375483" y="2417921"/>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3811"/>
                    <a:pt x="9249" y="8096"/>
                    <a:pt x="7344" y="7144"/>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8E5F2924-7410-4270-BD4F-54606CA23B1B}"/>
                </a:ext>
              </a:extLst>
            </p:cNvPr>
            <p:cNvSpPr/>
            <p:nvPr/>
          </p:nvSpPr>
          <p:spPr>
            <a:xfrm>
              <a:off x="7374711" y="250078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9049"/>
                    <a:pt x="9069" y="7144"/>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14FDC4FB-AC4A-4FDE-BAFA-DFCB2670C03E}"/>
                </a:ext>
              </a:extLst>
            </p:cNvPr>
            <p:cNvSpPr/>
            <p:nvPr/>
          </p:nvSpPr>
          <p:spPr>
            <a:xfrm>
              <a:off x="7367111" y="2492745"/>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9472"/>
                    <a:pt x="9049" y="8520"/>
                    <a:pt x="10001" y="7567"/>
                  </a:cubicBez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D5CBEC64-D664-4AF2-89D6-457B83B37AC3}"/>
                </a:ext>
              </a:extLst>
            </p:cNvPr>
            <p:cNvSpPr/>
            <p:nvPr/>
          </p:nvSpPr>
          <p:spPr>
            <a:xfrm>
              <a:off x="7367507" y="25188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10001"/>
                    <a:pt x="8653" y="7144"/>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F38EE161-04E0-4E91-AC33-4A23A9DFA41D}"/>
                </a:ext>
              </a:extLst>
            </p:cNvPr>
            <p:cNvSpPr/>
            <p:nvPr/>
          </p:nvSpPr>
          <p:spPr>
            <a:xfrm>
              <a:off x="732192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FA9E1208-026F-447A-A7A2-D2F24BE66359}"/>
                </a:ext>
              </a:extLst>
            </p:cNvPr>
            <p:cNvSpPr/>
            <p:nvPr/>
          </p:nvSpPr>
          <p:spPr>
            <a:xfrm>
              <a:off x="7312819" y="2422230"/>
              <a:ext cx="28575" cy="19050"/>
            </a:xfrm>
            <a:custGeom>
              <a:avLst/>
              <a:gdLst>
                <a:gd name="connsiteX0" fmla="*/ 29051 w 28575"/>
                <a:gd name="connsiteY0" fmla="*/ 18074 h 19050"/>
                <a:gd name="connsiteX1" fmla="*/ 7144 w 28575"/>
                <a:gd name="connsiteY1" fmla="*/ 19979 h 19050"/>
                <a:gd name="connsiteX2" fmla="*/ 29051 w 28575"/>
                <a:gd name="connsiteY2" fmla="*/ 18074 h 19050"/>
              </a:gdLst>
              <a:ahLst/>
              <a:cxnLst>
                <a:cxn ang="0">
                  <a:pos x="connsiteX0" y="connsiteY0"/>
                </a:cxn>
                <a:cxn ang="0">
                  <a:pos x="connsiteX1" y="connsiteY1"/>
                </a:cxn>
                <a:cxn ang="0">
                  <a:pos x="connsiteX2" y="connsiteY2"/>
                </a:cxn>
              </a:cxnLst>
              <a:rect l="l" t="t" r="r" b="b"/>
              <a:pathLst>
                <a:path w="28575" h="19050">
                  <a:moveTo>
                    <a:pt x="29051" y="18074"/>
                  </a:moveTo>
                  <a:cubicBezTo>
                    <a:pt x="28099" y="16169"/>
                    <a:pt x="17621" y="-6691"/>
                    <a:pt x="7144" y="19979"/>
                  </a:cubicBezTo>
                  <a:cubicBezTo>
                    <a:pt x="13811" y="19979"/>
                    <a:pt x="26194" y="20932"/>
                    <a:pt x="29051" y="18074"/>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B1EA15F2-449B-40F0-9562-1687936D5D98}"/>
                </a:ext>
              </a:extLst>
            </p:cNvPr>
            <p:cNvSpPr/>
            <p:nvPr/>
          </p:nvSpPr>
          <p:spPr>
            <a:xfrm>
              <a:off x="7290911"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0F421927-C9B8-4B0D-AE06-200D80FCE5BD}"/>
                </a:ext>
              </a:extLst>
            </p:cNvPr>
            <p:cNvSpPr/>
            <p:nvPr/>
          </p:nvSpPr>
          <p:spPr>
            <a:xfrm>
              <a:off x="7292102" y="2432028"/>
              <a:ext cx="9525" cy="19050"/>
            </a:xfrm>
            <a:custGeom>
              <a:avLst/>
              <a:gdLst>
                <a:gd name="connsiteX0" fmla="*/ 7858 w 9525"/>
                <a:gd name="connsiteY0" fmla="*/ 12086 h 19050"/>
                <a:gd name="connsiteX1" fmla="*/ 7858 w 9525"/>
                <a:gd name="connsiteY1" fmla="*/ 12086 h 19050"/>
              </a:gdLst>
              <a:ahLst/>
              <a:cxnLst>
                <a:cxn ang="0">
                  <a:pos x="connsiteX0" y="connsiteY0"/>
                </a:cxn>
                <a:cxn ang="0">
                  <a:pos x="connsiteX1" y="connsiteY1"/>
                </a:cxn>
              </a:cxnLst>
              <a:rect l="l" t="t" r="r" b="b"/>
              <a:pathLst>
                <a:path w="9525" h="19050">
                  <a:moveTo>
                    <a:pt x="7858" y="12086"/>
                  </a:moveTo>
                  <a:cubicBezTo>
                    <a:pt x="6906" y="2561"/>
                    <a:pt x="6906" y="9229"/>
                    <a:pt x="7858" y="12086"/>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600E6BB9-C199-41AE-B8CD-68DD07417314}"/>
                </a:ext>
              </a:extLst>
            </p:cNvPr>
            <p:cNvSpPr/>
            <p:nvPr/>
          </p:nvSpPr>
          <p:spPr>
            <a:xfrm>
              <a:off x="7295379" y="2428398"/>
              <a:ext cx="9525" cy="19050"/>
            </a:xfrm>
            <a:custGeom>
              <a:avLst/>
              <a:gdLst>
                <a:gd name="connsiteX0" fmla="*/ 9343 w 9525"/>
                <a:gd name="connsiteY0" fmla="*/ 7144 h 19050"/>
                <a:gd name="connsiteX1" fmla="*/ 9343 w 9525"/>
                <a:gd name="connsiteY1" fmla="*/ 7144 h 19050"/>
              </a:gdLst>
              <a:ahLst/>
              <a:cxnLst>
                <a:cxn ang="0">
                  <a:pos x="connsiteX0" y="connsiteY0"/>
                </a:cxn>
                <a:cxn ang="0">
                  <a:pos x="connsiteX1" y="connsiteY1"/>
                </a:cxn>
              </a:cxnLst>
              <a:rect l="l" t="t" r="r" b="b"/>
              <a:pathLst>
                <a:path w="9525" h="19050">
                  <a:moveTo>
                    <a:pt x="9343" y="7144"/>
                  </a:moveTo>
                  <a:cubicBezTo>
                    <a:pt x="7439" y="8096"/>
                    <a:pt x="5533" y="28099"/>
                    <a:pt x="9343" y="7144"/>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B94CAAF2-08F7-4374-8536-CFD427C298BB}"/>
                </a:ext>
              </a:extLst>
            </p:cNvPr>
            <p:cNvSpPr/>
            <p:nvPr/>
          </p:nvSpPr>
          <p:spPr>
            <a:xfrm>
              <a:off x="7309961" y="24303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11906"/>
                    <a:pt x="7144" y="7144"/>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F93C2788-3CD8-40FD-92E3-C0ABF648C40C}"/>
                </a:ext>
              </a:extLst>
            </p:cNvPr>
            <p:cNvSpPr/>
            <p:nvPr/>
          </p:nvSpPr>
          <p:spPr>
            <a:xfrm>
              <a:off x="7307508" y="2432124"/>
              <a:ext cx="9525" cy="9525"/>
            </a:xfrm>
            <a:custGeom>
              <a:avLst/>
              <a:gdLst>
                <a:gd name="connsiteX0" fmla="*/ 8644 w 9525"/>
                <a:gd name="connsiteY0" fmla="*/ 7228 h 9525"/>
                <a:gd name="connsiteX1" fmla="*/ 8644 w 9525"/>
                <a:gd name="connsiteY1" fmla="*/ 7228 h 9525"/>
              </a:gdLst>
              <a:ahLst/>
              <a:cxnLst>
                <a:cxn ang="0">
                  <a:pos x="connsiteX0" y="connsiteY0"/>
                </a:cxn>
                <a:cxn ang="0">
                  <a:pos x="connsiteX1" y="connsiteY1"/>
                </a:cxn>
              </a:cxnLst>
              <a:rect l="l" t="t" r="r" b="b"/>
              <a:pathLst>
                <a:path w="9525" h="9525">
                  <a:moveTo>
                    <a:pt x="8644" y="7228"/>
                  </a:moveTo>
                  <a:cubicBezTo>
                    <a:pt x="9597" y="6275"/>
                    <a:pt x="4834" y="13895"/>
                    <a:pt x="8644" y="7228"/>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63CD8F10-0AE6-4055-8CF6-E24DF6CC7772}"/>
                </a:ext>
              </a:extLst>
            </p:cNvPr>
            <p:cNvSpPr/>
            <p:nvPr/>
          </p:nvSpPr>
          <p:spPr>
            <a:xfrm>
              <a:off x="7303294" y="24293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6926210D-F86D-4C52-8513-1612507B861E}"/>
                </a:ext>
              </a:extLst>
            </p:cNvPr>
            <p:cNvSpPr/>
            <p:nvPr/>
          </p:nvSpPr>
          <p:spPr>
            <a:xfrm>
              <a:off x="7304881" y="243040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A4F928FA-E70C-4EF6-8761-BC2F3E8DCA8A}"/>
                </a:ext>
              </a:extLst>
            </p:cNvPr>
            <p:cNvSpPr/>
            <p:nvPr/>
          </p:nvSpPr>
          <p:spPr>
            <a:xfrm>
              <a:off x="7307210" y="2426709"/>
              <a:ext cx="9525" cy="19050"/>
            </a:xfrm>
            <a:custGeom>
              <a:avLst/>
              <a:gdLst>
                <a:gd name="connsiteX0" fmla="*/ 7990 w 9525"/>
                <a:gd name="connsiteY0" fmla="*/ 12643 h 19050"/>
                <a:gd name="connsiteX1" fmla="*/ 7990 w 9525"/>
                <a:gd name="connsiteY1" fmla="*/ 12643 h 19050"/>
              </a:gdLst>
              <a:ahLst/>
              <a:cxnLst>
                <a:cxn ang="0">
                  <a:pos x="connsiteX0" y="connsiteY0"/>
                </a:cxn>
                <a:cxn ang="0">
                  <a:pos x="connsiteX1" y="connsiteY1"/>
                </a:cxn>
              </a:cxnLst>
              <a:rect l="l" t="t" r="r" b="b"/>
              <a:pathLst>
                <a:path w="9525" h="19050">
                  <a:moveTo>
                    <a:pt x="7990" y="12643"/>
                  </a:moveTo>
                  <a:cubicBezTo>
                    <a:pt x="7990" y="3118"/>
                    <a:pt x="6085" y="7881"/>
                    <a:pt x="7990" y="12643"/>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F29DBAC5-9AA1-49B2-A4CF-F63690AD92C2}"/>
                </a:ext>
              </a:extLst>
            </p:cNvPr>
            <p:cNvSpPr/>
            <p:nvPr/>
          </p:nvSpPr>
          <p:spPr>
            <a:xfrm>
              <a:off x="7356486" y="251412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8096"/>
                    <a:pt x="8244" y="7144"/>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9F7AD43-7D18-43F7-8668-FA339C6D0B81}"/>
                </a:ext>
              </a:extLst>
            </p:cNvPr>
            <p:cNvSpPr/>
            <p:nvPr/>
          </p:nvSpPr>
          <p:spPr>
            <a:xfrm>
              <a:off x="7349014" y="251126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0216DD7-A2C9-4E64-A4C7-45DED34B65E1}"/>
                </a:ext>
              </a:extLst>
            </p:cNvPr>
            <p:cNvSpPr/>
            <p:nvPr/>
          </p:nvSpPr>
          <p:spPr>
            <a:xfrm>
              <a:off x="7342751" y="2515142"/>
              <a:ext cx="9525" cy="28575"/>
            </a:xfrm>
            <a:custGeom>
              <a:avLst/>
              <a:gdLst>
                <a:gd name="connsiteX0" fmla="*/ 8644 w 9525"/>
                <a:gd name="connsiteY0" fmla="*/ 24223 h 28575"/>
                <a:gd name="connsiteX1" fmla="*/ 8644 w 9525"/>
                <a:gd name="connsiteY1" fmla="*/ 24223 h 28575"/>
              </a:gdLst>
              <a:ahLst/>
              <a:cxnLst>
                <a:cxn ang="0">
                  <a:pos x="connsiteX0" y="connsiteY0"/>
                </a:cxn>
                <a:cxn ang="0">
                  <a:pos x="connsiteX1" y="connsiteY1"/>
                </a:cxn>
              </a:cxnLst>
              <a:rect l="l" t="t" r="r" b="b"/>
              <a:pathLst>
                <a:path w="9525" h="28575">
                  <a:moveTo>
                    <a:pt x="8644" y="24223"/>
                  </a:moveTo>
                  <a:cubicBezTo>
                    <a:pt x="4834" y="16603"/>
                    <a:pt x="9597" y="-10067"/>
                    <a:pt x="8644" y="24223"/>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6C916F1E-E126-46FC-A9BC-ACD081A36F9A}"/>
                </a:ext>
              </a:extLst>
            </p:cNvPr>
            <p:cNvSpPr/>
            <p:nvPr/>
          </p:nvSpPr>
          <p:spPr>
            <a:xfrm>
              <a:off x="7347109" y="2538233"/>
              <a:ext cx="9525" cy="9525"/>
            </a:xfrm>
            <a:custGeom>
              <a:avLst/>
              <a:gdLst>
                <a:gd name="connsiteX0" fmla="*/ 7144 w 9525"/>
                <a:gd name="connsiteY0" fmla="*/ 8751 h 9525"/>
                <a:gd name="connsiteX1" fmla="*/ 8096 w 9525"/>
                <a:gd name="connsiteY1" fmla="*/ 7799 h 9525"/>
                <a:gd name="connsiteX2" fmla="*/ 7144 w 9525"/>
                <a:gd name="connsiteY2" fmla="*/ 8751 h 9525"/>
              </a:gdLst>
              <a:ahLst/>
              <a:cxnLst>
                <a:cxn ang="0">
                  <a:pos x="connsiteX0" y="connsiteY0"/>
                </a:cxn>
                <a:cxn ang="0">
                  <a:pos x="connsiteX1" y="connsiteY1"/>
                </a:cxn>
                <a:cxn ang="0">
                  <a:pos x="connsiteX2" y="connsiteY2"/>
                </a:cxn>
              </a:cxnLst>
              <a:rect l="l" t="t" r="r" b="b"/>
              <a:pathLst>
                <a:path w="9525" h="9525">
                  <a:moveTo>
                    <a:pt x="7144" y="8751"/>
                  </a:moveTo>
                  <a:cubicBezTo>
                    <a:pt x="8096" y="8751"/>
                    <a:pt x="8096" y="8751"/>
                    <a:pt x="8096" y="7799"/>
                  </a:cubicBezTo>
                  <a:cubicBezTo>
                    <a:pt x="8096" y="5894"/>
                    <a:pt x="7144" y="8751"/>
                    <a:pt x="7144" y="8751"/>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AAF86D6D-B203-43A2-83C0-E75846E02573}"/>
                </a:ext>
              </a:extLst>
            </p:cNvPr>
            <p:cNvSpPr/>
            <p:nvPr/>
          </p:nvSpPr>
          <p:spPr>
            <a:xfrm>
              <a:off x="7329540" y="24845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5716"/>
                    <a:pt x="7567" y="10001"/>
                    <a:pt x="7567" y="7144"/>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B87ED2CB-8ED7-4979-ABA8-953FE2D6CF9A}"/>
                </a:ext>
              </a:extLst>
            </p:cNvPr>
            <p:cNvSpPr/>
            <p:nvPr/>
          </p:nvSpPr>
          <p:spPr>
            <a:xfrm>
              <a:off x="7331154" y="24874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C67F7AA4-7589-4441-82A8-7A1184B26676}"/>
                </a:ext>
              </a:extLst>
            </p:cNvPr>
            <p:cNvSpPr/>
            <p:nvPr/>
          </p:nvSpPr>
          <p:spPr>
            <a:xfrm>
              <a:off x="7329964" y="24845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E684E4D-64D8-4BD7-858C-25BEA337DCE7}"/>
                </a:ext>
              </a:extLst>
            </p:cNvPr>
            <p:cNvSpPr/>
            <p:nvPr/>
          </p:nvSpPr>
          <p:spPr>
            <a:xfrm>
              <a:off x="7299484" y="2427298"/>
              <a:ext cx="9525" cy="9525"/>
            </a:xfrm>
            <a:custGeom>
              <a:avLst/>
              <a:gdLst>
                <a:gd name="connsiteX0" fmla="*/ 8096 w 9525"/>
                <a:gd name="connsiteY0" fmla="*/ 8244 h 9525"/>
                <a:gd name="connsiteX1" fmla="*/ 7144 w 9525"/>
                <a:gd name="connsiteY1" fmla="*/ 8244 h 9525"/>
                <a:gd name="connsiteX2" fmla="*/ 8096 w 9525"/>
                <a:gd name="connsiteY2" fmla="*/ 8244 h 9525"/>
              </a:gdLst>
              <a:ahLst/>
              <a:cxnLst>
                <a:cxn ang="0">
                  <a:pos x="connsiteX0" y="connsiteY0"/>
                </a:cxn>
                <a:cxn ang="0">
                  <a:pos x="connsiteX1" y="connsiteY1"/>
                </a:cxn>
                <a:cxn ang="0">
                  <a:pos x="connsiteX2" y="connsiteY2"/>
                </a:cxn>
              </a:cxnLst>
              <a:rect l="l" t="t" r="r" b="b"/>
              <a:pathLst>
                <a:path w="9525" h="9525">
                  <a:moveTo>
                    <a:pt x="8096" y="8244"/>
                  </a:moveTo>
                  <a:cubicBezTo>
                    <a:pt x="8096" y="6339"/>
                    <a:pt x="7144" y="7291"/>
                    <a:pt x="7144" y="8244"/>
                  </a:cubicBezTo>
                  <a:cubicBezTo>
                    <a:pt x="7144" y="8244"/>
                    <a:pt x="7144" y="9196"/>
                    <a:pt x="8096" y="8244"/>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B65CBE22-745C-4221-9FDD-9FC7BF0FE765}"/>
                </a:ext>
              </a:extLst>
            </p:cNvPr>
            <p:cNvSpPr/>
            <p:nvPr/>
          </p:nvSpPr>
          <p:spPr>
            <a:xfrm>
              <a:off x="7265194" y="24350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8D464300-0639-4F6A-8BC0-1E228BEE0AF1}"/>
                </a:ext>
              </a:extLst>
            </p:cNvPr>
            <p:cNvSpPr/>
            <p:nvPr/>
          </p:nvSpPr>
          <p:spPr>
            <a:xfrm>
              <a:off x="7253764" y="249126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B08433D4-0D11-464C-AE80-14DF63DB0E93}"/>
                </a:ext>
              </a:extLst>
            </p:cNvPr>
            <p:cNvSpPr/>
            <p:nvPr/>
          </p:nvSpPr>
          <p:spPr>
            <a:xfrm>
              <a:off x="7253049" y="249221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0001"/>
                    <a:pt x="7858" y="7144"/>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D63BD5C5-4366-4FB9-BBCC-E255904C8A10}"/>
                </a:ext>
              </a:extLst>
            </p:cNvPr>
            <p:cNvSpPr/>
            <p:nvPr/>
          </p:nvSpPr>
          <p:spPr>
            <a:xfrm>
              <a:off x="6925021" y="1983471"/>
              <a:ext cx="9525" cy="9525"/>
            </a:xfrm>
            <a:custGeom>
              <a:avLst/>
              <a:gdLst>
                <a:gd name="connsiteX0" fmla="*/ 8227 w 9525"/>
                <a:gd name="connsiteY0" fmla="*/ 7253 h 9525"/>
                <a:gd name="connsiteX1" fmla="*/ 8227 w 9525"/>
                <a:gd name="connsiteY1" fmla="*/ 7253 h 9525"/>
              </a:gdLst>
              <a:ahLst/>
              <a:cxnLst>
                <a:cxn ang="0">
                  <a:pos x="connsiteX0" y="connsiteY0"/>
                </a:cxn>
                <a:cxn ang="0">
                  <a:pos x="connsiteX1" y="connsiteY1"/>
                </a:cxn>
              </a:cxnLst>
              <a:rect l="l" t="t" r="r" b="b"/>
              <a:pathLst>
                <a:path w="9525" h="9525">
                  <a:moveTo>
                    <a:pt x="8227" y="7253"/>
                  </a:moveTo>
                  <a:cubicBezTo>
                    <a:pt x="9179" y="6301"/>
                    <a:pt x="5369" y="12016"/>
                    <a:pt x="8227" y="7253"/>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2D58EB16-4A96-48C3-A096-F61DC733C688}"/>
                </a:ext>
              </a:extLst>
            </p:cNvPr>
            <p:cNvSpPr/>
            <p:nvPr/>
          </p:nvSpPr>
          <p:spPr>
            <a:xfrm>
              <a:off x="6918484" y="19750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8574" y="26194"/>
                    <a:pt x="10001" y="11906"/>
                    <a:pt x="7144" y="7144"/>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36849752-C12C-4692-B995-4F297E51AD3E}"/>
                </a:ext>
              </a:extLst>
            </p:cNvPr>
            <p:cNvSpPr/>
            <p:nvPr/>
          </p:nvSpPr>
          <p:spPr>
            <a:xfrm>
              <a:off x="6919436" y="1979771"/>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7144" y="8096"/>
                    <a:pt x="7144" y="7144"/>
                  </a:cubicBezTo>
                  <a:cubicBezTo>
                    <a:pt x="7144" y="8096"/>
                    <a:pt x="7144" y="10001"/>
                    <a:pt x="8096" y="10954"/>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E2C2708F-C059-41B3-83C9-15D797BE31D7}"/>
                </a:ext>
              </a:extLst>
            </p:cNvPr>
            <p:cNvSpPr/>
            <p:nvPr/>
          </p:nvSpPr>
          <p:spPr>
            <a:xfrm>
              <a:off x="6918166" y="19845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DB0769B-5504-4B98-9890-E391C7FEFD40}"/>
                </a:ext>
              </a:extLst>
            </p:cNvPr>
            <p:cNvSpPr/>
            <p:nvPr/>
          </p:nvSpPr>
          <p:spPr>
            <a:xfrm>
              <a:off x="6916579" y="19864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2C713997-F1DB-4F0F-810F-5773A83FB2A7}"/>
                </a:ext>
              </a:extLst>
            </p:cNvPr>
            <p:cNvSpPr/>
            <p:nvPr/>
          </p:nvSpPr>
          <p:spPr>
            <a:xfrm>
              <a:off x="6913332" y="1977218"/>
              <a:ext cx="9525" cy="19050"/>
            </a:xfrm>
            <a:custGeom>
              <a:avLst/>
              <a:gdLst>
                <a:gd name="connsiteX0" fmla="*/ 8485 w 9525"/>
                <a:gd name="connsiteY0" fmla="*/ 17316 h 19050"/>
                <a:gd name="connsiteX1" fmla="*/ 8485 w 9525"/>
                <a:gd name="connsiteY1" fmla="*/ 17316 h 19050"/>
              </a:gdLst>
              <a:ahLst/>
              <a:cxnLst>
                <a:cxn ang="0">
                  <a:pos x="connsiteX0" y="connsiteY0"/>
                </a:cxn>
                <a:cxn ang="0">
                  <a:pos x="connsiteX1" y="connsiteY1"/>
                </a:cxn>
              </a:cxnLst>
              <a:rect l="l" t="t" r="r" b="b"/>
              <a:pathLst>
                <a:path w="9525" h="19050">
                  <a:moveTo>
                    <a:pt x="8485" y="17316"/>
                  </a:moveTo>
                  <a:cubicBezTo>
                    <a:pt x="10390" y="19221"/>
                    <a:pt x="4675" y="-6496"/>
                    <a:pt x="8485" y="17316"/>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A4A5F527-A61F-4B7A-A28D-B91083E3F3D2}"/>
                </a:ext>
              </a:extLst>
            </p:cNvPr>
            <p:cNvSpPr/>
            <p:nvPr/>
          </p:nvSpPr>
          <p:spPr>
            <a:xfrm>
              <a:off x="6916579" y="1985338"/>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060D8F14-9E21-471E-818F-3D96F9E14632}"/>
                </a:ext>
              </a:extLst>
            </p:cNvPr>
            <p:cNvSpPr/>
            <p:nvPr/>
          </p:nvSpPr>
          <p:spPr>
            <a:xfrm>
              <a:off x="6917637" y="1982721"/>
              <a:ext cx="9525" cy="9525"/>
            </a:xfrm>
            <a:custGeom>
              <a:avLst/>
              <a:gdLst>
                <a:gd name="connsiteX0" fmla="*/ 7990 w 9525"/>
                <a:gd name="connsiteY0" fmla="*/ 9909 h 9525"/>
                <a:gd name="connsiteX1" fmla="*/ 7990 w 9525"/>
                <a:gd name="connsiteY1" fmla="*/ 9909 h 9525"/>
              </a:gdLst>
              <a:ahLst/>
              <a:cxnLst>
                <a:cxn ang="0">
                  <a:pos x="connsiteX0" y="connsiteY0"/>
                </a:cxn>
                <a:cxn ang="0">
                  <a:pos x="connsiteX1" y="connsiteY1"/>
                </a:cxn>
              </a:cxnLst>
              <a:rect l="l" t="t" r="r" b="b"/>
              <a:pathLst>
                <a:path w="9525" h="9525">
                  <a:moveTo>
                    <a:pt x="7990" y="9909"/>
                  </a:moveTo>
                  <a:cubicBezTo>
                    <a:pt x="7990" y="8956"/>
                    <a:pt x="6085" y="4194"/>
                    <a:pt x="7990" y="990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D57ECA77-6443-42D0-8D03-2C5183F82BE1}"/>
                </a:ext>
              </a:extLst>
            </p:cNvPr>
            <p:cNvSpPr/>
            <p:nvPr/>
          </p:nvSpPr>
          <p:spPr>
            <a:xfrm>
              <a:off x="6906865" y="1981421"/>
              <a:ext cx="19050" cy="19050"/>
            </a:xfrm>
            <a:custGeom>
              <a:avLst/>
              <a:gdLst>
                <a:gd name="connsiteX0" fmla="*/ 13047 w 19050"/>
                <a:gd name="connsiteY0" fmla="*/ 15018 h 19050"/>
                <a:gd name="connsiteX1" fmla="*/ 13047 w 19050"/>
                <a:gd name="connsiteY1" fmla="*/ 15018 h 19050"/>
              </a:gdLst>
              <a:ahLst/>
              <a:cxnLst>
                <a:cxn ang="0">
                  <a:pos x="connsiteX0" y="connsiteY0"/>
                </a:cxn>
                <a:cxn ang="0">
                  <a:pos x="connsiteX1" y="connsiteY1"/>
                </a:cxn>
              </a:cxnLst>
              <a:rect l="l" t="t" r="r" b="b"/>
              <a:pathLst>
                <a:path w="19050" h="19050">
                  <a:moveTo>
                    <a:pt x="13047" y="15018"/>
                  </a:moveTo>
                  <a:cubicBezTo>
                    <a:pt x="8285" y="5493"/>
                    <a:pt x="2570" y="3588"/>
                    <a:pt x="13047" y="1501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A790FE2-03B9-4985-97B3-7796BAC75AD1}"/>
                </a:ext>
              </a:extLst>
            </p:cNvPr>
            <p:cNvSpPr/>
            <p:nvPr/>
          </p:nvSpPr>
          <p:spPr>
            <a:xfrm>
              <a:off x="6903244" y="19778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C42FE64C-4965-4B60-9D9C-E0207F50FB2A}"/>
                </a:ext>
              </a:extLst>
            </p:cNvPr>
            <p:cNvSpPr/>
            <p:nvPr/>
          </p:nvSpPr>
          <p:spPr>
            <a:xfrm>
              <a:off x="6901890" y="1982374"/>
              <a:ext cx="9525" cy="19050"/>
            </a:xfrm>
            <a:custGeom>
              <a:avLst/>
              <a:gdLst>
                <a:gd name="connsiteX0" fmla="*/ 7544 w 9525"/>
                <a:gd name="connsiteY0" fmla="*/ 15018 h 19050"/>
                <a:gd name="connsiteX1" fmla="*/ 7544 w 9525"/>
                <a:gd name="connsiteY1" fmla="*/ 15018 h 19050"/>
              </a:gdLst>
              <a:ahLst/>
              <a:cxnLst>
                <a:cxn ang="0">
                  <a:pos x="connsiteX0" y="connsiteY0"/>
                </a:cxn>
                <a:cxn ang="0">
                  <a:pos x="connsiteX1" y="connsiteY1"/>
                </a:cxn>
              </a:cxnLst>
              <a:rect l="l" t="t" r="r" b="b"/>
              <a:pathLst>
                <a:path w="9525" h="19050">
                  <a:moveTo>
                    <a:pt x="7544" y="15018"/>
                  </a:moveTo>
                  <a:cubicBezTo>
                    <a:pt x="11354" y="5493"/>
                    <a:pt x="5640" y="3588"/>
                    <a:pt x="7544" y="1501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7EF07AB3-2E1C-49A0-A527-8C2F982C20DB}"/>
                </a:ext>
              </a:extLst>
            </p:cNvPr>
            <p:cNvSpPr/>
            <p:nvPr/>
          </p:nvSpPr>
          <p:spPr>
            <a:xfrm>
              <a:off x="6896729" y="1982926"/>
              <a:ext cx="9525" cy="9525"/>
            </a:xfrm>
            <a:custGeom>
              <a:avLst/>
              <a:gdLst>
                <a:gd name="connsiteX0" fmla="*/ 8896 w 9525"/>
                <a:gd name="connsiteY0" fmla="*/ 8751 h 9525"/>
                <a:gd name="connsiteX1" fmla="*/ 8896 w 9525"/>
                <a:gd name="connsiteY1" fmla="*/ 8751 h 9525"/>
              </a:gdLst>
              <a:ahLst/>
              <a:cxnLst>
                <a:cxn ang="0">
                  <a:pos x="connsiteX0" y="connsiteY0"/>
                </a:cxn>
                <a:cxn ang="0">
                  <a:pos x="connsiteX1" y="connsiteY1"/>
                </a:cxn>
              </a:cxnLst>
              <a:rect l="l" t="t" r="r" b="b"/>
              <a:pathLst>
                <a:path w="9525" h="9525">
                  <a:moveTo>
                    <a:pt x="8896" y="8751"/>
                  </a:moveTo>
                  <a:cubicBezTo>
                    <a:pt x="4133" y="3989"/>
                    <a:pt x="10801" y="11608"/>
                    <a:pt x="8896" y="8751"/>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CFD539CD-AFB3-408C-976B-8E1A6F9CDC98}"/>
                </a:ext>
              </a:extLst>
            </p:cNvPr>
            <p:cNvSpPr/>
            <p:nvPr/>
          </p:nvSpPr>
          <p:spPr>
            <a:xfrm>
              <a:off x="6895088" y="1987602"/>
              <a:ext cx="19050" cy="19050"/>
            </a:xfrm>
            <a:custGeom>
              <a:avLst/>
              <a:gdLst>
                <a:gd name="connsiteX0" fmla="*/ 12442 w 19050"/>
                <a:gd name="connsiteY0" fmla="*/ 12647 h 19050"/>
                <a:gd name="connsiteX1" fmla="*/ 12442 w 19050"/>
                <a:gd name="connsiteY1" fmla="*/ 12647 h 19050"/>
              </a:gdLst>
              <a:ahLst/>
              <a:cxnLst>
                <a:cxn ang="0">
                  <a:pos x="connsiteX0" y="connsiteY0"/>
                </a:cxn>
                <a:cxn ang="0">
                  <a:pos x="connsiteX1" y="connsiteY1"/>
                </a:cxn>
              </a:cxnLst>
              <a:rect l="l" t="t" r="r" b="b"/>
              <a:pathLst>
                <a:path w="19050" h="19050">
                  <a:moveTo>
                    <a:pt x="12442" y="12647"/>
                  </a:moveTo>
                  <a:cubicBezTo>
                    <a:pt x="1012" y="265"/>
                    <a:pt x="11490" y="12647"/>
                    <a:pt x="12442" y="12647"/>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BC2111CB-EF17-4E80-8662-20E91B65AA9E}"/>
                </a:ext>
              </a:extLst>
            </p:cNvPr>
            <p:cNvSpPr/>
            <p:nvPr/>
          </p:nvSpPr>
          <p:spPr>
            <a:xfrm>
              <a:off x="6901339" y="199120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7144"/>
                  </a:cubicBezTo>
                  <a:cubicBezTo>
                    <a:pt x="8096" y="8096"/>
                    <a:pt x="9049" y="9049"/>
                    <a:pt x="8096" y="7144"/>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1F0D9602-1647-4536-B2FE-145AD60797F7}"/>
                </a:ext>
              </a:extLst>
            </p:cNvPr>
            <p:cNvSpPr/>
            <p:nvPr/>
          </p:nvSpPr>
          <p:spPr>
            <a:xfrm>
              <a:off x="6891814" y="1989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86D7418D-09EB-4E5B-80D1-1875CA18B141}"/>
                </a:ext>
              </a:extLst>
            </p:cNvPr>
            <p:cNvSpPr/>
            <p:nvPr/>
          </p:nvSpPr>
          <p:spPr>
            <a:xfrm>
              <a:off x="6896301" y="1994058"/>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9049"/>
                    <a:pt x="8371" y="9049"/>
                    <a:pt x="7419" y="7144"/>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BBED9627-CB43-4A5E-9DEE-33C3BC7B980F}"/>
                </a:ext>
              </a:extLst>
            </p:cNvPr>
            <p:cNvSpPr/>
            <p:nvPr/>
          </p:nvSpPr>
          <p:spPr>
            <a:xfrm>
              <a:off x="6859429" y="1988343"/>
              <a:ext cx="47625" cy="47625"/>
            </a:xfrm>
            <a:custGeom>
              <a:avLst/>
              <a:gdLst>
                <a:gd name="connsiteX0" fmla="*/ 7144 w 47625"/>
                <a:gd name="connsiteY0" fmla="*/ 38576 h 47625"/>
                <a:gd name="connsiteX1" fmla="*/ 36671 w 47625"/>
                <a:gd name="connsiteY1" fmla="*/ 12859 h 47625"/>
                <a:gd name="connsiteX2" fmla="*/ 36671 w 47625"/>
                <a:gd name="connsiteY2" fmla="*/ 7144 h 47625"/>
                <a:gd name="connsiteX3" fmla="*/ 7144 w 47625"/>
                <a:gd name="connsiteY3" fmla="*/ 38576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38576"/>
                  </a:moveTo>
                  <a:cubicBezTo>
                    <a:pt x="23336" y="50959"/>
                    <a:pt x="38576" y="20479"/>
                    <a:pt x="36671" y="12859"/>
                  </a:cubicBezTo>
                  <a:cubicBezTo>
                    <a:pt x="47149" y="26194"/>
                    <a:pt x="38576" y="9049"/>
                    <a:pt x="36671" y="7144"/>
                  </a:cubicBezTo>
                  <a:cubicBezTo>
                    <a:pt x="21431" y="9049"/>
                    <a:pt x="12859" y="36671"/>
                    <a:pt x="7144" y="38576"/>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AC430ECE-8BFA-49D0-B33F-2F079511B3D4}"/>
                </a:ext>
              </a:extLst>
            </p:cNvPr>
            <p:cNvSpPr/>
            <p:nvPr/>
          </p:nvSpPr>
          <p:spPr>
            <a:xfrm>
              <a:off x="6859281" y="2013504"/>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5"/>
                    <a:pt x="7291" y="7700"/>
                    <a:pt x="8244" y="8653"/>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246B4188-A5DA-4566-BF36-C5D7644CFEE0}"/>
                </a:ext>
              </a:extLst>
            </p:cNvPr>
            <p:cNvSpPr/>
            <p:nvPr/>
          </p:nvSpPr>
          <p:spPr>
            <a:xfrm>
              <a:off x="6859005" y="20197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3EE88676-5430-4DE0-A745-399D4E0DF857}"/>
                </a:ext>
              </a:extLst>
            </p:cNvPr>
            <p:cNvSpPr/>
            <p:nvPr/>
          </p:nvSpPr>
          <p:spPr>
            <a:xfrm>
              <a:off x="6873569" y="20197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21EFD2C9-CF9E-449F-869A-E3AB1B591C58}"/>
                </a:ext>
              </a:extLst>
            </p:cNvPr>
            <p:cNvSpPr/>
            <p:nvPr/>
          </p:nvSpPr>
          <p:spPr>
            <a:xfrm>
              <a:off x="6864191" y="2008904"/>
              <a:ext cx="9525" cy="9525"/>
            </a:xfrm>
            <a:custGeom>
              <a:avLst/>
              <a:gdLst>
                <a:gd name="connsiteX0" fmla="*/ 7144 w 9525"/>
                <a:gd name="connsiteY0" fmla="*/ 7538 h 9525"/>
                <a:gd name="connsiteX1" fmla="*/ 10954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8491"/>
                    <a:pt x="9049" y="8491"/>
                    <a:pt x="10954" y="8491"/>
                  </a:cubicBezTo>
                  <a:cubicBezTo>
                    <a:pt x="9049" y="7538"/>
                    <a:pt x="8096" y="6586"/>
                    <a:pt x="7144" y="753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AD274963-CB5A-4C0F-BA1D-2479699D40CE}"/>
                </a:ext>
              </a:extLst>
            </p:cNvPr>
            <p:cNvSpPr/>
            <p:nvPr/>
          </p:nvSpPr>
          <p:spPr>
            <a:xfrm>
              <a:off x="6871811" y="2001678"/>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9049" y="8096"/>
                    <a:pt x="8096" y="8096"/>
                    <a:pt x="7144" y="7144"/>
                  </a:cubicBezTo>
                  <a:cubicBezTo>
                    <a:pt x="7144" y="7144"/>
                    <a:pt x="8096" y="8096"/>
                    <a:pt x="9049" y="9049"/>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C2231D3F-2C46-445A-B54A-668EA5CF2E92}"/>
                </a:ext>
              </a:extLst>
            </p:cNvPr>
            <p:cNvSpPr/>
            <p:nvPr/>
          </p:nvSpPr>
          <p:spPr>
            <a:xfrm>
              <a:off x="6858476" y="2015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2859"/>
                    <a:pt x="7144" y="7144"/>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38E7C2D0-E1F5-414F-9865-455555FA7DD1}"/>
                </a:ext>
              </a:extLst>
            </p:cNvPr>
            <p:cNvSpPr/>
            <p:nvPr/>
          </p:nvSpPr>
          <p:spPr>
            <a:xfrm>
              <a:off x="6852076" y="2021681"/>
              <a:ext cx="28575" cy="38100"/>
            </a:xfrm>
            <a:custGeom>
              <a:avLst/>
              <a:gdLst>
                <a:gd name="connsiteX0" fmla="*/ 11639 w 28575"/>
                <a:gd name="connsiteY0" fmla="*/ 31909 h 38100"/>
                <a:gd name="connsiteX1" fmla="*/ 22117 w 28575"/>
                <a:gd name="connsiteY1" fmla="*/ 18574 h 38100"/>
                <a:gd name="connsiteX2" fmla="*/ 14496 w 28575"/>
                <a:gd name="connsiteY2" fmla="*/ 7144 h 38100"/>
                <a:gd name="connsiteX3" fmla="*/ 12592 w 28575"/>
                <a:gd name="connsiteY3" fmla="*/ 10001 h 38100"/>
                <a:gd name="connsiteX4" fmla="*/ 10686 w 28575"/>
                <a:gd name="connsiteY4" fmla="*/ 10954 h 38100"/>
                <a:gd name="connsiteX5" fmla="*/ 11639 w 28575"/>
                <a:gd name="connsiteY5" fmla="*/ 31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11639" y="31909"/>
                  </a:moveTo>
                  <a:cubicBezTo>
                    <a:pt x="17354" y="33814"/>
                    <a:pt x="8781" y="12859"/>
                    <a:pt x="22117" y="18574"/>
                  </a:cubicBezTo>
                  <a:cubicBezTo>
                    <a:pt x="24021" y="11906"/>
                    <a:pt x="18306" y="10001"/>
                    <a:pt x="14496" y="7144"/>
                  </a:cubicBezTo>
                  <a:cubicBezTo>
                    <a:pt x="16401" y="11906"/>
                    <a:pt x="16401" y="12859"/>
                    <a:pt x="12592" y="10001"/>
                  </a:cubicBezTo>
                  <a:cubicBezTo>
                    <a:pt x="14496" y="12859"/>
                    <a:pt x="14496" y="12859"/>
                    <a:pt x="10686" y="10954"/>
                  </a:cubicBezTo>
                  <a:cubicBezTo>
                    <a:pt x="10686" y="10001"/>
                    <a:pt x="2114" y="34766"/>
                    <a:pt x="11639" y="31909"/>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DC363281-6997-4DCC-B090-CBEFFDEB2CE1}"/>
                </a:ext>
              </a:extLst>
            </p:cNvPr>
            <p:cNvSpPr/>
            <p:nvPr/>
          </p:nvSpPr>
          <p:spPr>
            <a:xfrm>
              <a:off x="6854666" y="202549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537BB3B0-93A1-4232-B262-2A7A23AD80A1}"/>
                </a:ext>
              </a:extLst>
            </p:cNvPr>
            <p:cNvSpPr/>
            <p:nvPr/>
          </p:nvSpPr>
          <p:spPr>
            <a:xfrm>
              <a:off x="6845141" y="2042588"/>
              <a:ext cx="19050" cy="28575"/>
            </a:xfrm>
            <a:custGeom>
              <a:avLst/>
              <a:gdLst>
                <a:gd name="connsiteX0" fmla="*/ 9049 w 19050"/>
                <a:gd name="connsiteY0" fmla="*/ 12907 h 28575"/>
                <a:gd name="connsiteX1" fmla="*/ 7144 w 19050"/>
                <a:gd name="connsiteY1" fmla="*/ 23384 h 28575"/>
                <a:gd name="connsiteX2" fmla="*/ 9049 w 19050"/>
                <a:gd name="connsiteY2" fmla="*/ 12907 h 28575"/>
              </a:gdLst>
              <a:ahLst/>
              <a:cxnLst>
                <a:cxn ang="0">
                  <a:pos x="connsiteX0" y="connsiteY0"/>
                </a:cxn>
                <a:cxn ang="0">
                  <a:pos x="connsiteX1" y="connsiteY1"/>
                </a:cxn>
                <a:cxn ang="0">
                  <a:pos x="connsiteX2" y="connsiteY2"/>
                </a:cxn>
              </a:cxnLst>
              <a:rect l="l" t="t" r="r" b="b"/>
              <a:pathLst>
                <a:path w="19050" h="28575">
                  <a:moveTo>
                    <a:pt x="9049" y="12907"/>
                  </a:moveTo>
                  <a:cubicBezTo>
                    <a:pt x="8096" y="12907"/>
                    <a:pt x="8096" y="24337"/>
                    <a:pt x="7144" y="23384"/>
                  </a:cubicBezTo>
                  <a:cubicBezTo>
                    <a:pt x="23336" y="25289"/>
                    <a:pt x="6191" y="-5191"/>
                    <a:pt x="9049" y="12907"/>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E71C1CB0-D5B9-47FB-9817-AF94E00070D1}"/>
                </a:ext>
              </a:extLst>
            </p:cNvPr>
            <p:cNvSpPr/>
            <p:nvPr/>
          </p:nvSpPr>
          <p:spPr>
            <a:xfrm>
              <a:off x="6847046" y="2043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10954"/>
                    <a:pt x="8096" y="7144"/>
                    <a:pt x="7144" y="7144"/>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876EA239-CED2-4ECC-955D-70148B3EE94D}"/>
                </a:ext>
              </a:extLst>
            </p:cNvPr>
            <p:cNvSpPr/>
            <p:nvPr/>
          </p:nvSpPr>
          <p:spPr>
            <a:xfrm>
              <a:off x="6854413" y="2049303"/>
              <a:ext cx="9525" cy="9525"/>
            </a:xfrm>
            <a:custGeom>
              <a:avLst/>
              <a:gdLst>
                <a:gd name="connsiteX0" fmla="*/ 10255 w 9525"/>
                <a:gd name="connsiteY0" fmla="*/ 9049 h 9525"/>
                <a:gd name="connsiteX1" fmla="*/ 7397 w 9525"/>
                <a:gd name="connsiteY1" fmla="*/ 7144 h 9525"/>
                <a:gd name="connsiteX2" fmla="*/ 10255 w 9525"/>
                <a:gd name="connsiteY2" fmla="*/ 9049 h 9525"/>
              </a:gdLst>
              <a:ahLst/>
              <a:cxnLst>
                <a:cxn ang="0">
                  <a:pos x="connsiteX0" y="connsiteY0"/>
                </a:cxn>
                <a:cxn ang="0">
                  <a:pos x="connsiteX1" y="connsiteY1"/>
                </a:cxn>
                <a:cxn ang="0">
                  <a:pos x="connsiteX2" y="connsiteY2"/>
                </a:cxn>
              </a:cxnLst>
              <a:rect l="l" t="t" r="r" b="b"/>
              <a:pathLst>
                <a:path w="9525" h="9525">
                  <a:moveTo>
                    <a:pt x="10255" y="9049"/>
                  </a:moveTo>
                  <a:cubicBezTo>
                    <a:pt x="9302" y="8096"/>
                    <a:pt x="9302" y="8096"/>
                    <a:pt x="7397" y="7144"/>
                  </a:cubicBezTo>
                  <a:cubicBezTo>
                    <a:pt x="6445" y="7144"/>
                    <a:pt x="8350" y="8096"/>
                    <a:pt x="10255" y="9049"/>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B06F2B65-D717-49B4-9958-A6973833D1F3}"/>
                </a:ext>
              </a:extLst>
            </p:cNvPr>
            <p:cNvSpPr/>
            <p:nvPr/>
          </p:nvSpPr>
          <p:spPr>
            <a:xfrm>
              <a:off x="6840379" y="2054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10001"/>
                    <a:pt x="7144" y="7144"/>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8D24D6FD-7217-432F-BC55-B9702E051A68}"/>
                </a:ext>
              </a:extLst>
            </p:cNvPr>
            <p:cNvSpPr/>
            <p:nvPr/>
          </p:nvSpPr>
          <p:spPr>
            <a:xfrm>
              <a:off x="6844690" y="2061767"/>
              <a:ext cx="9525" cy="19050"/>
            </a:xfrm>
            <a:custGeom>
              <a:avLst/>
              <a:gdLst>
                <a:gd name="connsiteX0" fmla="*/ 11405 w 9525"/>
                <a:gd name="connsiteY0" fmla="*/ 14683 h 19050"/>
                <a:gd name="connsiteX1" fmla="*/ 11405 w 9525"/>
                <a:gd name="connsiteY1" fmla="*/ 14683 h 19050"/>
              </a:gdLst>
              <a:ahLst/>
              <a:cxnLst>
                <a:cxn ang="0">
                  <a:pos x="connsiteX0" y="connsiteY0"/>
                </a:cxn>
                <a:cxn ang="0">
                  <a:pos x="connsiteX1" y="connsiteY1"/>
                </a:cxn>
              </a:cxnLst>
              <a:rect l="l" t="t" r="r" b="b"/>
              <a:pathLst>
                <a:path w="9525" h="19050">
                  <a:moveTo>
                    <a:pt x="11405" y="14683"/>
                  </a:moveTo>
                  <a:cubicBezTo>
                    <a:pt x="13310" y="3253"/>
                    <a:pt x="928" y="6110"/>
                    <a:pt x="11405" y="14683"/>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221EBA23-162C-4171-B001-4C734B9FFFE0}"/>
                </a:ext>
              </a:extLst>
            </p:cNvPr>
            <p:cNvSpPr/>
            <p:nvPr/>
          </p:nvSpPr>
          <p:spPr>
            <a:xfrm>
              <a:off x="6820376" y="2068353"/>
              <a:ext cx="28575" cy="47625"/>
            </a:xfrm>
            <a:custGeom>
              <a:avLst/>
              <a:gdLst>
                <a:gd name="connsiteX0" fmla="*/ 22384 w 28575"/>
                <a:gd name="connsiteY0" fmla="*/ 7144 h 47625"/>
                <a:gd name="connsiteX1" fmla="*/ 7144 w 28575"/>
                <a:gd name="connsiteY1" fmla="*/ 34766 h 47625"/>
                <a:gd name="connsiteX2" fmla="*/ 11906 w 28575"/>
                <a:gd name="connsiteY2" fmla="*/ 41434 h 47625"/>
                <a:gd name="connsiteX3" fmla="*/ 22384 w 28575"/>
                <a:gd name="connsiteY3" fmla="*/ 7144 h 47625"/>
              </a:gdLst>
              <a:ahLst/>
              <a:cxnLst>
                <a:cxn ang="0">
                  <a:pos x="connsiteX0" y="connsiteY0"/>
                </a:cxn>
                <a:cxn ang="0">
                  <a:pos x="connsiteX1" y="connsiteY1"/>
                </a:cxn>
                <a:cxn ang="0">
                  <a:pos x="connsiteX2" y="connsiteY2"/>
                </a:cxn>
                <a:cxn ang="0">
                  <a:pos x="connsiteX3" y="connsiteY3"/>
                </a:cxn>
              </a:cxnLst>
              <a:rect l="l" t="t" r="r" b="b"/>
              <a:pathLst>
                <a:path w="28575" h="47625">
                  <a:moveTo>
                    <a:pt x="22384" y="7144"/>
                  </a:moveTo>
                  <a:cubicBezTo>
                    <a:pt x="20479" y="10001"/>
                    <a:pt x="13811" y="37624"/>
                    <a:pt x="7144" y="34766"/>
                  </a:cubicBezTo>
                  <a:cubicBezTo>
                    <a:pt x="13811" y="36671"/>
                    <a:pt x="15716" y="39529"/>
                    <a:pt x="11906" y="41434"/>
                  </a:cubicBezTo>
                  <a:cubicBezTo>
                    <a:pt x="19526" y="17621"/>
                    <a:pt x="33814" y="14764"/>
                    <a:pt x="22384" y="7144"/>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69FCF586-3EFD-4EAA-B171-2C8AD076C47E}"/>
                </a:ext>
              </a:extLst>
            </p:cNvPr>
            <p:cNvSpPr/>
            <p:nvPr/>
          </p:nvSpPr>
          <p:spPr>
            <a:xfrm>
              <a:off x="6845379" y="207049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E2701315-B2E9-44F7-97FC-716FFBBCC1D6}"/>
                </a:ext>
              </a:extLst>
            </p:cNvPr>
            <p:cNvSpPr/>
            <p:nvPr/>
          </p:nvSpPr>
          <p:spPr>
            <a:xfrm>
              <a:off x="6824186" y="2102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49EACFA-CE43-489B-A235-5FD728672484}"/>
                </a:ext>
              </a:extLst>
            </p:cNvPr>
            <p:cNvSpPr/>
            <p:nvPr/>
          </p:nvSpPr>
          <p:spPr>
            <a:xfrm>
              <a:off x="6845141" y="20674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08AB19DB-4C64-4342-8DE3-5AF2CEE102F3}"/>
                </a:ext>
              </a:extLst>
            </p:cNvPr>
            <p:cNvSpPr/>
            <p:nvPr/>
          </p:nvSpPr>
          <p:spPr>
            <a:xfrm>
              <a:off x="6837521" y="20616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989BBD7-407C-4F27-9BFF-95E54D5C8867}"/>
                </a:ext>
              </a:extLst>
            </p:cNvPr>
            <p:cNvSpPr/>
            <p:nvPr/>
          </p:nvSpPr>
          <p:spPr>
            <a:xfrm>
              <a:off x="6817519" y="210835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3AD654FB-393C-4622-A598-9B706BE3CD0A}"/>
                </a:ext>
              </a:extLst>
            </p:cNvPr>
            <p:cNvSpPr/>
            <p:nvPr/>
          </p:nvSpPr>
          <p:spPr>
            <a:xfrm>
              <a:off x="6812042" y="212645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DAE300A7-CA54-446B-A058-789D95593478}"/>
                </a:ext>
              </a:extLst>
            </p:cNvPr>
            <p:cNvSpPr/>
            <p:nvPr/>
          </p:nvSpPr>
          <p:spPr>
            <a:xfrm>
              <a:off x="6810851" y="2103596"/>
              <a:ext cx="28575" cy="85725"/>
            </a:xfrm>
            <a:custGeom>
              <a:avLst/>
              <a:gdLst>
                <a:gd name="connsiteX0" fmla="*/ 8096 w 28575"/>
                <a:gd name="connsiteY0" fmla="*/ 74771 h 85725"/>
                <a:gd name="connsiteX1" fmla="*/ 7144 w 28575"/>
                <a:gd name="connsiteY1" fmla="*/ 40481 h 85725"/>
                <a:gd name="connsiteX2" fmla="*/ 10954 w 28575"/>
                <a:gd name="connsiteY2" fmla="*/ 20479 h 85725"/>
                <a:gd name="connsiteX3" fmla="*/ 13811 w 28575"/>
                <a:gd name="connsiteY3" fmla="*/ 7144 h 85725"/>
                <a:gd name="connsiteX4" fmla="*/ 23336 w 28575"/>
                <a:gd name="connsiteY4" fmla="*/ 14764 h 85725"/>
                <a:gd name="connsiteX5" fmla="*/ 8096 w 28575"/>
                <a:gd name="connsiteY5" fmla="*/ 747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85725">
                  <a:moveTo>
                    <a:pt x="8096" y="74771"/>
                  </a:moveTo>
                  <a:cubicBezTo>
                    <a:pt x="28099" y="95726"/>
                    <a:pt x="10001" y="45244"/>
                    <a:pt x="7144" y="40481"/>
                  </a:cubicBezTo>
                  <a:cubicBezTo>
                    <a:pt x="30004" y="39529"/>
                    <a:pt x="13811" y="36671"/>
                    <a:pt x="10954" y="20479"/>
                  </a:cubicBezTo>
                  <a:cubicBezTo>
                    <a:pt x="18574" y="19526"/>
                    <a:pt x="35719" y="11906"/>
                    <a:pt x="13811" y="7144"/>
                  </a:cubicBezTo>
                  <a:cubicBezTo>
                    <a:pt x="17621" y="11906"/>
                    <a:pt x="18574" y="14764"/>
                    <a:pt x="23336" y="14764"/>
                  </a:cubicBezTo>
                  <a:cubicBezTo>
                    <a:pt x="5239" y="476"/>
                    <a:pt x="11906" y="73819"/>
                    <a:pt x="8096" y="74771"/>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F7801435-53B1-42EE-B39C-0E13395932DC}"/>
                </a:ext>
              </a:extLst>
            </p:cNvPr>
            <p:cNvSpPr/>
            <p:nvPr/>
          </p:nvSpPr>
          <p:spPr>
            <a:xfrm>
              <a:off x="6809793" y="2152173"/>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3440" y="10001"/>
                    <a:pt x="10107" y="7144"/>
                    <a:pt x="10107" y="7144"/>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92BEF0DB-1A31-4AB5-8356-57981B1A27F0}"/>
                </a:ext>
              </a:extLst>
            </p:cNvPr>
            <p:cNvSpPr/>
            <p:nvPr/>
          </p:nvSpPr>
          <p:spPr>
            <a:xfrm>
              <a:off x="6812756" y="21531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DD036D2D-57FA-4EA4-A1E6-68ADB6C49E5C}"/>
                </a:ext>
              </a:extLst>
            </p:cNvPr>
            <p:cNvSpPr/>
            <p:nvPr/>
          </p:nvSpPr>
          <p:spPr>
            <a:xfrm>
              <a:off x="6812333" y="2175986"/>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8096"/>
                  </a:cubicBezTo>
                  <a:cubicBezTo>
                    <a:pt x="8520" y="8096"/>
                    <a:pt x="8520" y="7144"/>
                    <a:pt x="7567" y="7144"/>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EBE2487F-025A-45CD-A85F-887834E5EE55}"/>
                </a:ext>
              </a:extLst>
            </p:cNvPr>
            <p:cNvSpPr/>
            <p:nvPr/>
          </p:nvSpPr>
          <p:spPr>
            <a:xfrm>
              <a:off x="6814661" y="217651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9049" y="6615"/>
                    <a:pt x="7144" y="7567"/>
                    <a:pt x="7144" y="7567"/>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73949C8-87DB-4B3B-B5E9-D0ED24F64E47}"/>
                </a:ext>
              </a:extLst>
            </p:cNvPr>
            <p:cNvSpPr/>
            <p:nvPr/>
          </p:nvSpPr>
          <p:spPr>
            <a:xfrm>
              <a:off x="6812756" y="2177891"/>
              <a:ext cx="19050" cy="38100"/>
            </a:xfrm>
            <a:custGeom>
              <a:avLst/>
              <a:gdLst>
                <a:gd name="connsiteX0" fmla="*/ 14764 w 19050"/>
                <a:gd name="connsiteY0" fmla="*/ 38576 h 38100"/>
                <a:gd name="connsiteX1" fmla="*/ 10954 w 19050"/>
                <a:gd name="connsiteY1" fmla="*/ 7144 h 38100"/>
                <a:gd name="connsiteX2" fmla="*/ 13811 w 19050"/>
                <a:gd name="connsiteY2" fmla="*/ 10954 h 38100"/>
                <a:gd name="connsiteX3" fmla="*/ 7144 w 19050"/>
                <a:gd name="connsiteY3" fmla="*/ 15716 h 38100"/>
                <a:gd name="connsiteX4" fmla="*/ 14764 w 1905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4764" y="38576"/>
                  </a:moveTo>
                  <a:cubicBezTo>
                    <a:pt x="14764" y="34766"/>
                    <a:pt x="22384" y="20479"/>
                    <a:pt x="10954" y="7144"/>
                  </a:cubicBezTo>
                  <a:cubicBezTo>
                    <a:pt x="12859" y="11906"/>
                    <a:pt x="13811" y="12859"/>
                    <a:pt x="13811" y="10954"/>
                  </a:cubicBezTo>
                  <a:cubicBezTo>
                    <a:pt x="18574" y="11906"/>
                    <a:pt x="8096" y="15716"/>
                    <a:pt x="7144" y="15716"/>
                  </a:cubicBezTo>
                  <a:cubicBezTo>
                    <a:pt x="20479" y="10954"/>
                    <a:pt x="11906" y="38576"/>
                    <a:pt x="14764" y="38576"/>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33B99506-6754-4B69-9C74-82E460A4FC1C}"/>
                </a:ext>
              </a:extLst>
            </p:cNvPr>
            <p:cNvSpPr/>
            <p:nvPr/>
          </p:nvSpPr>
          <p:spPr>
            <a:xfrm>
              <a:off x="6822608" y="2215590"/>
              <a:ext cx="19050" cy="9525"/>
            </a:xfrm>
            <a:custGeom>
              <a:avLst/>
              <a:gdLst>
                <a:gd name="connsiteX0" fmla="*/ 10627 w 19050"/>
                <a:gd name="connsiteY0" fmla="*/ 7545 h 9525"/>
                <a:gd name="connsiteX1" fmla="*/ 10627 w 19050"/>
                <a:gd name="connsiteY1" fmla="*/ 7545 h 9525"/>
              </a:gdLst>
              <a:ahLst/>
              <a:cxnLst>
                <a:cxn ang="0">
                  <a:pos x="connsiteX0" y="connsiteY0"/>
                </a:cxn>
                <a:cxn ang="0">
                  <a:pos x="connsiteX1" y="connsiteY1"/>
                </a:cxn>
              </a:cxnLst>
              <a:rect l="l" t="t" r="r" b="b"/>
              <a:pathLst>
                <a:path w="19050" h="9525">
                  <a:moveTo>
                    <a:pt x="10627" y="7545"/>
                  </a:moveTo>
                  <a:cubicBezTo>
                    <a:pt x="149" y="5640"/>
                    <a:pt x="17295" y="11355"/>
                    <a:pt x="10627" y="7545"/>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2F5D5AD1-F9EE-4F23-AE0E-78F9BD0526A7}"/>
                </a:ext>
              </a:extLst>
            </p:cNvPr>
            <p:cNvSpPr/>
            <p:nvPr/>
          </p:nvSpPr>
          <p:spPr>
            <a:xfrm>
              <a:off x="6821329" y="2222552"/>
              <a:ext cx="19050" cy="19050"/>
            </a:xfrm>
            <a:custGeom>
              <a:avLst/>
              <a:gdLst>
                <a:gd name="connsiteX0" fmla="*/ 12859 w 19050"/>
                <a:gd name="connsiteY0" fmla="*/ 13917 h 19050"/>
                <a:gd name="connsiteX1" fmla="*/ 7144 w 19050"/>
                <a:gd name="connsiteY1" fmla="*/ 11060 h 19050"/>
                <a:gd name="connsiteX2" fmla="*/ 12859 w 19050"/>
                <a:gd name="connsiteY2" fmla="*/ 13917 h 19050"/>
              </a:gdLst>
              <a:ahLst/>
              <a:cxnLst>
                <a:cxn ang="0">
                  <a:pos x="connsiteX0" y="connsiteY0"/>
                </a:cxn>
                <a:cxn ang="0">
                  <a:pos x="connsiteX1" y="connsiteY1"/>
                </a:cxn>
                <a:cxn ang="0">
                  <a:pos x="connsiteX2" y="connsiteY2"/>
                </a:cxn>
              </a:cxnLst>
              <a:rect l="l" t="t" r="r" b="b"/>
              <a:pathLst>
                <a:path w="19050" h="19050">
                  <a:moveTo>
                    <a:pt x="12859" y="13917"/>
                  </a:moveTo>
                  <a:cubicBezTo>
                    <a:pt x="-1429" y="10107"/>
                    <a:pt x="27146" y="2487"/>
                    <a:pt x="7144" y="11060"/>
                  </a:cubicBezTo>
                  <a:cubicBezTo>
                    <a:pt x="10954" y="17727"/>
                    <a:pt x="10954" y="23442"/>
                    <a:pt x="12859" y="13917"/>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9279F550-1DFA-48A8-B83C-9681C4013791}"/>
                </a:ext>
              </a:extLst>
            </p:cNvPr>
            <p:cNvSpPr/>
            <p:nvPr/>
          </p:nvSpPr>
          <p:spPr>
            <a:xfrm>
              <a:off x="6830007" y="222985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grpFill/>
            <a:ln w="9525" cap="flat">
              <a:noFill/>
              <a:prstDash val="solid"/>
              <a:miter/>
            </a:ln>
          </p:spPr>
          <p:txBody>
            <a:bodyPr rtlCol="0" anchor="ctr"/>
            <a:lstStyle/>
            <a:p>
              <a:endParaRPr lang="en-US"/>
            </a:p>
          </p:txBody>
        </p:sp>
      </p:grpSp>
      <p:grpSp>
        <p:nvGrpSpPr>
          <p:cNvPr id="648" name="Group 647">
            <a:extLst>
              <a:ext uri="{FF2B5EF4-FFF2-40B4-BE49-F238E27FC236}">
                <a16:creationId xmlns:a16="http://schemas.microsoft.com/office/drawing/2014/main" id="{4F3646D5-0988-4369-8988-00D85B874C60}"/>
              </a:ext>
            </a:extLst>
          </p:cNvPr>
          <p:cNvGrpSpPr/>
          <p:nvPr userDrawn="1"/>
        </p:nvGrpSpPr>
        <p:grpSpPr>
          <a:xfrm flipH="1">
            <a:off x="844972" y="4636278"/>
            <a:ext cx="270931" cy="344010"/>
            <a:chOff x="6843236" y="157160"/>
            <a:chExt cx="947072" cy="1202528"/>
          </a:xfrm>
          <a:solidFill>
            <a:schemeClr val="accent2"/>
          </a:solidFill>
        </p:grpSpPr>
        <p:sp>
          <p:nvSpPr>
            <p:cNvPr id="649" name="Freeform: Shape 648">
              <a:extLst>
                <a:ext uri="{FF2B5EF4-FFF2-40B4-BE49-F238E27FC236}">
                  <a16:creationId xmlns:a16="http://schemas.microsoft.com/office/drawing/2014/main" id="{BC0B6B41-1F7E-443A-B3C7-D4E2C74C0438}"/>
                </a:ext>
              </a:extLst>
            </p:cNvPr>
            <p:cNvSpPr/>
            <p:nvPr/>
          </p:nvSpPr>
          <p:spPr>
            <a:xfrm>
              <a:off x="7263183" y="188542"/>
              <a:ext cx="19050" cy="9525"/>
            </a:xfrm>
            <a:custGeom>
              <a:avLst/>
              <a:gdLst>
                <a:gd name="connsiteX0" fmla="*/ 13917 w 19050"/>
                <a:gd name="connsiteY0" fmla="*/ 10530 h 9525"/>
                <a:gd name="connsiteX1" fmla="*/ 13917 w 19050"/>
                <a:gd name="connsiteY1" fmla="*/ 10530 h 9525"/>
              </a:gdLst>
              <a:ahLst/>
              <a:cxnLst>
                <a:cxn ang="0">
                  <a:pos x="connsiteX0" y="connsiteY0"/>
                </a:cxn>
                <a:cxn ang="0">
                  <a:pos x="connsiteX1" y="connsiteY1"/>
                </a:cxn>
              </a:cxnLst>
              <a:rect l="l" t="t" r="r" b="b"/>
              <a:pathLst>
                <a:path w="19050" h="9525">
                  <a:moveTo>
                    <a:pt x="13917" y="10530"/>
                  </a:moveTo>
                  <a:cubicBezTo>
                    <a:pt x="13917" y="10530"/>
                    <a:pt x="-1323" y="2910"/>
                    <a:pt x="13917" y="10530"/>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38EFEE21-31CE-461D-AA24-D9A341EEAE2F}"/>
                </a:ext>
              </a:extLst>
            </p:cNvPr>
            <p:cNvSpPr/>
            <p:nvPr/>
          </p:nvSpPr>
          <p:spPr>
            <a:xfrm>
              <a:off x="7235250" y="171185"/>
              <a:ext cx="19050" cy="19050"/>
            </a:xfrm>
            <a:custGeom>
              <a:avLst/>
              <a:gdLst>
                <a:gd name="connsiteX0" fmla="*/ 15180 w 19050"/>
                <a:gd name="connsiteY0" fmla="*/ 12647 h 19050"/>
                <a:gd name="connsiteX1" fmla="*/ 15180 w 19050"/>
                <a:gd name="connsiteY1" fmla="*/ 12647 h 19050"/>
              </a:gdLst>
              <a:ahLst/>
              <a:cxnLst>
                <a:cxn ang="0">
                  <a:pos x="connsiteX0" y="connsiteY0"/>
                </a:cxn>
                <a:cxn ang="0">
                  <a:pos x="connsiteX1" y="connsiteY1"/>
                </a:cxn>
              </a:cxnLst>
              <a:rect l="l" t="t" r="r" b="b"/>
              <a:pathLst>
                <a:path w="19050" h="19050">
                  <a:moveTo>
                    <a:pt x="15180" y="12647"/>
                  </a:moveTo>
                  <a:cubicBezTo>
                    <a:pt x="-8632" y="12647"/>
                    <a:pt x="29468" y="265"/>
                    <a:pt x="15180" y="12647"/>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857FB5D4-54F9-44AF-B3CA-88E9DE39E332}"/>
                </a:ext>
              </a:extLst>
            </p:cNvPr>
            <p:cNvSpPr/>
            <p:nvPr/>
          </p:nvSpPr>
          <p:spPr>
            <a:xfrm>
              <a:off x="7409021" y="559593"/>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15680CA0-F9D5-4139-86BA-0C4A8D1181C5}"/>
                </a:ext>
              </a:extLst>
            </p:cNvPr>
            <p:cNvSpPr/>
            <p:nvPr/>
          </p:nvSpPr>
          <p:spPr>
            <a:xfrm>
              <a:off x="7597616" y="751284"/>
              <a:ext cx="9525" cy="9525"/>
            </a:xfrm>
            <a:custGeom>
              <a:avLst/>
              <a:gdLst>
                <a:gd name="connsiteX0" fmla="*/ 10001 w 9525"/>
                <a:gd name="connsiteY0" fmla="*/ 7858 h 9525"/>
                <a:gd name="connsiteX1" fmla="*/ 7144 w 9525"/>
                <a:gd name="connsiteY1" fmla="*/ 7858 h 9525"/>
                <a:gd name="connsiteX2" fmla="*/ 10001 w 9525"/>
                <a:gd name="connsiteY2" fmla="*/ 7858 h 9525"/>
              </a:gdLst>
              <a:ahLst/>
              <a:cxnLst>
                <a:cxn ang="0">
                  <a:pos x="connsiteX0" y="connsiteY0"/>
                </a:cxn>
                <a:cxn ang="0">
                  <a:pos x="connsiteX1" y="connsiteY1"/>
                </a:cxn>
                <a:cxn ang="0">
                  <a:pos x="connsiteX2" y="connsiteY2"/>
                </a:cxn>
              </a:cxnLst>
              <a:rect l="l" t="t" r="r" b="b"/>
              <a:pathLst>
                <a:path w="9525" h="9525">
                  <a:moveTo>
                    <a:pt x="10001" y="7858"/>
                  </a:moveTo>
                  <a:cubicBezTo>
                    <a:pt x="8096" y="6906"/>
                    <a:pt x="7144" y="6906"/>
                    <a:pt x="7144" y="7858"/>
                  </a:cubicBezTo>
                  <a:cubicBezTo>
                    <a:pt x="9049" y="8811"/>
                    <a:pt x="10954" y="8811"/>
                    <a:pt x="10001" y="785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9810851D-E59B-473F-BC43-8AAA4D52109D}"/>
                </a:ext>
              </a:extLst>
            </p:cNvPr>
            <p:cNvSpPr/>
            <p:nvPr/>
          </p:nvSpPr>
          <p:spPr>
            <a:xfrm>
              <a:off x="7640479" y="77104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7144"/>
                    <a:pt x="7144" y="7144"/>
                  </a:cubicBezTo>
                  <a:cubicBezTo>
                    <a:pt x="8096" y="7144"/>
                    <a:pt x="9049" y="8096"/>
                    <a:pt x="10001" y="8096"/>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659CAFCE-FCCE-4F0B-9664-1986E4978B00}"/>
                </a:ext>
              </a:extLst>
            </p:cNvPr>
            <p:cNvSpPr/>
            <p:nvPr/>
          </p:nvSpPr>
          <p:spPr>
            <a:xfrm>
              <a:off x="7408069" y="562451"/>
              <a:ext cx="9525" cy="19050"/>
            </a:xfrm>
            <a:custGeom>
              <a:avLst/>
              <a:gdLst>
                <a:gd name="connsiteX0" fmla="*/ 8096 w 9525"/>
                <a:gd name="connsiteY0" fmla="*/ 7144 h 19050"/>
                <a:gd name="connsiteX1" fmla="*/ 7144 w 9525"/>
                <a:gd name="connsiteY1" fmla="*/ 14764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4764"/>
                  </a:lnTo>
                  <a:cubicBezTo>
                    <a:pt x="8096" y="14764"/>
                    <a:pt x="8096" y="10954"/>
                    <a:pt x="8096" y="7144"/>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5449434C-7AF6-4DEF-B8AA-EB895771EDEB}"/>
                </a:ext>
              </a:extLst>
            </p:cNvPr>
            <p:cNvSpPr/>
            <p:nvPr/>
          </p:nvSpPr>
          <p:spPr>
            <a:xfrm>
              <a:off x="7282648" y="164306"/>
              <a:ext cx="9525" cy="9525"/>
            </a:xfrm>
            <a:custGeom>
              <a:avLst/>
              <a:gdLst>
                <a:gd name="connsiteX0" fmla="*/ 11597 w 9525"/>
                <a:gd name="connsiteY0" fmla="*/ 7144 h 9525"/>
                <a:gd name="connsiteX1" fmla="*/ 11597 w 9525"/>
                <a:gd name="connsiteY1" fmla="*/ 7144 h 9525"/>
              </a:gdLst>
              <a:ahLst/>
              <a:cxnLst>
                <a:cxn ang="0">
                  <a:pos x="connsiteX0" y="connsiteY0"/>
                </a:cxn>
                <a:cxn ang="0">
                  <a:pos x="connsiteX1" y="connsiteY1"/>
                </a:cxn>
              </a:cxnLst>
              <a:rect l="l" t="t" r="r" b="b"/>
              <a:pathLst>
                <a:path w="9525" h="9525">
                  <a:moveTo>
                    <a:pt x="11597" y="7144"/>
                  </a:moveTo>
                  <a:cubicBezTo>
                    <a:pt x="2072" y="8096"/>
                    <a:pt x="10644" y="9049"/>
                    <a:pt x="11597" y="7144"/>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70073711-32FD-4830-BDE5-26AD3566357F}"/>
                </a:ext>
              </a:extLst>
            </p:cNvPr>
            <p:cNvSpPr/>
            <p:nvPr/>
          </p:nvSpPr>
          <p:spPr>
            <a:xfrm>
              <a:off x="7404111" y="435841"/>
              <a:ext cx="9525" cy="9525"/>
            </a:xfrm>
            <a:custGeom>
              <a:avLst/>
              <a:gdLst>
                <a:gd name="connsiteX0" fmla="*/ 8244 w 9525"/>
                <a:gd name="connsiteY0" fmla="*/ 11833 h 9525"/>
                <a:gd name="connsiteX1" fmla="*/ 8244 w 9525"/>
                <a:gd name="connsiteY1" fmla="*/ 11833 h 9525"/>
              </a:gdLst>
              <a:ahLst/>
              <a:cxnLst>
                <a:cxn ang="0">
                  <a:pos x="connsiteX0" y="connsiteY0"/>
                </a:cxn>
                <a:cxn ang="0">
                  <a:pos x="connsiteX1" y="connsiteY1"/>
                </a:cxn>
              </a:cxnLst>
              <a:rect l="l" t="t" r="r" b="b"/>
              <a:pathLst>
                <a:path w="9525" h="9525">
                  <a:moveTo>
                    <a:pt x="8244" y="11833"/>
                  </a:moveTo>
                  <a:cubicBezTo>
                    <a:pt x="7291" y="9928"/>
                    <a:pt x="6339" y="2308"/>
                    <a:pt x="8244" y="11833"/>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5FE2453B-FDC7-4F4E-867D-D03425B90DD3}"/>
                </a:ext>
              </a:extLst>
            </p:cNvPr>
            <p:cNvSpPr/>
            <p:nvPr/>
          </p:nvSpPr>
          <p:spPr>
            <a:xfrm>
              <a:off x="7409503" y="215636"/>
              <a:ext cx="9525" cy="19050"/>
            </a:xfrm>
            <a:custGeom>
              <a:avLst/>
              <a:gdLst>
                <a:gd name="connsiteX0" fmla="*/ 7615 w 9525"/>
                <a:gd name="connsiteY0" fmla="*/ 8201 h 19050"/>
                <a:gd name="connsiteX1" fmla="*/ 7615 w 9525"/>
                <a:gd name="connsiteY1" fmla="*/ 8201 h 19050"/>
              </a:gdLst>
              <a:ahLst/>
              <a:cxnLst>
                <a:cxn ang="0">
                  <a:pos x="connsiteX0" y="connsiteY0"/>
                </a:cxn>
                <a:cxn ang="0">
                  <a:pos x="connsiteX1" y="connsiteY1"/>
                </a:cxn>
              </a:cxnLst>
              <a:rect l="l" t="t" r="r" b="b"/>
              <a:pathLst>
                <a:path w="9525" h="19050">
                  <a:moveTo>
                    <a:pt x="7615" y="8201"/>
                  </a:moveTo>
                  <a:cubicBezTo>
                    <a:pt x="4757" y="22488"/>
                    <a:pt x="16187" y="2486"/>
                    <a:pt x="7615" y="8201"/>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FCCEA4-0CAC-4213-9B60-DE290C170050}"/>
                </a:ext>
              </a:extLst>
            </p:cNvPr>
            <p:cNvSpPr/>
            <p:nvPr/>
          </p:nvSpPr>
          <p:spPr>
            <a:xfrm>
              <a:off x="7305199" y="17573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7144"/>
                    <a:pt x="9049" y="7144"/>
                    <a:pt x="10001" y="7144"/>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09FC34F6-39D3-4874-BB3C-91BD5CD53C8B}"/>
                </a:ext>
              </a:extLst>
            </p:cNvPr>
            <p:cNvSpPr/>
            <p:nvPr/>
          </p:nvSpPr>
          <p:spPr>
            <a:xfrm>
              <a:off x="7402354" y="50720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C25B0B08-95AB-4A5C-8E82-ADD5644FBDF4}"/>
                </a:ext>
              </a:extLst>
            </p:cNvPr>
            <p:cNvSpPr/>
            <p:nvPr/>
          </p:nvSpPr>
          <p:spPr>
            <a:xfrm>
              <a:off x="7208996" y="4024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218FD484-0034-4DF7-B29F-B7737FABDD15}"/>
                </a:ext>
              </a:extLst>
            </p:cNvPr>
            <p:cNvSpPr/>
            <p:nvPr/>
          </p:nvSpPr>
          <p:spPr>
            <a:xfrm>
              <a:off x="7228999" y="166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9049" y="11906"/>
                    <a:pt x="7144" y="7144"/>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5AD167D9-6AEE-4DBB-9D76-76C120A37A18}"/>
                </a:ext>
              </a:extLst>
            </p:cNvPr>
            <p:cNvSpPr/>
            <p:nvPr/>
          </p:nvSpPr>
          <p:spPr>
            <a:xfrm>
              <a:off x="7710113" y="815392"/>
              <a:ext cx="9525" cy="9525"/>
            </a:xfrm>
            <a:custGeom>
              <a:avLst/>
              <a:gdLst>
                <a:gd name="connsiteX0" fmla="*/ 8947 w 9525"/>
                <a:gd name="connsiteY0" fmla="*/ 7567 h 9525"/>
                <a:gd name="connsiteX1" fmla="*/ 8947 w 9525"/>
                <a:gd name="connsiteY1" fmla="*/ 7567 h 9525"/>
                <a:gd name="connsiteX2" fmla="*/ 8947 w 9525"/>
                <a:gd name="connsiteY2" fmla="*/ 7567 h 9525"/>
              </a:gdLst>
              <a:ahLst/>
              <a:cxnLst>
                <a:cxn ang="0">
                  <a:pos x="connsiteX0" y="connsiteY0"/>
                </a:cxn>
                <a:cxn ang="0">
                  <a:pos x="connsiteX1" y="connsiteY1"/>
                </a:cxn>
                <a:cxn ang="0">
                  <a:pos x="connsiteX2" y="connsiteY2"/>
                </a:cxn>
              </a:cxnLst>
              <a:rect l="l" t="t" r="r" b="b"/>
              <a:pathLst>
                <a:path w="9525" h="9525">
                  <a:moveTo>
                    <a:pt x="8947" y="7567"/>
                  </a:moveTo>
                  <a:cubicBezTo>
                    <a:pt x="7995" y="7567"/>
                    <a:pt x="7995" y="7567"/>
                    <a:pt x="8947" y="7567"/>
                  </a:cubicBezTo>
                  <a:cubicBezTo>
                    <a:pt x="6090" y="6615"/>
                    <a:pt x="7042" y="7567"/>
                    <a:pt x="8947" y="7567"/>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9C846068-5946-4B2F-B7B2-F255B5DC4F11}"/>
                </a:ext>
              </a:extLst>
            </p:cNvPr>
            <p:cNvSpPr/>
            <p:nvPr/>
          </p:nvSpPr>
          <p:spPr>
            <a:xfrm>
              <a:off x="7269956" y="1302044"/>
              <a:ext cx="38100" cy="19050"/>
            </a:xfrm>
            <a:custGeom>
              <a:avLst/>
              <a:gdLst>
                <a:gd name="connsiteX0" fmla="*/ 7144 w 38100"/>
                <a:gd name="connsiteY0" fmla="*/ 12405 h 19050"/>
                <a:gd name="connsiteX1" fmla="*/ 38576 w 38100"/>
                <a:gd name="connsiteY1" fmla="*/ 7643 h 19050"/>
                <a:gd name="connsiteX2" fmla="*/ 7144 w 38100"/>
                <a:gd name="connsiteY2" fmla="*/ 12405 h 19050"/>
              </a:gdLst>
              <a:ahLst/>
              <a:cxnLst>
                <a:cxn ang="0">
                  <a:pos x="connsiteX0" y="connsiteY0"/>
                </a:cxn>
                <a:cxn ang="0">
                  <a:pos x="connsiteX1" y="connsiteY1"/>
                </a:cxn>
                <a:cxn ang="0">
                  <a:pos x="connsiteX2" y="connsiteY2"/>
                </a:cxn>
              </a:cxnLst>
              <a:rect l="l" t="t" r="r" b="b"/>
              <a:pathLst>
                <a:path w="38100" h="19050">
                  <a:moveTo>
                    <a:pt x="7144" y="12405"/>
                  </a:moveTo>
                  <a:cubicBezTo>
                    <a:pt x="15716" y="15263"/>
                    <a:pt x="25241" y="4785"/>
                    <a:pt x="38576" y="7643"/>
                  </a:cubicBezTo>
                  <a:cubicBezTo>
                    <a:pt x="36671" y="6690"/>
                    <a:pt x="17621" y="14310"/>
                    <a:pt x="7144" y="12405"/>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A327B83D-0F58-4659-9921-25F2DA1F81FA}"/>
                </a:ext>
              </a:extLst>
            </p:cNvPr>
            <p:cNvSpPr/>
            <p:nvPr/>
          </p:nvSpPr>
          <p:spPr>
            <a:xfrm>
              <a:off x="7289006" y="164544"/>
              <a:ext cx="9525" cy="9525"/>
            </a:xfrm>
            <a:custGeom>
              <a:avLst/>
              <a:gdLst>
                <a:gd name="connsiteX0" fmla="*/ 7144 w 9525"/>
                <a:gd name="connsiteY0" fmla="*/ 7858 h 9525"/>
                <a:gd name="connsiteX1" fmla="*/ 1095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954" y="7858"/>
                  </a:lnTo>
                  <a:cubicBezTo>
                    <a:pt x="10001" y="6906"/>
                    <a:pt x="8096" y="6906"/>
                    <a:pt x="7144" y="785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4D4BA6E0-ABB6-45B9-8E18-3974258170F5}"/>
                </a:ext>
              </a:extLst>
            </p:cNvPr>
            <p:cNvSpPr/>
            <p:nvPr/>
          </p:nvSpPr>
          <p:spPr>
            <a:xfrm>
              <a:off x="7300436" y="13025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385C257F-5F9B-4217-AE3F-ED3AFD53C2D6}"/>
                </a:ext>
              </a:extLst>
            </p:cNvPr>
            <p:cNvSpPr/>
            <p:nvPr/>
          </p:nvSpPr>
          <p:spPr>
            <a:xfrm>
              <a:off x="7754779" y="98631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8096"/>
                    <a:pt x="9049" y="7144"/>
                  </a:cubicBezTo>
                  <a:cubicBezTo>
                    <a:pt x="9049" y="7144"/>
                    <a:pt x="8096" y="7144"/>
                    <a:pt x="7144" y="9049"/>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E04F0FF3-06F9-4186-8967-DA3C436F41AA}"/>
                </a:ext>
              </a:extLst>
            </p:cNvPr>
            <p:cNvSpPr/>
            <p:nvPr/>
          </p:nvSpPr>
          <p:spPr>
            <a:xfrm>
              <a:off x="7744301" y="849153"/>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D233EF4F-4514-4E29-9862-69162F23B26C}"/>
                </a:ext>
              </a:extLst>
            </p:cNvPr>
            <p:cNvSpPr/>
            <p:nvPr/>
          </p:nvSpPr>
          <p:spPr>
            <a:xfrm>
              <a:off x="7735932" y="1060466"/>
              <a:ext cx="9525" cy="19050"/>
            </a:xfrm>
            <a:custGeom>
              <a:avLst/>
              <a:gdLst>
                <a:gd name="connsiteX0" fmla="*/ 10751 w 9525"/>
                <a:gd name="connsiteY0" fmla="*/ 7286 h 19050"/>
                <a:gd name="connsiteX1" fmla="*/ 10751 w 9525"/>
                <a:gd name="connsiteY1" fmla="*/ 7286 h 19050"/>
              </a:gdLst>
              <a:ahLst/>
              <a:cxnLst>
                <a:cxn ang="0">
                  <a:pos x="connsiteX0" y="connsiteY0"/>
                </a:cxn>
                <a:cxn ang="0">
                  <a:pos x="connsiteX1" y="connsiteY1"/>
                </a:cxn>
              </a:cxnLst>
              <a:rect l="l" t="t" r="r" b="b"/>
              <a:pathLst>
                <a:path w="9525" h="19050">
                  <a:moveTo>
                    <a:pt x="10751" y="7286"/>
                  </a:moveTo>
                  <a:cubicBezTo>
                    <a:pt x="2178" y="23479"/>
                    <a:pt x="11703" y="5381"/>
                    <a:pt x="10751" y="7286"/>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26C7CF03-CE26-4D43-B449-B2BF5A79F1BD}"/>
                </a:ext>
              </a:extLst>
            </p:cNvPr>
            <p:cNvSpPr/>
            <p:nvPr/>
          </p:nvSpPr>
          <p:spPr>
            <a:xfrm>
              <a:off x="7703344" y="1127177"/>
              <a:ext cx="9525" cy="9525"/>
            </a:xfrm>
            <a:custGeom>
              <a:avLst/>
              <a:gdLst>
                <a:gd name="connsiteX0" fmla="*/ 7144 w 9525"/>
                <a:gd name="connsiteY0" fmla="*/ 10107 h 9525"/>
                <a:gd name="connsiteX1" fmla="*/ 7144 w 9525"/>
                <a:gd name="connsiteY1" fmla="*/ 10107 h 9525"/>
              </a:gdLst>
              <a:ahLst/>
              <a:cxnLst>
                <a:cxn ang="0">
                  <a:pos x="connsiteX0" y="connsiteY0"/>
                </a:cxn>
                <a:cxn ang="0">
                  <a:pos x="connsiteX1" y="connsiteY1"/>
                </a:cxn>
              </a:cxnLst>
              <a:rect l="l" t="t" r="r" b="b"/>
              <a:pathLst>
                <a:path w="9525" h="9525">
                  <a:moveTo>
                    <a:pt x="7144" y="10107"/>
                  </a:moveTo>
                  <a:cubicBezTo>
                    <a:pt x="8096" y="10107"/>
                    <a:pt x="12859" y="3440"/>
                    <a:pt x="7144" y="10107"/>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74AB9752-3191-4696-8A87-AC4E5E3AC278}"/>
                </a:ext>
              </a:extLst>
            </p:cNvPr>
            <p:cNvSpPr/>
            <p:nvPr/>
          </p:nvSpPr>
          <p:spPr>
            <a:xfrm>
              <a:off x="7190899" y="638077"/>
              <a:ext cx="9525" cy="19050"/>
            </a:xfrm>
            <a:custGeom>
              <a:avLst/>
              <a:gdLst>
                <a:gd name="connsiteX0" fmla="*/ 7144 w 9525"/>
                <a:gd name="connsiteY0" fmla="*/ 14385 h 19050"/>
                <a:gd name="connsiteX1" fmla="*/ 10001 w 9525"/>
                <a:gd name="connsiteY1" fmla="*/ 10575 h 19050"/>
                <a:gd name="connsiteX2" fmla="*/ 7144 w 9525"/>
                <a:gd name="connsiteY2" fmla="*/ 14385 h 19050"/>
              </a:gdLst>
              <a:ahLst/>
              <a:cxnLst>
                <a:cxn ang="0">
                  <a:pos x="connsiteX0" y="connsiteY0"/>
                </a:cxn>
                <a:cxn ang="0">
                  <a:pos x="connsiteX1" y="connsiteY1"/>
                </a:cxn>
                <a:cxn ang="0">
                  <a:pos x="connsiteX2" y="connsiteY2"/>
                </a:cxn>
              </a:cxnLst>
              <a:rect l="l" t="t" r="r" b="b"/>
              <a:pathLst>
                <a:path w="9525" h="19050">
                  <a:moveTo>
                    <a:pt x="7144" y="14385"/>
                  </a:moveTo>
                  <a:cubicBezTo>
                    <a:pt x="8096" y="12480"/>
                    <a:pt x="9049" y="11528"/>
                    <a:pt x="10001" y="10575"/>
                  </a:cubicBezTo>
                  <a:cubicBezTo>
                    <a:pt x="8096" y="11528"/>
                    <a:pt x="8096" y="98"/>
                    <a:pt x="7144" y="14385"/>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AEC43DF6-07DA-43F6-BE0B-DAC07D5B1489}"/>
                </a:ext>
              </a:extLst>
            </p:cNvPr>
            <p:cNvSpPr/>
            <p:nvPr/>
          </p:nvSpPr>
          <p:spPr>
            <a:xfrm>
              <a:off x="7287101" y="16409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10001" y="4498"/>
                    <a:pt x="8096" y="9260"/>
                    <a:pt x="7144" y="9260"/>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7ABD79FC-ECA9-4680-989D-05F5EDE51F59}"/>
                </a:ext>
              </a:extLst>
            </p:cNvPr>
            <p:cNvSpPr/>
            <p:nvPr/>
          </p:nvSpPr>
          <p:spPr>
            <a:xfrm>
              <a:off x="7752874" y="1072038"/>
              <a:ext cx="19050" cy="19050"/>
            </a:xfrm>
            <a:custGeom>
              <a:avLst/>
              <a:gdLst>
                <a:gd name="connsiteX0" fmla="*/ 12859 w 19050"/>
                <a:gd name="connsiteY0" fmla="*/ 7144 h 19050"/>
                <a:gd name="connsiteX1" fmla="*/ 7144 w 19050"/>
                <a:gd name="connsiteY1" fmla="*/ 18574 h 19050"/>
                <a:gd name="connsiteX2" fmla="*/ 12859 w 19050"/>
                <a:gd name="connsiteY2" fmla="*/ 7144 h 19050"/>
              </a:gdLst>
              <a:ahLst/>
              <a:cxnLst>
                <a:cxn ang="0">
                  <a:pos x="connsiteX0" y="connsiteY0"/>
                </a:cxn>
                <a:cxn ang="0">
                  <a:pos x="connsiteX1" y="connsiteY1"/>
                </a:cxn>
                <a:cxn ang="0">
                  <a:pos x="connsiteX2" y="connsiteY2"/>
                </a:cxn>
              </a:cxnLst>
              <a:rect l="l" t="t" r="r" b="b"/>
              <a:pathLst>
                <a:path w="19050" h="19050">
                  <a:moveTo>
                    <a:pt x="12859" y="7144"/>
                  </a:moveTo>
                  <a:lnTo>
                    <a:pt x="7144" y="18574"/>
                  </a:lnTo>
                  <a:cubicBezTo>
                    <a:pt x="9049" y="15716"/>
                    <a:pt x="10954" y="11906"/>
                    <a:pt x="12859" y="7144"/>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5F8D06C3-7E24-4DD9-B4DF-8793A479D0A3}"/>
                </a:ext>
              </a:extLst>
            </p:cNvPr>
            <p:cNvSpPr/>
            <p:nvPr/>
          </p:nvSpPr>
          <p:spPr>
            <a:xfrm>
              <a:off x="6852999" y="1048226"/>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lnTo>
                    <a:pt x="7858" y="7144"/>
                  </a:lnTo>
                  <a:cubicBezTo>
                    <a:pt x="6906" y="8096"/>
                    <a:pt x="6906" y="9049"/>
                    <a:pt x="7858" y="10001"/>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C743D0C6-316A-48B1-9F8A-11C71244E910}"/>
                </a:ext>
              </a:extLst>
            </p:cNvPr>
            <p:cNvSpPr/>
            <p:nvPr/>
          </p:nvSpPr>
          <p:spPr>
            <a:xfrm>
              <a:off x="7729162" y="1119663"/>
              <a:ext cx="19050" cy="19050"/>
            </a:xfrm>
            <a:custGeom>
              <a:avLst/>
              <a:gdLst>
                <a:gd name="connsiteX0" fmla="*/ 13711 w 19050"/>
                <a:gd name="connsiteY0" fmla="*/ 7144 h 19050"/>
                <a:gd name="connsiteX1" fmla="*/ 13711 w 19050"/>
                <a:gd name="connsiteY1" fmla="*/ 7144 h 19050"/>
              </a:gdLst>
              <a:ahLst/>
              <a:cxnLst>
                <a:cxn ang="0">
                  <a:pos x="connsiteX0" y="connsiteY0"/>
                </a:cxn>
                <a:cxn ang="0">
                  <a:pos x="connsiteX1" y="connsiteY1"/>
                </a:cxn>
              </a:cxnLst>
              <a:rect l="l" t="t" r="r" b="b"/>
              <a:pathLst>
                <a:path w="19050" h="19050">
                  <a:moveTo>
                    <a:pt x="13711" y="7144"/>
                  </a:moveTo>
                  <a:cubicBezTo>
                    <a:pt x="12758" y="8096"/>
                    <a:pt x="-577" y="24289"/>
                    <a:pt x="13711" y="7144"/>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4171E47E-DAE3-4C3E-B673-7F32B22EDA62}"/>
                </a:ext>
              </a:extLst>
            </p:cNvPr>
            <p:cNvSpPr/>
            <p:nvPr/>
          </p:nvSpPr>
          <p:spPr>
            <a:xfrm>
              <a:off x="7193756" y="641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EB89D2DE-4F5C-4382-B049-9519BC174E64}"/>
                </a:ext>
              </a:extLst>
            </p:cNvPr>
            <p:cNvSpPr/>
            <p:nvPr/>
          </p:nvSpPr>
          <p:spPr>
            <a:xfrm>
              <a:off x="6847333" y="157160"/>
              <a:ext cx="942975" cy="1181100"/>
            </a:xfrm>
            <a:custGeom>
              <a:avLst/>
              <a:gdLst>
                <a:gd name="connsiteX0" fmla="*/ 353567 w 942975"/>
                <a:gd name="connsiteY0" fmla="*/ 407672 h 1181100"/>
                <a:gd name="connsiteX1" fmla="*/ 358330 w 942975"/>
                <a:gd name="connsiteY1" fmla="*/ 501970 h 1181100"/>
                <a:gd name="connsiteX2" fmla="*/ 353567 w 942975"/>
                <a:gd name="connsiteY2" fmla="*/ 524830 h 1181100"/>
                <a:gd name="connsiteX3" fmla="*/ 353567 w 942975"/>
                <a:gd name="connsiteY3" fmla="*/ 504827 h 1181100"/>
                <a:gd name="connsiteX4" fmla="*/ 46862 w 942975"/>
                <a:gd name="connsiteY4" fmla="*/ 678182 h 1181100"/>
                <a:gd name="connsiteX5" fmla="*/ 71627 w 942975"/>
                <a:gd name="connsiteY5" fmla="*/ 1047752 h 1181100"/>
                <a:gd name="connsiteX6" fmla="*/ 940307 w 942975"/>
                <a:gd name="connsiteY6" fmla="*/ 779147 h 1181100"/>
                <a:gd name="connsiteX7" fmla="*/ 945070 w 942975"/>
                <a:gd name="connsiteY7" fmla="*/ 806770 h 1181100"/>
                <a:gd name="connsiteX8" fmla="*/ 941260 w 942975"/>
                <a:gd name="connsiteY8" fmla="*/ 748667 h 1181100"/>
                <a:gd name="connsiteX9" fmla="*/ 920305 w 942975"/>
                <a:gd name="connsiteY9" fmla="*/ 685802 h 1181100"/>
                <a:gd name="connsiteX10" fmla="*/ 757427 w 942975"/>
                <a:gd name="connsiteY10" fmla="*/ 584837 h 1181100"/>
                <a:gd name="connsiteX11" fmla="*/ 598360 w 942975"/>
                <a:gd name="connsiteY11" fmla="*/ 542927 h 1181100"/>
                <a:gd name="connsiteX12" fmla="*/ 578357 w 942975"/>
                <a:gd name="connsiteY12" fmla="*/ 308612 h 1181100"/>
                <a:gd name="connsiteX13" fmla="*/ 579310 w 942975"/>
                <a:gd name="connsiteY13" fmla="*/ 41912 h 1181100"/>
                <a:gd name="connsiteX14" fmla="*/ 399287 w 942975"/>
                <a:gd name="connsiteY14" fmla="*/ 18100 h 1181100"/>
                <a:gd name="connsiteX15" fmla="*/ 571690 w 942975"/>
                <a:gd name="connsiteY15" fmla="*/ 336235 h 1181100"/>
                <a:gd name="connsiteX16" fmla="*/ 566927 w 942975"/>
                <a:gd name="connsiteY16" fmla="*/ 406720 h 1181100"/>
                <a:gd name="connsiteX17" fmla="*/ 579310 w 942975"/>
                <a:gd name="connsiteY17" fmla="*/ 528640 h 1181100"/>
                <a:gd name="connsiteX18" fmla="*/ 576452 w 942975"/>
                <a:gd name="connsiteY18" fmla="*/ 520067 h 1181100"/>
                <a:gd name="connsiteX19" fmla="*/ 657415 w 942975"/>
                <a:gd name="connsiteY19" fmla="*/ 570550 h 1181100"/>
                <a:gd name="connsiteX20" fmla="*/ 750760 w 942975"/>
                <a:gd name="connsiteY20" fmla="*/ 601030 h 1181100"/>
                <a:gd name="connsiteX21" fmla="*/ 874585 w 942975"/>
                <a:gd name="connsiteY21" fmla="*/ 662942 h 1181100"/>
                <a:gd name="connsiteX22" fmla="*/ 919352 w 942975"/>
                <a:gd name="connsiteY22" fmla="*/ 762955 h 1181100"/>
                <a:gd name="connsiteX23" fmla="*/ 914590 w 942975"/>
                <a:gd name="connsiteY23" fmla="*/ 742000 h 1181100"/>
                <a:gd name="connsiteX24" fmla="*/ 916495 w 942975"/>
                <a:gd name="connsiteY24" fmla="*/ 738190 h 1181100"/>
                <a:gd name="connsiteX25" fmla="*/ 919352 w 942975"/>
                <a:gd name="connsiteY25" fmla="*/ 809627 h 1181100"/>
                <a:gd name="connsiteX26" fmla="*/ 645985 w 942975"/>
                <a:gd name="connsiteY26" fmla="*/ 1147765 h 1181100"/>
                <a:gd name="connsiteX27" fmla="*/ 656462 w 942975"/>
                <a:gd name="connsiteY27" fmla="*/ 1139192 h 1181100"/>
                <a:gd name="connsiteX28" fmla="*/ 64007 w 942975"/>
                <a:gd name="connsiteY28" fmla="*/ 1002985 h 1181100"/>
                <a:gd name="connsiteX29" fmla="*/ 53530 w 942975"/>
                <a:gd name="connsiteY29" fmla="*/ 722950 h 1181100"/>
                <a:gd name="connsiteX30" fmla="*/ 173545 w 942975"/>
                <a:gd name="connsiteY30" fmla="*/ 591505 h 1181100"/>
                <a:gd name="connsiteX31" fmla="*/ 240220 w 942975"/>
                <a:gd name="connsiteY31" fmla="*/ 566740 h 1181100"/>
                <a:gd name="connsiteX32" fmla="*/ 220217 w 942975"/>
                <a:gd name="connsiteY32" fmla="*/ 573407 h 1181100"/>
                <a:gd name="connsiteX33" fmla="*/ 316420 w 942975"/>
                <a:gd name="connsiteY33" fmla="*/ 552452 h 1181100"/>
                <a:gd name="connsiteX34" fmla="*/ 388810 w 942975"/>
                <a:gd name="connsiteY34" fmla="*/ 15242 h 1181100"/>
                <a:gd name="connsiteX35" fmla="*/ 378332 w 942975"/>
                <a:gd name="connsiteY35" fmla="*/ 14290 h 1181100"/>
                <a:gd name="connsiteX36" fmla="*/ 353567 w 942975"/>
                <a:gd name="connsiteY36" fmla="*/ 407672 h 1181100"/>
                <a:gd name="connsiteX37" fmla="*/ 202120 w 942975"/>
                <a:gd name="connsiteY37" fmla="*/ 565787 h 1181100"/>
                <a:gd name="connsiteX38" fmla="*/ 202120 w 942975"/>
                <a:gd name="connsiteY38" fmla="*/ 565787 h 1181100"/>
                <a:gd name="connsiteX39" fmla="*/ 179260 w 942975"/>
                <a:gd name="connsiteY39" fmla="*/ 574360 h 1181100"/>
                <a:gd name="connsiteX40" fmla="*/ 179260 w 942975"/>
                <a:gd name="connsiteY40" fmla="*/ 574360 h 1181100"/>
                <a:gd name="connsiteX41" fmla="*/ 233552 w 942975"/>
                <a:gd name="connsiteY41" fmla="*/ 576265 h 1181100"/>
                <a:gd name="connsiteX42" fmla="*/ 233552 w 942975"/>
                <a:gd name="connsiteY42" fmla="*/ 576265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2975" h="1181100">
                  <a:moveTo>
                    <a:pt x="353567" y="407672"/>
                  </a:moveTo>
                  <a:cubicBezTo>
                    <a:pt x="352615" y="423865"/>
                    <a:pt x="362140" y="499112"/>
                    <a:pt x="358330" y="501970"/>
                  </a:cubicBezTo>
                  <a:cubicBezTo>
                    <a:pt x="360235" y="483872"/>
                    <a:pt x="358330" y="518162"/>
                    <a:pt x="353567" y="524830"/>
                  </a:cubicBezTo>
                  <a:cubicBezTo>
                    <a:pt x="349757" y="524830"/>
                    <a:pt x="353567" y="505780"/>
                    <a:pt x="353567" y="504827"/>
                  </a:cubicBezTo>
                  <a:cubicBezTo>
                    <a:pt x="304990" y="580075"/>
                    <a:pt x="112585" y="556262"/>
                    <a:pt x="46862" y="678182"/>
                  </a:cubicBezTo>
                  <a:cubicBezTo>
                    <a:pt x="-20765" y="803912"/>
                    <a:pt x="4952" y="970600"/>
                    <a:pt x="71627" y="1047752"/>
                  </a:cubicBezTo>
                  <a:cubicBezTo>
                    <a:pt x="291655" y="1300165"/>
                    <a:pt x="968882" y="1193485"/>
                    <a:pt x="940307" y="779147"/>
                  </a:cubicBezTo>
                  <a:cubicBezTo>
                    <a:pt x="942212" y="788672"/>
                    <a:pt x="943165" y="797245"/>
                    <a:pt x="945070" y="806770"/>
                  </a:cubicBezTo>
                  <a:cubicBezTo>
                    <a:pt x="927925" y="744857"/>
                    <a:pt x="926973" y="725807"/>
                    <a:pt x="941260" y="748667"/>
                  </a:cubicBezTo>
                  <a:cubicBezTo>
                    <a:pt x="907923" y="686755"/>
                    <a:pt x="900302" y="665800"/>
                    <a:pt x="920305" y="685802"/>
                  </a:cubicBezTo>
                  <a:cubicBezTo>
                    <a:pt x="891730" y="637225"/>
                    <a:pt x="804100" y="595315"/>
                    <a:pt x="757427" y="584837"/>
                  </a:cubicBezTo>
                  <a:cubicBezTo>
                    <a:pt x="764095" y="585790"/>
                    <a:pt x="616457" y="561977"/>
                    <a:pt x="598360" y="542927"/>
                  </a:cubicBezTo>
                  <a:cubicBezTo>
                    <a:pt x="600265" y="483872"/>
                    <a:pt x="575500" y="384812"/>
                    <a:pt x="578357" y="308612"/>
                  </a:cubicBezTo>
                  <a:cubicBezTo>
                    <a:pt x="571690" y="267655"/>
                    <a:pt x="607885" y="78107"/>
                    <a:pt x="579310" y="41912"/>
                  </a:cubicBezTo>
                  <a:cubicBezTo>
                    <a:pt x="565023" y="23815"/>
                    <a:pt x="427862" y="-10475"/>
                    <a:pt x="399287" y="18100"/>
                  </a:cubicBezTo>
                  <a:cubicBezTo>
                    <a:pt x="569785" y="35245"/>
                    <a:pt x="553592" y="147640"/>
                    <a:pt x="571690" y="336235"/>
                  </a:cubicBezTo>
                  <a:cubicBezTo>
                    <a:pt x="558355" y="341950"/>
                    <a:pt x="565975" y="366715"/>
                    <a:pt x="566927" y="406720"/>
                  </a:cubicBezTo>
                  <a:cubicBezTo>
                    <a:pt x="567880" y="448630"/>
                    <a:pt x="578357" y="487682"/>
                    <a:pt x="579310" y="528640"/>
                  </a:cubicBezTo>
                  <a:cubicBezTo>
                    <a:pt x="577405" y="525782"/>
                    <a:pt x="576452" y="522925"/>
                    <a:pt x="576452" y="520067"/>
                  </a:cubicBezTo>
                  <a:cubicBezTo>
                    <a:pt x="580262" y="567692"/>
                    <a:pt x="625982" y="577217"/>
                    <a:pt x="657415" y="570550"/>
                  </a:cubicBezTo>
                  <a:cubicBezTo>
                    <a:pt x="673607" y="575312"/>
                    <a:pt x="762190" y="608650"/>
                    <a:pt x="750760" y="601030"/>
                  </a:cubicBezTo>
                  <a:cubicBezTo>
                    <a:pt x="774573" y="607697"/>
                    <a:pt x="878395" y="649607"/>
                    <a:pt x="874585" y="662942"/>
                  </a:cubicBezTo>
                  <a:cubicBezTo>
                    <a:pt x="885062" y="673420"/>
                    <a:pt x="901255" y="713425"/>
                    <a:pt x="919352" y="762955"/>
                  </a:cubicBezTo>
                  <a:cubicBezTo>
                    <a:pt x="918400" y="756287"/>
                    <a:pt x="916495" y="748667"/>
                    <a:pt x="914590" y="742000"/>
                  </a:cubicBezTo>
                  <a:cubicBezTo>
                    <a:pt x="921257" y="750572"/>
                    <a:pt x="920305" y="770575"/>
                    <a:pt x="916495" y="738190"/>
                  </a:cubicBezTo>
                  <a:cubicBezTo>
                    <a:pt x="923162" y="751525"/>
                    <a:pt x="919352" y="811532"/>
                    <a:pt x="919352" y="809627"/>
                  </a:cubicBezTo>
                  <a:cubicBezTo>
                    <a:pt x="1005077" y="923927"/>
                    <a:pt x="699325" y="1129667"/>
                    <a:pt x="645985" y="1147765"/>
                  </a:cubicBezTo>
                  <a:cubicBezTo>
                    <a:pt x="703135" y="1106807"/>
                    <a:pt x="639317" y="1142050"/>
                    <a:pt x="656462" y="1139192"/>
                  </a:cubicBezTo>
                  <a:cubicBezTo>
                    <a:pt x="547877" y="1240157"/>
                    <a:pt x="131635" y="1117285"/>
                    <a:pt x="64007" y="1002985"/>
                  </a:cubicBezTo>
                  <a:cubicBezTo>
                    <a:pt x="17335" y="924880"/>
                    <a:pt x="25907" y="801055"/>
                    <a:pt x="53530" y="722950"/>
                  </a:cubicBezTo>
                  <a:cubicBezTo>
                    <a:pt x="76390" y="657227"/>
                    <a:pt x="174498" y="590552"/>
                    <a:pt x="173545" y="591505"/>
                  </a:cubicBezTo>
                  <a:cubicBezTo>
                    <a:pt x="177355" y="599125"/>
                    <a:pt x="234505" y="566740"/>
                    <a:pt x="240220" y="566740"/>
                  </a:cubicBezTo>
                  <a:cubicBezTo>
                    <a:pt x="237362" y="566740"/>
                    <a:pt x="219265" y="573407"/>
                    <a:pt x="220217" y="573407"/>
                  </a:cubicBezTo>
                  <a:cubicBezTo>
                    <a:pt x="243077" y="557215"/>
                    <a:pt x="317373" y="551500"/>
                    <a:pt x="316420" y="552452"/>
                  </a:cubicBezTo>
                  <a:cubicBezTo>
                    <a:pt x="449770" y="510542"/>
                    <a:pt x="340232" y="126685"/>
                    <a:pt x="388810" y="15242"/>
                  </a:cubicBezTo>
                  <a:cubicBezTo>
                    <a:pt x="386905" y="35245"/>
                    <a:pt x="386905" y="11432"/>
                    <a:pt x="378332" y="14290"/>
                  </a:cubicBezTo>
                  <a:cubicBezTo>
                    <a:pt x="364045" y="20005"/>
                    <a:pt x="361187" y="383860"/>
                    <a:pt x="353567" y="407672"/>
                  </a:cubicBezTo>
                  <a:close/>
                  <a:moveTo>
                    <a:pt x="202120" y="565787"/>
                  </a:moveTo>
                  <a:cubicBezTo>
                    <a:pt x="204977" y="564835"/>
                    <a:pt x="214502" y="560072"/>
                    <a:pt x="202120" y="565787"/>
                  </a:cubicBezTo>
                  <a:close/>
                  <a:moveTo>
                    <a:pt x="179260" y="574360"/>
                  </a:moveTo>
                  <a:cubicBezTo>
                    <a:pt x="195452" y="567692"/>
                    <a:pt x="188785" y="572455"/>
                    <a:pt x="179260" y="574360"/>
                  </a:cubicBezTo>
                  <a:close/>
                  <a:moveTo>
                    <a:pt x="233552" y="576265"/>
                  </a:moveTo>
                  <a:cubicBezTo>
                    <a:pt x="218312" y="582932"/>
                    <a:pt x="239267" y="570550"/>
                    <a:pt x="233552" y="576265"/>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01FC9AC-BCE8-4990-BD57-882F49E32611}"/>
                </a:ext>
              </a:extLst>
            </p:cNvPr>
            <p:cNvSpPr/>
            <p:nvPr/>
          </p:nvSpPr>
          <p:spPr>
            <a:xfrm>
              <a:off x="7076473" y="720016"/>
              <a:ext cx="9525" cy="9525"/>
            </a:xfrm>
            <a:custGeom>
              <a:avLst/>
              <a:gdLst>
                <a:gd name="connsiteX0" fmla="*/ 9174 w 9525"/>
                <a:gd name="connsiteY0" fmla="*/ 7694 h 9525"/>
                <a:gd name="connsiteX1" fmla="*/ 9174 w 9525"/>
                <a:gd name="connsiteY1" fmla="*/ 7694 h 9525"/>
              </a:gdLst>
              <a:ahLst/>
              <a:cxnLst>
                <a:cxn ang="0">
                  <a:pos x="connsiteX0" y="connsiteY0"/>
                </a:cxn>
                <a:cxn ang="0">
                  <a:pos x="connsiteX1" y="connsiteY1"/>
                </a:cxn>
              </a:cxnLst>
              <a:rect l="l" t="t" r="r" b="b"/>
              <a:pathLst>
                <a:path w="9525" h="9525">
                  <a:moveTo>
                    <a:pt x="9174" y="7694"/>
                  </a:moveTo>
                  <a:cubicBezTo>
                    <a:pt x="14889" y="5789"/>
                    <a:pt x="2507" y="9599"/>
                    <a:pt x="9174" y="7694"/>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DF5A0D59-084D-44D9-BD30-E7EDE59F8CEE}"/>
                </a:ext>
              </a:extLst>
            </p:cNvPr>
            <p:cNvSpPr/>
            <p:nvPr/>
          </p:nvSpPr>
          <p:spPr>
            <a:xfrm>
              <a:off x="7408598" y="558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8371"/>
                    <a:pt x="7567" y="6466"/>
                    <a:pt x="7567" y="7419"/>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CAC482CE-0366-4B7E-81D9-EC87FDF48B56}"/>
                </a:ext>
              </a:extLst>
            </p:cNvPr>
            <p:cNvSpPr/>
            <p:nvPr/>
          </p:nvSpPr>
          <p:spPr>
            <a:xfrm>
              <a:off x="6851809" y="102187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9049" y="3969"/>
                    <a:pt x="7144" y="9684"/>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9CA12BD4-E621-4F3E-9308-ECCF73E88608}"/>
                </a:ext>
              </a:extLst>
            </p:cNvPr>
            <p:cNvSpPr/>
            <p:nvPr/>
          </p:nvSpPr>
          <p:spPr>
            <a:xfrm>
              <a:off x="7418546" y="42624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9049"/>
                    <a:pt x="8096" y="8096"/>
                    <a:pt x="8096" y="7144"/>
                  </a:cubicBezTo>
                  <a:cubicBezTo>
                    <a:pt x="8096" y="7144"/>
                    <a:pt x="7144" y="8096"/>
                    <a:pt x="7144" y="9049"/>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2105697F-18BE-4740-A537-F7D5C1ED59B7}"/>
                </a:ext>
              </a:extLst>
            </p:cNvPr>
            <p:cNvSpPr/>
            <p:nvPr/>
          </p:nvSpPr>
          <p:spPr>
            <a:xfrm>
              <a:off x="7421404" y="234791"/>
              <a:ext cx="9525" cy="19050"/>
            </a:xfrm>
            <a:custGeom>
              <a:avLst/>
              <a:gdLst>
                <a:gd name="connsiteX0" fmla="*/ 7144 w 9525"/>
                <a:gd name="connsiteY0" fmla="*/ 14764 h 19050"/>
                <a:gd name="connsiteX1" fmla="*/ 9049 w 9525"/>
                <a:gd name="connsiteY1" fmla="*/ 7144 h 19050"/>
                <a:gd name="connsiteX2" fmla="*/ 7144 w 9525"/>
                <a:gd name="connsiteY2" fmla="*/ 14764 h 19050"/>
              </a:gdLst>
              <a:ahLst/>
              <a:cxnLst>
                <a:cxn ang="0">
                  <a:pos x="connsiteX0" y="connsiteY0"/>
                </a:cxn>
                <a:cxn ang="0">
                  <a:pos x="connsiteX1" y="connsiteY1"/>
                </a:cxn>
                <a:cxn ang="0">
                  <a:pos x="connsiteX2" y="connsiteY2"/>
                </a:cxn>
              </a:cxnLst>
              <a:rect l="l" t="t" r="r" b="b"/>
              <a:pathLst>
                <a:path w="9525" h="19050">
                  <a:moveTo>
                    <a:pt x="7144" y="14764"/>
                  </a:moveTo>
                  <a:lnTo>
                    <a:pt x="9049" y="7144"/>
                  </a:lnTo>
                  <a:cubicBezTo>
                    <a:pt x="8096" y="10954"/>
                    <a:pt x="7144" y="12859"/>
                    <a:pt x="7144" y="14764"/>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1632308D-D437-4A31-AFEA-338415E75D32}"/>
                </a:ext>
              </a:extLst>
            </p:cNvPr>
            <p:cNvSpPr/>
            <p:nvPr/>
          </p:nvSpPr>
          <p:spPr>
            <a:xfrm>
              <a:off x="7425849" y="19774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093D0B34-9133-4E70-9259-89CAE28D6CC0}"/>
                </a:ext>
              </a:extLst>
            </p:cNvPr>
            <p:cNvSpPr/>
            <p:nvPr/>
          </p:nvSpPr>
          <p:spPr>
            <a:xfrm>
              <a:off x="7759541" y="83772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9049"/>
                  </a:cubicBezTo>
                  <a:cubicBezTo>
                    <a:pt x="10954" y="11906"/>
                    <a:pt x="9049" y="10001"/>
                    <a:pt x="7144" y="7144"/>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04D81739-B824-4B29-88AC-A910E51E59D0}"/>
                </a:ext>
              </a:extLst>
            </p:cNvPr>
            <p:cNvSpPr/>
            <p:nvPr/>
          </p:nvSpPr>
          <p:spPr>
            <a:xfrm>
              <a:off x="7543324" y="723337"/>
              <a:ext cx="19050" cy="9525"/>
            </a:xfrm>
            <a:custGeom>
              <a:avLst/>
              <a:gdLst>
                <a:gd name="connsiteX0" fmla="*/ 7144 w 19050"/>
                <a:gd name="connsiteY0" fmla="*/ 8182 h 9525"/>
                <a:gd name="connsiteX1" fmla="*/ 13811 w 19050"/>
                <a:gd name="connsiteY1" fmla="*/ 9135 h 9525"/>
                <a:gd name="connsiteX2" fmla="*/ 7144 w 19050"/>
                <a:gd name="connsiteY2" fmla="*/ 8182 h 9525"/>
              </a:gdLst>
              <a:ahLst/>
              <a:cxnLst>
                <a:cxn ang="0">
                  <a:pos x="connsiteX0" y="connsiteY0"/>
                </a:cxn>
                <a:cxn ang="0">
                  <a:pos x="connsiteX1" y="connsiteY1"/>
                </a:cxn>
                <a:cxn ang="0">
                  <a:pos x="connsiteX2" y="connsiteY2"/>
                </a:cxn>
              </a:cxnLst>
              <a:rect l="l" t="t" r="r" b="b"/>
              <a:pathLst>
                <a:path w="19050" h="9525">
                  <a:moveTo>
                    <a:pt x="7144" y="8182"/>
                  </a:moveTo>
                  <a:cubicBezTo>
                    <a:pt x="9049" y="8182"/>
                    <a:pt x="11906" y="8182"/>
                    <a:pt x="13811" y="9135"/>
                  </a:cubicBezTo>
                  <a:cubicBezTo>
                    <a:pt x="10954" y="7230"/>
                    <a:pt x="8096" y="6277"/>
                    <a:pt x="7144" y="8182"/>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B0902E5-582D-4866-BD0F-7CA946625DFC}"/>
                </a:ext>
              </a:extLst>
            </p:cNvPr>
            <p:cNvSpPr/>
            <p:nvPr/>
          </p:nvSpPr>
          <p:spPr>
            <a:xfrm>
              <a:off x="7759118" y="10710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0001"/>
                    <a:pt x="7567" y="7144"/>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82ABACDD-F662-47B2-990B-96B8A9454D18}"/>
                </a:ext>
              </a:extLst>
            </p:cNvPr>
            <p:cNvSpPr/>
            <p:nvPr/>
          </p:nvSpPr>
          <p:spPr>
            <a:xfrm>
              <a:off x="7550944" y="725328"/>
              <a:ext cx="57150" cy="19050"/>
            </a:xfrm>
            <a:custGeom>
              <a:avLst/>
              <a:gdLst>
                <a:gd name="connsiteX0" fmla="*/ 52864 w 57150"/>
                <a:gd name="connsiteY0" fmla="*/ 20479 h 19050"/>
                <a:gd name="connsiteX1" fmla="*/ 7144 w 57150"/>
                <a:gd name="connsiteY1" fmla="*/ 7144 h 19050"/>
                <a:gd name="connsiteX2" fmla="*/ 52864 w 57150"/>
                <a:gd name="connsiteY2" fmla="*/ 20479 h 19050"/>
              </a:gdLst>
              <a:ahLst/>
              <a:cxnLst>
                <a:cxn ang="0">
                  <a:pos x="connsiteX0" y="connsiteY0"/>
                </a:cxn>
                <a:cxn ang="0">
                  <a:pos x="connsiteX1" y="connsiteY1"/>
                </a:cxn>
                <a:cxn ang="0">
                  <a:pos x="connsiteX2" y="connsiteY2"/>
                </a:cxn>
              </a:cxnLst>
              <a:rect l="l" t="t" r="r" b="b"/>
              <a:pathLst>
                <a:path w="57150" h="19050">
                  <a:moveTo>
                    <a:pt x="52864" y="20479"/>
                  </a:moveTo>
                  <a:cubicBezTo>
                    <a:pt x="50006" y="18574"/>
                    <a:pt x="10001" y="7144"/>
                    <a:pt x="7144" y="7144"/>
                  </a:cubicBezTo>
                  <a:cubicBezTo>
                    <a:pt x="9049" y="8096"/>
                    <a:pt x="49054" y="19526"/>
                    <a:pt x="52864" y="2047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99CCFF2D-7805-4147-8E36-494D999D2666}"/>
                </a:ext>
              </a:extLst>
            </p:cNvPr>
            <p:cNvSpPr/>
            <p:nvPr/>
          </p:nvSpPr>
          <p:spPr>
            <a:xfrm>
              <a:off x="7246123" y="16430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8096"/>
                    <a:pt x="5259" y="8096"/>
                    <a:pt x="9069" y="7144"/>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1C3703E1-FAE6-4F6A-A46E-87DDE853CE39}"/>
                </a:ext>
              </a:extLst>
            </p:cNvPr>
            <p:cNvSpPr/>
            <p:nvPr/>
          </p:nvSpPr>
          <p:spPr>
            <a:xfrm>
              <a:off x="7244239" y="16525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A14A5595-84A6-4209-AC6D-A5285414DE92}"/>
                </a:ext>
              </a:extLst>
            </p:cNvPr>
            <p:cNvSpPr/>
            <p:nvPr/>
          </p:nvSpPr>
          <p:spPr>
            <a:xfrm>
              <a:off x="7238524" y="165258"/>
              <a:ext cx="19050" cy="9525"/>
            </a:xfrm>
            <a:custGeom>
              <a:avLst/>
              <a:gdLst>
                <a:gd name="connsiteX0" fmla="*/ 7144 w 19050"/>
                <a:gd name="connsiteY0" fmla="*/ 8096 h 9525"/>
                <a:gd name="connsiteX1" fmla="*/ 11906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lnTo>
                    <a:pt x="11906" y="7144"/>
                  </a:lnTo>
                  <a:cubicBezTo>
                    <a:pt x="10954" y="7144"/>
                    <a:pt x="8096" y="7144"/>
                    <a:pt x="7144" y="8096"/>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43BD6FDC-9FFE-4A4A-B744-F20C501AABE8}"/>
                </a:ext>
              </a:extLst>
            </p:cNvPr>
            <p:cNvSpPr/>
            <p:nvPr/>
          </p:nvSpPr>
          <p:spPr>
            <a:xfrm>
              <a:off x="7306151" y="1643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2038596F-CEF5-4393-9DCC-608BCE54B62D}"/>
                </a:ext>
              </a:extLst>
            </p:cNvPr>
            <p:cNvSpPr/>
            <p:nvPr/>
          </p:nvSpPr>
          <p:spPr>
            <a:xfrm>
              <a:off x="7303610" y="163459"/>
              <a:ext cx="28575" cy="9525"/>
            </a:xfrm>
            <a:custGeom>
              <a:avLst/>
              <a:gdLst>
                <a:gd name="connsiteX0" fmla="*/ 26830 w 28575"/>
                <a:gd name="connsiteY0" fmla="*/ 7990 h 9525"/>
                <a:gd name="connsiteX1" fmla="*/ 26830 w 28575"/>
                <a:gd name="connsiteY1" fmla="*/ 7990 h 9525"/>
              </a:gdLst>
              <a:ahLst/>
              <a:cxnLst>
                <a:cxn ang="0">
                  <a:pos x="connsiteX0" y="connsiteY0"/>
                </a:cxn>
                <a:cxn ang="0">
                  <a:pos x="connsiteX1" y="connsiteY1"/>
                </a:cxn>
              </a:cxnLst>
              <a:rect l="l" t="t" r="r" b="b"/>
              <a:pathLst>
                <a:path w="28575" h="9525">
                  <a:moveTo>
                    <a:pt x="26830" y="7990"/>
                  </a:moveTo>
                  <a:cubicBezTo>
                    <a:pt x="-17937" y="6085"/>
                    <a:pt x="27783" y="7990"/>
                    <a:pt x="26830" y="7990"/>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5D4FAD11-4B2A-45C0-8664-565137D19FFD}"/>
                </a:ext>
              </a:extLst>
            </p:cNvPr>
            <p:cNvSpPr/>
            <p:nvPr/>
          </p:nvSpPr>
          <p:spPr>
            <a:xfrm>
              <a:off x="7382827" y="176413"/>
              <a:ext cx="19050" cy="9525"/>
            </a:xfrm>
            <a:custGeom>
              <a:avLst/>
              <a:gdLst>
                <a:gd name="connsiteX0" fmla="*/ 20003 w 19050"/>
                <a:gd name="connsiteY0" fmla="*/ 7419 h 9525"/>
                <a:gd name="connsiteX1" fmla="*/ 20003 w 19050"/>
                <a:gd name="connsiteY1" fmla="*/ 7419 h 9525"/>
              </a:gdLst>
              <a:ahLst/>
              <a:cxnLst>
                <a:cxn ang="0">
                  <a:pos x="connsiteX0" y="connsiteY0"/>
                </a:cxn>
                <a:cxn ang="0">
                  <a:pos x="connsiteX1" y="connsiteY1"/>
                </a:cxn>
              </a:cxnLst>
              <a:rect l="l" t="t" r="r" b="b"/>
              <a:pathLst>
                <a:path w="19050" h="9525">
                  <a:moveTo>
                    <a:pt x="20003" y="7419"/>
                  </a:moveTo>
                  <a:cubicBezTo>
                    <a:pt x="2857" y="8371"/>
                    <a:pt x="2857" y="6466"/>
                    <a:pt x="20003" y="7419"/>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02399857-0885-4846-AC71-864D9F6A7A23}"/>
                </a:ext>
              </a:extLst>
            </p:cNvPr>
            <p:cNvSpPr/>
            <p:nvPr/>
          </p:nvSpPr>
          <p:spPr>
            <a:xfrm>
              <a:off x="7410926" y="199972"/>
              <a:ext cx="9525" cy="19050"/>
            </a:xfrm>
            <a:custGeom>
              <a:avLst/>
              <a:gdLst>
                <a:gd name="connsiteX0" fmla="*/ 9049 w 9525"/>
                <a:gd name="connsiteY0" fmla="*/ 10530 h 19050"/>
                <a:gd name="connsiteX1" fmla="*/ 7144 w 9525"/>
                <a:gd name="connsiteY1" fmla="*/ 10530 h 19050"/>
                <a:gd name="connsiteX2" fmla="*/ 9049 w 9525"/>
                <a:gd name="connsiteY2" fmla="*/ 10530 h 19050"/>
              </a:gdLst>
              <a:ahLst/>
              <a:cxnLst>
                <a:cxn ang="0">
                  <a:pos x="connsiteX0" y="connsiteY0"/>
                </a:cxn>
                <a:cxn ang="0">
                  <a:pos x="connsiteX1" y="connsiteY1"/>
                </a:cxn>
                <a:cxn ang="0">
                  <a:pos x="connsiteX2" y="connsiteY2"/>
                </a:cxn>
              </a:cxnLst>
              <a:rect l="l" t="t" r="r" b="b"/>
              <a:pathLst>
                <a:path w="9525" h="19050">
                  <a:moveTo>
                    <a:pt x="9049" y="10530"/>
                  </a:moveTo>
                  <a:cubicBezTo>
                    <a:pt x="9049" y="2910"/>
                    <a:pt x="7144" y="10530"/>
                    <a:pt x="7144" y="10530"/>
                  </a:cubicBezTo>
                  <a:cubicBezTo>
                    <a:pt x="7144" y="15293"/>
                    <a:pt x="7144" y="16245"/>
                    <a:pt x="9049" y="10530"/>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467675B8-FB86-4A41-B2BC-A5468ED64B1D}"/>
                </a:ext>
              </a:extLst>
            </p:cNvPr>
            <p:cNvSpPr/>
            <p:nvPr/>
          </p:nvSpPr>
          <p:spPr>
            <a:xfrm>
              <a:off x="7414736" y="66151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12859"/>
                    <a:pt x="8096" y="7144"/>
                    <a:pt x="10001" y="7144"/>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4C6B291A-312F-497E-ADBD-876E0ACB5464}"/>
                </a:ext>
              </a:extLst>
            </p:cNvPr>
            <p:cNvSpPr/>
            <p:nvPr/>
          </p:nvSpPr>
          <p:spPr>
            <a:xfrm>
              <a:off x="7448806" y="697004"/>
              <a:ext cx="19050" cy="9525"/>
            </a:xfrm>
            <a:custGeom>
              <a:avLst/>
              <a:gdLst>
                <a:gd name="connsiteX0" fmla="*/ 15936 w 19050"/>
                <a:gd name="connsiteY0" fmla="*/ 9750 h 9525"/>
                <a:gd name="connsiteX1" fmla="*/ 15936 w 19050"/>
                <a:gd name="connsiteY1" fmla="*/ 9750 h 9525"/>
              </a:gdLst>
              <a:ahLst/>
              <a:cxnLst>
                <a:cxn ang="0">
                  <a:pos x="connsiteX0" y="connsiteY0"/>
                </a:cxn>
                <a:cxn ang="0">
                  <a:pos x="connsiteX1" y="connsiteY1"/>
                </a:cxn>
              </a:cxnLst>
              <a:rect l="l" t="t" r="r" b="b"/>
              <a:pathLst>
                <a:path w="19050" h="9525">
                  <a:moveTo>
                    <a:pt x="15936" y="9750"/>
                  </a:moveTo>
                  <a:cubicBezTo>
                    <a:pt x="11174" y="7845"/>
                    <a:pt x="-1209" y="4988"/>
                    <a:pt x="15936" y="9750"/>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1A1B85AB-5A61-4EFD-ABB7-683A6D4B909C}"/>
                </a:ext>
              </a:extLst>
            </p:cNvPr>
            <p:cNvSpPr/>
            <p:nvPr/>
          </p:nvSpPr>
          <p:spPr>
            <a:xfrm>
              <a:off x="7487270" y="724976"/>
              <a:ext cx="19050" cy="9525"/>
            </a:xfrm>
            <a:custGeom>
              <a:avLst/>
              <a:gdLst>
                <a:gd name="connsiteX0" fmla="*/ 8905 w 19050"/>
                <a:gd name="connsiteY0" fmla="*/ 7496 h 9525"/>
                <a:gd name="connsiteX1" fmla="*/ 8905 w 19050"/>
                <a:gd name="connsiteY1" fmla="*/ 7496 h 9525"/>
              </a:gdLst>
              <a:ahLst/>
              <a:cxnLst>
                <a:cxn ang="0">
                  <a:pos x="connsiteX0" y="connsiteY0"/>
                </a:cxn>
                <a:cxn ang="0">
                  <a:pos x="connsiteX1" y="connsiteY1"/>
                </a:cxn>
              </a:cxnLst>
              <a:rect l="l" t="t" r="r" b="b"/>
              <a:pathLst>
                <a:path w="19050" h="9525">
                  <a:moveTo>
                    <a:pt x="8905" y="7496"/>
                  </a:moveTo>
                  <a:cubicBezTo>
                    <a:pt x="-620" y="5591"/>
                    <a:pt x="32718" y="12259"/>
                    <a:pt x="8905" y="7496"/>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6AF47AA6-2A69-4579-AC3C-9DF6C1FC5894}"/>
                </a:ext>
              </a:extLst>
            </p:cNvPr>
            <p:cNvSpPr/>
            <p:nvPr/>
          </p:nvSpPr>
          <p:spPr>
            <a:xfrm>
              <a:off x="7708106" y="1113759"/>
              <a:ext cx="9525" cy="9525"/>
            </a:xfrm>
            <a:custGeom>
              <a:avLst/>
              <a:gdLst>
                <a:gd name="connsiteX0" fmla="*/ 7144 w 9525"/>
                <a:gd name="connsiteY0" fmla="*/ 11143 h 9525"/>
                <a:gd name="connsiteX1" fmla="*/ 10954 w 9525"/>
                <a:gd name="connsiteY1" fmla="*/ 11143 h 9525"/>
                <a:gd name="connsiteX2" fmla="*/ 7144 w 9525"/>
                <a:gd name="connsiteY2" fmla="*/ 11143 h 9525"/>
              </a:gdLst>
              <a:ahLst/>
              <a:cxnLst>
                <a:cxn ang="0">
                  <a:pos x="connsiteX0" y="connsiteY0"/>
                </a:cxn>
                <a:cxn ang="0">
                  <a:pos x="connsiteX1" y="connsiteY1"/>
                </a:cxn>
                <a:cxn ang="0">
                  <a:pos x="connsiteX2" y="connsiteY2"/>
                </a:cxn>
              </a:cxnLst>
              <a:rect l="l" t="t" r="r" b="b"/>
              <a:pathLst>
                <a:path w="9525" h="9525">
                  <a:moveTo>
                    <a:pt x="7144" y="11143"/>
                  </a:moveTo>
                  <a:lnTo>
                    <a:pt x="10954" y="11143"/>
                  </a:lnTo>
                  <a:cubicBezTo>
                    <a:pt x="12859" y="7333"/>
                    <a:pt x="10001" y="4476"/>
                    <a:pt x="7144" y="11143"/>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9680F079-610A-4EE6-9321-B9CF70256402}"/>
                </a:ext>
              </a:extLst>
            </p:cNvPr>
            <p:cNvSpPr/>
            <p:nvPr/>
          </p:nvSpPr>
          <p:spPr>
            <a:xfrm>
              <a:off x="7529036" y="1274921"/>
              <a:ext cx="19050" cy="19050"/>
            </a:xfrm>
            <a:custGeom>
              <a:avLst/>
              <a:gdLst>
                <a:gd name="connsiteX0" fmla="*/ 19526 w 19050"/>
                <a:gd name="connsiteY0" fmla="*/ 7144 h 19050"/>
                <a:gd name="connsiteX1" fmla="*/ 7144 w 19050"/>
                <a:gd name="connsiteY1" fmla="*/ 11906 h 19050"/>
                <a:gd name="connsiteX2" fmla="*/ 19526 w 19050"/>
                <a:gd name="connsiteY2" fmla="*/ 7144 h 19050"/>
              </a:gdLst>
              <a:ahLst/>
              <a:cxnLst>
                <a:cxn ang="0">
                  <a:pos x="connsiteX0" y="connsiteY0"/>
                </a:cxn>
                <a:cxn ang="0">
                  <a:pos x="connsiteX1" y="connsiteY1"/>
                </a:cxn>
                <a:cxn ang="0">
                  <a:pos x="connsiteX2" y="connsiteY2"/>
                </a:cxn>
              </a:cxnLst>
              <a:rect l="l" t="t" r="r" b="b"/>
              <a:pathLst>
                <a:path w="19050" h="19050">
                  <a:moveTo>
                    <a:pt x="19526" y="7144"/>
                  </a:moveTo>
                  <a:cubicBezTo>
                    <a:pt x="16669" y="7144"/>
                    <a:pt x="10001" y="9049"/>
                    <a:pt x="7144" y="11906"/>
                  </a:cubicBezTo>
                  <a:cubicBezTo>
                    <a:pt x="11906" y="10001"/>
                    <a:pt x="16669" y="8096"/>
                    <a:pt x="19526" y="7144"/>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35E13680-CC7D-4BEE-BDC0-89931FAFC2A6}"/>
                </a:ext>
              </a:extLst>
            </p:cNvPr>
            <p:cNvSpPr/>
            <p:nvPr/>
          </p:nvSpPr>
          <p:spPr>
            <a:xfrm>
              <a:off x="6879322" y="1084639"/>
              <a:ext cx="19050" cy="9525"/>
            </a:xfrm>
            <a:custGeom>
              <a:avLst/>
              <a:gdLst>
                <a:gd name="connsiteX0" fmla="*/ 9158 w 19050"/>
                <a:gd name="connsiteY0" fmla="*/ 7878 h 9525"/>
                <a:gd name="connsiteX1" fmla="*/ 9158 w 19050"/>
                <a:gd name="connsiteY1" fmla="*/ 7878 h 9525"/>
              </a:gdLst>
              <a:ahLst/>
              <a:cxnLst>
                <a:cxn ang="0">
                  <a:pos x="connsiteX0" y="connsiteY0"/>
                </a:cxn>
                <a:cxn ang="0">
                  <a:pos x="connsiteX1" y="connsiteY1"/>
                </a:cxn>
              </a:cxnLst>
              <a:rect l="l" t="t" r="r" b="b"/>
              <a:pathLst>
                <a:path w="19050" h="9525">
                  <a:moveTo>
                    <a:pt x="9158" y="7878"/>
                  </a:moveTo>
                  <a:cubicBezTo>
                    <a:pt x="18683" y="11688"/>
                    <a:pt x="1538" y="5021"/>
                    <a:pt x="9158" y="787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83A24C1A-069C-4F95-AB2A-7FD90BD1A992}"/>
                </a:ext>
              </a:extLst>
            </p:cNvPr>
            <p:cNvSpPr/>
            <p:nvPr/>
          </p:nvSpPr>
          <p:spPr>
            <a:xfrm>
              <a:off x="7459504" y="197855"/>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8096" y="5027"/>
                    <a:pt x="7144" y="8837"/>
                    <a:pt x="7144" y="8837"/>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AE1742DA-DBC0-4B76-944A-57FF8C2E326A}"/>
                </a:ext>
              </a:extLst>
            </p:cNvPr>
            <p:cNvSpPr/>
            <p:nvPr/>
          </p:nvSpPr>
          <p:spPr>
            <a:xfrm>
              <a:off x="7455254" y="192881"/>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4726" y="15716"/>
                    <a:pt x="8536" y="11906"/>
                    <a:pt x="9488" y="7144"/>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9010F611-C7D0-4091-B72D-46ABCC0FE7E3}"/>
                </a:ext>
              </a:extLst>
            </p:cNvPr>
            <p:cNvSpPr/>
            <p:nvPr/>
          </p:nvSpPr>
          <p:spPr>
            <a:xfrm>
              <a:off x="7415689" y="181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459E210F-9A93-4B0E-B3AA-E2641947763A}"/>
                </a:ext>
              </a:extLst>
            </p:cNvPr>
            <p:cNvSpPr/>
            <p:nvPr/>
          </p:nvSpPr>
          <p:spPr>
            <a:xfrm>
              <a:off x="7389019" y="176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A6320669-8615-4A7E-A6F4-CAFD5861547E}"/>
                </a:ext>
              </a:extLst>
            </p:cNvPr>
            <p:cNvSpPr/>
            <p:nvPr/>
          </p:nvSpPr>
          <p:spPr>
            <a:xfrm>
              <a:off x="7385209" y="172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D5D1A7E8-C8F7-4944-B60D-CE372212A10F}"/>
                </a:ext>
              </a:extLst>
            </p:cNvPr>
            <p:cNvSpPr/>
            <p:nvPr/>
          </p:nvSpPr>
          <p:spPr>
            <a:xfrm>
              <a:off x="7414736" y="18049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DBEE0D55-3815-4F2A-AA8F-6C0035DBFEF2}"/>
                </a:ext>
              </a:extLst>
            </p:cNvPr>
            <p:cNvSpPr/>
            <p:nvPr/>
          </p:nvSpPr>
          <p:spPr>
            <a:xfrm>
              <a:off x="7449979" y="19912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8088A572-C462-4BC7-B4DC-5EDBAFDACB86}"/>
                </a:ext>
              </a:extLst>
            </p:cNvPr>
            <p:cNvSpPr/>
            <p:nvPr/>
          </p:nvSpPr>
          <p:spPr>
            <a:xfrm>
              <a:off x="7427119" y="1792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9049" y="5556"/>
                    <a:pt x="7144" y="8414"/>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B4EEC4D3-9BB7-430A-B831-568C857C88F5}"/>
                </a:ext>
              </a:extLst>
            </p:cNvPr>
            <p:cNvSpPr/>
            <p:nvPr/>
          </p:nvSpPr>
          <p:spPr>
            <a:xfrm>
              <a:off x="7436220" y="1814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3811"/>
                    <a:pt x="7567" y="7144"/>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A0BE4888-EF3F-4906-B4F6-1F6398993B2E}"/>
                </a:ext>
              </a:extLst>
            </p:cNvPr>
            <p:cNvSpPr/>
            <p:nvPr/>
          </p:nvSpPr>
          <p:spPr>
            <a:xfrm>
              <a:off x="7449979" y="188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1704A19-9400-4441-AE69-7662823DB52B}"/>
                </a:ext>
              </a:extLst>
            </p:cNvPr>
            <p:cNvSpPr/>
            <p:nvPr/>
          </p:nvSpPr>
          <p:spPr>
            <a:xfrm>
              <a:off x="7421404" y="17859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D0CF565E-5536-412D-ABDF-E55C9144F339}"/>
                </a:ext>
              </a:extLst>
            </p:cNvPr>
            <p:cNvSpPr/>
            <p:nvPr/>
          </p:nvSpPr>
          <p:spPr>
            <a:xfrm>
              <a:off x="7171849" y="195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F0FE3557-658C-44C4-926D-5166DB33F749}"/>
                </a:ext>
              </a:extLst>
            </p:cNvPr>
            <p:cNvSpPr/>
            <p:nvPr/>
          </p:nvSpPr>
          <p:spPr>
            <a:xfrm>
              <a:off x="7160419" y="18071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A7C0B374-99C2-4154-8EE9-7AA73E6E7127}"/>
                </a:ext>
              </a:extLst>
            </p:cNvPr>
            <p:cNvSpPr/>
            <p:nvPr/>
          </p:nvSpPr>
          <p:spPr>
            <a:xfrm>
              <a:off x="7377589" y="1683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0F7A042F-21E3-4956-8703-B1BBAF75FF2E}"/>
                </a:ext>
              </a:extLst>
            </p:cNvPr>
            <p:cNvSpPr/>
            <p:nvPr/>
          </p:nvSpPr>
          <p:spPr>
            <a:xfrm>
              <a:off x="7299766" y="166211"/>
              <a:ext cx="9525" cy="19050"/>
            </a:xfrm>
            <a:custGeom>
              <a:avLst/>
              <a:gdLst>
                <a:gd name="connsiteX0" fmla="*/ 7815 w 9525"/>
                <a:gd name="connsiteY0" fmla="*/ 7144 h 19050"/>
                <a:gd name="connsiteX1" fmla="*/ 7815 w 9525"/>
                <a:gd name="connsiteY1" fmla="*/ 12859 h 19050"/>
                <a:gd name="connsiteX2" fmla="*/ 7815 w 9525"/>
                <a:gd name="connsiteY2" fmla="*/ 7144 h 19050"/>
              </a:gdLst>
              <a:ahLst/>
              <a:cxnLst>
                <a:cxn ang="0">
                  <a:pos x="connsiteX0" y="connsiteY0"/>
                </a:cxn>
                <a:cxn ang="0">
                  <a:pos x="connsiteX1" y="connsiteY1"/>
                </a:cxn>
                <a:cxn ang="0">
                  <a:pos x="connsiteX2" y="connsiteY2"/>
                </a:cxn>
              </a:cxnLst>
              <a:rect l="l" t="t" r="r" b="b"/>
              <a:pathLst>
                <a:path w="9525" h="19050">
                  <a:moveTo>
                    <a:pt x="7815" y="7144"/>
                  </a:moveTo>
                  <a:cubicBezTo>
                    <a:pt x="8767" y="10001"/>
                    <a:pt x="5909" y="10001"/>
                    <a:pt x="7815" y="12859"/>
                  </a:cubicBezTo>
                  <a:cubicBezTo>
                    <a:pt x="7815" y="12859"/>
                    <a:pt x="8767" y="9049"/>
                    <a:pt x="7815" y="7144"/>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B14B329B-CC32-4F2D-BB28-0246B53C2356}"/>
                </a:ext>
              </a:extLst>
            </p:cNvPr>
            <p:cNvSpPr/>
            <p:nvPr/>
          </p:nvSpPr>
          <p:spPr>
            <a:xfrm>
              <a:off x="7449979"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B9C08DE0-B2CA-4179-9A6E-3430CE5157F0}"/>
                </a:ext>
              </a:extLst>
            </p:cNvPr>
            <p:cNvSpPr/>
            <p:nvPr/>
          </p:nvSpPr>
          <p:spPr>
            <a:xfrm>
              <a:off x="7300436" y="1728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AE4C03CB-25AA-40DC-98F8-F0428D20F60F}"/>
                </a:ext>
              </a:extLst>
            </p:cNvPr>
            <p:cNvSpPr/>
            <p:nvPr/>
          </p:nvSpPr>
          <p:spPr>
            <a:xfrm>
              <a:off x="7357586" y="16906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67068892-5EA7-4A47-BB44-86B48FF53338}"/>
                </a:ext>
              </a:extLst>
            </p:cNvPr>
            <p:cNvSpPr/>
            <p:nvPr/>
          </p:nvSpPr>
          <p:spPr>
            <a:xfrm>
              <a:off x="7371874" y="173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DAEB6C44-1658-49BB-9E5A-9BCFCD57A5A5}"/>
                </a:ext>
              </a:extLst>
            </p:cNvPr>
            <p:cNvSpPr/>
            <p:nvPr/>
          </p:nvSpPr>
          <p:spPr>
            <a:xfrm>
              <a:off x="7349691" y="171376"/>
              <a:ext cx="9525" cy="9525"/>
            </a:xfrm>
            <a:custGeom>
              <a:avLst/>
              <a:gdLst>
                <a:gd name="connsiteX0" fmla="*/ 7419 w 9525"/>
                <a:gd name="connsiteY0" fmla="*/ 7694 h 9525"/>
                <a:gd name="connsiteX1" fmla="*/ 7419 w 9525"/>
                <a:gd name="connsiteY1" fmla="*/ 7694 h 9525"/>
              </a:gdLst>
              <a:ahLst/>
              <a:cxnLst>
                <a:cxn ang="0">
                  <a:pos x="connsiteX0" y="connsiteY0"/>
                </a:cxn>
                <a:cxn ang="0">
                  <a:pos x="connsiteX1" y="connsiteY1"/>
                </a:cxn>
              </a:cxnLst>
              <a:rect l="l" t="t" r="r" b="b"/>
              <a:pathLst>
                <a:path w="9525" h="9525">
                  <a:moveTo>
                    <a:pt x="7419" y="7694"/>
                  </a:moveTo>
                  <a:cubicBezTo>
                    <a:pt x="6466" y="5789"/>
                    <a:pt x="8371" y="9599"/>
                    <a:pt x="7419" y="7694"/>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0B987E61-8072-4AAD-BDED-317785C4C82D}"/>
                </a:ext>
              </a:extLst>
            </p:cNvPr>
            <p:cNvSpPr/>
            <p:nvPr/>
          </p:nvSpPr>
          <p:spPr>
            <a:xfrm>
              <a:off x="7342346" y="171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3BA196E6-B740-4E9B-8CAE-DBD3B2E0DA63}"/>
                </a:ext>
              </a:extLst>
            </p:cNvPr>
            <p:cNvSpPr/>
            <p:nvPr/>
          </p:nvSpPr>
          <p:spPr>
            <a:xfrm>
              <a:off x="7193518" y="190023"/>
              <a:ext cx="9525" cy="9525"/>
            </a:xfrm>
            <a:custGeom>
              <a:avLst/>
              <a:gdLst>
                <a:gd name="connsiteX0" fmla="*/ 8334 w 9525"/>
                <a:gd name="connsiteY0" fmla="*/ 10001 h 9525"/>
                <a:gd name="connsiteX1" fmla="*/ 7382 w 9525"/>
                <a:gd name="connsiteY1" fmla="*/ 7144 h 9525"/>
                <a:gd name="connsiteX2" fmla="*/ 8334 w 9525"/>
                <a:gd name="connsiteY2" fmla="*/ 10001 h 9525"/>
              </a:gdLst>
              <a:ahLst/>
              <a:cxnLst>
                <a:cxn ang="0">
                  <a:pos x="connsiteX0" y="connsiteY0"/>
                </a:cxn>
                <a:cxn ang="0">
                  <a:pos x="connsiteX1" y="connsiteY1"/>
                </a:cxn>
                <a:cxn ang="0">
                  <a:pos x="connsiteX2" y="connsiteY2"/>
                </a:cxn>
              </a:cxnLst>
              <a:rect l="l" t="t" r="r" b="b"/>
              <a:pathLst>
                <a:path w="9525" h="9525">
                  <a:moveTo>
                    <a:pt x="8334" y="10001"/>
                  </a:moveTo>
                  <a:cubicBezTo>
                    <a:pt x="8334" y="9049"/>
                    <a:pt x="8334" y="8096"/>
                    <a:pt x="7382" y="7144"/>
                  </a:cubicBezTo>
                  <a:cubicBezTo>
                    <a:pt x="7382" y="9049"/>
                    <a:pt x="6429" y="10001"/>
                    <a:pt x="8334" y="10001"/>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EA1170A2-E0B1-41DB-9701-35DAF46AD3E5}"/>
                </a:ext>
              </a:extLst>
            </p:cNvPr>
            <p:cNvSpPr/>
            <p:nvPr/>
          </p:nvSpPr>
          <p:spPr>
            <a:xfrm>
              <a:off x="7449979"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22622044-9C63-428B-BCBF-DECDF4D388B7}"/>
                </a:ext>
              </a:extLst>
            </p:cNvPr>
            <p:cNvSpPr/>
            <p:nvPr/>
          </p:nvSpPr>
          <p:spPr>
            <a:xfrm>
              <a:off x="7347109" y="19383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412CFC69-23D6-4CE2-B64A-28FE09F073C4}"/>
                </a:ext>
              </a:extLst>
            </p:cNvPr>
            <p:cNvSpPr/>
            <p:nvPr/>
          </p:nvSpPr>
          <p:spPr>
            <a:xfrm>
              <a:off x="7249001"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D57B4E8D-5389-458F-8033-0246CDE7DBBA}"/>
                </a:ext>
              </a:extLst>
            </p:cNvPr>
            <p:cNvSpPr/>
            <p:nvPr/>
          </p:nvSpPr>
          <p:spPr>
            <a:xfrm>
              <a:off x="7343299" y="19298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38F153D3-9845-4F08-B2CB-03779AB92488}"/>
                </a:ext>
              </a:extLst>
            </p:cNvPr>
            <p:cNvSpPr/>
            <p:nvPr/>
          </p:nvSpPr>
          <p:spPr>
            <a:xfrm>
              <a:off x="7193756"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2C565A6C-6578-44CF-859F-C418387F662B}"/>
                </a:ext>
              </a:extLst>
            </p:cNvPr>
            <p:cNvSpPr/>
            <p:nvPr/>
          </p:nvSpPr>
          <p:spPr>
            <a:xfrm>
              <a:off x="7160309" y="163353"/>
              <a:ext cx="304800" cy="47625"/>
            </a:xfrm>
            <a:custGeom>
              <a:avLst/>
              <a:gdLst>
                <a:gd name="connsiteX0" fmla="*/ 32972 w 304800"/>
                <a:gd name="connsiteY0" fmla="*/ 41434 h 47625"/>
                <a:gd name="connsiteX1" fmla="*/ 42497 w 304800"/>
                <a:gd name="connsiteY1" fmla="*/ 38576 h 47625"/>
                <a:gd name="connsiteX2" fmla="*/ 220614 w 304800"/>
                <a:gd name="connsiteY2" fmla="*/ 28099 h 47625"/>
                <a:gd name="connsiteX3" fmla="*/ 297766 w 304800"/>
                <a:gd name="connsiteY3" fmla="*/ 42386 h 47625"/>
                <a:gd name="connsiteX4" fmla="*/ 299672 w 304800"/>
                <a:gd name="connsiteY4" fmla="*/ 42386 h 47625"/>
                <a:gd name="connsiteX5" fmla="*/ 301576 w 304800"/>
                <a:gd name="connsiteY5" fmla="*/ 40481 h 47625"/>
                <a:gd name="connsiteX6" fmla="*/ 301576 w 304800"/>
                <a:gd name="connsiteY6" fmla="*/ 37624 h 47625"/>
                <a:gd name="connsiteX7" fmla="*/ 263476 w 304800"/>
                <a:gd name="connsiteY7" fmla="*/ 25241 h 47625"/>
                <a:gd name="connsiteX8" fmla="*/ 236807 w 304800"/>
                <a:gd name="connsiteY8" fmla="*/ 24289 h 47625"/>
                <a:gd name="connsiteX9" fmla="*/ 228234 w 304800"/>
                <a:gd name="connsiteY9" fmla="*/ 10001 h 47625"/>
                <a:gd name="connsiteX10" fmla="*/ 62499 w 304800"/>
                <a:gd name="connsiteY10" fmla="*/ 7144 h 47625"/>
                <a:gd name="connsiteX11" fmla="*/ 55832 w 304800"/>
                <a:gd name="connsiteY11" fmla="*/ 10001 h 47625"/>
                <a:gd name="connsiteX12" fmla="*/ 55832 w 304800"/>
                <a:gd name="connsiteY12" fmla="*/ 19526 h 47625"/>
                <a:gd name="connsiteX13" fmla="*/ 8207 w 304800"/>
                <a:gd name="connsiteY13" fmla="*/ 15716 h 47625"/>
                <a:gd name="connsiteX14" fmla="*/ 9159 w 304800"/>
                <a:gd name="connsiteY14" fmla="*/ 37624 h 47625"/>
                <a:gd name="connsiteX15" fmla="*/ 10111 w 304800"/>
                <a:gd name="connsiteY15" fmla="*/ 36671 h 47625"/>
                <a:gd name="connsiteX16" fmla="*/ 12016 w 304800"/>
                <a:gd name="connsiteY16" fmla="*/ 37624 h 47625"/>
                <a:gd name="connsiteX17" fmla="*/ 32972 w 304800"/>
                <a:gd name="connsiteY17" fmla="*/ 41434 h 47625"/>
                <a:gd name="connsiteX18" fmla="*/ 59641 w 304800"/>
                <a:gd name="connsiteY18" fmla="*/ 30956 h 47625"/>
                <a:gd name="connsiteX19" fmla="*/ 59641 w 304800"/>
                <a:gd name="connsiteY19" fmla="*/ 30956 h 47625"/>
                <a:gd name="connsiteX20" fmla="*/ 61547 w 304800"/>
                <a:gd name="connsiteY20" fmla="*/ 30956 h 47625"/>
                <a:gd name="connsiteX21" fmla="*/ 61547 w 304800"/>
                <a:gd name="connsiteY21" fmla="*/ 30956 h 47625"/>
                <a:gd name="connsiteX22" fmla="*/ 55832 w 304800"/>
                <a:gd name="connsiteY22" fmla="*/ 10954 h 47625"/>
                <a:gd name="connsiteX23" fmla="*/ 55832 w 304800"/>
                <a:gd name="connsiteY23" fmla="*/ 1095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4800" h="47625">
                  <a:moveTo>
                    <a:pt x="32972" y="41434"/>
                  </a:moveTo>
                  <a:cubicBezTo>
                    <a:pt x="42497" y="41434"/>
                    <a:pt x="37734" y="17621"/>
                    <a:pt x="42497" y="38576"/>
                  </a:cubicBezTo>
                  <a:cubicBezTo>
                    <a:pt x="37734" y="36671"/>
                    <a:pt x="218709" y="39529"/>
                    <a:pt x="220614" y="28099"/>
                  </a:cubicBezTo>
                  <a:cubicBezTo>
                    <a:pt x="218709" y="35719"/>
                    <a:pt x="300624" y="35719"/>
                    <a:pt x="297766" y="42386"/>
                  </a:cubicBezTo>
                  <a:cubicBezTo>
                    <a:pt x="300624" y="37624"/>
                    <a:pt x="301576" y="37624"/>
                    <a:pt x="299672" y="42386"/>
                  </a:cubicBezTo>
                  <a:cubicBezTo>
                    <a:pt x="297766" y="44291"/>
                    <a:pt x="307291" y="32861"/>
                    <a:pt x="301576" y="40481"/>
                  </a:cubicBezTo>
                  <a:cubicBezTo>
                    <a:pt x="300624" y="39529"/>
                    <a:pt x="300624" y="38576"/>
                    <a:pt x="301576" y="37624"/>
                  </a:cubicBezTo>
                  <a:cubicBezTo>
                    <a:pt x="302529" y="25241"/>
                    <a:pt x="263476" y="25241"/>
                    <a:pt x="263476" y="25241"/>
                  </a:cubicBezTo>
                  <a:cubicBezTo>
                    <a:pt x="247284" y="18574"/>
                    <a:pt x="247284" y="15716"/>
                    <a:pt x="236807" y="24289"/>
                  </a:cubicBezTo>
                  <a:cubicBezTo>
                    <a:pt x="232997" y="22384"/>
                    <a:pt x="232997" y="16669"/>
                    <a:pt x="228234" y="10001"/>
                  </a:cubicBezTo>
                  <a:cubicBezTo>
                    <a:pt x="227282" y="10954"/>
                    <a:pt x="61547" y="9049"/>
                    <a:pt x="62499" y="7144"/>
                  </a:cubicBezTo>
                  <a:cubicBezTo>
                    <a:pt x="58689" y="16669"/>
                    <a:pt x="60594" y="10001"/>
                    <a:pt x="55832" y="10001"/>
                  </a:cubicBezTo>
                  <a:cubicBezTo>
                    <a:pt x="56784" y="19526"/>
                    <a:pt x="57736" y="9049"/>
                    <a:pt x="55832" y="19526"/>
                  </a:cubicBezTo>
                  <a:cubicBezTo>
                    <a:pt x="54879" y="14764"/>
                    <a:pt x="12969" y="16669"/>
                    <a:pt x="8207" y="15716"/>
                  </a:cubicBezTo>
                  <a:cubicBezTo>
                    <a:pt x="5349" y="18574"/>
                    <a:pt x="9159" y="37624"/>
                    <a:pt x="9159" y="37624"/>
                  </a:cubicBezTo>
                  <a:cubicBezTo>
                    <a:pt x="10111" y="37624"/>
                    <a:pt x="12016" y="33814"/>
                    <a:pt x="10111" y="36671"/>
                  </a:cubicBezTo>
                  <a:cubicBezTo>
                    <a:pt x="11064" y="34766"/>
                    <a:pt x="12016" y="34766"/>
                    <a:pt x="12016" y="37624"/>
                  </a:cubicBezTo>
                  <a:cubicBezTo>
                    <a:pt x="19636" y="34766"/>
                    <a:pt x="28209" y="40481"/>
                    <a:pt x="32972" y="41434"/>
                  </a:cubicBezTo>
                  <a:close/>
                  <a:moveTo>
                    <a:pt x="59641" y="30956"/>
                  </a:moveTo>
                  <a:cubicBezTo>
                    <a:pt x="59641" y="30956"/>
                    <a:pt x="58689" y="31909"/>
                    <a:pt x="59641" y="30956"/>
                  </a:cubicBezTo>
                  <a:close/>
                  <a:moveTo>
                    <a:pt x="61547" y="30956"/>
                  </a:moveTo>
                  <a:cubicBezTo>
                    <a:pt x="60594" y="30004"/>
                    <a:pt x="59641" y="27146"/>
                    <a:pt x="61547" y="30956"/>
                  </a:cubicBezTo>
                  <a:close/>
                  <a:moveTo>
                    <a:pt x="55832" y="10954"/>
                  </a:moveTo>
                  <a:cubicBezTo>
                    <a:pt x="56784" y="10954"/>
                    <a:pt x="55832" y="14764"/>
                    <a:pt x="55832" y="10954"/>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2262E627-3013-4082-9409-155D9EE4A787}"/>
                </a:ext>
              </a:extLst>
            </p:cNvPr>
            <p:cNvSpPr/>
            <p:nvPr/>
          </p:nvSpPr>
          <p:spPr>
            <a:xfrm>
              <a:off x="7208573" y="1709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8096"/>
                    <a:pt x="7567" y="9049"/>
                    <a:pt x="7567" y="7144"/>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340D2997-2C4A-4264-A640-7C0F489513F2}"/>
                </a:ext>
              </a:extLst>
            </p:cNvPr>
            <p:cNvSpPr/>
            <p:nvPr/>
          </p:nvSpPr>
          <p:spPr>
            <a:xfrm>
              <a:off x="7415689" y="182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65D995DF-302D-4C1E-A7E0-A583EB3BED17}"/>
                </a:ext>
              </a:extLst>
            </p:cNvPr>
            <p:cNvSpPr/>
            <p:nvPr/>
          </p:nvSpPr>
          <p:spPr>
            <a:xfrm>
              <a:off x="7246144" y="19055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BADDDCB9-2715-4439-8AC4-A58A15C7A581}"/>
                </a:ext>
              </a:extLst>
            </p:cNvPr>
            <p:cNvSpPr/>
            <p:nvPr/>
          </p:nvSpPr>
          <p:spPr>
            <a:xfrm>
              <a:off x="7427119" y="193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053274A5-D293-4E3C-9B12-408D70AE2B89}"/>
                </a:ext>
              </a:extLst>
            </p:cNvPr>
            <p:cNvSpPr/>
            <p:nvPr/>
          </p:nvSpPr>
          <p:spPr>
            <a:xfrm>
              <a:off x="7431881" y="19478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592C4350-10C1-49B1-9B5E-9EA51BAAD79B}"/>
                </a:ext>
              </a:extLst>
            </p:cNvPr>
            <p:cNvSpPr/>
            <p:nvPr/>
          </p:nvSpPr>
          <p:spPr>
            <a:xfrm>
              <a:off x="7436644" y="19542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5B1BFF90-207A-4BAD-8C1C-6ECEBC351829}"/>
                </a:ext>
              </a:extLst>
            </p:cNvPr>
            <p:cNvSpPr/>
            <p:nvPr/>
          </p:nvSpPr>
          <p:spPr>
            <a:xfrm>
              <a:off x="7370207" y="19288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7144"/>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7398F21A-935C-459F-8F19-DE2EDA3DED3F}"/>
                </a:ext>
              </a:extLst>
            </p:cNvPr>
            <p:cNvSpPr/>
            <p:nvPr/>
          </p:nvSpPr>
          <p:spPr>
            <a:xfrm>
              <a:off x="7389971" y="18811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8096"/>
                  </a:cubicBezTo>
                  <a:cubicBezTo>
                    <a:pt x="7144" y="9049"/>
                    <a:pt x="8096" y="9049"/>
                    <a:pt x="8096" y="7144"/>
                  </a:cubicBezTo>
                  <a:close/>
                </a:path>
              </a:pathLst>
            </a:custGeom>
            <a:grp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9B795438-A6E9-4A8D-B576-9E140D5C84FE}"/>
                </a:ext>
              </a:extLst>
            </p:cNvPr>
            <p:cNvSpPr/>
            <p:nvPr/>
          </p:nvSpPr>
          <p:spPr>
            <a:xfrm>
              <a:off x="7348590" y="1947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0C6E9E32-AF32-41C0-A90E-B5F46EFCB09A}"/>
                </a:ext>
              </a:extLst>
            </p:cNvPr>
            <p:cNvSpPr/>
            <p:nvPr/>
          </p:nvSpPr>
          <p:spPr>
            <a:xfrm>
              <a:off x="7389019" y="189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85F1DEB6-DBB7-4923-AAD2-585A0697EE57}"/>
                </a:ext>
              </a:extLst>
            </p:cNvPr>
            <p:cNvSpPr/>
            <p:nvPr/>
          </p:nvSpPr>
          <p:spPr>
            <a:xfrm>
              <a:off x="7453789" y="200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E25317D8-4798-4CE1-A019-31086D32B64D}"/>
                </a:ext>
              </a:extLst>
            </p:cNvPr>
            <p:cNvSpPr/>
            <p:nvPr/>
          </p:nvSpPr>
          <p:spPr>
            <a:xfrm>
              <a:off x="7453789" y="2005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4E0464E0-3F63-4A20-8708-DCFB3E862934}"/>
                </a:ext>
              </a:extLst>
            </p:cNvPr>
            <p:cNvSpPr/>
            <p:nvPr/>
          </p:nvSpPr>
          <p:spPr>
            <a:xfrm>
              <a:off x="7454741"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F788E41F-3CF2-4E8E-8709-5A2BD0A92950}"/>
                </a:ext>
              </a:extLst>
            </p:cNvPr>
            <p:cNvSpPr/>
            <p:nvPr/>
          </p:nvSpPr>
          <p:spPr>
            <a:xfrm>
              <a:off x="7448312" y="198596"/>
              <a:ext cx="9525" cy="9525"/>
            </a:xfrm>
            <a:custGeom>
              <a:avLst/>
              <a:gdLst>
                <a:gd name="connsiteX0" fmla="*/ 7858 w 9525"/>
                <a:gd name="connsiteY0" fmla="*/ 7144 h 9525"/>
                <a:gd name="connsiteX1" fmla="*/ 7858 w 9525"/>
                <a:gd name="connsiteY1" fmla="*/ 8096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8096"/>
                  </a:ln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FA6D2FE3-9E57-4B5F-8141-0D2D3515A8EF}"/>
                </a:ext>
              </a:extLst>
            </p:cNvPr>
            <p:cNvSpPr/>
            <p:nvPr/>
          </p:nvSpPr>
          <p:spPr>
            <a:xfrm>
              <a:off x="7447121"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0954"/>
                    <a:pt x="7144" y="8096"/>
                    <a:pt x="7144" y="7144"/>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400D427A-EA37-4B14-8D91-9E89593B8430}"/>
                </a:ext>
              </a:extLst>
            </p:cNvPr>
            <p:cNvSpPr/>
            <p:nvPr/>
          </p:nvSpPr>
          <p:spPr>
            <a:xfrm>
              <a:off x="7441406" y="18483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5"/>
                    <a:pt x="8096" y="7567"/>
                    <a:pt x="7144" y="7567"/>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46FEFB98-88E3-4C44-999C-3BF4263DDC51}"/>
                </a:ext>
              </a:extLst>
            </p:cNvPr>
            <p:cNvSpPr/>
            <p:nvPr/>
          </p:nvSpPr>
          <p:spPr>
            <a:xfrm>
              <a:off x="7437596" y="180498"/>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7144" y="7144"/>
                    <a:pt x="7144" y="7144"/>
                  </a:cubicBezTo>
                  <a:cubicBezTo>
                    <a:pt x="7144" y="8096"/>
                    <a:pt x="7144" y="8096"/>
                    <a:pt x="7144" y="9049"/>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65A2C406-7788-41C1-A003-A687B3E75560}"/>
                </a:ext>
              </a:extLst>
            </p:cNvPr>
            <p:cNvSpPr/>
            <p:nvPr/>
          </p:nvSpPr>
          <p:spPr>
            <a:xfrm>
              <a:off x="7406164" y="175736"/>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FE3C3630-E70B-44D4-801A-2DF2E5ADDC07}"/>
                </a:ext>
              </a:extLst>
            </p:cNvPr>
            <p:cNvSpPr/>
            <p:nvPr/>
          </p:nvSpPr>
          <p:spPr>
            <a:xfrm>
              <a:off x="7398544" y="191728"/>
              <a:ext cx="9525" cy="9525"/>
            </a:xfrm>
            <a:custGeom>
              <a:avLst/>
              <a:gdLst>
                <a:gd name="connsiteX0" fmla="*/ 7144 w 9525"/>
                <a:gd name="connsiteY0" fmla="*/ 7344 h 9525"/>
                <a:gd name="connsiteX1" fmla="*/ 7144 w 9525"/>
                <a:gd name="connsiteY1" fmla="*/ 7344 h 9525"/>
              </a:gdLst>
              <a:ahLst/>
              <a:cxnLst>
                <a:cxn ang="0">
                  <a:pos x="connsiteX0" y="connsiteY0"/>
                </a:cxn>
                <a:cxn ang="0">
                  <a:pos x="connsiteX1" y="connsiteY1"/>
                </a:cxn>
              </a:cxnLst>
              <a:rect l="l" t="t" r="r" b="b"/>
              <a:pathLst>
                <a:path w="9525" h="9525">
                  <a:moveTo>
                    <a:pt x="7144" y="7344"/>
                  </a:moveTo>
                  <a:cubicBezTo>
                    <a:pt x="10001" y="9249"/>
                    <a:pt x="7144" y="6392"/>
                    <a:pt x="7144" y="7344"/>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379BEFE2-8673-434E-A498-C1C0D4E0C6CA}"/>
                </a:ext>
              </a:extLst>
            </p:cNvPr>
            <p:cNvSpPr/>
            <p:nvPr/>
          </p:nvSpPr>
          <p:spPr>
            <a:xfrm>
              <a:off x="7396508" y="172603"/>
              <a:ext cx="9525" cy="9525"/>
            </a:xfrm>
            <a:custGeom>
              <a:avLst/>
              <a:gdLst>
                <a:gd name="connsiteX0" fmla="*/ 8227 w 9525"/>
                <a:gd name="connsiteY0" fmla="*/ 7419 h 9525"/>
                <a:gd name="connsiteX1" fmla="*/ 8227 w 9525"/>
                <a:gd name="connsiteY1" fmla="*/ 7419 h 9525"/>
              </a:gdLst>
              <a:ahLst/>
              <a:cxnLst>
                <a:cxn ang="0">
                  <a:pos x="connsiteX0" y="connsiteY0"/>
                </a:cxn>
                <a:cxn ang="0">
                  <a:pos x="connsiteX1" y="connsiteY1"/>
                </a:cxn>
              </a:cxnLst>
              <a:rect l="l" t="t" r="r" b="b"/>
              <a:pathLst>
                <a:path w="9525" h="9525">
                  <a:moveTo>
                    <a:pt x="8227" y="7419"/>
                  </a:moveTo>
                  <a:cubicBezTo>
                    <a:pt x="9179" y="6466"/>
                    <a:pt x="5369" y="8371"/>
                    <a:pt x="8227" y="7419"/>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B470AE7F-2D7D-400E-86A7-85C626770A11}"/>
                </a:ext>
              </a:extLst>
            </p:cNvPr>
            <p:cNvSpPr/>
            <p:nvPr/>
          </p:nvSpPr>
          <p:spPr>
            <a:xfrm>
              <a:off x="7344251" y="168915"/>
              <a:ext cx="9525" cy="9525"/>
            </a:xfrm>
            <a:custGeom>
              <a:avLst/>
              <a:gdLst>
                <a:gd name="connsiteX0" fmla="*/ 7144 w 9525"/>
                <a:gd name="connsiteY0" fmla="*/ 7297 h 9525"/>
                <a:gd name="connsiteX1" fmla="*/ 7144 w 9525"/>
                <a:gd name="connsiteY1" fmla="*/ 10154 h 9525"/>
                <a:gd name="connsiteX2" fmla="*/ 7144 w 9525"/>
                <a:gd name="connsiteY2" fmla="*/ 7297 h 9525"/>
              </a:gdLst>
              <a:ahLst/>
              <a:cxnLst>
                <a:cxn ang="0">
                  <a:pos x="connsiteX0" y="connsiteY0"/>
                </a:cxn>
                <a:cxn ang="0">
                  <a:pos x="connsiteX1" y="connsiteY1"/>
                </a:cxn>
                <a:cxn ang="0">
                  <a:pos x="connsiteX2" y="connsiteY2"/>
                </a:cxn>
              </a:cxnLst>
              <a:rect l="l" t="t" r="r" b="b"/>
              <a:pathLst>
                <a:path w="9525" h="9525">
                  <a:moveTo>
                    <a:pt x="7144" y="7297"/>
                  </a:moveTo>
                  <a:lnTo>
                    <a:pt x="7144" y="10154"/>
                  </a:lnTo>
                  <a:cubicBezTo>
                    <a:pt x="7144" y="10154"/>
                    <a:pt x="7144" y="6344"/>
                    <a:pt x="7144" y="7297"/>
                  </a:cubicBezTo>
                  <a:close/>
                </a:path>
              </a:pathLst>
            </a:custGeom>
            <a:grp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1B178F65-DC87-43B5-9FC0-6CA8F3F312AA}"/>
                </a:ext>
              </a:extLst>
            </p:cNvPr>
            <p:cNvSpPr/>
            <p:nvPr/>
          </p:nvSpPr>
          <p:spPr>
            <a:xfrm>
              <a:off x="7319486" y="169935"/>
              <a:ext cx="9525" cy="9525"/>
            </a:xfrm>
            <a:custGeom>
              <a:avLst/>
              <a:gdLst>
                <a:gd name="connsiteX0" fmla="*/ 8096 w 9525"/>
                <a:gd name="connsiteY0" fmla="*/ 9135 h 9525"/>
                <a:gd name="connsiteX1" fmla="*/ 7144 w 9525"/>
                <a:gd name="connsiteY1" fmla="*/ 8182 h 9525"/>
                <a:gd name="connsiteX2" fmla="*/ 8096 w 9525"/>
                <a:gd name="connsiteY2" fmla="*/ 9135 h 9525"/>
              </a:gdLst>
              <a:ahLst/>
              <a:cxnLst>
                <a:cxn ang="0">
                  <a:pos x="connsiteX0" y="connsiteY0"/>
                </a:cxn>
                <a:cxn ang="0">
                  <a:pos x="connsiteX1" y="connsiteY1"/>
                </a:cxn>
                <a:cxn ang="0">
                  <a:pos x="connsiteX2" y="connsiteY2"/>
                </a:cxn>
              </a:cxnLst>
              <a:rect l="l" t="t" r="r" b="b"/>
              <a:pathLst>
                <a:path w="9525" h="9525">
                  <a:moveTo>
                    <a:pt x="8096" y="9135"/>
                  </a:moveTo>
                  <a:cubicBezTo>
                    <a:pt x="8096" y="7230"/>
                    <a:pt x="7144" y="6277"/>
                    <a:pt x="7144" y="8182"/>
                  </a:cubicBezTo>
                  <a:cubicBezTo>
                    <a:pt x="8096" y="8182"/>
                    <a:pt x="8096" y="9135"/>
                    <a:pt x="8096" y="9135"/>
                  </a:cubicBezTo>
                  <a:close/>
                </a:path>
              </a:pathLst>
            </a:custGeom>
            <a:grp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681155CF-8869-409A-89E4-0A9BC38E2217}"/>
                </a:ext>
              </a:extLst>
            </p:cNvPr>
            <p:cNvSpPr/>
            <p:nvPr/>
          </p:nvSpPr>
          <p:spPr>
            <a:xfrm>
              <a:off x="7251859" y="164175"/>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5369"/>
                    <a:pt x="7144" y="9179"/>
                    <a:pt x="7144" y="8227"/>
                  </a:cubicBezTo>
                  <a:close/>
                </a:path>
              </a:pathLst>
            </a:custGeom>
            <a:grp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E57AB052-777C-4C70-8EDE-837C5F7D9C63}"/>
                </a:ext>
              </a:extLst>
            </p:cNvPr>
            <p:cNvSpPr/>
            <p:nvPr/>
          </p:nvSpPr>
          <p:spPr>
            <a:xfrm>
              <a:off x="7710418" y="974916"/>
              <a:ext cx="28575" cy="19050"/>
            </a:xfrm>
            <a:custGeom>
              <a:avLst/>
              <a:gdLst>
                <a:gd name="connsiteX0" fmla="*/ 7689 w 28575"/>
                <a:gd name="connsiteY0" fmla="*/ 15683 h 19050"/>
                <a:gd name="connsiteX1" fmla="*/ 7689 w 28575"/>
                <a:gd name="connsiteY1" fmla="*/ 15683 h 19050"/>
              </a:gdLst>
              <a:ahLst/>
              <a:cxnLst>
                <a:cxn ang="0">
                  <a:pos x="connsiteX0" y="connsiteY0"/>
                </a:cxn>
                <a:cxn ang="0">
                  <a:pos x="connsiteX1" y="connsiteY1"/>
                </a:cxn>
              </a:cxnLst>
              <a:rect l="l" t="t" r="r" b="b"/>
              <a:pathLst>
                <a:path w="28575" h="19050">
                  <a:moveTo>
                    <a:pt x="7689" y="15683"/>
                  </a:moveTo>
                  <a:cubicBezTo>
                    <a:pt x="43884" y="-1462"/>
                    <a:pt x="1974" y="11873"/>
                    <a:pt x="7689" y="15683"/>
                  </a:cubicBezTo>
                  <a:close/>
                </a:path>
              </a:pathLst>
            </a:custGeom>
            <a:grp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3E609035-7B2D-479B-9757-43CF1283BAC7}"/>
                </a:ext>
              </a:extLst>
            </p:cNvPr>
            <p:cNvSpPr/>
            <p:nvPr/>
          </p:nvSpPr>
          <p:spPr>
            <a:xfrm>
              <a:off x="7695677" y="936184"/>
              <a:ext cx="19050" cy="28575"/>
            </a:xfrm>
            <a:custGeom>
              <a:avLst/>
              <a:gdLst>
                <a:gd name="connsiteX0" fmla="*/ 12905 w 19050"/>
                <a:gd name="connsiteY0" fmla="*/ 11553 h 28575"/>
                <a:gd name="connsiteX1" fmla="*/ 18620 w 19050"/>
                <a:gd name="connsiteY1" fmla="*/ 30603 h 28575"/>
                <a:gd name="connsiteX2" fmla="*/ 12905 w 19050"/>
                <a:gd name="connsiteY2" fmla="*/ 11553 h 28575"/>
              </a:gdLst>
              <a:ahLst/>
              <a:cxnLst>
                <a:cxn ang="0">
                  <a:pos x="connsiteX0" y="connsiteY0"/>
                </a:cxn>
                <a:cxn ang="0">
                  <a:pos x="connsiteX1" y="connsiteY1"/>
                </a:cxn>
                <a:cxn ang="0">
                  <a:pos x="connsiteX2" y="connsiteY2"/>
                </a:cxn>
              </a:cxnLst>
              <a:rect l="l" t="t" r="r" b="b"/>
              <a:pathLst>
                <a:path w="19050" h="28575">
                  <a:moveTo>
                    <a:pt x="12905" y="11553"/>
                  </a:moveTo>
                  <a:cubicBezTo>
                    <a:pt x="12905" y="40128"/>
                    <a:pt x="-3287" y="10601"/>
                    <a:pt x="18620" y="30603"/>
                  </a:cubicBezTo>
                  <a:cubicBezTo>
                    <a:pt x="30050" y="18221"/>
                    <a:pt x="-4240" y="-1782"/>
                    <a:pt x="12905" y="11553"/>
                  </a:cubicBezTo>
                  <a:close/>
                </a:path>
              </a:pathLst>
            </a:custGeom>
            <a:grp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49F179DF-BDE3-404B-9C1A-309AF09674A9}"/>
                </a:ext>
              </a:extLst>
            </p:cNvPr>
            <p:cNvSpPr/>
            <p:nvPr/>
          </p:nvSpPr>
          <p:spPr>
            <a:xfrm>
              <a:off x="7709059" y="9539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4C9FB26A-394F-4A59-8716-B77C833A5427}"/>
                </a:ext>
              </a:extLst>
            </p:cNvPr>
            <p:cNvSpPr/>
            <p:nvPr/>
          </p:nvSpPr>
          <p:spPr>
            <a:xfrm>
              <a:off x="7191389" y="1085809"/>
              <a:ext cx="19050" cy="9525"/>
            </a:xfrm>
            <a:custGeom>
              <a:avLst/>
              <a:gdLst>
                <a:gd name="connsiteX0" fmla="*/ 10464 w 19050"/>
                <a:gd name="connsiteY0" fmla="*/ 9566 h 9525"/>
                <a:gd name="connsiteX1" fmla="*/ 10464 w 19050"/>
                <a:gd name="connsiteY1" fmla="*/ 9566 h 9525"/>
              </a:gdLst>
              <a:ahLst/>
              <a:cxnLst>
                <a:cxn ang="0">
                  <a:pos x="connsiteX0" y="connsiteY0"/>
                </a:cxn>
                <a:cxn ang="0">
                  <a:pos x="connsiteX1" y="connsiteY1"/>
                </a:cxn>
              </a:cxnLst>
              <a:rect l="l" t="t" r="r" b="b"/>
              <a:pathLst>
                <a:path w="19050" h="9525">
                  <a:moveTo>
                    <a:pt x="10464" y="9566"/>
                  </a:moveTo>
                  <a:cubicBezTo>
                    <a:pt x="39039" y="2898"/>
                    <a:pt x="-4776" y="12423"/>
                    <a:pt x="10464" y="9566"/>
                  </a:cubicBezTo>
                  <a:close/>
                </a:path>
              </a:pathLst>
            </a:custGeom>
            <a:grp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8B097C0B-6E27-4BD9-9C74-45AFEA374460}"/>
                </a:ext>
              </a:extLst>
            </p:cNvPr>
            <p:cNvSpPr/>
            <p:nvPr/>
          </p:nvSpPr>
          <p:spPr>
            <a:xfrm>
              <a:off x="6890861" y="107680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8096"/>
                    <a:pt x="10001" y="7144"/>
                  </a:cubicBezTo>
                  <a:cubicBezTo>
                    <a:pt x="9049" y="7144"/>
                    <a:pt x="8096" y="8096"/>
                    <a:pt x="7144" y="9049"/>
                  </a:cubicBezTo>
                  <a:close/>
                </a:path>
              </a:pathLst>
            </a:custGeom>
            <a:grp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1A54344F-3C29-487A-8FE4-95289EC6CF78}"/>
                </a:ext>
              </a:extLst>
            </p:cNvPr>
            <p:cNvSpPr/>
            <p:nvPr/>
          </p:nvSpPr>
          <p:spPr>
            <a:xfrm>
              <a:off x="7185184" y="1099661"/>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7144" y="10954"/>
                    <a:pt x="8096" y="9049"/>
                    <a:pt x="9049" y="7144"/>
                  </a:cubicBezTo>
                  <a:close/>
                </a:path>
              </a:pathLst>
            </a:custGeom>
            <a:grp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CDA1671A-AB41-4D6C-A89B-F40E31DDEF50}"/>
                </a:ext>
              </a:extLst>
            </p:cNvPr>
            <p:cNvSpPr/>
            <p:nvPr/>
          </p:nvSpPr>
          <p:spPr>
            <a:xfrm>
              <a:off x="7195344" y="987866"/>
              <a:ext cx="9525" cy="9525"/>
            </a:xfrm>
            <a:custGeom>
              <a:avLst/>
              <a:gdLst>
                <a:gd name="connsiteX0" fmla="*/ 8414 w 9525"/>
                <a:gd name="connsiteY0" fmla="*/ 7496 h 9525"/>
                <a:gd name="connsiteX1" fmla="*/ 8414 w 9525"/>
                <a:gd name="connsiteY1" fmla="*/ 7496 h 9525"/>
              </a:gdLst>
              <a:ahLst/>
              <a:cxnLst>
                <a:cxn ang="0">
                  <a:pos x="connsiteX0" y="connsiteY0"/>
                </a:cxn>
                <a:cxn ang="0">
                  <a:pos x="connsiteX1" y="connsiteY1"/>
                </a:cxn>
              </a:cxnLst>
              <a:rect l="l" t="t" r="r" b="b"/>
              <a:pathLst>
                <a:path w="9525" h="9525">
                  <a:moveTo>
                    <a:pt x="8414" y="7496"/>
                  </a:moveTo>
                  <a:cubicBezTo>
                    <a:pt x="8414" y="5591"/>
                    <a:pt x="5556" y="12259"/>
                    <a:pt x="8414" y="7496"/>
                  </a:cubicBezTo>
                  <a:close/>
                </a:path>
              </a:pathLst>
            </a:custGeom>
            <a:grp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A696AB92-4857-456D-9373-F92209477F84}"/>
                </a:ext>
              </a:extLst>
            </p:cNvPr>
            <p:cNvSpPr/>
            <p:nvPr/>
          </p:nvSpPr>
          <p:spPr>
            <a:xfrm>
              <a:off x="7123271" y="1127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7273B6E8-7A33-4DBA-B98D-A4F11070748D}"/>
                </a:ext>
              </a:extLst>
            </p:cNvPr>
            <p:cNvSpPr/>
            <p:nvPr/>
          </p:nvSpPr>
          <p:spPr>
            <a:xfrm>
              <a:off x="7221830" y="952976"/>
              <a:ext cx="19050" cy="19050"/>
            </a:xfrm>
            <a:custGeom>
              <a:avLst/>
              <a:gdLst>
                <a:gd name="connsiteX0" fmla="*/ 18123 w 19050"/>
                <a:gd name="connsiteY0" fmla="*/ 7144 h 19050"/>
                <a:gd name="connsiteX1" fmla="*/ 18123 w 19050"/>
                <a:gd name="connsiteY1" fmla="*/ 7144 h 19050"/>
              </a:gdLst>
              <a:ahLst/>
              <a:cxnLst>
                <a:cxn ang="0">
                  <a:pos x="connsiteX0" y="connsiteY0"/>
                </a:cxn>
                <a:cxn ang="0">
                  <a:pos x="connsiteX1" y="connsiteY1"/>
                </a:cxn>
              </a:cxnLst>
              <a:rect l="l" t="t" r="r" b="b"/>
              <a:pathLst>
                <a:path w="19050" h="19050">
                  <a:moveTo>
                    <a:pt x="18123" y="7144"/>
                  </a:moveTo>
                  <a:cubicBezTo>
                    <a:pt x="11455" y="14764"/>
                    <a:pt x="-2833" y="34766"/>
                    <a:pt x="18123" y="7144"/>
                  </a:cubicBezTo>
                  <a:close/>
                </a:path>
              </a:pathLst>
            </a:custGeom>
            <a:grp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4AF724D1-C836-4345-A474-9CA0423755DA}"/>
                </a:ext>
              </a:extLst>
            </p:cNvPr>
            <p:cNvSpPr/>
            <p:nvPr/>
          </p:nvSpPr>
          <p:spPr>
            <a:xfrm>
              <a:off x="6986111" y="10539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B0060E6C-7DE1-4820-973B-3CCC53142093}"/>
                </a:ext>
              </a:extLst>
            </p:cNvPr>
            <p:cNvSpPr/>
            <p:nvPr/>
          </p:nvSpPr>
          <p:spPr>
            <a:xfrm>
              <a:off x="6986111" y="105108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9049" y="8096"/>
                    <a:pt x="7144" y="7144"/>
                  </a:cubicBezTo>
                  <a:close/>
                </a:path>
              </a:pathLst>
            </a:custGeom>
            <a:grp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FCBA984B-CF2D-4DFA-A17C-AB925869A5E5}"/>
                </a:ext>
              </a:extLst>
            </p:cNvPr>
            <p:cNvSpPr/>
            <p:nvPr/>
          </p:nvSpPr>
          <p:spPr>
            <a:xfrm>
              <a:off x="7187089" y="10948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8574"/>
                    <a:pt x="8096" y="7144"/>
                    <a:pt x="7144" y="7144"/>
                  </a:cubicBezTo>
                  <a:close/>
                </a:path>
              </a:pathLst>
            </a:custGeom>
            <a:grp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B4E7C107-FCC7-482D-A620-4CEE448A0FD0}"/>
                </a:ext>
              </a:extLst>
            </p:cNvPr>
            <p:cNvSpPr/>
            <p:nvPr/>
          </p:nvSpPr>
          <p:spPr>
            <a:xfrm>
              <a:off x="7189946" y="1073493"/>
              <a:ext cx="19050" cy="19050"/>
            </a:xfrm>
            <a:custGeom>
              <a:avLst/>
              <a:gdLst>
                <a:gd name="connsiteX0" fmla="*/ 7144 w 19050"/>
                <a:gd name="connsiteY0" fmla="*/ 12356 h 19050"/>
                <a:gd name="connsiteX1" fmla="*/ 7144 w 19050"/>
                <a:gd name="connsiteY1" fmla="*/ 12356 h 19050"/>
              </a:gdLst>
              <a:ahLst/>
              <a:cxnLst>
                <a:cxn ang="0">
                  <a:pos x="connsiteX0" y="connsiteY0"/>
                </a:cxn>
                <a:cxn ang="0">
                  <a:pos x="connsiteX1" y="connsiteY1"/>
                </a:cxn>
              </a:cxnLst>
              <a:rect l="l" t="t" r="r" b="b"/>
              <a:pathLst>
                <a:path w="19050" h="19050">
                  <a:moveTo>
                    <a:pt x="7144" y="12356"/>
                  </a:moveTo>
                  <a:cubicBezTo>
                    <a:pt x="14764" y="8546"/>
                    <a:pt x="16669" y="2831"/>
                    <a:pt x="7144" y="12356"/>
                  </a:cubicBezTo>
                  <a:close/>
                </a:path>
              </a:pathLst>
            </a:custGeom>
            <a:grp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9DBECD6E-2989-4DBA-A16F-7C822DAC7CCC}"/>
                </a:ext>
              </a:extLst>
            </p:cNvPr>
            <p:cNvSpPr/>
            <p:nvPr/>
          </p:nvSpPr>
          <p:spPr>
            <a:xfrm>
              <a:off x="7101364" y="1094898"/>
              <a:ext cx="95250" cy="66675"/>
            </a:xfrm>
            <a:custGeom>
              <a:avLst/>
              <a:gdLst>
                <a:gd name="connsiteX0" fmla="*/ 38576 w 95250"/>
                <a:gd name="connsiteY0" fmla="*/ 43339 h 66675"/>
                <a:gd name="connsiteX1" fmla="*/ 30004 w 95250"/>
                <a:gd name="connsiteY1" fmla="*/ 57626 h 66675"/>
                <a:gd name="connsiteX2" fmla="*/ 7144 w 95250"/>
                <a:gd name="connsiteY2" fmla="*/ 62389 h 66675"/>
                <a:gd name="connsiteX3" fmla="*/ 90964 w 95250"/>
                <a:gd name="connsiteY3" fmla="*/ 18574 h 66675"/>
                <a:gd name="connsiteX4" fmla="*/ 88106 w 95250"/>
                <a:gd name="connsiteY4" fmla="*/ 9049 h 66675"/>
                <a:gd name="connsiteX5" fmla="*/ 78581 w 95250"/>
                <a:gd name="connsiteY5" fmla="*/ 7144 h 66675"/>
                <a:gd name="connsiteX6" fmla="*/ 38576 w 95250"/>
                <a:gd name="connsiteY6" fmla="*/ 4333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66675">
                  <a:moveTo>
                    <a:pt x="38576" y="43339"/>
                  </a:moveTo>
                  <a:cubicBezTo>
                    <a:pt x="45244" y="41434"/>
                    <a:pt x="17621" y="51911"/>
                    <a:pt x="30004" y="57626"/>
                  </a:cubicBezTo>
                  <a:cubicBezTo>
                    <a:pt x="28099" y="55721"/>
                    <a:pt x="21431" y="35719"/>
                    <a:pt x="7144" y="62389"/>
                  </a:cubicBezTo>
                  <a:cubicBezTo>
                    <a:pt x="8096" y="81439"/>
                    <a:pt x="71914" y="48101"/>
                    <a:pt x="90964" y="18574"/>
                  </a:cubicBezTo>
                  <a:cubicBezTo>
                    <a:pt x="87154" y="24289"/>
                    <a:pt x="86201" y="20479"/>
                    <a:pt x="88106" y="9049"/>
                  </a:cubicBezTo>
                  <a:cubicBezTo>
                    <a:pt x="83344" y="22384"/>
                    <a:pt x="80486" y="21431"/>
                    <a:pt x="78581" y="7144"/>
                  </a:cubicBezTo>
                  <a:cubicBezTo>
                    <a:pt x="42386" y="33814"/>
                    <a:pt x="47149" y="33814"/>
                    <a:pt x="38576" y="43339"/>
                  </a:cubicBezTo>
                  <a:close/>
                </a:path>
              </a:pathLst>
            </a:custGeom>
            <a:grp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3D2EABCF-1723-42B9-ABFF-FC7CC6F418A2}"/>
                </a:ext>
              </a:extLst>
            </p:cNvPr>
            <p:cNvSpPr/>
            <p:nvPr/>
          </p:nvSpPr>
          <p:spPr>
            <a:xfrm>
              <a:off x="7156609" y="111013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8096"/>
                    <a:pt x="7144" y="8096"/>
                    <a:pt x="8096" y="8096"/>
                  </a:cubicBezTo>
                  <a:close/>
                </a:path>
              </a:pathLst>
            </a:custGeom>
            <a:grp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ABB1DCDA-8628-431D-B737-D0BF87E0416A}"/>
                </a:ext>
              </a:extLst>
            </p:cNvPr>
            <p:cNvSpPr/>
            <p:nvPr/>
          </p:nvSpPr>
          <p:spPr>
            <a:xfrm>
              <a:off x="7140522" y="111966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grp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7AD58FB4-6135-41B8-82E5-535D717A56B0}"/>
                </a:ext>
              </a:extLst>
            </p:cNvPr>
            <p:cNvSpPr/>
            <p:nvPr/>
          </p:nvSpPr>
          <p:spPr>
            <a:xfrm>
              <a:off x="7183279" y="1079968"/>
              <a:ext cx="9525" cy="9525"/>
            </a:xfrm>
            <a:custGeom>
              <a:avLst/>
              <a:gdLst>
                <a:gd name="connsiteX0" fmla="*/ 7144 w 9525"/>
                <a:gd name="connsiteY0" fmla="*/ 11597 h 9525"/>
                <a:gd name="connsiteX1" fmla="*/ 7144 w 9525"/>
                <a:gd name="connsiteY1" fmla="*/ 11597 h 9525"/>
              </a:gdLst>
              <a:ahLst/>
              <a:cxnLst>
                <a:cxn ang="0">
                  <a:pos x="connsiteX0" y="connsiteY0"/>
                </a:cxn>
                <a:cxn ang="0">
                  <a:pos x="connsiteX1" y="connsiteY1"/>
                </a:cxn>
              </a:cxnLst>
              <a:rect l="l" t="t" r="r" b="b"/>
              <a:pathLst>
                <a:path w="9525" h="9525">
                  <a:moveTo>
                    <a:pt x="7144" y="11597"/>
                  </a:moveTo>
                  <a:cubicBezTo>
                    <a:pt x="10001" y="2072"/>
                    <a:pt x="7144" y="10644"/>
                    <a:pt x="7144" y="11597"/>
                  </a:cubicBezTo>
                  <a:close/>
                </a:path>
              </a:pathLst>
            </a:custGeom>
            <a:grp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ACC33EB0-E9F8-4C2B-9FEB-1ACF0CC51E74}"/>
                </a:ext>
              </a:extLst>
            </p:cNvPr>
            <p:cNvSpPr/>
            <p:nvPr/>
          </p:nvSpPr>
          <p:spPr>
            <a:xfrm>
              <a:off x="7187089" y="10929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7144"/>
                    <a:pt x="7144" y="7144"/>
                  </a:cubicBezTo>
                  <a:close/>
                </a:path>
              </a:pathLst>
            </a:custGeom>
            <a:grp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0D063D62-2DA1-46CE-8B19-D5B8120E60E4}"/>
                </a:ext>
              </a:extLst>
            </p:cNvPr>
            <p:cNvSpPr/>
            <p:nvPr/>
          </p:nvSpPr>
          <p:spPr>
            <a:xfrm>
              <a:off x="7083266" y="10910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DA31ED0D-FCA7-4BDC-BC5B-0348C1AC25E1}"/>
                </a:ext>
              </a:extLst>
            </p:cNvPr>
            <p:cNvSpPr/>
            <p:nvPr/>
          </p:nvSpPr>
          <p:spPr>
            <a:xfrm>
              <a:off x="7117711" y="1101262"/>
              <a:ext cx="47625" cy="28575"/>
            </a:xfrm>
            <a:custGeom>
              <a:avLst/>
              <a:gdLst>
                <a:gd name="connsiteX0" fmla="*/ 8894 w 47625"/>
                <a:gd name="connsiteY0" fmla="*/ 30307 h 28575"/>
                <a:gd name="connsiteX1" fmla="*/ 46041 w 47625"/>
                <a:gd name="connsiteY1" fmla="*/ 16972 h 28575"/>
                <a:gd name="connsiteX2" fmla="*/ 43184 w 47625"/>
                <a:gd name="connsiteY2" fmla="*/ 10305 h 28575"/>
                <a:gd name="connsiteX3" fmla="*/ 8894 w 47625"/>
                <a:gd name="connsiteY3" fmla="*/ 30307 h 28575"/>
              </a:gdLst>
              <a:ahLst/>
              <a:cxnLst>
                <a:cxn ang="0">
                  <a:pos x="connsiteX0" y="connsiteY0"/>
                </a:cxn>
                <a:cxn ang="0">
                  <a:pos x="connsiteX1" y="connsiteY1"/>
                </a:cxn>
                <a:cxn ang="0">
                  <a:pos x="connsiteX2" y="connsiteY2"/>
                </a:cxn>
                <a:cxn ang="0">
                  <a:pos x="connsiteX3" y="connsiteY3"/>
                </a:cxn>
              </a:cxnLst>
              <a:rect l="l" t="t" r="r" b="b"/>
              <a:pathLst>
                <a:path w="47625" h="28575">
                  <a:moveTo>
                    <a:pt x="8894" y="30307"/>
                  </a:moveTo>
                  <a:cubicBezTo>
                    <a:pt x="14609" y="28402"/>
                    <a:pt x="37469" y="11257"/>
                    <a:pt x="46041" y="16972"/>
                  </a:cubicBezTo>
                  <a:cubicBezTo>
                    <a:pt x="43184" y="15067"/>
                    <a:pt x="42231" y="12210"/>
                    <a:pt x="43184" y="10305"/>
                  </a:cubicBezTo>
                  <a:cubicBezTo>
                    <a:pt x="25086" y="-3983"/>
                    <a:pt x="321" y="35070"/>
                    <a:pt x="8894" y="30307"/>
                  </a:cubicBezTo>
                  <a:close/>
                </a:path>
              </a:pathLst>
            </a:custGeom>
            <a:grp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95943735-5A5D-4599-A97C-F4585B1D3A9F}"/>
                </a:ext>
              </a:extLst>
            </p:cNvPr>
            <p:cNvSpPr/>
            <p:nvPr/>
          </p:nvSpPr>
          <p:spPr>
            <a:xfrm>
              <a:off x="7176611" y="10853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B976CAF0-2FC3-4624-BD79-59E133D90D7B}"/>
                </a:ext>
              </a:extLst>
            </p:cNvPr>
            <p:cNvSpPr/>
            <p:nvPr/>
          </p:nvSpPr>
          <p:spPr>
            <a:xfrm>
              <a:off x="7184231" y="1098708"/>
              <a:ext cx="57150" cy="38100"/>
            </a:xfrm>
            <a:custGeom>
              <a:avLst/>
              <a:gdLst>
                <a:gd name="connsiteX0" fmla="*/ 53816 w 57150"/>
                <a:gd name="connsiteY0" fmla="*/ 28099 h 38100"/>
                <a:gd name="connsiteX1" fmla="*/ 7144 w 57150"/>
                <a:gd name="connsiteY1" fmla="*/ 39529 h 38100"/>
                <a:gd name="connsiteX2" fmla="*/ 10954 w 57150"/>
                <a:gd name="connsiteY2" fmla="*/ 24289 h 38100"/>
                <a:gd name="connsiteX3" fmla="*/ 35719 w 57150"/>
                <a:gd name="connsiteY3" fmla="*/ 7144 h 38100"/>
                <a:gd name="connsiteX4" fmla="*/ 53816 w 57150"/>
                <a:gd name="connsiteY4" fmla="*/ 28099 h 38100"/>
                <a:gd name="connsiteX5" fmla="*/ 49054 w 57150"/>
                <a:gd name="connsiteY5" fmla="*/ 30956 h 38100"/>
                <a:gd name="connsiteX6" fmla="*/ 46196 w 57150"/>
                <a:gd name="connsiteY6" fmla="*/ 30004 h 38100"/>
                <a:gd name="connsiteX7" fmla="*/ 49054 w 57150"/>
                <a:gd name="connsiteY7" fmla="*/ 3095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38100">
                  <a:moveTo>
                    <a:pt x="53816" y="28099"/>
                  </a:moveTo>
                  <a:cubicBezTo>
                    <a:pt x="41434" y="30956"/>
                    <a:pt x="28099" y="42386"/>
                    <a:pt x="7144" y="39529"/>
                  </a:cubicBezTo>
                  <a:cubicBezTo>
                    <a:pt x="7144" y="37624"/>
                    <a:pt x="13811" y="24289"/>
                    <a:pt x="10954" y="24289"/>
                  </a:cubicBezTo>
                  <a:cubicBezTo>
                    <a:pt x="22384" y="49054"/>
                    <a:pt x="16669" y="19526"/>
                    <a:pt x="35719" y="7144"/>
                  </a:cubicBezTo>
                  <a:cubicBezTo>
                    <a:pt x="30956" y="43339"/>
                    <a:pt x="53816" y="24289"/>
                    <a:pt x="53816" y="28099"/>
                  </a:cubicBezTo>
                  <a:close/>
                  <a:moveTo>
                    <a:pt x="49054" y="30956"/>
                  </a:moveTo>
                  <a:lnTo>
                    <a:pt x="46196" y="30004"/>
                  </a:lnTo>
                  <a:cubicBezTo>
                    <a:pt x="47149" y="31909"/>
                    <a:pt x="48101" y="31909"/>
                    <a:pt x="49054" y="30956"/>
                  </a:cubicBezTo>
                  <a:close/>
                </a:path>
              </a:pathLst>
            </a:custGeom>
            <a:grp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0D76597C-48F4-4F99-B5DF-5C4E0D12986B}"/>
                </a:ext>
              </a:extLst>
            </p:cNvPr>
            <p:cNvSpPr/>
            <p:nvPr/>
          </p:nvSpPr>
          <p:spPr>
            <a:xfrm>
              <a:off x="7660481" y="94630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CF1B1C8F-2EAB-4D4F-80FC-FFA95F08AB59}"/>
                </a:ext>
              </a:extLst>
            </p:cNvPr>
            <p:cNvSpPr/>
            <p:nvPr/>
          </p:nvSpPr>
          <p:spPr>
            <a:xfrm>
              <a:off x="7327106" y="97583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B64C7F32-D4D1-4B09-8039-C12E7FF3583E}"/>
                </a:ext>
              </a:extLst>
            </p:cNvPr>
            <p:cNvSpPr/>
            <p:nvPr/>
          </p:nvSpPr>
          <p:spPr>
            <a:xfrm>
              <a:off x="7362349" y="941172"/>
              <a:ext cx="9525" cy="9525"/>
            </a:xfrm>
            <a:custGeom>
              <a:avLst/>
              <a:gdLst>
                <a:gd name="connsiteX0" fmla="*/ 7144 w 9525"/>
                <a:gd name="connsiteY0" fmla="*/ 9422 h 9525"/>
                <a:gd name="connsiteX1" fmla="*/ 9049 w 9525"/>
                <a:gd name="connsiteY1" fmla="*/ 7517 h 9525"/>
                <a:gd name="connsiteX2" fmla="*/ 7144 w 9525"/>
                <a:gd name="connsiteY2" fmla="*/ 9422 h 9525"/>
              </a:gdLst>
              <a:ahLst/>
              <a:cxnLst>
                <a:cxn ang="0">
                  <a:pos x="connsiteX0" y="connsiteY0"/>
                </a:cxn>
                <a:cxn ang="0">
                  <a:pos x="connsiteX1" y="connsiteY1"/>
                </a:cxn>
                <a:cxn ang="0">
                  <a:pos x="connsiteX2" y="connsiteY2"/>
                </a:cxn>
              </a:cxnLst>
              <a:rect l="l" t="t" r="r" b="b"/>
              <a:pathLst>
                <a:path w="9525" h="9525">
                  <a:moveTo>
                    <a:pt x="7144" y="9422"/>
                  </a:moveTo>
                  <a:lnTo>
                    <a:pt x="9049" y="7517"/>
                  </a:lnTo>
                  <a:cubicBezTo>
                    <a:pt x="8096" y="6565"/>
                    <a:pt x="7144" y="7517"/>
                    <a:pt x="7144" y="9422"/>
                  </a:cubicBezTo>
                  <a:close/>
                </a:path>
              </a:pathLst>
            </a:custGeom>
            <a:grp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319CD144-7C6D-4D8F-B96A-754C1E76CC25}"/>
                </a:ext>
              </a:extLst>
            </p:cNvPr>
            <p:cNvSpPr/>
            <p:nvPr/>
          </p:nvSpPr>
          <p:spPr>
            <a:xfrm>
              <a:off x="7639103" y="94821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FCCA25E2-420E-4638-B44F-C9E450BA2125}"/>
                </a:ext>
              </a:extLst>
            </p:cNvPr>
            <p:cNvSpPr/>
            <p:nvPr/>
          </p:nvSpPr>
          <p:spPr>
            <a:xfrm>
              <a:off x="7474744" y="94345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53B6F233-1DD8-42F1-92A4-5BEF02DD3B65}"/>
                </a:ext>
              </a:extLst>
            </p:cNvPr>
            <p:cNvSpPr/>
            <p:nvPr/>
          </p:nvSpPr>
          <p:spPr>
            <a:xfrm>
              <a:off x="7361396" y="9430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EA9F2E1D-71E2-4168-BC99-12F8981EE140}"/>
                </a:ext>
              </a:extLst>
            </p:cNvPr>
            <p:cNvSpPr/>
            <p:nvPr/>
          </p:nvSpPr>
          <p:spPr>
            <a:xfrm>
              <a:off x="7306151" y="95297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6C8CDA0E-1B7F-460A-B3CE-6DB7F489BE48}"/>
                </a:ext>
              </a:extLst>
            </p:cNvPr>
            <p:cNvSpPr/>
            <p:nvPr/>
          </p:nvSpPr>
          <p:spPr>
            <a:xfrm>
              <a:off x="7310914" y="9767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lnTo>
                    <a:pt x="8096" y="7144"/>
                  </a:lnTo>
                  <a:close/>
                </a:path>
              </a:pathLst>
            </a:custGeom>
            <a:grp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3CE68C7A-185A-4A34-A51A-2B583301B5FB}"/>
                </a:ext>
              </a:extLst>
            </p:cNvPr>
            <p:cNvSpPr/>
            <p:nvPr/>
          </p:nvSpPr>
          <p:spPr>
            <a:xfrm>
              <a:off x="7249001"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9049"/>
                  </a:lnTo>
                  <a:cubicBezTo>
                    <a:pt x="8096" y="8096"/>
                    <a:pt x="9049" y="7144"/>
                    <a:pt x="9049" y="7144"/>
                  </a:cubicBezTo>
                  <a:close/>
                </a:path>
              </a:pathLst>
            </a:custGeom>
            <a:grp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FB7682D5-F952-46E8-9BD1-8A534AA30C2E}"/>
                </a:ext>
              </a:extLst>
            </p:cNvPr>
            <p:cNvSpPr/>
            <p:nvPr/>
          </p:nvSpPr>
          <p:spPr>
            <a:xfrm>
              <a:off x="7305199" y="9720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8096" y="8096"/>
                    <a:pt x="7144" y="7144"/>
                  </a:cubicBezTo>
                  <a:close/>
                </a:path>
              </a:pathLst>
            </a:custGeom>
            <a:grp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0E7D18A5-0642-44AD-BD95-E0F448E90858}"/>
                </a:ext>
              </a:extLst>
            </p:cNvPr>
            <p:cNvSpPr/>
            <p:nvPr/>
          </p:nvSpPr>
          <p:spPr>
            <a:xfrm>
              <a:off x="7677626" y="9701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10001"/>
                    <a:pt x="7144" y="7144"/>
                  </a:cubicBezTo>
                  <a:close/>
                </a:path>
              </a:pathLst>
            </a:custGeom>
            <a:grp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9A37342B-4E0A-4376-A96B-9A3CD732E316}"/>
                </a:ext>
              </a:extLst>
            </p:cNvPr>
            <p:cNvSpPr/>
            <p:nvPr/>
          </p:nvSpPr>
          <p:spPr>
            <a:xfrm>
              <a:off x="7682389" y="95583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cubicBezTo>
                    <a:pt x="8096" y="8096"/>
                    <a:pt x="7144" y="8096"/>
                    <a:pt x="7144" y="8096"/>
                  </a:cubicBezTo>
                  <a:close/>
                </a:path>
              </a:pathLst>
            </a:custGeom>
            <a:grp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0E72A33A-1F43-4915-8F3D-1B27AB685957}"/>
                </a:ext>
              </a:extLst>
            </p:cNvPr>
            <p:cNvSpPr/>
            <p:nvPr/>
          </p:nvSpPr>
          <p:spPr>
            <a:xfrm>
              <a:off x="7546181" y="962562"/>
              <a:ext cx="9525" cy="9525"/>
            </a:xfrm>
            <a:custGeom>
              <a:avLst/>
              <a:gdLst>
                <a:gd name="connsiteX0" fmla="*/ 7144 w 9525"/>
                <a:gd name="connsiteY0" fmla="*/ 8035 h 9525"/>
                <a:gd name="connsiteX1" fmla="*/ 9049 w 9525"/>
                <a:gd name="connsiteY1" fmla="*/ 11845 h 9525"/>
                <a:gd name="connsiteX2" fmla="*/ 7144 w 9525"/>
                <a:gd name="connsiteY2" fmla="*/ 8035 h 9525"/>
              </a:gdLst>
              <a:ahLst/>
              <a:cxnLst>
                <a:cxn ang="0">
                  <a:pos x="connsiteX0" y="connsiteY0"/>
                </a:cxn>
                <a:cxn ang="0">
                  <a:pos x="connsiteX1" y="connsiteY1"/>
                </a:cxn>
                <a:cxn ang="0">
                  <a:pos x="connsiteX2" y="connsiteY2"/>
                </a:cxn>
              </a:cxnLst>
              <a:rect l="l" t="t" r="r" b="b"/>
              <a:pathLst>
                <a:path w="9525" h="9525">
                  <a:moveTo>
                    <a:pt x="7144" y="8035"/>
                  </a:moveTo>
                  <a:cubicBezTo>
                    <a:pt x="8096" y="8987"/>
                    <a:pt x="10001" y="10892"/>
                    <a:pt x="9049" y="11845"/>
                  </a:cubicBezTo>
                  <a:cubicBezTo>
                    <a:pt x="10001" y="9940"/>
                    <a:pt x="10001" y="5177"/>
                    <a:pt x="7144" y="8035"/>
                  </a:cubicBezTo>
                  <a:close/>
                </a:path>
              </a:pathLst>
            </a:custGeom>
            <a:grp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9AA4E2EB-C777-458F-855B-9ADA37EC36D8}"/>
                </a:ext>
              </a:extLst>
            </p:cNvPr>
            <p:cNvSpPr/>
            <p:nvPr/>
          </p:nvSpPr>
          <p:spPr>
            <a:xfrm>
              <a:off x="7672864" y="1051083"/>
              <a:ext cx="9525" cy="9525"/>
            </a:xfrm>
            <a:custGeom>
              <a:avLst/>
              <a:gdLst>
                <a:gd name="connsiteX0" fmla="*/ 7144 w 9525"/>
                <a:gd name="connsiteY0" fmla="*/ 10001 h 9525"/>
                <a:gd name="connsiteX1" fmla="*/ 8096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8096" y="8096"/>
                    <a:pt x="8096" y="7144"/>
                  </a:cubicBezTo>
                  <a:cubicBezTo>
                    <a:pt x="8096" y="8096"/>
                    <a:pt x="7144" y="9049"/>
                    <a:pt x="7144" y="10001"/>
                  </a:cubicBezTo>
                  <a:close/>
                </a:path>
              </a:pathLst>
            </a:custGeom>
            <a:grp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9A453440-392F-424A-B21E-4D8965D992DC}"/>
                </a:ext>
              </a:extLst>
            </p:cNvPr>
            <p:cNvSpPr/>
            <p:nvPr/>
          </p:nvSpPr>
          <p:spPr>
            <a:xfrm>
              <a:off x="7673816" y="10491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8096" y="8096"/>
                    <a:pt x="7144" y="9049"/>
                  </a:cubicBezTo>
                  <a:close/>
                </a:path>
              </a:pathLst>
            </a:custGeom>
            <a:grp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B814CCC-DC66-4FC5-9B5B-76D22F3EB38D}"/>
                </a:ext>
              </a:extLst>
            </p:cNvPr>
            <p:cNvSpPr/>
            <p:nvPr/>
          </p:nvSpPr>
          <p:spPr>
            <a:xfrm>
              <a:off x="7538561" y="106346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grp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0B9B94CC-B643-44CF-A2D4-A6BDDCBA3E83}"/>
                </a:ext>
              </a:extLst>
            </p:cNvPr>
            <p:cNvSpPr/>
            <p:nvPr/>
          </p:nvSpPr>
          <p:spPr>
            <a:xfrm>
              <a:off x="7679789" y="929163"/>
              <a:ext cx="19050" cy="38100"/>
            </a:xfrm>
            <a:custGeom>
              <a:avLst/>
              <a:gdLst>
                <a:gd name="connsiteX0" fmla="*/ 13553 w 19050"/>
                <a:gd name="connsiteY0" fmla="*/ 35719 h 38100"/>
                <a:gd name="connsiteX1" fmla="*/ 18316 w 19050"/>
                <a:gd name="connsiteY1" fmla="*/ 7144 h 38100"/>
                <a:gd name="connsiteX2" fmla="*/ 13553 w 19050"/>
                <a:gd name="connsiteY2" fmla="*/ 35719 h 38100"/>
              </a:gdLst>
              <a:ahLst/>
              <a:cxnLst>
                <a:cxn ang="0">
                  <a:pos x="connsiteX0" y="connsiteY0"/>
                </a:cxn>
                <a:cxn ang="0">
                  <a:pos x="connsiteX1" y="connsiteY1"/>
                </a:cxn>
                <a:cxn ang="0">
                  <a:pos x="connsiteX2" y="connsiteY2"/>
                </a:cxn>
              </a:cxnLst>
              <a:rect l="l" t="t" r="r" b="b"/>
              <a:pathLst>
                <a:path w="19050" h="38100">
                  <a:moveTo>
                    <a:pt x="13553" y="35719"/>
                  </a:moveTo>
                  <a:cubicBezTo>
                    <a:pt x="14506" y="27146"/>
                    <a:pt x="25936" y="11906"/>
                    <a:pt x="18316" y="7144"/>
                  </a:cubicBezTo>
                  <a:cubicBezTo>
                    <a:pt x="-1687" y="15716"/>
                    <a:pt x="10696" y="27146"/>
                    <a:pt x="13553" y="35719"/>
                  </a:cubicBezTo>
                  <a:close/>
                </a:path>
              </a:pathLst>
            </a:custGeom>
            <a:grp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4ECAE63D-8525-4832-9B4B-9EF5843C56A4}"/>
                </a:ext>
              </a:extLst>
            </p:cNvPr>
            <p:cNvSpPr/>
            <p:nvPr/>
          </p:nvSpPr>
          <p:spPr>
            <a:xfrm>
              <a:off x="7686199" y="10344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CA634068-5AB9-42EA-AF09-699910F3C9EF}"/>
                </a:ext>
              </a:extLst>
            </p:cNvPr>
            <p:cNvSpPr/>
            <p:nvPr/>
          </p:nvSpPr>
          <p:spPr>
            <a:xfrm>
              <a:off x="7265194" y="11072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9CDC5003-8C0A-43D3-ABF3-33912A94398F}"/>
                </a:ext>
              </a:extLst>
            </p:cNvPr>
            <p:cNvSpPr/>
            <p:nvPr/>
          </p:nvSpPr>
          <p:spPr>
            <a:xfrm>
              <a:off x="7677626" y="9805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9BE2987D-7CF8-45FD-9B95-1385C99FE9D0}"/>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C47FD27D-FB92-43BF-85F9-406E9248BCE7}"/>
                </a:ext>
              </a:extLst>
            </p:cNvPr>
            <p:cNvSpPr/>
            <p:nvPr/>
          </p:nvSpPr>
          <p:spPr>
            <a:xfrm>
              <a:off x="7272814" y="957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ACC26871-DE7A-4E76-ABA2-545CB60BA036}"/>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54E04102-21FA-4A50-8ED2-A37F920F882A}"/>
                </a:ext>
              </a:extLst>
            </p:cNvPr>
            <p:cNvSpPr/>
            <p:nvPr/>
          </p:nvSpPr>
          <p:spPr>
            <a:xfrm>
              <a:off x="7399496" y="106156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8096"/>
                    <a:pt x="7144" y="8096"/>
                    <a:pt x="8096" y="9049"/>
                  </a:cubicBezTo>
                  <a:close/>
                </a:path>
              </a:pathLst>
            </a:custGeom>
            <a:grp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A9E15873-4A65-4572-B496-AA8B6B47FF95}"/>
                </a:ext>
              </a:extLst>
            </p:cNvPr>
            <p:cNvSpPr/>
            <p:nvPr/>
          </p:nvSpPr>
          <p:spPr>
            <a:xfrm>
              <a:off x="7381637" y="105775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grp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8FAE8C77-7C60-4B70-A796-BC15B2E09E3B}"/>
                </a:ext>
              </a:extLst>
            </p:cNvPr>
            <p:cNvSpPr/>
            <p:nvPr/>
          </p:nvSpPr>
          <p:spPr>
            <a:xfrm>
              <a:off x="7537609" y="93868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7144" y="7144"/>
                    <a:pt x="7144" y="8096"/>
                  </a:cubicBezTo>
                  <a:cubicBezTo>
                    <a:pt x="7144" y="8096"/>
                    <a:pt x="8096" y="8096"/>
                    <a:pt x="9049" y="7144"/>
                  </a:cubicBezTo>
                  <a:close/>
                </a:path>
              </a:pathLst>
            </a:custGeom>
            <a:grp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37B30984-7A85-465D-93FA-F6A0545EC851}"/>
                </a:ext>
              </a:extLst>
            </p:cNvPr>
            <p:cNvSpPr/>
            <p:nvPr/>
          </p:nvSpPr>
          <p:spPr>
            <a:xfrm>
              <a:off x="7282339" y="110632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9049"/>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2FE729B2-F16C-4AB4-9ADA-C391AE855145}"/>
                </a:ext>
              </a:extLst>
            </p:cNvPr>
            <p:cNvSpPr/>
            <p:nvPr/>
          </p:nvSpPr>
          <p:spPr>
            <a:xfrm>
              <a:off x="7422594" y="103298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C0B39135-58DD-43A2-A28A-5C53923E31C9}"/>
                </a:ext>
              </a:extLst>
            </p:cNvPr>
            <p:cNvSpPr/>
            <p:nvPr/>
          </p:nvSpPr>
          <p:spPr>
            <a:xfrm>
              <a:off x="7425192" y="1022754"/>
              <a:ext cx="19050" cy="28575"/>
            </a:xfrm>
            <a:custGeom>
              <a:avLst/>
              <a:gdLst>
                <a:gd name="connsiteX0" fmla="*/ 14786 w 19050"/>
                <a:gd name="connsiteY0" fmla="*/ 20233 h 28575"/>
                <a:gd name="connsiteX1" fmla="*/ 14786 w 19050"/>
                <a:gd name="connsiteY1" fmla="*/ 20233 h 28575"/>
              </a:gdLst>
              <a:ahLst/>
              <a:cxnLst>
                <a:cxn ang="0">
                  <a:pos x="connsiteX0" y="connsiteY0"/>
                </a:cxn>
                <a:cxn ang="0">
                  <a:pos x="connsiteX1" y="connsiteY1"/>
                </a:cxn>
              </a:cxnLst>
              <a:rect l="l" t="t" r="r" b="b"/>
              <a:pathLst>
                <a:path w="19050" h="28575">
                  <a:moveTo>
                    <a:pt x="14786" y="20233"/>
                  </a:moveTo>
                  <a:cubicBezTo>
                    <a:pt x="26216" y="-15009"/>
                    <a:pt x="-7122" y="33568"/>
                    <a:pt x="14786" y="20233"/>
                  </a:cubicBezTo>
                  <a:close/>
                </a:path>
              </a:pathLst>
            </a:custGeom>
            <a:grp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88B0D180-5D43-4383-A1A5-530FE63F3A5F}"/>
                </a:ext>
              </a:extLst>
            </p:cNvPr>
            <p:cNvSpPr/>
            <p:nvPr/>
          </p:nvSpPr>
          <p:spPr>
            <a:xfrm>
              <a:off x="7430929" y="103774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3B27B388-8090-49F5-9D3F-7241CD2F0D6A}"/>
                </a:ext>
              </a:extLst>
            </p:cNvPr>
            <p:cNvSpPr/>
            <p:nvPr/>
          </p:nvSpPr>
          <p:spPr>
            <a:xfrm>
              <a:off x="7464266" y="104155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8096"/>
                    <a:pt x="8096" y="8096"/>
                    <a:pt x="7144" y="8096"/>
                  </a:cubicBezTo>
                  <a:close/>
                </a:path>
              </a:pathLst>
            </a:custGeom>
            <a:grp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03AF11F2-FE0D-4556-BD48-6A47B4982CAF}"/>
                </a:ext>
              </a:extLst>
            </p:cNvPr>
            <p:cNvSpPr/>
            <p:nvPr/>
          </p:nvSpPr>
          <p:spPr>
            <a:xfrm>
              <a:off x="7201376" y="1073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4764" y="7144"/>
                    <a:pt x="7144" y="7144"/>
                  </a:cubicBezTo>
                  <a:close/>
                </a:path>
              </a:pathLst>
            </a:custGeom>
            <a:grp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DDE3A3A7-FCB3-45B4-B3A8-85B179C39848}"/>
                </a:ext>
              </a:extLst>
            </p:cNvPr>
            <p:cNvSpPr/>
            <p:nvPr/>
          </p:nvSpPr>
          <p:spPr>
            <a:xfrm>
              <a:off x="7581525" y="98917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7144"/>
                    <a:pt x="7042" y="9049"/>
                    <a:pt x="8947" y="7144"/>
                  </a:cubicBezTo>
                  <a:close/>
                </a:path>
              </a:pathLst>
            </a:custGeom>
            <a:grp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E92115D2-B5AA-42F5-A315-52094EC5F115}"/>
                </a:ext>
              </a:extLst>
            </p:cNvPr>
            <p:cNvSpPr/>
            <p:nvPr/>
          </p:nvSpPr>
          <p:spPr>
            <a:xfrm>
              <a:off x="7434739" y="102250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9049"/>
                  </a:cubicBezTo>
                  <a:cubicBezTo>
                    <a:pt x="7144" y="9049"/>
                    <a:pt x="8096" y="8096"/>
                    <a:pt x="8096" y="7144"/>
                  </a:cubicBezTo>
                  <a:close/>
                </a:path>
              </a:pathLst>
            </a:custGeom>
            <a:grp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E275DAA4-117E-4AEB-A4E6-A94597EE91E5}"/>
                </a:ext>
              </a:extLst>
            </p:cNvPr>
            <p:cNvSpPr/>
            <p:nvPr/>
          </p:nvSpPr>
          <p:spPr>
            <a:xfrm>
              <a:off x="7585234" y="10282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10954"/>
                    <a:pt x="13811" y="11906"/>
                    <a:pt x="7144" y="7144"/>
                  </a:cubicBezTo>
                  <a:close/>
                </a:path>
              </a:pathLst>
            </a:custGeom>
            <a:grp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93863E2B-513D-45C5-8393-B9D6DA79CD87}"/>
                </a:ext>
              </a:extLst>
            </p:cNvPr>
            <p:cNvSpPr/>
            <p:nvPr/>
          </p:nvSpPr>
          <p:spPr>
            <a:xfrm>
              <a:off x="7590949" y="10291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BDDF95AE-8FE6-4196-8AE9-F7173381A86F}"/>
                </a:ext>
              </a:extLst>
            </p:cNvPr>
            <p:cNvSpPr/>
            <p:nvPr/>
          </p:nvSpPr>
          <p:spPr>
            <a:xfrm>
              <a:off x="6870859" y="924791"/>
              <a:ext cx="828675" cy="209550"/>
            </a:xfrm>
            <a:custGeom>
              <a:avLst/>
              <a:gdLst>
                <a:gd name="connsiteX0" fmla="*/ 334804 w 828675"/>
                <a:gd name="connsiteY0" fmla="*/ 154391 h 209550"/>
                <a:gd name="connsiteX1" fmla="*/ 305276 w 828675"/>
                <a:gd name="connsiteY1" fmla="*/ 162011 h 209550"/>
                <a:gd name="connsiteX2" fmla="*/ 302419 w 828675"/>
                <a:gd name="connsiteY2" fmla="*/ 172489 h 209550"/>
                <a:gd name="connsiteX3" fmla="*/ 286226 w 828675"/>
                <a:gd name="connsiteY3" fmla="*/ 153439 h 209550"/>
                <a:gd name="connsiteX4" fmla="*/ 248126 w 828675"/>
                <a:gd name="connsiteY4" fmla="*/ 163916 h 209550"/>
                <a:gd name="connsiteX5" fmla="*/ 251936 w 828675"/>
                <a:gd name="connsiteY5" fmla="*/ 179156 h 209550"/>
                <a:gd name="connsiteX6" fmla="*/ 184309 w 828675"/>
                <a:gd name="connsiteY6" fmla="*/ 180109 h 209550"/>
                <a:gd name="connsiteX7" fmla="*/ 182404 w 828675"/>
                <a:gd name="connsiteY7" fmla="*/ 160106 h 209550"/>
                <a:gd name="connsiteX8" fmla="*/ 7144 w 828675"/>
                <a:gd name="connsiteY8" fmla="*/ 158201 h 209550"/>
                <a:gd name="connsiteX9" fmla="*/ 17621 w 828675"/>
                <a:gd name="connsiteY9" fmla="*/ 135341 h 209550"/>
                <a:gd name="connsiteX10" fmla="*/ 121444 w 828675"/>
                <a:gd name="connsiteY10" fmla="*/ 127721 h 209550"/>
                <a:gd name="connsiteX11" fmla="*/ 108109 w 828675"/>
                <a:gd name="connsiteY11" fmla="*/ 144866 h 209550"/>
                <a:gd name="connsiteX12" fmla="*/ 121444 w 828675"/>
                <a:gd name="connsiteY12" fmla="*/ 142961 h 209550"/>
                <a:gd name="connsiteX13" fmla="*/ 123349 w 828675"/>
                <a:gd name="connsiteY13" fmla="*/ 127721 h 209550"/>
                <a:gd name="connsiteX14" fmla="*/ 186214 w 828675"/>
                <a:gd name="connsiteY14" fmla="*/ 133436 h 209550"/>
                <a:gd name="connsiteX15" fmla="*/ 225266 w 828675"/>
                <a:gd name="connsiteY15" fmla="*/ 114386 h 209550"/>
                <a:gd name="connsiteX16" fmla="*/ 220504 w 828675"/>
                <a:gd name="connsiteY16" fmla="*/ 136294 h 209550"/>
                <a:gd name="connsiteX17" fmla="*/ 342424 w 828675"/>
                <a:gd name="connsiteY17" fmla="*/ 58189 h 209550"/>
                <a:gd name="connsiteX18" fmla="*/ 326231 w 828675"/>
                <a:gd name="connsiteY18" fmla="*/ 42949 h 209550"/>
                <a:gd name="connsiteX19" fmla="*/ 298609 w 828675"/>
                <a:gd name="connsiteY19" fmla="*/ 71524 h 209550"/>
                <a:gd name="connsiteX20" fmla="*/ 283369 w 828675"/>
                <a:gd name="connsiteY20" fmla="*/ 70571 h 209550"/>
                <a:gd name="connsiteX21" fmla="*/ 289084 w 828675"/>
                <a:gd name="connsiteY21" fmla="*/ 58189 h 209550"/>
                <a:gd name="connsiteX22" fmla="*/ 304324 w 828675"/>
                <a:gd name="connsiteY22" fmla="*/ 60094 h 209550"/>
                <a:gd name="connsiteX23" fmla="*/ 353854 w 828675"/>
                <a:gd name="connsiteY23" fmla="*/ 33424 h 209550"/>
                <a:gd name="connsiteX24" fmla="*/ 357664 w 828675"/>
                <a:gd name="connsiteY24" fmla="*/ 39139 h 209550"/>
                <a:gd name="connsiteX25" fmla="*/ 350996 w 828675"/>
                <a:gd name="connsiteY25" fmla="*/ 63904 h 209550"/>
                <a:gd name="connsiteX26" fmla="*/ 352901 w 828675"/>
                <a:gd name="connsiteY26" fmla="*/ 70571 h 209550"/>
                <a:gd name="connsiteX27" fmla="*/ 373856 w 828675"/>
                <a:gd name="connsiteY27" fmla="*/ 47711 h 209550"/>
                <a:gd name="connsiteX28" fmla="*/ 385286 w 828675"/>
                <a:gd name="connsiteY28" fmla="*/ 70571 h 209550"/>
                <a:gd name="connsiteX29" fmla="*/ 409099 w 828675"/>
                <a:gd name="connsiteY29" fmla="*/ 35329 h 209550"/>
                <a:gd name="connsiteX30" fmla="*/ 387191 w 828675"/>
                <a:gd name="connsiteY30" fmla="*/ 48664 h 209550"/>
                <a:gd name="connsiteX31" fmla="*/ 383381 w 828675"/>
                <a:gd name="connsiteY31" fmla="*/ 46759 h 209550"/>
                <a:gd name="connsiteX32" fmla="*/ 385286 w 828675"/>
                <a:gd name="connsiteY32" fmla="*/ 30566 h 209550"/>
                <a:gd name="connsiteX33" fmla="*/ 476726 w 828675"/>
                <a:gd name="connsiteY33" fmla="*/ 28661 h 209550"/>
                <a:gd name="connsiteX34" fmla="*/ 449104 w 828675"/>
                <a:gd name="connsiteY34" fmla="*/ 44854 h 209550"/>
                <a:gd name="connsiteX35" fmla="*/ 453866 w 828675"/>
                <a:gd name="connsiteY35" fmla="*/ 27709 h 209550"/>
                <a:gd name="connsiteX36" fmla="*/ 437674 w 828675"/>
                <a:gd name="connsiteY36" fmla="*/ 29614 h 209550"/>
                <a:gd name="connsiteX37" fmla="*/ 444341 w 828675"/>
                <a:gd name="connsiteY37" fmla="*/ 69619 h 209550"/>
                <a:gd name="connsiteX38" fmla="*/ 453866 w 828675"/>
                <a:gd name="connsiteY38" fmla="*/ 54379 h 209550"/>
                <a:gd name="connsiteX39" fmla="*/ 489109 w 828675"/>
                <a:gd name="connsiteY39" fmla="*/ 37234 h 209550"/>
                <a:gd name="connsiteX40" fmla="*/ 478631 w 828675"/>
                <a:gd name="connsiteY40" fmla="*/ 57236 h 209550"/>
                <a:gd name="connsiteX41" fmla="*/ 471964 w 828675"/>
                <a:gd name="connsiteY41" fmla="*/ 50569 h 209550"/>
                <a:gd name="connsiteX42" fmla="*/ 475774 w 828675"/>
                <a:gd name="connsiteY42" fmla="*/ 41996 h 209550"/>
                <a:gd name="connsiteX43" fmla="*/ 476726 w 828675"/>
                <a:gd name="connsiteY43" fmla="*/ 31519 h 209550"/>
                <a:gd name="connsiteX44" fmla="*/ 543401 w 828675"/>
                <a:gd name="connsiteY44" fmla="*/ 12469 h 209550"/>
                <a:gd name="connsiteX45" fmla="*/ 496729 w 828675"/>
                <a:gd name="connsiteY45" fmla="*/ 38186 h 209550"/>
                <a:gd name="connsiteX46" fmla="*/ 544354 w 828675"/>
                <a:gd name="connsiteY46" fmla="*/ 20089 h 209550"/>
                <a:gd name="connsiteX47" fmla="*/ 533876 w 828675"/>
                <a:gd name="connsiteY47" fmla="*/ 34376 h 209550"/>
                <a:gd name="connsiteX48" fmla="*/ 492919 w 828675"/>
                <a:gd name="connsiteY48" fmla="*/ 49616 h 209550"/>
                <a:gd name="connsiteX49" fmla="*/ 564356 w 828675"/>
                <a:gd name="connsiteY49" fmla="*/ 8659 h 209550"/>
                <a:gd name="connsiteX50" fmla="*/ 576739 w 828675"/>
                <a:gd name="connsiteY50" fmla="*/ 12469 h 209550"/>
                <a:gd name="connsiteX51" fmla="*/ 552926 w 828675"/>
                <a:gd name="connsiteY51" fmla="*/ 18184 h 209550"/>
                <a:gd name="connsiteX52" fmla="*/ 556736 w 828675"/>
                <a:gd name="connsiteY52" fmla="*/ 43901 h 209550"/>
                <a:gd name="connsiteX53" fmla="*/ 583406 w 828675"/>
                <a:gd name="connsiteY53" fmla="*/ 25804 h 209550"/>
                <a:gd name="connsiteX54" fmla="*/ 584359 w 828675"/>
                <a:gd name="connsiteY54" fmla="*/ 7706 h 209550"/>
                <a:gd name="connsiteX55" fmla="*/ 611981 w 828675"/>
                <a:gd name="connsiteY55" fmla="*/ 24851 h 209550"/>
                <a:gd name="connsiteX56" fmla="*/ 608171 w 828675"/>
                <a:gd name="connsiteY56" fmla="*/ 18184 h 209550"/>
                <a:gd name="connsiteX57" fmla="*/ 582454 w 828675"/>
                <a:gd name="connsiteY57" fmla="*/ 28661 h 209550"/>
                <a:gd name="connsiteX58" fmla="*/ 618649 w 828675"/>
                <a:gd name="connsiteY58" fmla="*/ 35329 h 209550"/>
                <a:gd name="connsiteX59" fmla="*/ 619601 w 828675"/>
                <a:gd name="connsiteY59" fmla="*/ 15326 h 209550"/>
                <a:gd name="connsiteX60" fmla="*/ 673894 w 828675"/>
                <a:gd name="connsiteY60" fmla="*/ 21994 h 209550"/>
                <a:gd name="connsiteX61" fmla="*/ 663416 w 828675"/>
                <a:gd name="connsiteY61" fmla="*/ 45806 h 209550"/>
                <a:gd name="connsiteX62" fmla="*/ 703421 w 828675"/>
                <a:gd name="connsiteY62" fmla="*/ 20089 h 209550"/>
                <a:gd name="connsiteX63" fmla="*/ 763429 w 828675"/>
                <a:gd name="connsiteY63" fmla="*/ 26756 h 209550"/>
                <a:gd name="connsiteX64" fmla="*/ 743426 w 828675"/>
                <a:gd name="connsiteY64" fmla="*/ 26756 h 209550"/>
                <a:gd name="connsiteX65" fmla="*/ 743426 w 828675"/>
                <a:gd name="connsiteY65" fmla="*/ 42949 h 209550"/>
                <a:gd name="connsiteX66" fmla="*/ 752951 w 828675"/>
                <a:gd name="connsiteY66" fmla="*/ 45806 h 209550"/>
                <a:gd name="connsiteX67" fmla="*/ 763429 w 828675"/>
                <a:gd name="connsiteY67" fmla="*/ 14374 h 209550"/>
                <a:gd name="connsiteX68" fmla="*/ 770096 w 828675"/>
                <a:gd name="connsiteY68" fmla="*/ 45806 h 209550"/>
                <a:gd name="connsiteX69" fmla="*/ 775811 w 828675"/>
                <a:gd name="connsiteY69" fmla="*/ 21041 h 209550"/>
                <a:gd name="connsiteX70" fmla="*/ 775811 w 828675"/>
                <a:gd name="connsiteY70" fmla="*/ 31519 h 209550"/>
                <a:gd name="connsiteX71" fmla="*/ 818674 w 828675"/>
                <a:gd name="connsiteY71" fmla="*/ 40091 h 209550"/>
                <a:gd name="connsiteX72" fmla="*/ 821531 w 828675"/>
                <a:gd name="connsiteY72" fmla="*/ 43901 h 209550"/>
                <a:gd name="connsiteX73" fmla="*/ 770096 w 828675"/>
                <a:gd name="connsiteY73" fmla="*/ 121054 h 209550"/>
                <a:gd name="connsiteX74" fmla="*/ 820579 w 828675"/>
                <a:gd name="connsiteY74" fmla="*/ 105814 h 209550"/>
                <a:gd name="connsiteX75" fmla="*/ 830104 w 828675"/>
                <a:gd name="connsiteY75" fmla="*/ 105814 h 209550"/>
                <a:gd name="connsiteX76" fmla="*/ 824389 w 828675"/>
                <a:gd name="connsiteY76" fmla="*/ 119149 h 209550"/>
                <a:gd name="connsiteX77" fmla="*/ 762476 w 828675"/>
                <a:gd name="connsiteY77" fmla="*/ 139151 h 209550"/>
                <a:gd name="connsiteX78" fmla="*/ 724376 w 828675"/>
                <a:gd name="connsiteY78" fmla="*/ 160106 h 209550"/>
                <a:gd name="connsiteX79" fmla="*/ 718661 w 828675"/>
                <a:gd name="connsiteY79" fmla="*/ 138199 h 209550"/>
                <a:gd name="connsiteX80" fmla="*/ 676751 w 828675"/>
                <a:gd name="connsiteY80" fmla="*/ 161059 h 209550"/>
                <a:gd name="connsiteX81" fmla="*/ 682466 w 828675"/>
                <a:gd name="connsiteY81" fmla="*/ 141056 h 209550"/>
                <a:gd name="connsiteX82" fmla="*/ 684371 w 828675"/>
                <a:gd name="connsiteY82" fmla="*/ 136294 h 209550"/>
                <a:gd name="connsiteX83" fmla="*/ 538639 w 828675"/>
                <a:gd name="connsiteY83" fmla="*/ 138199 h 209550"/>
                <a:gd name="connsiteX84" fmla="*/ 532924 w 828675"/>
                <a:gd name="connsiteY84" fmla="*/ 143914 h 209550"/>
                <a:gd name="connsiteX85" fmla="*/ 525304 w 828675"/>
                <a:gd name="connsiteY85" fmla="*/ 168679 h 209550"/>
                <a:gd name="connsiteX86" fmla="*/ 531019 w 828675"/>
                <a:gd name="connsiteY86" fmla="*/ 163916 h 209550"/>
                <a:gd name="connsiteX87" fmla="*/ 517684 w 828675"/>
                <a:gd name="connsiteY87" fmla="*/ 151534 h 209550"/>
                <a:gd name="connsiteX88" fmla="*/ 527209 w 828675"/>
                <a:gd name="connsiteY88" fmla="*/ 124864 h 209550"/>
                <a:gd name="connsiteX89" fmla="*/ 513874 w 828675"/>
                <a:gd name="connsiteY89" fmla="*/ 133436 h 209550"/>
                <a:gd name="connsiteX90" fmla="*/ 518636 w 828675"/>
                <a:gd name="connsiteY90" fmla="*/ 155344 h 209550"/>
                <a:gd name="connsiteX91" fmla="*/ 413861 w 828675"/>
                <a:gd name="connsiteY91" fmla="*/ 189634 h 209550"/>
                <a:gd name="connsiteX92" fmla="*/ 416719 w 828675"/>
                <a:gd name="connsiteY92" fmla="*/ 180109 h 209550"/>
                <a:gd name="connsiteX93" fmla="*/ 395764 w 828675"/>
                <a:gd name="connsiteY93" fmla="*/ 171536 h 209550"/>
                <a:gd name="connsiteX94" fmla="*/ 386239 w 828675"/>
                <a:gd name="connsiteY94" fmla="*/ 197254 h 209550"/>
                <a:gd name="connsiteX95" fmla="*/ 382429 w 828675"/>
                <a:gd name="connsiteY95" fmla="*/ 199159 h 209550"/>
                <a:gd name="connsiteX96" fmla="*/ 389096 w 828675"/>
                <a:gd name="connsiteY96" fmla="*/ 167726 h 209550"/>
                <a:gd name="connsiteX97" fmla="*/ 368141 w 828675"/>
                <a:gd name="connsiteY97" fmla="*/ 204874 h 209550"/>
                <a:gd name="connsiteX98" fmla="*/ 348139 w 828675"/>
                <a:gd name="connsiteY98" fmla="*/ 143914 h 209550"/>
                <a:gd name="connsiteX99" fmla="*/ 348139 w 828675"/>
                <a:gd name="connsiteY99" fmla="*/ 153439 h 209550"/>
                <a:gd name="connsiteX100" fmla="*/ 355759 w 828675"/>
                <a:gd name="connsiteY100" fmla="*/ 139151 h 209550"/>
                <a:gd name="connsiteX101" fmla="*/ 334804 w 828675"/>
                <a:gd name="connsiteY101" fmla="*/ 154391 h 209550"/>
                <a:gd name="connsiteX102" fmla="*/ 38576 w 828675"/>
                <a:gd name="connsiteY102" fmla="*/ 154391 h 209550"/>
                <a:gd name="connsiteX103" fmla="*/ 39529 w 828675"/>
                <a:gd name="connsiteY103" fmla="*/ 152486 h 209550"/>
                <a:gd name="connsiteX104" fmla="*/ 38576 w 828675"/>
                <a:gd name="connsiteY104" fmla="*/ 154391 h 209550"/>
                <a:gd name="connsiteX105" fmla="*/ 420529 w 828675"/>
                <a:gd name="connsiteY105" fmla="*/ 122959 h 209550"/>
                <a:gd name="connsiteX106" fmla="*/ 404336 w 828675"/>
                <a:gd name="connsiteY106" fmla="*/ 144866 h 209550"/>
                <a:gd name="connsiteX107" fmla="*/ 420529 w 828675"/>
                <a:gd name="connsiteY107" fmla="*/ 122959 h 209550"/>
                <a:gd name="connsiteX108" fmla="*/ 427196 w 828675"/>
                <a:gd name="connsiteY108" fmla="*/ 142961 h 209550"/>
                <a:gd name="connsiteX109" fmla="*/ 427196 w 828675"/>
                <a:gd name="connsiteY109" fmla="*/ 142961 h 209550"/>
                <a:gd name="connsiteX110" fmla="*/ 430054 w 828675"/>
                <a:gd name="connsiteY110" fmla="*/ 136294 h 209550"/>
                <a:gd name="connsiteX111" fmla="*/ 430054 w 828675"/>
                <a:gd name="connsiteY111" fmla="*/ 136294 h 209550"/>
                <a:gd name="connsiteX112" fmla="*/ 430054 w 828675"/>
                <a:gd name="connsiteY112" fmla="*/ 136294 h 209550"/>
                <a:gd name="connsiteX113" fmla="*/ 362426 w 828675"/>
                <a:gd name="connsiteY113" fmla="*/ 141056 h 209550"/>
                <a:gd name="connsiteX114" fmla="*/ 362426 w 828675"/>
                <a:gd name="connsiteY114" fmla="*/ 141056 h 209550"/>
                <a:gd name="connsiteX115" fmla="*/ 370046 w 828675"/>
                <a:gd name="connsiteY115" fmla="*/ 146771 h 209550"/>
                <a:gd name="connsiteX116" fmla="*/ 370046 w 828675"/>
                <a:gd name="connsiteY116" fmla="*/ 146771 h 209550"/>
                <a:gd name="connsiteX117" fmla="*/ 394811 w 828675"/>
                <a:gd name="connsiteY117" fmla="*/ 159154 h 209550"/>
                <a:gd name="connsiteX118" fmla="*/ 394811 w 828675"/>
                <a:gd name="connsiteY118" fmla="*/ 159154 h 209550"/>
                <a:gd name="connsiteX119" fmla="*/ 757714 w 828675"/>
                <a:gd name="connsiteY119" fmla="*/ 105814 h 209550"/>
                <a:gd name="connsiteX120" fmla="*/ 757714 w 828675"/>
                <a:gd name="connsiteY120" fmla="*/ 105814 h 209550"/>
                <a:gd name="connsiteX121" fmla="*/ 701516 w 828675"/>
                <a:gd name="connsiteY121" fmla="*/ 101051 h 209550"/>
                <a:gd name="connsiteX122" fmla="*/ 687229 w 828675"/>
                <a:gd name="connsiteY122" fmla="*/ 131531 h 209550"/>
                <a:gd name="connsiteX123" fmla="*/ 682466 w 828675"/>
                <a:gd name="connsiteY123" fmla="*/ 132484 h 209550"/>
                <a:gd name="connsiteX124" fmla="*/ 696754 w 828675"/>
                <a:gd name="connsiteY124" fmla="*/ 111529 h 209550"/>
                <a:gd name="connsiteX125" fmla="*/ 730091 w 828675"/>
                <a:gd name="connsiteY125" fmla="*/ 129626 h 209550"/>
                <a:gd name="connsiteX126" fmla="*/ 701516 w 828675"/>
                <a:gd name="connsiteY126" fmla="*/ 101051 h 209550"/>
                <a:gd name="connsiteX127" fmla="*/ 519589 w 828675"/>
                <a:gd name="connsiteY127" fmla="*/ 102004 h 209550"/>
                <a:gd name="connsiteX128" fmla="*/ 558641 w 828675"/>
                <a:gd name="connsiteY128" fmla="*/ 116291 h 209550"/>
                <a:gd name="connsiteX129" fmla="*/ 562451 w 828675"/>
                <a:gd name="connsiteY129" fmla="*/ 129626 h 209550"/>
                <a:gd name="connsiteX130" fmla="*/ 543401 w 828675"/>
                <a:gd name="connsiteY130" fmla="*/ 130579 h 209550"/>
                <a:gd name="connsiteX131" fmla="*/ 557689 w 828675"/>
                <a:gd name="connsiteY131" fmla="*/ 158201 h 209550"/>
                <a:gd name="connsiteX132" fmla="*/ 571976 w 828675"/>
                <a:gd name="connsiteY132" fmla="*/ 148676 h 209550"/>
                <a:gd name="connsiteX133" fmla="*/ 558641 w 828675"/>
                <a:gd name="connsiteY133" fmla="*/ 140104 h 209550"/>
                <a:gd name="connsiteX134" fmla="*/ 598646 w 828675"/>
                <a:gd name="connsiteY134" fmla="*/ 115339 h 209550"/>
                <a:gd name="connsiteX135" fmla="*/ 599599 w 828675"/>
                <a:gd name="connsiteY135" fmla="*/ 126769 h 209550"/>
                <a:gd name="connsiteX136" fmla="*/ 598646 w 828675"/>
                <a:gd name="connsiteY136" fmla="*/ 105814 h 209550"/>
                <a:gd name="connsiteX137" fmla="*/ 670084 w 828675"/>
                <a:gd name="connsiteY137" fmla="*/ 114386 h 209550"/>
                <a:gd name="connsiteX138" fmla="*/ 671036 w 828675"/>
                <a:gd name="connsiteY138" fmla="*/ 105814 h 209550"/>
                <a:gd name="connsiteX139" fmla="*/ 583406 w 828675"/>
                <a:gd name="connsiteY139" fmla="*/ 110576 h 209550"/>
                <a:gd name="connsiteX140" fmla="*/ 579596 w 828675"/>
                <a:gd name="connsiteY140" fmla="*/ 61999 h 209550"/>
                <a:gd name="connsiteX141" fmla="*/ 519589 w 828675"/>
                <a:gd name="connsiteY141" fmla="*/ 102004 h 209550"/>
                <a:gd name="connsiteX142" fmla="*/ 471011 w 828675"/>
                <a:gd name="connsiteY142" fmla="*/ 120101 h 209550"/>
                <a:gd name="connsiteX143" fmla="*/ 435769 w 828675"/>
                <a:gd name="connsiteY143" fmla="*/ 136294 h 209550"/>
                <a:gd name="connsiteX144" fmla="*/ 431959 w 828675"/>
                <a:gd name="connsiteY144" fmla="*/ 153439 h 209550"/>
                <a:gd name="connsiteX145" fmla="*/ 471011 w 828675"/>
                <a:gd name="connsiteY145" fmla="*/ 120101 h 209550"/>
                <a:gd name="connsiteX146" fmla="*/ 373856 w 828675"/>
                <a:gd name="connsiteY146" fmla="*/ 58189 h 209550"/>
                <a:gd name="connsiteX147" fmla="*/ 373856 w 828675"/>
                <a:gd name="connsiteY147" fmla="*/ 5818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828675" h="209550">
                  <a:moveTo>
                    <a:pt x="334804" y="154391"/>
                  </a:moveTo>
                  <a:cubicBezTo>
                    <a:pt x="333851" y="155344"/>
                    <a:pt x="301466" y="166774"/>
                    <a:pt x="305276" y="162011"/>
                  </a:cubicBezTo>
                  <a:cubicBezTo>
                    <a:pt x="311944" y="160106"/>
                    <a:pt x="310991" y="162964"/>
                    <a:pt x="302419" y="172489"/>
                  </a:cubicBezTo>
                  <a:cubicBezTo>
                    <a:pt x="305276" y="175346"/>
                    <a:pt x="290989" y="152486"/>
                    <a:pt x="286226" y="153439"/>
                  </a:cubicBezTo>
                  <a:cubicBezTo>
                    <a:pt x="302419" y="178204"/>
                    <a:pt x="238601" y="165821"/>
                    <a:pt x="248126" y="163916"/>
                  </a:cubicBezTo>
                  <a:cubicBezTo>
                    <a:pt x="245269" y="183919"/>
                    <a:pt x="237649" y="166774"/>
                    <a:pt x="251936" y="179156"/>
                  </a:cubicBezTo>
                  <a:cubicBezTo>
                    <a:pt x="233839" y="166774"/>
                    <a:pt x="191929" y="167726"/>
                    <a:pt x="184309" y="180109"/>
                  </a:cubicBezTo>
                  <a:cubicBezTo>
                    <a:pt x="180499" y="170584"/>
                    <a:pt x="178594" y="169631"/>
                    <a:pt x="182404" y="160106"/>
                  </a:cubicBezTo>
                  <a:cubicBezTo>
                    <a:pt x="166211" y="148676"/>
                    <a:pt x="41434" y="180109"/>
                    <a:pt x="7144" y="158201"/>
                  </a:cubicBezTo>
                  <a:cubicBezTo>
                    <a:pt x="12859" y="150581"/>
                    <a:pt x="37624" y="132484"/>
                    <a:pt x="17621" y="135341"/>
                  </a:cubicBezTo>
                  <a:cubicBezTo>
                    <a:pt x="40481" y="111529"/>
                    <a:pt x="86201" y="142961"/>
                    <a:pt x="121444" y="127721"/>
                  </a:cubicBezTo>
                  <a:cubicBezTo>
                    <a:pt x="121444" y="129626"/>
                    <a:pt x="109061" y="142961"/>
                    <a:pt x="108109" y="144866"/>
                  </a:cubicBezTo>
                  <a:cubicBezTo>
                    <a:pt x="114776" y="136294"/>
                    <a:pt x="119539" y="136294"/>
                    <a:pt x="121444" y="142961"/>
                  </a:cubicBezTo>
                  <a:cubicBezTo>
                    <a:pt x="134779" y="136294"/>
                    <a:pt x="123349" y="132484"/>
                    <a:pt x="123349" y="127721"/>
                  </a:cubicBezTo>
                  <a:cubicBezTo>
                    <a:pt x="139541" y="129626"/>
                    <a:pt x="197644" y="125816"/>
                    <a:pt x="186214" y="133436"/>
                  </a:cubicBezTo>
                  <a:cubicBezTo>
                    <a:pt x="184309" y="133436"/>
                    <a:pt x="225266" y="114386"/>
                    <a:pt x="225266" y="114386"/>
                  </a:cubicBezTo>
                  <a:cubicBezTo>
                    <a:pt x="230029" y="120101"/>
                    <a:pt x="212884" y="137246"/>
                    <a:pt x="220504" y="136294"/>
                  </a:cubicBezTo>
                  <a:cubicBezTo>
                    <a:pt x="270034" y="107719"/>
                    <a:pt x="301466" y="93431"/>
                    <a:pt x="342424" y="58189"/>
                  </a:cubicBezTo>
                  <a:cubicBezTo>
                    <a:pt x="344329" y="68666"/>
                    <a:pt x="330041" y="41996"/>
                    <a:pt x="326231" y="42949"/>
                  </a:cubicBezTo>
                  <a:cubicBezTo>
                    <a:pt x="317659" y="54379"/>
                    <a:pt x="314801" y="56284"/>
                    <a:pt x="298609" y="71524"/>
                  </a:cubicBezTo>
                  <a:cubicBezTo>
                    <a:pt x="296704" y="57236"/>
                    <a:pt x="291941" y="56284"/>
                    <a:pt x="283369" y="70571"/>
                  </a:cubicBezTo>
                  <a:cubicBezTo>
                    <a:pt x="293846" y="65809"/>
                    <a:pt x="295751" y="61999"/>
                    <a:pt x="289084" y="58189"/>
                  </a:cubicBezTo>
                  <a:cubicBezTo>
                    <a:pt x="295751" y="52474"/>
                    <a:pt x="300514" y="53426"/>
                    <a:pt x="304324" y="60094"/>
                  </a:cubicBezTo>
                  <a:cubicBezTo>
                    <a:pt x="302419" y="14374"/>
                    <a:pt x="348139" y="61999"/>
                    <a:pt x="353854" y="33424"/>
                  </a:cubicBezTo>
                  <a:cubicBezTo>
                    <a:pt x="350044" y="39139"/>
                    <a:pt x="351949" y="41044"/>
                    <a:pt x="357664" y="39139"/>
                  </a:cubicBezTo>
                  <a:cubicBezTo>
                    <a:pt x="357664" y="41996"/>
                    <a:pt x="351949" y="60094"/>
                    <a:pt x="350996" y="63904"/>
                  </a:cubicBezTo>
                  <a:cubicBezTo>
                    <a:pt x="348139" y="59141"/>
                    <a:pt x="350996" y="68666"/>
                    <a:pt x="352901" y="70571"/>
                  </a:cubicBezTo>
                  <a:cubicBezTo>
                    <a:pt x="354806" y="69619"/>
                    <a:pt x="372904" y="48664"/>
                    <a:pt x="373856" y="47711"/>
                  </a:cubicBezTo>
                  <a:cubicBezTo>
                    <a:pt x="378619" y="47711"/>
                    <a:pt x="385286" y="69619"/>
                    <a:pt x="385286" y="70571"/>
                  </a:cubicBezTo>
                  <a:cubicBezTo>
                    <a:pt x="396716" y="53426"/>
                    <a:pt x="415766" y="64856"/>
                    <a:pt x="409099" y="35329"/>
                  </a:cubicBezTo>
                  <a:cubicBezTo>
                    <a:pt x="397669" y="41996"/>
                    <a:pt x="399574" y="53426"/>
                    <a:pt x="387191" y="48664"/>
                  </a:cubicBezTo>
                  <a:cubicBezTo>
                    <a:pt x="399574" y="28661"/>
                    <a:pt x="380524" y="45806"/>
                    <a:pt x="383381" y="46759"/>
                  </a:cubicBezTo>
                  <a:cubicBezTo>
                    <a:pt x="383381" y="43901"/>
                    <a:pt x="386239" y="31519"/>
                    <a:pt x="385286" y="30566"/>
                  </a:cubicBezTo>
                  <a:cubicBezTo>
                    <a:pt x="421481" y="32471"/>
                    <a:pt x="427196" y="23899"/>
                    <a:pt x="476726" y="28661"/>
                  </a:cubicBezTo>
                  <a:cubicBezTo>
                    <a:pt x="478631" y="26756"/>
                    <a:pt x="451009" y="45806"/>
                    <a:pt x="449104" y="44854"/>
                  </a:cubicBezTo>
                  <a:cubicBezTo>
                    <a:pt x="451961" y="39139"/>
                    <a:pt x="453866" y="33424"/>
                    <a:pt x="453866" y="27709"/>
                  </a:cubicBezTo>
                  <a:cubicBezTo>
                    <a:pt x="447199" y="41996"/>
                    <a:pt x="444341" y="29614"/>
                    <a:pt x="437674" y="29614"/>
                  </a:cubicBezTo>
                  <a:cubicBezTo>
                    <a:pt x="446246" y="41996"/>
                    <a:pt x="440531" y="44854"/>
                    <a:pt x="444341" y="69619"/>
                  </a:cubicBezTo>
                  <a:cubicBezTo>
                    <a:pt x="445294" y="67714"/>
                    <a:pt x="458629" y="58189"/>
                    <a:pt x="453866" y="54379"/>
                  </a:cubicBezTo>
                  <a:cubicBezTo>
                    <a:pt x="455771" y="55331"/>
                    <a:pt x="515779" y="77239"/>
                    <a:pt x="489109" y="37234"/>
                  </a:cubicBezTo>
                  <a:cubicBezTo>
                    <a:pt x="490061" y="46759"/>
                    <a:pt x="486251" y="53426"/>
                    <a:pt x="478631" y="57236"/>
                  </a:cubicBezTo>
                  <a:cubicBezTo>
                    <a:pt x="481489" y="51521"/>
                    <a:pt x="479584" y="49616"/>
                    <a:pt x="471964" y="50569"/>
                  </a:cubicBezTo>
                  <a:cubicBezTo>
                    <a:pt x="479584" y="46759"/>
                    <a:pt x="481489" y="43901"/>
                    <a:pt x="475774" y="41996"/>
                  </a:cubicBezTo>
                  <a:cubicBezTo>
                    <a:pt x="491014" y="15326"/>
                    <a:pt x="474821" y="70571"/>
                    <a:pt x="476726" y="31519"/>
                  </a:cubicBezTo>
                  <a:cubicBezTo>
                    <a:pt x="475774" y="33424"/>
                    <a:pt x="544354" y="11516"/>
                    <a:pt x="543401" y="12469"/>
                  </a:cubicBezTo>
                  <a:cubicBezTo>
                    <a:pt x="544354" y="7706"/>
                    <a:pt x="495776" y="40091"/>
                    <a:pt x="496729" y="38186"/>
                  </a:cubicBezTo>
                  <a:cubicBezTo>
                    <a:pt x="511016" y="18184"/>
                    <a:pt x="538639" y="21041"/>
                    <a:pt x="544354" y="20089"/>
                  </a:cubicBezTo>
                  <a:cubicBezTo>
                    <a:pt x="547211" y="24851"/>
                    <a:pt x="539591" y="35329"/>
                    <a:pt x="533876" y="34376"/>
                  </a:cubicBezTo>
                  <a:cubicBezTo>
                    <a:pt x="538639" y="27709"/>
                    <a:pt x="502444" y="40091"/>
                    <a:pt x="492919" y="49616"/>
                  </a:cubicBezTo>
                  <a:cubicBezTo>
                    <a:pt x="522446" y="54379"/>
                    <a:pt x="548164" y="-2771"/>
                    <a:pt x="564356" y="8659"/>
                  </a:cubicBezTo>
                  <a:cubicBezTo>
                    <a:pt x="564356" y="7706"/>
                    <a:pt x="569119" y="16279"/>
                    <a:pt x="576739" y="12469"/>
                  </a:cubicBezTo>
                  <a:cubicBezTo>
                    <a:pt x="577691" y="25804"/>
                    <a:pt x="552926" y="6754"/>
                    <a:pt x="552926" y="18184"/>
                  </a:cubicBezTo>
                  <a:cubicBezTo>
                    <a:pt x="551974" y="11516"/>
                    <a:pt x="571024" y="45806"/>
                    <a:pt x="556736" y="43901"/>
                  </a:cubicBezTo>
                  <a:cubicBezTo>
                    <a:pt x="550069" y="18184"/>
                    <a:pt x="584359" y="25804"/>
                    <a:pt x="583406" y="25804"/>
                  </a:cubicBezTo>
                  <a:cubicBezTo>
                    <a:pt x="584359" y="16279"/>
                    <a:pt x="575786" y="16279"/>
                    <a:pt x="584359" y="7706"/>
                  </a:cubicBezTo>
                  <a:cubicBezTo>
                    <a:pt x="591026" y="7706"/>
                    <a:pt x="601504" y="9611"/>
                    <a:pt x="611981" y="24851"/>
                  </a:cubicBezTo>
                  <a:cubicBezTo>
                    <a:pt x="599599" y="28661"/>
                    <a:pt x="598646" y="25804"/>
                    <a:pt x="608171" y="18184"/>
                  </a:cubicBezTo>
                  <a:cubicBezTo>
                    <a:pt x="605314" y="8659"/>
                    <a:pt x="582454" y="20089"/>
                    <a:pt x="582454" y="28661"/>
                  </a:cubicBezTo>
                  <a:cubicBezTo>
                    <a:pt x="582454" y="28661"/>
                    <a:pt x="615791" y="33424"/>
                    <a:pt x="618649" y="35329"/>
                  </a:cubicBezTo>
                  <a:cubicBezTo>
                    <a:pt x="618649" y="33424"/>
                    <a:pt x="621506" y="15326"/>
                    <a:pt x="619601" y="15326"/>
                  </a:cubicBezTo>
                  <a:cubicBezTo>
                    <a:pt x="614839" y="24851"/>
                    <a:pt x="673894" y="21994"/>
                    <a:pt x="673894" y="21994"/>
                  </a:cubicBezTo>
                  <a:cubicBezTo>
                    <a:pt x="671036" y="23899"/>
                    <a:pt x="661511" y="44854"/>
                    <a:pt x="663416" y="45806"/>
                  </a:cubicBezTo>
                  <a:cubicBezTo>
                    <a:pt x="671989" y="58189"/>
                    <a:pt x="697706" y="37234"/>
                    <a:pt x="703421" y="20089"/>
                  </a:cubicBezTo>
                  <a:cubicBezTo>
                    <a:pt x="705326" y="25804"/>
                    <a:pt x="764381" y="16279"/>
                    <a:pt x="763429" y="26756"/>
                  </a:cubicBezTo>
                  <a:cubicBezTo>
                    <a:pt x="749141" y="24851"/>
                    <a:pt x="756761" y="31519"/>
                    <a:pt x="743426" y="26756"/>
                  </a:cubicBezTo>
                  <a:cubicBezTo>
                    <a:pt x="750094" y="29614"/>
                    <a:pt x="750094" y="35329"/>
                    <a:pt x="743426" y="42949"/>
                  </a:cubicBezTo>
                  <a:cubicBezTo>
                    <a:pt x="750094" y="42949"/>
                    <a:pt x="762476" y="31519"/>
                    <a:pt x="752951" y="45806"/>
                  </a:cubicBezTo>
                  <a:cubicBezTo>
                    <a:pt x="758666" y="43901"/>
                    <a:pt x="776764" y="24851"/>
                    <a:pt x="763429" y="14374"/>
                  </a:cubicBezTo>
                  <a:cubicBezTo>
                    <a:pt x="782479" y="7706"/>
                    <a:pt x="755809" y="45806"/>
                    <a:pt x="770096" y="45806"/>
                  </a:cubicBezTo>
                  <a:cubicBezTo>
                    <a:pt x="770096" y="45806"/>
                    <a:pt x="802481" y="16279"/>
                    <a:pt x="775811" y="21041"/>
                  </a:cubicBezTo>
                  <a:cubicBezTo>
                    <a:pt x="774859" y="29614"/>
                    <a:pt x="777716" y="28661"/>
                    <a:pt x="775811" y="31519"/>
                  </a:cubicBezTo>
                  <a:cubicBezTo>
                    <a:pt x="769144" y="32471"/>
                    <a:pt x="821531" y="38186"/>
                    <a:pt x="818674" y="40091"/>
                  </a:cubicBezTo>
                  <a:cubicBezTo>
                    <a:pt x="816769" y="41996"/>
                    <a:pt x="818674" y="42949"/>
                    <a:pt x="821531" y="43901"/>
                  </a:cubicBezTo>
                  <a:cubicBezTo>
                    <a:pt x="813911" y="65809"/>
                    <a:pt x="797719" y="91526"/>
                    <a:pt x="770096" y="121054"/>
                  </a:cubicBezTo>
                  <a:cubicBezTo>
                    <a:pt x="772001" y="122959"/>
                    <a:pt x="821531" y="104861"/>
                    <a:pt x="820579" y="105814"/>
                  </a:cubicBezTo>
                  <a:cubicBezTo>
                    <a:pt x="812959" y="105814"/>
                    <a:pt x="816769" y="105814"/>
                    <a:pt x="830104" y="105814"/>
                  </a:cubicBezTo>
                  <a:cubicBezTo>
                    <a:pt x="828199" y="116291"/>
                    <a:pt x="810101" y="108671"/>
                    <a:pt x="824389" y="119149"/>
                  </a:cubicBezTo>
                  <a:cubicBezTo>
                    <a:pt x="814864" y="150581"/>
                    <a:pt x="766286" y="138199"/>
                    <a:pt x="762476" y="139151"/>
                  </a:cubicBezTo>
                  <a:cubicBezTo>
                    <a:pt x="751046" y="141056"/>
                    <a:pt x="757714" y="178204"/>
                    <a:pt x="724376" y="160106"/>
                  </a:cubicBezTo>
                  <a:cubicBezTo>
                    <a:pt x="735806" y="162011"/>
                    <a:pt x="721519" y="142009"/>
                    <a:pt x="718661" y="138199"/>
                  </a:cubicBezTo>
                  <a:cubicBezTo>
                    <a:pt x="718661" y="138199"/>
                    <a:pt x="681514" y="150581"/>
                    <a:pt x="676751" y="161059"/>
                  </a:cubicBezTo>
                  <a:cubicBezTo>
                    <a:pt x="672941" y="152486"/>
                    <a:pt x="674846" y="145819"/>
                    <a:pt x="682466" y="141056"/>
                  </a:cubicBezTo>
                  <a:cubicBezTo>
                    <a:pt x="685324" y="152486"/>
                    <a:pt x="686276" y="150581"/>
                    <a:pt x="684371" y="136294"/>
                  </a:cubicBezTo>
                  <a:cubicBezTo>
                    <a:pt x="659606" y="143914"/>
                    <a:pt x="552926" y="196301"/>
                    <a:pt x="538639" y="138199"/>
                  </a:cubicBezTo>
                  <a:cubicBezTo>
                    <a:pt x="538639" y="142961"/>
                    <a:pt x="536734" y="144866"/>
                    <a:pt x="532924" y="143914"/>
                  </a:cubicBezTo>
                  <a:cubicBezTo>
                    <a:pt x="542449" y="152486"/>
                    <a:pt x="539591" y="160106"/>
                    <a:pt x="525304" y="168679"/>
                  </a:cubicBezTo>
                  <a:cubicBezTo>
                    <a:pt x="523399" y="162964"/>
                    <a:pt x="524351" y="161059"/>
                    <a:pt x="531019" y="163916"/>
                  </a:cubicBezTo>
                  <a:cubicBezTo>
                    <a:pt x="526256" y="146771"/>
                    <a:pt x="521494" y="153439"/>
                    <a:pt x="517684" y="151534"/>
                  </a:cubicBezTo>
                  <a:cubicBezTo>
                    <a:pt x="517684" y="141056"/>
                    <a:pt x="520541" y="132484"/>
                    <a:pt x="527209" y="124864"/>
                  </a:cubicBezTo>
                  <a:cubicBezTo>
                    <a:pt x="520541" y="138199"/>
                    <a:pt x="515779" y="141056"/>
                    <a:pt x="513874" y="133436"/>
                  </a:cubicBezTo>
                  <a:cubicBezTo>
                    <a:pt x="510064" y="137246"/>
                    <a:pt x="483394" y="177251"/>
                    <a:pt x="518636" y="155344"/>
                  </a:cubicBezTo>
                  <a:cubicBezTo>
                    <a:pt x="509111" y="172489"/>
                    <a:pt x="422434" y="188681"/>
                    <a:pt x="413861" y="189634"/>
                  </a:cubicBezTo>
                  <a:cubicBezTo>
                    <a:pt x="401479" y="181061"/>
                    <a:pt x="411956" y="187729"/>
                    <a:pt x="416719" y="180109"/>
                  </a:cubicBezTo>
                  <a:cubicBezTo>
                    <a:pt x="411004" y="182966"/>
                    <a:pt x="394811" y="171536"/>
                    <a:pt x="395764" y="171536"/>
                  </a:cubicBezTo>
                  <a:cubicBezTo>
                    <a:pt x="407194" y="166774"/>
                    <a:pt x="383381" y="202969"/>
                    <a:pt x="386239" y="197254"/>
                  </a:cubicBezTo>
                  <a:cubicBezTo>
                    <a:pt x="387191" y="189634"/>
                    <a:pt x="386239" y="190586"/>
                    <a:pt x="382429" y="199159"/>
                  </a:cubicBezTo>
                  <a:cubicBezTo>
                    <a:pt x="388144" y="179156"/>
                    <a:pt x="388144" y="183919"/>
                    <a:pt x="389096" y="167726"/>
                  </a:cubicBezTo>
                  <a:cubicBezTo>
                    <a:pt x="382429" y="163916"/>
                    <a:pt x="365284" y="205826"/>
                    <a:pt x="368141" y="204874"/>
                  </a:cubicBezTo>
                  <a:cubicBezTo>
                    <a:pt x="375761" y="153439"/>
                    <a:pt x="354806" y="167726"/>
                    <a:pt x="348139" y="143914"/>
                  </a:cubicBezTo>
                  <a:cubicBezTo>
                    <a:pt x="354806" y="143914"/>
                    <a:pt x="354806" y="147724"/>
                    <a:pt x="348139" y="153439"/>
                  </a:cubicBezTo>
                  <a:cubicBezTo>
                    <a:pt x="396716" y="129626"/>
                    <a:pt x="340519" y="154391"/>
                    <a:pt x="355759" y="139151"/>
                  </a:cubicBezTo>
                  <a:cubicBezTo>
                    <a:pt x="337661" y="138199"/>
                    <a:pt x="341471" y="143914"/>
                    <a:pt x="334804" y="154391"/>
                  </a:cubicBezTo>
                  <a:close/>
                  <a:moveTo>
                    <a:pt x="38576" y="154391"/>
                  </a:moveTo>
                  <a:cubicBezTo>
                    <a:pt x="38576" y="153439"/>
                    <a:pt x="39529" y="153439"/>
                    <a:pt x="39529" y="152486"/>
                  </a:cubicBezTo>
                  <a:cubicBezTo>
                    <a:pt x="39529" y="153439"/>
                    <a:pt x="39529" y="154391"/>
                    <a:pt x="38576" y="154391"/>
                  </a:cubicBezTo>
                  <a:close/>
                  <a:moveTo>
                    <a:pt x="420529" y="122959"/>
                  </a:moveTo>
                  <a:cubicBezTo>
                    <a:pt x="398621" y="122006"/>
                    <a:pt x="403384" y="129626"/>
                    <a:pt x="404336" y="144866"/>
                  </a:cubicBezTo>
                  <a:cubicBezTo>
                    <a:pt x="420529" y="152486"/>
                    <a:pt x="430054" y="110576"/>
                    <a:pt x="420529" y="122959"/>
                  </a:cubicBezTo>
                  <a:close/>
                  <a:moveTo>
                    <a:pt x="427196" y="142961"/>
                  </a:moveTo>
                  <a:cubicBezTo>
                    <a:pt x="431006" y="143914"/>
                    <a:pt x="428149" y="133436"/>
                    <a:pt x="427196" y="142961"/>
                  </a:cubicBezTo>
                  <a:close/>
                  <a:moveTo>
                    <a:pt x="430054" y="136294"/>
                  </a:moveTo>
                  <a:cubicBezTo>
                    <a:pt x="429101" y="136294"/>
                    <a:pt x="429101" y="136294"/>
                    <a:pt x="430054" y="136294"/>
                  </a:cubicBezTo>
                  <a:lnTo>
                    <a:pt x="430054" y="136294"/>
                  </a:lnTo>
                  <a:close/>
                  <a:moveTo>
                    <a:pt x="362426" y="141056"/>
                  </a:moveTo>
                  <a:cubicBezTo>
                    <a:pt x="364331" y="140104"/>
                    <a:pt x="355759" y="142009"/>
                    <a:pt x="362426" y="141056"/>
                  </a:cubicBezTo>
                  <a:close/>
                  <a:moveTo>
                    <a:pt x="370046" y="146771"/>
                  </a:moveTo>
                  <a:cubicBezTo>
                    <a:pt x="368141" y="136294"/>
                    <a:pt x="369094" y="144866"/>
                    <a:pt x="370046" y="146771"/>
                  </a:cubicBezTo>
                  <a:close/>
                  <a:moveTo>
                    <a:pt x="394811" y="159154"/>
                  </a:moveTo>
                  <a:cubicBezTo>
                    <a:pt x="399574" y="122006"/>
                    <a:pt x="392906" y="162011"/>
                    <a:pt x="394811" y="159154"/>
                  </a:cubicBezTo>
                  <a:close/>
                  <a:moveTo>
                    <a:pt x="757714" y="105814"/>
                  </a:moveTo>
                  <a:cubicBezTo>
                    <a:pt x="751046" y="88669"/>
                    <a:pt x="734854" y="128674"/>
                    <a:pt x="757714" y="105814"/>
                  </a:cubicBezTo>
                  <a:close/>
                  <a:moveTo>
                    <a:pt x="701516" y="101051"/>
                  </a:moveTo>
                  <a:cubicBezTo>
                    <a:pt x="686276" y="116291"/>
                    <a:pt x="671989" y="113434"/>
                    <a:pt x="687229" y="131531"/>
                  </a:cubicBezTo>
                  <a:cubicBezTo>
                    <a:pt x="686276" y="125816"/>
                    <a:pt x="684371" y="125816"/>
                    <a:pt x="682466" y="132484"/>
                  </a:cubicBezTo>
                  <a:cubicBezTo>
                    <a:pt x="685324" y="138199"/>
                    <a:pt x="706279" y="120101"/>
                    <a:pt x="696754" y="111529"/>
                  </a:cubicBezTo>
                  <a:cubicBezTo>
                    <a:pt x="706279" y="99146"/>
                    <a:pt x="722471" y="128674"/>
                    <a:pt x="730091" y="129626"/>
                  </a:cubicBezTo>
                  <a:cubicBezTo>
                    <a:pt x="740569" y="116291"/>
                    <a:pt x="728186" y="98194"/>
                    <a:pt x="701516" y="101051"/>
                  </a:cubicBezTo>
                  <a:close/>
                  <a:moveTo>
                    <a:pt x="519589" y="102004"/>
                  </a:moveTo>
                  <a:cubicBezTo>
                    <a:pt x="537686" y="150581"/>
                    <a:pt x="539591" y="101051"/>
                    <a:pt x="558641" y="116291"/>
                  </a:cubicBezTo>
                  <a:cubicBezTo>
                    <a:pt x="548164" y="131531"/>
                    <a:pt x="551974" y="129626"/>
                    <a:pt x="562451" y="129626"/>
                  </a:cubicBezTo>
                  <a:cubicBezTo>
                    <a:pt x="548164" y="152486"/>
                    <a:pt x="563404" y="117244"/>
                    <a:pt x="543401" y="130579"/>
                  </a:cubicBezTo>
                  <a:cubicBezTo>
                    <a:pt x="544354" y="134389"/>
                    <a:pt x="557689" y="159154"/>
                    <a:pt x="557689" y="158201"/>
                  </a:cubicBezTo>
                  <a:cubicBezTo>
                    <a:pt x="557689" y="158201"/>
                    <a:pt x="571976" y="148676"/>
                    <a:pt x="571976" y="148676"/>
                  </a:cubicBezTo>
                  <a:cubicBezTo>
                    <a:pt x="571976" y="146771"/>
                    <a:pt x="557689" y="150581"/>
                    <a:pt x="558641" y="140104"/>
                  </a:cubicBezTo>
                  <a:cubicBezTo>
                    <a:pt x="573881" y="129626"/>
                    <a:pt x="591026" y="122006"/>
                    <a:pt x="598646" y="115339"/>
                  </a:cubicBezTo>
                  <a:cubicBezTo>
                    <a:pt x="593884" y="134389"/>
                    <a:pt x="597694" y="118196"/>
                    <a:pt x="599599" y="126769"/>
                  </a:cubicBezTo>
                  <a:cubicBezTo>
                    <a:pt x="639604" y="85811"/>
                    <a:pt x="670084" y="175346"/>
                    <a:pt x="598646" y="105814"/>
                  </a:cubicBezTo>
                  <a:cubicBezTo>
                    <a:pt x="609124" y="102004"/>
                    <a:pt x="664369" y="122006"/>
                    <a:pt x="670084" y="114386"/>
                  </a:cubicBezTo>
                  <a:cubicBezTo>
                    <a:pt x="671036" y="111529"/>
                    <a:pt x="671036" y="108671"/>
                    <a:pt x="671036" y="105814"/>
                  </a:cubicBezTo>
                  <a:cubicBezTo>
                    <a:pt x="629126" y="99146"/>
                    <a:pt x="611981" y="95336"/>
                    <a:pt x="583406" y="110576"/>
                  </a:cubicBezTo>
                  <a:cubicBezTo>
                    <a:pt x="584359" y="111529"/>
                    <a:pt x="581501" y="61999"/>
                    <a:pt x="579596" y="61999"/>
                  </a:cubicBezTo>
                  <a:cubicBezTo>
                    <a:pt x="580549" y="64856"/>
                    <a:pt x="523399" y="99146"/>
                    <a:pt x="519589" y="102004"/>
                  </a:cubicBezTo>
                  <a:close/>
                  <a:moveTo>
                    <a:pt x="471011" y="120101"/>
                  </a:moveTo>
                  <a:cubicBezTo>
                    <a:pt x="451009" y="128674"/>
                    <a:pt x="461486" y="150581"/>
                    <a:pt x="435769" y="136294"/>
                  </a:cubicBezTo>
                  <a:cubicBezTo>
                    <a:pt x="439579" y="141056"/>
                    <a:pt x="431959" y="152486"/>
                    <a:pt x="431959" y="153439"/>
                  </a:cubicBezTo>
                  <a:cubicBezTo>
                    <a:pt x="457676" y="160106"/>
                    <a:pt x="475774" y="143914"/>
                    <a:pt x="471011" y="120101"/>
                  </a:cubicBezTo>
                  <a:close/>
                  <a:moveTo>
                    <a:pt x="373856" y="58189"/>
                  </a:moveTo>
                  <a:cubicBezTo>
                    <a:pt x="372904" y="58189"/>
                    <a:pt x="373856" y="58189"/>
                    <a:pt x="373856" y="58189"/>
                  </a:cubicBezTo>
                  <a:close/>
                </a:path>
              </a:pathLst>
            </a:custGeom>
            <a:grp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E5184B02-46A8-4D10-8EC0-04D96CC9D813}"/>
                </a:ext>
              </a:extLst>
            </p:cNvPr>
            <p:cNvSpPr/>
            <p:nvPr/>
          </p:nvSpPr>
          <p:spPr>
            <a:xfrm>
              <a:off x="7680092" y="965358"/>
              <a:ext cx="9525" cy="19050"/>
            </a:xfrm>
            <a:custGeom>
              <a:avLst/>
              <a:gdLst>
                <a:gd name="connsiteX0" fmla="*/ 7535 w 9525"/>
                <a:gd name="connsiteY0" fmla="*/ 12859 h 19050"/>
                <a:gd name="connsiteX1" fmla="*/ 10393 w 9525"/>
                <a:gd name="connsiteY1" fmla="*/ 7144 h 19050"/>
                <a:gd name="connsiteX2" fmla="*/ 7535 w 9525"/>
                <a:gd name="connsiteY2" fmla="*/ 12859 h 19050"/>
              </a:gdLst>
              <a:ahLst/>
              <a:cxnLst>
                <a:cxn ang="0">
                  <a:pos x="connsiteX0" y="connsiteY0"/>
                </a:cxn>
                <a:cxn ang="0">
                  <a:pos x="connsiteX1" y="connsiteY1"/>
                </a:cxn>
                <a:cxn ang="0">
                  <a:pos x="connsiteX2" y="connsiteY2"/>
                </a:cxn>
              </a:cxnLst>
              <a:rect l="l" t="t" r="r" b="b"/>
              <a:pathLst>
                <a:path w="9525" h="19050">
                  <a:moveTo>
                    <a:pt x="7535" y="12859"/>
                  </a:moveTo>
                  <a:cubicBezTo>
                    <a:pt x="8488" y="10954"/>
                    <a:pt x="11345" y="10954"/>
                    <a:pt x="10393" y="7144"/>
                  </a:cubicBezTo>
                  <a:cubicBezTo>
                    <a:pt x="11345" y="10954"/>
                    <a:pt x="5630" y="8096"/>
                    <a:pt x="7535" y="12859"/>
                  </a:cubicBezTo>
                  <a:close/>
                </a:path>
              </a:pathLst>
            </a:custGeom>
            <a:grp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129F2AC7-6360-4922-8776-4F3470F4D8C1}"/>
                </a:ext>
              </a:extLst>
            </p:cNvPr>
            <p:cNvSpPr/>
            <p:nvPr/>
          </p:nvSpPr>
          <p:spPr>
            <a:xfrm>
              <a:off x="7683870" y="971982"/>
              <a:ext cx="9525" cy="9525"/>
            </a:xfrm>
            <a:custGeom>
              <a:avLst/>
              <a:gdLst>
                <a:gd name="connsiteX0" fmla="*/ 7567 w 9525"/>
                <a:gd name="connsiteY0" fmla="*/ 10045 h 9525"/>
                <a:gd name="connsiteX1" fmla="*/ 7567 w 9525"/>
                <a:gd name="connsiteY1" fmla="*/ 10045 h 9525"/>
              </a:gdLst>
              <a:ahLst/>
              <a:cxnLst>
                <a:cxn ang="0">
                  <a:pos x="connsiteX0" y="connsiteY0"/>
                </a:cxn>
                <a:cxn ang="0">
                  <a:pos x="connsiteX1" y="connsiteY1"/>
                </a:cxn>
              </a:cxnLst>
              <a:rect l="l" t="t" r="r" b="b"/>
              <a:pathLst>
                <a:path w="9525" h="9525">
                  <a:moveTo>
                    <a:pt x="7567" y="10045"/>
                  </a:moveTo>
                  <a:cubicBezTo>
                    <a:pt x="7567" y="5282"/>
                    <a:pt x="6615" y="7187"/>
                    <a:pt x="7567" y="10045"/>
                  </a:cubicBezTo>
                  <a:close/>
                </a:path>
              </a:pathLst>
            </a:custGeom>
            <a:grp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B9F86077-22FA-40D3-AA4A-5319108358B2}"/>
                </a:ext>
              </a:extLst>
            </p:cNvPr>
            <p:cNvSpPr/>
            <p:nvPr/>
          </p:nvSpPr>
          <p:spPr>
            <a:xfrm>
              <a:off x="7691914" y="1029908"/>
              <a:ext cx="9525" cy="19050"/>
            </a:xfrm>
            <a:custGeom>
              <a:avLst/>
              <a:gdLst>
                <a:gd name="connsiteX0" fmla="*/ 7144 w 9525"/>
                <a:gd name="connsiteY0" fmla="*/ 9269 h 19050"/>
                <a:gd name="connsiteX1" fmla="*/ 7144 w 9525"/>
                <a:gd name="connsiteY1" fmla="*/ 9269 h 19050"/>
              </a:gdLst>
              <a:ahLst/>
              <a:cxnLst>
                <a:cxn ang="0">
                  <a:pos x="connsiteX0" y="connsiteY0"/>
                </a:cxn>
                <a:cxn ang="0">
                  <a:pos x="connsiteX1" y="connsiteY1"/>
                </a:cxn>
              </a:cxnLst>
              <a:rect l="l" t="t" r="r" b="b"/>
              <a:pathLst>
                <a:path w="9525" h="19050">
                  <a:moveTo>
                    <a:pt x="7144" y="9269"/>
                  </a:moveTo>
                  <a:cubicBezTo>
                    <a:pt x="10001" y="697"/>
                    <a:pt x="8096" y="21652"/>
                    <a:pt x="7144" y="9269"/>
                  </a:cubicBezTo>
                  <a:close/>
                </a:path>
              </a:pathLst>
            </a:custGeom>
            <a:grp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38AAC76A-EEED-44BF-8555-0CCB503B490A}"/>
                </a:ext>
              </a:extLst>
            </p:cNvPr>
            <p:cNvSpPr/>
            <p:nvPr/>
          </p:nvSpPr>
          <p:spPr>
            <a:xfrm>
              <a:off x="7690961" y="1042182"/>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12859" y="3663"/>
                    <a:pt x="8096" y="9378"/>
                    <a:pt x="7144" y="10330"/>
                  </a:cubicBezTo>
                  <a:close/>
                </a:path>
              </a:pathLst>
            </a:custGeom>
            <a:grp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C8E2DB66-7C53-418F-880A-EA4323988AA5}"/>
                </a:ext>
              </a:extLst>
            </p:cNvPr>
            <p:cNvSpPr/>
            <p:nvPr/>
          </p:nvSpPr>
          <p:spPr>
            <a:xfrm>
              <a:off x="7612856" y="932688"/>
              <a:ext cx="9525" cy="9525"/>
            </a:xfrm>
            <a:custGeom>
              <a:avLst/>
              <a:gdLst>
                <a:gd name="connsiteX0" fmla="*/ 10001 w 9525"/>
                <a:gd name="connsiteY0" fmla="*/ 8381 h 9525"/>
                <a:gd name="connsiteX1" fmla="*/ 7144 w 9525"/>
                <a:gd name="connsiteY1" fmla="*/ 9334 h 9525"/>
                <a:gd name="connsiteX2" fmla="*/ 10001 w 9525"/>
                <a:gd name="connsiteY2" fmla="*/ 8381 h 9525"/>
              </a:gdLst>
              <a:ahLst/>
              <a:cxnLst>
                <a:cxn ang="0">
                  <a:pos x="connsiteX0" y="connsiteY0"/>
                </a:cxn>
                <a:cxn ang="0">
                  <a:pos x="connsiteX1" y="connsiteY1"/>
                </a:cxn>
                <a:cxn ang="0">
                  <a:pos x="connsiteX2" y="connsiteY2"/>
                </a:cxn>
              </a:cxnLst>
              <a:rect l="l" t="t" r="r" b="b"/>
              <a:pathLst>
                <a:path w="9525" h="9525">
                  <a:moveTo>
                    <a:pt x="10001" y="8381"/>
                  </a:moveTo>
                  <a:cubicBezTo>
                    <a:pt x="9049" y="5524"/>
                    <a:pt x="8096" y="8381"/>
                    <a:pt x="7144" y="9334"/>
                  </a:cubicBezTo>
                  <a:cubicBezTo>
                    <a:pt x="7144" y="9334"/>
                    <a:pt x="9049" y="10286"/>
                    <a:pt x="10001" y="8381"/>
                  </a:cubicBezTo>
                  <a:close/>
                </a:path>
              </a:pathLst>
            </a:custGeom>
            <a:grp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39B15569-AE16-4D05-9173-7B4CDBA4A3F6}"/>
                </a:ext>
              </a:extLst>
            </p:cNvPr>
            <p:cNvSpPr/>
            <p:nvPr/>
          </p:nvSpPr>
          <p:spPr>
            <a:xfrm>
              <a:off x="6955771" y="1016793"/>
              <a:ext cx="28575" cy="9525"/>
            </a:xfrm>
            <a:custGeom>
              <a:avLst/>
              <a:gdLst>
                <a:gd name="connsiteX0" fmla="*/ 28911 w 28575"/>
                <a:gd name="connsiteY0" fmla="*/ 7144 h 9525"/>
                <a:gd name="connsiteX1" fmla="*/ 28911 w 28575"/>
                <a:gd name="connsiteY1" fmla="*/ 7144 h 9525"/>
              </a:gdLst>
              <a:ahLst/>
              <a:cxnLst>
                <a:cxn ang="0">
                  <a:pos x="connsiteX0" y="connsiteY0"/>
                </a:cxn>
                <a:cxn ang="0">
                  <a:pos x="connsiteX1" y="connsiteY1"/>
                </a:cxn>
              </a:cxnLst>
              <a:rect l="l" t="t" r="r" b="b"/>
              <a:pathLst>
                <a:path w="28575" h="9525">
                  <a:moveTo>
                    <a:pt x="28911" y="7144"/>
                  </a:moveTo>
                  <a:cubicBezTo>
                    <a:pt x="19386" y="7144"/>
                    <a:pt x="-14903" y="10954"/>
                    <a:pt x="28911" y="7144"/>
                  </a:cubicBezTo>
                  <a:close/>
                </a:path>
              </a:pathLst>
            </a:custGeom>
            <a:grp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FF2BAD92-263D-4068-AB7D-5EAB7E220E84}"/>
                </a:ext>
              </a:extLst>
            </p:cNvPr>
            <p:cNvSpPr/>
            <p:nvPr/>
          </p:nvSpPr>
          <p:spPr>
            <a:xfrm>
              <a:off x="7543324" y="954936"/>
              <a:ext cx="19050" cy="19050"/>
            </a:xfrm>
            <a:custGeom>
              <a:avLst/>
              <a:gdLst>
                <a:gd name="connsiteX0" fmla="*/ 7144 w 19050"/>
                <a:gd name="connsiteY0" fmla="*/ 16613 h 19050"/>
                <a:gd name="connsiteX1" fmla="*/ 7144 w 19050"/>
                <a:gd name="connsiteY1" fmla="*/ 16613 h 19050"/>
              </a:gdLst>
              <a:ahLst/>
              <a:cxnLst>
                <a:cxn ang="0">
                  <a:pos x="connsiteX0" y="connsiteY0"/>
                </a:cxn>
                <a:cxn ang="0">
                  <a:pos x="connsiteX1" y="connsiteY1"/>
                </a:cxn>
              </a:cxnLst>
              <a:rect l="l" t="t" r="r" b="b"/>
              <a:pathLst>
                <a:path w="19050" h="19050">
                  <a:moveTo>
                    <a:pt x="7144" y="16613"/>
                  </a:moveTo>
                  <a:cubicBezTo>
                    <a:pt x="34766" y="-1484"/>
                    <a:pt x="10954" y="10898"/>
                    <a:pt x="7144" y="16613"/>
                  </a:cubicBezTo>
                  <a:close/>
                </a:path>
              </a:pathLst>
            </a:custGeom>
            <a:grp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113C107E-7E64-4D13-9C6B-BE1F1F14C03C}"/>
                </a:ext>
              </a:extLst>
            </p:cNvPr>
            <p:cNvSpPr/>
            <p:nvPr/>
          </p:nvSpPr>
          <p:spPr>
            <a:xfrm>
              <a:off x="7542242" y="938688"/>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21431"/>
                    <a:pt x="6320" y="18574"/>
                    <a:pt x="7273" y="7144"/>
                  </a:cubicBezTo>
                  <a:close/>
                </a:path>
              </a:pathLst>
            </a:custGeom>
            <a:grp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A8D2C831-8831-49EC-8260-3CA61FAC9C44}"/>
                </a:ext>
              </a:extLst>
            </p:cNvPr>
            <p:cNvSpPr/>
            <p:nvPr/>
          </p:nvSpPr>
          <p:spPr>
            <a:xfrm>
              <a:off x="7580867" y="106537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4764"/>
                    <a:pt x="7701" y="9049"/>
                    <a:pt x="8653" y="7144"/>
                  </a:cubicBezTo>
                  <a:close/>
                </a:path>
              </a:pathLst>
            </a:custGeom>
            <a:grp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F5824086-711B-4C17-BE02-9087325DC142}"/>
                </a:ext>
              </a:extLst>
            </p:cNvPr>
            <p:cNvSpPr/>
            <p:nvPr/>
          </p:nvSpPr>
          <p:spPr>
            <a:xfrm>
              <a:off x="7476209" y="933175"/>
              <a:ext cx="9525" cy="9525"/>
            </a:xfrm>
            <a:custGeom>
              <a:avLst/>
              <a:gdLst>
                <a:gd name="connsiteX0" fmla="*/ 9488 w 9525"/>
                <a:gd name="connsiteY0" fmla="*/ 10752 h 9525"/>
                <a:gd name="connsiteX1" fmla="*/ 9488 w 9525"/>
                <a:gd name="connsiteY1" fmla="*/ 10752 h 9525"/>
              </a:gdLst>
              <a:ahLst/>
              <a:cxnLst>
                <a:cxn ang="0">
                  <a:pos x="connsiteX0" y="connsiteY0"/>
                </a:cxn>
                <a:cxn ang="0">
                  <a:pos x="connsiteX1" y="connsiteY1"/>
                </a:cxn>
              </a:cxnLst>
              <a:rect l="l" t="t" r="r" b="b"/>
              <a:pathLst>
                <a:path w="9525" h="9525">
                  <a:moveTo>
                    <a:pt x="9488" y="10752"/>
                  </a:moveTo>
                  <a:cubicBezTo>
                    <a:pt x="8536" y="9800"/>
                    <a:pt x="4726" y="3132"/>
                    <a:pt x="9488" y="10752"/>
                  </a:cubicBezTo>
                  <a:close/>
                </a:path>
              </a:pathLst>
            </a:custGeom>
            <a:grp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20E622CF-9C92-4D70-8CCA-24F937311CDF}"/>
                </a:ext>
              </a:extLst>
            </p:cNvPr>
            <p:cNvSpPr/>
            <p:nvPr/>
          </p:nvSpPr>
          <p:spPr>
            <a:xfrm>
              <a:off x="7478554" y="93392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lnTo>
                    <a:pt x="8096" y="7144"/>
                  </a:lnTo>
                  <a:close/>
                </a:path>
              </a:pathLst>
            </a:custGeom>
            <a:grp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EE791029-30AD-4C9B-8045-30DFB74CF2BA}"/>
                </a:ext>
              </a:extLst>
            </p:cNvPr>
            <p:cNvSpPr/>
            <p:nvPr/>
          </p:nvSpPr>
          <p:spPr>
            <a:xfrm>
              <a:off x="7581424" y="107828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4764" y="6615"/>
                    <a:pt x="7144" y="7567"/>
                  </a:cubicBezTo>
                  <a:close/>
                </a:path>
              </a:pathLst>
            </a:custGeom>
            <a:grp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4BFB028C-633A-4E23-8901-EC17B73EDC99}"/>
                </a:ext>
              </a:extLst>
            </p:cNvPr>
            <p:cNvSpPr/>
            <p:nvPr/>
          </p:nvSpPr>
          <p:spPr>
            <a:xfrm>
              <a:off x="7552315" y="1046176"/>
              <a:ext cx="9525" cy="9525"/>
            </a:xfrm>
            <a:custGeom>
              <a:avLst/>
              <a:gdLst>
                <a:gd name="connsiteX0" fmla="*/ 7677 w 9525"/>
                <a:gd name="connsiteY0" fmla="*/ 9193 h 9525"/>
                <a:gd name="connsiteX1" fmla="*/ 9582 w 9525"/>
                <a:gd name="connsiteY1" fmla="*/ 7288 h 9525"/>
                <a:gd name="connsiteX2" fmla="*/ 7677 w 9525"/>
                <a:gd name="connsiteY2" fmla="*/ 9193 h 9525"/>
              </a:gdLst>
              <a:ahLst/>
              <a:cxnLst>
                <a:cxn ang="0">
                  <a:pos x="connsiteX0" y="connsiteY0"/>
                </a:cxn>
                <a:cxn ang="0">
                  <a:pos x="connsiteX1" y="connsiteY1"/>
                </a:cxn>
                <a:cxn ang="0">
                  <a:pos x="connsiteX2" y="connsiteY2"/>
                </a:cxn>
              </a:cxnLst>
              <a:rect l="l" t="t" r="r" b="b"/>
              <a:pathLst>
                <a:path w="9525" h="9525">
                  <a:moveTo>
                    <a:pt x="7677" y="9193"/>
                  </a:moveTo>
                  <a:lnTo>
                    <a:pt x="9582" y="7288"/>
                  </a:lnTo>
                  <a:cubicBezTo>
                    <a:pt x="9582" y="8241"/>
                    <a:pt x="5772" y="5383"/>
                    <a:pt x="7677" y="9193"/>
                  </a:cubicBezTo>
                  <a:close/>
                </a:path>
              </a:pathLst>
            </a:custGeom>
            <a:grp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4DF3B06D-0DF4-43DF-BE63-507A26B73B0E}"/>
                </a:ext>
              </a:extLst>
            </p:cNvPr>
            <p:cNvSpPr/>
            <p:nvPr/>
          </p:nvSpPr>
          <p:spPr>
            <a:xfrm>
              <a:off x="7456738" y="936783"/>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6" y="8096"/>
                    <a:pt x="9909" y="7144"/>
                  </a:cubicBezTo>
                  <a:close/>
                </a:path>
              </a:pathLst>
            </a:custGeom>
            <a:grp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D5E6B6D6-AEF1-4237-B3AB-81848B8C8F3E}"/>
                </a:ext>
              </a:extLst>
            </p:cNvPr>
            <p:cNvSpPr/>
            <p:nvPr/>
          </p:nvSpPr>
          <p:spPr>
            <a:xfrm>
              <a:off x="7533553" y="1068228"/>
              <a:ext cx="9525" cy="19050"/>
            </a:xfrm>
            <a:custGeom>
              <a:avLst/>
              <a:gdLst>
                <a:gd name="connsiteX0" fmla="*/ 9294 w 9525"/>
                <a:gd name="connsiteY0" fmla="*/ 7144 h 19050"/>
                <a:gd name="connsiteX1" fmla="*/ 8342 w 9525"/>
                <a:gd name="connsiteY1" fmla="*/ 12859 h 19050"/>
                <a:gd name="connsiteX2" fmla="*/ 9294 w 9525"/>
                <a:gd name="connsiteY2" fmla="*/ 7144 h 19050"/>
              </a:gdLst>
              <a:ahLst/>
              <a:cxnLst>
                <a:cxn ang="0">
                  <a:pos x="connsiteX0" y="connsiteY0"/>
                </a:cxn>
                <a:cxn ang="0">
                  <a:pos x="connsiteX1" y="connsiteY1"/>
                </a:cxn>
                <a:cxn ang="0">
                  <a:pos x="connsiteX2" y="connsiteY2"/>
                </a:cxn>
              </a:cxnLst>
              <a:rect l="l" t="t" r="r" b="b"/>
              <a:pathLst>
                <a:path w="9525" h="19050">
                  <a:moveTo>
                    <a:pt x="9294" y="7144"/>
                  </a:moveTo>
                  <a:cubicBezTo>
                    <a:pt x="11199" y="11906"/>
                    <a:pt x="4532" y="9049"/>
                    <a:pt x="8342" y="12859"/>
                  </a:cubicBezTo>
                  <a:cubicBezTo>
                    <a:pt x="12152" y="11906"/>
                    <a:pt x="10247" y="9049"/>
                    <a:pt x="9294" y="7144"/>
                  </a:cubicBezTo>
                  <a:close/>
                </a:path>
              </a:pathLst>
            </a:custGeom>
            <a:grp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D85E760-0386-4242-AFCD-7B3131FD2ECB}"/>
                </a:ext>
              </a:extLst>
            </p:cNvPr>
            <p:cNvSpPr/>
            <p:nvPr/>
          </p:nvSpPr>
          <p:spPr>
            <a:xfrm>
              <a:off x="7458551" y="10301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8096"/>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6C1E4A39-3F46-45EE-AB6E-CF2EA88B0950}"/>
                </a:ext>
              </a:extLst>
            </p:cNvPr>
            <p:cNvSpPr/>
            <p:nvPr/>
          </p:nvSpPr>
          <p:spPr>
            <a:xfrm>
              <a:off x="7459504" y="1029028"/>
              <a:ext cx="9525" cy="9525"/>
            </a:xfrm>
            <a:custGeom>
              <a:avLst/>
              <a:gdLst>
                <a:gd name="connsiteX0" fmla="*/ 7144 w 9525"/>
                <a:gd name="connsiteY0" fmla="*/ 8244 h 9525"/>
                <a:gd name="connsiteX1" fmla="*/ 1095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8096" y="8244"/>
                    <a:pt x="10001" y="10149"/>
                    <a:pt x="10954" y="8244"/>
                  </a:cubicBezTo>
                  <a:cubicBezTo>
                    <a:pt x="9049" y="6339"/>
                    <a:pt x="8096" y="7291"/>
                    <a:pt x="7144" y="8244"/>
                  </a:cubicBezTo>
                  <a:close/>
                </a:path>
              </a:pathLst>
            </a:custGeom>
            <a:grp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CB87CC51-0E44-4D3E-ACCB-6B48B6D60E2C}"/>
                </a:ext>
              </a:extLst>
            </p:cNvPr>
            <p:cNvSpPr/>
            <p:nvPr/>
          </p:nvSpPr>
          <p:spPr>
            <a:xfrm>
              <a:off x="7445121" y="1029686"/>
              <a:ext cx="9525" cy="9525"/>
            </a:xfrm>
            <a:custGeom>
              <a:avLst/>
              <a:gdLst>
                <a:gd name="connsiteX0" fmla="*/ 7239 w 9525"/>
                <a:gd name="connsiteY0" fmla="*/ 10443 h 9525"/>
                <a:gd name="connsiteX1" fmla="*/ 7239 w 9525"/>
                <a:gd name="connsiteY1" fmla="*/ 10443 h 9525"/>
              </a:gdLst>
              <a:ahLst/>
              <a:cxnLst>
                <a:cxn ang="0">
                  <a:pos x="connsiteX0" y="connsiteY0"/>
                </a:cxn>
                <a:cxn ang="0">
                  <a:pos x="connsiteX1" y="connsiteY1"/>
                </a:cxn>
              </a:cxnLst>
              <a:rect l="l" t="t" r="r" b="b"/>
              <a:pathLst>
                <a:path w="9525" h="9525">
                  <a:moveTo>
                    <a:pt x="7239" y="10443"/>
                  </a:moveTo>
                  <a:cubicBezTo>
                    <a:pt x="12954" y="4728"/>
                    <a:pt x="6286" y="7586"/>
                    <a:pt x="7239" y="10443"/>
                  </a:cubicBezTo>
                  <a:close/>
                </a:path>
              </a:pathLst>
            </a:custGeom>
            <a:grp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D81BC30D-D4E3-48A0-A71B-A872CEFBC249}"/>
                </a:ext>
              </a:extLst>
            </p:cNvPr>
            <p:cNvSpPr/>
            <p:nvPr/>
          </p:nvSpPr>
          <p:spPr>
            <a:xfrm>
              <a:off x="7347109" y="940446"/>
              <a:ext cx="19050" cy="9525"/>
            </a:xfrm>
            <a:custGeom>
              <a:avLst/>
              <a:gdLst>
                <a:gd name="connsiteX0" fmla="*/ 7144 w 19050"/>
                <a:gd name="connsiteY0" fmla="*/ 8244 h 9525"/>
                <a:gd name="connsiteX1" fmla="*/ 7144 w 19050"/>
                <a:gd name="connsiteY1" fmla="*/ 8244 h 9525"/>
              </a:gdLst>
              <a:ahLst/>
              <a:cxnLst>
                <a:cxn ang="0">
                  <a:pos x="connsiteX0" y="connsiteY0"/>
                </a:cxn>
                <a:cxn ang="0">
                  <a:pos x="connsiteX1" y="connsiteY1"/>
                </a:cxn>
              </a:cxnLst>
              <a:rect l="l" t="t" r="r" b="b"/>
              <a:pathLst>
                <a:path w="19050" h="9525">
                  <a:moveTo>
                    <a:pt x="7144" y="8244"/>
                  </a:moveTo>
                  <a:cubicBezTo>
                    <a:pt x="21431" y="12054"/>
                    <a:pt x="17621" y="4434"/>
                    <a:pt x="7144" y="8244"/>
                  </a:cubicBezTo>
                  <a:close/>
                </a:path>
              </a:pathLst>
            </a:custGeom>
            <a:grp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EA5BBCDA-8997-492F-A3A5-1D446BA85F5C}"/>
                </a:ext>
              </a:extLst>
            </p:cNvPr>
            <p:cNvSpPr/>
            <p:nvPr/>
          </p:nvSpPr>
          <p:spPr>
            <a:xfrm>
              <a:off x="7358539" y="938688"/>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8096"/>
                    <a:pt x="7144" y="8096"/>
                    <a:pt x="7144" y="8096"/>
                  </a:cubicBezTo>
                  <a:close/>
                </a:path>
              </a:pathLst>
            </a:custGeom>
            <a:grp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BF0AF1CE-E380-4070-B1BB-220F72DDB1F3}"/>
                </a:ext>
              </a:extLst>
            </p:cNvPr>
            <p:cNvSpPr/>
            <p:nvPr/>
          </p:nvSpPr>
          <p:spPr>
            <a:xfrm>
              <a:off x="7501625" y="1081563"/>
              <a:ext cx="9525" cy="19050"/>
            </a:xfrm>
            <a:custGeom>
              <a:avLst/>
              <a:gdLst>
                <a:gd name="connsiteX0" fmla="*/ 8837 w 9525"/>
                <a:gd name="connsiteY0" fmla="*/ 7144 h 19050"/>
                <a:gd name="connsiteX1" fmla="*/ 8837 w 9525"/>
                <a:gd name="connsiteY1" fmla="*/ 7144 h 19050"/>
              </a:gdLst>
              <a:ahLst/>
              <a:cxnLst>
                <a:cxn ang="0">
                  <a:pos x="connsiteX0" y="connsiteY0"/>
                </a:cxn>
                <a:cxn ang="0">
                  <a:pos x="connsiteX1" y="connsiteY1"/>
                </a:cxn>
              </a:cxnLst>
              <a:rect l="l" t="t" r="r" b="b"/>
              <a:pathLst>
                <a:path w="9525" h="19050">
                  <a:moveTo>
                    <a:pt x="8837" y="7144"/>
                  </a:moveTo>
                  <a:cubicBezTo>
                    <a:pt x="5027" y="20479"/>
                    <a:pt x="8837" y="9049"/>
                    <a:pt x="8837" y="7144"/>
                  </a:cubicBezTo>
                  <a:close/>
                </a:path>
              </a:pathLst>
            </a:custGeom>
            <a:grp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05511A29-75FC-41BB-8E9A-3A7485845F3C}"/>
                </a:ext>
              </a:extLst>
            </p:cNvPr>
            <p:cNvSpPr/>
            <p:nvPr/>
          </p:nvSpPr>
          <p:spPr>
            <a:xfrm>
              <a:off x="7340288" y="939565"/>
              <a:ext cx="9525" cy="9525"/>
            </a:xfrm>
            <a:custGeom>
              <a:avLst/>
              <a:gdLst>
                <a:gd name="connsiteX0" fmla="*/ 7297 w 9525"/>
                <a:gd name="connsiteY0" fmla="*/ 8172 h 9525"/>
                <a:gd name="connsiteX1" fmla="*/ 10154 w 9525"/>
                <a:gd name="connsiteY1" fmla="*/ 9125 h 9525"/>
                <a:gd name="connsiteX2" fmla="*/ 7297 w 9525"/>
                <a:gd name="connsiteY2" fmla="*/ 8172 h 9525"/>
              </a:gdLst>
              <a:ahLst/>
              <a:cxnLst>
                <a:cxn ang="0">
                  <a:pos x="connsiteX0" y="connsiteY0"/>
                </a:cxn>
                <a:cxn ang="0">
                  <a:pos x="connsiteX1" y="connsiteY1"/>
                </a:cxn>
                <a:cxn ang="0">
                  <a:pos x="connsiteX2" y="connsiteY2"/>
                </a:cxn>
              </a:cxnLst>
              <a:rect l="l" t="t" r="r" b="b"/>
              <a:pathLst>
                <a:path w="9525" h="9525">
                  <a:moveTo>
                    <a:pt x="7297" y="8172"/>
                  </a:moveTo>
                  <a:cubicBezTo>
                    <a:pt x="8249" y="8172"/>
                    <a:pt x="9202" y="8172"/>
                    <a:pt x="10154" y="9125"/>
                  </a:cubicBezTo>
                  <a:cubicBezTo>
                    <a:pt x="10154" y="5315"/>
                    <a:pt x="6344" y="8172"/>
                    <a:pt x="7297" y="8172"/>
                  </a:cubicBezTo>
                  <a:close/>
                </a:path>
              </a:pathLst>
            </a:custGeom>
            <a:grp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79875EB2-2B3D-478E-A9CF-3E31B823468D}"/>
                </a:ext>
              </a:extLst>
            </p:cNvPr>
            <p:cNvSpPr/>
            <p:nvPr/>
          </p:nvSpPr>
          <p:spPr>
            <a:xfrm>
              <a:off x="7398544" y="1026861"/>
              <a:ext cx="19050" cy="9525"/>
            </a:xfrm>
            <a:custGeom>
              <a:avLst/>
              <a:gdLst>
                <a:gd name="connsiteX0" fmla="*/ 7144 w 19050"/>
                <a:gd name="connsiteY0" fmla="*/ 9458 h 9525"/>
                <a:gd name="connsiteX1" fmla="*/ 11906 w 19050"/>
                <a:gd name="connsiteY1" fmla="*/ 10411 h 9525"/>
                <a:gd name="connsiteX2" fmla="*/ 7144 w 19050"/>
                <a:gd name="connsiteY2" fmla="*/ 9458 h 9525"/>
              </a:gdLst>
              <a:ahLst/>
              <a:cxnLst>
                <a:cxn ang="0">
                  <a:pos x="connsiteX0" y="connsiteY0"/>
                </a:cxn>
                <a:cxn ang="0">
                  <a:pos x="connsiteX1" y="connsiteY1"/>
                </a:cxn>
                <a:cxn ang="0">
                  <a:pos x="connsiteX2" y="connsiteY2"/>
                </a:cxn>
              </a:cxnLst>
              <a:rect l="l" t="t" r="r" b="b"/>
              <a:pathLst>
                <a:path w="19050" h="9525">
                  <a:moveTo>
                    <a:pt x="7144" y="9458"/>
                  </a:moveTo>
                  <a:cubicBezTo>
                    <a:pt x="8096" y="11363"/>
                    <a:pt x="10001" y="10411"/>
                    <a:pt x="11906" y="10411"/>
                  </a:cubicBezTo>
                  <a:cubicBezTo>
                    <a:pt x="10001" y="10411"/>
                    <a:pt x="8096" y="3743"/>
                    <a:pt x="7144" y="9458"/>
                  </a:cubicBezTo>
                  <a:close/>
                </a:path>
              </a:pathLst>
            </a:custGeom>
            <a:grp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3A630964-C1B1-4959-AD43-E84F97139BEC}"/>
                </a:ext>
              </a:extLst>
            </p:cNvPr>
            <p:cNvSpPr/>
            <p:nvPr/>
          </p:nvSpPr>
          <p:spPr>
            <a:xfrm>
              <a:off x="7329964" y="956592"/>
              <a:ext cx="9525" cy="19050"/>
            </a:xfrm>
            <a:custGeom>
              <a:avLst/>
              <a:gdLst>
                <a:gd name="connsiteX0" fmla="*/ 7144 w 9525"/>
                <a:gd name="connsiteY0" fmla="*/ 8290 h 19050"/>
                <a:gd name="connsiteX1" fmla="*/ 9049 w 9525"/>
                <a:gd name="connsiteY1" fmla="*/ 14005 h 19050"/>
                <a:gd name="connsiteX2" fmla="*/ 7144 w 9525"/>
                <a:gd name="connsiteY2" fmla="*/ 8290 h 19050"/>
              </a:gdLst>
              <a:ahLst/>
              <a:cxnLst>
                <a:cxn ang="0">
                  <a:pos x="connsiteX0" y="connsiteY0"/>
                </a:cxn>
                <a:cxn ang="0">
                  <a:pos x="connsiteX1" y="connsiteY1"/>
                </a:cxn>
                <a:cxn ang="0">
                  <a:pos x="connsiteX2" y="connsiteY2"/>
                </a:cxn>
              </a:cxnLst>
              <a:rect l="l" t="t" r="r" b="b"/>
              <a:pathLst>
                <a:path w="9525" h="19050">
                  <a:moveTo>
                    <a:pt x="7144" y="8290"/>
                  </a:moveTo>
                  <a:cubicBezTo>
                    <a:pt x="8096" y="8290"/>
                    <a:pt x="9049" y="11148"/>
                    <a:pt x="9049" y="14005"/>
                  </a:cubicBezTo>
                  <a:cubicBezTo>
                    <a:pt x="10001" y="11148"/>
                    <a:pt x="10954" y="4480"/>
                    <a:pt x="7144" y="8290"/>
                  </a:cubicBezTo>
                  <a:close/>
                </a:path>
              </a:pathLst>
            </a:custGeom>
            <a:grp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1753CDAE-2D3C-46B4-97C8-530DFD6A5472}"/>
                </a:ext>
              </a:extLst>
            </p:cNvPr>
            <p:cNvSpPr/>
            <p:nvPr/>
          </p:nvSpPr>
          <p:spPr>
            <a:xfrm>
              <a:off x="7390924" y="1028329"/>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5716" y="6085"/>
                    <a:pt x="7144" y="7990"/>
                  </a:cubicBezTo>
                  <a:close/>
                </a:path>
              </a:pathLst>
            </a:custGeom>
            <a:grp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8963D405-E160-42F0-AF50-4722C92FF195}"/>
                </a:ext>
              </a:extLst>
            </p:cNvPr>
            <p:cNvSpPr/>
            <p:nvPr/>
          </p:nvSpPr>
          <p:spPr>
            <a:xfrm>
              <a:off x="7407519" y="1069159"/>
              <a:ext cx="9525" cy="19050"/>
            </a:xfrm>
            <a:custGeom>
              <a:avLst/>
              <a:gdLst>
                <a:gd name="connsiteX0" fmla="*/ 7694 w 9525"/>
                <a:gd name="connsiteY0" fmla="*/ 20500 h 19050"/>
                <a:gd name="connsiteX1" fmla="*/ 7694 w 9525"/>
                <a:gd name="connsiteY1" fmla="*/ 20500 h 19050"/>
              </a:gdLst>
              <a:ahLst/>
              <a:cxnLst>
                <a:cxn ang="0">
                  <a:pos x="connsiteX0" y="connsiteY0"/>
                </a:cxn>
                <a:cxn ang="0">
                  <a:pos x="connsiteX1" y="connsiteY1"/>
                </a:cxn>
              </a:cxnLst>
              <a:rect l="l" t="t" r="r" b="b"/>
              <a:pathLst>
                <a:path w="9525" h="19050">
                  <a:moveTo>
                    <a:pt x="7694" y="20500"/>
                  </a:moveTo>
                  <a:cubicBezTo>
                    <a:pt x="5789" y="23358"/>
                    <a:pt x="9599" y="-10932"/>
                    <a:pt x="7694" y="20500"/>
                  </a:cubicBezTo>
                  <a:close/>
                </a:path>
              </a:pathLst>
            </a:custGeom>
            <a:grp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6EA5D71E-3491-4F4E-9B3F-0ADCF8B9E227}"/>
                </a:ext>
              </a:extLst>
            </p:cNvPr>
            <p:cNvSpPr/>
            <p:nvPr/>
          </p:nvSpPr>
          <p:spPr>
            <a:xfrm>
              <a:off x="7400449" y="1073943"/>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grp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ED6D8CE9-457D-4795-996C-BD522D447AFB}"/>
                </a:ext>
              </a:extLst>
            </p:cNvPr>
            <p:cNvSpPr/>
            <p:nvPr/>
          </p:nvSpPr>
          <p:spPr>
            <a:xfrm>
              <a:off x="7319486" y="106060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8096" y="8096"/>
                    <a:pt x="8096" y="7144"/>
                  </a:cubicBezTo>
                  <a:cubicBezTo>
                    <a:pt x="7144" y="8096"/>
                    <a:pt x="7144" y="8096"/>
                    <a:pt x="7144" y="9049"/>
                  </a:cubicBezTo>
                  <a:close/>
                </a:path>
              </a:pathLst>
            </a:custGeom>
            <a:grp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A6EEC68B-8984-4F8C-AB8C-31CA202B5A99}"/>
                </a:ext>
              </a:extLst>
            </p:cNvPr>
            <p:cNvSpPr/>
            <p:nvPr/>
          </p:nvSpPr>
          <p:spPr>
            <a:xfrm>
              <a:off x="7383867" y="1077738"/>
              <a:ext cx="9525" cy="9525"/>
            </a:xfrm>
            <a:custGeom>
              <a:avLst/>
              <a:gdLst>
                <a:gd name="connsiteX0" fmla="*/ 8485 w 9525"/>
                <a:gd name="connsiteY0" fmla="*/ 9064 h 9525"/>
                <a:gd name="connsiteX1" fmla="*/ 8485 w 9525"/>
                <a:gd name="connsiteY1" fmla="*/ 9064 h 9525"/>
              </a:gdLst>
              <a:ahLst/>
              <a:cxnLst>
                <a:cxn ang="0">
                  <a:pos x="connsiteX0" y="connsiteY0"/>
                </a:cxn>
                <a:cxn ang="0">
                  <a:pos x="connsiteX1" y="connsiteY1"/>
                </a:cxn>
              </a:cxnLst>
              <a:rect l="l" t="t" r="r" b="b"/>
              <a:pathLst>
                <a:path w="9525" h="9525">
                  <a:moveTo>
                    <a:pt x="8485" y="9064"/>
                  </a:moveTo>
                  <a:cubicBezTo>
                    <a:pt x="4675" y="4302"/>
                    <a:pt x="10390" y="10017"/>
                    <a:pt x="8485" y="9064"/>
                  </a:cubicBezTo>
                  <a:close/>
                </a:path>
              </a:pathLst>
            </a:custGeom>
            <a:grp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889F2A37-207C-42A6-ADD2-CCB0155EAD52}"/>
                </a:ext>
              </a:extLst>
            </p:cNvPr>
            <p:cNvSpPr/>
            <p:nvPr/>
          </p:nvSpPr>
          <p:spPr>
            <a:xfrm>
              <a:off x="7280434" y="946511"/>
              <a:ext cx="9525" cy="9525"/>
            </a:xfrm>
            <a:custGeom>
              <a:avLst/>
              <a:gdLst>
                <a:gd name="connsiteX0" fmla="*/ 7144 w 9525"/>
                <a:gd name="connsiteY0" fmla="*/ 10751 h 9525"/>
                <a:gd name="connsiteX1" fmla="*/ 7144 w 9525"/>
                <a:gd name="connsiteY1" fmla="*/ 10751 h 9525"/>
              </a:gdLst>
              <a:ahLst/>
              <a:cxnLst>
                <a:cxn ang="0">
                  <a:pos x="connsiteX0" y="connsiteY0"/>
                </a:cxn>
                <a:cxn ang="0">
                  <a:pos x="connsiteX1" y="connsiteY1"/>
                </a:cxn>
              </a:cxnLst>
              <a:rect l="l" t="t" r="r" b="b"/>
              <a:pathLst>
                <a:path w="9525" h="9525">
                  <a:moveTo>
                    <a:pt x="7144" y="10751"/>
                  </a:moveTo>
                  <a:cubicBezTo>
                    <a:pt x="8096" y="5036"/>
                    <a:pt x="8096" y="6941"/>
                    <a:pt x="7144" y="10751"/>
                  </a:cubicBezTo>
                  <a:close/>
                </a:path>
              </a:pathLst>
            </a:custGeom>
            <a:grp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A39380BB-D432-4E5E-B0DB-FBDAADD7D68F}"/>
                </a:ext>
              </a:extLst>
            </p:cNvPr>
            <p:cNvSpPr/>
            <p:nvPr/>
          </p:nvSpPr>
          <p:spPr>
            <a:xfrm>
              <a:off x="7278529" y="946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89E018A8-AC61-43C6-85BA-6D3BB773113E}"/>
                </a:ext>
              </a:extLst>
            </p:cNvPr>
            <p:cNvSpPr/>
            <p:nvPr/>
          </p:nvSpPr>
          <p:spPr>
            <a:xfrm>
              <a:off x="7328059" y="1055846"/>
              <a:ext cx="9525" cy="9525"/>
            </a:xfrm>
            <a:custGeom>
              <a:avLst/>
              <a:gdLst>
                <a:gd name="connsiteX0" fmla="*/ 7144 w 9525"/>
                <a:gd name="connsiteY0" fmla="*/ 9049 h 9525"/>
                <a:gd name="connsiteX1" fmla="*/ 1095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9049"/>
                    <a:pt x="10954" y="8096"/>
                  </a:cubicBezTo>
                  <a:cubicBezTo>
                    <a:pt x="10954" y="7144"/>
                    <a:pt x="7144" y="6191"/>
                    <a:pt x="7144" y="9049"/>
                  </a:cubicBezTo>
                  <a:close/>
                </a:path>
              </a:pathLst>
            </a:custGeom>
            <a:grp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F4D00CF1-FA95-4918-845F-F145B53E3103}"/>
                </a:ext>
              </a:extLst>
            </p:cNvPr>
            <p:cNvSpPr/>
            <p:nvPr/>
          </p:nvSpPr>
          <p:spPr>
            <a:xfrm>
              <a:off x="7266146" y="95900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15716" y="3969"/>
                    <a:pt x="7144" y="9684"/>
                    <a:pt x="7144" y="9684"/>
                  </a:cubicBezTo>
                  <a:close/>
                </a:path>
              </a:pathLst>
            </a:custGeom>
            <a:grp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6D056001-FF52-4FEF-998B-AD8A39759CD8}"/>
                </a:ext>
              </a:extLst>
            </p:cNvPr>
            <p:cNvSpPr/>
            <p:nvPr/>
          </p:nvSpPr>
          <p:spPr>
            <a:xfrm>
              <a:off x="7244864" y="952023"/>
              <a:ext cx="9525" cy="9525"/>
            </a:xfrm>
            <a:custGeom>
              <a:avLst/>
              <a:gdLst>
                <a:gd name="connsiteX0" fmla="*/ 10329 w 9525"/>
                <a:gd name="connsiteY0" fmla="*/ 7144 h 9525"/>
                <a:gd name="connsiteX1" fmla="*/ 10329 w 9525"/>
                <a:gd name="connsiteY1" fmla="*/ 7144 h 9525"/>
              </a:gdLst>
              <a:ahLst/>
              <a:cxnLst>
                <a:cxn ang="0">
                  <a:pos x="connsiteX0" y="connsiteY0"/>
                </a:cxn>
                <a:cxn ang="0">
                  <a:pos x="connsiteX1" y="connsiteY1"/>
                </a:cxn>
              </a:cxnLst>
              <a:rect l="l" t="t" r="r" b="b"/>
              <a:pathLst>
                <a:path w="9525" h="9525">
                  <a:moveTo>
                    <a:pt x="10329" y="7144"/>
                  </a:moveTo>
                  <a:cubicBezTo>
                    <a:pt x="11281" y="7144"/>
                    <a:pt x="2708" y="11906"/>
                    <a:pt x="10329" y="7144"/>
                  </a:cubicBezTo>
                  <a:close/>
                </a:path>
              </a:pathLst>
            </a:custGeom>
            <a:grp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77BBE46C-AC77-4821-9125-D926D7E0D5A5}"/>
                </a:ext>
              </a:extLst>
            </p:cNvPr>
            <p:cNvSpPr/>
            <p:nvPr/>
          </p:nvSpPr>
          <p:spPr>
            <a:xfrm>
              <a:off x="7286149" y="1100084"/>
              <a:ext cx="9525" cy="19050"/>
            </a:xfrm>
            <a:custGeom>
              <a:avLst/>
              <a:gdLst>
                <a:gd name="connsiteX0" fmla="*/ 7144 w 9525"/>
                <a:gd name="connsiteY0" fmla="*/ 14340 h 19050"/>
                <a:gd name="connsiteX1" fmla="*/ 7144 w 9525"/>
                <a:gd name="connsiteY1" fmla="*/ 14340 h 19050"/>
              </a:gdLst>
              <a:ahLst/>
              <a:cxnLst>
                <a:cxn ang="0">
                  <a:pos x="connsiteX0" y="connsiteY0"/>
                </a:cxn>
                <a:cxn ang="0">
                  <a:pos x="connsiteX1" y="connsiteY1"/>
                </a:cxn>
              </a:cxnLst>
              <a:rect l="l" t="t" r="r" b="b"/>
              <a:pathLst>
                <a:path w="9525" h="19050">
                  <a:moveTo>
                    <a:pt x="7144" y="14340"/>
                  </a:moveTo>
                  <a:cubicBezTo>
                    <a:pt x="7144" y="14340"/>
                    <a:pt x="10001" y="-1852"/>
                    <a:pt x="7144" y="14340"/>
                  </a:cubicBezTo>
                  <a:close/>
                </a:path>
              </a:pathLst>
            </a:custGeom>
            <a:grp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A29DFCD5-C669-4DA7-A224-D40AC5FA5582}"/>
                </a:ext>
              </a:extLst>
            </p:cNvPr>
            <p:cNvSpPr/>
            <p:nvPr/>
          </p:nvSpPr>
          <p:spPr>
            <a:xfrm>
              <a:off x="7064216" y="961548"/>
              <a:ext cx="95250" cy="76200"/>
            </a:xfrm>
            <a:custGeom>
              <a:avLst/>
              <a:gdLst>
                <a:gd name="connsiteX0" fmla="*/ 69056 w 95250"/>
                <a:gd name="connsiteY0" fmla="*/ 22384 h 76200"/>
                <a:gd name="connsiteX1" fmla="*/ 85249 w 95250"/>
                <a:gd name="connsiteY1" fmla="*/ 28099 h 76200"/>
                <a:gd name="connsiteX2" fmla="*/ 90964 w 95250"/>
                <a:gd name="connsiteY2" fmla="*/ 10001 h 76200"/>
                <a:gd name="connsiteX3" fmla="*/ 90011 w 95250"/>
                <a:gd name="connsiteY3" fmla="*/ 7144 h 76200"/>
                <a:gd name="connsiteX4" fmla="*/ 7144 w 95250"/>
                <a:gd name="connsiteY4" fmla="*/ 20479 h 76200"/>
                <a:gd name="connsiteX5" fmla="*/ 13811 w 95250"/>
                <a:gd name="connsiteY5" fmla="*/ 69056 h 76200"/>
                <a:gd name="connsiteX6" fmla="*/ 69056 w 95250"/>
                <a:gd name="connsiteY6" fmla="*/ 223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69056" y="22384"/>
                  </a:moveTo>
                  <a:cubicBezTo>
                    <a:pt x="69056" y="22384"/>
                    <a:pt x="77629" y="29051"/>
                    <a:pt x="85249" y="28099"/>
                  </a:cubicBezTo>
                  <a:cubicBezTo>
                    <a:pt x="78581" y="26194"/>
                    <a:pt x="88106" y="15716"/>
                    <a:pt x="90964" y="10001"/>
                  </a:cubicBezTo>
                  <a:cubicBezTo>
                    <a:pt x="90011" y="10001"/>
                    <a:pt x="89059" y="9049"/>
                    <a:pt x="90011" y="7144"/>
                  </a:cubicBezTo>
                  <a:cubicBezTo>
                    <a:pt x="73819" y="18574"/>
                    <a:pt x="34766" y="16669"/>
                    <a:pt x="7144" y="20479"/>
                  </a:cubicBezTo>
                  <a:cubicBezTo>
                    <a:pt x="20479" y="24289"/>
                    <a:pt x="13811" y="61436"/>
                    <a:pt x="13811" y="69056"/>
                  </a:cubicBezTo>
                  <a:cubicBezTo>
                    <a:pt x="25241" y="76676"/>
                    <a:pt x="71914" y="31909"/>
                    <a:pt x="69056" y="22384"/>
                  </a:cubicBezTo>
                  <a:close/>
                </a:path>
              </a:pathLst>
            </a:custGeom>
            <a:grp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8057F3E3-1F28-4576-A3A9-5DFBDCA18187}"/>
                </a:ext>
              </a:extLst>
            </p:cNvPr>
            <p:cNvSpPr/>
            <p:nvPr/>
          </p:nvSpPr>
          <p:spPr>
            <a:xfrm>
              <a:off x="7141369" y="9827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9049" y="6906"/>
                    <a:pt x="8096" y="6906"/>
                    <a:pt x="7144" y="7858"/>
                  </a:cubicBezTo>
                  <a:close/>
                </a:path>
              </a:pathLst>
            </a:custGeom>
            <a:grp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6EB28436-278C-47B0-B231-68A928E346D1}"/>
                </a:ext>
              </a:extLst>
            </p:cNvPr>
            <p:cNvSpPr/>
            <p:nvPr/>
          </p:nvSpPr>
          <p:spPr>
            <a:xfrm>
              <a:off x="7059454" y="975121"/>
              <a:ext cx="9525" cy="9525"/>
            </a:xfrm>
            <a:custGeom>
              <a:avLst/>
              <a:gdLst>
                <a:gd name="connsiteX0" fmla="*/ 7144 w 9525"/>
                <a:gd name="connsiteY0" fmla="*/ 7858 h 9525"/>
                <a:gd name="connsiteX1" fmla="*/ 10001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001" y="7858"/>
                  </a:lnTo>
                  <a:cubicBezTo>
                    <a:pt x="10001" y="6906"/>
                    <a:pt x="9049" y="6906"/>
                    <a:pt x="7144" y="7858"/>
                  </a:cubicBezTo>
                  <a:close/>
                </a:path>
              </a:pathLst>
            </a:custGeom>
            <a:grp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351E527B-C654-47F4-B4F1-EED53EEA81FB}"/>
                </a:ext>
              </a:extLst>
            </p:cNvPr>
            <p:cNvSpPr/>
            <p:nvPr/>
          </p:nvSpPr>
          <p:spPr>
            <a:xfrm>
              <a:off x="7152911" y="964882"/>
              <a:ext cx="9525" cy="9525"/>
            </a:xfrm>
            <a:custGeom>
              <a:avLst/>
              <a:gdLst>
                <a:gd name="connsiteX0" fmla="*/ 11794 w 9525"/>
                <a:gd name="connsiteY0" fmla="*/ 11430 h 9525"/>
                <a:gd name="connsiteX1" fmla="*/ 11794 w 9525"/>
                <a:gd name="connsiteY1" fmla="*/ 11430 h 9525"/>
              </a:gdLst>
              <a:ahLst/>
              <a:cxnLst>
                <a:cxn ang="0">
                  <a:pos x="connsiteX0" y="connsiteY0"/>
                </a:cxn>
                <a:cxn ang="0">
                  <a:pos x="connsiteX1" y="connsiteY1"/>
                </a:cxn>
              </a:cxnLst>
              <a:rect l="l" t="t" r="r" b="b"/>
              <a:pathLst>
                <a:path w="9525" h="9525">
                  <a:moveTo>
                    <a:pt x="11794" y="11430"/>
                  </a:moveTo>
                  <a:cubicBezTo>
                    <a:pt x="6079" y="5715"/>
                    <a:pt x="5126" y="5715"/>
                    <a:pt x="11794" y="11430"/>
                  </a:cubicBezTo>
                  <a:close/>
                </a:path>
              </a:pathLst>
            </a:custGeom>
            <a:grp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0701F5D7-2158-4650-8E0C-B4D409946D36}"/>
                </a:ext>
              </a:extLst>
            </p:cNvPr>
            <p:cNvSpPr/>
            <p:nvPr/>
          </p:nvSpPr>
          <p:spPr>
            <a:xfrm>
              <a:off x="7148832" y="960596"/>
              <a:ext cx="9525" cy="9525"/>
            </a:xfrm>
            <a:custGeom>
              <a:avLst/>
              <a:gdLst>
                <a:gd name="connsiteX0" fmla="*/ 7301 w 9525"/>
                <a:gd name="connsiteY0" fmla="*/ 7144 h 9525"/>
                <a:gd name="connsiteX1" fmla="*/ 7301 w 9525"/>
                <a:gd name="connsiteY1" fmla="*/ 7144 h 9525"/>
              </a:gdLst>
              <a:ahLst/>
              <a:cxnLst>
                <a:cxn ang="0">
                  <a:pos x="connsiteX0" y="connsiteY0"/>
                </a:cxn>
                <a:cxn ang="0">
                  <a:pos x="connsiteX1" y="connsiteY1"/>
                </a:cxn>
              </a:cxnLst>
              <a:rect l="l" t="t" r="r" b="b"/>
              <a:pathLst>
                <a:path w="9525" h="9525">
                  <a:moveTo>
                    <a:pt x="7301" y="7144"/>
                  </a:moveTo>
                  <a:cubicBezTo>
                    <a:pt x="6348" y="16669"/>
                    <a:pt x="10158" y="9049"/>
                    <a:pt x="7301" y="7144"/>
                  </a:cubicBezTo>
                  <a:close/>
                </a:path>
              </a:pathLst>
            </a:custGeom>
            <a:grp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BE356560-3553-424B-9074-EA59D2115AAE}"/>
                </a:ext>
              </a:extLst>
            </p:cNvPr>
            <p:cNvSpPr/>
            <p:nvPr/>
          </p:nvSpPr>
          <p:spPr>
            <a:xfrm>
              <a:off x="7159425" y="1098708"/>
              <a:ext cx="9525" cy="9525"/>
            </a:xfrm>
            <a:custGeom>
              <a:avLst/>
              <a:gdLst>
                <a:gd name="connsiteX0" fmla="*/ 10995 w 9525"/>
                <a:gd name="connsiteY0" fmla="*/ 7144 h 9525"/>
                <a:gd name="connsiteX1" fmla="*/ 10995 w 9525"/>
                <a:gd name="connsiteY1" fmla="*/ 7144 h 9525"/>
              </a:gdLst>
              <a:ahLst/>
              <a:cxnLst>
                <a:cxn ang="0">
                  <a:pos x="connsiteX0" y="connsiteY0"/>
                </a:cxn>
                <a:cxn ang="0">
                  <a:pos x="connsiteX1" y="connsiteY1"/>
                </a:cxn>
              </a:cxnLst>
              <a:rect l="l" t="t" r="r" b="b"/>
              <a:pathLst>
                <a:path w="9525" h="9525">
                  <a:moveTo>
                    <a:pt x="10995" y="7144"/>
                  </a:moveTo>
                  <a:cubicBezTo>
                    <a:pt x="9090" y="7144"/>
                    <a:pt x="3375" y="10954"/>
                    <a:pt x="10995" y="7144"/>
                  </a:cubicBezTo>
                  <a:close/>
                </a:path>
              </a:pathLst>
            </a:custGeom>
            <a:grp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154A6F9F-6931-4596-8B96-3CC130D7D41F}"/>
                </a:ext>
              </a:extLst>
            </p:cNvPr>
            <p:cNvSpPr/>
            <p:nvPr/>
          </p:nvSpPr>
          <p:spPr>
            <a:xfrm>
              <a:off x="7141369" y="1091088"/>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10954"/>
                    <a:pt x="11906" y="8096"/>
                    <a:pt x="12859" y="7144"/>
                  </a:cubicBezTo>
                  <a:cubicBezTo>
                    <a:pt x="9049" y="8096"/>
                    <a:pt x="10954" y="6191"/>
                    <a:pt x="7144" y="8096"/>
                  </a:cubicBezTo>
                  <a:close/>
                </a:path>
              </a:pathLst>
            </a:custGeom>
            <a:grp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9661D50B-29EB-4D89-9FA3-E32DFADB9AF9}"/>
                </a:ext>
              </a:extLst>
            </p:cNvPr>
            <p:cNvSpPr/>
            <p:nvPr/>
          </p:nvSpPr>
          <p:spPr>
            <a:xfrm>
              <a:off x="7146717" y="1124426"/>
              <a:ext cx="9525" cy="9525"/>
            </a:xfrm>
            <a:custGeom>
              <a:avLst/>
              <a:gdLst>
                <a:gd name="connsiteX0" fmla="*/ 10368 w 9525"/>
                <a:gd name="connsiteY0" fmla="*/ 7144 h 9525"/>
                <a:gd name="connsiteX1" fmla="*/ 10368 w 9525"/>
                <a:gd name="connsiteY1" fmla="*/ 7144 h 9525"/>
              </a:gdLst>
              <a:ahLst/>
              <a:cxnLst>
                <a:cxn ang="0">
                  <a:pos x="connsiteX0" y="connsiteY0"/>
                </a:cxn>
                <a:cxn ang="0">
                  <a:pos x="connsiteX1" y="connsiteY1"/>
                </a:cxn>
              </a:cxnLst>
              <a:rect l="l" t="t" r="r" b="b"/>
              <a:pathLst>
                <a:path w="9525" h="9525">
                  <a:moveTo>
                    <a:pt x="10368" y="7144"/>
                  </a:moveTo>
                  <a:cubicBezTo>
                    <a:pt x="6558" y="10001"/>
                    <a:pt x="5606" y="10954"/>
                    <a:pt x="10368" y="7144"/>
                  </a:cubicBezTo>
                  <a:close/>
                </a:path>
              </a:pathLst>
            </a:custGeom>
            <a:grp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7A2B1E94-304E-487F-88A7-DD3D906EB61E}"/>
                </a:ext>
              </a:extLst>
            </p:cNvPr>
            <p:cNvSpPr/>
            <p:nvPr/>
          </p:nvSpPr>
          <p:spPr>
            <a:xfrm>
              <a:off x="7036594" y="102631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5B315129-E263-4F81-B7E0-244A0FA06843}"/>
                </a:ext>
              </a:extLst>
            </p:cNvPr>
            <p:cNvSpPr/>
            <p:nvPr/>
          </p:nvSpPr>
          <p:spPr>
            <a:xfrm>
              <a:off x="7021354" y="976980"/>
              <a:ext cx="57150" cy="57150"/>
            </a:xfrm>
            <a:custGeom>
              <a:avLst/>
              <a:gdLst>
                <a:gd name="connsiteX0" fmla="*/ 50006 w 57150"/>
                <a:gd name="connsiteY0" fmla="*/ 49814 h 57150"/>
                <a:gd name="connsiteX1" fmla="*/ 7144 w 57150"/>
                <a:gd name="connsiteY1" fmla="*/ 53624 h 57150"/>
                <a:gd name="connsiteX2" fmla="*/ 20479 w 57150"/>
                <a:gd name="connsiteY2" fmla="*/ 53624 h 57150"/>
                <a:gd name="connsiteX3" fmla="*/ 33814 w 57150"/>
                <a:gd name="connsiteY3" fmla="*/ 15524 h 57150"/>
                <a:gd name="connsiteX4" fmla="*/ 50006 w 57150"/>
                <a:gd name="connsiteY4" fmla="*/ 4981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006" y="49814"/>
                  </a:moveTo>
                  <a:cubicBezTo>
                    <a:pt x="16669" y="26002"/>
                    <a:pt x="56674" y="-34958"/>
                    <a:pt x="7144" y="53624"/>
                  </a:cubicBezTo>
                  <a:cubicBezTo>
                    <a:pt x="15716" y="46957"/>
                    <a:pt x="20479" y="46957"/>
                    <a:pt x="20479" y="53624"/>
                  </a:cubicBezTo>
                  <a:cubicBezTo>
                    <a:pt x="20479" y="53624"/>
                    <a:pt x="24289" y="-2573"/>
                    <a:pt x="33814" y="15524"/>
                  </a:cubicBezTo>
                  <a:cubicBezTo>
                    <a:pt x="14764" y="25049"/>
                    <a:pt x="25241" y="68864"/>
                    <a:pt x="50006" y="49814"/>
                  </a:cubicBezTo>
                  <a:close/>
                </a:path>
              </a:pathLst>
            </a:custGeom>
            <a:grp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AEE0AAC0-A2C9-481B-875B-D2F0781670CF}"/>
                </a:ext>
              </a:extLst>
            </p:cNvPr>
            <p:cNvSpPr/>
            <p:nvPr/>
          </p:nvSpPr>
          <p:spPr>
            <a:xfrm>
              <a:off x="6977539" y="1022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C62D0EC9-FBD3-4CA1-A7B2-7B3632B86B42}"/>
                </a:ext>
              </a:extLst>
            </p:cNvPr>
            <p:cNvSpPr/>
            <p:nvPr/>
          </p:nvSpPr>
          <p:spPr>
            <a:xfrm>
              <a:off x="6980396" y="1017266"/>
              <a:ext cx="9525" cy="19050"/>
            </a:xfrm>
            <a:custGeom>
              <a:avLst/>
              <a:gdLst>
                <a:gd name="connsiteX0" fmla="*/ 7144 w 9525"/>
                <a:gd name="connsiteY0" fmla="*/ 13339 h 19050"/>
                <a:gd name="connsiteX1" fmla="*/ 7144 w 9525"/>
                <a:gd name="connsiteY1" fmla="*/ 13339 h 19050"/>
              </a:gdLst>
              <a:ahLst/>
              <a:cxnLst>
                <a:cxn ang="0">
                  <a:pos x="connsiteX0" y="connsiteY0"/>
                </a:cxn>
                <a:cxn ang="0">
                  <a:pos x="connsiteX1" y="connsiteY1"/>
                </a:cxn>
              </a:cxnLst>
              <a:rect l="l" t="t" r="r" b="b"/>
              <a:pathLst>
                <a:path w="9525" h="19050">
                  <a:moveTo>
                    <a:pt x="7144" y="13339"/>
                  </a:moveTo>
                  <a:cubicBezTo>
                    <a:pt x="7144" y="956"/>
                    <a:pt x="7144" y="10481"/>
                    <a:pt x="7144" y="13339"/>
                  </a:cubicBezTo>
                  <a:close/>
                </a:path>
              </a:pathLst>
            </a:custGeom>
            <a:grp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A548B94A-06CF-44ED-BC09-E69D9FD37936}"/>
                </a:ext>
              </a:extLst>
            </p:cNvPr>
            <p:cNvSpPr/>
            <p:nvPr/>
          </p:nvSpPr>
          <p:spPr>
            <a:xfrm>
              <a:off x="6986069" y="984408"/>
              <a:ext cx="19050" cy="19050"/>
            </a:xfrm>
            <a:custGeom>
              <a:avLst/>
              <a:gdLst>
                <a:gd name="connsiteX0" fmla="*/ 11948 w 19050"/>
                <a:gd name="connsiteY0" fmla="*/ 7144 h 19050"/>
                <a:gd name="connsiteX1" fmla="*/ 11948 w 19050"/>
                <a:gd name="connsiteY1" fmla="*/ 7144 h 19050"/>
              </a:gdLst>
              <a:ahLst/>
              <a:cxnLst>
                <a:cxn ang="0">
                  <a:pos x="connsiteX0" y="connsiteY0"/>
                </a:cxn>
                <a:cxn ang="0">
                  <a:pos x="connsiteX1" y="connsiteY1"/>
                </a:cxn>
              </a:cxnLst>
              <a:rect l="l" t="t" r="r" b="b"/>
              <a:pathLst>
                <a:path w="19050" h="19050">
                  <a:moveTo>
                    <a:pt x="11948" y="7144"/>
                  </a:moveTo>
                  <a:cubicBezTo>
                    <a:pt x="8138" y="9049"/>
                    <a:pt x="3375" y="34766"/>
                    <a:pt x="11948" y="7144"/>
                  </a:cubicBezTo>
                  <a:close/>
                </a:path>
              </a:pathLst>
            </a:custGeom>
            <a:grp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08247976-CC1D-428E-8E78-D3BF78BBA0D5}"/>
                </a:ext>
              </a:extLst>
            </p:cNvPr>
            <p:cNvSpPr/>
            <p:nvPr/>
          </p:nvSpPr>
          <p:spPr>
            <a:xfrm>
              <a:off x="7013734" y="9891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8096" y="12859"/>
                    <a:pt x="7144" y="7144"/>
                  </a:cubicBezTo>
                  <a:close/>
                </a:path>
              </a:pathLst>
            </a:custGeom>
            <a:grp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5EB015A6-7D03-485B-84C3-A1B8020DFD5F}"/>
                </a:ext>
              </a:extLst>
            </p:cNvPr>
            <p:cNvSpPr/>
            <p:nvPr/>
          </p:nvSpPr>
          <p:spPr>
            <a:xfrm>
              <a:off x="7010241" y="1019651"/>
              <a:ext cx="9525" cy="9525"/>
            </a:xfrm>
            <a:custGeom>
              <a:avLst/>
              <a:gdLst>
                <a:gd name="connsiteX0" fmla="*/ 9684 w 9525"/>
                <a:gd name="connsiteY0" fmla="*/ 7144 h 9525"/>
                <a:gd name="connsiteX1" fmla="*/ 9684 w 9525"/>
                <a:gd name="connsiteY1" fmla="*/ 7144 h 9525"/>
              </a:gdLst>
              <a:ahLst/>
              <a:cxnLst>
                <a:cxn ang="0">
                  <a:pos x="connsiteX0" y="connsiteY0"/>
                </a:cxn>
                <a:cxn ang="0">
                  <a:pos x="connsiteX1" y="connsiteY1"/>
                </a:cxn>
              </a:cxnLst>
              <a:rect l="l" t="t" r="r" b="b"/>
              <a:pathLst>
                <a:path w="9525" h="9525">
                  <a:moveTo>
                    <a:pt x="9684" y="7144"/>
                  </a:moveTo>
                  <a:cubicBezTo>
                    <a:pt x="9684" y="7144"/>
                    <a:pt x="3969" y="14764"/>
                    <a:pt x="9684" y="7144"/>
                  </a:cubicBezTo>
                  <a:close/>
                </a:path>
              </a:pathLst>
            </a:custGeom>
            <a:grp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5BF12F9A-AB0D-464B-A44A-EECC528C8767}"/>
                </a:ext>
              </a:extLst>
            </p:cNvPr>
            <p:cNvSpPr/>
            <p:nvPr/>
          </p:nvSpPr>
          <p:spPr>
            <a:xfrm>
              <a:off x="7002304" y="98821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7144"/>
                    <a:pt x="8096" y="7144"/>
                    <a:pt x="7144" y="7144"/>
                  </a:cubicBezTo>
                  <a:lnTo>
                    <a:pt x="10001" y="8096"/>
                  </a:lnTo>
                  <a:close/>
                </a:path>
              </a:pathLst>
            </a:custGeom>
            <a:grp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13961D9C-78AB-4FEC-B7D3-F5F6A0057B51}"/>
                </a:ext>
              </a:extLst>
            </p:cNvPr>
            <p:cNvSpPr/>
            <p:nvPr/>
          </p:nvSpPr>
          <p:spPr>
            <a:xfrm>
              <a:off x="7005253" y="1017005"/>
              <a:ext cx="9525" cy="9525"/>
            </a:xfrm>
            <a:custGeom>
              <a:avLst/>
              <a:gdLst>
                <a:gd name="connsiteX0" fmla="*/ 9909 w 9525"/>
                <a:gd name="connsiteY0" fmla="*/ 8837 h 9525"/>
                <a:gd name="connsiteX1" fmla="*/ 9909 w 9525"/>
                <a:gd name="connsiteY1" fmla="*/ 8837 h 9525"/>
              </a:gdLst>
              <a:ahLst/>
              <a:cxnLst>
                <a:cxn ang="0">
                  <a:pos x="connsiteX0" y="connsiteY0"/>
                </a:cxn>
                <a:cxn ang="0">
                  <a:pos x="connsiteX1" y="connsiteY1"/>
                </a:cxn>
              </a:cxnLst>
              <a:rect l="l" t="t" r="r" b="b"/>
              <a:pathLst>
                <a:path w="9525" h="9525">
                  <a:moveTo>
                    <a:pt x="9909" y="8837"/>
                  </a:moveTo>
                  <a:cubicBezTo>
                    <a:pt x="8956" y="8837"/>
                    <a:pt x="4194" y="5027"/>
                    <a:pt x="9909" y="8837"/>
                  </a:cubicBezTo>
                  <a:close/>
                </a:path>
              </a:pathLst>
            </a:custGeom>
            <a:grp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69EAF25E-6B75-49BD-9533-7396C823EDED}"/>
                </a:ext>
              </a:extLst>
            </p:cNvPr>
            <p:cNvSpPr/>
            <p:nvPr/>
          </p:nvSpPr>
          <p:spPr>
            <a:xfrm>
              <a:off x="7008532" y="978375"/>
              <a:ext cx="9525" cy="47625"/>
            </a:xfrm>
            <a:custGeom>
              <a:avLst/>
              <a:gdLst>
                <a:gd name="connsiteX0" fmla="*/ 9488 w 9525"/>
                <a:gd name="connsiteY0" fmla="*/ 48420 h 47625"/>
                <a:gd name="connsiteX1" fmla="*/ 9488 w 9525"/>
                <a:gd name="connsiteY1" fmla="*/ 48420 h 47625"/>
              </a:gdLst>
              <a:ahLst/>
              <a:cxnLst>
                <a:cxn ang="0">
                  <a:pos x="connsiteX0" y="connsiteY0"/>
                </a:cxn>
                <a:cxn ang="0">
                  <a:pos x="connsiteX1" y="connsiteY1"/>
                </a:cxn>
              </a:cxnLst>
              <a:rect l="l" t="t" r="r" b="b"/>
              <a:pathLst>
                <a:path w="9525" h="47625">
                  <a:moveTo>
                    <a:pt x="9488" y="48420"/>
                  </a:moveTo>
                  <a:cubicBezTo>
                    <a:pt x="4726" y="-43973"/>
                    <a:pt x="8536" y="47467"/>
                    <a:pt x="9488" y="48420"/>
                  </a:cubicBezTo>
                  <a:close/>
                </a:path>
              </a:pathLst>
            </a:custGeom>
            <a:grp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AA459D0C-E5C5-45F8-82E7-D4DBE77EB373}"/>
                </a:ext>
              </a:extLst>
            </p:cNvPr>
            <p:cNvSpPr/>
            <p:nvPr/>
          </p:nvSpPr>
          <p:spPr>
            <a:xfrm>
              <a:off x="7122411" y="1121568"/>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7" y="8096"/>
                    <a:pt x="9909" y="7144"/>
                  </a:cubicBezTo>
                  <a:close/>
                </a:path>
              </a:pathLst>
            </a:custGeom>
            <a:grp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727ADEEF-5BA6-4A9E-AF73-5A4FC2AFEC20}"/>
                </a:ext>
              </a:extLst>
            </p:cNvPr>
            <p:cNvSpPr/>
            <p:nvPr/>
          </p:nvSpPr>
          <p:spPr>
            <a:xfrm>
              <a:off x="7105174" y="1119663"/>
              <a:ext cx="9525" cy="9525"/>
            </a:xfrm>
            <a:custGeom>
              <a:avLst/>
              <a:gdLst>
                <a:gd name="connsiteX0" fmla="*/ 9049 w 9525"/>
                <a:gd name="connsiteY0" fmla="*/ 7144 h 9525"/>
                <a:gd name="connsiteX1" fmla="*/ 7144 w 9525"/>
                <a:gd name="connsiteY1" fmla="*/ 10001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10001"/>
                  </a:cubicBezTo>
                  <a:cubicBezTo>
                    <a:pt x="8096" y="9049"/>
                    <a:pt x="8096" y="8096"/>
                    <a:pt x="9049" y="7144"/>
                  </a:cubicBezTo>
                  <a:close/>
                </a:path>
              </a:pathLst>
            </a:custGeom>
            <a:grp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D910AF25-4B61-4B25-9A72-D7FEA5DC3A3F}"/>
                </a:ext>
              </a:extLst>
            </p:cNvPr>
            <p:cNvSpPr/>
            <p:nvPr/>
          </p:nvSpPr>
          <p:spPr>
            <a:xfrm>
              <a:off x="7089099" y="1121568"/>
              <a:ext cx="28575" cy="38100"/>
            </a:xfrm>
            <a:custGeom>
              <a:avLst/>
              <a:gdLst>
                <a:gd name="connsiteX0" fmla="*/ 14645 w 28575"/>
                <a:gd name="connsiteY0" fmla="*/ 34766 h 38100"/>
                <a:gd name="connsiteX1" fmla="*/ 23218 w 28575"/>
                <a:gd name="connsiteY1" fmla="*/ 7144 h 38100"/>
                <a:gd name="connsiteX2" fmla="*/ 14645 w 28575"/>
                <a:gd name="connsiteY2" fmla="*/ 34766 h 38100"/>
              </a:gdLst>
              <a:ahLst/>
              <a:cxnLst>
                <a:cxn ang="0">
                  <a:pos x="connsiteX0" y="connsiteY0"/>
                </a:cxn>
                <a:cxn ang="0">
                  <a:pos x="connsiteX1" y="connsiteY1"/>
                </a:cxn>
                <a:cxn ang="0">
                  <a:pos x="connsiteX2" y="connsiteY2"/>
                </a:cxn>
              </a:cxnLst>
              <a:rect l="l" t="t" r="r" b="b"/>
              <a:pathLst>
                <a:path w="28575" h="38100">
                  <a:moveTo>
                    <a:pt x="14645" y="34766"/>
                  </a:moveTo>
                  <a:cubicBezTo>
                    <a:pt x="9883" y="30004"/>
                    <a:pt x="17503" y="17621"/>
                    <a:pt x="23218" y="7144"/>
                  </a:cubicBezTo>
                  <a:cubicBezTo>
                    <a:pt x="-6309" y="29051"/>
                    <a:pt x="13693" y="25241"/>
                    <a:pt x="14645" y="34766"/>
                  </a:cubicBezTo>
                  <a:close/>
                </a:path>
              </a:pathLst>
            </a:custGeom>
            <a:grp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E210D099-3E59-4721-8111-F3B25C6F99FF}"/>
                </a:ext>
              </a:extLst>
            </p:cNvPr>
            <p:cNvSpPr/>
            <p:nvPr/>
          </p:nvSpPr>
          <p:spPr>
            <a:xfrm>
              <a:off x="7103269" y="1156103"/>
              <a:ext cx="9525" cy="9525"/>
            </a:xfrm>
            <a:custGeom>
              <a:avLst/>
              <a:gdLst>
                <a:gd name="connsiteX0" fmla="*/ 7144 w 9525"/>
                <a:gd name="connsiteY0" fmla="*/ 9756 h 9525"/>
                <a:gd name="connsiteX1" fmla="*/ 10001 w 9525"/>
                <a:gd name="connsiteY1" fmla="*/ 8804 h 9525"/>
                <a:gd name="connsiteX2" fmla="*/ 7144 w 9525"/>
                <a:gd name="connsiteY2" fmla="*/ 9756 h 9525"/>
              </a:gdLst>
              <a:ahLst/>
              <a:cxnLst>
                <a:cxn ang="0">
                  <a:pos x="connsiteX0" y="connsiteY0"/>
                </a:cxn>
                <a:cxn ang="0">
                  <a:pos x="connsiteX1" y="connsiteY1"/>
                </a:cxn>
                <a:cxn ang="0">
                  <a:pos x="connsiteX2" y="connsiteY2"/>
                </a:cxn>
              </a:cxnLst>
              <a:rect l="l" t="t" r="r" b="b"/>
              <a:pathLst>
                <a:path w="9525" h="9525">
                  <a:moveTo>
                    <a:pt x="7144" y="9756"/>
                  </a:moveTo>
                  <a:cubicBezTo>
                    <a:pt x="9049" y="9756"/>
                    <a:pt x="9049" y="9756"/>
                    <a:pt x="10001" y="8804"/>
                  </a:cubicBezTo>
                  <a:cubicBezTo>
                    <a:pt x="10001" y="4994"/>
                    <a:pt x="9049" y="8804"/>
                    <a:pt x="7144" y="9756"/>
                  </a:cubicBezTo>
                  <a:close/>
                </a:path>
              </a:pathLst>
            </a:custGeom>
            <a:grp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59EA3483-B051-4ABA-897E-50E35919F8C4}"/>
                </a:ext>
              </a:extLst>
            </p:cNvPr>
            <p:cNvSpPr/>
            <p:nvPr/>
          </p:nvSpPr>
          <p:spPr>
            <a:xfrm>
              <a:off x="7057830" y="1089183"/>
              <a:ext cx="9525" cy="19050"/>
            </a:xfrm>
            <a:custGeom>
              <a:avLst/>
              <a:gdLst>
                <a:gd name="connsiteX0" fmla="*/ 7814 w 9525"/>
                <a:gd name="connsiteY0" fmla="*/ 7144 h 19050"/>
                <a:gd name="connsiteX1" fmla="*/ 7814 w 9525"/>
                <a:gd name="connsiteY1" fmla="*/ 7144 h 19050"/>
              </a:gdLst>
              <a:ahLst/>
              <a:cxnLst>
                <a:cxn ang="0">
                  <a:pos x="connsiteX0" y="connsiteY0"/>
                </a:cxn>
                <a:cxn ang="0">
                  <a:pos x="connsiteX1" y="connsiteY1"/>
                </a:cxn>
              </a:cxnLst>
              <a:rect l="l" t="t" r="r" b="b"/>
              <a:pathLst>
                <a:path w="9525" h="19050">
                  <a:moveTo>
                    <a:pt x="7814" y="7144"/>
                  </a:moveTo>
                  <a:cubicBezTo>
                    <a:pt x="5910" y="17621"/>
                    <a:pt x="8767" y="10954"/>
                    <a:pt x="7814" y="7144"/>
                  </a:cubicBezTo>
                  <a:close/>
                </a:path>
              </a:pathLst>
            </a:custGeom>
            <a:grp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E445664F-A48F-46BE-AACC-F6326892CB2A}"/>
                </a:ext>
              </a:extLst>
            </p:cNvPr>
            <p:cNvSpPr/>
            <p:nvPr/>
          </p:nvSpPr>
          <p:spPr>
            <a:xfrm>
              <a:off x="7060406" y="109204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7144" y="8096"/>
                    <a:pt x="8096" y="8096"/>
                    <a:pt x="9049" y="7144"/>
                  </a:cubicBezTo>
                  <a:close/>
                </a:path>
              </a:pathLst>
            </a:custGeom>
            <a:grp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76BEA2E3-A175-4B10-80D3-117CF807B4FB}"/>
                </a:ext>
              </a:extLst>
            </p:cNvPr>
            <p:cNvSpPr/>
            <p:nvPr/>
          </p:nvSpPr>
          <p:spPr>
            <a:xfrm>
              <a:off x="7057549" y="10882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512CD8D6-4571-4F62-93F2-96D58AF22750}"/>
                </a:ext>
              </a:extLst>
            </p:cNvPr>
            <p:cNvSpPr/>
            <p:nvPr/>
          </p:nvSpPr>
          <p:spPr>
            <a:xfrm>
              <a:off x="6993731" y="984739"/>
              <a:ext cx="9525" cy="9525"/>
            </a:xfrm>
            <a:custGeom>
              <a:avLst/>
              <a:gdLst>
                <a:gd name="connsiteX0" fmla="*/ 10001 w 9525"/>
                <a:gd name="connsiteY0" fmla="*/ 8718 h 9525"/>
                <a:gd name="connsiteX1" fmla="*/ 7144 w 9525"/>
                <a:gd name="connsiteY1" fmla="*/ 7766 h 9525"/>
                <a:gd name="connsiteX2" fmla="*/ 10001 w 9525"/>
                <a:gd name="connsiteY2" fmla="*/ 8718 h 9525"/>
              </a:gdLst>
              <a:ahLst/>
              <a:cxnLst>
                <a:cxn ang="0">
                  <a:pos x="connsiteX0" y="connsiteY0"/>
                </a:cxn>
                <a:cxn ang="0">
                  <a:pos x="connsiteX1" y="connsiteY1"/>
                </a:cxn>
                <a:cxn ang="0">
                  <a:pos x="connsiteX2" y="connsiteY2"/>
                </a:cxn>
              </a:cxnLst>
              <a:rect l="l" t="t" r="r" b="b"/>
              <a:pathLst>
                <a:path w="9525" h="9525">
                  <a:moveTo>
                    <a:pt x="10001" y="8718"/>
                  </a:moveTo>
                  <a:cubicBezTo>
                    <a:pt x="10001" y="5861"/>
                    <a:pt x="8096" y="7766"/>
                    <a:pt x="7144" y="7766"/>
                  </a:cubicBezTo>
                  <a:cubicBezTo>
                    <a:pt x="8096" y="7766"/>
                    <a:pt x="9049" y="8718"/>
                    <a:pt x="10001" y="8718"/>
                  </a:cubicBezTo>
                  <a:close/>
                </a:path>
              </a:pathLst>
            </a:custGeom>
            <a:grp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72FB209A-D825-4DD6-9B8C-EF2AC4E99FC2}"/>
                </a:ext>
              </a:extLst>
            </p:cNvPr>
            <p:cNvSpPr/>
            <p:nvPr/>
          </p:nvSpPr>
          <p:spPr>
            <a:xfrm>
              <a:off x="6928009" y="1012031"/>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grp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470BF3F8-7828-417F-98C9-821E71E0DF02}"/>
                </a:ext>
              </a:extLst>
            </p:cNvPr>
            <p:cNvSpPr/>
            <p:nvPr/>
          </p:nvSpPr>
          <p:spPr>
            <a:xfrm>
              <a:off x="6886099" y="107965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BACC9D3C-0C0D-487B-933F-66B5D50DA344}"/>
                </a:ext>
              </a:extLst>
            </p:cNvPr>
            <p:cNvSpPr/>
            <p:nvPr/>
          </p:nvSpPr>
          <p:spPr>
            <a:xfrm>
              <a:off x="6882490" y="1080611"/>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3132" y="15716"/>
                    <a:pt x="9800" y="9049"/>
                    <a:pt x="10752" y="7144"/>
                  </a:cubicBezTo>
                  <a:close/>
                </a:path>
              </a:pathLst>
            </a:custGeom>
            <a:grp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E61B71C8-13FE-48D7-8167-CAB9E9860D88}"/>
                </a:ext>
              </a:extLst>
            </p:cNvPr>
            <p:cNvSpPr/>
            <p:nvPr/>
          </p:nvSpPr>
          <p:spPr>
            <a:xfrm>
              <a:off x="6890374" y="1037748"/>
              <a:ext cx="19050" cy="38100"/>
            </a:xfrm>
            <a:custGeom>
              <a:avLst/>
              <a:gdLst>
                <a:gd name="connsiteX0" fmla="*/ 19061 w 19050"/>
                <a:gd name="connsiteY0" fmla="*/ 31909 h 38100"/>
                <a:gd name="connsiteX1" fmla="*/ 7631 w 19050"/>
                <a:gd name="connsiteY1" fmla="*/ 7144 h 38100"/>
                <a:gd name="connsiteX2" fmla="*/ 19061 w 19050"/>
                <a:gd name="connsiteY2" fmla="*/ 31909 h 38100"/>
              </a:gdLst>
              <a:ahLst/>
              <a:cxnLst>
                <a:cxn ang="0">
                  <a:pos x="connsiteX0" y="connsiteY0"/>
                </a:cxn>
                <a:cxn ang="0">
                  <a:pos x="connsiteX1" y="connsiteY1"/>
                </a:cxn>
                <a:cxn ang="0">
                  <a:pos x="connsiteX2" y="connsiteY2"/>
                </a:cxn>
              </a:cxnLst>
              <a:rect l="l" t="t" r="r" b="b"/>
              <a:pathLst>
                <a:path w="19050" h="38100">
                  <a:moveTo>
                    <a:pt x="19061" y="31909"/>
                  </a:moveTo>
                  <a:cubicBezTo>
                    <a:pt x="16204" y="24289"/>
                    <a:pt x="20014" y="9049"/>
                    <a:pt x="7631" y="7144"/>
                  </a:cubicBezTo>
                  <a:cubicBezTo>
                    <a:pt x="4774" y="15716"/>
                    <a:pt x="15251" y="40481"/>
                    <a:pt x="19061" y="31909"/>
                  </a:cubicBezTo>
                  <a:close/>
                </a:path>
              </a:pathLst>
            </a:custGeom>
            <a:grp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665DBE87-DEEC-48C1-A461-F871E8117C95}"/>
                </a:ext>
              </a:extLst>
            </p:cNvPr>
            <p:cNvSpPr/>
            <p:nvPr/>
          </p:nvSpPr>
          <p:spPr>
            <a:xfrm>
              <a:off x="6884822" y="1062738"/>
              <a:ext cx="38100" cy="28575"/>
            </a:xfrm>
            <a:custGeom>
              <a:avLst/>
              <a:gdLst>
                <a:gd name="connsiteX0" fmla="*/ 11278 w 38100"/>
                <a:gd name="connsiteY0" fmla="*/ 18349 h 28575"/>
                <a:gd name="connsiteX1" fmla="*/ 24613 w 38100"/>
                <a:gd name="connsiteY1" fmla="*/ 8824 h 28575"/>
                <a:gd name="connsiteX2" fmla="*/ 11278 w 38100"/>
                <a:gd name="connsiteY2" fmla="*/ 18349 h 28575"/>
              </a:gdLst>
              <a:ahLst/>
              <a:cxnLst>
                <a:cxn ang="0">
                  <a:pos x="connsiteX0" y="connsiteY0"/>
                </a:cxn>
                <a:cxn ang="0">
                  <a:pos x="connsiteX1" y="connsiteY1"/>
                </a:cxn>
                <a:cxn ang="0">
                  <a:pos x="connsiteX2" y="connsiteY2"/>
                </a:cxn>
              </a:cxnLst>
              <a:rect l="l" t="t" r="r" b="b"/>
              <a:pathLst>
                <a:path w="38100" h="28575">
                  <a:moveTo>
                    <a:pt x="11278" y="18349"/>
                  </a:moveTo>
                  <a:cubicBezTo>
                    <a:pt x="20803" y="17397"/>
                    <a:pt x="44615" y="48829"/>
                    <a:pt x="24613" y="8824"/>
                  </a:cubicBezTo>
                  <a:cubicBezTo>
                    <a:pt x="20803" y="-1653"/>
                    <a:pt x="-2057" y="41209"/>
                    <a:pt x="11278" y="18349"/>
                  </a:cubicBezTo>
                  <a:close/>
                </a:path>
              </a:pathLst>
            </a:custGeom>
            <a:grp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44005970-FF4B-472E-AC1D-53C465050A9F}"/>
                </a:ext>
              </a:extLst>
            </p:cNvPr>
            <p:cNvSpPr/>
            <p:nvPr/>
          </p:nvSpPr>
          <p:spPr>
            <a:xfrm>
              <a:off x="6902291" y="10653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FBFD9862-C08D-4FAF-9734-53520D466C8F}"/>
                </a:ext>
              </a:extLst>
            </p:cNvPr>
            <p:cNvSpPr/>
            <p:nvPr/>
          </p:nvSpPr>
          <p:spPr>
            <a:xfrm>
              <a:off x="7413964" y="1218257"/>
              <a:ext cx="28575" cy="19050"/>
            </a:xfrm>
            <a:custGeom>
              <a:avLst/>
              <a:gdLst>
                <a:gd name="connsiteX0" fmla="*/ 7916 w 28575"/>
                <a:gd name="connsiteY0" fmla="*/ 13325 h 19050"/>
                <a:gd name="connsiteX1" fmla="*/ 7916 w 28575"/>
                <a:gd name="connsiteY1" fmla="*/ 13325 h 19050"/>
              </a:gdLst>
              <a:ahLst/>
              <a:cxnLst>
                <a:cxn ang="0">
                  <a:pos x="connsiteX0" y="connsiteY0"/>
                </a:cxn>
                <a:cxn ang="0">
                  <a:pos x="connsiteX1" y="connsiteY1"/>
                </a:cxn>
              </a:cxnLst>
              <a:rect l="l" t="t" r="r" b="b"/>
              <a:pathLst>
                <a:path w="28575" h="19050">
                  <a:moveTo>
                    <a:pt x="7916" y="13325"/>
                  </a:moveTo>
                  <a:cubicBezTo>
                    <a:pt x="296" y="16183"/>
                    <a:pt x="52683" y="-1915"/>
                    <a:pt x="7916" y="13325"/>
                  </a:cubicBezTo>
                  <a:close/>
                </a:path>
              </a:pathLst>
            </a:custGeom>
            <a:grp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B72E2ADD-FFB5-48BC-9511-24DB7A814AAA}"/>
                </a:ext>
              </a:extLst>
            </p:cNvPr>
            <p:cNvSpPr/>
            <p:nvPr/>
          </p:nvSpPr>
          <p:spPr>
            <a:xfrm>
              <a:off x="7701439" y="96631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10001"/>
                    <a:pt x="8096" y="10001"/>
                  </a:cubicBezTo>
                  <a:cubicBezTo>
                    <a:pt x="8096" y="10001"/>
                    <a:pt x="7144" y="9049"/>
                    <a:pt x="7144" y="7144"/>
                  </a:cubicBezTo>
                  <a:close/>
                </a:path>
              </a:pathLst>
            </a:custGeom>
            <a:grp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24B69873-3F17-4D7F-A943-C34255AB8BCD}"/>
                </a:ext>
              </a:extLst>
            </p:cNvPr>
            <p:cNvSpPr/>
            <p:nvPr/>
          </p:nvSpPr>
          <p:spPr>
            <a:xfrm>
              <a:off x="7458551" y="1216818"/>
              <a:ext cx="9525" cy="19050"/>
            </a:xfrm>
            <a:custGeom>
              <a:avLst/>
              <a:gdLst>
                <a:gd name="connsiteX0" fmla="*/ 7144 w 9525"/>
                <a:gd name="connsiteY0" fmla="*/ 12859 h 19050"/>
                <a:gd name="connsiteX1" fmla="*/ 9049 w 9525"/>
                <a:gd name="connsiteY1" fmla="*/ 7144 h 19050"/>
                <a:gd name="connsiteX2" fmla="*/ 7144 w 9525"/>
                <a:gd name="connsiteY2" fmla="*/ 12859 h 19050"/>
              </a:gdLst>
              <a:ahLst/>
              <a:cxnLst>
                <a:cxn ang="0">
                  <a:pos x="connsiteX0" y="connsiteY0"/>
                </a:cxn>
                <a:cxn ang="0">
                  <a:pos x="connsiteX1" y="connsiteY1"/>
                </a:cxn>
                <a:cxn ang="0">
                  <a:pos x="connsiteX2" y="connsiteY2"/>
                </a:cxn>
              </a:cxnLst>
              <a:rect l="l" t="t" r="r" b="b"/>
              <a:pathLst>
                <a:path w="9525" h="19050">
                  <a:moveTo>
                    <a:pt x="7144" y="12859"/>
                  </a:moveTo>
                  <a:lnTo>
                    <a:pt x="9049" y="7144"/>
                  </a:lnTo>
                  <a:cubicBezTo>
                    <a:pt x="8096" y="8096"/>
                    <a:pt x="7144" y="10001"/>
                    <a:pt x="7144" y="12859"/>
                  </a:cubicBezTo>
                  <a:close/>
                </a:path>
              </a:pathLst>
            </a:custGeom>
            <a:grp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2A4F09FE-F71D-4490-A0CE-A4F13F005804}"/>
                </a:ext>
              </a:extLst>
            </p:cNvPr>
            <p:cNvSpPr/>
            <p:nvPr/>
          </p:nvSpPr>
          <p:spPr>
            <a:xfrm>
              <a:off x="7455694" y="1305293"/>
              <a:ext cx="9525" cy="9525"/>
            </a:xfrm>
            <a:custGeom>
              <a:avLst/>
              <a:gdLst>
                <a:gd name="connsiteX0" fmla="*/ 7144 w 9525"/>
                <a:gd name="connsiteY0" fmla="*/ 9156 h 9525"/>
                <a:gd name="connsiteX1" fmla="*/ 7144 w 9525"/>
                <a:gd name="connsiteY1" fmla="*/ 9156 h 9525"/>
              </a:gdLst>
              <a:ahLst/>
              <a:cxnLst>
                <a:cxn ang="0">
                  <a:pos x="connsiteX0" y="connsiteY0"/>
                </a:cxn>
                <a:cxn ang="0">
                  <a:pos x="connsiteX1" y="connsiteY1"/>
                </a:cxn>
              </a:cxnLst>
              <a:rect l="l" t="t" r="r" b="b"/>
              <a:pathLst>
                <a:path w="9525" h="9525">
                  <a:moveTo>
                    <a:pt x="7144" y="9156"/>
                  </a:moveTo>
                  <a:cubicBezTo>
                    <a:pt x="7144" y="12014"/>
                    <a:pt x="10001" y="3441"/>
                    <a:pt x="7144" y="9156"/>
                  </a:cubicBezTo>
                  <a:close/>
                </a:path>
              </a:pathLst>
            </a:custGeom>
            <a:grp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FD2A62EA-0E9E-4E62-92C0-85388A07591E}"/>
                </a:ext>
              </a:extLst>
            </p:cNvPr>
            <p:cNvSpPr/>
            <p:nvPr/>
          </p:nvSpPr>
          <p:spPr>
            <a:xfrm>
              <a:off x="7515701" y="117419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8A87B40E-580F-4129-A30F-987A28F015CA}"/>
                </a:ext>
              </a:extLst>
            </p:cNvPr>
            <p:cNvSpPr/>
            <p:nvPr/>
          </p:nvSpPr>
          <p:spPr>
            <a:xfrm>
              <a:off x="7369016" y="1322132"/>
              <a:ext cx="28575" cy="28575"/>
            </a:xfrm>
            <a:custGeom>
              <a:avLst/>
              <a:gdLst>
                <a:gd name="connsiteX0" fmla="*/ 7144 w 28575"/>
                <a:gd name="connsiteY0" fmla="*/ 21845 h 28575"/>
                <a:gd name="connsiteX1" fmla="*/ 7144 w 28575"/>
                <a:gd name="connsiteY1" fmla="*/ 21845 h 28575"/>
              </a:gdLst>
              <a:ahLst/>
              <a:cxnLst>
                <a:cxn ang="0">
                  <a:pos x="connsiteX0" y="connsiteY0"/>
                </a:cxn>
                <a:cxn ang="0">
                  <a:pos x="connsiteX1" y="connsiteY1"/>
                </a:cxn>
              </a:cxnLst>
              <a:rect l="l" t="t" r="r" b="b"/>
              <a:pathLst>
                <a:path w="28575" h="28575">
                  <a:moveTo>
                    <a:pt x="7144" y="21845"/>
                  </a:moveTo>
                  <a:cubicBezTo>
                    <a:pt x="19526" y="9463"/>
                    <a:pt x="33814" y="-3872"/>
                    <a:pt x="7144" y="21845"/>
                  </a:cubicBezTo>
                  <a:close/>
                </a:path>
              </a:pathLst>
            </a:custGeom>
            <a:grp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98CEF4B9-F28A-436C-BC81-8095D21B2BC6}"/>
                </a:ext>
              </a:extLst>
            </p:cNvPr>
            <p:cNvSpPr/>
            <p:nvPr/>
          </p:nvSpPr>
          <p:spPr>
            <a:xfrm>
              <a:off x="7681436" y="11149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D0DE38B4-C4C9-49F7-B8CC-09CA17E7CC18}"/>
                </a:ext>
              </a:extLst>
            </p:cNvPr>
            <p:cNvSpPr/>
            <p:nvPr/>
          </p:nvSpPr>
          <p:spPr>
            <a:xfrm>
              <a:off x="7681436" y="111490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lnTo>
                    <a:pt x="7144" y="7144"/>
                  </a:lnTo>
                  <a:cubicBezTo>
                    <a:pt x="8096" y="9049"/>
                    <a:pt x="8096" y="10954"/>
                    <a:pt x="9049" y="9049"/>
                  </a:cubicBezTo>
                  <a:close/>
                </a:path>
              </a:pathLst>
            </a:custGeom>
            <a:grp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3AB6A290-872F-4BFC-A241-756F9FF7A4E9}"/>
                </a:ext>
              </a:extLst>
            </p:cNvPr>
            <p:cNvSpPr/>
            <p:nvPr/>
          </p:nvSpPr>
          <p:spPr>
            <a:xfrm>
              <a:off x="7457705" y="1222216"/>
              <a:ext cx="9525" cy="19050"/>
            </a:xfrm>
            <a:custGeom>
              <a:avLst/>
              <a:gdLst>
                <a:gd name="connsiteX0" fmla="*/ 7990 w 9525"/>
                <a:gd name="connsiteY0" fmla="*/ 12224 h 19050"/>
                <a:gd name="connsiteX1" fmla="*/ 7990 w 9525"/>
                <a:gd name="connsiteY1" fmla="*/ 12224 h 19050"/>
              </a:gdLst>
              <a:ahLst/>
              <a:cxnLst>
                <a:cxn ang="0">
                  <a:pos x="connsiteX0" y="connsiteY0"/>
                </a:cxn>
                <a:cxn ang="0">
                  <a:pos x="connsiteX1" y="connsiteY1"/>
                </a:cxn>
              </a:cxnLst>
              <a:rect l="l" t="t" r="r" b="b"/>
              <a:pathLst>
                <a:path w="9525" h="19050">
                  <a:moveTo>
                    <a:pt x="7990" y="12224"/>
                  </a:moveTo>
                  <a:cubicBezTo>
                    <a:pt x="6086" y="794"/>
                    <a:pt x="7990" y="12224"/>
                    <a:pt x="7990" y="12224"/>
                  </a:cubicBezTo>
                  <a:close/>
                </a:path>
              </a:pathLst>
            </a:custGeom>
            <a:grp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D617DBA6-9B82-4F80-A420-0238163E5A05}"/>
                </a:ext>
              </a:extLst>
            </p:cNvPr>
            <p:cNvSpPr/>
            <p:nvPr/>
          </p:nvSpPr>
          <p:spPr>
            <a:xfrm>
              <a:off x="7450770" y="1243488"/>
              <a:ext cx="19050" cy="19050"/>
            </a:xfrm>
            <a:custGeom>
              <a:avLst/>
              <a:gdLst>
                <a:gd name="connsiteX0" fmla="*/ 13972 w 19050"/>
                <a:gd name="connsiteY0" fmla="*/ 7144 h 19050"/>
                <a:gd name="connsiteX1" fmla="*/ 13972 w 19050"/>
                <a:gd name="connsiteY1" fmla="*/ 7144 h 19050"/>
              </a:gdLst>
              <a:ahLst/>
              <a:cxnLst>
                <a:cxn ang="0">
                  <a:pos x="connsiteX0" y="connsiteY0"/>
                </a:cxn>
                <a:cxn ang="0">
                  <a:pos x="connsiteX1" y="connsiteY1"/>
                </a:cxn>
              </a:cxnLst>
              <a:rect l="l" t="t" r="r" b="b"/>
              <a:pathLst>
                <a:path w="19050" h="19050">
                  <a:moveTo>
                    <a:pt x="13972" y="7144"/>
                  </a:moveTo>
                  <a:cubicBezTo>
                    <a:pt x="6352" y="12859"/>
                    <a:pt x="3495" y="19526"/>
                    <a:pt x="13972" y="7144"/>
                  </a:cubicBezTo>
                  <a:close/>
                </a:path>
              </a:pathLst>
            </a:custGeom>
            <a:grp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BDF548B2-E454-42EA-9A28-ABFB3CC4BC8D}"/>
                </a:ext>
              </a:extLst>
            </p:cNvPr>
            <p:cNvSpPr/>
            <p:nvPr/>
          </p:nvSpPr>
          <p:spPr>
            <a:xfrm>
              <a:off x="7459504" y="1142507"/>
              <a:ext cx="76200" cy="95250"/>
            </a:xfrm>
            <a:custGeom>
              <a:avLst/>
              <a:gdLst>
                <a:gd name="connsiteX0" fmla="*/ 53816 w 76200"/>
                <a:gd name="connsiteY0" fmla="*/ 40498 h 95250"/>
                <a:gd name="connsiteX1" fmla="*/ 55721 w 76200"/>
                <a:gd name="connsiteY1" fmla="*/ 24305 h 95250"/>
                <a:gd name="connsiteX2" fmla="*/ 60484 w 76200"/>
                <a:gd name="connsiteY2" fmla="*/ 7160 h 95250"/>
                <a:gd name="connsiteX3" fmla="*/ 7144 w 76200"/>
                <a:gd name="connsiteY3" fmla="*/ 80503 h 95250"/>
                <a:gd name="connsiteX4" fmla="*/ 11906 w 76200"/>
                <a:gd name="connsiteY4" fmla="*/ 89075 h 95250"/>
                <a:gd name="connsiteX5" fmla="*/ 22384 w 76200"/>
                <a:gd name="connsiteY5" fmla="*/ 88123 h 95250"/>
                <a:gd name="connsiteX6" fmla="*/ 53816 w 76200"/>
                <a:gd name="connsiteY6" fmla="*/ 4049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53816" y="40498"/>
                  </a:moveTo>
                  <a:cubicBezTo>
                    <a:pt x="47149" y="45260"/>
                    <a:pt x="70961" y="24305"/>
                    <a:pt x="55721" y="24305"/>
                  </a:cubicBezTo>
                  <a:cubicBezTo>
                    <a:pt x="64294" y="30020"/>
                    <a:pt x="79534" y="23353"/>
                    <a:pt x="60484" y="7160"/>
                  </a:cubicBezTo>
                  <a:cubicBezTo>
                    <a:pt x="59531" y="6208"/>
                    <a:pt x="20479" y="47165"/>
                    <a:pt x="7144" y="80503"/>
                  </a:cubicBezTo>
                  <a:cubicBezTo>
                    <a:pt x="10001" y="74788"/>
                    <a:pt x="11906" y="77645"/>
                    <a:pt x="11906" y="89075"/>
                  </a:cubicBezTo>
                  <a:cubicBezTo>
                    <a:pt x="13811" y="74788"/>
                    <a:pt x="17621" y="74788"/>
                    <a:pt x="22384" y="88123"/>
                  </a:cubicBezTo>
                  <a:cubicBezTo>
                    <a:pt x="51911" y="60500"/>
                    <a:pt x="50006" y="47165"/>
                    <a:pt x="53816" y="40498"/>
                  </a:cubicBezTo>
                  <a:close/>
                </a:path>
              </a:pathLst>
            </a:custGeom>
            <a:grp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BFF94C6A-56BD-42AC-9477-EACA57748042}"/>
                </a:ext>
              </a:extLst>
            </p:cNvPr>
            <p:cNvSpPr/>
            <p:nvPr/>
          </p:nvSpPr>
          <p:spPr>
            <a:xfrm>
              <a:off x="7488079" y="120253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7EA934F9-1A9F-4C1C-B5CF-D67A2DC387B7}"/>
                </a:ext>
              </a:extLst>
            </p:cNvPr>
            <p:cNvSpPr/>
            <p:nvPr/>
          </p:nvSpPr>
          <p:spPr>
            <a:xfrm>
              <a:off x="7501414" y="118877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10001" y="6615"/>
                    <a:pt x="7144" y="7567"/>
                  </a:cubicBezTo>
                  <a:close/>
                </a:path>
              </a:pathLst>
            </a:custGeom>
            <a:grp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8462C88E-3FC7-4D8A-A0C7-7AC6C69294F4}"/>
                </a:ext>
              </a:extLst>
            </p:cNvPr>
            <p:cNvSpPr/>
            <p:nvPr/>
          </p:nvSpPr>
          <p:spPr>
            <a:xfrm>
              <a:off x="7463949" y="1236821"/>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16669"/>
                    <a:pt x="8414" y="7144"/>
                    <a:pt x="8414" y="7144"/>
                  </a:cubicBezTo>
                  <a:close/>
                </a:path>
              </a:pathLst>
            </a:custGeom>
            <a:grp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C661FDB5-88B7-42E5-82BC-AA0373D84D23}"/>
                </a:ext>
              </a:extLst>
            </p:cNvPr>
            <p:cNvSpPr/>
            <p:nvPr/>
          </p:nvSpPr>
          <p:spPr>
            <a:xfrm>
              <a:off x="7459080" y="122708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6615" y="4498"/>
                    <a:pt x="7567" y="9260"/>
                    <a:pt x="7567" y="9260"/>
                  </a:cubicBezTo>
                  <a:close/>
                </a:path>
              </a:pathLst>
            </a:custGeom>
            <a:grp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30EBA07E-139B-49B2-952C-0082DB5F7978}"/>
                </a:ext>
              </a:extLst>
            </p:cNvPr>
            <p:cNvSpPr/>
            <p:nvPr/>
          </p:nvSpPr>
          <p:spPr>
            <a:xfrm>
              <a:off x="7570946" y="118348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25CFB2E8-4DC0-4106-BA0A-74B10A058C8E}"/>
                </a:ext>
              </a:extLst>
            </p:cNvPr>
            <p:cNvSpPr/>
            <p:nvPr/>
          </p:nvSpPr>
          <p:spPr>
            <a:xfrm>
              <a:off x="7489031" y="1174843"/>
              <a:ext cx="47625" cy="47625"/>
            </a:xfrm>
            <a:custGeom>
              <a:avLst/>
              <a:gdLst>
                <a:gd name="connsiteX0" fmla="*/ 39529 w 47625"/>
                <a:gd name="connsiteY0" fmla="*/ 8162 h 47625"/>
                <a:gd name="connsiteX1" fmla="*/ 7144 w 47625"/>
                <a:gd name="connsiteY1" fmla="*/ 35784 h 47625"/>
                <a:gd name="connsiteX2" fmla="*/ 11906 w 47625"/>
                <a:gd name="connsiteY2" fmla="*/ 41499 h 47625"/>
                <a:gd name="connsiteX3" fmla="*/ 39529 w 47625"/>
                <a:gd name="connsiteY3" fmla="*/ 8162 h 47625"/>
              </a:gdLst>
              <a:ahLst/>
              <a:cxnLst>
                <a:cxn ang="0">
                  <a:pos x="connsiteX0" y="connsiteY0"/>
                </a:cxn>
                <a:cxn ang="0">
                  <a:pos x="connsiteX1" y="connsiteY1"/>
                </a:cxn>
                <a:cxn ang="0">
                  <a:pos x="connsiteX2" y="connsiteY2"/>
                </a:cxn>
                <a:cxn ang="0">
                  <a:pos x="connsiteX3" y="connsiteY3"/>
                </a:cxn>
              </a:cxnLst>
              <a:rect l="l" t="t" r="r" b="b"/>
              <a:pathLst>
                <a:path w="47625" h="47625">
                  <a:moveTo>
                    <a:pt x="39529" y="8162"/>
                  </a:moveTo>
                  <a:cubicBezTo>
                    <a:pt x="34766" y="11972"/>
                    <a:pt x="19526" y="37689"/>
                    <a:pt x="7144" y="35784"/>
                  </a:cubicBezTo>
                  <a:cubicBezTo>
                    <a:pt x="10954" y="36737"/>
                    <a:pt x="12859" y="38642"/>
                    <a:pt x="11906" y="41499"/>
                  </a:cubicBezTo>
                  <a:cubicBezTo>
                    <a:pt x="35719" y="48167"/>
                    <a:pt x="46196" y="-411"/>
                    <a:pt x="39529" y="8162"/>
                  </a:cubicBezTo>
                  <a:close/>
                </a:path>
              </a:pathLst>
            </a:custGeom>
            <a:grp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DBD9B751-8A4A-4140-B0FB-C4EEB0343F57}"/>
                </a:ext>
              </a:extLst>
            </p:cNvPr>
            <p:cNvSpPr/>
            <p:nvPr/>
          </p:nvSpPr>
          <p:spPr>
            <a:xfrm>
              <a:off x="7471886" y="12335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6615"/>
                    <a:pt x="7144" y="7567"/>
                  </a:cubicBezTo>
                  <a:cubicBezTo>
                    <a:pt x="8096" y="6615"/>
                    <a:pt x="8096" y="7567"/>
                    <a:pt x="7144" y="7567"/>
                  </a:cubicBezTo>
                  <a:close/>
                </a:path>
              </a:pathLst>
            </a:custGeom>
            <a:grp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F6A55A43-0913-422A-84CC-ACAC3AE737AA}"/>
                </a:ext>
              </a:extLst>
            </p:cNvPr>
            <p:cNvSpPr/>
            <p:nvPr/>
          </p:nvSpPr>
          <p:spPr>
            <a:xfrm>
              <a:off x="7370921" y="1179671"/>
              <a:ext cx="57150" cy="47625"/>
            </a:xfrm>
            <a:custGeom>
              <a:avLst/>
              <a:gdLst>
                <a:gd name="connsiteX0" fmla="*/ 7144 w 57150"/>
                <a:gd name="connsiteY0" fmla="*/ 25241 h 47625"/>
                <a:gd name="connsiteX1" fmla="*/ 55721 w 57150"/>
                <a:gd name="connsiteY1" fmla="*/ 7144 h 47625"/>
                <a:gd name="connsiteX2" fmla="*/ 53816 w 57150"/>
                <a:gd name="connsiteY2" fmla="*/ 22384 h 47625"/>
                <a:gd name="connsiteX3" fmla="*/ 29051 w 57150"/>
                <a:gd name="connsiteY3" fmla="*/ 43339 h 47625"/>
                <a:gd name="connsiteX4" fmla="*/ 7144 w 57150"/>
                <a:gd name="connsiteY4" fmla="*/ 25241 h 47625"/>
                <a:gd name="connsiteX5" fmla="*/ 11906 w 57150"/>
                <a:gd name="connsiteY5" fmla="*/ 22384 h 47625"/>
                <a:gd name="connsiteX6" fmla="*/ 15716 w 57150"/>
                <a:gd name="connsiteY6" fmla="*/ 22384 h 47625"/>
                <a:gd name="connsiteX7" fmla="*/ 11906 w 57150"/>
                <a:gd name="connsiteY7" fmla="*/ 2238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47625">
                  <a:moveTo>
                    <a:pt x="7144" y="25241"/>
                  </a:moveTo>
                  <a:cubicBezTo>
                    <a:pt x="20479" y="19526"/>
                    <a:pt x="34766" y="10001"/>
                    <a:pt x="55721" y="7144"/>
                  </a:cubicBezTo>
                  <a:cubicBezTo>
                    <a:pt x="56674" y="9049"/>
                    <a:pt x="51911" y="23336"/>
                    <a:pt x="53816" y="22384"/>
                  </a:cubicBezTo>
                  <a:cubicBezTo>
                    <a:pt x="37624" y="-476"/>
                    <a:pt x="47149" y="29051"/>
                    <a:pt x="29051" y="43339"/>
                  </a:cubicBezTo>
                  <a:cubicBezTo>
                    <a:pt x="30956" y="9049"/>
                    <a:pt x="8096" y="29051"/>
                    <a:pt x="7144" y="25241"/>
                  </a:cubicBezTo>
                  <a:close/>
                  <a:moveTo>
                    <a:pt x="11906" y="22384"/>
                  </a:moveTo>
                  <a:lnTo>
                    <a:pt x="15716" y="22384"/>
                  </a:lnTo>
                  <a:cubicBezTo>
                    <a:pt x="14764" y="21431"/>
                    <a:pt x="12859" y="21431"/>
                    <a:pt x="11906" y="22384"/>
                  </a:cubicBezTo>
                  <a:close/>
                </a:path>
              </a:pathLst>
            </a:custGeom>
            <a:grp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C52D2D0F-90FF-488C-A079-EB90A3872A79}"/>
                </a:ext>
              </a:extLst>
            </p:cNvPr>
            <p:cNvSpPr/>
            <p:nvPr/>
          </p:nvSpPr>
          <p:spPr>
            <a:xfrm>
              <a:off x="6901339" y="113014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6296BDC5-A24E-4826-9031-DE205289C2A9}"/>
                </a:ext>
              </a:extLst>
            </p:cNvPr>
            <p:cNvSpPr/>
            <p:nvPr/>
          </p:nvSpPr>
          <p:spPr>
            <a:xfrm>
              <a:off x="7207091" y="13158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grp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04AAB8A2-C59C-4F37-A13A-A35D9EAB2795}"/>
                </a:ext>
              </a:extLst>
            </p:cNvPr>
            <p:cNvSpPr/>
            <p:nvPr/>
          </p:nvSpPr>
          <p:spPr>
            <a:xfrm>
              <a:off x="7149941" y="13387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9049"/>
                  </a:lnTo>
                  <a:cubicBezTo>
                    <a:pt x="8096" y="9049"/>
                    <a:pt x="10001" y="8096"/>
                    <a:pt x="10954" y="7144"/>
                  </a:cubicBezTo>
                  <a:close/>
                </a:path>
              </a:pathLst>
            </a:custGeom>
            <a:grp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CAF469F2-2C36-4C9E-96B1-363F9095AF2C}"/>
                </a:ext>
              </a:extLst>
            </p:cNvPr>
            <p:cNvSpPr/>
            <p:nvPr/>
          </p:nvSpPr>
          <p:spPr>
            <a:xfrm>
              <a:off x="6911816" y="11615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grp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1CE06608-AB3D-4048-846B-D21BC1EA14E8}"/>
                </a:ext>
              </a:extLst>
            </p:cNvPr>
            <p:cNvSpPr/>
            <p:nvPr/>
          </p:nvSpPr>
          <p:spPr>
            <a:xfrm>
              <a:off x="7048976" y="129111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cubicBezTo>
                    <a:pt x="8096" y="9049"/>
                    <a:pt x="7144" y="8096"/>
                    <a:pt x="7144" y="7144"/>
                  </a:cubicBezTo>
                  <a:cubicBezTo>
                    <a:pt x="7144" y="8096"/>
                    <a:pt x="7144" y="9049"/>
                    <a:pt x="8096" y="10001"/>
                  </a:cubicBezTo>
                  <a:close/>
                </a:path>
              </a:pathLst>
            </a:custGeom>
            <a:grp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6D743C93-2FF0-4805-9BB9-896AF9BF17B6}"/>
                </a:ext>
              </a:extLst>
            </p:cNvPr>
            <p:cNvSpPr/>
            <p:nvPr/>
          </p:nvSpPr>
          <p:spPr>
            <a:xfrm>
              <a:off x="7153604" y="133873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46ED2535-E773-4744-8B09-979EE0AA86D1}"/>
                </a:ext>
              </a:extLst>
            </p:cNvPr>
            <p:cNvSpPr/>
            <p:nvPr/>
          </p:nvSpPr>
          <p:spPr>
            <a:xfrm>
              <a:off x="7230904" y="1341596"/>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7144"/>
                    <a:pt x="7144" y="8096"/>
                    <a:pt x="7144" y="8096"/>
                  </a:cubicBezTo>
                  <a:close/>
                </a:path>
              </a:pathLst>
            </a:custGeom>
            <a:grp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ADD842C4-EE4D-4CDC-A45A-9B5AB34B567E}"/>
                </a:ext>
              </a:extLst>
            </p:cNvPr>
            <p:cNvSpPr/>
            <p:nvPr/>
          </p:nvSpPr>
          <p:spPr>
            <a:xfrm>
              <a:off x="7228046" y="131683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lnTo>
                    <a:pt x="7144" y="8096"/>
                  </a:lnTo>
                  <a:close/>
                </a:path>
              </a:pathLst>
            </a:custGeom>
            <a:grp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78291934-DA7E-4D33-B7A2-781C76BC968F}"/>
                </a:ext>
              </a:extLst>
            </p:cNvPr>
            <p:cNvSpPr/>
            <p:nvPr/>
          </p:nvSpPr>
          <p:spPr>
            <a:xfrm>
              <a:off x="7343299" y="132064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10001" y="7144"/>
                  </a:lnTo>
                  <a:cubicBezTo>
                    <a:pt x="9049" y="8096"/>
                    <a:pt x="8096" y="8096"/>
                    <a:pt x="7144" y="9049"/>
                  </a:cubicBezTo>
                  <a:close/>
                </a:path>
              </a:pathLst>
            </a:custGeom>
            <a:grpFill/>
            <a:ln w="9525"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B9262365-DE32-42E5-9B15-CCFC205B0ACA}"/>
                </a:ext>
              </a:extLst>
            </p:cNvPr>
            <p:cNvSpPr/>
            <p:nvPr/>
          </p:nvSpPr>
          <p:spPr>
            <a:xfrm>
              <a:off x="7236619" y="132254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0D76776A-3306-48AF-864F-2A4E4464D777}"/>
                </a:ext>
              </a:extLst>
            </p:cNvPr>
            <p:cNvSpPr/>
            <p:nvPr/>
          </p:nvSpPr>
          <p:spPr>
            <a:xfrm>
              <a:off x="6921341" y="11063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grpFill/>
            <a:ln w="9525"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8AA78B15-DF8E-4506-94D3-D63581F9F8DF}"/>
                </a:ext>
              </a:extLst>
            </p:cNvPr>
            <p:cNvSpPr/>
            <p:nvPr/>
          </p:nvSpPr>
          <p:spPr>
            <a:xfrm>
              <a:off x="6906101" y="1098708"/>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8096"/>
                    <a:pt x="7144" y="9049"/>
                    <a:pt x="8096" y="10001"/>
                  </a:cubicBezTo>
                  <a:close/>
                </a:path>
              </a:pathLst>
            </a:custGeom>
            <a:grpFill/>
            <a:ln w="9525"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837B458D-0F46-4B14-A3B3-24A344C33AE6}"/>
                </a:ext>
              </a:extLst>
            </p:cNvPr>
            <p:cNvSpPr/>
            <p:nvPr/>
          </p:nvSpPr>
          <p:spPr>
            <a:xfrm>
              <a:off x="7008677" y="1256823"/>
              <a:ext cx="9525" cy="19050"/>
            </a:xfrm>
            <a:custGeom>
              <a:avLst/>
              <a:gdLst>
                <a:gd name="connsiteX0" fmla="*/ 9343 w 9525"/>
                <a:gd name="connsiteY0" fmla="*/ 11906 h 19050"/>
                <a:gd name="connsiteX1" fmla="*/ 9343 w 9525"/>
                <a:gd name="connsiteY1" fmla="*/ 7144 h 19050"/>
                <a:gd name="connsiteX2" fmla="*/ 9343 w 9525"/>
                <a:gd name="connsiteY2" fmla="*/ 11906 h 19050"/>
              </a:gdLst>
              <a:ahLst/>
              <a:cxnLst>
                <a:cxn ang="0">
                  <a:pos x="connsiteX0" y="connsiteY0"/>
                </a:cxn>
                <a:cxn ang="0">
                  <a:pos x="connsiteX1" y="connsiteY1"/>
                </a:cxn>
                <a:cxn ang="0">
                  <a:pos x="connsiteX2" y="connsiteY2"/>
                </a:cxn>
              </a:cxnLst>
              <a:rect l="l" t="t" r="r" b="b"/>
              <a:pathLst>
                <a:path w="9525" h="19050">
                  <a:moveTo>
                    <a:pt x="9343" y="11906"/>
                  </a:moveTo>
                  <a:cubicBezTo>
                    <a:pt x="9343" y="10001"/>
                    <a:pt x="8391" y="8096"/>
                    <a:pt x="9343" y="7144"/>
                  </a:cubicBezTo>
                  <a:cubicBezTo>
                    <a:pt x="7439" y="8096"/>
                    <a:pt x="5533" y="11906"/>
                    <a:pt x="9343" y="11906"/>
                  </a:cubicBezTo>
                  <a:close/>
                </a:path>
              </a:pathLst>
            </a:custGeom>
            <a:grpFill/>
            <a:ln w="9525"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6A04374B-2CD1-498B-B824-FDB10C61FE95}"/>
                </a:ext>
              </a:extLst>
            </p:cNvPr>
            <p:cNvSpPr/>
            <p:nvPr/>
          </p:nvSpPr>
          <p:spPr>
            <a:xfrm>
              <a:off x="6973729" y="110537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8096" y="8096"/>
                    <a:pt x="9049" y="8096"/>
                    <a:pt x="10001" y="8096"/>
                  </a:cubicBezTo>
                  <a:close/>
                </a:path>
              </a:pathLst>
            </a:custGeom>
            <a:grpFill/>
            <a:ln w="9525"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1976F938-392F-45EA-9506-DB092AD0E6E6}"/>
                </a:ext>
              </a:extLst>
            </p:cNvPr>
            <p:cNvSpPr/>
            <p:nvPr/>
          </p:nvSpPr>
          <p:spPr>
            <a:xfrm>
              <a:off x="6970871" y="110442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grpFill/>
            <a:ln w="9525"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DBF2079B-84AF-4B66-8F4D-1818B1BD48AB}"/>
                </a:ext>
              </a:extLst>
            </p:cNvPr>
            <p:cNvSpPr/>
            <p:nvPr/>
          </p:nvSpPr>
          <p:spPr>
            <a:xfrm>
              <a:off x="7060406" y="120634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4F8D223B-364A-49F7-987B-0CE1153CBD95}"/>
                </a:ext>
              </a:extLst>
            </p:cNvPr>
            <p:cNvSpPr/>
            <p:nvPr/>
          </p:nvSpPr>
          <p:spPr>
            <a:xfrm>
              <a:off x="6877526" y="1085792"/>
              <a:ext cx="38100" cy="28575"/>
            </a:xfrm>
            <a:custGeom>
              <a:avLst/>
              <a:gdLst>
                <a:gd name="connsiteX0" fmla="*/ 36671 w 38100"/>
                <a:gd name="connsiteY0" fmla="*/ 17203 h 28575"/>
                <a:gd name="connsiteX1" fmla="*/ 7144 w 38100"/>
                <a:gd name="connsiteY1" fmla="*/ 10535 h 28575"/>
                <a:gd name="connsiteX2" fmla="*/ 36671 w 38100"/>
                <a:gd name="connsiteY2" fmla="*/ 17203 h 28575"/>
              </a:gdLst>
              <a:ahLst/>
              <a:cxnLst>
                <a:cxn ang="0">
                  <a:pos x="connsiteX0" y="connsiteY0"/>
                </a:cxn>
                <a:cxn ang="0">
                  <a:pos x="connsiteX1" y="connsiteY1"/>
                </a:cxn>
                <a:cxn ang="0">
                  <a:pos x="connsiteX2" y="connsiteY2"/>
                </a:cxn>
              </a:cxnLst>
              <a:rect l="l" t="t" r="r" b="b"/>
              <a:pathLst>
                <a:path w="38100" h="28575">
                  <a:moveTo>
                    <a:pt x="36671" y="17203"/>
                  </a:moveTo>
                  <a:cubicBezTo>
                    <a:pt x="29051" y="17203"/>
                    <a:pt x="10954" y="58"/>
                    <a:pt x="7144" y="10535"/>
                  </a:cubicBezTo>
                  <a:cubicBezTo>
                    <a:pt x="17621" y="37205"/>
                    <a:pt x="28099" y="21013"/>
                    <a:pt x="36671" y="17203"/>
                  </a:cubicBezTo>
                  <a:close/>
                </a:path>
              </a:pathLst>
            </a:custGeom>
            <a:grpFill/>
            <a:ln w="9525"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E14C8A6A-90FB-482F-A85B-AF79425DD6E5}"/>
                </a:ext>
              </a:extLst>
            </p:cNvPr>
            <p:cNvSpPr/>
            <p:nvPr/>
          </p:nvSpPr>
          <p:spPr>
            <a:xfrm>
              <a:off x="6955208" y="109352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grpFill/>
            <a:ln w="9525"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99DAB7BF-F25D-44D3-8564-5D1EA86DD7FC}"/>
                </a:ext>
              </a:extLst>
            </p:cNvPr>
            <p:cNvSpPr/>
            <p:nvPr/>
          </p:nvSpPr>
          <p:spPr>
            <a:xfrm>
              <a:off x="7332821" y="120919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F161B54D-14CC-4104-97A8-2F84222FFEE0}"/>
                </a:ext>
              </a:extLst>
            </p:cNvPr>
            <p:cNvSpPr/>
            <p:nvPr/>
          </p:nvSpPr>
          <p:spPr>
            <a:xfrm>
              <a:off x="693086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FAC94DD4-45BE-48DA-B4C1-E613EFE29AA3}"/>
                </a:ext>
              </a:extLst>
            </p:cNvPr>
            <p:cNvSpPr/>
            <p:nvPr/>
          </p:nvSpPr>
          <p:spPr>
            <a:xfrm>
              <a:off x="7280434" y="12225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7618743B-52D7-4999-8672-986FA06AA9ED}"/>
                </a:ext>
              </a:extLst>
            </p:cNvPr>
            <p:cNvSpPr/>
            <p:nvPr/>
          </p:nvSpPr>
          <p:spPr>
            <a:xfrm>
              <a:off x="7310914" y="1331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C858C076-77CB-463E-9800-A9F41A1AB945}"/>
                </a:ext>
              </a:extLst>
            </p:cNvPr>
            <p:cNvSpPr/>
            <p:nvPr/>
          </p:nvSpPr>
          <p:spPr>
            <a:xfrm>
              <a:off x="7280434" y="12227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95B1AEFB-75A9-4D07-8BF4-582D921CDC06}"/>
                </a:ext>
              </a:extLst>
            </p:cNvPr>
            <p:cNvSpPr/>
            <p:nvPr/>
          </p:nvSpPr>
          <p:spPr>
            <a:xfrm>
              <a:off x="7175659" y="1238726"/>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C4FBB272-7586-4C96-B1CF-BA2ECE70F29D}"/>
                </a:ext>
              </a:extLst>
            </p:cNvPr>
            <p:cNvSpPr/>
            <p:nvPr/>
          </p:nvSpPr>
          <p:spPr>
            <a:xfrm>
              <a:off x="7195661" y="12492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grpFill/>
            <a:ln w="9525"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2634A2A5-65EE-4317-BD28-68F0BC0B2C14}"/>
                </a:ext>
              </a:extLst>
            </p:cNvPr>
            <p:cNvSpPr/>
            <p:nvPr/>
          </p:nvSpPr>
          <p:spPr>
            <a:xfrm>
              <a:off x="7005161" y="1286351"/>
              <a:ext cx="9525" cy="9525"/>
            </a:xfrm>
            <a:custGeom>
              <a:avLst/>
              <a:gdLst>
                <a:gd name="connsiteX0" fmla="*/ 7144 w 9525"/>
                <a:gd name="connsiteY0" fmla="*/ 7144 h 9525"/>
                <a:gd name="connsiteX1" fmla="*/ 10001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10001" y="8096"/>
                  </a:cubicBez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967DE6A4-973C-44AA-B6C4-50AEA462AF81}"/>
                </a:ext>
              </a:extLst>
            </p:cNvPr>
            <p:cNvSpPr/>
            <p:nvPr/>
          </p:nvSpPr>
          <p:spPr>
            <a:xfrm>
              <a:off x="7280434" y="122062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7144" y="7144"/>
                    <a:pt x="7144" y="8096"/>
                    <a:pt x="7144" y="9049"/>
                  </a:cubicBezTo>
                  <a:close/>
                </a:path>
              </a:pathLst>
            </a:custGeom>
            <a:grpFill/>
            <a:ln w="9525"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8F95F1CA-66EA-48FC-96C8-A358CABBA863}"/>
                </a:ext>
              </a:extLst>
            </p:cNvPr>
            <p:cNvSpPr/>
            <p:nvPr/>
          </p:nvSpPr>
          <p:spPr>
            <a:xfrm>
              <a:off x="7139464" y="126087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990E4547-A714-4D04-AA7D-FAC02E04EE68}"/>
                </a:ext>
              </a:extLst>
            </p:cNvPr>
            <p:cNvSpPr/>
            <p:nvPr/>
          </p:nvSpPr>
          <p:spPr>
            <a:xfrm>
              <a:off x="7122528" y="1255231"/>
              <a:ext cx="28575" cy="19050"/>
            </a:xfrm>
            <a:custGeom>
              <a:avLst/>
              <a:gdLst>
                <a:gd name="connsiteX0" fmla="*/ 14554 w 28575"/>
                <a:gd name="connsiteY0" fmla="*/ 7784 h 19050"/>
                <a:gd name="connsiteX1" fmla="*/ 14554 w 28575"/>
                <a:gd name="connsiteY1" fmla="*/ 7784 h 19050"/>
              </a:gdLst>
              <a:ahLst/>
              <a:cxnLst>
                <a:cxn ang="0">
                  <a:pos x="connsiteX0" y="connsiteY0"/>
                </a:cxn>
                <a:cxn ang="0">
                  <a:pos x="connsiteX1" y="connsiteY1"/>
                </a:cxn>
              </a:cxnLst>
              <a:rect l="l" t="t" r="r" b="b"/>
              <a:pathLst>
                <a:path w="28575" h="19050">
                  <a:moveTo>
                    <a:pt x="14554" y="7784"/>
                  </a:moveTo>
                  <a:cubicBezTo>
                    <a:pt x="-13069" y="37311"/>
                    <a:pt x="47891" y="2069"/>
                    <a:pt x="14554" y="7784"/>
                  </a:cubicBezTo>
                  <a:close/>
                </a:path>
              </a:pathLst>
            </a:custGeom>
            <a:grpFill/>
            <a:ln w="9525"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406D5F2E-A1B5-4D0A-A18F-9DA680B02823}"/>
                </a:ext>
              </a:extLst>
            </p:cNvPr>
            <p:cNvSpPr/>
            <p:nvPr/>
          </p:nvSpPr>
          <p:spPr>
            <a:xfrm>
              <a:off x="7130891" y="125301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7144"/>
                    <a:pt x="9049" y="7144"/>
                  </a:cubicBezTo>
                  <a:cubicBezTo>
                    <a:pt x="8096" y="7144"/>
                    <a:pt x="7144" y="7144"/>
                    <a:pt x="7144" y="8096"/>
                  </a:cubicBezTo>
                  <a:close/>
                </a:path>
              </a:pathLst>
            </a:custGeom>
            <a:grpFill/>
            <a:ln w="9525"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B3F1D940-2C39-4C09-9DF8-EC54F6C120D5}"/>
                </a:ext>
              </a:extLst>
            </p:cNvPr>
            <p:cNvSpPr/>
            <p:nvPr/>
          </p:nvSpPr>
          <p:spPr>
            <a:xfrm>
              <a:off x="7093744" y="123586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7144" y="7144"/>
                    <a:pt x="8096" y="7144"/>
                    <a:pt x="9049" y="7144"/>
                  </a:cubicBezTo>
                  <a:close/>
                </a:path>
              </a:pathLst>
            </a:custGeom>
            <a:grpFill/>
            <a:ln w="9525"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303D3558-D6BD-441F-8608-A7B08636AF3C}"/>
                </a:ext>
              </a:extLst>
            </p:cNvPr>
            <p:cNvSpPr/>
            <p:nvPr/>
          </p:nvSpPr>
          <p:spPr>
            <a:xfrm>
              <a:off x="7404259" y="1240356"/>
              <a:ext cx="9525" cy="9525"/>
            </a:xfrm>
            <a:custGeom>
              <a:avLst/>
              <a:gdLst>
                <a:gd name="connsiteX0" fmla="*/ 10954 w 9525"/>
                <a:gd name="connsiteY0" fmla="*/ 7419 h 9525"/>
                <a:gd name="connsiteX1" fmla="*/ 10954 w 9525"/>
                <a:gd name="connsiteY1" fmla="*/ 7419 h 9525"/>
              </a:gdLst>
              <a:ahLst/>
              <a:cxnLst>
                <a:cxn ang="0">
                  <a:pos x="connsiteX0" y="connsiteY0"/>
                </a:cxn>
                <a:cxn ang="0">
                  <a:pos x="connsiteX1" y="connsiteY1"/>
                </a:cxn>
              </a:cxnLst>
              <a:rect l="l" t="t" r="r" b="b"/>
              <a:pathLst>
                <a:path w="9525" h="9525">
                  <a:moveTo>
                    <a:pt x="10954" y="7419"/>
                  </a:moveTo>
                  <a:cubicBezTo>
                    <a:pt x="10954" y="6466"/>
                    <a:pt x="2381" y="8371"/>
                    <a:pt x="10954" y="7419"/>
                  </a:cubicBezTo>
                  <a:close/>
                </a:path>
              </a:pathLst>
            </a:custGeom>
            <a:grpFill/>
            <a:ln w="9525"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7BD3A956-A5F9-4256-8546-E41BF6E8FB5B}"/>
                </a:ext>
              </a:extLst>
            </p:cNvPr>
            <p:cNvSpPr/>
            <p:nvPr/>
          </p:nvSpPr>
          <p:spPr>
            <a:xfrm>
              <a:off x="6989921" y="121015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0001"/>
                    <a:pt x="10001" y="8096"/>
                    <a:pt x="7144" y="7144"/>
                  </a:cubicBezTo>
                  <a:close/>
                </a:path>
              </a:pathLst>
            </a:custGeom>
            <a:grpFill/>
            <a:ln w="9525"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FB943B8E-85C3-4B6B-BC00-6383AA1356FD}"/>
                </a:ext>
              </a:extLst>
            </p:cNvPr>
            <p:cNvSpPr/>
            <p:nvPr/>
          </p:nvSpPr>
          <p:spPr>
            <a:xfrm>
              <a:off x="7121366" y="126444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9049" y="8096"/>
                    <a:pt x="9049"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F35C2C72-67C0-4195-A6EE-318B695B685C}"/>
                </a:ext>
              </a:extLst>
            </p:cNvPr>
            <p:cNvSpPr/>
            <p:nvPr/>
          </p:nvSpPr>
          <p:spPr>
            <a:xfrm>
              <a:off x="6995319" y="1196220"/>
              <a:ext cx="9525" cy="19050"/>
            </a:xfrm>
            <a:custGeom>
              <a:avLst/>
              <a:gdLst>
                <a:gd name="connsiteX0" fmla="*/ 8414 w 9525"/>
                <a:gd name="connsiteY0" fmla="*/ 13455 h 19050"/>
                <a:gd name="connsiteX1" fmla="*/ 8414 w 9525"/>
                <a:gd name="connsiteY1" fmla="*/ 13455 h 19050"/>
              </a:gdLst>
              <a:ahLst/>
              <a:cxnLst>
                <a:cxn ang="0">
                  <a:pos x="connsiteX0" y="connsiteY0"/>
                </a:cxn>
                <a:cxn ang="0">
                  <a:pos x="connsiteX1" y="connsiteY1"/>
                </a:cxn>
              </a:cxnLst>
              <a:rect l="l" t="t" r="r" b="b"/>
              <a:pathLst>
                <a:path w="9525" h="19050">
                  <a:moveTo>
                    <a:pt x="8414" y="13455"/>
                  </a:moveTo>
                  <a:cubicBezTo>
                    <a:pt x="8414" y="8692"/>
                    <a:pt x="5556" y="2025"/>
                    <a:pt x="8414" y="13455"/>
                  </a:cubicBezTo>
                  <a:close/>
                </a:path>
              </a:pathLst>
            </a:custGeom>
            <a:grpFill/>
            <a:ln w="9525"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35A576C3-7409-4F61-94AB-6E6169C52B71}"/>
                </a:ext>
              </a:extLst>
            </p:cNvPr>
            <p:cNvSpPr/>
            <p:nvPr/>
          </p:nvSpPr>
          <p:spPr>
            <a:xfrm>
              <a:off x="6992779" y="11968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5CDD4FBB-2FBD-4886-B48B-0B7D370F49B6}"/>
                </a:ext>
              </a:extLst>
            </p:cNvPr>
            <p:cNvSpPr/>
            <p:nvPr/>
          </p:nvSpPr>
          <p:spPr>
            <a:xfrm>
              <a:off x="6894395" y="959638"/>
              <a:ext cx="847725" cy="400050"/>
            </a:xfrm>
            <a:custGeom>
              <a:avLst/>
              <a:gdLst>
                <a:gd name="connsiteX0" fmla="*/ 561775 w 847725"/>
                <a:gd name="connsiteY0" fmla="*/ 299566 h 400050"/>
                <a:gd name="connsiteX1" fmla="*/ 596065 w 847725"/>
                <a:gd name="connsiteY1" fmla="*/ 285279 h 400050"/>
                <a:gd name="connsiteX2" fmla="*/ 597017 w 847725"/>
                <a:gd name="connsiteY2" fmla="*/ 274801 h 400050"/>
                <a:gd name="connsiteX3" fmla="*/ 620830 w 847725"/>
                <a:gd name="connsiteY3" fmla="*/ 287184 h 400050"/>
                <a:gd name="connsiteX4" fmla="*/ 660835 w 847725"/>
                <a:gd name="connsiteY4" fmla="*/ 259561 h 400050"/>
                <a:gd name="connsiteX5" fmla="*/ 650357 w 847725"/>
                <a:gd name="connsiteY5" fmla="*/ 248131 h 400050"/>
                <a:gd name="connsiteX6" fmla="*/ 729415 w 847725"/>
                <a:gd name="connsiteY6" fmla="*/ 214794 h 400050"/>
                <a:gd name="connsiteX7" fmla="*/ 824665 w 847725"/>
                <a:gd name="connsiteY7" fmla="*/ 19531 h 400050"/>
                <a:gd name="connsiteX8" fmla="*/ 844667 w 847725"/>
                <a:gd name="connsiteY8" fmla="*/ 35724 h 400050"/>
                <a:gd name="connsiteX9" fmla="*/ 804662 w 847725"/>
                <a:gd name="connsiteY9" fmla="*/ 166216 h 400050"/>
                <a:gd name="connsiteX10" fmla="*/ 797042 w 847725"/>
                <a:gd name="connsiteY10" fmla="*/ 143356 h 400050"/>
                <a:gd name="connsiteX11" fmla="*/ 789422 w 847725"/>
                <a:gd name="connsiteY11" fmla="*/ 174789 h 400050"/>
                <a:gd name="connsiteX12" fmla="*/ 802757 w 847725"/>
                <a:gd name="connsiteY12" fmla="*/ 169074 h 400050"/>
                <a:gd name="connsiteX13" fmla="*/ 751322 w 847725"/>
                <a:gd name="connsiteY13" fmla="*/ 248131 h 400050"/>
                <a:gd name="connsiteX14" fmla="*/ 742750 w 847725"/>
                <a:gd name="connsiteY14" fmla="*/ 237654 h 400050"/>
                <a:gd name="connsiteX15" fmla="*/ 709412 w 847725"/>
                <a:gd name="connsiteY15" fmla="*/ 289089 h 400050"/>
                <a:gd name="connsiteX16" fmla="*/ 703697 w 847725"/>
                <a:gd name="connsiteY16" fmla="*/ 265276 h 400050"/>
                <a:gd name="connsiteX17" fmla="*/ 702745 w 847725"/>
                <a:gd name="connsiteY17" fmla="*/ 270991 h 400050"/>
                <a:gd name="connsiteX18" fmla="*/ 565585 w 847725"/>
                <a:gd name="connsiteY18" fmla="*/ 369099 h 400050"/>
                <a:gd name="connsiteX19" fmla="*/ 552250 w 847725"/>
                <a:gd name="connsiteY19" fmla="*/ 380529 h 400050"/>
                <a:gd name="connsiteX20" fmla="*/ 574157 w 847725"/>
                <a:gd name="connsiteY20" fmla="*/ 379576 h 400050"/>
                <a:gd name="connsiteX21" fmla="*/ 614162 w 847725"/>
                <a:gd name="connsiteY21" fmla="*/ 344334 h 400050"/>
                <a:gd name="connsiteX22" fmla="*/ 635117 w 847725"/>
                <a:gd name="connsiteY22" fmla="*/ 339571 h 400050"/>
                <a:gd name="connsiteX23" fmla="*/ 629402 w 847725"/>
                <a:gd name="connsiteY23" fmla="*/ 354811 h 400050"/>
                <a:gd name="connsiteX24" fmla="*/ 607495 w 847725"/>
                <a:gd name="connsiteY24" fmla="*/ 358621 h 400050"/>
                <a:gd name="connsiteX25" fmla="*/ 620830 w 847725"/>
                <a:gd name="connsiteY25" fmla="*/ 363384 h 400050"/>
                <a:gd name="connsiteX26" fmla="*/ 500815 w 847725"/>
                <a:gd name="connsiteY26" fmla="*/ 386244 h 400050"/>
                <a:gd name="connsiteX27" fmla="*/ 495100 w 847725"/>
                <a:gd name="connsiteY27" fmla="*/ 380529 h 400050"/>
                <a:gd name="connsiteX28" fmla="*/ 540820 w 847725"/>
                <a:gd name="connsiteY28" fmla="*/ 364336 h 400050"/>
                <a:gd name="connsiteX29" fmla="*/ 544630 w 847725"/>
                <a:gd name="connsiteY29" fmla="*/ 362431 h 400050"/>
                <a:gd name="connsiteX30" fmla="*/ 463667 w 847725"/>
                <a:gd name="connsiteY30" fmla="*/ 363384 h 400050"/>
                <a:gd name="connsiteX31" fmla="*/ 457952 w 847725"/>
                <a:gd name="connsiteY31" fmla="*/ 348144 h 400050"/>
                <a:gd name="connsiteX32" fmla="*/ 418900 w 847725"/>
                <a:gd name="connsiteY32" fmla="*/ 379576 h 400050"/>
                <a:gd name="connsiteX33" fmla="*/ 457952 w 847725"/>
                <a:gd name="connsiteY33" fmla="*/ 371956 h 400050"/>
                <a:gd name="connsiteX34" fmla="*/ 454142 w 847725"/>
                <a:gd name="connsiteY34" fmla="*/ 388149 h 400050"/>
                <a:gd name="connsiteX35" fmla="*/ 293170 w 847725"/>
                <a:gd name="connsiteY35" fmla="*/ 388149 h 400050"/>
                <a:gd name="connsiteX36" fmla="*/ 335080 w 847725"/>
                <a:gd name="connsiteY36" fmla="*/ 377671 h 400050"/>
                <a:gd name="connsiteX37" fmla="*/ 324602 w 847725"/>
                <a:gd name="connsiteY37" fmla="*/ 393864 h 400050"/>
                <a:gd name="connsiteX38" fmla="*/ 347462 w 847725"/>
                <a:gd name="connsiteY38" fmla="*/ 394816 h 400050"/>
                <a:gd name="connsiteX39" fmla="*/ 346510 w 847725"/>
                <a:gd name="connsiteY39" fmla="*/ 354811 h 400050"/>
                <a:gd name="connsiteX40" fmla="*/ 280787 w 847725"/>
                <a:gd name="connsiteY40" fmla="*/ 376719 h 400050"/>
                <a:gd name="connsiteX41" fmla="*/ 299837 w 847725"/>
                <a:gd name="connsiteY41" fmla="*/ 359574 h 400050"/>
                <a:gd name="connsiteX42" fmla="*/ 306505 w 847725"/>
                <a:gd name="connsiteY42" fmla="*/ 367194 h 400050"/>
                <a:gd name="connsiteX43" fmla="*/ 295075 w 847725"/>
                <a:gd name="connsiteY43" fmla="*/ 384339 h 400050"/>
                <a:gd name="connsiteX44" fmla="*/ 252212 w 847725"/>
                <a:gd name="connsiteY44" fmla="*/ 385291 h 400050"/>
                <a:gd name="connsiteX45" fmla="*/ 247449 w 847725"/>
                <a:gd name="connsiteY45" fmla="*/ 383386 h 400050"/>
                <a:gd name="connsiteX46" fmla="*/ 271262 w 847725"/>
                <a:gd name="connsiteY46" fmla="*/ 373861 h 400050"/>
                <a:gd name="connsiteX47" fmla="*/ 248402 w 847725"/>
                <a:gd name="connsiteY47" fmla="*/ 375766 h 400050"/>
                <a:gd name="connsiteX48" fmla="*/ 266500 w 847725"/>
                <a:gd name="connsiteY48" fmla="*/ 365289 h 400050"/>
                <a:gd name="connsiteX49" fmla="*/ 278882 w 847725"/>
                <a:gd name="connsiteY49" fmla="*/ 363384 h 400050"/>
                <a:gd name="connsiteX50" fmla="*/ 202682 w 847725"/>
                <a:gd name="connsiteY50" fmla="*/ 371004 h 400050"/>
                <a:gd name="connsiteX51" fmla="*/ 236972 w 847725"/>
                <a:gd name="connsiteY51" fmla="*/ 375766 h 400050"/>
                <a:gd name="connsiteX52" fmla="*/ 223637 w 847725"/>
                <a:gd name="connsiteY52" fmla="*/ 367194 h 400050"/>
                <a:gd name="connsiteX53" fmla="*/ 240782 w 847725"/>
                <a:gd name="connsiteY53" fmla="*/ 350049 h 400050"/>
                <a:gd name="connsiteX54" fmla="*/ 235067 w 847725"/>
                <a:gd name="connsiteY54" fmla="*/ 359574 h 400050"/>
                <a:gd name="connsiteX55" fmla="*/ 190299 w 847725"/>
                <a:gd name="connsiteY55" fmla="*/ 372909 h 400050"/>
                <a:gd name="connsiteX56" fmla="*/ 160772 w 847725"/>
                <a:gd name="connsiteY56" fmla="*/ 342429 h 400050"/>
                <a:gd name="connsiteX57" fmla="*/ 199824 w 847725"/>
                <a:gd name="connsiteY57" fmla="*/ 354811 h 400050"/>
                <a:gd name="connsiteX58" fmla="*/ 144580 w 847725"/>
                <a:gd name="connsiteY58" fmla="*/ 345286 h 400050"/>
                <a:gd name="connsiteX59" fmla="*/ 117910 w 847725"/>
                <a:gd name="connsiteY59" fmla="*/ 335761 h 400050"/>
                <a:gd name="connsiteX60" fmla="*/ 145532 w 847725"/>
                <a:gd name="connsiteY60" fmla="*/ 331951 h 400050"/>
                <a:gd name="connsiteX61" fmla="*/ 78857 w 847725"/>
                <a:gd name="connsiteY61" fmla="*/ 310044 h 400050"/>
                <a:gd name="connsiteX62" fmla="*/ 24565 w 847725"/>
                <a:gd name="connsiteY62" fmla="*/ 230034 h 400050"/>
                <a:gd name="connsiteX63" fmla="*/ 40757 w 847725"/>
                <a:gd name="connsiteY63" fmla="*/ 258609 h 400050"/>
                <a:gd name="connsiteX64" fmla="*/ 55045 w 847725"/>
                <a:gd name="connsiteY64" fmla="*/ 250989 h 400050"/>
                <a:gd name="connsiteX65" fmla="*/ 37899 w 847725"/>
                <a:gd name="connsiteY65" fmla="*/ 239559 h 400050"/>
                <a:gd name="connsiteX66" fmla="*/ 12182 w 847725"/>
                <a:gd name="connsiteY66" fmla="*/ 234796 h 400050"/>
                <a:gd name="connsiteX67" fmla="*/ 38852 w 847725"/>
                <a:gd name="connsiteY67" fmla="*/ 215746 h 400050"/>
                <a:gd name="connsiteX68" fmla="*/ 13135 w 847725"/>
                <a:gd name="connsiteY68" fmla="*/ 194791 h 400050"/>
                <a:gd name="connsiteX69" fmla="*/ 20755 w 847725"/>
                <a:gd name="connsiteY69" fmla="*/ 214794 h 400050"/>
                <a:gd name="connsiteX70" fmla="*/ 21707 w 847725"/>
                <a:gd name="connsiteY70" fmla="*/ 211936 h 400050"/>
                <a:gd name="connsiteX71" fmla="*/ 16945 w 847725"/>
                <a:gd name="connsiteY71" fmla="*/ 150976 h 400050"/>
                <a:gd name="connsiteX72" fmla="*/ 20755 w 847725"/>
                <a:gd name="connsiteY72" fmla="*/ 146214 h 400050"/>
                <a:gd name="connsiteX73" fmla="*/ 40757 w 847725"/>
                <a:gd name="connsiteY73" fmla="*/ 154786 h 400050"/>
                <a:gd name="connsiteX74" fmla="*/ 72190 w 847725"/>
                <a:gd name="connsiteY74" fmla="*/ 194791 h 400050"/>
                <a:gd name="connsiteX75" fmla="*/ 82667 w 847725"/>
                <a:gd name="connsiteY75" fmla="*/ 199554 h 400050"/>
                <a:gd name="connsiteX76" fmla="*/ 62665 w 847725"/>
                <a:gd name="connsiteY76" fmla="*/ 159549 h 400050"/>
                <a:gd name="connsiteX77" fmla="*/ 54092 w 847725"/>
                <a:gd name="connsiteY77" fmla="*/ 146214 h 400050"/>
                <a:gd name="connsiteX78" fmla="*/ 53140 w 847725"/>
                <a:gd name="connsiteY78" fmla="*/ 134784 h 400050"/>
                <a:gd name="connsiteX79" fmla="*/ 67427 w 847725"/>
                <a:gd name="connsiteY79" fmla="*/ 141451 h 400050"/>
                <a:gd name="connsiteX80" fmla="*/ 103622 w 847725"/>
                <a:gd name="connsiteY80" fmla="*/ 199554 h 400050"/>
                <a:gd name="connsiteX81" fmla="*/ 141722 w 847725"/>
                <a:gd name="connsiteY81" fmla="*/ 215746 h 400050"/>
                <a:gd name="connsiteX82" fmla="*/ 130292 w 847725"/>
                <a:gd name="connsiteY82" fmla="*/ 234796 h 400050"/>
                <a:gd name="connsiteX83" fmla="*/ 178870 w 847725"/>
                <a:gd name="connsiteY83" fmla="*/ 243369 h 400050"/>
                <a:gd name="connsiteX84" fmla="*/ 162677 w 847725"/>
                <a:gd name="connsiteY84" fmla="*/ 257656 h 400050"/>
                <a:gd name="connsiteX85" fmla="*/ 157915 w 847725"/>
                <a:gd name="connsiteY85" fmla="*/ 259561 h 400050"/>
                <a:gd name="connsiteX86" fmla="*/ 282692 w 847725"/>
                <a:gd name="connsiteY86" fmla="*/ 294804 h 400050"/>
                <a:gd name="connsiteX87" fmla="*/ 291265 w 847725"/>
                <a:gd name="connsiteY87" fmla="*/ 290994 h 400050"/>
                <a:gd name="connsiteX88" fmla="*/ 306505 w 847725"/>
                <a:gd name="connsiteY88" fmla="*/ 269086 h 400050"/>
                <a:gd name="connsiteX89" fmla="*/ 299837 w 847725"/>
                <a:gd name="connsiteY89" fmla="*/ 271944 h 400050"/>
                <a:gd name="connsiteX90" fmla="*/ 312220 w 847725"/>
                <a:gd name="connsiteY90" fmla="*/ 287184 h 400050"/>
                <a:gd name="connsiteX91" fmla="*/ 294122 w 847725"/>
                <a:gd name="connsiteY91" fmla="*/ 310996 h 400050"/>
                <a:gd name="connsiteX92" fmla="*/ 312220 w 847725"/>
                <a:gd name="connsiteY92" fmla="*/ 306234 h 400050"/>
                <a:gd name="connsiteX93" fmla="*/ 335080 w 847725"/>
                <a:gd name="connsiteY93" fmla="*/ 286231 h 400050"/>
                <a:gd name="connsiteX94" fmla="*/ 312220 w 847725"/>
                <a:gd name="connsiteY94" fmla="*/ 284326 h 400050"/>
                <a:gd name="connsiteX95" fmla="*/ 398897 w 847725"/>
                <a:gd name="connsiteY95" fmla="*/ 270991 h 400050"/>
                <a:gd name="connsiteX96" fmla="*/ 395087 w 847725"/>
                <a:gd name="connsiteY96" fmla="*/ 280516 h 400050"/>
                <a:gd name="connsiteX97" fmla="*/ 452237 w 847725"/>
                <a:gd name="connsiteY97" fmla="*/ 279564 h 400050"/>
                <a:gd name="connsiteX98" fmla="*/ 464620 w 847725"/>
                <a:gd name="connsiteY98" fmla="*/ 253846 h 400050"/>
                <a:gd name="connsiteX99" fmla="*/ 468430 w 847725"/>
                <a:gd name="connsiteY99" fmla="*/ 251941 h 400050"/>
                <a:gd name="connsiteX100" fmla="*/ 457952 w 847725"/>
                <a:gd name="connsiteY100" fmla="*/ 270991 h 400050"/>
                <a:gd name="connsiteX101" fmla="*/ 459857 w 847725"/>
                <a:gd name="connsiteY101" fmla="*/ 283374 h 400050"/>
                <a:gd name="connsiteX102" fmla="*/ 483670 w 847725"/>
                <a:gd name="connsiteY102" fmla="*/ 245274 h 400050"/>
                <a:gd name="connsiteX103" fmla="*/ 510340 w 847725"/>
                <a:gd name="connsiteY103" fmla="*/ 304329 h 400050"/>
                <a:gd name="connsiteX104" fmla="*/ 509387 w 847725"/>
                <a:gd name="connsiteY104" fmla="*/ 294804 h 400050"/>
                <a:gd name="connsiteX105" fmla="*/ 500815 w 847725"/>
                <a:gd name="connsiteY105" fmla="*/ 310044 h 400050"/>
                <a:gd name="connsiteX106" fmla="*/ 561775 w 847725"/>
                <a:gd name="connsiteY106" fmla="*/ 299566 h 400050"/>
                <a:gd name="connsiteX107" fmla="*/ 816092 w 847725"/>
                <a:gd name="connsiteY107" fmla="*/ 28104 h 400050"/>
                <a:gd name="connsiteX108" fmla="*/ 817997 w 847725"/>
                <a:gd name="connsiteY108" fmla="*/ 30009 h 400050"/>
                <a:gd name="connsiteX109" fmla="*/ 816092 w 847725"/>
                <a:gd name="connsiteY109" fmla="*/ 28104 h 400050"/>
                <a:gd name="connsiteX110" fmla="*/ 383657 w 847725"/>
                <a:gd name="connsiteY110" fmla="*/ 334809 h 400050"/>
                <a:gd name="connsiteX111" fmla="*/ 438902 w 847725"/>
                <a:gd name="connsiteY111" fmla="*/ 304329 h 400050"/>
                <a:gd name="connsiteX112" fmla="*/ 383657 w 847725"/>
                <a:gd name="connsiteY112" fmla="*/ 334809 h 400050"/>
                <a:gd name="connsiteX113" fmla="*/ 377942 w 847725"/>
                <a:gd name="connsiteY113" fmla="*/ 313854 h 400050"/>
                <a:gd name="connsiteX114" fmla="*/ 377942 w 847725"/>
                <a:gd name="connsiteY114" fmla="*/ 313854 h 400050"/>
                <a:gd name="connsiteX115" fmla="*/ 374132 w 847725"/>
                <a:gd name="connsiteY115" fmla="*/ 320521 h 400050"/>
                <a:gd name="connsiteX116" fmla="*/ 375085 w 847725"/>
                <a:gd name="connsiteY116" fmla="*/ 321474 h 400050"/>
                <a:gd name="connsiteX117" fmla="*/ 374132 w 847725"/>
                <a:gd name="connsiteY117" fmla="*/ 320521 h 400050"/>
                <a:gd name="connsiteX118" fmla="*/ 491290 w 847725"/>
                <a:gd name="connsiteY118" fmla="*/ 306234 h 400050"/>
                <a:gd name="connsiteX119" fmla="*/ 491290 w 847725"/>
                <a:gd name="connsiteY119" fmla="*/ 306234 h 400050"/>
                <a:gd name="connsiteX120" fmla="*/ 481765 w 847725"/>
                <a:gd name="connsiteY120" fmla="*/ 301471 h 400050"/>
                <a:gd name="connsiteX121" fmla="*/ 481765 w 847725"/>
                <a:gd name="connsiteY121" fmla="*/ 301471 h 400050"/>
                <a:gd name="connsiteX122" fmla="*/ 452237 w 847725"/>
                <a:gd name="connsiteY122" fmla="*/ 290041 h 400050"/>
                <a:gd name="connsiteX123" fmla="*/ 452237 w 847725"/>
                <a:gd name="connsiteY123" fmla="*/ 290041 h 400050"/>
                <a:gd name="connsiteX124" fmla="*/ 77905 w 847725"/>
                <a:gd name="connsiteY124" fmla="*/ 215746 h 400050"/>
                <a:gd name="connsiteX125" fmla="*/ 77905 w 847725"/>
                <a:gd name="connsiteY125" fmla="*/ 215746 h 400050"/>
                <a:gd name="connsiteX126" fmla="*/ 121720 w 847725"/>
                <a:gd name="connsiteY126" fmla="*/ 272896 h 400050"/>
                <a:gd name="connsiteX127" fmla="*/ 156010 w 847725"/>
                <a:gd name="connsiteY127" fmla="*/ 259561 h 400050"/>
                <a:gd name="connsiteX128" fmla="*/ 161724 w 847725"/>
                <a:gd name="connsiteY128" fmla="*/ 261466 h 400050"/>
                <a:gd name="connsiteX129" fmla="*/ 135055 w 847725"/>
                <a:gd name="connsiteY129" fmla="*/ 268134 h 400050"/>
                <a:gd name="connsiteX130" fmla="*/ 119815 w 847725"/>
                <a:gd name="connsiteY130" fmla="*/ 229081 h 400050"/>
                <a:gd name="connsiteX131" fmla="*/ 96002 w 847725"/>
                <a:gd name="connsiteY131" fmla="*/ 244321 h 400050"/>
                <a:gd name="connsiteX132" fmla="*/ 121720 w 847725"/>
                <a:gd name="connsiteY132" fmla="*/ 272896 h 400050"/>
                <a:gd name="connsiteX133" fmla="*/ 296980 w 847725"/>
                <a:gd name="connsiteY133" fmla="*/ 333856 h 400050"/>
                <a:gd name="connsiteX134" fmla="*/ 253165 w 847725"/>
                <a:gd name="connsiteY134" fmla="*/ 309091 h 400050"/>
                <a:gd name="connsiteX135" fmla="*/ 253165 w 847725"/>
                <a:gd name="connsiteY135" fmla="*/ 294804 h 400050"/>
                <a:gd name="connsiteX136" fmla="*/ 275072 w 847725"/>
                <a:gd name="connsiteY136" fmla="*/ 299566 h 400050"/>
                <a:gd name="connsiteX137" fmla="*/ 267452 w 847725"/>
                <a:gd name="connsiteY137" fmla="*/ 269086 h 400050"/>
                <a:gd name="connsiteX138" fmla="*/ 249355 w 847725"/>
                <a:gd name="connsiteY138" fmla="*/ 273849 h 400050"/>
                <a:gd name="connsiteX139" fmla="*/ 261737 w 847725"/>
                <a:gd name="connsiteY139" fmla="*/ 286231 h 400050"/>
                <a:gd name="connsiteX140" fmla="*/ 206492 w 847725"/>
                <a:gd name="connsiteY140" fmla="*/ 294804 h 400050"/>
                <a:gd name="connsiteX141" fmla="*/ 210302 w 847725"/>
                <a:gd name="connsiteY141" fmla="*/ 283374 h 400050"/>
                <a:gd name="connsiteX142" fmla="*/ 156010 w 847725"/>
                <a:gd name="connsiteY142" fmla="*/ 292899 h 400050"/>
                <a:gd name="connsiteX143" fmla="*/ 221732 w 847725"/>
                <a:gd name="connsiteY143" fmla="*/ 306234 h 400050"/>
                <a:gd name="connsiteX144" fmla="*/ 218874 w 847725"/>
                <a:gd name="connsiteY144" fmla="*/ 326236 h 400050"/>
                <a:gd name="connsiteX145" fmla="*/ 252212 w 847725"/>
                <a:gd name="connsiteY145" fmla="*/ 335761 h 400050"/>
                <a:gd name="connsiteX146" fmla="*/ 296980 w 847725"/>
                <a:gd name="connsiteY146" fmla="*/ 333856 h 400050"/>
                <a:gd name="connsiteX147" fmla="*/ 319840 w 847725"/>
                <a:gd name="connsiteY147" fmla="*/ 329094 h 400050"/>
                <a:gd name="connsiteX148" fmla="*/ 367465 w 847725"/>
                <a:gd name="connsiteY148" fmla="*/ 319569 h 400050"/>
                <a:gd name="connsiteX149" fmla="*/ 373180 w 847725"/>
                <a:gd name="connsiteY149" fmla="*/ 310044 h 400050"/>
                <a:gd name="connsiteX150" fmla="*/ 375085 w 847725"/>
                <a:gd name="connsiteY150" fmla="*/ 302424 h 400050"/>
                <a:gd name="connsiteX151" fmla="*/ 319840 w 847725"/>
                <a:gd name="connsiteY151" fmla="*/ 329094 h 400050"/>
                <a:gd name="connsiteX152" fmla="*/ 475097 w 847725"/>
                <a:gd name="connsiteY152" fmla="*/ 361479 h 400050"/>
                <a:gd name="connsiteX153" fmla="*/ 475097 w 847725"/>
                <a:gd name="connsiteY153" fmla="*/ 36147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847725" h="400050">
                  <a:moveTo>
                    <a:pt x="561775" y="299566"/>
                  </a:moveTo>
                  <a:cubicBezTo>
                    <a:pt x="565585" y="298614"/>
                    <a:pt x="597970" y="282421"/>
                    <a:pt x="596065" y="285279"/>
                  </a:cubicBezTo>
                  <a:cubicBezTo>
                    <a:pt x="588445" y="289089"/>
                    <a:pt x="589397" y="285279"/>
                    <a:pt x="597017" y="274801"/>
                  </a:cubicBezTo>
                  <a:cubicBezTo>
                    <a:pt x="591302" y="271944"/>
                    <a:pt x="614162" y="290994"/>
                    <a:pt x="620830" y="287184"/>
                  </a:cubicBezTo>
                  <a:cubicBezTo>
                    <a:pt x="597017" y="270991"/>
                    <a:pt x="668455" y="253846"/>
                    <a:pt x="660835" y="259561"/>
                  </a:cubicBezTo>
                  <a:cubicBezTo>
                    <a:pt x="656072" y="238606"/>
                    <a:pt x="669407" y="251941"/>
                    <a:pt x="650357" y="248131"/>
                  </a:cubicBezTo>
                  <a:cubicBezTo>
                    <a:pt x="694172" y="254799"/>
                    <a:pt x="717032" y="182409"/>
                    <a:pt x="729415" y="214794"/>
                  </a:cubicBezTo>
                  <a:cubicBezTo>
                    <a:pt x="677980" y="230034"/>
                    <a:pt x="888482" y="-54764"/>
                    <a:pt x="824665" y="19531"/>
                  </a:cubicBezTo>
                  <a:cubicBezTo>
                    <a:pt x="832285" y="27151"/>
                    <a:pt x="840857" y="60489"/>
                    <a:pt x="844667" y="35724"/>
                  </a:cubicBezTo>
                  <a:cubicBezTo>
                    <a:pt x="860860" y="67156"/>
                    <a:pt x="813235" y="126211"/>
                    <a:pt x="804662" y="166216"/>
                  </a:cubicBezTo>
                  <a:cubicBezTo>
                    <a:pt x="804662" y="166216"/>
                    <a:pt x="797995" y="144309"/>
                    <a:pt x="797042" y="143356"/>
                  </a:cubicBezTo>
                  <a:cubicBezTo>
                    <a:pt x="789422" y="150976"/>
                    <a:pt x="794185" y="164311"/>
                    <a:pt x="789422" y="174789"/>
                  </a:cubicBezTo>
                  <a:cubicBezTo>
                    <a:pt x="794185" y="173836"/>
                    <a:pt x="799900" y="167169"/>
                    <a:pt x="802757" y="169074"/>
                  </a:cubicBezTo>
                  <a:cubicBezTo>
                    <a:pt x="790375" y="187171"/>
                    <a:pt x="748465" y="220509"/>
                    <a:pt x="751322" y="248131"/>
                  </a:cubicBezTo>
                  <a:cubicBezTo>
                    <a:pt x="756085" y="249084"/>
                    <a:pt x="741797" y="240511"/>
                    <a:pt x="742750" y="237654"/>
                  </a:cubicBezTo>
                  <a:cubicBezTo>
                    <a:pt x="744655" y="235749"/>
                    <a:pt x="709412" y="289089"/>
                    <a:pt x="709412" y="289089"/>
                  </a:cubicBezTo>
                  <a:cubicBezTo>
                    <a:pt x="698935" y="288136"/>
                    <a:pt x="717032" y="255751"/>
                    <a:pt x="703697" y="265276"/>
                  </a:cubicBezTo>
                  <a:cubicBezTo>
                    <a:pt x="700840" y="270991"/>
                    <a:pt x="700840" y="272896"/>
                    <a:pt x="702745" y="270991"/>
                  </a:cubicBezTo>
                  <a:cubicBezTo>
                    <a:pt x="686552" y="321474"/>
                    <a:pt x="582730" y="353859"/>
                    <a:pt x="565585" y="369099"/>
                  </a:cubicBezTo>
                  <a:cubicBezTo>
                    <a:pt x="566537" y="366241"/>
                    <a:pt x="603685" y="331951"/>
                    <a:pt x="552250" y="380529"/>
                  </a:cubicBezTo>
                  <a:cubicBezTo>
                    <a:pt x="579872" y="384339"/>
                    <a:pt x="587492" y="384339"/>
                    <a:pt x="574157" y="379576"/>
                  </a:cubicBezTo>
                  <a:cubicBezTo>
                    <a:pt x="584635" y="370051"/>
                    <a:pt x="597017" y="360526"/>
                    <a:pt x="614162" y="344334"/>
                  </a:cubicBezTo>
                  <a:cubicBezTo>
                    <a:pt x="635117" y="353859"/>
                    <a:pt x="597017" y="359574"/>
                    <a:pt x="635117" y="339571"/>
                  </a:cubicBezTo>
                  <a:cubicBezTo>
                    <a:pt x="621782" y="349096"/>
                    <a:pt x="619877" y="353859"/>
                    <a:pt x="629402" y="354811"/>
                  </a:cubicBezTo>
                  <a:cubicBezTo>
                    <a:pt x="622735" y="362431"/>
                    <a:pt x="615115" y="364336"/>
                    <a:pt x="607495" y="358621"/>
                  </a:cubicBezTo>
                  <a:cubicBezTo>
                    <a:pt x="606542" y="369099"/>
                    <a:pt x="610352" y="370051"/>
                    <a:pt x="620830" y="363384"/>
                  </a:cubicBezTo>
                  <a:cubicBezTo>
                    <a:pt x="597970" y="368146"/>
                    <a:pt x="500815" y="385291"/>
                    <a:pt x="500815" y="386244"/>
                  </a:cubicBezTo>
                  <a:cubicBezTo>
                    <a:pt x="505577" y="379576"/>
                    <a:pt x="503672" y="377671"/>
                    <a:pt x="495100" y="380529"/>
                  </a:cubicBezTo>
                  <a:cubicBezTo>
                    <a:pt x="495100" y="379576"/>
                    <a:pt x="540820" y="368146"/>
                    <a:pt x="540820" y="364336"/>
                  </a:cubicBezTo>
                  <a:cubicBezTo>
                    <a:pt x="540820" y="367194"/>
                    <a:pt x="542725" y="367194"/>
                    <a:pt x="544630" y="362431"/>
                  </a:cubicBezTo>
                  <a:cubicBezTo>
                    <a:pt x="545582" y="357669"/>
                    <a:pt x="457000" y="380529"/>
                    <a:pt x="463667" y="363384"/>
                  </a:cubicBezTo>
                  <a:cubicBezTo>
                    <a:pt x="463667" y="362431"/>
                    <a:pt x="456047" y="374814"/>
                    <a:pt x="457952" y="348144"/>
                  </a:cubicBezTo>
                  <a:cubicBezTo>
                    <a:pt x="436997" y="360526"/>
                    <a:pt x="424615" y="353859"/>
                    <a:pt x="418900" y="379576"/>
                  </a:cubicBezTo>
                  <a:cubicBezTo>
                    <a:pt x="426520" y="367194"/>
                    <a:pt x="457000" y="371956"/>
                    <a:pt x="457952" y="371956"/>
                  </a:cubicBezTo>
                  <a:cubicBezTo>
                    <a:pt x="457000" y="375766"/>
                    <a:pt x="452237" y="388149"/>
                    <a:pt x="454142" y="388149"/>
                  </a:cubicBezTo>
                  <a:cubicBezTo>
                    <a:pt x="408422" y="378624"/>
                    <a:pt x="357940" y="393864"/>
                    <a:pt x="293170" y="388149"/>
                  </a:cubicBezTo>
                  <a:cubicBezTo>
                    <a:pt x="293170" y="388149"/>
                    <a:pt x="329365" y="376719"/>
                    <a:pt x="335080" y="377671"/>
                  </a:cubicBezTo>
                  <a:cubicBezTo>
                    <a:pt x="330317" y="382434"/>
                    <a:pt x="326507" y="387196"/>
                    <a:pt x="324602" y="393864"/>
                  </a:cubicBezTo>
                  <a:cubicBezTo>
                    <a:pt x="334127" y="383386"/>
                    <a:pt x="339842" y="391959"/>
                    <a:pt x="347462" y="394816"/>
                  </a:cubicBezTo>
                  <a:cubicBezTo>
                    <a:pt x="338890" y="381481"/>
                    <a:pt x="345557" y="383386"/>
                    <a:pt x="346510" y="354811"/>
                  </a:cubicBezTo>
                  <a:cubicBezTo>
                    <a:pt x="340795" y="361479"/>
                    <a:pt x="265547" y="349096"/>
                    <a:pt x="280787" y="376719"/>
                  </a:cubicBezTo>
                  <a:cubicBezTo>
                    <a:pt x="283645" y="367194"/>
                    <a:pt x="290312" y="361479"/>
                    <a:pt x="299837" y="359574"/>
                  </a:cubicBezTo>
                  <a:cubicBezTo>
                    <a:pt x="294122" y="365289"/>
                    <a:pt x="296980" y="367194"/>
                    <a:pt x="306505" y="367194"/>
                  </a:cubicBezTo>
                  <a:cubicBezTo>
                    <a:pt x="289360" y="389101"/>
                    <a:pt x="301742" y="364336"/>
                    <a:pt x="295075" y="384339"/>
                  </a:cubicBezTo>
                  <a:cubicBezTo>
                    <a:pt x="298885" y="381481"/>
                    <a:pt x="250307" y="385291"/>
                    <a:pt x="252212" y="385291"/>
                  </a:cubicBezTo>
                  <a:cubicBezTo>
                    <a:pt x="254117" y="381481"/>
                    <a:pt x="252212" y="380529"/>
                    <a:pt x="247449" y="383386"/>
                  </a:cubicBezTo>
                  <a:cubicBezTo>
                    <a:pt x="243640" y="389101"/>
                    <a:pt x="274120" y="371004"/>
                    <a:pt x="271262" y="373861"/>
                  </a:cubicBezTo>
                  <a:cubicBezTo>
                    <a:pt x="261737" y="379576"/>
                    <a:pt x="251260" y="380529"/>
                    <a:pt x="248402" y="375766"/>
                  </a:cubicBezTo>
                  <a:cubicBezTo>
                    <a:pt x="244592" y="368146"/>
                    <a:pt x="263642" y="364336"/>
                    <a:pt x="266500" y="365289"/>
                  </a:cubicBezTo>
                  <a:cubicBezTo>
                    <a:pt x="258880" y="370051"/>
                    <a:pt x="262690" y="369099"/>
                    <a:pt x="278882" y="363384"/>
                  </a:cubicBezTo>
                  <a:cubicBezTo>
                    <a:pt x="261737" y="357669"/>
                    <a:pt x="216970" y="370051"/>
                    <a:pt x="202682" y="371004"/>
                  </a:cubicBezTo>
                  <a:cubicBezTo>
                    <a:pt x="207445" y="357669"/>
                    <a:pt x="232210" y="386244"/>
                    <a:pt x="236972" y="375766"/>
                  </a:cubicBezTo>
                  <a:cubicBezTo>
                    <a:pt x="236020" y="368146"/>
                    <a:pt x="231257" y="365289"/>
                    <a:pt x="223637" y="367194"/>
                  </a:cubicBezTo>
                  <a:cubicBezTo>
                    <a:pt x="236020" y="371004"/>
                    <a:pt x="241735" y="365289"/>
                    <a:pt x="240782" y="350049"/>
                  </a:cubicBezTo>
                  <a:cubicBezTo>
                    <a:pt x="235067" y="351001"/>
                    <a:pt x="233162" y="353859"/>
                    <a:pt x="235067" y="359574"/>
                  </a:cubicBezTo>
                  <a:cubicBezTo>
                    <a:pt x="211255" y="378624"/>
                    <a:pt x="208397" y="359574"/>
                    <a:pt x="190299" y="372909"/>
                  </a:cubicBezTo>
                  <a:cubicBezTo>
                    <a:pt x="180774" y="370051"/>
                    <a:pt x="165535" y="360526"/>
                    <a:pt x="160772" y="342429"/>
                  </a:cubicBezTo>
                  <a:cubicBezTo>
                    <a:pt x="150295" y="332904"/>
                    <a:pt x="188395" y="384339"/>
                    <a:pt x="199824" y="354811"/>
                  </a:cubicBezTo>
                  <a:cubicBezTo>
                    <a:pt x="196967" y="325284"/>
                    <a:pt x="125530" y="341476"/>
                    <a:pt x="144580" y="345286"/>
                  </a:cubicBezTo>
                  <a:cubicBezTo>
                    <a:pt x="148390" y="343381"/>
                    <a:pt x="123624" y="339571"/>
                    <a:pt x="117910" y="335761"/>
                  </a:cubicBezTo>
                  <a:cubicBezTo>
                    <a:pt x="113147" y="334809"/>
                    <a:pt x="148390" y="330999"/>
                    <a:pt x="145532" y="331951"/>
                  </a:cubicBezTo>
                  <a:cubicBezTo>
                    <a:pt x="151247" y="303376"/>
                    <a:pt x="92192" y="306234"/>
                    <a:pt x="78857" y="310044"/>
                  </a:cubicBezTo>
                  <a:cubicBezTo>
                    <a:pt x="75047" y="322426"/>
                    <a:pt x="16945" y="231939"/>
                    <a:pt x="24565" y="230034"/>
                  </a:cubicBezTo>
                  <a:cubicBezTo>
                    <a:pt x="32185" y="253846"/>
                    <a:pt x="32185" y="236701"/>
                    <a:pt x="40757" y="258609"/>
                  </a:cubicBezTo>
                  <a:cubicBezTo>
                    <a:pt x="32185" y="262419"/>
                    <a:pt x="55997" y="245274"/>
                    <a:pt x="55045" y="250989"/>
                  </a:cubicBezTo>
                  <a:cubicBezTo>
                    <a:pt x="47424" y="250036"/>
                    <a:pt x="41710" y="246226"/>
                    <a:pt x="37899" y="239559"/>
                  </a:cubicBezTo>
                  <a:cubicBezTo>
                    <a:pt x="77905" y="241464"/>
                    <a:pt x="13135" y="220509"/>
                    <a:pt x="12182" y="234796"/>
                  </a:cubicBezTo>
                  <a:cubicBezTo>
                    <a:pt x="-9726" y="204316"/>
                    <a:pt x="47424" y="237654"/>
                    <a:pt x="38852" y="215746"/>
                  </a:cubicBezTo>
                  <a:cubicBezTo>
                    <a:pt x="28374" y="210031"/>
                    <a:pt x="26470" y="199554"/>
                    <a:pt x="13135" y="194791"/>
                  </a:cubicBezTo>
                  <a:cubicBezTo>
                    <a:pt x="5515" y="210031"/>
                    <a:pt x="7420" y="216699"/>
                    <a:pt x="20755" y="214794"/>
                  </a:cubicBezTo>
                  <a:cubicBezTo>
                    <a:pt x="15992" y="209079"/>
                    <a:pt x="16945" y="208126"/>
                    <a:pt x="21707" y="211936"/>
                  </a:cubicBezTo>
                  <a:cubicBezTo>
                    <a:pt x="17897" y="204316"/>
                    <a:pt x="23612" y="163359"/>
                    <a:pt x="16945" y="150976"/>
                  </a:cubicBezTo>
                  <a:cubicBezTo>
                    <a:pt x="18849" y="152881"/>
                    <a:pt x="19802" y="151929"/>
                    <a:pt x="20755" y="146214"/>
                  </a:cubicBezTo>
                  <a:cubicBezTo>
                    <a:pt x="29327" y="150024"/>
                    <a:pt x="46472" y="158596"/>
                    <a:pt x="40757" y="154786"/>
                  </a:cubicBezTo>
                  <a:cubicBezTo>
                    <a:pt x="37899" y="150024"/>
                    <a:pt x="71237" y="209079"/>
                    <a:pt x="72190" y="194791"/>
                  </a:cubicBezTo>
                  <a:cubicBezTo>
                    <a:pt x="68380" y="195744"/>
                    <a:pt x="72190" y="197649"/>
                    <a:pt x="82667" y="199554"/>
                  </a:cubicBezTo>
                  <a:cubicBezTo>
                    <a:pt x="79810" y="204316"/>
                    <a:pt x="50282" y="141451"/>
                    <a:pt x="62665" y="159549"/>
                  </a:cubicBezTo>
                  <a:cubicBezTo>
                    <a:pt x="75047" y="156691"/>
                    <a:pt x="53140" y="145261"/>
                    <a:pt x="54092" y="146214"/>
                  </a:cubicBezTo>
                  <a:cubicBezTo>
                    <a:pt x="55045" y="154786"/>
                    <a:pt x="55045" y="150976"/>
                    <a:pt x="53140" y="134784"/>
                  </a:cubicBezTo>
                  <a:cubicBezTo>
                    <a:pt x="75047" y="139546"/>
                    <a:pt x="51235" y="147166"/>
                    <a:pt x="67427" y="141451"/>
                  </a:cubicBezTo>
                  <a:cubicBezTo>
                    <a:pt x="97907" y="150024"/>
                    <a:pt x="96955" y="192886"/>
                    <a:pt x="103622" y="199554"/>
                  </a:cubicBezTo>
                  <a:cubicBezTo>
                    <a:pt x="110290" y="209079"/>
                    <a:pt x="133149" y="184314"/>
                    <a:pt x="141722" y="215746"/>
                  </a:cubicBezTo>
                  <a:cubicBezTo>
                    <a:pt x="136007" y="206221"/>
                    <a:pt x="130292" y="230986"/>
                    <a:pt x="130292" y="234796"/>
                  </a:cubicBezTo>
                  <a:cubicBezTo>
                    <a:pt x="130292" y="234796"/>
                    <a:pt x="167440" y="250989"/>
                    <a:pt x="178870" y="243369"/>
                  </a:cubicBezTo>
                  <a:cubicBezTo>
                    <a:pt x="176965" y="252894"/>
                    <a:pt x="172202" y="257656"/>
                    <a:pt x="162677" y="257656"/>
                  </a:cubicBezTo>
                  <a:cubicBezTo>
                    <a:pt x="166487" y="247179"/>
                    <a:pt x="164582" y="247179"/>
                    <a:pt x="157915" y="259561"/>
                  </a:cubicBezTo>
                  <a:cubicBezTo>
                    <a:pt x="188395" y="270039"/>
                    <a:pt x="280787" y="238606"/>
                    <a:pt x="282692" y="294804"/>
                  </a:cubicBezTo>
                  <a:cubicBezTo>
                    <a:pt x="284597" y="290041"/>
                    <a:pt x="287455" y="289089"/>
                    <a:pt x="291265" y="290994"/>
                  </a:cubicBezTo>
                  <a:cubicBezTo>
                    <a:pt x="281740" y="283374"/>
                    <a:pt x="296980" y="268134"/>
                    <a:pt x="306505" y="269086"/>
                  </a:cubicBezTo>
                  <a:cubicBezTo>
                    <a:pt x="307457" y="275754"/>
                    <a:pt x="305552" y="276706"/>
                    <a:pt x="299837" y="271944"/>
                  </a:cubicBezTo>
                  <a:cubicBezTo>
                    <a:pt x="300790" y="288136"/>
                    <a:pt x="302695" y="286231"/>
                    <a:pt x="312220" y="287184"/>
                  </a:cubicBezTo>
                  <a:cubicBezTo>
                    <a:pt x="310315" y="297661"/>
                    <a:pt x="303647" y="305281"/>
                    <a:pt x="294122" y="310996"/>
                  </a:cubicBezTo>
                  <a:cubicBezTo>
                    <a:pt x="305552" y="298614"/>
                    <a:pt x="311267" y="297661"/>
                    <a:pt x="312220" y="306234"/>
                  </a:cubicBezTo>
                  <a:cubicBezTo>
                    <a:pt x="315077" y="304329"/>
                    <a:pt x="333175" y="288136"/>
                    <a:pt x="335080" y="286231"/>
                  </a:cubicBezTo>
                  <a:cubicBezTo>
                    <a:pt x="327460" y="286231"/>
                    <a:pt x="319840" y="285279"/>
                    <a:pt x="312220" y="284326"/>
                  </a:cubicBezTo>
                  <a:cubicBezTo>
                    <a:pt x="328412" y="269086"/>
                    <a:pt x="387467" y="271944"/>
                    <a:pt x="398897" y="270991"/>
                  </a:cubicBezTo>
                  <a:cubicBezTo>
                    <a:pt x="412232" y="280516"/>
                    <a:pt x="401755" y="272896"/>
                    <a:pt x="395087" y="280516"/>
                  </a:cubicBezTo>
                  <a:cubicBezTo>
                    <a:pt x="400802" y="277659"/>
                    <a:pt x="452237" y="279564"/>
                    <a:pt x="452237" y="279564"/>
                  </a:cubicBezTo>
                  <a:cubicBezTo>
                    <a:pt x="438902" y="284326"/>
                    <a:pt x="467477" y="248131"/>
                    <a:pt x="464620" y="253846"/>
                  </a:cubicBezTo>
                  <a:cubicBezTo>
                    <a:pt x="463667" y="261466"/>
                    <a:pt x="464620" y="260514"/>
                    <a:pt x="468430" y="251941"/>
                  </a:cubicBezTo>
                  <a:cubicBezTo>
                    <a:pt x="471287" y="263371"/>
                    <a:pt x="467477" y="270039"/>
                    <a:pt x="457952" y="270991"/>
                  </a:cubicBezTo>
                  <a:cubicBezTo>
                    <a:pt x="464620" y="272896"/>
                    <a:pt x="465572" y="277659"/>
                    <a:pt x="459857" y="283374"/>
                  </a:cubicBezTo>
                  <a:cubicBezTo>
                    <a:pt x="473192" y="289089"/>
                    <a:pt x="479860" y="246226"/>
                    <a:pt x="483670" y="245274"/>
                  </a:cubicBezTo>
                  <a:cubicBezTo>
                    <a:pt x="477955" y="303376"/>
                    <a:pt x="499862" y="279564"/>
                    <a:pt x="510340" y="304329"/>
                  </a:cubicBezTo>
                  <a:cubicBezTo>
                    <a:pt x="502720" y="305281"/>
                    <a:pt x="501767" y="302424"/>
                    <a:pt x="509387" y="294804"/>
                  </a:cubicBezTo>
                  <a:cubicBezTo>
                    <a:pt x="448427" y="326236"/>
                    <a:pt x="520817" y="291946"/>
                    <a:pt x="500815" y="310044"/>
                  </a:cubicBezTo>
                  <a:cubicBezTo>
                    <a:pt x="523675" y="307186"/>
                    <a:pt x="552250" y="313854"/>
                    <a:pt x="561775" y="299566"/>
                  </a:cubicBezTo>
                  <a:close/>
                  <a:moveTo>
                    <a:pt x="816092" y="28104"/>
                  </a:moveTo>
                  <a:cubicBezTo>
                    <a:pt x="816092" y="29056"/>
                    <a:pt x="817045" y="29056"/>
                    <a:pt x="817997" y="30009"/>
                  </a:cubicBezTo>
                  <a:cubicBezTo>
                    <a:pt x="817045" y="30009"/>
                    <a:pt x="816092" y="30009"/>
                    <a:pt x="816092" y="28104"/>
                  </a:cubicBezTo>
                  <a:close/>
                  <a:moveTo>
                    <a:pt x="383657" y="334809"/>
                  </a:moveTo>
                  <a:cubicBezTo>
                    <a:pt x="409375" y="337666"/>
                    <a:pt x="437950" y="319569"/>
                    <a:pt x="438902" y="304329"/>
                  </a:cubicBezTo>
                  <a:cubicBezTo>
                    <a:pt x="420805" y="295756"/>
                    <a:pt x="371275" y="346239"/>
                    <a:pt x="383657" y="334809"/>
                  </a:cubicBezTo>
                  <a:close/>
                  <a:moveTo>
                    <a:pt x="377942" y="313854"/>
                  </a:moveTo>
                  <a:cubicBezTo>
                    <a:pt x="373180" y="312901"/>
                    <a:pt x="376037" y="323379"/>
                    <a:pt x="377942" y="313854"/>
                  </a:cubicBezTo>
                  <a:close/>
                  <a:moveTo>
                    <a:pt x="374132" y="320521"/>
                  </a:moveTo>
                  <a:cubicBezTo>
                    <a:pt x="375085" y="320521"/>
                    <a:pt x="375085" y="320521"/>
                    <a:pt x="375085" y="321474"/>
                  </a:cubicBezTo>
                  <a:lnTo>
                    <a:pt x="374132" y="320521"/>
                  </a:lnTo>
                  <a:close/>
                  <a:moveTo>
                    <a:pt x="491290" y="306234"/>
                  </a:moveTo>
                  <a:cubicBezTo>
                    <a:pt x="488432" y="307186"/>
                    <a:pt x="498910" y="304329"/>
                    <a:pt x="491290" y="306234"/>
                  </a:cubicBezTo>
                  <a:close/>
                  <a:moveTo>
                    <a:pt x="481765" y="301471"/>
                  </a:moveTo>
                  <a:cubicBezTo>
                    <a:pt x="483670" y="311949"/>
                    <a:pt x="483670" y="303376"/>
                    <a:pt x="481765" y="301471"/>
                  </a:cubicBezTo>
                  <a:close/>
                  <a:moveTo>
                    <a:pt x="452237" y="290041"/>
                  </a:moveTo>
                  <a:cubicBezTo>
                    <a:pt x="443665" y="329094"/>
                    <a:pt x="456047" y="283374"/>
                    <a:pt x="452237" y="290041"/>
                  </a:cubicBezTo>
                  <a:close/>
                  <a:moveTo>
                    <a:pt x="77905" y="215746"/>
                  </a:moveTo>
                  <a:cubicBezTo>
                    <a:pt x="65522" y="231939"/>
                    <a:pt x="118862" y="231939"/>
                    <a:pt x="77905" y="215746"/>
                  </a:cubicBezTo>
                  <a:close/>
                  <a:moveTo>
                    <a:pt x="121720" y="272896"/>
                  </a:moveTo>
                  <a:cubicBezTo>
                    <a:pt x="148390" y="273849"/>
                    <a:pt x="158867" y="285279"/>
                    <a:pt x="156010" y="259561"/>
                  </a:cubicBezTo>
                  <a:cubicBezTo>
                    <a:pt x="154105" y="265276"/>
                    <a:pt x="156010" y="266229"/>
                    <a:pt x="161724" y="261466"/>
                  </a:cubicBezTo>
                  <a:cubicBezTo>
                    <a:pt x="162677" y="254799"/>
                    <a:pt x="131245" y="255751"/>
                    <a:pt x="135055" y="268134"/>
                  </a:cubicBezTo>
                  <a:cubicBezTo>
                    <a:pt x="114099" y="270991"/>
                    <a:pt x="123624" y="235749"/>
                    <a:pt x="119815" y="229081"/>
                  </a:cubicBezTo>
                  <a:cubicBezTo>
                    <a:pt x="101717" y="229081"/>
                    <a:pt x="120767" y="240511"/>
                    <a:pt x="96002" y="244321"/>
                  </a:cubicBezTo>
                  <a:cubicBezTo>
                    <a:pt x="106480" y="255751"/>
                    <a:pt x="107432" y="264324"/>
                    <a:pt x="121720" y="272896"/>
                  </a:cubicBezTo>
                  <a:close/>
                  <a:moveTo>
                    <a:pt x="296980" y="333856"/>
                  </a:moveTo>
                  <a:cubicBezTo>
                    <a:pt x="287455" y="284326"/>
                    <a:pt x="270310" y="329094"/>
                    <a:pt x="253165" y="309091"/>
                  </a:cubicBezTo>
                  <a:cubicBezTo>
                    <a:pt x="271262" y="297661"/>
                    <a:pt x="264595" y="297661"/>
                    <a:pt x="253165" y="294804"/>
                  </a:cubicBezTo>
                  <a:cubicBezTo>
                    <a:pt x="268405" y="275754"/>
                    <a:pt x="256974" y="305281"/>
                    <a:pt x="275072" y="299566"/>
                  </a:cubicBezTo>
                  <a:cubicBezTo>
                    <a:pt x="275072" y="296709"/>
                    <a:pt x="265547" y="266229"/>
                    <a:pt x="267452" y="269086"/>
                  </a:cubicBezTo>
                  <a:cubicBezTo>
                    <a:pt x="267452" y="269086"/>
                    <a:pt x="249355" y="273849"/>
                    <a:pt x="249355" y="273849"/>
                  </a:cubicBezTo>
                  <a:cubicBezTo>
                    <a:pt x="249355" y="274801"/>
                    <a:pt x="265547" y="277659"/>
                    <a:pt x="261737" y="286231"/>
                  </a:cubicBezTo>
                  <a:cubicBezTo>
                    <a:pt x="240782" y="290041"/>
                    <a:pt x="217922" y="290994"/>
                    <a:pt x="206492" y="294804"/>
                  </a:cubicBezTo>
                  <a:cubicBezTo>
                    <a:pt x="220780" y="279564"/>
                    <a:pt x="208397" y="293851"/>
                    <a:pt x="210302" y="283374"/>
                  </a:cubicBezTo>
                  <a:cubicBezTo>
                    <a:pt x="223637" y="293851"/>
                    <a:pt x="158867" y="291946"/>
                    <a:pt x="156010" y="292899"/>
                  </a:cubicBezTo>
                  <a:cubicBezTo>
                    <a:pt x="200777" y="324331"/>
                    <a:pt x="184585" y="303376"/>
                    <a:pt x="221732" y="306234"/>
                  </a:cubicBezTo>
                  <a:cubicBezTo>
                    <a:pt x="221732" y="305281"/>
                    <a:pt x="216970" y="326236"/>
                    <a:pt x="218874" y="326236"/>
                  </a:cubicBezTo>
                  <a:cubicBezTo>
                    <a:pt x="228399" y="307186"/>
                    <a:pt x="267452" y="335761"/>
                    <a:pt x="252212" y="335761"/>
                  </a:cubicBezTo>
                  <a:cubicBezTo>
                    <a:pt x="251260" y="333856"/>
                    <a:pt x="288407" y="334809"/>
                    <a:pt x="296980" y="333856"/>
                  </a:cubicBezTo>
                  <a:close/>
                  <a:moveTo>
                    <a:pt x="319840" y="329094"/>
                  </a:moveTo>
                  <a:cubicBezTo>
                    <a:pt x="345557" y="324331"/>
                    <a:pt x="338890" y="302424"/>
                    <a:pt x="367465" y="319569"/>
                  </a:cubicBezTo>
                  <a:cubicBezTo>
                    <a:pt x="364607" y="315759"/>
                    <a:pt x="370322" y="310044"/>
                    <a:pt x="373180" y="310044"/>
                  </a:cubicBezTo>
                  <a:cubicBezTo>
                    <a:pt x="367465" y="305281"/>
                    <a:pt x="368417" y="303376"/>
                    <a:pt x="375085" y="302424"/>
                  </a:cubicBezTo>
                  <a:cubicBezTo>
                    <a:pt x="344605" y="293851"/>
                    <a:pt x="317935" y="303376"/>
                    <a:pt x="319840" y="329094"/>
                  </a:cubicBezTo>
                  <a:close/>
                  <a:moveTo>
                    <a:pt x="475097" y="361479"/>
                  </a:moveTo>
                  <a:cubicBezTo>
                    <a:pt x="476050" y="361479"/>
                    <a:pt x="475097" y="361479"/>
                    <a:pt x="475097" y="361479"/>
                  </a:cubicBezTo>
                  <a:close/>
                </a:path>
              </a:pathLst>
            </a:custGeom>
            <a:grpFill/>
            <a:ln w="9525"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0A5D3892-EFFE-4C91-836C-F821417162FD}"/>
                </a:ext>
              </a:extLst>
            </p:cNvPr>
            <p:cNvSpPr/>
            <p:nvPr/>
          </p:nvSpPr>
          <p:spPr>
            <a:xfrm>
              <a:off x="6914674" y="1098557"/>
              <a:ext cx="19050" cy="19050"/>
            </a:xfrm>
            <a:custGeom>
              <a:avLst/>
              <a:gdLst>
                <a:gd name="connsiteX0" fmla="*/ 13811 w 19050"/>
                <a:gd name="connsiteY0" fmla="*/ 11105 h 19050"/>
                <a:gd name="connsiteX1" fmla="*/ 7144 w 19050"/>
                <a:gd name="connsiteY1" fmla="*/ 7295 h 19050"/>
                <a:gd name="connsiteX2" fmla="*/ 13811 w 19050"/>
                <a:gd name="connsiteY2" fmla="*/ 11105 h 19050"/>
              </a:gdLst>
              <a:ahLst/>
              <a:cxnLst>
                <a:cxn ang="0">
                  <a:pos x="connsiteX0" y="connsiteY0"/>
                </a:cxn>
                <a:cxn ang="0">
                  <a:pos x="connsiteX1" y="connsiteY1"/>
                </a:cxn>
                <a:cxn ang="0">
                  <a:pos x="connsiteX2" y="connsiteY2"/>
                </a:cxn>
              </a:cxnLst>
              <a:rect l="l" t="t" r="r" b="b"/>
              <a:pathLst>
                <a:path w="19050" h="19050">
                  <a:moveTo>
                    <a:pt x="13811" y="11105"/>
                  </a:moveTo>
                  <a:cubicBezTo>
                    <a:pt x="11906" y="10153"/>
                    <a:pt x="10954" y="6343"/>
                    <a:pt x="7144" y="7295"/>
                  </a:cubicBezTo>
                  <a:cubicBezTo>
                    <a:pt x="10954" y="7295"/>
                    <a:pt x="9049" y="14915"/>
                    <a:pt x="13811" y="11105"/>
                  </a:cubicBezTo>
                  <a:close/>
                </a:path>
              </a:pathLst>
            </a:custGeom>
            <a:grpFill/>
            <a:ln w="9525"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DE89CAEA-728F-4AC7-845D-EE218989977A}"/>
                </a:ext>
              </a:extLst>
            </p:cNvPr>
            <p:cNvSpPr/>
            <p:nvPr/>
          </p:nvSpPr>
          <p:spPr>
            <a:xfrm>
              <a:off x="6921341" y="1097481"/>
              <a:ext cx="9525" cy="9525"/>
            </a:xfrm>
            <a:custGeom>
              <a:avLst/>
              <a:gdLst>
                <a:gd name="connsiteX0" fmla="*/ 10001 w 9525"/>
                <a:gd name="connsiteY0" fmla="*/ 7419 h 9525"/>
                <a:gd name="connsiteX1" fmla="*/ 10001 w 9525"/>
                <a:gd name="connsiteY1" fmla="*/ 7419 h 9525"/>
              </a:gdLst>
              <a:ahLst/>
              <a:cxnLst>
                <a:cxn ang="0">
                  <a:pos x="connsiteX0" y="connsiteY0"/>
                </a:cxn>
                <a:cxn ang="0">
                  <a:pos x="connsiteX1" y="connsiteY1"/>
                </a:cxn>
              </a:cxnLst>
              <a:rect l="l" t="t" r="r" b="b"/>
              <a:pathLst>
                <a:path w="9525" h="9525">
                  <a:moveTo>
                    <a:pt x="10001" y="7419"/>
                  </a:moveTo>
                  <a:cubicBezTo>
                    <a:pt x="6191" y="6466"/>
                    <a:pt x="6191" y="8371"/>
                    <a:pt x="10001" y="7419"/>
                  </a:cubicBezTo>
                  <a:close/>
                </a:path>
              </a:pathLst>
            </a:custGeom>
            <a:grpFill/>
            <a:ln w="9525"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8894CCB2-54E9-4AFF-A9F1-7E782E6E93E0}"/>
                </a:ext>
              </a:extLst>
            </p:cNvPr>
            <p:cNvSpPr/>
            <p:nvPr/>
          </p:nvSpPr>
          <p:spPr>
            <a:xfrm>
              <a:off x="6949665" y="1084672"/>
              <a:ext cx="19050" cy="9525"/>
            </a:xfrm>
            <a:custGeom>
              <a:avLst/>
              <a:gdLst>
                <a:gd name="connsiteX0" fmla="*/ 10253 w 19050"/>
                <a:gd name="connsiteY0" fmla="*/ 9750 h 9525"/>
                <a:gd name="connsiteX1" fmla="*/ 10253 w 19050"/>
                <a:gd name="connsiteY1" fmla="*/ 9750 h 9525"/>
              </a:gdLst>
              <a:ahLst/>
              <a:cxnLst>
                <a:cxn ang="0">
                  <a:pos x="connsiteX0" y="connsiteY0"/>
                </a:cxn>
                <a:cxn ang="0">
                  <a:pos x="connsiteX1" y="connsiteY1"/>
                </a:cxn>
              </a:cxnLst>
              <a:rect l="l" t="t" r="r" b="b"/>
              <a:pathLst>
                <a:path w="19050" h="9525">
                  <a:moveTo>
                    <a:pt x="10253" y="9750"/>
                  </a:moveTo>
                  <a:cubicBezTo>
                    <a:pt x="-1177" y="4988"/>
                    <a:pt x="23588" y="7845"/>
                    <a:pt x="10253" y="9750"/>
                  </a:cubicBezTo>
                  <a:close/>
                </a:path>
              </a:pathLst>
            </a:custGeom>
            <a:grpFill/>
            <a:ln w="9525"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07361FF8-A345-4334-B678-4A703F4E1B27}"/>
                </a:ext>
              </a:extLst>
            </p:cNvPr>
            <p:cNvSpPr/>
            <p:nvPr/>
          </p:nvSpPr>
          <p:spPr>
            <a:xfrm>
              <a:off x="6962500" y="1085044"/>
              <a:ext cx="9525" cy="9525"/>
            </a:xfrm>
            <a:custGeom>
              <a:avLst/>
              <a:gdLst>
                <a:gd name="connsiteX0" fmla="*/ 10752 w 9525"/>
                <a:gd name="connsiteY0" fmla="*/ 10330 h 9525"/>
                <a:gd name="connsiteX1" fmla="*/ 10752 w 9525"/>
                <a:gd name="connsiteY1" fmla="*/ 10330 h 9525"/>
              </a:gdLst>
              <a:ahLst/>
              <a:cxnLst>
                <a:cxn ang="0">
                  <a:pos x="connsiteX0" y="connsiteY0"/>
                </a:cxn>
                <a:cxn ang="0">
                  <a:pos x="connsiteX1" y="connsiteY1"/>
                </a:cxn>
              </a:cxnLst>
              <a:rect l="l" t="t" r="r" b="b"/>
              <a:pathLst>
                <a:path w="9525" h="9525">
                  <a:moveTo>
                    <a:pt x="10752" y="10330"/>
                  </a:moveTo>
                  <a:cubicBezTo>
                    <a:pt x="3132" y="3663"/>
                    <a:pt x="9800" y="9378"/>
                    <a:pt x="10752" y="10330"/>
                  </a:cubicBezTo>
                  <a:close/>
                </a:path>
              </a:pathLst>
            </a:custGeom>
            <a:grpFill/>
            <a:ln w="9525"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6E5CEBFE-4A0A-4041-9D5C-E499BE2BA3E3}"/>
                </a:ext>
              </a:extLst>
            </p:cNvPr>
            <p:cNvSpPr/>
            <p:nvPr/>
          </p:nvSpPr>
          <p:spPr>
            <a:xfrm>
              <a:off x="6912830" y="1201578"/>
              <a:ext cx="9525" cy="9525"/>
            </a:xfrm>
            <a:custGeom>
              <a:avLst/>
              <a:gdLst>
                <a:gd name="connsiteX0" fmla="*/ 8035 w 9525"/>
                <a:gd name="connsiteY0" fmla="*/ 7144 h 9525"/>
                <a:gd name="connsiteX1" fmla="*/ 11845 w 9525"/>
                <a:gd name="connsiteY1" fmla="*/ 10954 h 9525"/>
                <a:gd name="connsiteX2" fmla="*/ 8035 w 9525"/>
                <a:gd name="connsiteY2" fmla="*/ 7144 h 9525"/>
              </a:gdLst>
              <a:ahLst/>
              <a:cxnLst>
                <a:cxn ang="0">
                  <a:pos x="connsiteX0" y="connsiteY0"/>
                </a:cxn>
                <a:cxn ang="0">
                  <a:pos x="connsiteX1" y="connsiteY1"/>
                </a:cxn>
                <a:cxn ang="0">
                  <a:pos x="connsiteX2" y="connsiteY2"/>
                </a:cxn>
              </a:cxnLst>
              <a:rect l="l" t="t" r="r" b="b"/>
              <a:pathLst>
                <a:path w="9525" h="9525">
                  <a:moveTo>
                    <a:pt x="8035" y="7144"/>
                  </a:moveTo>
                  <a:cubicBezTo>
                    <a:pt x="5177" y="9049"/>
                    <a:pt x="9940" y="10001"/>
                    <a:pt x="11845" y="10954"/>
                  </a:cubicBezTo>
                  <a:cubicBezTo>
                    <a:pt x="11845" y="10001"/>
                    <a:pt x="10892" y="8096"/>
                    <a:pt x="8035" y="7144"/>
                  </a:cubicBezTo>
                  <a:close/>
                </a:path>
              </a:pathLst>
            </a:custGeom>
            <a:grpFill/>
            <a:ln w="9525"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9B89ECCD-3AE5-493F-834B-C2A23C312BF6}"/>
                </a:ext>
              </a:extLst>
            </p:cNvPr>
            <p:cNvSpPr/>
            <p:nvPr/>
          </p:nvSpPr>
          <p:spPr>
            <a:xfrm>
              <a:off x="7722394" y="1087632"/>
              <a:ext cx="19050" cy="38100"/>
            </a:xfrm>
            <a:custGeom>
              <a:avLst/>
              <a:gdLst>
                <a:gd name="connsiteX0" fmla="*/ 7144 w 19050"/>
                <a:gd name="connsiteY0" fmla="*/ 38222 h 38100"/>
                <a:gd name="connsiteX1" fmla="*/ 7144 w 19050"/>
                <a:gd name="connsiteY1" fmla="*/ 38222 h 38100"/>
              </a:gdLst>
              <a:ahLst/>
              <a:cxnLst>
                <a:cxn ang="0">
                  <a:pos x="connsiteX0" y="connsiteY0"/>
                </a:cxn>
                <a:cxn ang="0">
                  <a:pos x="connsiteX1" y="connsiteY1"/>
                </a:cxn>
              </a:cxnLst>
              <a:rect l="l" t="t" r="r" b="b"/>
              <a:pathLst>
                <a:path w="19050" h="38100">
                  <a:moveTo>
                    <a:pt x="7144" y="38222"/>
                  </a:moveTo>
                  <a:cubicBezTo>
                    <a:pt x="11906" y="26792"/>
                    <a:pt x="33814" y="-25595"/>
                    <a:pt x="7144" y="38222"/>
                  </a:cubicBezTo>
                  <a:close/>
                </a:path>
              </a:pathLst>
            </a:custGeom>
            <a:grpFill/>
            <a:ln w="9525"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541902A5-5424-4817-A0A0-EFACBF3B5A2A}"/>
                </a:ext>
              </a:extLst>
            </p:cNvPr>
            <p:cNvSpPr/>
            <p:nvPr/>
          </p:nvSpPr>
          <p:spPr>
            <a:xfrm>
              <a:off x="6992884" y="1258305"/>
              <a:ext cx="28575" cy="9525"/>
            </a:xfrm>
            <a:custGeom>
              <a:avLst/>
              <a:gdLst>
                <a:gd name="connsiteX0" fmla="*/ 30850 w 28575"/>
                <a:gd name="connsiteY0" fmla="*/ 11377 h 9525"/>
                <a:gd name="connsiteX1" fmla="*/ 30850 w 28575"/>
                <a:gd name="connsiteY1" fmla="*/ 11377 h 9525"/>
              </a:gdLst>
              <a:ahLst/>
              <a:cxnLst>
                <a:cxn ang="0">
                  <a:pos x="connsiteX0" y="connsiteY0"/>
                </a:cxn>
                <a:cxn ang="0">
                  <a:pos x="connsiteX1" y="connsiteY1"/>
                </a:cxn>
              </a:cxnLst>
              <a:rect l="l" t="t" r="r" b="b"/>
              <a:pathLst>
                <a:path w="28575" h="9525">
                  <a:moveTo>
                    <a:pt x="30850" y="11377"/>
                  </a:moveTo>
                  <a:cubicBezTo>
                    <a:pt x="-22490" y="1852"/>
                    <a:pt x="30850" y="11377"/>
                    <a:pt x="30850" y="11377"/>
                  </a:cubicBezTo>
                  <a:close/>
                </a:path>
              </a:pathLst>
            </a:custGeom>
            <a:grpFill/>
            <a:ln w="9525"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B375632A-CEC0-4C1B-823A-D5CEC986E0B7}"/>
                </a:ext>
              </a:extLst>
            </p:cNvPr>
            <p:cNvSpPr/>
            <p:nvPr/>
          </p:nvSpPr>
          <p:spPr>
            <a:xfrm>
              <a:off x="7001351" y="1275513"/>
              <a:ext cx="19050" cy="19050"/>
            </a:xfrm>
            <a:custGeom>
              <a:avLst/>
              <a:gdLst>
                <a:gd name="connsiteX0" fmla="*/ 7144 w 19050"/>
                <a:gd name="connsiteY0" fmla="*/ 16077 h 19050"/>
                <a:gd name="connsiteX1" fmla="*/ 7144 w 19050"/>
                <a:gd name="connsiteY1" fmla="*/ 16077 h 19050"/>
              </a:gdLst>
              <a:ahLst/>
              <a:cxnLst>
                <a:cxn ang="0">
                  <a:pos x="connsiteX0" y="connsiteY0"/>
                </a:cxn>
                <a:cxn ang="0">
                  <a:pos x="connsiteX1" y="connsiteY1"/>
                </a:cxn>
              </a:cxnLst>
              <a:rect l="l" t="t" r="r" b="b"/>
              <a:pathLst>
                <a:path w="19050" h="19050">
                  <a:moveTo>
                    <a:pt x="7144" y="16077"/>
                  </a:moveTo>
                  <a:cubicBezTo>
                    <a:pt x="10001" y="4647"/>
                    <a:pt x="17621" y="3695"/>
                    <a:pt x="7144" y="16077"/>
                  </a:cubicBezTo>
                  <a:close/>
                </a:path>
              </a:pathLst>
            </a:custGeom>
            <a:grpFill/>
            <a:ln w="9525"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60AE167A-C89A-48CE-BDC2-B87194A73214}"/>
                </a:ext>
              </a:extLst>
            </p:cNvPr>
            <p:cNvSpPr/>
            <p:nvPr/>
          </p:nvSpPr>
          <p:spPr>
            <a:xfrm>
              <a:off x="7026116" y="117679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8096" y="8117"/>
                    <a:pt x="7144" y="9069"/>
                  </a:cubicBezTo>
                  <a:close/>
                </a:path>
              </a:pathLst>
            </a:custGeom>
            <a:grpFill/>
            <a:ln w="9525"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02395CBD-A331-4E69-A499-8EFEBD9BF19D}"/>
                </a:ext>
              </a:extLst>
            </p:cNvPr>
            <p:cNvSpPr/>
            <p:nvPr/>
          </p:nvSpPr>
          <p:spPr>
            <a:xfrm>
              <a:off x="7042309" y="129682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7144"/>
                    <a:pt x="9049" y="18574"/>
                    <a:pt x="7144" y="7144"/>
                  </a:cubicBezTo>
                  <a:close/>
                </a:path>
              </a:pathLst>
            </a:custGeom>
            <a:grpFill/>
            <a:ln w="9525"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EFA29290-BC85-47F0-90D2-D132636678E6}"/>
                </a:ext>
              </a:extLst>
            </p:cNvPr>
            <p:cNvSpPr/>
            <p:nvPr/>
          </p:nvSpPr>
          <p:spPr>
            <a:xfrm>
              <a:off x="7039451" y="129778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lnTo>
                    <a:pt x="7144" y="8096"/>
                  </a:lnTo>
                  <a:close/>
                </a:path>
              </a:pathLst>
            </a:custGeom>
            <a:grpFill/>
            <a:ln w="9525"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D7D646F7-3754-405C-87B8-7F3B4A526BFE}"/>
                </a:ext>
              </a:extLst>
            </p:cNvPr>
            <p:cNvSpPr/>
            <p:nvPr/>
          </p:nvSpPr>
          <p:spPr>
            <a:xfrm>
              <a:off x="7032623" y="1167268"/>
              <a:ext cx="9525" cy="9525"/>
            </a:xfrm>
            <a:custGeom>
              <a:avLst/>
              <a:gdLst>
                <a:gd name="connsiteX0" fmla="*/ 10162 w 9525"/>
                <a:gd name="connsiteY0" fmla="*/ 9069 h 9525"/>
                <a:gd name="connsiteX1" fmla="*/ 10162 w 9525"/>
                <a:gd name="connsiteY1" fmla="*/ 9069 h 9525"/>
              </a:gdLst>
              <a:ahLst/>
              <a:cxnLst>
                <a:cxn ang="0">
                  <a:pos x="connsiteX0" y="connsiteY0"/>
                </a:cxn>
                <a:cxn ang="0">
                  <a:pos x="connsiteX1" y="connsiteY1"/>
                </a:cxn>
              </a:cxnLst>
              <a:rect l="l" t="t" r="r" b="b"/>
              <a:pathLst>
                <a:path w="9525" h="9525">
                  <a:moveTo>
                    <a:pt x="10162" y="9069"/>
                  </a:moveTo>
                  <a:cubicBezTo>
                    <a:pt x="8257" y="8117"/>
                    <a:pt x="4447" y="5259"/>
                    <a:pt x="10162" y="9069"/>
                  </a:cubicBezTo>
                  <a:close/>
                </a:path>
              </a:pathLst>
            </a:custGeom>
            <a:grpFill/>
            <a:ln w="9525"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D5EDC369-71A4-4578-9D5C-DAE6D6C2730E}"/>
                </a:ext>
              </a:extLst>
            </p:cNvPr>
            <p:cNvSpPr/>
            <p:nvPr/>
          </p:nvSpPr>
          <p:spPr>
            <a:xfrm>
              <a:off x="7035641" y="1211103"/>
              <a:ext cx="9525" cy="9525"/>
            </a:xfrm>
            <a:custGeom>
              <a:avLst/>
              <a:gdLst>
                <a:gd name="connsiteX0" fmla="*/ 10954 w 9525"/>
                <a:gd name="connsiteY0" fmla="*/ 7144 h 9525"/>
                <a:gd name="connsiteX1" fmla="*/ 7144 w 9525"/>
                <a:gd name="connsiteY1" fmla="*/ 714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7144"/>
                  </a:lnTo>
                  <a:cubicBezTo>
                    <a:pt x="8096" y="7144"/>
                    <a:pt x="10001" y="11906"/>
                    <a:pt x="10954" y="7144"/>
                  </a:cubicBezTo>
                  <a:close/>
                </a:path>
              </a:pathLst>
            </a:custGeom>
            <a:grpFill/>
            <a:ln w="9525"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9AAB1B6D-65F2-4078-9870-34CF83ADD7E7}"/>
                </a:ext>
              </a:extLst>
            </p:cNvPr>
            <p:cNvSpPr/>
            <p:nvPr/>
          </p:nvSpPr>
          <p:spPr>
            <a:xfrm>
              <a:off x="7067074" y="1306988"/>
              <a:ext cx="19050" cy="9525"/>
            </a:xfrm>
            <a:custGeom>
              <a:avLst/>
              <a:gdLst>
                <a:gd name="connsiteX0" fmla="*/ 7144 w 19050"/>
                <a:gd name="connsiteY0" fmla="*/ 8414 h 9525"/>
                <a:gd name="connsiteX1" fmla="*/ 7144 w 19050"/>
                <a:gd name="connsiteY1" fmla="*/ 8414 h 9525"/>
              </a:gdLst>
              <a:ahLst/>
              <a:cxnLst>
                <a:cxn ang="0">
                  <a:pos x="connsiteX0" y="connsiteY0"/>
                </a:cxn>
                <a:cxn ang="0">
                  <a:pos x="connsiteX1" y="connsiteY1"/>
                </a:cxn>
              </a:cxnLst>
              <a:rect l="l" t="t" r="r" b="b"/>
              <a:pathLst>
                <a:path w="19050" h="9525">
                  <a:moveTo>
                    <a:pt x="7144" y="8414"/>
                  </a:moveTo>
                  <a:cubicBezTo>
                    <a:pt x="19526" y="5556"/>
                    <a:pt x="7144" y="8414"/>
                    <a:pt x="7144" y="8414"/>
                  </a:cubicBezTo>
                  <a:close/>
                </a:path>
              </a:pathLst>
            </a:custGeom>
            <a:grpFill/>
            <a:ln w="9525"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45225558-FA69-4977-8D82-0A94B9A82176}"/>
                </a:ext>
              </a:extLst>
            </p:cNvPr>
            <p:cNvSpPr/>
            <p:nvPr/>
          </p:nvSpPr>
          <p:spPr>
            <a:xfrm>
              <a:off x="7066121" y="1200439"/>
              <a:ext cx="9525" cy="19050"/>
            </a:xfrm>
            <a:custGeom>
              <a:avLst/>
              <a:gdLst>
                <a:gd name="connsiteX0" fmla="*/ 7144 w 9525"/>
                <a:gd name="connsiteY0" fmla="*/ 12093 h 19050"/>
                <a:gd name="connsiteX1" fmla="*/ 10954 w 9525"/>
                <a:gd name="connsiteY1" fmla="*/ 7331 h 19050"/>
                <a:gd name="connsiteX2" fmla="*/ 7144 w 9525"/>
                <a:gd name="connsiteY2" fmla="*/ 12093 h 19050"/>
              </a:gdLst>
              <a:ahLst/>
              <a:cxnLst>
                <a:cxn ang="0">
                  <a:pos x="connsiteX0" y="connsiteY0"/>
                </a:cxn>
                <a:cxn ang="0">
                  <a:pos x="connsiteX1" y="connsiteY1"/>
                </a:cxn>
                <a:cxn ang="0">
                  <a:pos x="connsiteX2" y="connsiteY2"/>
                </a:cxn>
              </a:cxnLst>
              <a:rect l="l" t="t" r="r" b="b"/>
              <a:pathLst>
                <a:path w="9525" h="19050">
                  <a:moveTo>
                    <a:pt x="7144" y="12093"/>
                  </a:moveTo>
                  <a:cubicBezTo>
                    <a:pt x="7144" y="7331"/>
                    <a:pt x="12859" y="13046"/>
                    <a:pt x="10954" y="7331"/>
                  </a:cubicBezTo>
                  <a:cubicBezTo>
                    <a:pt x="7144" y="6378"/>
                    <a:pt x="8096" y="9236"/>
                    <a:pt x="7144" y="12093"/>
                  </a:cubicBezTo>
                  <a:close/>
                </a:path>
              </a:pathLst>
            </a:custGeom>
            <a:grpFill/>
            <a:ln w="9525"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1014E445-186D-4121-8997-4637169BAF56}"/>
                </a:ext>
              </a:extLst>
            </p:cNvPr>
            <p:cNvSpPr/>
            <p:nvPr/>
          </p:nvSpPr>
          <p:spPr>
            <a:xfrm>
              <a:off x="7095649" y="12494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34ABB8F2-9F38-422D-84FE-1990EAF861B3}"/>
                </a:ext>
              </a:extLst>
            </p:cNvPr>
            <p:cNvSpPr/>
            <p:nvPr/>
          </p:nvSpPr>
          <p:spPr>
            <a:xfrm>
              <a:off x="7091839" y="1248056"/>
              <a:ext cx="9525" cy="9525"/>
            </a:xfrm>
            <a:custGeom>
              <a:avLst/>
              <a:gdLst>
                <a:gd name="connsiteX0" fmla="*/ 10954 w 9525"/>
                <a:gd name="connsiteY0" fmla="*/ 9243 h 9525"/>
                <a:gd name="connsiteX1" fmla="*/ 7144 w 9525"/>
                <a:gd name="connsiteY1" fmla="*/ 7338 h 9525"/>
                <a:gd name="connsiteX2" fmla="*/ 10954 w 9525"/>
                <a:gd name="connsiteY2" fmla="*/ 9243 h 9525"/>
              </a:gdLst>
              <a:ahLst/>
              <a:cxnLst>
                <a:cxn ang="0">
                  <a:pos x="connsiteX0" y="connsiteY0"/>
                </a:cxn>
                <a:cxn ang="0">
                  <a:pos x="connsiteX1" y="connsiteY1"/>
                </a:cxn>
                <a:cxn ang="0">
                  <a:pos x="connsiteX2" y="connsiteY2"/>
                </a:cxn>
              </a:cxnLst>
              <a:rect l="l" t="t" r="r" b="b"/>
              <a:pathLst>
                <a:path w="9525" h="9525">
                  <a:moveTo>
                    <a:pt x="10954" y="9243"/>
                  </a:moveTo>
                  <a:cubicBezTo>
                    <a:pt x="9049" y="9243"/>
                    <a:pt x="8096" y="6386"/>
                    <a:pt x="7144" y="7338"/>
                  </a:cubicBezTo>
                  <a:cubicBezTo>
                    <a:pt x="8096" y="10196"/>
                    <a:pt x="9049" y="9243"/>
                    <a:pt x="10954" y="9243"/>
                  </a:cubicBezTo>
                  <a:close/>
                </a:path>
              </a:pathLst>
            </a:custGeom>
            <a:grpFill/>
            <a:ln w="9525"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CF178884-7DF2-4CB0-AA03-6245609AC3D8}"/>
                </a:ext>
              </a:extLst>
            </p:cNvPr>
            <p:cNvSpPr/>
            <p:nvPr/>
          </p:nvSpPr>
          <p:spPr>
            <a:xfrm>
              <a:off x="7109513" y="1253013"/>
              <a:ext cx="9525" cy="9525"/>
            </a:xfrm>
            <a:custGeom>
              <a:avLst/>
              <a:gdLst>
                <a:gd name="connsiteX0" fmla="*/ 11377 w 9525"/>
                <a:gd name="connsiteY0" fmla="*/ 7144 h 9525"/>
                <a:gd name="connsiteX1" fmla="*/ 11377 w 9525"/>
                <a:gd name="connsiteY1" fmla="*/ 7144 h 9525"/>
              </a:gdLst>
              <a:ahLst/>
              <a:cxnLst>
                <a:cxn ang="0">
                  <a:pos x="connsiteX0" y="connsiteY0"/>
                </a:cxn>
                <a:cxn ang="0">
                  <a:pos x="connsiteX1" y="connsiteY1"/>
                </a:cxn>
              </a:cxnLst>
              <a:rect l="l" t="t" r="r" b="b"/>
              <a:pathLst>
                <a:path w="9525" h="9525">
                  <a:moveTo>
                    <a:pt x="11377" y="7144"/>
                  </a:moveTo>
                  <a:cubicBezTo>
                    <a:pt x="1852" y="10954"/>
                    <a:pt x="11377" y="10001"/>
                    <a:pt x="11377" y="7144"/>
                  </a:cubicBezTo>
                  <a:close/>
                </a:path>
              </a:pathLst>
            </a:custGeom>
            <a:grpFill/>
            <a:ln w="9525"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B4BB1FAA-547D-48E6-B54B-FA62B0A1EF48}"/>
                </a:ext>
              </a:extLst>
            </p:cNvPr>
            <p:cNvSpPr/>
            <p:nvPr/>
          </p:nvSpPr>
          <p:spPr>
            <a:xfrm>
              <a:off x="7160478" y="1342112"/>
              <a:ext cx="19050" cy="9525"/>
            </a:xfrm>
            <a:custGeom>
              <a:avLst/>
              <a:gdLst>
                <a:gd name="connsiteX0" fmla="*/ 20420 w 19050"/>
                <a:gd name="connsiteY0" fmla="*/ 9485 h 9525"/>
                <a:gd name="connsiteX1" fmla="*/ 20420 w 19050"/>
                <a:gd name="connsiteY1" fmla="*/ 9485 h 9525"/>
              </a:gdLst>
              <a:ahLst/>
              <a:cxnLst>
                <a:cxn ang="0">
                  <a:pos x="connsiteX0" y="connsiteY0"/>
                </a:cxn>
                <a:cxn ang="0">
                  <a:pos x="connsiteX1" y="connsiteY1"/>
                </a:cxn>
              </a:cxnLst>
              <a:rect l="l" t="t" r="r" b="b"/>
              <a:pathLst>
                <a:path w="19050" h="9525">
                  <a:moveTo>
                    <a:pt x="20420" y="9485"/>
                  </a:moveTo>
                  <a:cubicBezTo>
                    <a:pt x="5179" y="3770"/>
                    <a:pt x="417" y="10437"/>
                    <a:pt x="20420" y="9485"/>
                  </a:cubicBezTo>
                  <a:close/>
                </a:path>
              </a:pathLst>
            </a:custGeom>
            <a:grpFill/>
            <a:ln w="9525"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F76048CC-FE67-46FF-B77C-98534BC63D07}"/>
                </a:ext>
              </a:extLst>
            </p:cNvPr>
            <p:cNvSpPr/>
            <p:nvPr/>
          </p:nvSpPr>
          <p:spPr>
            <a:xfrm>
              <a:off x="7155656" y="134350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grpFill/>
            <a:ln w="9525"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331F9C5D-71D1-41B8-A044-3802777DC885}"/>
                </a:ext>
              </a:extLst>
            </p:cNvPr>
            <p:cNvSpPr/>
            <p:nvPr/>
          </p:nvSpPr>
          <p:spPr>
            <a:xfrm>
              <a:off x="7104221" y="1203668"/>
              <a:ext cx="9525" cy="19050"/>
            </a:xfrm>
            <a:custGeom>
              <a:avLst/>
              <a:gdLst>
                <a:gd name="connsiteX0" fmla="*/ 7144 w 9525"/>
                <a:gd name="connsiteY0" fmla="*/ 12674 h 19050"/>
                <a:gd name="connsiteX1" fmla="*/ 7144 w 9525"/>
                <a:gd name="connsiteY1" fmla="*/ 12674 h 19050"/>
              </a:gdLst>
              <a:ahLst/>
              <a:cxnLst>
                <a:cxn ang="0">
                  <a:pos x="connsiteX0" y="connsiteY0"/>
                </a:cxn>
                <a:cxn ang="0">
                  <a:pos x="connsiteX1" y="connsiteY1"/>
                </a:cxn>
              </a:cxnLst>
              <a:rect l="l" t="t" r="r" b="b"/>
              <a:pathLst>
                <a:path w="9525" h="19050">
                  <a:moveTo>
                    <a:pt x="7144" y="12674"/>
                  </a:moveTo>
                  <a:cubicBezTo>
                    <a:pt x="16669" y="1244"/>
                    <a:pt x="9049" y="10769"/>
                    <a:pt x="7144" y="12674"/>
                  </a:cubicBezTo>
                  <a:close/>
                </a:path>
              </a:pathLst>
            </a:custGeom>
            <a:grpFill/>
            <a:ln w="9525"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49733937-7AD5-48D2-9647-C8783D0987B2}"/>
                </a:ext>
              </a:extLst>
            </p:cNvPr>
            <p:cNvSpPr/>
            <p:nvPr/>
          </p:nvSpPr>
          <p:spPr>
            <a:xfrm>
              <a:off x="7178409" y="1345406"/>
              <a:ext cx="9525" cy="9525"/>
            </a:xfrm>
            <a:custGeom>
              <a:avLst/>
              <a:gdLst>
                <a:gd name="connsiteX0" fmla="*/ 11061 w 9525"/>
                <a:gd name="connsiteY0" fmla="*/ 9049 h 9525"/>
                <a:gd name="connsiteX1" fmla="*/ 7251 w 9525"/>
                <a:gd name="connsiteY1" fmla="*/ 7144 h 9525"/>
                <a:gd name="connsiteX2" fmla="*/ 11061 w 9525"/>
                <a:gd name="connsiteY2" fmla="*/ 9049 h 9525"/>
              </a:gdLst>
              <a:ahLst/>
              <a:cxnLst>
                <a:cxn ang="0">
                  <a:pos x="connsiteX0" y="connsiteY0"/>
                </a:cxn>
                <a:cxn ang="0">
                  <a:pos x="connsiteX1" y="connsiteY1"/>
                </a:cxn>
                <a:cxn ang="0">
                  <a:pos x="connsiteX2" y="connsiteY2"/>
                </a:cxn>
              </a:cxnLst>
              <a:rect l="l" t="t" r="r" b="b"/>
              <a:pathLst>
                <a:path w="9525" h="9525">
                  <a:moveTo>
                    <a:pt x="11061" y="9049"/>
                  </a:moveTo>
                  <a:cubicBezTo>
                    <a:pt x="10109" y="9049"/>
                    <a:pt x="8204" y="9049"/>
                    <a:pt x="7251" y="7144"/>
                  </a:cubicBezTo>
                  <a:cubicBezTo>
                    <a:pt x="6299" y="10954"/>
                    <a:pt x="12014" y="10001"/>
                    <a:pt x="11061" y="9049"/>
                  </a:cubicBezTo>
                  <a:close/>
                </a:path>
              </a:pathLst>
            </a:custGeom>
            <a:grpFill/>
            <a:ln w="9525"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0C7F0D23-28B5-4324-A306-9695BF8D60E1}"/>
                </a:ext>
              </a:extLst>
            </p:cNvPr>
            <p:cNvSpPr/>
            <p:nvPr/>
          </p:nvSpPr>
          <p:spPr>
            <a:xfrm>
              <a:off x="7162324" y="1270158"/>
              <a:ext cx="19050" cy="9525"/>
            </a:xfrm>
            <a:custGeom>
              <a:avLst/>
              <a:gdLst>
                <a:gd name="connsiteX0" fmla="*/ 12859 w 19050"/>
                <a:gd name="connsiteY0" fmla="*/ 10001 h 9525"/>
                <a:gd name="connsiteX1" fmla="*/ 7144 w 19050"/>
                <a:gd name="connsiteY1" fmla="*/ 7144 h 9525"/>
                <a:gd name="connsiteX2" fmla="*/ 12859 w 19050"/>
                <a:gd name="connsiteY2" fmla="*/ 10001 h 9525"/>
              </a:gdLst>
              <a:ahLst/>
              <a:cxnLst>
                <a:cxn ang="0">
                  <a:pos x="connsiteX0" y="connsiteY0"/>
                </a:cxn>
                <a:cxn ang="0">
                  <a:pos x="connsiteX1" y="connsiteY1"/>
                </a:cxn>
                <a:cxn ang="0">
                  <a:pos x="connsiteX2" y="connsiteY2"/>
                </a:cxn>
              </a:cxnLst>
              <a:rect l="l" t="t" r="r" b="b"/>
              <a:pathLst>
                <a:path w="19050" h="9525">
                  <a:moveTo>
                    <a:pt x="12859" y="10001"/>
                  </a:moveTo>
                  <a:cubicBezTo>
                    <a:pt x="12859" y="8096"/>
                    <a:pt x="9049" y="9049"/>
                    <a:pt x="7144" y="7144"/>
                  </a:cubicBezTo>
                  <a:cubicBezTo>
                    <a:pt x="10001" y="8096"/>
                    <a:pt x="10954" y="14764"/>
                    <a:pt x="12859" y="10001"/>
                  </a:cubicBezTo>
                  <a:close/>
                </a:path>
              </a:pathLst>
            </a:custGeom>
            <a:grpFill/>
            <a:ln w="9525"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563671DA-D0BD-4A4A-B549-68A706EBC5C7}"/>
                </a:ext>
              </a:extLst>
            </p:cNvPr>
            <p:cNvSpPr/>
            <p:nvPr/>
          </p:nvSpPr>
          <p:spPr>
            <a:xfrm>
              <a:off x="7196959" y="1328261"/>
              <a:ext cx="9525" cy="19050"/>
            </a:xfrm>
            <a:custGeom>
              <a:avLst/>
              <a:gdLst>
                <a:gd name="connsiteX0" fmla="*/ 10609 w 9525"/>
                <a:gd name="connsiteY0" fmla="*/ 12859 h 19050"/>
                <a:gd name="connsiteX1" fmla="*/ 8704 w 9525"/>
                <a:gd name="connsiteY1" fmla="*/ 7144 h 19050"/>
                <a:gd name="connsiteX2" fmla="*/ 10609 w 9525"/>
                <a:gd name="connsiteY2" fmla="*/ 12859 h 19050"/>
              </a:gdLst>
              <a:ahLst/>
              <a:cxnLst>
                <a:cxn ang="0">
                  <a:pos x="connsiteX0" y="connsiteY0"/>
                </a:cxn>
                <a:cxn ang="0">
                  <a:pos x="connsiteX1" y="connsiteY1"/>
                </a:cxn>
                <a:cxn ang="0">
                  <a:pos x="connsiteX2" y="connsiteY2"/>
                </a:cxn>
              </a:cxnLst>
              <a:rect l="l" t="t" r="r" b="b"/>
              <a:pathLst>
                <a:path w="9525" h="19050">
                  <a:moveTo>
                    <a:pt x="10609" y="12859"/>
                  </a:moveTo>
                  <a:cubicBezTo>
                    <a:pt x="9656" y="12859"/>
                    <a:pt x="7751" y="10001"/>
                    <a:pt x="8704" y="7144"/>
                  </a:cubicBezTo>
                  <a:cubicBezTo>
                    <a:pt x="7751" y="8096"/>
                    <a:pt x="4894" y="14764"/>
                    <a:pt x="10609" y="12859"/>
                  </a:cubicBezTo>
                  <a:close/>
                </a:path>
              </a:pathLst>
            </a:custGeom>
            <a:grpFill/>
            <a:ln w="9525"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95EA1931-C03C-4BCB-AED3-87EE8A6C5748}"/>
                </a:ext>
              </a:extLst>
            </p:cNvPr>
            <p:cNvSpPr/>
            <p:nvPr/>
          </p:nvSpPr>
          <p:spPr>
            <a:xfrm>
              <a:off x="7173218" y="1274497"/>
              <a:ext cx="19050" cy="9525"/>
            </a:xfrm>
            <a:custGeom>
              <a:avLst/>
              <a:gdLst>
                <a:gd name="connsiteX0" fmla="*/ 12442 w 19050"/>
                <a:gd name="connsiteY0" fmla="*/ 7567 h 9525"/>
                <a:gd name="connsiteX1" fmla="*/ 12442 w 19050"/>
                <a:gd name="connsiteY1" fmla="*/ 7567 h 9525"/>
              </a:gdLst>
              <a:ahLst/>
              <a:cxnLst>
                <a:cxn ang="0">
                  <a:pos x="connsiteX0" y="connsiteY0"/>
                </a:cxn>
                <a:cxn ang="0">
                  <a:pos x="connsiteX1" y="connsiteY1"/>
                </a:cxn>
              </a:cxnLst>
              <a:rect l="l" t="t" r="r" b="b"/>
              <a:pathLst>
                <a:path w="19050" h="9525">
                  <a:moveTo>
                    <a:pt x="12442" y="7567"/>
                  </a:moveTo>
                  <a:cubicBezTo>
                    <a:pt x="11489" y="7567"/>
                    <a:pt x="1012" y="6615"/>
                    <a:pt x="12442" y="7567"/>
                  </a:cubicBezTo>
                  <a:close/>
                </a:path>
              </a:pathLst>
            </a:custGeom>
            <a:grpFill/>
            <a:ln w="9525"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4E3C38E0-8A87-4403-9396-509AB8FADBA5}"/>
                </a:ext>
              </a:extLst>
            </p:cNvPr>
            <p:cNvSpPr/>
            <p:nvPr/>
          </p:nvSpPr>
          <p:spPr>
            <a:xfrm>
              <a:off x="7168086" y="1218415"/>
              <a:ext cx="9525" cy="19050"/>
            </a:xfrm>
            <a:custGeom>
              <a:avLst/>
              <a:gdLst>
                <a:gd name="connsiteX0" fmla="*/ 10906 w 9525"/>
                <a:gd name="connsiteY0" fmla="*/ 7452 h 19050"/>
                <a:gd name="connsiteX1" fmla="*/ 10906 w 9525"/>
                <a:gd name="connsiteY1" fmla="*/ 7452 h 19050"/>
              </a:gdLst>
              <a:ahLst/>
              <a:cxnLst>
                <a:cxn ang="0">
                  <a:pos x="connsiteX0" y="connsiteY0"/>
                </a:cxn>
                <a:cxn ang="0">
                  <a:pos x="connsiteX1" y="connsiteY1"/>
                </a:cxn>
              </a:cxnLst>
              <a:rect l="l" t="t" r="r" b="b"/>
              <a:pathLst>
                <a:path w="9525" h="19050">
                  <a:moveTo>
                    <a:pt x="10906" y="7452"/>
                  </a:moveTo>
                  <a:cubicBezTo>
                    <a:pt x="15669" y="3642"/>
                    <a:pt x="429" y="36979"/>
                    <a:pt x="10906" y="7452"/>
                  </a:cubicBezTo>
                  <a:close/>
                </a:path>
              </a:pathLst>
            </a:custGeom>
            <a:grpFill/>
            <a:ln w="9525"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9200FEF2-4E9B-405F-925B-6ADF106B0C7A}"/>
                </a:ext>
              </a:extLst>
            </p:cNvPr>
            <p:cNvSpPr/>
            <p:nvPr/>
          </p:nvSpPr>
          <p:spPr>
            <a:xfrm>
              <a:off x="7175659" y="122824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E029420E-13A0-4D43-8177-3FEDF1D36B08}"/>
                </a:ext>
              </a:extLst>
            </p:cNvPr>
            <p:cNvSpPr/>
            <p:nvPr/>
          </p:nvSpPr>
          <p:spPr>
            <a:xfrm>
              <a:off x="7228999" y="126063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8096"/>
                    <a:pt x="8096" y="8096"/>
                    <a:pt x="9049" y="7144"/>
                  </a:cubicBezTo>
                  <a:close/>
                </a:path>
              </a:pathLst>
            </a:custGeom>
            <a:grpFill/>
            <a:ln w="9525"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22750FAF-8350-42BB-BCE8-0B23FD81FAFD}"/>
                </a:ext>
              </a:extLst>
            </p:cNvPr>
            <p:cNvSpPr/>
            <p:nvPr/>
          </p:nvSpPr>
          <p:spPr>
            <a:xfrm>
              <a:off x="7197409" y="1227167"/>
              <a:ext cx="9525" cy="9525"/>
            </a:xfrm>
            <a:custGeom>
              <a:avLst/>
              <a:gdLst>
                <a:gd name="connsiteX0" fmla="*/ 7301 w 9525"/>
                <a:gd name="connsiteY0" fmla="*/ 7273 h 9525"/>
                <a:gd name="connsiteX1" fmla="*/ 7301 w 9525"/>
                <a:gd name="connsiteY1" fmla="*/ 7273 h 9525"/>
              </a:gdLst>
              <a:ahLst/>
              <a:cxnLst>
                <a:cxn ang="0">
                  <a:pos x="connsiteX0" y="connsiteY0"/>
                </a:cxn>
                <a:cxn ang="0">
                  <a:pos x="connsiteX1" y="connsiteY1"/>
                </a:cxn>
              </a:cxnLst>
              <a:rect l="l" t="t" r="r" b="b"/>
              <a:pathLst>
                <a:path w="9525" h="9525">
                  <a:moveTo>
                    <a:pt x="7301" y="7273"/>
                  </a:moveTo>
                  <a:cubicBezTo>
                    <a:pt x="6348" y="6320"/>
                    <a:pt x="10158" y="11083"/>
                    <a:pt x="7301" y="7273"/>
                  </a:cubicBezTo>
                  <a:close/>
                </a:path>
              </a:pathLst>
            </a:custGeom>
            <a:grpFill/>
            <a:ln w="9525"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88B5FF44-AB75-454C-B3E3-8032D5997B65}"/>
                </a:ext>
              </a:extLst>
            </p:cNvPr>
            <p:cNvSpPr/>
            <p:nvPr/>
          </p:nvSpPr>
          <p:spPr>
            <a:xfrm>
              <a:off x="7297975" y="1338738"/>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3811"/>
                    <a:pt x="7700" y="9049"/>
                    <a:pt x="8653" y="7144"/>
                  </a:cubicBezTo>
                  <a:close/>
                </a:path>
              </a:pathLst>
            </a:custGeom>
            <a:grpFill/>
            <a:ln w="9525" cap="flat">
              <a:noFill/>
              <a:prstDash val="solid"/>
              <a:miter/>
            </a:ln>
          </p:spPr>
          <p:txBody>
            <a:bodyPr rtlCol="0" anchor="ctr"/>
            <a:lstStyle/>
            <a:p>
              <a:endParaRPr lang="en-US"/>
            </a:p>
          </p:txBody>
        </p:sp>
        <p:sp>
          <p:nvSpPr>
            <p:cNvPr id="963" name="Freeform: Shape 962">
              <a:extLst>
                <a:ext uri="{FF2B5EF4-FFF2-40B4-BE49-F238E27FC236}">
                  <a16:creationId xmlns:a16="http://schemas.microsoft.com/office/drawing/2014/main" id="{B0ADB9D2-BEE9-4011-ABEE-33A3E0D71270}"/>
                </a:ext>
              </a:extLst>
            </p:cNvPr>
            <p:cNvSpPr/>
            <p:nvPr/>
          </p:nvSpPr>
          <p:spPr>
            <a:xfrm>
              <a:off x="7300674" y="1342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964" name="Freeform: Shape 963">
              <a:extLst>
                <a:ext uri="{FF2B5EF4-FFF2-40B4-BE49-F238E27FC236}">
                  <a16:creationId xmlns:a16="http://schemas.microsoft.com/office/drawing/2014/main" id="{4962BE17-930C-4460-91F2-3DB9E6AE670C}"/>
                </a:ext>
              </a:extLst>
            </p:cNvPr>
            <p:cNvSpPr/>
            <p:nvPr/>
          </p:nvSpPr>
          <p:spPr>
            <a:xfrm>
              <a:off x="7212806" y="1262865"/>
              <a:ext cx="19050" cy="9525"/>
            </a:xfrm>
            <a:custGeom>
              <a:avLst/>
              <a:gdLst>
                <a:gd name="connsiteX0" fmla="*/ 12859 w 19050"/>
                <a:gd name="connsiteY0" fmla="*/ 7769 h 9525"/>
                <a:gd name="connsiteX1" fmla="*/ 7144 w 19050"/>
                <a:gd name="connsiteY1" fmla="*/ 8722 h 9525"/>
                <a:gd name="connsiteX2" fmla="*/ 12859 w 19050"/>
                <a:gd name="connsiteY2" fmla="*/ 7769 h 9525"/>
              </a:gdLst>
              <a:ahLst/>
              <a:cxnLst>
                <a:cxn ang="0">
                  <a:pos x="connsiteX0" y="connsiteY0"/>
                </a:cxn>
                <a:cxn ang="0">
                  <a:pos x="connsiteX1" y="connsiteY1"/>
                </a:cxn>
                <a:cxn ang="0">
                  <a:pos x="connsiteX2" y="connsiteY2"/>
                </a:cxn>
              </a:cxnLst>
              <a:rect l="l" t="t" r="r" b="b"/>
              <a:pathLst>
                <a:path w="19050" h="9525">
                  <a:moveTo>
                    <a:pt x="12859" y="7769"/>
                  </a:moveTo>
                  <a:cubicBezTo>
                    <a:pt x="10954" y="6817"/>
                    <a:pt x="9049" y="6817"/>
                    <a:pt x="7144" y="8722"/>
                  </a:cubicBezTo>
                  <a:cubicBezTo>
                    <a:pt x="8096" y="9674"/>
                    <a:pt x="13811" y="10627"/>
                    <a:pt x="12859" y="7769"/>
                  </a:cubicBezTo>
                  <a:close/>
                </a:path>
              </a:pathLst>
            </a:custGeom>
            <a:grpFill/>
            <a:ln w="9525"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F914C8CD-3A08-4766-A309-08F638C1C515}"/>
                </a:ext>
              </a:extLst>
            </p:cNvPr>
            <p:cNvSpPr/>
            <p:nvPr/>
          </p:nvSpPr>
          <p:spPr>
            <a:xfrm>
              <a:off x="7315465" y="1328261"/>
              <a:ext cx="19050" cy="9525"/>
            </a:xfrm>
            <a:custGeom>
              <a:avLst/>
              <a:gdLst>
                <a:gd name="connsiteX0" fmla="*/ 13070 w 19050"/>
                <a:gd name="connsiteY0" fmla="*/ 7144 h 9525"/>
                <a:gd name="connsiteX1" fmla="*/ 13070 w 19050"/>
                <a:gd name="connsiteY1" fmla="*/ 7144 h 9525"/>
              </a:gdLst>
              <a:ahLst/>
              <a:cxnLst>
                <a:cxn ang="0">
                  <a:pos x="connsiteX0" y="connsiteY0"/>
                </a:cxn>
                <a:cxn ang="0">
                  <a:pos x="connsiteX1" y="connsiteY1"/>
                </a:cxn>
              </a:cxnLst>
              <a:rect l="l" t="t" r="r" b="b"/>
              <a:pathLst>
                <a:path w="19050" h="9525">
                  <a:moveTo>
                    <a:pt x="13070" y="7144"/>
                  </a:moveTo>
                  <a:cubicBezTo>
                    <a:pt x="-265" y="11906"/>
                    <a:pt x="13070" y="7144"/>
                    <a:pt x="13070" y="7144"/>
                  </a:cubicBezTo>
                  <a:close/>
                </a:path>
              </a:pathLst>
            </a:custGeom>
            <a:grpFill/>
            <a:ln w="9525" cap="flat">
              <a:noFill/>
              <a:prstDash val="solid"/>
              <a:miter/>
            </a:ln>
          </p:spPr>
          <p:txBody>
            <a:bodyPr rtlCol="0" anchor="ctr"/>
            <a:lstStyle/>
            <a:p>
              <a:endParaRPr lang="en-US"/>
            </a:p>
          </p:txBody>
        </p:sp>
        <p:sp>
          <p:nvSpPr>
            <p:cNvPr id="966" name="Freeform: Shape 965">
              <a:extLst>
                <a:ext uri="{FF2B5EF4-FFF2-40B4-BE49-F238E27FC236}">
                  <a16:creationId xmlns:a16="http://schemas.microsoft.com/office/drawing/2014/main" id="{0067B596-7ADA-47D2-A2B9-94449040AF7C}"/>
                </a:ext>
              </a:extLst>
            </p:cNvPr>
            <p:cNvSpPr/>
            <p:nvPr/>
          </p:nvSpPr>
          <p:spPr>
            <a:xfrm>
              <a:off x="7345204" y="1336394"/>
              <a:ext cx="19050" cy="9525"/>
            </a:xfrm>
            <a:custGeom>
              <a:avLst/>
              <a:gdLst>
                <a:gd name="connsiteX0" fmla="*/ 7144 w 19050"/>
                <a:gd name="connsiteY0" fmla="*/ 9488 h 9525"/>
                <a:gd name="connsiteX1" fmla="*/ 7144 w 19050"/>
                <a:gd name="connsiteY1" fmla="*/ 9488 h 9525"/>
              </a:gdLst>
              <a:ahLst/>
              <a:cxnLst>
                <a:cxn ang="0">
                  <a:pos x="connsiteX0" y="connsiteY0"/>
                </a:cxn>
                <a:cxn ang="0">
                  <a:pos x="connsiteX1" y="connsiteY1"/>
                </a:cxn>
              </a:cxnLst>
              <a:rect l="l" t="t" r="r" b="b"/>
              <a:pathLst>
                <a:path w="19050" h="9525">
                  <a:moveTo>
                    <a:pt x="7144" y="9488"/>
                  </a:moveTo>
                  <a:cubicBezTo>
                    <a:pt x="9049" y="8536"/>
                    <a:pt x="17621" y="4726"/>
                    <a:pt x="7144" y="9488"/>
                  </a:cubicBezTo>
                  <a:close/>
                </a:path>
              </a:pathLst>
            </a:custGeom>
            <a:grpFill/>
            <a:ln w="9525" cap="flat">
              <a:noFill/>
              <a:prstDash val="solid"/>
              <a:miter/>
            </a:ln>
          </p:spPr>
          <p:txBody>
            <a:bodyPr rtlCol="0" anchor="ctr"/>
            <a:lstStyle/>
            <a:p>
              <a:endParaRPr lang="en-US"/>
            </a:p>
          </p:txBody>
        </p:sp>
        <p:sp>
          <p:nvSpPr>
            <p:cNvPr id="967" name="Freeform: Shape 966">
              <a:extLst>
                <a:ext uri="{FF2B5EF4-FFF2-40B4-BE49-F238E27FC236}">
                  <a16:creationId xmlns:a16="http://schemas.microsoft.com/office/drawing/2014/main" id="{8CC08D87-6865-4145-99C0-EA47F91A4458}"/>
                </a:ext>
              </a:extLst>
            </p:cNvPr>
            <p:cNvSpPr/>
            <p:nvPr/>
          </p:nvSpPr>
          <p:spPr>
            <a:xfrm>
              <a:off x="7274279" y="1220628"/>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8536" y="7144"/>
                    <a:pt x="4726" y="23336"/>
                    <a:pt x="9488" y="7144"/>
                  </a:cubicBezTo>
                  <a:close/>
                </a:path>
              </a:pathLst>
            </a:custGeom>
            <a:grpFill/>
            <a:ln w="9525"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94E0B572-7E1F-4007-803B-11524E96CD8B}"/>
                </a:ext>
              </a:extLst>
            </p:cNvPr>
            <p:cNvSpPr/>
            <p:nvPr/>
          </p:nvSpPr>
          <p:spPr>
            <a:xfrm>
              <a:off x="7529036" y="1231106"/>
              <a:ext cx="123825" cy="95250"/>
            </a:xfrm>
            <a:custGeom>
              <a:avLst/>
              <a:gdLst>
                <a:gd name="connsiteX0" fmla="*/ 34766 w 123825"/>
                <a:gd name="connsiteY0" fmla="*/ 67151 h 95250"/>
                <a:gd name="connsiteX1" fmla="*/ 26194 w 123825"/>
                <a:gd name="connsiteY1" fmla="*/ 57626 h 95250"/>
                <a:gd name="connsiteX2" fmla="*/ 7144 w 123825"/>
                <a:gd name="connsiteY2" fmla="*/ 90964 h 95250"/>
                <a:gd name="connsiteX3" fmla="*/ 9049 w 123825"/>
                <a:gd name="connsiteY3" fmla="*/ 92869 h 95250"/>
                <a:gd name="connsiteX4" fmla="*/ 121444 w 123825"/>
                <a:gd name="connsiteY4" fmla="*/ 16669 h 95250"/>
                <a:gd name="connsiteX5" fmla="*/ 101441 w 123825"/>
                <a:gd name="connsiteY5" fmla="*/ 7144 h 95250"/>
                <a:gd name="connsiteX6" fmla="*/ 34766 w 123825"/>
                <a:gd name="connsiteY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67151"/>
                  </a:moveTo>
                  <a:cubicBezTo>
                    <a:pt x="34766" y="59531"/>
                    <a:pt x="12859" y="89059"/>
                    <a:pt x="26194" y="57626"/>
                  </a:cubicBezTo>
                  <a:cubicBezTo>
                    <a:pt x="11906" y="62389"/>
                    <a:pt x="10001" y="77629"/>
                    <a:pt x="7144" y="90964"/>
                  </a:cubicBezTo>
                  <a:cubicBezTo>
                    <a:pt x="8096" y="90011"/>
                    <a:pt x="9049" y="90964"/>
                    <a:pt x="9049" y="92869"/>
                  </a:cubicBezTo>
                  <a:cubicBezTo>
                    <a:pt x="39529" y="65246"/>
                    <a:pt x="78581" y="55721"/>
                    <a:pt x="121444" y="16669"/>
                  </a:cubicBezTo>
                  <a:cubicBezTo>
                    <a:pt x="103346" y="27146"/>
                    <a:pt x="106204" y="13811"/>
                    <a:pt x="101441" y="7144"/>
                  </a:cubicBezTo>
                  <a:cubicBezTo>
                    <a:pt x="79534" y="12859"/>
                    <a:pt x="30956" y="63341"/>
                    <a:pt x="34766" y="67151"/>
                  </a:cubicBezTo>
                  <a:close/>
                </a:path>
              </a:pathLst>
            </a:custGeom>
            <a:grpFill/>
            <a:ln w="9525" cap="flat">
              <a:no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0649E32B-8C23-4FC4-A246-160FD9A9CD24}"/>
                </a:ext>
              </a:extLst>
            </p:cNvPr>
            <p:cNvSpPr/>
            <p:nvPr/>
          </p:nvSpPr>
          <p:spPr>
            <a:xfrm>
              <a:off x="7529989" y="1293018"/>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8096" y="8096"/>
                    <a:pt x="9049" y="8096"/>
                    <a:pt x="10001" y="7144"/>
                  </a:cubicBezTo>
                  <a:close/>
                </a:path>
              </a:pathLst>
            </a:custGeom>
            <a:grpFill/>
            <a:ln w="9525"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02A6347E-F9E7-49BA-AA65-EC51ECA02BBE}"/>
                </a:ext>
              </a:extLst>
            </p:cNvPr>
            <p:cNvSpPr/>
            <p:nvPr/>
          </p:nvSpPr>
          <p:spPr>
            <a:xfrm>
              <a:off x="7644289" y="1235868"/>
              <a:ext cx="9525" cy="9525"/>
            </a:xfrm>
            <a:custGeom>
              <a:avLst/>
              <a:gdLst>
                <a:gd name="connsiteX0" fmla="*/ 10954 w 9525"/>
                <a:gd name="connsiteY0" fmla="*/ 7144 h 9525"/>
                <a:gd name="connsiteX1" fmla="*/ 7144 w 9525"/>
                <a:gd name="connsiteY1" fmla="*/ 1095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10954"/>
                  </a:lnTo>
                  <a:cubicBezTo>
                    <a:pt x="8096" y="10001"/>
                    <a:pt x="9049" y="9049"/>
                    <a:pt x="10954" y="7144"/>
                  </a:cubicBezTo>
                  <a:close/>
                </a:path>
              </a:pathLst>
            </a:custGeom>
            <a:grpFill/>
            <a:ln w="9525"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47FB0A4E-7409-4B5C-B21C-87C9D88EC906}"/>
                </a:ext>
              </a:extLst>
            </p:cNvPr>
            <p:cNvSpPr/>
            <p:nvPr/>
          </p:nvSpPr>
          <p:spPr>
            <a:xfrm>
              <a:off x="7513796" y="1313973"/>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8096" y="8096"/>
                    <a:pt x="25241" y="11906"/>
                    <a:pt x="7144" y="7144"/>
                  </a:cubicBezTo>
                  <a:close/>
                </a:path>
              </a:pathLst>
            </a:custGeom>
            <a:grpFill/>
            <a:ln w="9525"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6C3E75B0-EBD1-4270-B0E3-4AEEF86CA0CF}"/>
                </a:ext>
              </a:extLst>
            </p:cNvPr>
            <p:cNvSpPr/>
            <p:nvPr/>
          </p:nvSpPr>
          <p:spPr>
            <a:xfrm>
              <a:off x="7525065" y="1314079"/>
              <a:ext cx="9525" cy="9525"/>
            </a:xfrm>
            <a:custGeom>
              <a:avLst/>
              <a:gdLst>
                <a:gd name="connsiteX0" fmla="*/ 10162 w 9525"/>
                <a:gd name="connsiteY0" fmla="*/ 11800 h 9525"/>
                <a:gd name="connsiteX1" fmla="*/ 10162 w 9525"/>
                <a:gd name="connsiteY1" fmla="*/ 11800 h 9525"/>
              </a:gdLst>
              <a:ahLst/>
              <a:cxnLst>
                <a:cxn ang="0">
                  <a:pos x="connsiteX0" y="connsiteY0"/>
                </a:cxn>
                <a:cxn ang="0">
                  <a:pos x="connsiteX1" y="connsiteY1"/>
                </a:cxn>
              </a:cxnLst>
              <a:rect l="l" t="t" r="r" b="b"/>
              <a:pathLst>
                <a:path w="9525" h="9525">
                  <a:moveTo>
                    <a:pt x="10162" y="11800"/>
                  </a:moveTo>
                  <a:cubicBezTo>
                    <a:pt x="8257" y="1323"/>
                    <a:pt x="4447" y="11800"/>
                    <a:pt x="10162" y="11800"/>
                  </a:cubicBezTo>
                  <a:close/>
                </a:path>
              </a:pathLst>
            </a:custGeom>
            <a:grpFill/>
            <a:ln w="9525"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F25D5865-803F-4587-A926-DB11C1ACDD45}"/>
                </a:ext>
              </a:extLst>
            </p:cNvPr>
            <p:cNvSpPr/>
            <p:nvPr/>
          </p:nvSpPr>
          <p:spPr>
            <a:xfrm>
              <a:off x="7485221" y="121405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9049" y="8956"/>
                    <a:pt x="13811" y="4194"/>
                    <a:pt x="7144" y="9909"/>
                  </a:cubicBezTo>
                  <a:close/>
                </a:path>
              </a:pathLst>
            </a:custGeom>
            <a:grpFill/>
            <a:ln w="9525"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A296B573-E0D1-496E-B259-12246FF9C410}"/>
                </a:ext>
              </a:extLst>
            </p:cNvPr>
            <p:cNvSpPr/>
            <p:nvPr/>
          </p:nvSpPr>
          <p:spPr>
            <a:xfrm>
              <a:off x="7505224" y="1215340"/>
              <a:ext cx="19050" cy="9525"/>
            </a:xfrm>
            <a:custGeom>
              <a:avLst/>
              <a:gdLst>
                <a:gd name="connsiteX0" fmla="*/ 12859 w 19050"/>
                <a:gd name="connsiteY0" fmla="*/ 7670 h 9525"/>
                <a:gd name="connsiteX1" fmla="*/ 7144 w 19050"/>
                <a:gd name="connsiteY1" fmla="*/ 10527 h 9525"/>
                <a:gd name="connsiteX2" fmla="*/ 12859 w 19050"/>
                <a:gd name="connsiteY2" fmla="*/ 7670 h 9525"/>
              </a:gdLst>
              <a:ahLst/>
              <a:cxnLst>
                <a:cxn ang="0">
                  <a:pos x="connsiteX0" y="connsiteY0"/>
                </a:cxn>
                <a:cxn ang="0">
                  <a:pos x="connsiteX1" y="connsiteY1"/>
                </a:cxn>
                <a:cxn ang="0">
                  <a:pos x="connsiteX2" y="connsiteY2"/>
                </a:cxn>
              </a:cxnLst>
              <a:rect l="l" t="t" r="r" b="b"/>
              <a:pathLst>
                <a:path w="19050" h="9525">
                  <a:moveTo>
                    <a:pt x="12859" y="7670"/>
                  </a:moveTo>
                  <a:cubicBezTo>
                    <a:pt x="10001" y="5765"/>
                    <a:pt x="8096" y="9575"/>
                    <a:pt x="7144" y="10527"/>
                  </a:cubicBezTo>
                  <a:cubicBezTo>
                    <a:pt x="10954" y="8622"/>
                    <a:pt x="10001" y="10527"/>
                    <a:pt x="12859" y="7670"/>
                  </a:cubicBezTo>
                  <a:close/>
                </a:path>
              </a:pathLst>
            </a:custGeom>
            <a:grpFill/>
            <a:ln w="9525" cap="flat">
              <a:no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A9F99402-077E-4C28-A968-F5A078ED9C6F}"/>
                </a:ext>
              </a:extLst>
            </p:cNvPr>
            <p:cNvSpPr/>
            <p:nvPr/>
          </p:nvSpPr>
          <p:spPr>
            <a:xfrm>
              <a:off x="7491889" y="1184066"/>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10001" y="6558"/>
                    <a:pt x="10001" y="5606"/>
                    <a:pt x="7144" y="10368"/>
                  </a:cubicBezTo>
                  <a:close/>
                </a:path>
              </a:pathLst>
            </a:custGeom>
            <a:grpFill/>
            <a:ln w="9525" cap="flat">
              <a:no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4D41D84C-FE2B-465D-BC68-B421F952330F}"/>
                </a:ext>
              </a:extLst>
            </p:cNvPr>
            <p:cNvSpPr/>
            <p:nvPr/>
          </p:nvSpPr>
          <p:spPr>
            <a:xfrm>
              <a:off x="7658576" y="11920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60C31FF8-0443-4BE1-9538-9E9DCEA42D27}"/>
                </a:ext>
              </a:extLst>
            </p:cNvPr>
            <p:cNvSpPr/>
            <p:nvPr/>
          </p:nvSpPr>
          <p:spPr>
            <a:xfrm>
              <a:off x="7632859" y="1174908"/>
              <a:ext cx="57150" cy="66675"/>
            </a:xfrm>
            <a:custGeom>
              <a:avLst/>
              <a:gdLst>
                <a:gd name="connsiteX0" fmla="*/ 7144 w 57150"/>
                <a:gd name="connsiteY0" fmla="*/ 59531 h 66675"/>
                <a:gd name="connsiteX1" fmla="*/ 52864 w 57150"/>
                <a:gd name="connsiteY1" fmla="*/ 7144 h 66675"/>
                <a:gd name="connsiteX2" fmla="*/ 39529 w 57150"/>
                <a:gd name="connsiteY2" fmla="*/ 23336 h 66675"/>
                <a:gd name="connsiteX3" fmla="*/ 30956 w 57150"/>
                <a:gd name="connsiteY3" fmla="*/ 46196 h 66675"/>
                <a:gd name="connsiteX4" fmla="*/ 33814 w 57150"/>
                <a:gd name="connsiteY4" fmla="*/ 26194 h 66675"/>
                <a:gd name="connsiteX5" fmla="*/ 7144 w 57150"/>
                <a:gd name="connsiteY5"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66675">
                  <a:moveTo>
                    <a:pt x="7144" y="59531"/>
                  </a:moveTo>
                  <a:cubicBezTo>
                    <a:pt x="9049" y="58579"/>
                    <a:pt x="60484" y="55721"/>
                    <a:pt x="52864" y="7144"/>
                  </a:cubicBezTo>
                  <a:cubicBezTo>
                    <a:pt x="51911" y="23336"/>
                    <a:pt x="47149" y="29051"/>
                    <a:pt x="39529" y="23336"/>
                  </a:cubicBezTo>
                  <a:cubicBezTo>
                    <a:pt x="41434" y="25241"/>
                    <a:pt x="57626" y="50006"/>
                    <a:pt x="30956" y="46196"/>
                  </a:cubicBezTo>
                  <a:cubicBezTo>
                    <a:pt x="40481" y="37624"/>
                    <a:pt x="41434" y="30956"/>
                    <a:pt x="33814" y="26194"/>
                  </a:cubicBezTo>
                  <a:cubicBezTo>
                    <a:pt x="24289" y="37624"/>
                    <a:pt x="15716" y="49054"/>
                    <a:pt x="7144" y="59531"/>
                  </a:cubicBezTo>
                  <a:close/>
                </a:path>
              </a:pathLst>
            </a:custGeom>
            <a:grpFill/>
            <a:ln w="9525"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3C156A89-1436-4494-B0E5-3B3B0BB6D7FD}"/>
                </a:ext>
              </a:extLst>
            </p:cNvPr>
            <p:cNvSpPr/>
            <p:nvPr/>
          </p:nvSpPr>
          <p:spPr>
            <a:xfrm>
              <a:off x="7715726" y="111733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1CF6A66B-FFE6-4F75-80B8-012DA5C49822}"/>
                </a:ext>
              </a:extLst>
            </p:cNvPr>
            <p:cNvSpPr/>
            <p:nvPr/>
          </p:nvSpPr>
          <p:spPr>
            <a:xfrm>
              <a:off x="7712869" y="1120616"/>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17621" y="10954"/>
                    <a:pt x="11906" y="9049"/>
                    <a:pt x="7144" y="7144"/>
                  </a:cubicBezTo>
                  <a:close/>
                </a:path>
              </a:pathLst>
            </a:custGeom>
            <a:grpFill/>
            <a:ln w="9525"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CD9DCCCE-6D21-431F-AD47-92F322CAAB4C}"/>
                </a:ext>
              </a:extLst>
            </p:cNvPr>
            <p:cNvSpPr/>
            <p:nvPr/>
          </p:nvSpPr>
          <p:spPr>
            <a:xfrm>
              <a:off x="7707467" y="1127410"/>
              <a:ext cx="19050" cy="19050"/>
            </a:xfrm>
            <a:custGeom>
              <a:avLst/>
              <a:gdLst>
                <a:gd name="connsiteX0" fmla="*/ 15403 w 19050"/>
                <a:gd name="connsiteY0" fmla="*/ 18447 h 19050"/>
                <a:gd name="connsiteX1" fmla="*/ 15403 w 19050"/>
                <a:gd name="connsiteY1" fmla="*/ 18447 h 19050"/>
              </a:gdLst>
              <a:ahLst/>
              <a:cxnLst>
                <a:cxn ang="0">
                  <a:pos x="connsiteX0" y="connsiteY0"/>
                </a:cxn>
                <a:cxn ang="0">
                  <a:pos x="connsiteX1" y="connsiteY1"/>
                </a:cxn>
              </a:cxnLst>
              <a:rect l="l" t="t" r="r" b="b"/>
              <a:pathLst>
                <a:path w="19050" h="19050">
                  <a:moveTo>
                    <a:pt x="15403" y="18447"/>
                  </a:moveTo>
                  <a:cubicBezTo>
                    <a:pt x="16355" y="13685"/>
                    <a:pt x="-3647" y="-4413"/>
                    <a:pt x="15403" y="18447"/>
                  </a:cubicBezTo>
                  <a:close/>
                </a:path>
              </a:pathLst>
            </a:custGeom>
            <a:grpFill/>
            <a:ln w="9525"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39E9DBA4-E8AB-45E8-B933-AB0CBF1A0220}"/>
                </a:ext>
              </a:extLst>
            </p:cNvPr>
            <p:cNvSpPr/>
            <p:nvPr/>
          </p:nvSpPr>
          <p:spPr>
            <a:xfrm>
              <a:off x="7687402" y="1167684"/>
              <a:ext cx="9525" cy="9525"/>
            </a:xfrm>
            <a:custGeom>
              <a:avLst/>
              <a:gdLst>
                <a:gd name="connsiteX0" fmla="*/ 9750 w 9525"/>
                <a:gd name="connsiteY0" fmla="*/ 8653 h 9525"/>
                <a:gd name="connsiteX1" fmla="*/ 9750 w 9525"/>
                <a:gd name="connsiteY1" fmla="*/ 8653 h 9525"/>
              </a:gdLst>
              <a:ahLst/>
              <a:cxnLst>
                <a:cxn ang="0">
                  <a:pos x="connsiteX0" y="connsiteY0"/>
                </a:cxn>
                <a:cxn ang="0">
                  <a:pos x="connsiteX1" y="connsiteY1"/>
                </a:cxn>
              </a:cxnLst>
              <a:rect l="l" t="t" r="r" b="b"/>
              <a:pathLst>
                <a:path w="9525" h="9525">
                  <a:moveTo>
                    <a:pt x="9750" y="8653"/>
                  </a:moveTo>
                  <a:cubicBezTo>
                    <a:pt x="7845" y="7700"/>
                    <a:pt x="4988" y="5795"/>
                    <a:pt x="9750" y="8653"/>
                  </a:cubicBezTo>
                  <a:close/>
                </a:path>
              </a:pathLst>
            </a:custGeom>
            <a:grpFill/>
            <a:ln w="9525"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E30F6AB8-29C2-4407-8509-7D2EB1ED5DA2}"/>
                </a:ext>
              </a:extLst>
            </p:cNvPr>
            <p:cNvSpPr/>
            <p:nvPr/>
          </p:nvSpPr>
          <p:spPr>
            <a:xfrm>
              <a:off x="7689056" y="1162889"/>
              <a:ext cx="9525" cy="9525"/>
            </a:xfrm>
            <a:custGeom>
              <a:avLst/>
              <a:gdLst>
                <a:gd name="connsiteX0" fmla="*/ 7144 w 9525"/>
                <a:gd name="connsiteY0" fmla="*/ 11543 h 9525"/>
                <a:gd name="connsiteX1" fmla="*/ 7144 w 9525"/>
                <a:gd name="connsiteY1" fmla="*/ 11543 h 9525"/>
              </a:gdLst>
              <a:ahLst/>
              <a:cxnLst>
                <a:cxn ang="0">
                  <a:pos x="connsiteX0" y="connsiteY0"/>
                </a:cxn>
                <a:cxn ang="0">
                  <a:pos x="connsiteX1" y="connsiteY1"/>
                </a:cxn>
              </a:cxnLst>
              <a:rect l="l" t="t" r="r" b="b"/>
              <a:pathLst>
                <a:path w="9525" h="9525">
                  <a:moveTo>
                    <a:pt x="7144" y="11543"/>
                  </a:moveTo>
                  <a:cubicBezTo>
                    <a:pt x="7144" y="7733"/>
                    <a:pt x="8096" y="3923"/>
                    <a:pt x="7144" y="11543"/>
                  </a:cubicBezTo>
                  <a:close/>
                </a:path>
              </a:pathLst>
            </a:custGeom>
            <a:grpFill/>
            <a:ln w="9525"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6481E052-8869-49DA-B1A8-57148E271F4D}"/>
                </a:ext>
              </a:extLst>
            </p:cNvPr>
            <p:cNvSpPr/>
            <p:nvPr/>
          </p:nvSpPr>
          <p:spPr>
            <a:xfrm>
              <a:off x="7698581" y="1153953"/>
              <a:ext cx="9525" cy="9525"/>
            </a:xfrm>
            <a:custGeom>
              <a:avLst/>
              <a:gdLst>
                <a:gd name="connsiteX0" fmla="*/ 7144 w 9525"/>
                <a:gd name="connsiteY0" fmla="*/ 10954 h 9525"/>
                <a:gd name="connsiteX1" fmla="*/ 10954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cubicBezTo>
                    <a:pt x="8096" y="10001"/>
                    <a:pt x="10001" y="9049"/>
                    <a:pt x="10954" y="7144"/>
                  </a:cubicBezTo>
                  <a:lnTo>
                    <a:pt x="7144" y="10954"/>
                  </a:lnTo>
                  <a:close/>
                </a:path>
              </a:pathLst>
            </a:custGeom>
            <a:grpFill/>
            <a:ln w="9525"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3160EF07-1346-4794-9140-CF3BBF6BD866}"/>
                </a:ext>
              </a:extLst>
            </p:cNvPr>
            <p:cNvSpPr/>
            <p:nvPr/>
          </p:nvSpPr>
          <p:spPr>
            <a:xfrm>
              <a:off x="7695724" y="115712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15716" y="3969"/>
                    <a:pt x="7144" y="9684"/>
                  </a:cubicBezTo>
                  <a:close/>
                </a:path>
              </a:pathLst>
            </a:custGeom>
            <a:grpFill/>
            <a:ln w="9525"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CBE15B09-85C2-483D-BC50-511BD82FAC66}"/>
                </a:ext>
              </a:extLst>
            </p:cNvPr>
            <p:cNvSpPr/>
            <p:nvPr/>
          </p:nvSpPr>
          <p:spPr>
            <a:xfrm>
              <a:off x="7691914" y="1162823"/>
              <a:ext cx="19050" cy="9525"/>
            </a:xfrm>
            <a:custGeom>
              <a:avLst/>
              <a:gdLst>
                <a:gd name="connsiteX0" fmla="*/ 7144 w 19050"/>
                <a:gd name="connsiteY0" fmla="*/ 8751 h 9525"/>
                <a:gd name="connsiteX1" fmla="*/ 7144 w 19050"/>
                <a:gd name="connsiteY1" fmla="*/ 8751 h 9525"/>
              </a:gdLst>
              <a:ahLst/>
              <a:cxnLst>
                <a:cxn ang="0">
                  <a:pos x="connsiteX0" y="connsiteY0"/>
                </a:cxn>
                <a:cxn ang="0">
                  <a:pos x="connsiteX1" y="connsiteY1"/>
                </a:cxn>
              </a:cxnLst>
              <a:rect l="l" t="t" r="r" b="b"/>
              <a:pathLst>
                <a:path w="19050" h="9525">
                  <a:moveTo>
                    <a:pt x="7144" y="8751"/>
                  </a:moveTo>
                  <a:cubicBezTo>
                    <a:pt x="12859" y="11609"/>
                    <a:pt x="21431" y="3989"/>
                    <a:pt x="7144" y="8751"/>
                  </a:cubicBezTo>
                  <a:close/>
                </a:path>
              </a:pathLst>
            </a:custGeom>
            <a:grpFill/>
            <a:ln w="9525"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6764434A-A273-4D9A-AB17-A31E8518EBCE}"/>
                </a:ext>
              </a:extLst>
            </p:cNvPr>
            <p:cNvSpPr/>
            <p:nvPr/>
          </p:nvSpPr>
          <p:spPr>
            <a:xfrm>
              <a:off x="7517606" y="1176886"/>
              <a:ext cx="9525" cy="9525"/>
            </a:xfrm>
            <a:custGeom>
              <a:avLst/>
              <a:gdLst>
                <a:gd name="connsiteX0" fmla="*/ 7144 w 9525"/>
                <a:gd name="connsiteY0" fmla="*/ 11833 h 9525"/>
                <a:gd name="connsiteX1" fmla="*/ 7144 w 9525"/>
                <a:gd name="connsiteY1" fmla="*/ 11833 h 9525"/>
              </a:gdLst>
              <a:ahLst/>
              <a:cxnLst>
                <a:cxn ang="0">
                  <a:pos x="connsiteX0" y="connsiteY0"/>
                </a:cxn>
                <a:cxn ang="0">
                  <a:pos x="connsiteX1" y="connsiteY1"/>
                </a:cxn>
              </a:cxnLst>
              <a:rect l="l" t="t" r="r" b="b"/>
              <a:pathLst>
                <a:path w="9525" h="9525">
                  <a:moveTo>
                    <a:pt x="7144" y="11833"/>
                  </a:moveTo>
                  <a:cubicBezTo>
                    <a:pt x="9049" y="2308"/>
                    <a:pt x="7144" y="9928"/>
                    <a:pt x="7144" y="11833"/>
                  </a:cubicBezTo>
                  <a:close/>
                </a:path>
              </a:pathLst>
            </a:custGeom>
            <a:grpFill/>
            <a:ln w="9525"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8BB19824-C096-40E7-9344-81C458A661C9}"/>
                </a:ext>
              </a:extLst>
            </p:cNvPr>
            <p:cNvSpPr/>
            <p:nvPr/>
          </p:nvSpPr>
          <p:spPr>
            <a:xfrm>
              <a:off x="7534751" y="117109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8096"/>
                    <a:pt x="7144" y="9049"/>
                    <a:pt x="7144" y="10001"/>
                  </a:cubicBezTo>
                  <a:close/>
                </a:path>
              </a:pathLst>
            </a:custGeom>
            <a:grpFill/>
            <a:ln w="9525"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49D31495-AF79-4278-A6D8-21ED62C10928}"/>
                </a:ext>
              </a:extLst>
            </p:cNvPr>
            <p:cNvSpPr/>
            <p:nvPr/>
          </p:nvSpPr>
          <p:spPr>
            <a:xfrm>
              <a:off x="7529036" y="1143476"/>
              <a:ext cx="19050" cy="38100"/>
            </a:xfrm>
            <a:custGeom>
              <a:avLst/>
              <a:gdLst>
                <a:gd name="connsiteX0" fmla="*/ 7144 w 19050"/>
                <a:gd name="connsiteY0" fmla="*/ 7144 h 38100"/>
                <a:gd name="connsiteX1" fmla="*/ 13811 w 19050"/>
                <a:gd name="connsiteY1" fmla="*/ 34766 h 38100"/>
                <a:gd name="connsiteX2" fmla="*/ 7144 w 19050"/>
                <a:gd name="connsiteY2" fmla="*/ 7144 h 38100"/>
              </a:gdLst>
              <a:ahLst/>
              <a:cxnLst>
                <a:cxn ang="0">
                  <a:pos x="connsiteX0" y="connsiteY0"/>
                </a:cxn>
                <a:cxn ang="0">
                  <a:pos x="connsiteX1" y="connsiteY1"/>
                </a:cxn>
                <a:cxn ang="0">
                  <a:pos x="connsiteX2" y="connsiteY2"/>
                </a:cxn>
              </a:cxnLst>
              <a:rect l="l" t="t" r="r" b="b"/>
              <a:pathLst>
                <a:path w="19050" h="38100">
                  <a:moveTo>
                    <a:pt x="7144" y="7144"/>
                  </a:moveTo>
                  <a:cubicBezTo>
                    <a:pt x="13811" y="9049"/>
                    <a:pt x="13811" y="23336"/>
                    <a:pt x="13811" y="34766"/>
                  </a:cubicBezTo>
                  <a:cubicBezTo>
                    <a:pt x="25241" y="10954"/>
                    <a:pt x="10954" y="13811"/>
                    <a:pt x="7144" y="7144"/>
                  </a:cubicBezTo>
                  <a:close/>
                </a:path>
              </a:pathLst>
            </a:custGeom>
            <a:grpFill/>
            <a:ln w="9525"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78AE40B7-BB50-4CD1-B133-C2BE04709FC0}"/>
                </a:ext>
              </a:extLst>
            </p:cNvPr>
            <p:cNvSpPr/>
            <p:nvPr/>
          </p:nvSpPr>
          <p:spPr>
            <a:xfrm>
              <a:off x="7516654" y="11387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7144" y="8096"/>
                    <a:pt x="7144" y="9049"/>
                  </a:cubicBezTo>
                  <a:cubicBezTo>
                    <a:pt x="9049" y="11906"/>
                    <a:pt x="8096" y="8096"/>
                    <a:pt x="9049" y="7144"/>
                  </a:cubicBezTo>
                  <a:close/>
                </a:path>
              </a:pathLst>
            </a:custGeom>
            <a:grpFill/>
            <a:ln w="9525"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8EE9DE69-03FD-45DD-93D8-DB933FC1C334}"/>
                </a:ext>
              </a:extLst>
            </p:cNvPr>
            <p:cNvSpPr/>
            <p:nvPr/>
          </p:nvSpPr>
          <p:spPr>
            <a:xfrm>
              <a:off x="7593057" y="1163019"/>
              <a:ext cx="9525" cy="9525"/>
            </a:xfrm>
            <a:custGeom>
              <a:avLst/>
              <a:gdLst>
                <a:gd name="connsiteX0" fmla="*/ 10751 w 9525"/>
                <a:gd name="connsiteY0" fmla="*/ 11413 h 9525"/>
                <a:gd name="connsiteX1" fmla="*/ 10751 w 9525"/>
                <a:gd name="connsiteY1" fmla="*/ 11413 h 9525"/>
              </a:gdLst>
              <a:ahLst/>
              <a:cxnLst>
                <a:cxn ang="0">
                  <a:pos x="connsiteX0" y="connsiteY0"/>
                </a:cxn>
                <a:cxn ang="0">
                  <a:pos x="connsiteX1" y="connsiteY1"/>
                </a:cxn>
              </a:cxnLst>
              <a:rect l="l" t="t" r="r" b="b"/>
              <a:pathLst>
                <a:path w="9525" h="9525">
                  <a:moveTo>
                    <a:pt x="10751" y="11413"/>
                  </a:moveTo>
                  <a:cubicBezTo>
                    <a:pt x="5036" y="2841"/>
                    <a:pt x="6941" y="9508"/>
                    <a:pt x="10751" y="11413"/>
                  </a:cubicBezTo>
                  <a:close/>
                </a:path>
              </a:pathLst>
            </a:custGeom>
            <a:grpFill/>
            <a:ln w="9525"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9CC23C66-1382-4663-AE0F-C6E71B35F895}"/>
                </a:ext>
              </a:extLst>
            </p:cNvPr>
            <p:cNvSpPr/>
            <p:nvPr/>
          </p:nvSpPr>
          <p:spPr>
            <a:xfrm>
              <a:off x="7590949"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7144" y="7144"/>
                    <a:pt x="7144" y="9049"/>
                  </a:cubicBezTo>
                  <a:close/>
                </a:path>
              </a:pathLst>
            </a:custGeom>
            <a:grpFill/>
            <a:ln w="9525"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8AAA6F7F-8F73-49A0-8BB3-7E41F6AEE6AA}"/>
                </a:ext>
              </a:extLst>
            </p:cNvPr>
            <p:cNvSpPr/>
            <p:nvPr/>
          </p:nvSpPr>
          <p:spPr>
            <a:xfrm>
              <a:off x="7596902" y="116824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736DDA6F-D3A3-400F-9167-135B7991EE41}"/>
                </a:ext>
              </a:extLst>
            </p:cNvPr>
            <p:cNvSpPr/>
            <p:nvPr/>
          </p:nvSpPr>
          <p:spPr>
            <a:xfrm>
              <a:off x="7710011" y="1143476"/>
              <a:ext cx="9525" cy="9525"/>
            </a:xfrm>
            <a:custGeom>
              <a:avLst/>
              <a:gdLst>
                <a:gd name="connsiteX0" fmla="*/ 7144 w 9525"/>
                <a:gd name="connsiteY0" fmla="*/ 10001 h 9525"/>
                <a:gd name="connsiteX1" fmla="*/ 10001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11906"/>
                    <a:pt x="10001" y="8096"/>
                    <a:pt x="10001" y="7144"/>
                  </a:cubicBezTo>
                  <a:cubicBezTo>
                    <a:pt x="8096" y="7144"/>
                    <a:pt x="7144" y="8096"/>
                    <a:pt x="7144" y="10001"/>
                  </a:cubicBezTo>
                  <a:close/>
                </a:path>
              </a:pathLst>
            </a:custGeom>
            <a:grpFill/>
            <a:ln w="9525"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FEF13EFA-A214-4226-9408-358878BEEF29}"/>
                </a:ext>
              </a:extLst>
            </p:cNvPr>
            <p:cNvSpPr/>
            <p:nvPr/>
          </p:nvSpPr>
          <p:spPr>
            <a:xfrm>
              <a:off x="7750969" y="1052036"/>
              <a:ext cx="9525" cy="9525"/>
            </a:xfrm>
            <a:custGeom>
              <a:avLst/>
              <a:gdLst>
                <a:gd name="connsiteX0" fmla="*/ 7144 w 9525"/>
                <a:gd name="connsiteY0" fmla="*/ 8096 h 9525"/>
                <a:gd name="connsiteX1" fmla="*/ 10001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10001" y="7144"/>
                  </a:ln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8D24D5C3-CAB3-417D-AA77-A357DC6994FA}"/>
                </a:ext>
              </a:extLst>
            </p:cNvPr>
            <p:cNvSpPr/>
            <p:nvPr/>
          </p:nvSpPr>
          <p:spPr>
            <a:xfrm>
              <a:off x="7700486" y="96059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7144"/>
                    <a:pt x="7144" y="8096"/>
                    <a:pt x="8096" y="8096"/>
                  </a:cubicBezTo>
                  <a:close/>
                </a:path>
              </a:pathLst>
            </a:custGeom>
            <a:grpFill/>
            <a:ln w="9525"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F4B3DC50-03B6-4A40-9302-56558D3B4F45}"/>
                </a:ext>
              </a:extLst>
            </p:cNvPr>
            <p:cNvSpPr/>
            <p:nvPr/>
          </p:nvSpPr>
          <p:spPr>
            <a:xfrm>
              <a:off x="7696676" y="954246"/>
              <a:ext cx="9525" cy="19050"/>
            </a:xfrm>
            <a:custGeom>
              <a:avLst/>
              <a:gdLst>
                <a:gd name="connsiteX0" fmla="*/ 10954 w 9525"/>
                <a:gd name="connsiteY0" fmla="*/ 13494 h 19050"/>
                <a:gd name="connsiteX1" fmla="*/ 10954 w 9525"/>
                <a:gd name="connsiteY1" fmla="*/ 13494 h 19050"/>
              </a:gdLst>
              <a:ahLst/>
              <a:cxnLst>
                <a:cxn ang="0">
                  <a:pos x="connsiteX0" y="connsiteY0"/>
                </a:cxn>
                <a:cxn ang="0">
                  <a:pos x="connsiteX1" y="connsiteY1"/>
                </a:cxn>
              </a:cxnLst>
              <a:rect l="l" t="t" r="r" b="b"/>
              <a:pathLst>
                <a:path w="9525" h="19050">
                  <a:moveTo>
                    <a:pt x="10954" y="13494"/>
                  </a:moveTo>
                  <a:cubicBezTo>
                    <a:pt x="2381" y="-794"/>
                    <a:pt x="10954" y="13494"/>
                    <a:pt x="10954" y="13494"/>
                  </a:cubicBezTo>
                  <a:close/>
                </a:path>
              </a:pathLst>
            </a:custGeom>
            <a:grpFill/>
            <a:ln w="9525"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072C33C2-30C6-44EC-8907-1C015430F702}"/>
                </a:ext>
              </a:extLst>
            </p:cNvPr>
            <p:cNvSpPr/>
            <p:nvPr/>
          </p:nvSpPr>
          <p:spPr>
            <a:xfrm>
              <a:off x="7580573" y="1056872"/>
              <a:ext cx="19050" cy="19050"/>
            </a:xfrm>
            <a:custGeom>
              <a:avLst/>
              <a:gdLst>
                <a:gd name="connsiteX0" fmla="*/ 8947 w 19050"/>
                <a:gd name="connsiteY0" fmla="*/ 17547 h 19050"/>
                <a:gd name="connsiteX1" fmla="*/ 8947 w 19050"/>
                <a:gd name="connsiteY1" fmla="*/ 17547 h 19050"/>
              </a:gdLst>
              <a:ahLst/>
              <a:cxnLst>
                <a:cxn ang="0">
                  <a:pos x="connsiteX0" y="connsiteY0"/>
                </a:cxn>
                <a:cxn ang="0">
                  <a:pos x="connsiteX1" y="connsiteY1"/>
                </a:cxn>
              </a:cxnLst>
              <a:rect l="l" t="t" r="r" b="b"/>
              <a:pathLst>
                <a:path w="19050" h="19050">
                  <a:moveTo>
                    <a:pt x="8947" y="17547"/>
                  </a:moveTo>
                  <a:cubicBezTo>
                    <a:pt x="26092" y="-4360"/>
                    <a:pt x="375" y="14690"/>
                    <a:pt x="8947" y="17547"/>
                  </a:cubicBezTo>
                  <a:close/>
                </a:path>
              </a:pathLst>
            </a:custGeom>
            <a:grpFill/>
            <a:ln w="9525" cap="flat">
              <a:no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3B020B52-72A6-4B4C-9EA9-154C8C3AB46E}"/>
                </a:ext>
              </a:extLst>
            </p:cNvPr>
            <p:cNvSpPr/>
            <p:nvPr/>
          </p:nvSpPr>
          <p:spPr>
            <a:xfrm>
              <a:off x="7566636" y="1053048"/>
              <a:ext cx="28575" cy="28575"/>
            </a:xfrm>
            <a:custGeom>
              <a:avLst/>
              <a:gdLst>
                <a:gd name="connsiteX0" fmla="*/ 12407 w 28575"/>
                <a:gd name="connsiteY0" fmla="*/ 10894 h 28575"/>
                <a:gd name="connsiteX1" fmla="*/ 22884 w 28575"/>
                <a:gd name="connsiteY1" fmla="*/ 28039 h 28575"/>
                <a:gd name="connsiteX2" fmla="*/ 12407 w 28575"/>
                <a:gd name="connsiteY2" fmla="*/ 10894 h 28575"/>
              </a:gdLst>
              <a:ahLst/>
              <a:cxnLst>
                <a:cxn ang="0">
                  <a:pos x="connsiteX0" y="connsiteY0"/>
                </a:cxn>
                <a:cxn ang="0">
                  <a:pos x="connsiteX1" y="connsiteY1"/>
                </a:cxn>
                <a:cxn ang="0">
                  <a:pos x="connsiteX2" y="connsiteY2"/>
                </a:cxn>
              </a:cxnLst>
              <a:rect l="l" t="t" r="r" b="b"/>
              <a:pathLst>
                <a:path w="28575" h="28575">
                  <a:moveTo>
                    <a:pt x="12407" y="10894"/>
                  </a:moveTo>
                  <a:cubicBezTo>
                    <a:pt x="20979" y="31849"/>
                    <a:pt x="7644" y="16609"/>
                    <a:pt x="22884" y="28039"/>
                  </a:cubicBezTo>
                  <a:cubicBezTo>
                    <a:pt x="25742" y="13752"/>
                    <a:pt x="-4738" y="417"/>
                    <a:pt x="12407" y="10894"/>
                  </a:cubicBezTo>
                  <a:close/>
                </a:path>
              </a:pathLst>
            </a:custGeom>
            <a:grpFill/>
            <a:ln w="9525" cap="flat">
              <a:no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77C7D88B-00B5-48A5-AF60-E1208E1586BB}"/>
                </a:ext>
              </a:extLst>
            </p:cNvPr>
            <p:cNvSpPr/>
            <p:nvPr/>
          </p:nvSpPr>
          <p:spPr>
            <a:xfrm>
              <a:off x="7581424" y="10672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00" name="Freeform: Shape 999">
              <a:extLst>
                <a:ext uri="{FF2B5EF4-FFF2-40B4-BE49-F238E27FC236}">
                  <a16:creationId xmlns:a16="http://schemas.microsoft.com/office/drawing/2014/main" id="{792160CA-F1F3-479E-BB18-9593C32C7921}"/>
                </a:ext>
              </a:extLst>
            </p:cNvPr>
            <p:cNvSpPr/>
            <p:nvPr/>
          </p:nvSpPr>
          <p:spPr>
            <a:xfrm>
              <a:off x="7230917" y="1195848"/>
              <a:ext cx="19050" cy="9525"/>
            </a:xfrm>
            <a:custGeom>
              <a:avLst/>
              <a:gdLst>
                <a:gd name="connsiteX0" fmla="*/ 9988 w 19050"/>
                <a:gd name="connsiteY0" fmla="*/ 9064 h 9525"/>
                <a:gd name="connsiteX1" fmla="*/ 9988 w 19050"/>
                <a:gd name="connsiteY1" fmla="*/ 9064 h 9525"/>
              </a:gdLst>
              <a:ahLst/>
              <a:cxnLst>
                <a:cxn ang="0">
                  <a:pos x="connsiteX0" y="connsiteY0"/>
                </a:cxn>
                <a:cxn ang="0">
                  <a:pos x="connsiteX1" y="connsiteY1"/>
                </a:cxn>
              </a:cxnLst>
              <a:rect l="l" t="t" r="r" b="b"/>
              <a:pathLst>
                <a:path w="19050" h="9525">
                  <a:moveTo>
                    <a:pt x="9988" y="9064"/>
                  </a:moveTo>
                  <a:cubicBezTo>
                    <a:pt x="30943" y="4302"/>
                    <a:pt x="-2394" y="10017"/>
                    <a:pt x="9988" y="9064"/>
                  </a:cubicBezTo>
                  <a:close/>
                </a:path>
              </a:pathLst>
            </a:custGeom>
            <a:grpFill/>
            <a:ln w="9525"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0F60EE31-72AE-4824-9A06-766FC75B2FD1}"/>
                </a:ext>
              </a:extLst>
            </p:cNvPr>
            <p:cNvSpPr/>
            <p:nvPr/>
          </p:nvSpPr>
          <p:spPr>
            <a:xfrm>
              <a:off x="7031831" y="11653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9049" y="8096"/>
                    <a:pt x="9049" y="7144"/>
                  </a:cubicBezTo>
                  <a:cubicBezTo>
                    <a:pt x="8096" y="7144"/>
                    <a:pt x="7144" y="8096"/>
                    <a:pt x="7144" y="9049"/>
                  </a:cubicBezTo>
                  <a:close/>
                </a:path>
              </a:pathLst>
            </a:custGeom>
            <a:grpFill/>
            <a:ln w="9525"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8A7F9ED2-F306-48DF-B6EA-0656841FDD42}"/>
                </a:ext>
              </a:extLst>
            </p:cNvPr>
            <p:cNvSpPr/>
            <p:nvPr/>
          </p:nvSpPr>
          <p:spPr>
            <a:xfrm>
              <a:off x="7225189" y="1207293"/>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8096" y="10954"/>
                    <a:pt x="9049" y="9049"/>
                    <a:pt x="9049" y="7144"/>
                  </a:cubicBezTo>
                  <a:close/>
                </a:path>
              </a:pathLst>
            </a:custGeom>
            <a:grpFill/>
            <a:ln w="9525"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041F3CEC-9986-4770-88AD-A1DC344F3A3D}"/>
                </a:ext>
              </a:extLst>
            </p:cNvPr>
            <p:cNvSpPr/>
            <p:nvPr/>
          </p:nvSpPr>
          <p:spPr>
            <a:xfrm>
              <a:off x="7239159" y="1125669"/>
              <a:ext cx="9525" cy="9525"/>
            </a:xfrm>
            <a:custGeom>
              <a:avLst/>
              <a:gdLst>
                <a:gd name="connsiteX0" fmla="*/ 8414 w 9525"/>
                <a:gd name="connsiteY0" fmla="*/ 7805 h 9525"/>
                <a:gd name="connsiteX1" fmla="*/ 8414 w 9525"/>
                <a:gd name="connsiteY1" fmla="*/ 7805 h 9525"/>
              </a:gdLst>
              <a:ahLst/>
              <a:cxnLst>
                <a:cxn ang="0">
                  <a:pos x="connsiteX0" y="connsiteY0"/>
                </a:cxn>
                <a:cxn ang="0">
                  <a:pos x="connsiteX1" y="connsiteY1"/>
                </a:cxn>
              </a:cxnLst>
              <a:rect l="l" t="t" r="r" b="b"/>
              <a:pathLst>
                <a:path w="9525" h="9525">
                  <a:moveTo>
                    <a:pt x="8414" y="7805"/>
                  </a:moveTo>
                  <a:cubicBezTo>
                    <a:pt x="8414" y="4948"/>
                    <a:pt x="5556" y="12568"/>
                    <a:pt x="8414" y="7805"/>
                  </a:cubicBezTo>
                  <a:close/>
                </a:path>
              </a:pathLst>
            </a:custGeom>
            <a:grpFill/>
            <a:ln w="9525"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DF969692-E2C2-4190-B26B-418BB2E3C920}"/>
                </a:ext>
              </a:extLst>
            </p:cNvPr>
            <p:cNvSpPr/>
            <p:nvPr/>
          </p:nvSpPr>
          <p:spPr>
            <a:xfrm>
              <a:off x="7179469" y="12263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F1143975-A658-4464-A27E-CF103BD7E31F}"/>
                </a:ext>
              </a:extLst>
            </p:cNvPr>
            <p:cNvSpPr/>
            <p:nvPr/>
          </p:nvSpPr>
          <p:spPr>
            <a:xfrm>
              <a:off x="7255541" y="1094898"/>
              <a:ext cx="19050" cy="19050"/>
            </a:xfrm>
            <a:custGeom>
              <a:avLst/>
              <a:gdLst>
                <a:gd name="connsiteX0" fmla="*/ 13939 w 19050"/>
                <a:gd name="connsiteY0" fmla="*/ 7144 h 19050"/>
                <a:gd name="connsiteX1" fmla="*/ 13939 w 19050"/>
                <a:gd name="connsiteY1" fmla="*/ 7144 h 19050"/>
              </a:gdLst>
              <a:ahLst/>
              <a:cxnLst>
                <a:cxn ang="0">
                  <a:pos x="connsiteX0" y="connsiteY0"/>
                </a:cxn>
                <a:cxn ang="0">
                  <a:pos x="connsiteX1" y="connsiteY1"/>
                </a:cxn>
              </a:cxnLst>
              <a:rect l="l" t="t" r="r" b="b"/>
              <a:pathLst>
                <a:path w="19050" h="19050">
                  <a:moveTo>
                    <a:pt x="13939" y="7144"/>
                  </a:moveTo>
                  <a:cubicBezTo>
                    <a:pt x="12034" y="10001"/>
                    <a:pt x="-349" y="37624"/>
                    <a:pt x="13939" y="7144"/>
                  </a:cubicBezTo>
                  <a:close/>
                </a:path>
              </a:pathLst>
            </a:custGeom>
            <a:grpFill/>
            <a:ln w="9525"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5CCEF2B0-5F0E-4E34-962C-299074A0BA26}"/>
                </a:ext>
              </a:extLst>
            </p:cNvPr>
            <p:cNvSpPr/>
            <p:nvPr/>
          </p:nvSpPr>
          <p:spPr>
            <a:xfrm>
              <a:off x="7097554" y="11368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581FE8DD-02A0-4BD9-B4EE-F9F5C2CB0B1A}"/>
                </a:ext>
              </a:extLst>
            </p:cNvPr>
            <p:cNvSpPr/>
            <p:nvPr/>
          </p:nvSpPr>
          <p:spPr>
            <a:xfrm>
              <a:off x="7097554" y="113395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9049" y="8096"/>
                    <a:pt x="8096" y="7144"/>
                  </a:cubicBezTo>
                  <a:close/>
                </a:path>
              </a:pathLst>
            </a:custGeom>
            <a:grpFill/>
            <a:ln w="9525"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746A776F-A929-4322-94B5-6D0DDD0B4023}"/>
                </a:ext>
              </a:extLst>
            </p:cNvPr>
            <p:cNvSpPr/>
            <p:nvPr/>
          </p:nvSpPr>
          <p:spPr>
            <a:xfrm>
              <a:off x="7227623" y="1203483"/>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8574"/>
                    <a:pt x="7567" y="7144"/>
                    <a:pt x="7567" y="7144"/>
                  </a:cubicBezTo>
                  <a:close/>
                </a:path>
              </a:pathLst>
            </a:custGeom>
            <a:grpFill/>
            <a:ln w="9525"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4B02E723-3962-4CC7-920B-6E72826D8504}"/>
                </a:ext>
              </a:extLst>
            </p:cNvPr>
            <p:cNvSpPr/>
            <p:nvPr/>
          </p:nvSpPr>
          <p:spPr>
            <a:xfrm>
              <a:off x="7231856" y="1182763"/>
              <a:ext cx="9525" cy="9525"/>
            </a:xfrm>
            <a:custGeom>
              <a:avLst/>
              <a:gdLst>
                <a:gd name="connsiteX0" fmla="*/ 7144 w 9525"/>
                <a:gd name="connsiteY0" fmla="*/ 11671 h 9525"/>
                <a:gd name="connsiteX1" fmla="*/ 7144 w 9525"/>
                <a:gd name="connsiteY1" fmla="*/ 11671 h 9525"/>
              </a:gdLst>
              <a:ahLst/>
              <a:cxnLst>
                <a:cxn ang="0">
                  <a:pos x="connsiteX0" y="connsiteY0"/>
                </a:cxn>
                <a:cxn ang="0">
                  <a:pos x="connsiteX1" y="connsiteY1"/>
                </a:cxn>
              </a:cxnLst>
              <a:rect l="l" t="t" r="r" b="b"/>
              <a:pathLst>
                <a:path w="9525" h="9525">
                  <a:moveTo>
                    <a:pt x="7144" y="11671"/>
                  </a:moveTo>
                  <a:cubicBezTo>
                    <a:pt x="10954" y="8814"/>
                    <a:pt x="13811" y="3099"/>
                    <a:pt x="7144" y="11671"/>
                  </a:cubicBezTo>
                  <a:close/>
                </a:path>
              </a:pathLst>
            </a:custGeom>
            <a:grpFill/>
            <a:ln w="9525" cap="flat">
              <a:noFill/>
              <a:prstDash val="solid"/>
              <a:miter/>
            </a:ln>
          </p:spPr>
          <p:txBody>
            <a:bodyPr rtlCol="0" anchor="ctr"/>
            <a:lstStyle/>
            <a:p>
              <a:endParaRPr lang="en-US"/>
            </a:p>
          </p:txBody>
        </p:sp>
        <p:sp>
          <p:nvSpPr>
            <p:cNvPr id="1010" name="Freeform: Shape 1009">
              <a:extLst>
                <a:ext uri="{FF2B5EF4-FFF2-40B4-BE49-F238E27FC236}">
                  <a16:creationId xmlns:a16="http://schemas.microsoft.com/office/drawing/2014/main" id="{A182C21B-035F-4AA5-B8EE-AC3FDAA88D84}"/>
                </a:ext>
              </a:extLst>
            </p:cNvPr>
            <p:cNvSpPr/>
            <p:nvPr/>
          </p:nvSpPr>
          <p:spPr>
            <a:xfrm>
              <a:off x="7164932" y="1200626"/>
              <a:ext cx="66675" cy="66675"/>
            </a:xfrm>
            <a:custGeom>
              <a:avLst/>
              <a:gdLst>
                <a:gd name="connsiteX0" fmla="*/ 27395 w 66675"/>
                <a:gd name="connsiteY0" fmla="*/ 36671 h 66675"/>
                <a:gd name="connsiteX1" fmla="*/ 18823 w 66675"/>
                <a:gd name="connsiteY1" fmla="*/ 49054 h 66675"/>
                <a:gd name="connsiteX2" fmla="*/ 7393 w 66675"/>
                <a:gd name="connsiteY2" fmla="*/ 59531 h 66675"/>
                <a:gd name="connsiteX3" fmla="*/ 66448 w 66675"/>
                <a:gd name="connsiteY3" fmla="*/ 19526 h 66675"/>
                <a:gd name="connsiteX4" fmla="*/ 65495 w 66675"/>
                <a:gd name="connsiteY4" fmla="*/ 10001 h 66675"/>
                <a:gd name="connsiteX5" fmla="*/ 58828 w 66675"/>
                <a:gd name="connsiteY5" fmla="*/ 7144 h 66675"/>
                <a:gd name="connsiteX6" fmla="*/ 27395 w 66675"/>
                <a:gd name="connsiteY6" fmla="*/ 3667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27395" y="36671"/>
                  </a:moveTo>
                  <a:cubicBezTo>
                    <a:pt x="40730" y="35719"/>
                    <a:pt x="7393" y="37624"/>
                    <a:pt x="18823" y="49054"/>
                  </a:cubicBezTo>
                  <a:cubicBezTo>
                    <a:pt x="15013" y="36671"/>
                    <a:pt x="5488" y="38576"/>
                    <a:pt x="7393" y="59531"/>
                  </a:cubicBezTo>
                  <a:cubicBezTo>
                    <a:pt x="9298" y="66199"/>
                    <a:pt x="47398" y="37624"/>
                    <a:pt x="66448" y="19526"/>
                  </a:cubicBezTo>
                  <a:cubicBezTo>
                    <a:pt x="62638" y="24289"/>
                    <a:pt x="62638" y="21431"/>
                    <a:pt x="65495" y="10001"/>
                  </a:cubicBezTo>
                  <a:cubicBezTo>
                    <a:pt x="60733" y="22384"/>
                    <a:pt x="58828" y="21431"/>
                    <a:pt x="58828" y="7144"/>
                  </a:cubicBezTo>
                  <a:cubicBezTo>
                    <a:pt x="24538" y="34766"/>
                    <a:pt x="38825" y="27146"/>
                    <a:pt x="27395" y="36671"/>
                  </a:cubicBezTo>
                  <a:close/>
                </a:path>
              </a:pathLst>
            </a:custGeom>
            <a:grpFill/>
            <a:ln w="9525" cap="flat">
              <a:noFill/>
              <a:prstDash val="solid"/>
              <a:miter/>
            </a:ln>
          </p:spPr>
          <p:txBody>
            <a:bodyPr rtlCol="0" anchor="ctr"/>
            <a:lstStyle/>
            <a:p>
              <a:endParaRPr lang="en-US"/>
            </a:p>
          </p:txBody>
        </p:sp>
        <p:sp>
          <p:nvSpPr>
            <p:cNvPr id="1011" name="Freeform: Shape 1010">
              <a:extLst>
                <a:ext uri="{FF2B5EF4-FFF2-40B4-BE49-F238E27FC236}">
                  <a16:creationId xmlns:a16="http://schemas.microsoft.com/office/drawing/2014/main" id="{A9AAA471-8C88-4F89-ACEE-C51B1481EF61}"/>
                </a:ext>
              </a:extLst>
            </p:cNvPr>
            <p:cNvSpPr/>
            <p:nvPr/>
          </p:nvSpPr>
          <p:spPr>
            <a:xfrm>
              <a:off x="7204763" y="1214199"/>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7567" y="6906"/>
                    <a:pt x="7567" y="7858"/>
                  </a:cubicBezTo>
                  <a:cubicBezTo>
                    <a:pt x="6615" y="6906"/>
                    <a:pt x="7567" y="7858"/>
                    <a:pt x="7567" y="7858"/>
                  </a:cubicBezTo>
                  <a:close/>
                </a:path>
              </a:pathLst>
            </a:custGeom>
            <a:grpFill/>
            <a:ln w="9525"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11C13E8B-92AC-47A8-81BC-3070AEFF2283}"/>
                </a:ext>
              </a:extLst>
            </p:cNvPr>
            <p:cNvSpPr/>
            <p:nvPr/>
          </p:nvSpPr>
          <p:spPr>
            <a:xfrm>
              <a:off x="7192380" y="1220866"/>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7567" y="6906"/>
                    <a:pt x="6615" y="6906"/>
                    <a:pt x="7567" y="7858"/>
                  </a:cubicBezTo>
                  <a:close/>
                </a:path>
              </a:pathLst>
            </a:custGeom>
            <a:grpFill/>
            <a:ln w="9525"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F07AD385-B8D9-41CA-A7C7-54EC36050E13}"/>
                </a:ext>
              </a:extLst>
            </p:cNvPr>
            <p:cNvSpPr/>
            <p:nvPr/>
          </p:nvSpPr>
          <p:spPr>
            <a:xfrm>
              <a:off x="7226141" y="1188023"/>
              <a:ext cx="9525" cy="9525"/>
            </a:xfrm>
            <a:custGeom>
              <a:avLst/>
              <a:gdLst>
                <a:gd name="connsiteX0" fmla="*/ 7144 w 9525"/>
                <a:gd name="connsiteY0" fmla="*/ 11174 h 9525"/>
                <a:gd name="connsiteX1" fmla="*/ 7144 w 9525"/>
                <a:gd name="connsiteY1" fmla="*/ 11174 h 9525"/>
              </a:gdLst>
              <a:ahLst/>
              <a:cxnLst>
                <a:cxn ang="0">
                  <a:pos x="connsiteX0" y="connsiteY0"/>
                </a:cxn>
                <a:cxn ang="0">
                  <a:pos x="connsiteX1" y="connsiteY1"/>
                </a:cxn>
              </a:cxnLst>
              <a:rect l="l" t="t" r="r" b="b"/>
              <a:pathLst>
                <a:path w="9525" h="9525">
                  <a:moveTo>
                    <a:pt x="7144" y="11174"/>
                  </a:moveTo>
                  <a:cubicBezTo>
                    <a:pt x="10001" y="2602"/>
                    <a:pt x="7144" y="10222"/>
                    <a:pt x="7144" y="11174"/>
                  </a:cubicBezTo>
                  <a:close/>
                </a:path>
              </a:pathLst>
            </a:custGeom>
            <a:grpFill/>
            <a:ln w="9525"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911FC85F-05BF-4CCE-BC39-FCFA5A9DF046}"/>
                </a:ext>
              </a:extLst>
            </p:cNvPr>
            <p:cNvSpPr/>
            <p:nvPr/>
          </p:nvSpPr>
          <p:spPr>
            <a:xfrm>
              <a:off x="7228046" y="12006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grpFill/>
            <a:ln w="9525"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F8485C98-7BBB-4578-9974-33E7E6998CC1}"/>
                </a:ext>
              </a:extLst>
            </p:cNvPr>
            <p:cNvSpPr/>
            <p:nvPr/>
          </p:nvSpPr>
          <p:spPr>
            <a:xfrm>
              <a:off x="7157561" y="118348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33342017-E0E1-472E-A9D3-369D3311A49F}"/>
                </a:ext>
              </a:extLst>
            </p:cNvPr>
            <p:cNvSpPr/>
            <p:nvPr/>
          </p:nvSpPr>
          <p:spPr>
            <a:xfrm>
              <a:off x="7176556" y="1203483"/>
              <a:ext cx="38100" cy="28575"/>
            </a:xfrm>
            <a:custGeom>
              <a:avLst/>
              <a:gdLst>
                <a:gd name="connsiteX0" fmla="*/ 7199 w 38100"/>
                <a:gd name="connsiteY0" fmla="*/ 25241 h 28575"/>
                <a:gd name="connsiteX1" fmla="*/ 34822 w 38100"/>
                <a:gd name="connsiteY1" fmla="*/ 17621 h 28575"/>
                <a:gd name="connsiteX2" fmla="*/ 33869 w 38100"/>
                <a:gd name="connsiteY2" fmla="*/ 10001 h 28575"/>
                <a:gd name="connsiteX3" fmla="*/ 29107 w 38100"/>
                <a:gd name="connsiteY3" fmla="*/ 7144 h 28575"/>
                <a:gd name="connsiteX4" fmla="*/ 7199 w 38100"/>
                <a:gd name="connsiteY4" fmla="*/ 2524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7199" y="25241"/>
                  </a:moveTo>
                  <a:cubicBezTo>
                    <a:pt x="11962" y="25241"/>
                    <a:pt x="30059" y="11906"/>
                    <a:pt x="34822" y="17621"/>
                  </a:cubicBezTo>
                  <a:cubicBezTo>
                    <a:pt x="32917" y="14764"/>
                    <a:pt x="32917" y="12859"/>
                    <a:pt x="33869" y="10001"/>
                  </a:cubicBezTo>
                  <a:cubicBezTo>
                    <a:pt x="27202" y="14764"/>
                    <a:pt x="25297" y="13811"/>
                    <a:pt x="29107" y="7144"/>
                  </a:cubicBezTo>
                  <a:cubicBezTo>
                    <a:pt x="17677" y="15716"/>
                    <a:pt x="6247" y="26194"/>
                    <a:pt x="7199" y="25241"/>
                  </a:cubicBezTo>
                  <a:close/>
                </a:path>
              </a:pathLst>
            </a:custGeom>
            <a:grpFill/>
            <a:ln w="9525"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8BE994BC-89BA-49A2-96F5-2678DFA53EE8}"/>
                </a:ext>
              </a:extLst>
            </p:cNvPr>
            <p:cNvSpPr/>
            <p:nvPr/>
          </p:nvSpPr>
          <p:spPr>
            <a:xfrm>
              <a:off x="7221379" y="11920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67A6B2DA-037C-490E-AD21-0BF81C92E1CA}"/>
                </a:ext>
              </a:extLst>
            </p:cNvPr>
            <p:cNvSpPr/>
            <p:nvPr/>
          </p:nvSpPr>
          <p:spPr>
            <a:xfrm>
              <a:off x="7222331" y="1210125"/>
              <a:ext cx="47625" cy="38100"/>
            </a:xfrm>
            <a:custGeom>
              <a:avLst/>
              <a:gdLst>
                <a:gd name="connsiteX0" fmla="*/ 42386 w 47625"/>
                <a:gd name="connsiteY0" fmla="*/ 29077 h 38100"/>
                <a:gd name="connsiteX1" fmla="*/ 7144 w 47625"/>
                <a:gd name="connsiteY1" fmla="*/ 35745 h 38100"/>
                <a:gd name="connsiteX2" fmla="*/ 11906 w 47625"/>
                <a:gd name="connsiteY2" fmla="*/ 21457 h 38100"/>
                <a:gd name="connsiteX3" fmla="*/ 19526 w 47625"/>
                <a:gd name="connsiteY3" fmla="*/ 33840 h 38100"/>
                <a:gd name="connsiteX4" fmla="*/ 30956 w 47625"/>
                <a:gd name="connsiteY4" fmla="*/ 7170 h 38100"/>
                <a:gd name="connsiteX5" fmla="*/ 42386 w 47625"/>
                <a:gd name="connsiteY5" fmla="*/ 29077 h 38100"/>
                <a:gd name="connsiteX6" fmla="*/ 39529 w 47625"/>
                <a:gd name="connsiteY6" fmla="*/ 31935 h 38100"/>
                <a:gd name="connsiteX7" fmla="*/ 37624 w 47625"/>
                <a:gd name="connsiteY7" fmla="*/ 30982 h 38100"/>
                <a:gd name="connsiteX8" fmla="*/ 39529 w 47625"/>
                <a:gd name="connsiteY8" fmla="*/ 3193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2386" y="29077"/>
                  </a:moveTo>
                  <a:cubicBezTo>
                    <a:pt x="32861" y="30030"/>
                    <a:pt x="24289" y="42412"/>
                    <a:pt x="7144" y="35745"/>
                  </a:cubicBezTo>
                  <a:cubicBezTo>
                    <a:pt x="7144" y="33840"/>
                    <a:pt x="13811" y="21457"/>
                    <a:pt x="11906" y="21457"/>
                  </a:cubicBezTo>
                  <a:cubicBezTo>
                    <a:pt x="12859" y="25267"/>
                    <a:pt x="10954" y="34792"/>
                    <a:pt x="19526" y="33840"/>
                  </a:cubicBezTo>
                  <a:cubicBezTo>
                    <a:pt x="20479" y="31935"/>
                    <a:pt x="31909" y="6217"/>
                    <a:pt x="30956" y="7170"/>
                  </a:cubicBezTo>
                  <a:cubicBezTo>
                    <a:pt x="25241" y="36697"/>
                    <a:pt x="42386" y="28125"/>
                    <a:pt x="42386" y="29077"/>
                  </a:cubicBezTo>
                  <a:close/>
                  <a:moveTo>
                    <a:pt x="39529" y="31935"/>
                  </a:moveTo>
                  <a:lnTo>
                    <a:pt x="37624" y="30982"/>
                  </a:lnTo>
                  <a:cubicBezTo>
                    <a:pt x="37624" y="31935"/>
                    <a:pt x="38576" y="31935"/>
                    <a:pt x="39529" y="31935"/>
                  </a:cubicBezTo>
                  <a:close/>
                </a:path>
              </a:pathLst>
            </a:custGeom>
            <a:grpFill/>
            <a:ln w="9525"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22F82994-9A67-483E-8241-550C20DF2D54}"/>
                </a:ext>
              </a:extLst>
            </p:cNvPr>
            <p:cNvSpPr/>
            <p:nvPr/>
          </p:nvSpPr>
          <p:spPr>
            <a:xfrm>
              <a:off x="7547134" y="10691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20" name="Freeform: Shape 1019">
              <a:extLst>
                <a:ext uri="{FF2B5EF4-FFF2-40B4-BE49-F238E27FC236}">
                  <a16:creationId xmlns:a16="http://schemas.microsoft.com/office/drawing/2014/main" id="{03977598-4C0A-41C9-88A2-04E1786EFDDC}"/>
                </a:ext>
              </a:extLst>
            </p:cNvPr>
            <p:cNvSpPr/>
            <p:nvPr/>
          </p:nvSpPr>
          <p:spPr>
            <a:xfrm>
              <a:off x="7319486" y="112156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21" name="Freeform: Shape 1020">
              <a:extLst>
                <a:ext uri="{FF2B5EF4-FFF2-40B4-BE49-F238E27FC236}">
                  <a16:creationId xmlns:a16="http://schemas.microsoft.com/office/drawing/2014/main" id="{1B8A71AC-FC3F-42D8-BB5B-EAAD0FCA4928}"/>
                </a:ext>
              </a:extLst>
            </p:cNvPr>
            <p:cNvSpPr/>
            <p:nvPr/>
          </p:nvSpPr>
          <p:spPr>
            <a:xfrm>
              <a:off x="7369016" y="1076801"/>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7144"/>
                    <a:pt x="7144" y="8096"/>
                    <a:pt x="7144" y="9049"/>
                  </a:cubicBezTo>
                  <a:close/>
                </a:path>
              </a:pathLst>
            </a:custGeom>
            <a:grpFill/>
            <a:ln w="9525"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7E22F873-95AF-4500-9152-9435BD66161A}"/>
                </a:ext>
              </a:extLst>
            </p:cNvPr>
            <p:cNvSpPr/>
            <p:nvPr/>
          </p:nvSpPr>
          <p:spPr>
            <a:xfrm>
              <a:off x="7534751" y="10748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E05A5E82-8FC9-4A7C-A0EB-B600F2BD440F}"/>
                </a:ext>
              </a:extLst>
            </p:cNvPr>
            <p:cNvSpPr/>
            <p:nvPr/>
          </p:nvSpPr>
          <p:spPr>
            <a:xfrm>
              <a:off x="7419499" y="108442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7BBE7A14-AE26-4F1C-9E42-D8FFF6BB77B6}"/>
                </a:ext>
              </a:extLst>
            </p:cNvPr>
            <p:cNvSpPr/>
            <p:nvPr/>
          </p:nvSpPr>
          <p:spPr>
            <a:xfrm>
              <a:off x="7368064" y="10787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D971508E-16E1-410F-A003-BBCF65EE1DC3}"/>
                </a:ext>
              </a:extLst>
            </p:cNvPr>
            <p:cNvSpPr/>
            <p:nvPr/>
          </p:nvSpPr>
          <p:spPr>
            <a:xfrm>
              <a:off x="7304776" y="10996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grp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37E11345-97DD-41AE-BE75-FAE130D8F472}"/>
                </a:ext>
              </a:extLst>
            </p:cNvPr>
            <p:cNvSpPr/>
            <p:nvPr/>
          </p:nvSpPr>
          <p:spPr>
            <a:xfrm>
              <a:off x="7310199" y="11234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grp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5C4D3F01-1A64-4D14-9AC4-859CDB32F2F9}"/>
                </a:ext>
              </a:extLst>
            </p:cNvPr>
            <p:cNvSpPr/>
            <p:nvPr/>
          </p:nvSpPr>
          <p:spPr>
            <a:xfrm>
              <a:off x="7271861" y="11110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50BEF79B-D2A6-4436-91B1-DBCD658AB33F}"/>
                </a:ext>
              </a:extLst>
            </p:cNvPr>
            <p:cNvSpPr/>
            <p:nvPr/>
          </p:nvSpPr>
          <p:spPr>
            <a:xfrm>
              <a:off x="7306151" y="111775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D7496DF-45A9-4691-BF7B-07794C97373F}"/>
                </a:ext>
              </a:extLst>
            </p:cNvPr>
            <p:cNvSpPr/>
            <p:nvPr/>
          </p:nvSpPr>
          <p:spPr>
            <a:xfrm>
              <a:off x="7567136" y="10882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grp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CB236D52-26FE-430A-80D8-14BB467555FD}"/>
                </a:ext>
              </a:extLst>
            </p:cNvPr>
            <p:cNvSpPr/>
            <p:nvPr/>
          </p:nvSpPr>
          <p:spPr>
            <a:xfrm>
              <a:off x="7565231" y="107394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FFA22D8C-21FE-4F4B-892B-58B6EF28560B}"/>
                </a:ext>
              </a:extLst>
            </p:cNvPr>
            <p:cNvSpPr/>
            <p:nvPr/>
          </p:nvSpPr>
          <p:spPr>
            <a:xfrm>
              <a:off x="7444264" y="1089617"/>
              <a:ext cx="9525" cy="9525"/>
            </a:xfrm>
            <a:custGeom>
              <a:avLst/>
              <a:gdLst>
                <a:gd name="connsiteX0" fmla="*/ 7144 w 9525"/>
                <a:gd name="connsiteY0" fmla="*/ 7663 h 9525"/>
                <a:gd name="connsiteX1" fmla="*/ 9049 w 9525"/>
                <a:gd name="connsiteY1" fmla="*/ 11473 h 9525"/>
                <a:gd name="connsiteX2" fmla="*/ 7144 w 9525"/>
                <a:gd name="connsiteY2" fmla="*/ 7663 h 9525"/>
              </a:gdLst>
              <a:ahLst/>
              <a:cxnLst>
                <a:cxn ang="0">
                  <a:pos x="connsiteX0" y="connsiteY0"/>
                </a:cxn>
                <a:cxn ang="0">
                  <a:pos x="connsiteX1" y="connsiteY1"/>
                </a:cxn>
                <a:cxn ang="0">
                  <a:pos x="connsiteX2" y="connsiteY2"/>
                </a:cxn>
              </a:cxnLst>
              <a:rect l="l" t="t" r="r" b="b"/>
              <a:pathLst>
                <a:path w="9525" h="9525">
                  <a:moveTo>
                    <a:pt x="7144" y="7663"/>
                  </a:moveTo>
                  <a:cubicBezTo>
                    <a:pt x="8096" y="8615"/>
                    <a:pt x="9049" y="9568"/>
                    <a:pt x="9049" y="11473"/>
                  </a:cubicBezTo>
                  <a:cubicBezTo>
                    <a:pt x="9049" y="9568"/>
                    <a:pt x="8096" y="5758"/>
                    <a:pt x="7144" y="7663"/>
                  </a:cubicBezTo>
                  <a:close/>
                </a:path>
              </a:pathLst>
            </a:custGeom>
            <a:grp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BB7AE7C5-0A2D-450E-88B1-71014D4FA451}"/>
                </a:ext>
              </a:extLst>
            </p:cNvPr>
            <p:cNvSpPr/>
            <p:nvPr/>
          </p:nvSpPr>
          <p:spPr>
            <a:xfrm>
              <a:off x="7583329" y="113680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9049"/>
                    <a:pt x="7144" y="10001"/>
                    <a:pt x="7144" y="10001"/>
                  </a:cubicBezTo>
                  <a:close/>
                </a:path>
              </a:pathLst>
            </a:custGeom>
            <a:grpFill/>
            <a:ln w="9525"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DCCD11B1-67A0-4A7E-93B1-CF00FD6DB87B}"/>
                </a:ext>
              </a:extLst>
            </p:cNvPr>
            <p:cNvSpPr/>
            <p:nvPr/>
          </p:nvSpPr>
          <p:spPr>
            <a:xfrm>
              <a:off x="7583329" y="1134903"/>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8096"/>
                    <a:pt x="7144" y="9049"/>
                  </a:cubicBezTo>
                  <a:close/>
                </a:path>
              </a:pathLst>
            </a:custGeom>
            <a:grp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2CD8FFEF-7BD1-47E6-B13E-187A8BEDB397}"/>
                </a:ext>
              </a:extLst>
            </p:cNvPr>
            <p:cNvSpPr/>
            <p:nvPr/>
          </p:nvSpPr>
          <p:spPr>
            <a:xfrm>
              <a:off x="7494746" y="117014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grp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CFA49155-CA24-4F65-9BDD-62E3F640FCFE}"/>
                </a:ext>
              </a:extLst>
            </p:cNvPr>
            <p:cNvSpPr/>
            <p:nvPr/>
          </p:nvSpPr>
          <p:spPr>
            <a:xfrm>
              <a:off x="7559457" y="1054733"/>
              <a:ext cx="19050" cy="28575"/>
            </a:xfrm>
            <a:custGeom>
              <a:avLst/>
              <a:gdLst>
                <a:gd name="connsiteX0" fmla="*/ 15775 w 19050"/>
                <a:gd name="connsiteY0" fmla="*/ 27307 h 28575"/>
                <a:gd name="connsiteX1" fmla="*/ 15775 w 19050"/>
                <a:gd name="connsiteY1" fmla="*/ 27307 h 28575"/>
              </a:gdLst>
              <a:ahLst/>
              <a:cxnLst>
                <a:cxn ang="0">
                  <a:pos x="connsiteX0" y="connsiteY0"/>
                </a:cxn>
                <a:cxn ang="0">
                  <a:pos x="connsiteX1" y="connsiteY1"/>
                </a:cxn>
              </a:cxnLst>
              <a:rect l="l" t="t" r="r" b="b"/>
              <a:pathLst>
                <a:path w="19050" h="28575">
                  <a:moveTo>
                    <a:pt x="15775" y="27307"/>
                  </a:moveTo>
                  <a:cubicBezTo>
                    <a:pt x="2440" y="-9841"/>
                    <a:pt x="6250" y="13019"/>
                    <a:pt x="15775" y="27307"/>
                  </a:cubicBezTo>
                  <a:close/>
                </a:path>
              </a:pathLst>
            </a:custGeom>
            <a:grp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F0E036C3-4786-4852-B14B-DA0F0EBAEAAC}"/>
                </a:ext>
              </a:extLst>
            </p:cNvPr>
            <p:cNvSpPr/>
            <p:nvPr/>
          </p:nvSpPr>
          <p:spPr>
            <a:xfrm>
              <a:off x="7585234" y="1119388"/>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7144" y="8371"/>
                    <a:pt x="8096" y="6466"/>
                    <a:pt x="7144" y="7419"/>
                  </a:cubicBezTo>
                  <a:close/>
                </a:path>
              </a:pathLst>
            </a:custGeom>
            <a:grp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A08E8710-0194-4039-ADE4-D39FA8F104C4}"/>
                </a:ext>
              </a:extLst>
            </p:cNvPr>
            <p:cNvSpPr/>
            <p:nvPr/>
          </p:nvSpPr>
          <p:spPr>
            <a:xfrm>
              <a:off x="7283291" y="12225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2D862FC5-BD78-4420-8693-D1F656330570}"/>
                </a:ext>
              </a:extLst>
            </p:cNvPr>
            <p:cNvSpPr/>
            <p:nvPr/>
          </p:nvSpPr>
          <p:spPr>
            <a:xfrm>
              <a:off x="7570946" y="10977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8DD9C386-6E46-49B8-9A19-FA302A31DFE1}"/>
                </a:ext>
              </a:extLst>
            </p:cNvPr>
            <p:cNvSpPr/>
            <p:nvPr/>
          </p:nvSpPr>
          <p:spPr>
            <a:xfrm>
              <a:off x="7329011" y="12111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7837000D-2E7D-4196-BAFA-EEAF60C3DEE4}"/>
                </a:ext>
              </a:extLst>
            </p:cNvPr>
            <p:cNvSpPr/>
            <p:nvPr/>
          </p:nvSpPr>
          <p:spPr>
            <a:xfrm>
              <a:off x="7285434" y="11025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51B93C58-93A3-433A-86A1-DAFF883DDA64}"/>
                </a:ext>
              </a:extLst>
            </p:cNvPr>
            <p:cNvSpPr/>
            <p:nvPr/>
          </p:nvSpPr>
          <p:spPr>
            <a:xfrm>
              <a:off x="7329011" y="12101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9D85DD0A-6133-49A2-B6FC-35638CEF3BC5}"/>
                </a:ext>
              </a:extLst>
            </p:cNvPr>
            <p:cNvSpPr/>
            <p:nvPr/>
          </p:nvSpPr>
          <p:spPr>
            <a:xfrm>
              <a:off x="7388066" y="11777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E303674B-F4C5-47B4-BAB2-EF4232FAC3F2}"/>
                </a:ext>
              </a:extLst>
            </p:cNvPr>
            <p:cNvSpPr/>
            <p:nvPr/>
          </p:nvSpPr>
          <p:spPr>
            <a:xfrm>
              <a:off x="7374731" y="11739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0B32F96-8A59-46FD-9FB8-B77BBB817D60}"/>
                </a:ext>
              </a:extLst>
            </p:cNvPr>
            <p:cNvSpPr/>
            <p:nvPr/>
          </p:nvSpPr>
          <p:spPr>
            <a:xfrm>
              <a:off x="7431881" y="10682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8096"/>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A52EE357-8E9E-48FE-9CE5-7329E465865F}"/>
                </a:ext>
              </a:extLst>
            </p:cNvPr>
            <p:cNvSpPr/>
            <p:nvPr/>
          </p:nvSpPr>
          <p:spPr>
            <a:xfrm>
              <a:off x="7329011" y="121110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CFF1F950-DFA6-45F0-A043-B5B95A931A7B}"/>
                </a:ext>
              </a:extLst>
            </p:cNvPr>
            <p:cNvSpPr/>
            <p:nvPr/>
          </p:nvSpPr>
          <p:spPr>
            <a:xfrm>
              <a:off x="7399496" y="11472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6FB4381A-175E-40B6-941A-B5078DEDD993}"/>
                </a:ext>
              </a:extLst>
            </p:cNvPr>
            <p:cNvSpPr/>
            <p:nvPr/>
          </p:nvSpPr>
          <p:spPr>
            <a:xfrm>
              <a:off x="7402557" y="1137646"/>
              <a:ext cx="9525" cy="19050"/>
            </a:xfrm>
            <a:custGeom>
              <a:avLst/>
              <a:gdLst>
                <a:gd name="connsiteX0" fmla="*/ 10751 w 9525"/>
                <a:gd name="connsiteY0" fmla="*/ 19641 h 19050"/>
                <a:gd name="connsiteX1" fmla="*/ 10751 w 9525"/>
                <a:gd name="connsiteY1" fmla="*/ 19641 h 19050"/>
              </a:gdLst>
              <a:ahLst/>
              <a:cxnLst>
                <a:cxn ang="0">
                  <a:pos x="connsiteX0" y="connsiteY0"/>
                </a:cxn>
                <a:cxn ang="0">
                  <a:pos x="connsiteX1" y="connsiteY1"/>
                </a:cxn>
              </a:cxnLst>
              <a:rect l="l" t="t" r="r" b="b"/>
              <a:pathLst>
                <a:path w="9525" h="19050">
                  <a:moveTo>
                    <a:pt x="10751" y="19641"/>
                  </a:moveTo>
                  <a:cubicBezTo>
                    <a:pt x="11703" y="-12744"/>
                    <a:pt x="2178" y="29166"/>
                    <a:pt x="10751" y="19641"/>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DE36E7FD-453E-49C1-AEB3-137799C1BEFF}"/>
                </a:ext>
              </a:extLst>
            </p:cNvPr>
            <p:cNvSpPr/>
            <p:nvPr/>
          </p:nvSpPr>
          <p:spPr>
            <a:xfrm>
              <a:off x="7406164" y="115204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7D87E0F2-7F0F-4744-84D8-4242CB5B0AB2}"/>
                </a:ext>
              </a:extLst>
            </p:cNvPr>
            <p:cNvSpPr/>
            <p:nvPr/>
          </p:nvSpPr>
          <p:spPr>
            <a:xfrm>
              <a:off x="7429976" y="115300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8096"/>
                    <a:pt x="7144" y="8096"/>
                    <a:pt x="7144" y="8096"/>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E276E753-0F6E-486A-8ADD-FFB818F4437F}"/>
                </a:ext>
              </a:extLst>
            </p:cNvPr>
            <p:cNvSpPr/>
            <p:nvPr/>
          </p:nvSpPr>
          <p:spPr>
            <a:xfrm>
              <a:off x="7239476" y="1183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1906" y="8096"/>
                    <a:pt x="7144" y="7144"/>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EA54FA0B-2625-4551-8E52-9C6B88A6288C}"/>
                </a:ext>
              </a:extLst>
            </p:cNvPr>
            <p:cNvSpPr/>
            <p:nvPr/>
          </p:nvSpPr>
          <p:spPr>
            <a:xfrm>
              <a:off x="7511045" y="112061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6" y="7144"/>
                    <a:pt x="7990" y="9049"/>
                    <a:pt x="7990" y="7144"/>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51013F13-7F1E-4985-8083-7A62E4ED64DF}"/>
                </a:ext>
              </a:extLst>
            </p:cNvPr>
            <p:cNvSpPr/>
            <p:nvPr/>
          </p:nvSpPr>
          <p:spPr>
            <a:xfrm>
              <a:off x="7406164" y="11368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9049"/>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F37938AC-E741-4A8E-A55C-A24EAF181E72}"/>
                </a:ext>
              </a:extLst>
            </p:cNvPr>
            <p:cNvSpPr/>
            <p:nvPr/>
          </p:nvSpPr>
          <p:spPr>
            <a:xfrm>
              <a:off x="7516654" y="11301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2859"/>
                    <a:pt x="10954" y="10001"/>
                    <a:pt x="7144" y="7144"/>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A9A0B877-CA85-42A6-BA64-DD0B06DD9647}"/>
                </a:ext>
              </a:extLst>
            </p:cNvPr>
            <p:cNvSpPr/>
            <p:nvPr/>
          </p:nvSpPr>
          <p:spPr>
            <a:xfrm>
              <a:off x="7520464" y="11301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D6057C7A-E669-4DF4-B93C-51775B57814F}"/>
                </a:ext>
              </a:extLst>
            </p:cNvPr>
            <p:cNvSpPr/>
            <p:nvPr/>
          </p:nvSpPr>
          <p:spPr>
            <a:xfrm>
              <a:off x="7016591" y="1059788"/>
              <a:ext cx="581025" cy="180975"/>
            </a:xfrm>
            <a:custGeom>
              <a:avLst/>
              <a:gdLst>
                <a:gd name="connsiteX0" fmla="*/ 228124 w 581025"/>
                <a:gd name="connsiteY0" fmla="*/ 128932 h 180975"/>
                <a:gd name="connsiteX1" fmla="*/ 204311 w 581025"/>
                <a:gd name="connsiteY1" fmla="*/ 142267 h 180975"/>
                <a:gd name="connsiteX2" fmla="*/ 195739 w 581025"/>
                <a:gd name="connsiteY2" fmla="*/ 121312 h 180975"/>
                <a:gd name="connsiteX3" fmla="*/ 169069 w 581025"/>
                <a:gd name="connsiteY3" fmla="*/ 125122 h 180975"/>
                <a:gd name="connsiteX4" fmla="*/ 169069 w 581025"/>
                <a:gd name="connsiteY4" fmla="*/ 141314 h 180975"/>
                <a:gd name="connsiteX5" fmla="*/ 124301 w 581025"/>
                <a:gd name="connsiteY5" fmla="*/ 131789 h 180975"/>
                <a:gd name="connsiteX6" fmla="*/ 126206 w 581025"/>
                <a:gd name="connsiteY6" fmla="*/ 111787 h 180975"/>
                <a:gd name="connsiteX7" fmla="*/ 121444 w 581025"/>
                <a:gd name="connsiteY7" fmla="*/ 112739 h 180975"/>
                <a:gd name="connsiteX8" fmla="*/ 7144 w 581025"/>
                <a:gd name="connsiteY8" fmla="*/ 114644 h 180975"/>
                <a:gd name="connsiteX9" fmla="*/ 14764 w 581025"/>
                <a:gd name="connsiteY9" fmla="*/ 90832 h 180975"/>
                <a:gd name="connsiteX10" fmla="*/ 87154 w 581025"/>
                <a:gd name="connsiteY10" fmla="*/ 75592 h 180975"/>
                <a:gd name="connsiteX11" fmla="*/ 76676 w 581025"/>
                <a:gd name="connsiteY11" fmla="*/ 92737 h 180975"/>
                <a:gd name="connsiteX12" fmla="*/ 86201 w 581025"/>
                <a:gd name="connsiteY12" fmla="*/ 90832 h 180975"/>
                <a:gd name="connsiteX13" fmla="*/ 89059 w 581025"/>
                <a:gd name="connsiteY13" fmla="*/ 75592 h 180975"/>
                <a:gd name="connsiteX14" fmla="*/ 131921 w 581025"/>
                <a:gd name="connsiteY14" fmla="*/ 87022 h 180975"/>
                <a:gd name="connsiteX15" fmla="*/ 160496 w 581025"/>
                <a:gd name="connsiteY15" fmla="*/ 73687 h 180975"/>
                <a:gd name="connsiteX16" fmla="*/ 153829 w 581025"/>
                <a:gd name="connsiteY16" fmla="*/ 94642 h 180975"/>
                <a:gd name="connsiteX17" fmla="*/ 229076 w 581025"/>
                <a:gd name="connsiteY17" fmla="*/ 77497 h 180975"/>
                <a:gd name="connsiteX18" fmla="*/ 235744 w 581025"/>
                <a:gd name="connsiteY18" fmla="*/ 63209 h 180975"/>
                <a:gd name="connsiteX19" fmla="*/ 227171 w 581025"/>
                <a:gd name="connsiteY19" fmla="*/ 46064 h 180975"/>
                <a:gd name="connsiteX20" fmla="*/ 209074 w 581025"/>
                <a:gd name="connsiteY20" fmla="*/ 70829 h 180975"/>
                <a:gd name="connsiteX21" fmla="*/ 199549 w 581025"/>
                <a:gd name="connsiteY21" fmla="*/ 67019 h 180975"/>
                <a:gd name="connsiteX22" fmla="*/ 238601 w 581025"/>
                <a:gd name="connsiteY22" fmla="*/ 51779 h 180975"/>
                <a:gd name="connsiteX23" fmla="*/ 244316 w 581025"/>
                <a:gd name="connsiteY23" fmla="*/ 39397 h 180975"/>
                <a:gd name="connsiteX24" fmla="*/ 246221 w 581025"/>
                <a:gd name="connsiteY24" fmla="*/ 45112 h 180975"/>
                <a:gd name="connsiteX25" fmla="*/ 241459 w 581025"/>
                <a:gd name="connsiteY25" fmla="*/ 69877 h 180975"/>
                <a:gd name="connsiteX26" fmla="*/ 242411 w 581025"/>
                <a:gd name="connsiteY26" fmla="*/ 77497 h 180975"/>
                <a:gd name="connsiteX27" fmla="*/ 255746 w 581025"/>
                <a:gd name="connsiteY27" fmla="*/ 57494 h 180975"/>
                <a:gd name="connsiteX28" fmla="*/ 262414 w 581025"/>
                <a:gd name="connsiteY28" fmla="*/ 81307 h 180975"/>
                <a:gd name="connsiteX29" fmla="*/ 275749 w 581025"/>
                <a:gd name="connsiteY29" fmla="*/ 47017 h 180975"/>
                <a:gd name="connsiteX30" fmla="*/ 267176 w 581025"/>
                <a:gd name="connsiteY30" fmla="*/ 60352 h 180975"/>
                <a:gd name="connsiteX31" fmla="*/ 263366 w 581025"/>
                <a:gd name="connsiteY31" fmla="*/ 58447 h 180975"/>
                <a:gd name="connsiteX32" fmla="*/ 261461 w 581025"/>
                <a:gd name="connsiteY32" fmla="*/ 56542 h 180975"/>
                <a:gd name="connsiteX33" fmla="*/ 262414 w 581025"/>
                <a:gd name="connsiteY33" fmla="*/ 40349 h 180975"/>
                <a:gd name="connsiteX34" fmla="*/ 285274 w 581025"/>
                <a:gd name="connsiteY34" fmla="*/ 53684 h 180975"/>
                <a:gd name="connsiteX35" fmla="*/ 314801 w 581025"/>
                <a:gd name="connsiteY35" fmla="*/ 52732 h 180975"/>
                <a:gd name="connsiteX36" fmla="*/ 306229 w 581025"/>
                <a:gd name="connsiteY36" fmla="*/ 51779 h 180975"/>
                <a:gd name="connsiteX37" fmla="*/ 299561 w 581025"/>
                <a:gd name="connsiteY37" fmla="*/ 57494 h 180975"/>
                <a:gd name="connsiteX38" fmla="*/ 300514 w 581025"/>
                <a:gd name="connsiteY38" fmla="*/ 40349 h 180975"/>
                <a:gd name="connsiteX39" fmla="*/ 290989 w 581025"/>
                <a:gd name="connsiteY39" fmla="*/ 42254 h 180975"/>
                <a:gd name="connsiteX40" fmla="*/ 298609 w 581025"/>
                <a:gd name="connsiteY40" fmla="*/ 82259 h 180975"/>
                <a:gd name="connsiteX41" fmla="*/ 354806 w 581025"/>
                <a:gd name="connsiteY41" fmla="*/ 68924 h 180975"/>
                <a:gd name="connsiteX42" fmla="*/ 354806 w 581025"/>
                <a:gd name="connsiteY42" fmla="*/ 39397 h 180975"/>
                <a:gd name="connsiteX43" fmla="*/ 350996 w 581025"/>
                <a:gd name="connsiteY43" fmla="*/ 59399 h 180975"/>
                <a:gd name="connsiteX44" fmla="*/ 313849 w 581025"/>
                <a:gd name="connsiteY44" fmla="*/ 64162 h 180975"/>
                <a:gd name="connsiteX45" fmla="*/ 314801 w 581025"/>
                <a:gd name="connsiteY45" fmla="*/ 45112 h 180975"/>
                <a:gd name="connsiteX46" fmla="*/ 363379 w 581025"/>
                <a:gd name="connsiteY46" fmla="*/ 24157 h 180975"/>
                <a:gd name="connsiteX47" fmla="*/ 366236 w 581025"/>
                <a:gd name="connsiteY47" fmla="*/ 25109 h 180975"/>
                <a:gd name="connsiteX48" fmla="*/ 360521 w 581025"/>
                <a:gd name="connsiteY48" fmla="*/ 40349 h 180975"/>
                <a:gd name="connsiteX49" fmla="*/ 369094 w 581025"/>
                <a:gd name="connsiteY49" fmla="*/ 44159 h 180975"/>
                <a:gd name="connsiteX50" fmla="*/ 365284 w 581025"/>
                <a:gd name="connsiteY50" fmla="*/ 47017 h 180975"/>
                <a:gd name="connsiteX51" fmla="*/ 360521 w 581025"/>
                <a:gd name="connsiteY51" fmla="*/ 51779 h 180975"/>
                <a:gd name="connsiteX52" fmla="*/ 378619 w 581025"/>
                <a:gd name="connsiteY52" fmla="*/ 21299 h 180975"/>
                <a:gd name="connsiteX53" fmla="*/ 386239 w 581025"/>
                <a:gd name="connsiteY53" fmla="*/ 24157 h 180975"/>
                <a:gd name="connsiteX54" fmla="*/ 373856 w 581025"/>
                <a:gd name="connsiteY54" fmla="*/ 25109 h 180975"/>
                <a:gd name="connsiteX55" fmla="*/ 379571 w 581025"/>
                <a:gd name="connsiteY55" fmla="*/ 55589 h 180975"/>
                <a:gd name="connsiteX56" fmla="*/ 386239 w 581025"/>
                <a:gd name="connsiteY56" fmla="*/ 39397 h 180975"/>
                <a:gd name="connsiteX57" fmla="*/ 391954 w 581025"/>
                <a:gd name="connsiteY57" fmla="*/ 35587 h 180975"/>
                <a:gd name="connsiteX58" fmla="*/ 388144 w 581025"/>
                <a:gd name="connsiteY58" fmla="*/ 17489 h 180975"/>
                <a:gd name="connsiteX59" fmla="*/ 409099 w 581025"/>
                <a:gd name="connsiteY59" fmla="*/ 31777 h 180975"/>
                <a:gd name="connsiteX60" fmla="*/ 405289 w 581025"/>
                <a:gd name="connsiteY60" fmla="*/ 25109 h 180975"/>
                <a:gd name="connsiteX61" fmla="*/ 398621 w 581025"/>
                <a:gd name="connsiteY61" fmla="*/ 22252 h 180975"/>
                <a:gd name="connsiteX62" fmla="*/ 391954 w 581025"/>
                <a:gd name="connsiteY62" fmla="*/ 36539 h 180975"/>
                <a:gd name="connsiteX63" fmla="*/ 401479 w 581025"/>
                <a:gd name="connsiteY63" fmla="*/ 38444 h 180975"/>
                <a:gd name="connsiteX64" fmla="*/ 410051 w 581025"/>
                <a:gd name="connsiteY64" fmla="*/ 39397 h 180975"/>
                <a:gd name="connsiteX65" fmla="*/ 415766 w 581025"/>
                <a:gd name="connsiteY65" fmla="*/ 39397 h 180975"/>
                <a:gd name="connsiteX66" fmla="*/ 411004 w 581025"/>
                <a:gd name="connsiteY66" fmla="*/ 20347 h 180975"/>
                <a:gd name="connsiteX67" fmla="*/ 418624 w 581025"/>
                <a:gd name="connsiteY67" fmla="*/ 23204 h 180975"/>
                <a:gd name="connsiteX68" fmla="*/ 415766 w 581025"/>
                <a:gd name="connsiteY68" fmla="*/ 14632 h 180975"/>
                <a:gd name="connsiteX69" fmla="*/ 420529 w 581025"/>
                <a:gd name="connsiteY69" fmla="*/ 39397 h 180975"/>
                <a:gd name="connsiteX70" fmla="*/ 429101 w 581025"/>
                <a:gd name="connsiteY70" fmla="*/ 41302 h 180975"/>
                <a:gd name="connsiteX71" fmla="*/ 438626 w 581025"/>
                <a:gd name="connsiteY71" fmla="*/ 10822 h 180975"/>
                <a:gd name="connsiteX72" fmla="*/ 514826 w 581025"/>
                <a:gd name="connsiteY72" fmla="*/ 19394 h 180975"/>
                <a:gd name="connsiteX73" fmla="*/ 507206 w 581025"/>
                <a:gd name="connsiteY73" fmla="*/ 37492 h 180975"/>
                <a:gd name="connsiteX74" fmla="*/ 513874 w 581025"/>
                <a:gd name="connsiteY74" fmla="*/ 39397 h 180975"/>
                <a:gd name="connsiteX75" fmla="*/ 513874 w 581025"/>
                <a:gd name="connsiteY75" fmla="*/ 34634 h 180975"/>
                <a:gd name="connsiteX76" fmla="*/ 510064 w 581025"/>
                <a:gd name="connsiteY76" fmla="*/ 7964 h 180975"/>
                <a:gd name="connsiteX77" fmla="*/ 525304 w 581025"/>
                <a:gd name="connsiteY77" fmla="*/ 36539 h 180975"/>
                <a:gd name="connsiteX78" fmla="*/ 525304 w 581025"/>
                <a:gd name="connsiteY78" fmla="*/ 29872 h 180975"/>
                <a:gd name="connsiteX79" fmla="*/ 531971 w 581025"/>
                <a:gd name="connsiteY79" fmla="*/ 25109 h 180975"/>
                <a:gd name="connsiteX80" fmla="*/ 520541 w 581025"/>
                <a:gd name="connsiteY80" fmla="*/ 11774 h 180975"/>
                <a:gd name="connsiteX81" fmla="*/ 521494 w 581025"/>
                <a:gd name="connsiteY81" fmla="*/ 20347 h 180975"/>
                <a:gd name="connsiteX82" fmla="*/ 541496 w 581025"/>
                <a:gd name="connsiteY82" fmla="*/ 11774 h 180975"/>
                <a:gd name="connsiteX83" fmla="*/ 543401 w 581025"/>
                <a:gd name="connsiteY83" fmla="*/ 70829 h 180975"/>
                <a:gd name="connsiteX84" fmla="*/ 544354 w 581025"/>
                <a:gd name="connsiteY84" fmla="*/ 80354 h 180975"/>
                <a:gd name="connsiteX85" fmla="*/ 569119 w 581025"/>
                <a:gd name="connsiteY85" fmla="*/ 55589 h 180975"/>
                <a:gd name="connsiteX86" fmla="*/ 575786 w 581025"/>
                <a:gd name="connsiteY86" fmla="*/ 53684 h 180975"/>
                <a:gd name="connsiteX87" fmla="*/ 554831 w 581025"/>
                <a:gd name="connsiteY87" fmla="*/ 108929 h 180975"/>
                <a:gd name="connsiteX88" fmla="*/ 542449 w 581025"/>
                <a:gd name="connsiteY88" fmla="*/ 97499 h 180975"/>
                <a:gd name="connsiteX89" fmla="*/ 522446 w 581025"/>
                <a:gd name="connsiteY89" fmla="*/ 124169 h 180975"/>
                <a:gd name="connsiteX90" fmla="*/ 511969 w 581025"/>
                <a:gd name="connsiteY90" fmla="*/ 104167 h 180975"/>
                <a:gd name="connsiteX91" fmla="*/ 489109 w 581025"/>
                <a:gd name="connsiteY91" fmla="*/ 131789 h 180975"/>
                <a:gd name="connsiteX92" fmla="*/ 491014 w 581025"/>
                <a:gd name="connsiteY92" fmla="*/ 118454 h 180975"/>
                <a:gd name="connsiteX93" fmla="*/ 377666 w 581025"/>
                <a:gd name="connsiteY93" fmla="*/ 118454 h 180975"/>
                <a:gd name="connsiteX94" fmla="*/ 374809 w 581025"/>
                <a:gd name="connsiteY94" fmla="*/ 124169 h 180975"/>
                <a:gd name="connsiteX95" fmla="*/ 372904 w 581025"/>
                <a:gd name="connsiteY95" fmla="*/ 148934 h 180975"/>
                <a:gd name="connsiteX96" fmla="*/ 376714 w 581025"/>
                <a:gd name="connsiteY96" fmla="*/ 144172 h 180975"/>
                <a:gd name="connsiteX97" fmla="*/ 369094 w 581025"/>
                <a:gd name="connsiteY97" fmla="*/ 106072 h 180975"/>
                <a:gd name="connsiteX98" fmla="*/ 361474 w 581025"/>
                <a:gd name="connsiteY98" fmla="*/ 114644 h 180975"/>
                <a:gd name="connsiteX99" fmla="*/ 362426 w 581025"/>
                <a:gd name="connsiteY99" fmla="*/ 147982 h 180975"/>
                <a:gd name="connsiteX100" fmla="*/ 283369 w 581025"/>
                <a:gd name="connsiteY100" fmla="*/ 169889 h 180975"/>
                <a:gd name="connsiteX101" fmla="*/ 269081 w 581025"/>
                <a:gd name="connsiteY101" fmla="*/ 150839 h 180975"/>
                <a:gd name="connsiteX102" fmla="*/ 261461 w 581025"/>
                <a:gd name="connsiteY102" fmla="*/ 175604 h 180975"/>
                <a:gd name="connsiteX103" fmla="*/ 258604 w 581025"/>
                <a:gd name="connsiteY103" fmla="*/ 176557 h 180975"/>
                <a:gd name="connsiteX104" fmla="*/ 264319 w 581025"/>
                <a:gd name="connsiteY104" fmla="*/ 146077 h 180975"/>
                <a:gd name="connsiteX105" fmla="*/ 247174 w 581025"/>
                <a:gd name="connsiteY105" fmla="*/ 181319 h 180975"/>
                <a:gd name="connsiteX106" fmla="*/ 235744 w 581025"/>
                <a:gd name="connsiteY106" fmla="*/ 118454 h 180975"/>
                <a:gd name="connsiteX107" fmla="*/ 235744 w 581025"/>
                <a:gd name="connsiteY107" fmla="*/ 127979 h 180975"/>
                <a:gd name="connsiteX108" fmla="*/ 228124 w 581025"/>
                <a:gd name="connsiteY108" fmla="*/ 128932 h 180975"/>
                <a:gd name="connsiteX109" fmla="*/ 30004 w 581025"/>
                <a:gd name="connsiteY109" fmla="*/ 107024 h 180975"/>
                <a:gd name="connsiteX110" fmla="*/ 30956 w 581025"/>
                <a:gd name="connsiteY110" fmla="*/ 105119 h 180975"/>
                <a:gd name="connsiteX111" fmla="*/ 30004 w 581025"/>
                <a:gd name="connsiteY111" fmla="*/ 107024 h 180975"/>
                <a:gd name="connsiteX112" fmla="*/ 286226 w 581025"/>
                <a:gd name="connsiteY112" fmla="*/ 104167 h 180975"/>
                <a:gd name="connsiteX113" fmla="*/ 286226 w 581025"/>
                <a:gd name="connsiteY113" fmla="*/ 104167 h 180975"/>
                <a:gd name="connsiteX114" fmla="*/ 290989 w 581025"/>
                <a:gd name="connsiteY114" fmla="*/ 124169 h 180975"/>
                <a:gd name="connsiteX115" fmla="*/ 290989 w 581025"/>
                <a:gd name="connsiteY115" fmla="*/ 124169 h 180975"/>
                <a:gd name="connsiteX116" fmla="*/ 292894 w 581025"/>
                <a:gd name="connsiteY116" fmla="*/ 117502 h 180975"/>
                <a:gd name="connsiteX117" fmla="*/ 292894 w 581025"/>
                <a:gd name="connsiteY117" fmla="*/ 117502 h 180975"/>
                <a:gd name="connsiteX118" fmla="*/ 292894 w 581025"/>
                <a:gd name="connsiteY118" fmla="*/ 117502 h 180975"/>
                <a:gd name="connsiteX119" fmla="*/ 247174 w 581025"/>
                <a:gd name="connsiteY119" fmla="*/ 118454 h 180975"/>
                <a:gd name="connsiteX120" fmla="*/ 247174 w 581025"/>
                <a:gd name="connsiteY120" fmla="*/ 118454 h 180975"/>
                <a:gd name="connsiteX121" fmla="*/ 252889 w 581025"/>
                <a:gd name="connsiteY121" fmla="*/ 124169 h 180975"/>
                <a:gd name="connsiteX122" fmla="*/ 252889 w 581025"/>
                <a:gd name="connsiteY122" fmla="*/ 124169 h 180975"/>
                <a:gd name="connsiteX123" fmla="*/ 269081 w 581025"/>
                <a:gd name="connsiteY123" fmla="*/ 138457 h 180975"/>
                <a:gd name="connsiteX124" fmla="*/ 269081 w 581025"/>
                <a:gd name="connsiteY124" fmla="*/ 138457 h 180975"/>
                <a:gd name="connsiteX125" fmla="*/ 530066 w 581025"/>
                <a:gd name="connsiteY125" fmla="*/ 67972 h 180975"/>
                <a:gd name="connsiteX126" fmla="*/ 530066 w 581025"/>
                <a:gd name="connsiteY126" fmla="*/ 67972 h 180975"/>
                <a:gd name="connsiteX127" fmla="*/ 491014 w 581025"/>
                <a:gd name="connsiteY127" fmla="*/ 71782 h 180975"/>
                <a:gd name="connsiteX128" fmla="*/ 490061 w 581025"/>
                <a:gd name="connsiteY128" fmla="*/ 103214 h 180975"/>
                <a:gd name="connsiteX129" fmla="*/ 487204 w 581025"/>
                <a:gd name="connsiteY129" fmla="*/ 105119 h 180975"/>
                <a:gd name="connsiteX130" fmla="*/ 491014 w 581025"/>
                <a:gd name="connsiteY130" fmla="*/ 83212 h 180975"/>
                <a:gd name="connsiteX131" fmla="*/ 511016 w 581025"/>
                <a:gd name="connsiteY131" fmla="*/ 94642 h 180975"/>
                <a:gd name="connsiteX132" fmla="*/ 518636 w 581025"/>
                <a:gd name="connsiteY132" fmla="*/ 96547 h 180975"/>
                <a:gd name="connsiteX133" fmla="*/ 491014 w 581025"/>
                <a:gd name="connsiteY133" fmla="*/ 71782 h 180975"/>
                <a:gd name="connsiteX134" fmla="*/ 361474 w 581025"/>
                <a:gd name="connsiteY134" fmla="*/ 83212 h 180975"/>
                <a:gd name="connsiteX135" fmla="*/ 382429 w 581025"/>
                <a:gd name="connsiteY135" fmla="*/ 110834 h 180975"/>
                <a:gd name="connsiteX136" fmla="*/ 396716 w 581025"/>
                <a:gd name="connsiteY136" fmla="*/ 137504 h 180975"/>
                <a:gd name="connsiteX137" fmla="*/ 401479 w 581025"/>
                <a:gd name="connsiteY137" fmla="*/ 132742 h 180975"/>
                <a:gd name="connsiteX138" fmla="*/ 416719 w 581025"/>
                <a:gd name="connsiteY138" fmla="*/ 91784 h 180975"/>
                <a:gd name="connsiteX139" fmla="*/ 420529 w 581025"/>
                <a:gd name="connsiteY139" fmla="*/ 103214 h 180975"/>
                <a:gd name="connsiteX140" fmla="*/ 414814 w 581025"/>
                <a:gd name="connsiteY140" fmla="*/ 83212 h 180975"/>
                <a:gd name="connsiteX141" fmla="*/ 472916 w 581025"/>
                <a:gd name="connsiteY141" fmla="*/ 91784 h 180975"/>
                <a:gd name="connsiteX142" fmla="*/ 405289 w 581025"/>
                <a:gd name="connsiteY142" fmla="*/ 88927 h 180975"/>
                <a:gd name="connsiteX143" fmla="*/ 398621 w 581025"/>
                <a:gd name="connsiteY143" fmla="*/ 69877 h 180975"/>
                <a:gd name="connsiteX144" fmla="*/ 361474 w 581025"/>
                <a:gd name="connsiteY144" fmla="*/ 83212 h 180975"/>
                <a:gd name="connsiteX145" fmla="*/ 351949 w 581025"/>
                <a:gd name="connsiteY145" fmla="*/ 91784 h 180975"/>
                <a:gd name="connsiteX146" fmla="*/ 344329 w 581025"/>
                <a:gd name="connsiteY146" fmla="*/ 114644 h 180975"/>
                <a:gd name="connsiteX147" fmla="*/ 296704 w 581025"/>
                <a:gd name="connsiteY147" fmla="*/ 118454 h 180975"/>
                <a:gd name="connsiteX148" fmla="*/ 328136 w 581025"/>
                <a:gd name="connsiteY148" fmla="*/ 125122 h 180975"/>
                <a:gd name="connsiteX149" fmla="*/ 351949 w 581025"/>
                <a:gd name="connsiteY149" fmla="*/ 91784 h 180975"/>
                <a:gd name="connsiteX150" fmla="*/ 255746 w 581025"/>
                <a:gd name="connsiteY150" fmla="*/ 66067 h 180975"/>
                <a:gd name="connsiteX151" fmla="*/ 255746 w 581025"/>
                <a:gd name="connsiteY151" fmla="*/ 660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581025" h="180975">
                  <a:moveTo>
                    <a:pt x="228124" y="128932"/>
                  </a:moveTo>
                  <a:cubicBezTo>
                    <a:pt x="218599" y="131789"/>
                    <a:pt x="210979" y="134647"/>
                    <a:pt x="204311" y="142267"/>
                  </a:cubicBezTo>
                  <a:cubicBezTo>
                    <a:pt x="205264" y="144172"/>
                    <a:pt x="199549" y="120359"/>
                    <a:pt x="195739" y="121312"/>
                  </a:cubicBezTo>
                  <a:cubicBezTo>
                    <a:pt x="204311" y="148934"/>
                    <a:pt x="162401" y="126074"/>
                    <a:pt x="169069" y="125122"/>
                  </a:cubicBezTo>
                  <a:cubicBezTo>
                    <a:pt x="163354" y="146077"/>
                    <a:pt x="161449" y="124169"/>
                    <a:pt x="169069" y="141314"/>
                  </a:cubicBezTo>
                  <a:cubicBezTo>
                    <a:pt x="158591" y="125122"/>
                    <a:pt x="130969" y="121312"/>
                    <a:pt x="124301" y="131789"/>
                  </a:cubicBezTo>
                  <a:cubicBezTo>
                    <a:pt x="120491" y="125122"/>
                    <a:pt x="123349" y="117502"/>
                    <a:pt x="126206" y="111787"/>
                  </a:cubicBezTo>
                  <a:cubicBezTo>
                    <a:pt x="124301" y="113692"/>
                    <a:pt x="123349" y="114644"/>
                    <a:pt x="121444" y="112739"/>
                  </a:cubicBezTo>
                  <a:cubicBezTo>
                    <a:pt x="106204" y="109882"/>
                    <a:pt x="27146" y="128932"/>
                    <a:pt x="7144" y="114644"/>
                  </a:cubicBezTo>
                  <a:cubicBezTo>
                    <a:pt x="10001" y="107977"/>
                    <a:pt x="28099" y="85117"/>
                    <a:pt x="14764" y="90832"/>
                  </a:cubicBezTo>
                  <a:cubicBezTo>
                    <a:pt x="28099" y="68924"/>
                    <a:pt x="62389" y="89879"/>
                    <a:pt x="87154" y="75592"/>
                  </a:cubicBezTo>
                  <a:cubicBezTo>
                    <a:pt x="87154" y="78449"/>
                    <a:pt x="77629" y="89879"/>
                    <a:pt x="76676" y="92737"/>
                  </a:cubicBezTo>
                  <a:cubicBezTo>
                    <a:pt x="82391" y="85117"/>
                    <a:pt x="85249" y="84164"/>
                    <a:pt x="86201" y="90832"/>
                  </a:cubicBezTo>
                  <a:cubicBezTo>
                    <a:pt x="95726" y="84164"/>
                    <a:pt x="88106" y="80354"/>
                    <a:pt x="89059" y="75592"/>
                  </a:cubicBezTo>
                  <a:cubicBezTo>
                    <a:pt x="99536" y="77497"/>
                    <a:pt x="146209" y="77497"/>
                    <a:pt x="131921" y="87022"/>
                  </a:cubicBezTo>
                  <a:cubicBezTo>
                    <a:pt x="131921" y="87022"/>
                    <a:pt x="160496" y="73687"/>
                    <a:pt x="160496" y="73687"/>
                  </a:cubicBezTo>
                  <a:cubicBezTo>
                    <a:pt x="161449" y="76544"/>
                    <a:pt x="150019" y="94642"/>
                    <a:pt x="153829" y="94642"/>
                  </a:cubicBezTo>
                  <a:cubicBezTo>
                    <a:pt x="196691" y="80354"/>
                    <a:pt x="194786" y="82259"/>
                    <a:pt x="229076" y="77497"/>
                  </a:cubicBezTo>
                  <a:cubicBezTo>
                    <a:pt x="229076" y="75592"/>
                    <a:pt x="248126" y="48922"/>
                    <a:pt x="235744" y="63209"/>
                  </a:cubicBezTo>
                  <a:cubicBezTo>
                    <a:pt x="236696" y="74639"/>
                    <a:pt x="228124" y="46064"/>
                    <a:pt x="227171" y="46064"/>
                  </a:cubicBezTo>
                  <a:cubicBezTo>
                    <a:pt x="216694" y="58447"/>
                    <a:pt x="226219" y="62257"/>
                    <a:pt x="209074" y="70829"/>
                  </a:cubicBezTo>
                  <a:cubicBezTo>
                    <a:pt x="210026" y="56542"/>
                    <a:pt x="207169" y="55589"/>
                    <a:pt x="199549" y="67019"/>
                  </a:cubicBezTo>
                  <a:cubicBezTo>
                    <a:pt x="205264" y="44159"/>
                    <a:pt x="222409" y="32729"/>
                    <a:pt x="238601" y="51779"/>
                  </a:cubicBezTo>
                  <a:cubicBezTo>
                    <a:pt x="240506" y="24157"/>
                    <a:pt x="240506" y="68924"/>
                    <a:pt x="244316" y="39397"/>
                  </a:cubicBezTo>
                  <a:cubicBezTo>
                    <a:pt x="241459" y="43207"/>
                    <a:pt x="242411" y="46064"/>
                    <a:pt x="246221" y="45112"/>
                  </a:cubicBezTo>
                  <a:cubicBezTo>
                    <a:pt x="246221" y="49874"/>
                    <a:pt x="242411" y="64162"/>
                    <a:pt x="241459" y="69877"/>
                  </a:cubicBezTo>
                  <a:cubicBezTo>
                    <a:pt x="239554" y="64162"/>
                    <a:pt x="242411" y="78449"/>
                    <a:pt x="242411" y="77497"/>
                  </a:cubicBezTo>
                  <a:cubicBezTo>
                    <a:pt x="250984" y="75592"/>
                    <a:pt x="250031" y="58447"/>
                    <a:pt x="255746" y="57494"/>
                  </a:cubicBezTo>
                  <a:cubicBezTo>
                    <a:pt x="259556" y="58447"/>
                    <a:pt x="262414" y="82259"/>
                    <a:pt x="262414" y="81307"/>
                  </a:cubicBezTo>
                  <a:cubicBezTo>
                    <a:pt x="262414" y="68924"/>
                    <a:pt x="279559" y="71782"/>
                    <a:pt x="275749" y="47017"/>
                  </a:cubicBezTo>
                  <a:cubicBezTo>
                    <a:pt x="270986" y="52732"/>
                    <a:pt x="272891" y="60352"/>
                    <a:pt x="267176" y="60352"/>
                  </a:cubicBezTo>
                  <a:cubicBezTo>
                    <a:pt x="267176" y="55589"/>
                    <a:pt x="266224" y="54637"/>
                    <a:pt x="263366" y="58447"/>
                  </a:cubicBezTo>
                  <a:cubicBezTo>
                    <a:pt x="270986" y="39397"/>
                    <a:pt x="259556" y="55589"/>
                    <a:pt x="261461" y="56542"/>
                  </a:cubicBezTo>
                  <a:cubicBezTo>
                    <a:pt x="261461" y="53684"/>
                    <a:pt x="263366" y="42254"/>
                    <a:pt x="262414" y="40349"/>
                  </a:cubicBezTo>
                  <a:cubicBezTo>
                    <a:pt x="273844" y="41302"/>
                    <a:pt x="283369" y="39397"/>
                    <a:pt x="285274" y="53684"/>
                  </a:cubicBezTo>
                  <a:cubicBezTo>
                    <a:pt x="305276" y="49874"/>
                    <a:pt x="294799" y="15584"/>
                    <a:pt x="314801" y="52732"/>
                  </a:cubicBezTo>
                  <a:cubicBezTo>
                    <a:pt x="306229" y="35587"/>
                    <a:pt x="307181" y="50827"/>
                    <a:pt x="306229" y="51779"/>
                  </a:cubicBezTo>
                  <a:cubicBezTo>
                    <a:pt x="302419" y="44159"/>
                    <a:pt x="300514" y="46064"/>
                    <a:pt x="299561" y="57494"/>
                  </a:cubicBezTo>
                  <a:cubicBezTo>
                    <a:pt x="300514" y="51779"/>
                    <a:pt x="301466" y="46064"/>
                    <a:pt x="300514" y="40349"/>
                  </a:cubicBezTo>
                  <a:cubicBezTo>
                    <a:pt x="298609" y="53684"/>
                    <a:pt x="294799" y="42254"/>
                    <a:pt x="290989" y="42254"/>
                  </a:cubicBezTo>
                  <a:cubicBezTo>
                    <a:pt x="296704" y="54637"/>
                    <a:pt x="294799" y="62257"/>
                    <a:pt x="298609" y="82259"/>
                  </a:cubicBezTo>
                  <a:cubicBezTo>
                    <a:pt x="302419" y="65114"/>
                    <a:pt x="349091" y="59399"/>
                    <a:pt x="354806" y="68924"/>
                  </a:cubicBezTo>
                  <a:cubicBezTo>
                    <a:pt x="340519" y="25109"/>
                    <a:pt x="384334" y="89879"/>
                    <a:pt x="354806" y="39397"/>
                  </a:cubicBezTo>
                  <a:cubicBezTo>
                    <a:pt x="357664" y="47017"/>
                    <a:pt x="355759" y="53684"/>
                    <a:pt x="350996" y="59399"/>
                  </a:cubicBezTo>
                  <a:cubicBezTo>
                    <a:pt x="352901" y="54637"/>
                    <a:pt x="318611" y="63209"/>
                    <a:pt x="313849" y="64162"/>
                  </a:cubicBezTo>
                  <a:cubicBezTo>
                    <a:pt x="314801" y="47969"/>
                    <a:pt x="316706" y="63209"/>
                    <a:pt x="314801" y="45112"/>
                  </a:cubicBezTo>
                  <a:cubicBezTo>
                    <a:pt x="312896" y="53684"/>
                    <a:pt x="366236" y="23204"/>
                    <a:pt x="363379" y="24157"/>
                  </a:cubicBezTo>
                  <a:cubicBezTo>
                    <a:pt x="363379" y="27014"/>
                    <a:pt x="364331" y="27967"/>
                    <a:pt x="366236" y="25109"/>
                  </a:cubicBezTo>
                  <a:cubicBezTo>
                    <a:pt x="366236" y="23204"/>
                    <a:pt x="360521" y="40349"/>
                    <a:pt x="360521" y="40349"/>
                  </a:cubicBezTo>
                  <a:cubicBezTo>
                    <a:pt x="367189" y="14632"/>
                    <a:pt x="370046" y="42254"/>
                    <a:pt x="369094" y="44159"/>
                  </a:cubicBezTo>
                  <a:cubicBezTo>
                    <a:pt x="368141" y="39397"/>
                    <a:pt x="366236" y="40349"/>
                    <a:pt x="365284" y="47017"/>
                  </a:cubicBezTo>
                  <a:cubicBezTo>
                    <a:pt x="367189" y="41302"/>
                    <a:pt x="365284" y="43207"/>
                    <a:pt x="360521" y="51779"/>
                  </a:cubicBezTo>
                  <a:cubicBezTo>
                    <a:pt x="383381" y="56542"/>
                    <a:pt x="369094" y="12727"/>
                    <a:pt x="378619" y="21299"/>
                  </a:cubicBezTo>
                  <a:cubicBezTo>
                    <a:pt x="378619" y="23204"/>
                    <a:pt x="381476" y="28919"/>
                    <a:pt x="386239" y="24157"/>
                  </a:cubicBezTo>
                  <a:cubicBezTo>
                    <a:pt x="389096" y="37492"/>
                    <a:pt x="372904" y="25109"/>
                    <a:pt x="373856" y="25109"/>
                  </a:cubicBezTo>
                  <a:cubicBezTo>
                    <a:pt x="374809" y="26062"/>
                    <a:pt x="381476" y="55589"/>
                    <a:pt x="379571" y="55589"/>
                  </a:cubicBezTo>
                  <a:cubicBezTo>
                    <a:pt x="376714" y="47969"/>
                    <a:pt x="382429" y="27014"/>
                    <a:pt x="386239" y="39397"/>
                  </a:cubicBezTo>
                  <a:cubicBezTo>
                    <a:pt x="386239" y="29872"/>
                    <a:pt x="388144" y="28919"/>
                    <a:pt x="391954" y="35587"/>
                  </a:cubicBezTo>
                  <a:cubicBezTo>
                    <a:pt x="390049" y="24157"/>
                    <a:pt x="387191" y="29872"/>
                    <a:pt x="388144" y="17489"/>
                  </a:cubicBezTo>
                  <a:cubicBezTo>
                    <a:pt x="392906" y="16537"/>
                    <a:pt x="397669" y="16537"/>
                    <a:pt x="409099" y="31777"/>
                  </a:cubicBezTo>
                  <a:cubicBezTo>
                    <a:pt x="401479" y="35587"/>
                    <a:pt x="400526" y="33682"/>
                    <a:pt x="405289" y="25109"/>
                  </a:cubicBezTo>
                  <a:cubicBezTo>
                    <a:pt x="402431" y="24157"/>
                    <a:pt x="400526" y="23204"/>
                    <a:pt x="398621" y="22252"/>
                  </a:cubicBezTo>
                  <a:cubicBezTo>
                    <a:pt x="392906" y="20347"/>
                    <a:pt x="391954" y="36539"/>
                    <a:pt x="391954" y="36539"/>
                  </a:cubicBezTo>
                  <a:cubicBezTo>
                    <a:pt x="399574" y="32729"/>
                    <a:pt x="402431" y="33682"/>
                    <a:pt x="401479" y="38444"/>
                  </a:cubicBezTo>
                  <a:cubicBezTo>
                    <a:pt x="422434" y="45112"/>
                    <a:pt x="381476" y="18442"/>
                    <a:pt x="410051" y="39397"/>
                  </a:cubicBezTo>
                  <a:cubicBezTo>
                    <a:pt x="411004" y="33682"/>
                    <a:pt x="412909" y="33682"/>
                    <a:pt x="415766" y="39397"/>
                  </a:cubicBezTo>
                  <a:cubicBezTo>
                    <a:pt x="415766" y="36539"/>
                    <a:pt x="411004" y="21299"/>
                    <a:pt x="411004" y="20347"/>
                  </a:cubicBezTo>
                  <a:cubicBezTo>
                    <a:pt x="410051" y="33682"/>
                    <a:pt x="417671" y="23204"/>
                    <a:pt x="418624" y="23204"/>
                  </a:cubicBezTo>
                  <a:cubicBezTo>
                    <a:pt x="411004" y="24157"/>
                    <a:pt x="410051" y="21299"/>
                    <a:pt x="415766" y="14632"/>
                  </a:cubicBezTo>
                  <a:cubicBezTo>
                    <a:pt x="417671" y="7964"/>
                    <a:pt x="420529" y="39397"/>
                    <a:pt x="420529" y="39397"/>
                  </a:cubicBezTo>
                  <a:cubicBezTo>
                    <a:pt x="412909" y="29872"/>
                    <a:pt x="428149" y="39397"/>
                    <a:pt x="429101" y="41302"/>
                  </a:cubicBezTo>
                  <a:cubicBezTo>
                    <a:pt x="437674" y="53684"/>
                    <a:pt x="438626" y="10822"/>
                    <a:pt x="438626" y="10822"/>
                  </a:cubicBezTo>
                  <a:cubicBezTo>
                    <a:pt x="444341" y="21299"/>
                    <a:pt x="511016" y="6059"/>
                    <a:pt x="514826" y="19394"/>
                  </a:cubicBezTo>
                  <a:cubicBezTo>
                    <a:pt x="510064" y="19394"/>
                    <a:pt x="492919" y="23204"/>
                    <a:pt x="507206" y="37492"/>
                  </a:cubicBezTo>
                  <a:cubicBezTo>
                    <a:pt x="512921" y="35587"/>
                    <a:pt x="510064" y="19394"/>
                    <a:pt x="513874" y="39397"/>
                  </a:cubicBezTo>
                  <a:cubicBezTo>
                    <a:pt x="512921" y="33682"/>
                    <a:pt x="512921" y="31777"/>
                    <a:pt x="513874" y="34634"/>
                  </a:cubicBezTo>
                  <a:cubicBezTo>
                    <a:pt x="519589" y="25109"/>
                    <a:pt x="518636" y="15584"/>
                    <a:pt x="510064" y="7964"/>
                  </a:cubicBezTo>
                  <a:cubicBezTo>
                    <a:pt x="517684" y="1297"/>
                    <a:pt x="518636" y="37492"/>
                    <a:pt x="525304" y="36539"/>
                  </a:cubicBezTo>
                  <a:cubicBezTo>
                    <a:pt x="522446" y="27967"/>
                    <a:pt x="522446" y="26062"/>
                    <a:pt x="525304" y="29872"/>
                  </a:cubicBezTo>
                  <a:cubicBezTo>
                    <a:pt x="525304" y="28919"/>
                    <a:pt x="530066" y="23204"/>
                    <a:pt x="531971" y="25109"/>
                  </a:cubicBezTo>
                  <a:cubicBezTo>
                    <a:pt x="532924" y="17489"/>
                    <a:pt x="530066" y="12727"/>
                    <a:pt x="520541" y="11774"/>
                  </a:cubicBezTo>
                  <a:cubicBezTo>
                    <a:pt x="520541" y="12727"/>
                    <a:pt x="526256" y="27014"/>
                    <a:pt x="521494" y="20347"/>
                  </a:cubicBezTo>
                  <a:cubicBezTo>
                    <a:pt x="531019" y="-2513"/>
                    <a:pt x="530066" y="26062"/>
                    <a:pt x="541496" y="11774"/>
                  </a:cubicBezTo>
                  <a:cubicBezTo>
                    <a:pt x="545306" y="18442"/>
                    <a:pt x="564356" y="80354"/>
                    <a:pt x="543401" y="70829"/>
                  </a:cubicBezTo>
                  <a:cubicBezTo>
                    <a:pt x="542449" y="71782"/>
                    <a:pt x="539591" y="81307"/>
                    <a:pt x="544354" y="80354"/>
                  </a:cubicBezTo>
                  <a:cubicBezTo>
                    <a:pt x="541496" y="67019"/>
                    <a:pt x="565309" y="59399"/>
                    <a:pt x="569119" y="55589"/>
                  </a:cubicBezTo>
                  <a:cubicBezTo>
                    <a:pt x="564356" y="57494"/>
                    <a:pt x="566261" y="56542"/>
                    <a:pt x="575786" y="53684"/>
                  </a:cubicBezTo>
                  <a:cubicBezTo>
                    <a:pt x="583406" y="87022"/>
                    <a:pt x="561499" y="87022"/>
                    <a:pt x="554831" y="108929"/>
                  </a:cubicBezTo>
                  <a:cubicBezTo>
                    <a:pt x="557689" y="109882"/>
                    <a:pt x="538639" y="100357"/>
                    <a:pt x="542449" y="97499"/>
                  </a:cubicBezTo>
                  <a:cubicBezTo>
                    <a:pt x="536734" y="100357"/>
                    <a:pt x="551021" y="134647"/>
                    <a:pt x="522446" y="124169"/>
                  </a:cubicBezTo>
                  <a:cubicBezTo>
                    <a:pt x="529114" y="124169"/>
                    <a:pt x="516731" y="107977"/>
                    <a:pt x="511969" y="104167"/>
                  </a:cubicBezTo>
                  <a:cubicBezTo>
                    <a:pt x="511969" y="104167"/>
                    <a:pt x="490061" y="122264"/>
                    <a:pt x="489109" y="131789"/>
                  </a:cubicBezTo>
                  <a:cubicBezTo>
                    <a:pt x="487204" y="109882"/>
                    <a:pt x="491966" y="114644"/>
                    <a:pt x="491014" y="118454"/>
                  </a:cubicBezTo>
                  <a:cubicBezTo>
                    <a:pt x="489109" y="120359"/>
                    <a:pt x="392906" y="163222"/>
                    <a:pt x="377666" y="118454"/>
                  </a:cubicBezTo>
                  <a:cubicBezTo>
                    <a:pt x="378619" y="123217"/>
                    <a:pt x="377666" y="125122"/>
                    <a:pt x="374809" y="124169"/>
                  </a:cubicBezTo>
                  <a:cubicBezTo>
                    <a:pt x="382429" y="131789"/>
                    <a:pt x="381476" y="139409"/>
                    <a:pt x="372904" y="148934"/>
                  </a:cubicBezTo>
                  <a:cubicBezTo>
                    <a:pt x="370046" y="144172"/>
                    <a:pt x="370999" y="142267"/>
                    <a:pt x="376714" y="144172"/>
                  </a:cubicBezTo>
                  <a:cubicBezTo>
                    <a:pt x="370046" y="123217"/>
                    <a:pt x="377666" y="129884"/>
                    <a:pt x="369094" y="106072"/>
                  </a:cubicBezTo>
                  <a:cubicBezTo>
                    <a:pt x="365284" y="118454"/>
                    <a:pt x="363379" y="121312"/>
                    <a:pt x="361474" y="114644"/>
                  </a:cubicBezTo>
                  <a:cubicBezTo>
                    <a:pt x="350996" y="132742"/>
                    <a:pt x="360521" y="134647"/>
                    <a:pt x="362426" y="147982"/>
                  </a:cubicBezTo>
                  <a:cubicBezTo>
                    <a:pt x="346234" y="150839"/>
                    <a:pt x="294799" y="168937"/>
                    <a:pt x="283369" y="169889"/>
                  </a:cubicBezTo>
                  <a:cubicBezTo>
                    <a:pt x="280511" y="167032"/>
                    <a:pt x="282416" y="149887"/>
                    <a:pt x="269081" y="150839"/>
                  </a:cubicBezTo>
                  <a:cubicBezTo>
                    <a:pt x="276701" y="147029"/>
                    <a:pt x="257651" y="186082"/>
                    <a:pt x="261461" y="175604"/>
                  </a:cubicBezTo>
                  <a:cubicBezTo>
                    <a:pt x="262414" y="167984"/>
                    <a:pt x="261461" y="168937"/>
                    <a:pt x="258604" y="176557"/>
                  </a:cubicBezTo>
                  <a:cubicBezTo>
                    <a:pt x="263366" y="158459"/>
                    <a:pt x="263366" y="161317"/>
                    <a:pt x="264319" y="146077"/>
                  </a:cubicBezTo>
                  <a:cubicBezTo>
                    <a:pt x="263366" y="145124"/>
                    <a:pt x="242411" y="182272"/>
                    <a:pt x="247174" y="181319"/>
                  </a:cubicBezTo>
                  <a:cubicBezTo>
                    <a:pt x="253841" y="140362"/>
                    <a:pt x="238601" y="140362"/>
                    <a:pt x="235744" y="118454"/>
                  </a:cubicBezTo>
                  <a:cubicBezTo>
                    <a:pt x="240506" y="120359"/>
                    <a:pt x="240506" y="123217"/>
                    <a:pt x="235744" y="127979"/>
                  </a:cubicBezTo>
                  <a:cubicBezTo>
                    <a:pt x="249079" y="123217"/>
                    <a:pt x="240506" y="107977"/>
                    <a:pt x="228124" y="128932"/>
                  </a:cubicBezTo>
                  <a:close/>
                  <a:moveTo>
                    <a:pt x="30004" y="107024"/>
                  </a:moveTo>
                  <a:cubicBezTo>
                    <a:pt x="30004" y="106072"/>
                    <a:pt x="30956" y="106072"/>
                    <a:pt x="30956" y="105119"/>
                  </a:cubicBezTo>
                  <a:cubicBezTo>
                    <a:pt x="30004" y="106072"/>
                    <a:pt x="30004" y="107024"/>
                    <a:pt x="30004" y="107024"/>
                  </a:cubicBezTo>
                  <a:close/>
                  <a:moveTo>
                    <a:pt x="286226" y="104167"/>
                  </a:moveTo>
                  <a:cubicBezTo>
                    <a:pt x="280511" y="103214"/>
                    <a:pt x="266224" y="147982"/>
                    <a:pt x="286226" y="104167"/>
                  </a:cubicBezTo>
                  <a:close/>
                  <a:moveTo>
                    <a:pt x="290989" y="124169"/>
                  </a:moveTo>
                  <a:cubicBezTo>
                    <a:pt x="292894" y="125122"/>
                    <a:pt x="290989" y="115597"/>
                    <a:pt x="290989" y="124169"/>
                  </a:cubicBezTo>
                  <a:close/>
                  <a:moveTo>
                    <a:pt x="292894" y="117502"/>
                  </a:moveTo>
                  <a:cubicBezTo>
                    <a:pt x="291941" y="117502"/>
                    <a:pt x="291941" y="117502"/>
                    <a:pt x="292894" y="117502"/>
                  </a:cubicBezTo>
                  <a:lnTo>
                    <a:pt x="292894" y="117502"/>
                  </a:lnTo>
                  <a:close/>
                  <a:moveTo>
                    <a:pt x="247174" y="118454"/>
                  </a:moveTo>
                  <a:cubicBezTo>
                    <a:pt x="246221" y="118454"/>
                    <a:pt x="245269" y="118454"/>
                    <a:pt x="247174" y="118454"/>
                  </a:cubicBezTo>
                  <a:close/>
                  <a:moveTo>
                    <a:pt x="252889" y="124169"/>
                  </a:moveTo>
                  <a:cubicBezTo>
                    <a:pt x="250984" y="113692"/>
                    <a:pt x="250984" y="122264"/>
                    <a:pt x="252889" y="124169"/>
                  </a:cubicBezTo>
                  <a:close/>
                  <a:moveTo>
                    <a:pt x="269081" y="138457"/>
                  </a:moveTo>
                  <a:cubicBezTo>
                    <a:pt x="271939" y="105119"/>
                    <a:pt x="269081" y="137504"/>
                    <a:pt x="269081" y="138457"/>
                  </a:cubicBezTo>
                  <a:close/>
                  <a:moveTo>
                    <a:pt x="530066" y="67972"/>
                  </a:moveTo>
                  <a:cubicBezTo>
                    <a:pt x="524351" y="60352"/>
                    <a:pt x="525304" y="84164"/>
                    <a:pt x="530066" y="67972"/>
                  </a:cubicBezTo>
                  <a:close/>
                  <a:moveTo>
                    <a:pt x="491014" y="71782"/>
                  </a:moveTo>
                  <a:cubicBezTo>
                    <a:pt x="486251" y="87022"/>
                    <a:pt x="475774" y="88927"/>
                    <a:pt x="490061" y="103214"/>
                  </a:cubicBezTo>
                  <a:cubicBezTo>
                    <a:pt x="488156" y="97499"/>
                    <a:pt x="486251" y="98452"/>
                    <a:pt x="487204" y="105119"/>
                  </a:cubicBezTo>
                  <a:cubicBezTo>
                    <a:pt x="491014" y="110834"/>
                    <a:pt x="498634" y="88927"/>
                    <a:pt x="491014" y="83212"/>
                  </a:cubicBezTo>
                  <a:cubicBezTo>
                    <a:pt x="493871" y="71782"/>
                    <a:pt x="514826" y="92737"/>
                    <a:pt x="511016" y="94642"/>
                  </a:cubicBezTo>
                  <a:cubicBezTo>
                    <a:pt x="510064" y="86069"/>
                    <a:pt x="522446" y="96547"/>
                    <a:pt x="518636" y="96547"/>
                  </a:cubicBezTo>
                  <a:cubicBezTo>
                    <a:pt x="521494" y="83212"/>
                    <a:pt x="510064" y="64162"/>
                    <a:pt x="491014" y="71782"/>
                  </a:cubicBezTo>
                  <a:close/>
                  <a:moveTo>
                    <a:pt x="361474" y="83212"/>
                  </a:moveTo>
                  <a:cubicBezTo>
                    <a:pt x="376714" y="123217"/>
                    <a:pt x="398621" y="87974"/>
                    <a:pt x="382429" y="110834"/>
                  </a:cubicBezTo>
                  <a:cubicBezTo>
                    <a:pt x="384334" y="117502"/>
                    <a:pt x="394811" y="134647"/>
                    <a:pt x="396716" y="137504"/>
                  </a:cubicBezTo>
                  <a:cubicBezTo>
                    <a:pt x="399574" y="130837"/>
                    <a:pt x="400526" y="128932"/>
                    <a:pt x="401479" y="132742"/>
                  </a:cubicBezTo>
                  <a:cubicBezTo>
                    <a:pt x="382429" y="130837"/>
                    <a:pt x="414814" y="96547"/>
                    <a:pt x="416719" y="91784"/>
                  </a:cubicBezTo>
                  <a:cubicBezTo>
                    <a:pt x="417671" y="107977"/>
                    <a:pt x="416719" y="95594"/>
                    <a:pt x="420529" y="103214"/>
                  </a:cubicBezTo>
                  <a:cubicBezTo>
                    <a:pt x="423386" y="95594"/>
                    <a:pt x="421481" y="88927"/>
                    <a:pt x="414814" y="83212"/>
                  </a:cubicBezTo>
                  <a:cubicBezTo>
                    <a:pt x="426244" y="78449"/>
                    <a:pt x="463391" y="90832"/>
                    <a:pt x="472916" y="91784"/>
                  </a:cubicBezTo>
                  <a:cubicBezTo>
                    <a:pt x="478631" y="49874"/>
                    <a:pt x="403384" y="90832"/>
                    <a:pt x="405289" y="88927"/>
                  </a:cubicBezTo>
                  <a:cubicBezTo>
                    <a:pt x="405289" y="88927"/>
                    <a:pt x="400526" y="69877"/>
                    <a:pt x="398621" y="69877"/>
                  </a:cubicBezTo>
                  <a:cubicBezTo>
                    <a:pt x="399574" y="72734"/>
                    <a:pt x="364331" y="81307"/>
                    <a:pt x="361474" y="83212"/>
                  </a:cubicBezTo>
                  <a:close/>
                  <a:moveTo>
                    <a:pt x="351949" y="91784"/>
                  </a:moveTo>
                  <a:cubicBezTo>
                    <a:pt x="339566" y="103214"/>
                    <a:pt x="350996" y="101309"/>
                    <a:pt x="344329" y="114644"/>
                  </a:cubicBezTo>
                  <a:cubicBezTo>
                    <a:pt x="346234" y="107024"/>
                    <a:pt x="304324" y="124169"/>
                    <a:pt x="296704" y="118454"/>
                  </a:cubicBezTo>
                  <a:cubicBezTo>
                    <a:pt x="300514" y="124169"/>
                    <a:pt x="327184" y="122264"/>
                    <a:pt x="328136" y="125122"/>
                  </a:cubicBezTo>
                  <a:cubicBezTo>
                    <a:pt x="347186" y="132742"/>
                    <a:pt x="356711" y="111787"/>
                    <a:pt x="351949" y="91784"/>
                  </a:cubicBezTo>
                  <a:close/>
                  <a:moveTo>
                    <a:pt x="255746" y="66067"/>
                  </a:moveTo>
                  <a:cubicBezTo>
                    <a:pt x="255746" y="65114"/>
                    <a:pt x="255746" y="66067"/>
                    <a:pt x="255746" y="66067"/>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131E19DE-D714-47F3-A322-8A6B379614C2}"/>
                </a:ext>
              </a:extLst>
            </p:cNvPr>
            <p:cNvSpPr/>
            <p:nvPr/>
          </p:nvSpPr>
          <p:spPr>
            <a:xfrm>
              <a:off x="7568103" y="1082516"/>
              <a:ext cx="9525" cy="19050"/>
            </a:xfrm>
            <a:custGeom>
              <a:avLst/>
              <a:gdLst>
                <a:gd name="connsiteX0" fmla="*/ 8082 w 9525"/>
                <a:gd name="connsiteY0" fmla="*/ 12859 h 19050"/>
                <a:gd name="connsiteX1" fmla="*/ 8082 w 9525"/>
                <a:gd name="connsiteY1" fmla="*/ 7144 h 19050"/>
                <a:gd name="connsiteX2" fmla="*/ 8082 w 9525"/>
                <a:gd name="connsiteY2" fmla="*/ 12859 h 19050"/>
              </a:gdLst>
              <a:ahLst/>
              <a:cxnLst>
                <a:cxn ang="0">
                  <a:pos x="connsiteX0" y="connsiteY0"/>
                </a:cxn>
                <a:cxn ang="0">
                  <a:pos x="connsiteX1" y="connsiteY1"/>
                </a:cxn>
                <a:cxn ang="0">
                  <a:pos x="connsiteX2" y="connsiteY2"/>
                </a:cxn>
              </a:cxnLst>
              <a:rect l="l" t="t" r="r" b="b"/>
              <a:pathLst>
                <a:path w="9525" h="19050">
                  <a:moveTo>
                    <a:pt x="8082" y="12859"/>
                  </a:moveTo>
                  <a:cubicBezTo>
                    <a:pt x="8082" y="10954"/>
                    <a:pt x="9987" y="10001"/>
                    <a:pt x="8082" y="7144"/>
                  </a:cubicBezTo>
                  <a:cubicBezTo>
                    <a:pt x="9987" y="10954"/>
                    <a:pt x="5225" y="9049"/>
                    <a:pt x="8082" y="12859"/>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A10FCAB2-E1BE-4CB9-B77B-E03F2DBB91B2}"/>
                </a:ext>
              </a:extLst>
            </p:cNvPr>
            <p:cNvSpPr/>
            <p:nvPr/>
          </p:nvSpPr>
          <p:spPr>
            <a:xfrm>
              <a:off x="7572137" y="1088482"/>
              <a:ext cx="9525" cy="9525"/>
            </a:xfrm>
            <a:custGeom>
              <a:avLst/>
              <a:gdLst>
                <a:gd name="connsiteX0" fmla="*/ 7858 w 9525"/>
                <a:gd name="connsiteY0" fmla="*/ 9750 h 9525"/>
                <a:gd name="connsiteX1" fmla="*/ 7858 w 9525"/>
                <a:gd name="connsiteY1" fmla="*/ 9750 h 9525"/>
              </a:gdLst>
              <a:ahLst/>
              <a:cxnLst>
                <a:cxn ang="0">
                  <a:pos x="connsiteX0" y="connsiteY0"/>
                </a:cxn>
                <a:cxn ang="0">
                  <a:pos x="connsiteX1" y="connsiteY1"/>
                </a:cxn>
              </a:cxnLst>
              <a:rect l="l" t="t" r="r" b="b"/>
              <a:pathLst>
                <a:path w="9525" h="9525">
                  <a:moveTo>
                    <a:pt x="7858" y="9750"/>
                  </a:moveTo>
                  <a:cubicBezTo>
                    <a:pt x="6906" y="4988"/>
                    <a:pt x="6906" y="7845"/>
                    <a:pt x="7858" y="9750"/>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7C500852-8D48-4887-B280-21A440C99A96}"/>
                </a:ext>
              </a:extLst>
            </p:cNvPr>
            <p:cNvSpPr/>
            <p:nvPr/>
          </p:nvSpPr>
          <p:spPr>
            <a:xfrm>
              <a:off x="7588091" y="1115217"/>
              <a:ext cx="9525" cy="19050"/>
            </a:xfrm>
            <a:custGeom>
              <a:avLst/>
              <a:gdLst>
                <a:gd name="connsiteX0" fmla="*/ 7144 w 9525"/>
                <a:gd name="connsiteY0" fmla="*/ 8732 h 19050"/>
                <a:gd name="connsiteX1" fmla="*/ 7144 w 9525"/>
                <a:gd name="connsiteY1" fmla="*/ 8732 h 19050"/>
              </a:gdLst>
              <a:ahLst/>
              <a:cxnLst>
                <a:cxn ang="0">
                  <a:pos x="connsiteX0" y="connsiteY0"/>
                </a:cxn>
                <a:cxn ang="0">
                  <a:pos x="connsiteX1" y="connsiteY1"/>
                </a:cxn>
              </a:cxnLst>
              <a:rect l="l" t="t" r="r" b="b"/>
              <a:pathLst>
                <a:path w="9525" h="19050">
                  <a:moveTo>
                    <a:pt x="7144" y="8732"/>
                  </a:moveTo>
                  <a:cubicBezTo>
                    <a:pt x="7144" y="2065"/>
                    <a:pt x="12859" y="19210"/>
                    <a:pt x="7144" y="8732"/>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96F7E78A-92DD-4889-92A1-182AFF1DB4AE}"/>
                </a:ext>
              </a:extLst>
            </p:cNvPr>
            <p:cNvSpPr/>
            <p:nvPr/>
          </p:nvSpPr>
          <p:spPr>
            <a:xfrm>
              <a:off x="7592854" y="1125755"/>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8096" y="3910"/>
                    <a:pt x="7144" y="8672"/>
                    <a:pt x="7144" y="10577"/>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A50551A9-7205-474A-9660-DDFE304FEFF3}"/>
                </a:ext>
              </a:extLst>
            </p:cNvPr>
            <p:cNvSpPr/>
            <p:nvPr/>
          </p:nvSpPr>
          <p:spPr>
            <a:xfrm>
              <a:off x="7512844" y="1063374"/>
              <a:ext cx="9525" cy="9525"/>
            </a:xfrm>
            <a:custGeom>
              <a:avLst/>
              <a:gdLst>
                <a:gd name="connsiteX0" fmla="*/ 9049 w 9525"/>
                <a:gd name="connsiteY0" fmla="*/ 8188 h 9525"/>
                <a:gd name="connsiteX1" fmla="*/ 7144 w 9525"/>
                <a:gd name="connsiteY1" fmla="*/ 10093 h 9525"/>
                <a:gd name="connsiteX2" fmla="*/ 9049 w 9525"/>
                <a:gd name="connsiteY2" fmla="*/ 8188 h 9525"/>
              </a:gdLst>
              <a:ahLst/>
              <a:cxnLst>
                <a:cxn ang="0">
                  <a:pos x="connsiteX0" y="connsiteY0"/>
                </a:cxn>
                <a:cxn ang="0">
                  <a:pos x="connsiteX1" y="connsiteY1"/>
                </a:cxn>
                <a:cxn ang="0">
                  <a:pos x="connsiteX2" y="connsiteY2"/>
                </a:cxn>
              </a:cxnLst>
              <a:rect l="l" t="t" r="r" b="b"/>
              <a:pathLst>
                <a:path w="9525" h="9525">
                  <a:moveTo>
                    <a:pt x="9049" y="8188"/>
                  </a:moveTo>
                  <a:cubicBezTo>
                    <a:pt x="7144" y="5331"/>
                    <a:pt x="8096" y="9141"/>
                    <a:pt x="7144" y="10093"/>
                  </a:cubicBezTo>
                  <a:cubicBezTo>
                    <a:pt x="8096" y="9141"/>
                    <a:pt x="9049" y="10093"/>
                    <a:pt x="9049" y="8188"/>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71AD2B88-0527-48D1-B7B3-B1DB31E9EAE4}"/>
                </a:ext>
              </a:extLst>
            </p:cNvPr>
            <p:cNvSpPr/>
            <p:nvPr/>
          </p:nvSpPr>
          <p:spPr>
            <a:xfrm>
              <a:off x="7079456" y="1099661"/>
              <a:ext cx="28575" cy="9525"/>
            </a:xfrm>
            <a:custGeom>
              <a:avLst/>
              <a:gdLst>
                <a:gd name="connsiteX0" fmla="*/ 22384 w 28575"/>
                <a:gd name="connsiteY0" fmla="*/ 7144 h 9525"/>
                <a:gd name="connsiteX1" fmla="*/ 7144 w 28575"/>
                <a:gd name="connsiteY1" fmla="*/ 8096 h 9525"/>
                <a:gd name="connsiteX2" fmla="*/ 22384 w 28575"/>
                <a:gd name="connsiteY2" fmla="*/ 7144 h 9525"/>
              </a:gdLst>
              <a:ahLst/>
              <a:cxnLst>
                <a:cxn ang="0">
                  <a:pos x="connsiteX0" y="connsiteY0"/>
                </a:cxn>
                <a:cxn ang="0">
                  <a:pos x="connsiteX1" y="connsiteY1"/>
                </a:cxn>
                <a:cxn ang="0">
                  <a:pos x="connsiteX2" y="connsiteY2"/>
                </a:cxn>
              </a:cxnLst>
              <a:rect l="l" t="t" r="r" b="b"/>
              <a:pathLst>
                <a:path w="28575" h="9525">
                  <a:moveTo>
                    <a:pt x="22384" y="7144"/>
                  </a:moveTo>
                  <a:lnTo>
                    <a:pt x="7144" y="8096"/>
                  </a:lnTo>
                  <a:cubicBezTo>
                    <a:pt x="10954" y="8096"/>
                    <a:pt x="14764" y="8096"/>
                    <a:pt x="22384" y="7144"/>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C70B9B0D-17AA-4119-BF57-0E62CD80BD40}"/>
                </a:ext>
              </a:extLst>
            </p:cNvPr>
            <p:cNvSpPr/>
            <p:nvPr/>
          </p:nvSpPr>
          <p:spPr>
            <a:xfrm>
              <a:off x="7442359" y="1081141"/>
              <a:ext cx="19050" cy="19050"/>
            </a:xfrm>
            <a:custGeom>
              <a:avLst/>
              <a:gdLst>
                <a:gd name="connsiteX0" fmla="*/ 7144 w 19050"/>
                <a:gd name="connsiteY0" fmla="*/ 18044 h 19050"/>
                <a:gd name="connsiteX1" fmla="*/ 7144 w 19050"/>
                <a:gd name="connsiteY1" fmla="*/ 18044 h 19050"/>
              </a:gdLst>
              <a:ahLst/>
              <a:cxnLst>
                <a:cxn ang="0">
                  <a:pos x="connsiteX0" y="connsiteY0"/>
                </a:cxn>
                <a:cxn ang="0">
                  <a:pos x="connsiteX1" y="connsiteY1"/>
                </a:cxn>
              </a:cxnLst>
              <a:rect l="l" t="t" r="r" b="b"/>
              <a:pathLst>
                <a:path w="19050" h="19050">
                  <a:moveTo>
                    <a:pt x="7144" y="18044"/>
                  </a:moveTo>
                  <a:cubicBezTo>
                    <a:pt x="17621" y="-54"/>
                    <a:pt x="8096" y="7566"/>
                    <a:pt x="7144" y="18044"/>
                  </a:cubicBezTo>
                  <a:close/>
                </a:path>
              </a:pathLst>
            </a:custGeom>
            <a:grp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A7A484B9-FABC-4901-8331-623B54D0B6EC}"/>
                </a:ext>
              </a:extLst>
            </p:cNvPr>
            <p:cNvSpPr/>
            <p:nvPr/>
          </p:nvSpPr>
          <p:spPr>
            <a:xfrm>
              <a:off x="7433786" y="1067276"/>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6669" y="25241"/>
                    <a:pt x="10001" y="15716"/>
                    <a:pt x="7144" y="7144"/>
                  </a:cubicBezTo>
                  <a:close/>
                </a:path>
              </a:pathLst>
            </a:custGeom>
            <a:grp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54CF7E80-58AE-4553-AF58-5CFD9D754DDF}"/>
                </a:ext>
              </a:extLst>
            </p:cNvPr>
            <p:cNvSpPr/>
            <p:nvPr/>
          </p:nvSpPr>
          <p:spPr>
            <a:xfrm>
              <a:off x="7525226" y="11663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4764"/>
                    <a:pt x="7144" y="8096"/>
                    <a:pt x="7144" y="7144"/>
                  </a:cubicBezTo>
                  <a:close/>
                </a:path>
              </a:pathLst>
            </a:custGeom>
            <a:grp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68EFD88E-A9AD-43FC-BEE9-A98329271E21}"/>
                </a:ext>
              </a:extLst>
            </p:cNvPr>
            <p:cNvSpPr/>
            <p:nvPr/>
          </p:nvSpPr>
          <p:spPr>
            <a:xfrm>
              <a:off x="7417805" y="1074988"/>
              <a:ext cx="9525" cy="9525"/>
            </a:xfrm>
            <a:custGeom>
              <a:avLst/>
              <a:gdLst>
                <a:gd name="connsiteX0" fmla="*/ 8837 w 9525"/>
                <a:gd name="connsiteY0" fmla="*/ 9909 h 9525"/>
                <a:gd name="connsiteX1" fmla="*/ 8837 w 9525"/>
                <a:gd name="connsiteY1" fmla="*/ 9909 h 9525"/>
              </a:gdLst>
              <a:ahLst/>
              <a:cxnLst>
                <a:cxn ang="0">
                  <a:pos x="connsiteX0" y="connsiteY0"/>
                </a:cxn>
                <a:cxn ang="0">
                  <a:pos x="connsiteX1" y="connsiteY1"/>
                </a:cxn>
              </a:cxnLst>
              <a:rect l="l" t="t" r="r" b="b"/>
              <a:pathLst>
                <a:path w="9525" h="9525">
                  <a:moveTo>
                    <a:pt x="8837" y="9909"/>
                  </a:moveTo>
                  <a:cubicBezTo>
                    <a:pt x="8837" y="8956"/>
                    <a:pt x="5027" y="4194"/>
                    <a:pt x="8837" y="9909"/>
                  </a:cubicBezTo>
                  <a:close/>
                </a:path>
              </a:pathLst>
            </a:custGeom>
            <a:grp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255C0FBB-F0C3-44CC-ACC1-6E1BFF77FE88}"/>
                </a:ext>
              </a:extLst>
            </p:cNvPr>
            <p:cNvSpPr/>
            <p:nvPr/>
          </p:nvSpPr>
          <p:spPr>
            <a:xfrm>
              <a:off x="7419499" y="107489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lnTo>
                    <a:pt x="7144" y="7144"/>
                  </a:ln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8E658D01-0969-4D5E-8F53-FAFE5B1F9B41}"/>
                </a:ext>
              </a:extLst>
            </p:cNvPr>
            <p:cNvSpPr/>
            <p:nvPr/>
          </p:nvSpPr>
          <p:spPr>
            <a:xfrm>
              <a:off x="7529036" y="1178162"/>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9049" y="7700"/>
                    <a:pt x="11906" y="5795"/>
                    <a:pt x="7144" y="8653"/>
                  </a:cubicBezTo>
                  <a:close/>
                </a:path>
              </a:pathLst>
            </a:custGeom>
            <a:grp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84C6B85B-78BD-4AB9-B84F-35368E7C73DA}"/>
                </a:ext>
              </a:extLst>
            </p:cNvPr>
            <p:cNvSpPr/>
            <p:nvPr/>
          </p:nvSpPr>
          <p:spPr>
            <a:xfrm>
              <a:off x="7499806" y="1151942"/>
              <a:ext cx="9525" cy="9525"/>
            </a:xfrm>
            <a:custGeom>
              <a:avLst/>
              <a:gdLst>
                <a:gd name="connsiteX0" fmla="*/ 7799 w 9525"/>
                <a:gd name="connsiteY0" fmla="*/ 10107 h 9525"/>
                <a:gd name="connsiteX1" fmla="*/ 8751 w 9525"/>
                <a:gd name="connsiteY1" fmla="*/ 7250 h 9525"/>
                <a:gd name="connsiteX2" fmla="*/ 7799 w 9525"/>
                <a:gd name="connsiteY2" fmla="*/ 10107 h 9525"/>
              </a:gdLst>
              <a:ahLst/>
              <a:cxnLst>
                <a:cxn ang="0">
                  <a:pos x="connsiteX0" y="connsiteY0"/>
                </a:cxn>
                <a:cxn ang="0">
                  <a:pos x="connsiteX1" y="connsiteY1"/>
                </a:cxn>
                <a:cxn ang="0">
                  <a:pos x="connsiteX2" y="connsiteY2"/>
                </a:cxn>
              </a:cxnLst>
              <a:rect l="l" t="t" r="r" b="b"/>
              <a:pathLst>
                <a:path w="9525" h="9525">
                  <a:moveTo>
                    <a:pt x="7799" y="10107"/>
                  </a:moveTo>
                  <a:lnTo>
                    <a:pt x="8751" y="7250"/>
                  </a:lnTo>
                  <a:cubicBezTo>
                    <a:pt x="8751" y="7250"/>
                    <a:pt x="5894" y="6297"/>
                    <a:pt x="7799" y="10107"/>
                  </a:cubicBezTo>
                  <a:close/>
                </a:path>
              </a:pathLst>
            </a:custGeom>
            <a:grpFill/>
            <a:ln w="9525"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ECF01A12-27A5-4015-A53F-F5670380201B}"/>
                </a:ext>
              </a:extLst>
            </p:cNvPr>
            <p:cNvSpPr/>
            <p:nvPr/>
          </p:nvSpPr>
          <p:spPr>
            <a:xfrm>
              <a:off x="7407645" y="107965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9049"/>
                    <a:pt x="7567" y="7144"/>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F28D0ABD-1F89-4C67-9D53-739A13C52A79}"/>
                </a:ext>
              </a:extLst>
            </p:cNvPr>
            <p:cNvSpPr/>
            <p:nvPr/>
          </p:nvSpPr>
          <p:spPr>
            <a:xfrm>
              <a:off x="7493387" y="1174908"/>
              <a:ext cx="9525" cy="19050"/>
            </a:xfrm>
            <a:custGeom>
              <a:avLst/>
              <a:gdLst>
                <a:gd name="connsiteX0" fmla="*/ 7550 w 9525"/>
                <a:gd name="connsiteY0" fmla="*/ 7144 h 19050"/>
                <a:gd name="connsiteX1" fmla="*/ 8503 w 9525"/>
                <a:gd name="connsiteY1" fmla="*/ 12859 h 19050"/>
                <a:gd name="connsiteX2" fmla="*/ 7550 w 9525"/>
                <a:gd name="connsiteY2" fmla="*/ 7144 h 19050"/>
              </a:gdLst>
              <a:ahLst/>
              <a:cxnLst>
                <a:cxn ang="0">
                  <a:pos x="connsiteX0" y="connsiteY0"/>
                </a:cxn>
                <a:cxn ang="0">
                  <a:pos x="connsiteX1" y="connsiteY1"/>
                </a:cxn>
                <a:cxn ang="0">
                  <a:pos x="connsiteX2" y="connsiteY2"/>
                </a:cxn>
              </a:cxnLst>
              <a:rect l="l" t="t" r="r" b="b"/>
              <a:pathLst>
                <a:path w="9525" h="19050">
                  <a:moveTo>
                    <a:pt x="7550" y="7144"/>
                  </a:moveTo>
                  <a:cubicBezTo>
                    <a:pt x="10408" y="10954"/>
                    <a:pt x="4693" y="10001"/>
                    <a:pt x="8503" y="12859"/>
                  </a:cubicBezTo>
                  <a:cubicBezTo>
                    <a:pt x="10408" y="11906"/>
                    <a:pt x="9456" y="9049"/>
                    <a:pt x="7550" y="7144"/>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CBD59579-D4C2-4980-919C-58BDE842E953}"/>
                </a:ext>
              </a:extLst>
            </p:cNvPr>
            <p:cNvSpPr/>
            <p:nvPr/>
          </p:nvSpPr>
          <p:spPr>
            <a:xfrm>
              <a:off x="7423309" y="11425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1EE8C04D-6DCB-424A-87AF-A93DCFBE462E}"/>
                </a:ext>
              </a:extLst>
            </p:cNvPr>
            <p:cNvSpPr/>
            <p:nvPr/>
          </p:nvSpPr>
          <p:spPr>
            <a:xfrm>
              <a:off x="7423309" y="1141094"/>
              <a:ext cx="9525" cy="9525"/>
            </a:xfrm>
            <a:custGeom>
              <a:avLst/>
              <a:gdLst>
                <a:gd name="connsiteX0" fmla="*/ 7144 w 9525"/>
                <a:gd name="connsiteY0" fmla="*/ 8572 h 9525"/>
                <a:gd name="connsiteX1" fmla="*/ 10001 w 9525"/>
                <a:gd name="connsiteY1" fmla="*/ 8572 h 9525"/>
                <a:gd name="connsiteX2" fmla="*/ 7144 w 9525"/>
                <a:gd name="connsiteY2" fmla="*/ 8572 h 9525"/>
              </a:gdLst>
              <a:ahLst/>
              <a:cxnLst>
                <a:cxn ang="0">
                  <a:pos x="connsiteX0" y="connsiteY0"/>
                </a:cxn>
                <a:cxn ang="0">
                  <a:pos x="connsiteX1" y="connsiteY1"/>
                </a:cxn>
                <a:cxn ang="0">
                  <a:pos x="connsiteX2" y="connsiteY2"/>
                </a:cxn>
              </a:cxnLst>
              <a:rect l="l" t="t" r="r" b="b"/>
              <a:pathLst>
                <a:path w="9525" h="9525">
                  <a:moveTo>
                    <a:pt x="7144" y="8572"/>
                  </a:moveTo>
                  <a:cubicBezTo>
                    <a:pt x="8096" y="8572"/>
                    <a:pt x="9049" y="9525"/>
                    <a:pt x="10001" y="8572"/>
                  </a:cubicBezTo>
                  <a:cubicBezTo>
                    <a:pt x="8096" y="6668"/>
                    <a:pt x="8096" y="6668"/>
                    <a:pt x="7144" y="8572"/>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C088B56C-2041-488F-B811-EB8BA2B21B52}"/>
                </a:ext>
              </a:extLst>
            </p:cNvPr>
            <p:cNvSpPr/>
            <p:nvPr/>
          </p:nvSpPr>
          <p:spPr>
            <a:xfrm>
              <a:off x="7413627" y="1143034"/>
              <a:ext cx="9525" cy="9525"/>
            </a:xfrm>
            <a:custGeom>
              <a:avLst/>
              <a:gdLst>
                <a:gd name="connsiteX0" fmla="*/ 7301 w 9525"/>
                <a:gd name="connsiteY0" fmla="*/ 10443 h 9525"/>
                <a:gd name="connsiteX1" fmla="*/ 7301 w 9525"/>
                <a:gd name="connsiteY1" fmla="*/ 10443 h 9525"/>
              </a:gdLst>
              <a:ahLst/>
              <a:cxnLst>
                <a:cxn ang="0">
                  <a:pos x="connsiteX0" y="connsiteY0"/>
                </a:cxn>
                <a:cxn ang="0">
                  <a:pos x="connsiteX1" y="connsiteY1"/>
                </a:cxn>
              </a:cxnLst>
              <a:rect l="l" t="t" r="r" b="b"/>
              <a:pathLst>
                <a:path w="9525" h="9525">
                  <a:moveTo>
                    <a:pt x="7301" y="10443"/>
                  </a:moveTo>
                  <a:cubicBezTo>
                    <a:pt x="10158" y="4728"/>
                    <a:pt x="6348" y="7586"/>
                    <a:pt x="7301" y="10443"/>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8B67D297-BDB7-4C0D-936D-E9F82AEA1498}"/>
                </a:ext>
              </a:extLst>
            </p:cNvPr>
            <p:cNvSpPr/>
            <p:nvPr/>
          </p:nvSpPr>
          <p:spPr>
            <a:xfrm>
              <a:off x="7327106" y="1087569"/>
              <a:ext cx="19050" cy="9525"/>
            </a:xfrm>
            <a:custGeom>
              <a:avLst/>
              <a:gdLst>
                <a:gd name="connsiteX0" fmla="*/ 7144 w 19050"/>
                <a:gd name="connsiteY0" fmla="*/ 7805 h 9525"/>
                <a:gd name="connsiteX1" fmla="*/ 7144 w 19050"/>
                <a:gd name="connsiteY1" fmla="*/ 7805 h 9525"/>
              </a:gdLst>
              <a:ahLst/>
              <a:cxnLst>
                <a:cxn ang="0">
                  <a:pos x="connsiteX0" y="connsiteY0"/>
                </a:cxn>
                <a:cxn ang="0">
                  <a:pos x="connsiteX1" y="connsiteY1"/>
                </a:cxn>
              </a:cxnLst>
              <a:rect l="l" t="t" r="r" b="b"/>
              <a:pathLst>
                <a:path w="19050" h="9525">
                  <a:moveTo>
                    <a:pt x="7144" y="7805"/>
                  </a:moveTo>
                  <a:cubicBezTo>
                    <a:pt x="19526" y="12568"/>
                    <a:pt x="10001" y="4948"/>
                    <a:pt x="7144" y="7805"/>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DA00C2A6-ABBD-4AF7-ABC5-665C8A2EB9A8}"/>
                </a:ext>
              </a:extLst>
            </p:cNvPr>
            <p:cNvSpPr/>
            <p:nvPr/>
          </p:nvSpPr>
          <p:spPr>
            <a:xfrm>
              <a:off x="7366159" y="10754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6053FDB6-3A7D-4C68-ADE7-EBAA35C62D2C}"/>
                </a:ext>
              </a:extLst>
            </p:cNvPr>
            <p:cNvSpPr/>
            <p:nvPr/>
          </p:nvSpPr>
          <p:spPr>
            <a:xfrm>
              <a:off x="7474744" y="119205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20479"/>
                    <a:pt x="7144" y="8096"/>
                    <a:pt x="7144" y="7144"/>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0E6AAE0C-A7B8-4628-8B49-6D6FF14CB645}"/>
                </a:ext>
              </a:extLst>
            </p:cNvPr>
            <p:cNvSpPr/>
            <p:nvPr/>
          </p:nvSpPr>
          <p:spPr>
            <a:xfrm>
              <a:off x="7322344" y="1086250"/>
              <a:ext cx="9525" cy="9525"/>
            </a:xfrm>
            <a:custGeom>
              <a:avLst/>
              <a:gdLst>
                <a:gd name="connsiteX0" fmla="*/ 7144 w 9525"/>
                <a:gd name="connsiteY0" fmla="*/ 8172 h 9525"/>
                <a:gd name="connsiteX1" fmla="*/ 9049 w 9525"/>
                <a:gd name="connsiteY1" fmla="*/ 9125 h 9525"/>
                <a:gd name="connsiteX2" fmla="*/ 7144 w 9525"/>
                <a:gd name="connsiteY2" fmla="*/ 8172 h 9525"/>
              </a:gdLst>
              <a:ahLst/>
              <a:cxnLst>
                <a:cxn ang="0">
                  <a:pos x="connsiteX0" y="connsiteY0"/>
                </a:cxn>
                <a:cxn ang="0">
                  <a:pos x="connsiteX1" y="connsiteY1"/>
                </a:cxn>
                <a:cxn ang="0">
                  <a:pos x="connsiteX2" y="connsiteY2"/>
                </a:cxn>
              </a:cxnLst>
              <a:rect l="l" t="t" r="r" b="b"/>
              <a:pathLst>
                <a:path w="9525" h="9525">
                  <a:moveTo>
                    <a:pt x="7144" y="8172"/>
                  </a:moveTo>
                  <a:cubicBezTo>
                    <a:pt x="8096" y="8172"/>
                    <a:pt x="8096" y="8172"/>
                    <a:pt x="9049" y="9125"/>
                  </a:cubicBezTo>
                  <a:cubicBezTo>
                    <a:pt x="9049" y="5315"/>
                    <a:pt x="7144" y="8172"/>
                    <a:pt x="7144" y="8172"/>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ACC5F729-715F-4C4A-8C38-49036F56B98D}"/>
                </a:ext>
              </a:extLst>
            </p:cNvPr>
            <p:cNvSpPr/>
            <p:nvPr/>
          </p:nvSpPr>
          <p:spPr>
            <a:xfrm>
              <a:off x="7382160" y="1142875"/>
              <a:ext cx="9525" cy="9525"/>
            </a:xfrm>
            <a:custGeom>
              <a:avLst/>
              <a:gdLst>
                <a:gd name="connsiteX0" fmla="*/ 7335 w 9525"/>
                <a:gd name="connsiteY0" fmla="*/ 9650 h 9525"/>
                <a:gd name="connsiteX1" fmla="*/ 10193 w 9525"/>
                <a:gd name="connsiteY1" fmla="*/ 10602 h 9525"/>
                <a:gd name="connsiteX2" fmla="*/ 7335 w 9525"/>
                <a:gd name="connsiteY2" fmla="*/ 9650 h 9525"/>
              </a:gdLst>
              <a:ahLst/>
              <a:cxnLst>
                <a:cxn ang="0">
                  <a:pos x="connsiteX0" y="connsiteY0"/>
                </a:cxn>
                <a:cxn ang="0">
                  <a:pos x="connsiteX1" y="connsiteY1"/>
                </a:cxn>
                <a:cxn ang="0">
                  <a:pos x="connsiteX2" y="connsiteY2"/>
                </a:cxn>
              </a:cxnLst>
              <a:rect l="l" t="t" r="r" b="b"/>
              <a:pathLst>
                <a:path w="9525" h="9525">
                  <a:moveTo>
                    <a:pt x="7335" y="9650"/>
                  </a:moveTo>
                  <a:cubicBezTo>
                    <a:pt x="8288" y="11555"/>
                    <a:pt x="9240" y="9650"/>
                    <a:pt x="10193" y="10602"/>
                  </a:cubicBezTo>
                  <a:cubicBezTo>
                    <a:pt x="9240" y="9650"/>
                    <a:pt x="6383" y="3935"/>
                    <a:pt x="7335" y="9650"/>
                  </a:cubicBezTo>
                  <a:close/>
                </a:path>
              </a:pathLst>
            </a:custGeom>
            <a:grp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946B6451-7857-4516-94D7-58C651EECB49}"/>
                </a:ext>
              </a:extLst>
            </p:cNvPr>
            <p:cNvSpPr/>
            <p:nvPr/>
          </p:nvSpPr>
          <p:spPr>
            <a:xfrm>
              <a:off x="7318534" y="1102769"/>
              <a:ext cx="9525" cy="19050"/>
            </a:xfrm>
            <a:custGeom>
              <a:avLst/>
              <a:gdLst>
                <a:gd name="connsiteX0" fmla="*/ 7144 w 9525"/>
                <a:gd name="connsiteY0" fmla="*/ 7846 h 19050"/>
                <a:gd name="connsiteX1" fmla="*/ 9049 w 9525"/>
                <a:gd name="connsiteY1" fmla="*/ 13561 h 19050"/>
                <a:gd name="connsiteX2" fmla="*/ 7144 w 9525"/>
                <a:gd name="connsiteY2" fmla="*/ 7846 h 19050"/>
              </a:gdLst>
              <a:ahLst/>
              <a:cxnLst>
                <a:cxn ang="0">
                  <a:pos x="connsiteX0" y="connsiteY0"/>
                </a:cxn>
                <a:cxn ang="0">
                  <a:pos x="connsiteX1" y="connsiteY1"/>
                </a:cxn>
                <a:cxn ang="0">
                  <a:pos x="connsiteX2" y="connsiteY2"/>
                </a:cxn>
              </a:cxnLst>
              <a:rect l="l" t="t" r="r" b="b"/>
              <a:pathLst>
                <a:path w="9525" h="19050">
                  <a:moveTo>
                    <a:pt x="7144" y="7846"/>
                  </a:moveTo>
                  <a:cubicBezTo>
                    <a:pt x="8096" y="7846"/>
                    <a:pt x="9049" y="10703"/>
                    <a:pt x="9049" y="13561"/>
                  </a:cubicBezTo>
                  <a:cubicBezTo>
                    <a:pt x="10001" y="11656"/>
                    <a:pt x="9049" y="4988"/>
                    <a:pt x="7144" y="7846"/>
                  </a:cubicBezTo>
                  <a:close/>
                </a:path>
              </a:pathLst>
            </a:custGeom>
            <a:grp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74817079-9855-4E54-9C30-678295F3DBF7}"/>
                </a:ext>
              </a:extLst>
            </p:cNvPr>
            <p:cNvSpPr/>
            <p:nvPr/>
          </p:nvSpPr>
          <p:spPr>
            <a:xfrm>
              <a:off x="7376636" y="114495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2859" y="6615"/>
                    <a:pt x="7144" y="7567"/>
                  </a:cubicBezTo>
                  <a:close/>
                </a:path>
              </a:pathLst>
            </a:custGeom>
            <a:grp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229B1C77-A976-49C4-BCAC-4F27EB31E0BF}"/>
                </a:ext>
              </a:extLst>
            </p:cNvPr>
            <p:cNvSpPr/>
            <p:nvPr/>
          </p:nvSpPr>
          <p:spPr>
            <a:xfrm>
              <a:off x="7395556" y="1185373"/>
              <a:ext cx="9525" cy="19050"/>
            </a:xfrm>
            <a:custGeom>
              <a:avLst/>
              <a:gdLst>
                <a:gd name="connsiteX0" fmla="*/ 8227 w 9525"/>
                <a:gd name="connsiteY0" fmla="*/ 18586 h 19050"/>
                <a:gd name="connsiteX1" fmla="*/ 8227 w 9525"/>
                <a:gd name="connsiteY1" fmla="*/ 18586 h 19050"/>
              </a:gdLst>
              <a:ahLst/>
              <a:cxnLst>
                <a:cxn ang="0">
                  <a:pos x="connsiteX0" y="connsiteY0"/>
                </a:cxn>
                <a:cxn ang="0">
                  <a:pos x="connsiteX1" y="connsiteY1"/>
                </a:cxn>
              </a:cxnLst>
              <a:rect l="l" t="t" r="r" b="b"/>
              <a:pathLst>
                <a:path w="9525" h="19050">
                  <a:moveTo>
                    <a:pt x="8227" y="18586"/>
                  </a:moveTo>
                  <a:cubicBezTo>
                    <a:pt x="9179" y="16681"/>
                    <a:pt x="5369" y="-6179"/>
                    <a:pt x="8227" y="18586"/>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6E54710E-8746-411F-866D-C919C07BA389}"/>
                </a:ext>
              </a:extLst>
            </p:cNvPr>
            <p:cNvSpPr/>
            <p:nvPr/>
          </p:nvSpPr>
          <p:spPr>
            <a:xfrm>
              <a:off x="7390924" y="11891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F6061D64-EE2D-4DCA-AD0C-A6589D3749A3}"/>
                </a:ext>
              </a:extLst>
            </p:cNvPr>
            <p:cNvSpPr/>
            <p:nvPr/>
          </p:nvSpPr>
          <p:spPr>
            <a:xfrm>
              <a:off x="7352824"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8096" y="7144"/>
                    <a:pt x="8096" y="8096"/>
                    <a:pt x="7144" y="9049"/>
                  </a:cubicBezTo>
                  <a:close/>
                </a:path>
              </a:pathLst>
            </a:custGeom>
            <a:grp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49575BD5-BA13-4755-BA4E-049AA5A9C6B0}"/>
                </a:ext>
              </a:extLst>
            </p:cNvPr>
            <p:cNvSpPr/>
            <p:nvPr/>
          </p:nvSpPr>
          <p:spPr>
            <a:xfrm>
              <a:off x="7377632" y="1191172"/>
              <a:ext cx="9525" cy="19050"/>
            </a:xfrm>
            <a:custGeom>
              <a:avLst/>
              <a:gdLst>
                <a:gd name="connsiteX0" fmla="*/ 9959 w 9525"/>
                <a:gd name="connsiteY0" fmla="*/ 11835 h 19050"/>
                <a:gd name="connsiteX1" fmla="*/ 9959 w 9525"/>
                <a:gd name="connsiteY1" fmla="*/ 11835 h 19050"/>
              </a:gdLst>
              <a:ahLst/>
              <a:cxnLst>
                <a:cxn ang="0">
                  <a:pos x="connsiteX0" y="connsiteY0"/>
                </a:cxn>
                <a:cxn ang="0">
                  <a:pos x="connsiteX1" y="connsiteY1"/>
                </a:cxn>
              </a:cxnLst>
              <a:rect l="l" t="t" r="r" b="b"/>
              <a:pathLst>
                <a:path w="9525" h="19050">
                  <a:moveTo>
                    <a:pt x="9959" y="11835"/>
                  </a:moveTo>
                  <a:cubicBezTo>
                    <a:pt x="1386" y="-2452"/>
                    <a:pt x="15674" y="21360"/>
                    <a:pt x="9959" y="11835"/>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A180B211-9E18-4C93-9320-8A4A0D35FE1A}"/>
                </a:ext>
              </a:extLst>
            </p:cNvPr>
            <p:cNvSpPr/>
            <p:nvPr/>
          </p:nvSpPr>
          <p:spPr>
            <a:xfrm>
              <a:off x="7289006" y="1091674"/>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7144" y="6558"/>
                    <a:pt x="8096" y="5606"/>
                    <a:pt x="7144" y="10368"/>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36BD6790-8E67-43B1-BDD3-09BFF7DAF86C}"/>
                </a:ext>
              </a:extLst>
            </p:cNvPr>
            <p:cNvSpPr/>
            <p:nvPr/>
          </p:nvSpPr>
          <p:spPr>
            <a:xfrm>
              <a:off x="7288054" y="10910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F35EAB15-3851-4F15-AFD5-242885B99D4D}"/>
                </a:ext>
              </a:extLst>
            </p:cNvPr>
            <p:cNvSpPr/>
            <p:nvPr/>
          </p:nvSpPr>
          <p:spPr>
            <a:xfrm>
              <a:off x="7359299" y="1161956"/>
              <a:ext cx="9525" cy="9525"/>
            </a:xfrm>
            <a:custGeom>
              <a:avLst/>
              <a:gdLst>
                <a:gd name="connsiteX0" fmla="*/ 7335 w 9525"/>
                <a:gd name="connsiteY0" fmla="*/ 9618 h 9525"/>
                <a:gd name="connsiteX1" fmla="*/ 10193 w 9525"/>
                <a:gd name="connsiteY1" fmla="*/ 7713 h 9525"/>
                <a:gd name="connsiteX2" fmla="*/ 7335 w 9525"/>
                <a:gd name="connsiteY2" fmla="*/ 9618 h 9525"/>
              </a:gdLst>
              <a:ahLst/>
              <a:cxnLst>
                <a:cxn ang="0">
                  <a:pos x="connsiteX0" y="connsiteY0"/>
                </a:cxn>
                <a:cxn ang="0">
                  <a:pos x="connsiteX1" y="connsiteY1"/>
                </a:cxn>
                <a:cxn ang="0">
                  <a:pos x="connsiteX2" y="connsiteY2"/>
                </a:cxn>
              </a:cxnLst>
              <a:rect l="l" t="t" r="r" b="b"/>
              <a:pathLst>
                <a:path w="9525" h="9525">
                  <a:moveTo>
                    <a:pt x="7335" y="9618"/>
                  </a:moveTo>
                  <a:cubicBezTo>
                    <a:pt x="8288" y="9618"/>
                    <a:pt x="9241" y="9618"/>
                    <a:pt x="10193" y="7713"/>
                  </a:cubicBezTo>
                  <a:cubicBezTo>
                    <a:pt x="9241" y="6761"/>
                    <a:pt x="6383" y="6761"/>
                    <a:pt x="7335" y="9618"/>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91B42553-E79F-41E4-A782-36135CD04BEE}"/>
                </a:ext>
              </a:extLst>
            </p:cNvPr>
            <p:cNvSpPr/>
            <p:nvPr/>
          </p:nvSpPr>
          <p:spPr>
            <a:xfrm>
              <a:off x="7282339" y="110368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10954" y="5027"/>
                    <a:pt x="7144" y="8837"/>
                    <a:pt x="7144" y="8837"/>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37853025-C187-4505-A6B8-7461ADF92EDC}"/>
                </a:ext>
              </a:extLst>
            </p:cNvPr>
            <p:cNvSpPr/>
            <p:nvPr/>
          </p:nvSpPr>
          <p:spPr>
            <a:xfrm>
              <a:off x="7268743" y="1094803"/>
              <a:ext cx="9525" cy="9525"/>
            </a:xfrm>
            <a:custGeom>
              <a:avLst/>
              <a:gdLst>
                <a:gd name="connsiteX0" fmla="*/ 9310 w 9525"/>
                <a:gd name="connsiteY0" fmla="*/ 7239 h 9525"/>
                <a:gd name="connsiteX1" fmla="*/ 9310 w 9525"/>
                <a:gd name="connsiteY1" fmla="*/ 7239 h 9525"/>
              </a:gdLst>
              <a:ahLst/>
              <a:cxnLst>
                <a:cxn ang="0">
                  <a:pos x="connsiteX0" y="connsiteY0"/>
                </a:cxn>
                <a:cxn ang="0">
                  <a:pos x="connsiteX1" y="connsiteY1"/>
                </a:cxn>
              </a:cxnLst>
              <a:rect l="l" t="t" r="r" b="b"/>
              <a:pathLst>
                <a:path w="9525" h="9525">
                  <a:moveTo>
                    <a:pt x="9310" y="7239"/>
                  </a:moveTo>
                  <a:cubicBezTo>
                    <a:pt x="11215" y="6286"/>
                    <a:pt x="3595" y="12954"/>
                    <a:pt x="9310" y="7239"/>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492B3AC0-2AF7-4C2C-A054-D8906D5458EA}"/>
                </a:ext>
              </a:extLst>
            </p:cNvPr>
            <p:cNvSpPr/>
            <p:nvPr/>
          </p:nvSpPr>
          <p:spPr>
            <a:xfrm>
              <a:off x="7331869" y="1205282"/>
              <a:ext cx="9525" cy="19050"/>
            </a:xfrm>
            <a:custGeom>
              <a:avLst/>
              <a:gdLst>
                <a:gd name="connsiteX0" fmla="*/ 7144 w 9525"/>
                <a:gd name="connsiteY0" fmla="*/ 13917 h 19050"/>
                <a:gd name="connsiteX1" fmla="*/ 7144 w 9525"/>
                <a:gd name="connsiteY1" fmla="*/ 13917 h 19050"/>
              </a:gdLst>
              <a:ahLst/>
              <a:cxnLst>
                <a:cxn ang="0">
                  <a:pos x="connsiteX0" y="connsiteY0"/>
                </a:cxn>
                <a:cxn ang="0">
                  <a:pos x="connsiteX1" y="connsiteY1"/>
                </a:cxn>
              </a:cxnLst>
              <a:rect l="l" t="t" r="r" b="b"/>
              <a:pathLst>
                <a:path w="9525" h="19050">
                  <a:moveTo>
                    <a:pt x="7144" y="13917"/>
                  </a:moveTo>
                  <a:cubicBezTo>
                    <a:pt x="7144" y="13917"/>
                    <a:pt x="9049" y="-1323"/>
                    <a:pt x="7144" y="13917"/>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5BB04C83-1149-4F07-BCD2-C6113A5324E1}"/>
                </a:ext>
              </a:extLst>
            </p:cNvPr>
            <p:cNvSpPr/>
            <p:nvPr/>
          </p:nvSpPr>
          <p:spPr>
            <a:xfrm>
              <a:off x="7157561" y="1094898"/>
              <a:ext cx="66675" cy="28575"/>
            </a:xfrm>
            <a:custGeom>
              <a:avLst/>
              <a:gdLst>
                <a:gd name="connsiteX0" fmla="*/ 47149 w 66675"/>
                <a:gd name="connsiteY0" fmla="*/ 18574 h 28575"/>
                <a:gd name="connsiteX1" fmla="*/ 55721 w 66675"/>
                <a:gd name="connsiteY1" fmla="*/ 27146 h 28575"/>
                <a:gd name="connsiteX2" fmla="*/ 60484 w 66675"/>
                <a:gd name="connsiteY2" fmla="*/ 10001 h 28575"/>
                <a:gd name="connsiteX3" fmla="*/ 60484 w 66675"/>
                <a:gd name="connsiteY3" fmla="*/ 7144 h 28575"/>
                <a:gd name="connsiteX4" fmla="*/ 7144 w 66675"/>
                <a:gd name="connsiteY4" fmla="*/ 7144 h 28575"/>
                <a:gd name="connsiteX5" fmla="*/ 8096 w 66675"/>
                <a:gd name="connsiteY5" fmla="*/ 28099 h 28575"/>
                <a:gd name="connsiteX6" fmla="*/ 47149 w 66675"/>
                <a:gd name="connsiteY6" fmla="*/ 185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7149" y="18574"/>
                  </a:moveTo>
                  <a:cubicBezTo>
                    <a:pt x="47149" y="19526"/>
                    <a:pt x="50959" y="26194"/>
                    <a:pt x="55721" y="27146"/>
                  </a:cubicBezTo>
                  <a:cubicBezTo>
                    <a:pt x="51911" y="24289"/>
                    <a:pt x="58579" y="14764"/>
                    <a:pt x="60484" y="10001"/>
                  </a:cubicBezTo>
                  <a:cubicBezTo>
                    <a:pt x="59531" y="10001"/>
                    <a:pt x="59531" y="9049"/>
                    <a:pt x="60484" y="7144"/>
                  </a:cubicBezTo>
                  <a:cubicBezTo>
                    <a:pt x="53816" y="12859"/>
                    <a:pt x="25241" y="8096"/>
                    <a:pt x="7144" y="7144"/>
                  </a:cubicBezTo>
                  <a:cubicBezTo>
                    <a:pt x="15716" y="12859"/>
                    <a:pt x="9049" y="21431"/>
                    <a:pt x="8096" y="28099"/>
                  </a:cubicBezTo>
                  <a:cubicBezTo>
                    <a:pt x="13811" y="32861"/>
                    <a:pt x="48101" y="30004"/>
                    <a:pt x="47149" y="18574"/>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5ABD18A1-421D-4081-ABE9-3C5603E7B0C6}"/>
                </a:ext>
              </a:extLst>
            </p:cNvPr>
            <p:cNvSpPr/>
            <p:nvPr/>
          </p:nvSpPr>
          <p:spPr>
            <a:xfrm>
              <a:off x="7207091" y="111394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C7021CDC-00B4-4109-83D4-A5464B351979}"/>
                </a:ext>
              </a:extLst>
            </p:cNvPr>
            <p:cNvSpPr/>
            <p:nvPr/>
          </p:nvSpPr>
          <p:spPr>
            <a:xfrm>
              <a:off x="7156609" y="109394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7C0D4620-A129-4D4F-B407-78C115693E7A}"/>
                </a:ext>
              </a:extLst>
            </p:cNvPr>
            <p:cNvSpPr/>
            <p:nvPr/>
          </p:nvSpPr>
          <p:spPr>
            <a:xfrm>
              <a:off x="7215224" y="1097409"/>
              <a:ext cx="9525" cy="19050"/>
            </a:xfrm>
            <a:custGeom>
              <a:avLst/>
              <a:gdLst>
                <a:gd name="connsiteX0" fmla="*/ 9488 w 9525"/>
                <a:gd name="connsiteY0" fmla="*/ 12253 h 19050"/>
                <a:gd name="connsiteX1" fmla="*/ 9488 w 9525"/>
                <a:gd name="connsiteY1" fmla="*/ 12253 h 19050"/>
              </a:gdLst>
              <a:ahLst/>
              <a:cxnLst>
                <a:cxn ang="0">
                  <a:pos x="connsiteX0" y="connsiteY0"/>
                </a:cxn>
                <a:cxn ang="0">
                  <a:pos x="connsiteX1" y="connsiteY1"/>
                </a:cxn>
              </a:cxnLst>
              <a:rect l="l" t="t" r="r" b="b"/>
              <a:pathLst>
                <a:path w="9525" h="19050">
                  <a:moveTo>
                    <a:pt x="9488" y="12253"/>
                  </a:moveTo>
                  <a:cubicBezTo>
                    <a:pt x="4726" y="1776"/>
                    <a:pt x="8536" y="10348"/>
                    <a:pt x="9488" y="12253"/>
                  </a:cubicBezTo>
                  <a:close/>
                </a:path>
              </a:pathLst>
            </a:custGeom>
            <a:grp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EE193E1E-E8C0-4EFB-B0A8-E1282A00C1EC}"/>
                </a:ext>
              </a:extLst>
            </p:cNvPr>
            <p:cNvSpPr/>
            <p:nvPr/>
          </p:nvSpPr>
          <p:spPr>
            <a:xfrm>
              <a:off x="7212606" y="1092993"/>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5716"/>
                    <a:pt x="9249" y="9049"/>
                    <a:pt x="7344" y="7144"/>
                  </a:cubicBezTo>
                  <a:close/>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CA6C0FD8-DA7A-42AA-AAB6-F780376DCFA1}"/>
                </a:ext>
              </a:extLst>
            </p:cNvPr>
            <p:cNvSpPr/>
            <p:nvPr/>
          </p:nvSpPr>
          <p:spPr>
            <a:xfrm>
              <a:off x="7208136" y="120253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7" y="8096"/>
                    <a:pt x="4194" y="10954"/>
                    <a:pt x="9909" y="7144"/>
                  </a:cubicBezTo>
                  <a:close/>
                </a:path>
              </a:pathLst>
            </a:custGeom>
            <a:grp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64F39F11-6629-48FD-A490-F04D88B6E575}"/>
                </a:ext>
              </a:extLst>
            </p:cNvPr>
            <p:cNvSpPr/>
            <p:nvPr/>
          </p:nvSpPr>
          <p:spPr>
            <a:xfrm>
              <a:off x="7196614" y="1192731"/>
              <a:ext cx="9525" cy="9525"/>
            </a:xfrm>
            <a:custGeom>
              <a:avLst/>
              <a:gdLst>
                <a:gd name="connsiteX0" fmla="*/ 7144 w 9525"/>
                <a:gd name="connsiteY0" fmla="*/ 7419 h 9525"/>
                <a:gd name="connsiteX1" fmla="*/ 10954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8096" y="10276"/>
                    <a:pt x="10001" y="8371"/>
                    <a:pt x="10954" y="7419"/>
                  </a:cubicBezTo>
                  <a:cubicBezTo>
                    <a:pt x="9049" y="8371"/>
                    <a:pt x="10001" y="6466"/>
                    <a:pt x="7144" y="7419"/>
                  </a:cubicBezTo>
                  <a:close/>
                </a:path>
              </a:pathLst>
            </a:custGeom>
            <a:grp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7FFDE55E-10A2-4843-B812-3738332599D2}"/>
                </a:ext>
              </a:extLst>
            </p:cNvPr>
            <p:cNvSpPr/>
            <p:nvPr/>
          </p:nvSpPr>
          <p:spPr>
            <a:xfrm>
              <a:off x="7195618" y="1227296"/>
              <a:ext cx="9525" cy="9525"/>
            </a:xfrm>
            <a:custGeom>
              <a:avLst/>
              <a:gdLst>
                <a:gd name="connsiteX0" fmla="*/ 10045 w 9525"/>
                <a:gd name="connsiteY0" fmla="*/ 7144 h 9525"/>
                <a:gd name="connsiteX1" fmla="*/ 10045 w 9525"/>
                <a:gd name="connsiteY1" fmla="*/ 7144 h 9525"/>
              </a:gdLst>
              <a:ahLst/>
              <a:cxnLst>
                <a:cxn ang="0">
                  <a:pos x="connsiteX0" y="connsiteY0"/>
                </a:cxn>
                <a:cxn ang="0">
                  <a:pos x="connsiteX1" y="connsiteY1"/>
                </a:cxn>
              </a:cxnLst>
              <a:rect l="l" t="t" r="r" b="b"/>
              <a:pathLst>
                <a:path w="9525" h="9525">
                  <a:moveTo>
                    <a:pt x="10045" y="7144"/>
                  </a:moveTo>
                  <a:cubicBezTo>
                    <a:pt x="7187" y="9049"/>
                    <a:pt x="5282" y="10954"/>
                    <a:pt x="10045" y="7144"/>
                  </a:cubicBezTo>
                  <a:close/>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220BE704-C383-4CB7-8570-3C3FCE3B7E8C}"/>
                </a:ext>
              </a:extLst>
            </p:cNvPr>
            <p:cNvSpPr/>
            <p:nvPr/>
          </p:nvSpPr>
          <p:spPr>
            <a:xfrm>
              <a:off x="7137559" y="11129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91D78037-81F6-4124-9CF3-5FB1E88F32DC}"/>
                </a:ext>
              </a:extLst>
            </p:cNvPr>
            <p:cNvSpPr/>
            <p:nvPr/>
          </p:nvSpPr>
          <p:spPr>
            <a:xfrm>
              <a:off x="7126129" y="1093275"/>
              <a:ext cx="38100" cy="28575"/>
            </a:xfrm>
            <a:custGeom>
              <a:avLst/>
              <a:gdLst>
                <a:gd name="connsiteX0" fmla="*/ 37624 w 38100"/>
                <a:gd name="connsiteY0" fmla="*/ 24007 h 28575"/>
                <a:gd name="connsiteX1" fmla="*/ 7144 w 38100"/>
                <a:gd name="connsiteY1" fmla="*/ 22102 h 28575"/>
                <a:gd name="connsiteX2" fmla="*/ 16669 w 38100"/>
                <a:gd name="connsiteY2" fmla="*/ 24007 h 28575"/>
                <a:gd name="connsiteX3" fmla="*/ 17621 w 38100"/>
                <a:gd name="connsiteY3" fmla="*/ 16387 h 28575"/>
                <a:gd name="connsiteX4" fmla="*/ 37624 w 38100"/>
                <a:gd name="connsiteY4" fmla="*/ 2400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37624" y="24007"/>
                  </a:moveTo>
                  <a:cubicBezTo>
                    <a:pt x="35719" y="21149"/>
                    <a:pt x="26194" y="-11236"/>
                    <a:pt x="7144" y="22102"/>
                  </a:cubicBezTo>
                  <a:cubicBezTo>
                    <a:pt x="14764" y="17339"/>
                    <a:pt x="17621" y="17339"/>
                    <a:pt x="16669" y="24007"/>
                  </a:cubicBezTo>
                  <a:cubicBezTo>
                    <a:pt x="20479" y="21149"/>
                    <a:pt x="20479" y="18292"/>
                    <a:pt x="17621" y="16387"/>
                  </a:cubicBezTo>
                  <a:cubicBezTo>
                    <a:pt x="25241" y="1147"/>
                    <a:pt x="9049" y="47819"/>
                    <a:pt x="37624" y="24007"/>
                  </a:cubicBezTo>
                  <a:close/>
                </a:path>
              </a:pathLst>
            </a:custGeom>
            <a:grp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CA530DFA-5F69-4107-90C9-6CAC983E18BB}"/>
                </a:ext>
              </a:extLst>
            </p:cNvPr>
            <p:cNvSpPr/>
            <p:nvPr/>
          </p:nvSpPr>
          <p:spPr>
            <a:xfrm>
              <a:off x="709469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8EE7265C-ABED-4BA3-A711-78101B134AF4}"/>
                </a:ext>
              </a:extLst>
            </p:cNvPr>
            <p:cNvSpPr/>
            <p:nvPr/>
          </p:nvSpPr>
          <p:spPr>
            <a:xfrm>
              <a:off x="7096601" y="1100413"/>
              <a:ext cx="9525" cy="19050"/>
            </a:xfrm>
            <a:custGeom>
              <a:avLst/>
              <a:gdLst>
                <a:gd name="connsiteX0" fmla="*/ 7144 w 9525"/>
                <a:gd name="connsiteY0" fmla="*/ 14011 h 19050"/>
                <a:gd name="connsiteX1" fmla="*/ 7144 w 9525"/>
                <a:gd name="connsiteY1" fmla="*/ 14011 h 19050"/>
              </a:gdLst>
              <a:ahLst/>
              <a:cxnLst>
                <a:cxn ang="0">
                  <a:pos x="connsiteX0" y="connsiteY0"/>
                </a:cxn>
                <a:cxn ang="0">
                  <a:pos x="connsiteX1" y="connsiteY1"/>
                </a:cxn>
              </a:cxnLst>
              <a:rect l="l" t="t" r="r" b="b"/>
              <a:pathLst>
                <a:path w="9525" h="19050">
                  <a:moveTo>
                    <a:pt x="7144" y="14011"/>
                  </a:moveTo>
                  <a:cubicBezTo>
                    <a:pt x="8096" y="676"/>
                    <a:pt x="7144" y="10201"/>
                    <a:pt x="7144" y="14011"/>
                  </a:cubicBezTo>
                  <a:close/>
                </a:path>
              </a:pathLst>
            </a:custGeom>
            <a:grp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5DDEF78F-89C7-4000-B7B1-EB114D5AF930}"/>
                </a:ext>
              </a:extLst>
            </p:cNvPr>
            <p:cNvSpPr/>
            <p:nvPr/>
          </p:nvSpPr>
          <p:spPr>
            <a:xfrm>
              <a:off x="7099952" y="1095851"/>
              <a:ext cx="9525" cy="19050"/>
            </a:xfrm>
            <a:custGeom>
              <a:avLst/>
              <a:gdLst>
                <a:gd name="connsiteX0" fmla="*/ 11413 w 9525"/>
                <a:gd name="connsiteY0" fmla="*/ 7144 h 19050"/>
                <a:gd name="connsiteX1" fmla="*/ 11413 w 9525"/>
                <a:gd name="connsiteY1" fmla="*/ 7144 h 19050"/>
              </a:gdLst>
              <a:ahLst/>
              <a:cxnLst>
                <a:cxn ang="0">
                  <a:pos x="connsiteX0" y="connsiteY0"/>
                </a:cxn>
                <a:cxn ang="0">
                  <a:pos x="connsiteX1" y="connsiteY1"/>
                </a:cxn>
              </a:cxnLst>
              <a:rect l="l" t="t" r="r" b="b"/>
              <a:pathLst>
                <a:path w="9525" h="19050">
                  <a:moveTo>
                    <a:pt x="11413" y="7144"/>
                  </a:moveTo>
                  <a:cubicBezTo>
                    <a:pt x="9508" y="9049"/>
                    <a:pt x="2841" y="35719"/>
                    <a:pt x="11413" y="7144"/>
                  </a:cubicBezTo>
                  <a:close/>
                </a:path>
              </a:pathLst>
            </a:custGeom>
            <a:grp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C6044C64-1960-4F5E-867C-D5012B302271}"/>
                </a:ext>
              </a:extLst>
            </p:cNvPr>
            <p:cNvSpPr/>
            <p:nvPr/>
          </p:nvSpPr>
          <p:spPr>
            <a:xfrm>
              <a:off x="7121604" y="110156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2859"/>
                    <a:pt x="7858" y="7144"/>
                  </a:cubicBezTo>
                  <a:close/>
                </a:path>
              </a:pathLst>
            </a:custGeom>
            <a:grp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2462E81B-ACAF-4F70-A743-35433A18039B}"/>
                </a:ext>
              </a:extLst>
            </p:cNvPr>
            <p:cNvSpPr/>
            <p:nvPr/>
          </p:nvSpPr>
          <p:spPr>
            <a:xfrm>
              <a:off x="7118403" y="1104348"/>
              <a:ext cx="9525" cy="9525"/>
            </a:xfrm>
            <a:custGeom>
              <a:avLst/>
              <a:gdLst>
                <a:gd name="connsiteX0" fmla="*/ 10107 w 9525"/>
                <a:gd name="connsiteY0" fmla="*/ 7219 h 9525"/>
                <a:gd name="connsiteX1" fmla="*/ 10107 w 9525"/>
                <a:gd name="connsiteY1" fmla="*/ 7219 h 9525"/>
              </a:gdLst>
              <a:ahLst/>
              <a:cxnLst>
                <a:cxn ang="0">
                  <a:pos x="connsiteX0" y="connsiteY0"/>
                </a:cxn>
                <a:cxn ang="0">
                  <a:pos x="connsiteX1" y="connsiteY1"/>
                </a:cxn>
              </a:cxnLst>
              <a:rect l="l" t="t" r="r" b="b"/>
              <a:pathLst>
                <a:path w="9525" h="9525">
                  <a:moveTo>
                    <a:pt x="10107" y="7219"/>
                  </a:moveTo>
                  <a:cubicBezTo>
                    <a:pt x="10107" y="6266"/>
                    <a:pt x="3440" y="14839"/>
                    <a:pt x="10107" y="7219"/>
                  </a:cubicBezTo>
                  <a:close/>
                </a:path>
              </a:pathLst>
            </a:custGeom>
            <a:grp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D85166D0-3748-4D4D-9836-386AE920E6A3}"/>
                </a:ext>
              </a:extLst>
            </p:cNvPr>
            <p:cNvSpPr/>
            <p:nvPr/>
          </p:nvSpPr>
          <p:spPr>
            <a:xfrm>
              <a:off x="7113746" y="110061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7144"/>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7F477223-D8C3-452F-BF66-5D080730FF75}"/>
                </a:ext>
              </a:extLst>
            </p:cNvPr>
            <p:cNvSpPr/>
            <p:nvPr/>
          </p:nvSpPr>
          <p:spPr>
            <a:xfrm>
              <a:off x="7115334" y="1100825"/>
              <a:ext cx="9525" cy="9525"/>
            </a:xfrm>
            <a:custGeom>
              <a:avLst/>
              <a:gdLst>
                <a:gd name="connsiteX0" fmla="*/ 8414 w 9525"/>
                <a:gd name="connsiteY0" fmla="*/ 8837 h 9525"/>
                <a:gd name="connsiteX1" fmla="*/ 8414 w 9525"/>
                <a:gd name="connsiteY1" fmla="*/ 8837 h 9525"/>
              </a:gdLst>
              <a:ahLst/>
              <a:cxnLst>
                <a:cxn ang="0">
                  <a:pos x="connsiteX0" y="connsiteY0"/>
                </a:cxn>
                <a:cxn ang="0">
                  <a:pos x="connsiteX1" y="connsiteY1"/>
                </a:cxn>
              </a:cxnLst>
              <a:rect l="l" t="t" r="r" b="b"/>
              <a:pathLst>
                <a:path w="9525" h="9525">
                  <a:moveTo>
                    <a:pt x="8414" y="8837"/>
                  </a:moveTo>
                  <a:cubicBezTo>
                    <a:pt x="8414" y="8837"/>
                    <a:pt x="5556" y="5027"/>
                    <a:pt x="8414" y="8837"/>
                  </a:cubicBezTo>
                  <a:close/>
                </a:path>
              </a:pathLst>
            </a:custGeom>
            <a:grp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3EACE030-F0D0-498E-A235-C180A1402999}"/>
                </a:ext>
              </a:extLst>
            </p:cNvPr>
            <p:cNvSpPr/>
            <p:nvPr/>
          </p:nvSpPr>
          <p:spPr>
            <a:xfrm>
              <a:off x="7118378" y="1096570"/>
              <a:ext cx="9525" cy="19050"/>
            </a:xfrm>
            <a:custGeom>
              <a:avLst/>
              <a:gdLst>
                <a:gd name="connsiteX0" fmla="*/ 8227 w 9525"/>
                <a:gd name="connsiteY0" fmla="*/ 14044 h 19050"/>
                <a:gd name="connsiteX1" fmla="*/ 8227 w 9525"/>
                <a:gd name="connsiteY1" fmla="*/ 14044 h 19050"/>
              </a:gdLst>
              <a:ahLst/>
              <a:cxnLst>
                <a:cxn ang="0">
                  <a:pos x="connsiteX0" y="connsiteY0"/>
                </a:cxn>
                <a:cxn ang="0">
                  <a:pos x="connsiteX1" y="connsiteY1"/>
                </a:cxn>
              </a:cxnLst>
              <a:rect l="l" t="t" r="r" b="b"/>
              <a:pathLst>
                <a:path w="9525" h="19050">
                  <a:moveTo>
                    <a:pt x="8227" y="14044"/>
                  </a:moveTo>
                  <a:cubicBezTo>
                    <a:pt x="9179" y="2614"/>
                    <a:pt x="5369" y="7377"/>
                    <a:pt x="8227" y="14044"/>
                  </a:cubicBezTo>
                  <a:close/>
                </a:path>
              </a:pathLst>
            </a:custGeom>
            <a:grp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74A4F332-340B-4B69-86BA-C322D9425927}"/>
                </a:ext>
              </a:extLst>
            </p:cNvPr>
            <p:cNvSpPr/>
            <p:nvPr/>
          </p:nvSpPr>
          <p:spPr>
            <a:xfrm>
              <a:off x="7179448" y="12196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12859"/>
                    <a:pt x="8117" y="9049"/>
                    <a:pt x="9069" y="7144"/>
                  </a:cubicBezTo>
                  <a:close/>
                </a:path>
              </a:pathLst>
            </a:custGeom>
            <a:grp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BB25A32A-8B4B-4CF4-9A49-515A4A55350D}"/>
                </a:ext>
              </a:extLst>
            </p:cNvPr>
            <p:cNvSpPr/>
            <p:nvPr/>
          </p:nvSpPr>
          <p:spPr>
            <a:xfrm>
              <a:off x="7167086" y="12149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9049"/>
                  </a:cubicBezTo>
                  <a:cubicBezTo>
                    <a:pt x="9049" y="9049"/>
                    <a:pt x="9049" y="8096"/>
                    <a:pt x="9049" y="7144"/>
                  </a:cubicBezTo>
                  <a:close/>
                </a:path>
              </a:pathLst>
            </a:custGeom>
            <a:grp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473A78B5-C709-4C3E-8C17-ABC9C0BA2C18}"/>
                </a:ext>
              </a:extLst>
            </p:cNvPr>
            <p:cNvSpPr/>
            <p:nvPr/>
          </p:nvSpPr>
          <p:spPr>
            <a:xfrm>
              <a:off x="7156009" y="1216818"/>
              <a:ext cx="19050" cy="38100"/>
            </a:xfrm>
            <a:custGeom>
              <a:avLst/>
              <a:gdLst>
                <a:gd name="connsiteX0" fmla="*/ 8697 w 19050"/>
                <a:gd name="connsiteY0" fmla="*/ 32861 h 38100"/>
                <a:gd name="connsiteX1" fmla="*/ 19174 w 19050"/>
                <a:gd name="connsiteY1" fmla="*/ 7144 h 38100"/>
                <a:gd name="connsiteX2" fmla="*/ 8697 w 19050"/>
                <a:gd name="connsiteY2" fmla="*/ 32861 h 38100"/>
              </a:gdLst>
              <a:ahLst/>
              <a:cxnLst>
                <a:cxn ang="0">
                  <a:pos x="connsiteX0" y="connsiteY0"/>
                </a:cxn>
                <a:cxn ang="0">
                  <a:pos x="connsiteX1" y="connsiteY1"/>
                </a:cxn>
                <a:cxn ang="0">
                  <a:pos x="connsiteX2" y="connsiteY2"/>
                </a:cxn>
              </a:cxnLst>
              <a:rect l="l" t="t" r="r" b="b"/>
              <a:pathLst>
                <a:path w="19050" h="38100">
                  <a:moveTo>
                    <a:pt x="8697" y="32861"/>
                  </a:moveTo>
                  <a:cubicBezTo>
                    <a:pt x="4886" y="25241"/>
                    <a:pt x="12506" y="18574"/>
                    <a:pt x="19174" y="7144"/>
                  </a:cubicBezTo>
                  <a:cubicBezTo>
                    <a:pt x="124" y="20479"/>
                    <a:pt x="9649" y="27146"/>
                    <a:pt x="8697" y="32861"/>
                  </a:cubicBezTo>
                  <a:close/>
                </a:path>
              </a:pathLst>
            </a:custGeom>
            <a:grp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C7FD52A5-940D-4478-B5B9-482750E98DE9}"/>
                </a:ext>
              </a:extLst>
            </p:cNvPr>
            <p:cNvSpPr/>
            <p:nvPr/>
          </p:nvSpPr>
          <p:spPr>
            <a:xfrm>
              <a:off x="7161371" y="1250998"/>
              <a:ext cx="9525" cy="9525"/>
            </a:xfrm>
            <a:custGeom>
              <a:avLst/>
              <a:gdLst>
                <a:gd name="connsiteX0" fmla="*/ 7144 w 9525"/>
                <a:gd name="connsiteY0" fmla="*/ 9159 h 9525"/>
                <a:gd name="connsiteX1" fmla="*/ 9049 w 9525"/>
                <a:gd name="connsiteY1" fmla="*/ 8206 h 9525"/>
                <a:gd name="connsiteX2" fmla="*/ 7144 w 9525"/>
                <a:gd name="connsiteY2" fmla="*/ 9159 h 9525"/>
              </a:gdLst>
              <a:ahLst/>
              <a:cxnLst>
                <a:cxn ang="0">
                  <a:pos x="connsiteX0" y="connsiteY0"/>
                </a:cxn>
                <a:cxn ang="0">
                  <a:pos x="connsiteX1" y="connsiteY1"/>
                </a:cxn>
                <a:cxn ang="0">
                  <a:pos x="connsiteX2" y="connsiteY2"/>
                </a:cxn>
              </a:cxnLst>
              <a:rect l="l" t="t" r="r" b="b"/>
              <a:pathLst>
                <a:path w="9525" h="9525">
                  <a:moveTo>
                    <a:pt x="7144" y="9159"/>
                  </a:moveTo>
                  <a:cubicBezTo>
                    <a:pt x="8096" y="10111"/>
                    <a:pt x="9049" y="9159"/>
                    <a:pt x="9049" y="8206"/>
                  </a:cubicBezTo>
                  <a:cubicBezTo>
                    <a:pt x="9049" y="5349"/>
                    <a:pt x="8096" y="9159"/>
                    <a:pt x="7144" y="9159"/>
                  </a:cubicBezTo>
                  <a:close/>
                </a:path>
              </a:pathLst>
            </a:custGeom>
            <a:grpFill/>
            <a:ln w="9525"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4A136A2E-5081-444D-8B07-6231FE0F6A04}"/>
                </a:ext>
              </a:extLst>
            </p:cNvPr>
            <p:cNvSpPr/>
            <p:nvPr/>
          </p:nvSpPr>
          <p:spPr>
            <a:xfrm>
              <a:off x="7141051" y="11777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17621"/>
                    <a:pt x="8414" y="10954"/>
                    <a:pt x="8414" y="7144"/>
                  </a:cubicBezTo>
                  <a:close/>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87309FAD-C379-4E5F-9EBD-43264AA86AB3}"/>
                </a:ext>
              </a:extLst>
            </p:cNvPr>
            <p:cNvSpPr/>
            <p:nvPr/>
          </p:nvSpPr>
          <p:spPr>
            <a:xfrm>
              <a:off x="7143274" y="118062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966377CB-F016-4CCB-B866-66C775567B92}"/>
                </a:ext>
              </a:extLst>
            </p:cNvPr>
            <p:cNvSpPr/>
            <p:nvPr/>
          </p:nvSpPr>
          <p:spPr>
            <a:xfrm>
              <a:off x="7142321" y="11768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BB4BA269-81C1-4CF0-96FB-C60252D67547}"/>
                </a:ext>
              </a:extLst>
            </p:cNvPr>
            <p:cNvSpPr/>
            <p:nvPr/>
          </p:nvSpPr>
          <p:spPr>
            <a:xfrm>
              <a:off x="7107079" y="1096181"/>
              <a:ext cx="9525" cy="9525"/>
            </a:xfrm>
            <a:custGeom>
              <a:avLst/>
              <a:gdLst>
                <a:gd name="connsiteX0" fmla="*/ 9049 w 9525"/>
                <a:gd name="connsiteY0" fmla="*/ 8718 h 9525"/>
                <a:gd name="connsiteX1" fmla="*/ 7144 w 9525"/>
                <a:gd name="connsiteY1" fmla="*/ 7766 h 9525"/>
                <a:gd name="connsiteX2" fmla="*/ 9049 w 9525"/>
                <a:gd name="connsiteY2" fmla="*/ 8718 h 9525"/>
              </a:gdLst>
              <a:ahLst/>
              <a:cxnLst>
                <a:cxn ang="0">
                  <a:pos x="connsiteX0" y="connsiteY0"/>
                </a:cxn>
                <a:cxn ang="0">
                  <a:pos x="connsiteX1" y="connsiteY1"/>
                </a:cxn>
                <a:cxn ang="0">
                  <a:pos x="connsiteX2" y="connsiteY2"/>
                </a:cxn>
              </a:cxnLst>
              <a:rect l="l" t="t" r="r" b="b"/>
              <a:pathLst>
                <a:path w="9525" h="9525">
                  <a:moveTo>
                    <a:pt x="9049" y="8718"/>
                  </a:moveTo>
                  <a:cubicBezTo>
                    <a:pt x="9049" y="5861"/>
                    <a:pt x="8096" y="7766"/>
                    <a:pt x="7144" y="7766"/>
                  </a:cubicBezTo>
                  <a:cubicBezTo>
                    <a:pt x="7144" y="8718"/>
                    <a:pt x="8096" y="9671"/>
                    <a:pt x="9049" y="8718"/>
                  </a:cubicBezTo>
                  <a:close/>
                </a:path>
              </a:pathLst>
            </a:custGeom>
            <a:grp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C36B0D5F-3A26-4C27-8B33-982232A7D5CE}"/>
                </a:ext>
              </a:extLst>
            </p:cNvPr>
            <p:cNvSpPr/>
            <p:nvPr/>
          </p:nvSpPr>
          <p:spPr>
            <a:xfrm>
              <a:off x="7057549" y="1098708"/>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1BBC688F-C47B-4F4A-8434-96C9F55656E8}"/>
                </a:ext>
              </a:extLst>
            </p:cNvPr>
            <p:cNvSpPr/>
            <p:nvPr/>
          </p:nvSpPr>
          <p:spPr>
            <a:xfrm>
              <a:off x="7028974" y="116919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62FCB2EC-327A-4103-9CE6-7A950470F8D1}"/>
                </a:ext>
              </a:extLst>
            </p:cNvPr>
            <p:cNvSpPr/>
            <p:nvPr/>
          </p:nvSpPr>
          <p:spPr>
            <a:xfrm>
              <a:off x="7026592" y="1170146"/>
              <a:ext cx="9525" cy="9525"/>
            </a:xfrm>
            <a:custGeom>
              <a:avLst/>
              <a:gdLst>
                <a:gd name="connsiteX0" fmla="*/ 8573 w 9525"/>
                <a:gd name="connsiteY0" fmla="*/ 7144 h 9525"/>
                <a:gd name="connsiteX1" fmla="*/ 8573 w 9525"/>
                <a:gd name="connsiteY1" fmla="*/ 7144 h 9525"/>
              </a:gdLst>
              <a:ahLst/>
              <a:cxnLst>
                <a:cxn ang="0">
                  <a:pos x="connsiteX0" y="connsiteY0"/>
                </a:cxn>
                <a:cxn ang="0">
                  <a:pos x="connsiteX1" y="connsiteY1"/>
                </a:cxn>
              </a:cxnLst>
              <a:rect l="l" t="t" r="r" b="b"/>
              <a:pathLst>
                <a:path w="9525" h="9525">
                  <a:moveTo>
                    <a:pt x="8573" y="7144"/>
                  </a:moveTo>
                  <a:cubicBezTo>
                    <a:pt x="6667" y="11906"/>
                    <a:pt x="6667" y="10954"/>
                    <a:pt x="8573" y="7144"/>
                  </a:cubicBezTo>
                  <a:close/>
                </a:path>
              </a:pathLst>
            </a:custGeom>
            <a:grp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7785A348-A1D9-4FCA-9D84-19C98A46AE10}"/>
                </a:ext>
              </a:extLst>
            </p:cNvPr>
            <p:cNvSpPr/>
            <p:nvPr/>
          </p:nvSpPr>
          <p:spPr>
            <a:xfrm>
              <a:off x="7241381" y="6872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7144" y="7144"/>
                    <a:pt x="7144" y="7144"/>
                  </a:cubicBezTo>
                  <a:close/>
                </a:path>
              </a:pathLst>
            </a:custGeom>
            <a:grp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242F0C84-BAA9-4311-A33A-1B31052A12DB}"/>
                </a:ext>
              </a:extLst>
            </p:cNvPr>
            <p:cNvSpPr/>
            <p:nvPr/>
          </p:nvSpPr>
          <p:spPr>
            <a:xfrm>
              <a:off x="7242697" y="683398"/>
              <a:ext cx="9525" cy="9525"/>
            </a:xfrm>
            <a:custGeom>
              <a:avLst/>
              <a:gdLst>
                <a:gd name="connsiteX0" fmla="*/ 11543 w 9525"/>
                <a:gd name="connsiteY0" fmla="*/ 9069 h 9525"/>
                <a:gd name="connsiteX1" fmla="*/ 11543 w 9525"/>
                <a:gd name="connsiteY1" fmla="*/ 9069 h 9525"/>
              </a:gdLst>
              <a:ahLst/>
              <a:cxnLst>
                <a:cxn ang="0">
                  <a:pos x="connsiteX0" y="connsiteY0"/>
                </a:cxn>
                <a:cxn ang="0">
                  <a:pos x="connsiteX1" y="connsiteY1"/>
                </a:cxn>
              </a:cxnLst>
              <a:rect l="l" t="t" r="r" b="b"/>
              <a:pathLst>
                <a:path w="9525" h="9525">
                  <a:moveTo>
                    <a:pt x="11543" y="9069"/>
                  </a:moveTo>
                  <a:cubicBezTo>
                    <a:pt x="3923" y="5259"/>
                    <a:pt x="7733" y="8117"/>
                    <a:pt x="11543" y="9069"/>
                  </a:cubicBezTo>
                  <a:close/>
                </a:path>
              </a:pathLst>
            </a:custGeom>
            <a:grp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B337E394-172B-4CF9-90A7-B9D75FF3D492}"/>
                </a:ext>
              </a:extLst>
            </p:cNvPr>
            <p:cNvSpPr/>
            <p:nvPr/>
          </p:nvSpPr>
          <p:spPr>
            <a:xfrm>
              <a:off x="7254716" y="6386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76AEEA04-8E70-4C10-AFE9-0C862810B610}"/>
                </a:ext>
              </a:extLst>
            </p:cNvPr>
            <p:cNvSpPr/>
            <p:nvPr/>
          </p:nvSpPr>
          <p:spPr>
            <a:xfrm>
              <a:off x="7254716" y="6091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F64AC07D-CB7C-4C28-979C-3B503793CC07}"/>
                </a:ext>
              </a:extLst>
            </p:cNvPr>
            <p:cNvSpPr/>
            <p:nvPr/>
          </p:nvSpPr>
          <p:spPr>
            <a:xfrm>
              <a:off x="7258526" y="6034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D8BD1163-CDB3-4484-825A-158D5B5FC86C}"/>
                </a:ext>
              </a:extLst>
            </p:cNvPr>
            <p:cNvSpPr/>
            <p:nvPr/>
          </p:nvSpPr>
          <p:spPr>
            <a:xfrm>
              <a:off x="7254716" y="63769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56B7B835-C548-43AF-9C93-87F9FBCE3057}"/>
                </a:ext>
              </a:extLst>
            </p:cNvPr>
            <p:cNvSpPr/>
            <p:nvPr/>
          </p:nvSpPr>
          <p:spPr>
            <a:xfrm>
              <a:off x="7240429" y="6777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grpFill/>
            <a:ln w="9525"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1D0A52C3-5832-4B47-9D81-088C8BBC913A}"/>
                </a:ext>
              </a:extLst>
            </p:cNvPr>
            <p:cNvSpPr/>
            <p:nvPr/>
          </p:nvSpPr>
          <p:spPr>
            <a:xfrm>
              <a:off x="7257574" y="6510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9049"/>
                    <a:pt x="7144" y="7144"/>
                  </a:cubicBezTo>
                  <a:close/>
                </a:path>
              </a:pathLst>
            </a:custGeom>
            <a:grpFill/>
            <a:ln w="9525"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CC471402-F9B8-40FC-8224-674265500EC1}"/>
                </a:ext>
              </a:extLst>
            </p:cNvPr>
            <p:cNvSpPr/>
            <p:nvPr/>
          </p:nvSpPr>
          <p:spPr>
            <a:xfrm>
              <a:off x="7254811" y="661087"/>
              <a:ext cx="9525" cy="9525"/>
            </a:xfrm>
            <a:custGeom>
              <a:avLst/>
              <a:gdLst>
                <a:gd name="connsiteX0" fmla="*/ 9907 w 9525"/>
                <a:gd name="connsiteY0" fmla="*/ 7567 h 9525"/>
                <a:gd name="connsiteX1" fmla="*/ 9907 w 9525"/>
                <a:gd name="connsiteY1" fmla="*/ 7567 h 9525"/>
              </a:gdLst>
              <a:ahLst/>
              <a:cxnLst>
                <a:cxn ang="0">
                  <a:pos x="connsiteX0" y="connsiteY0"/>
                </a:cxn>
                <a:cxn ang="0">
                  <a:pos x="connsiteX1" y="connsiteY1"/>
                </a:cxn>
              </a:cxnLst>
              <a:rect l="l" t="t" r="r" b="b"/>
              <a:pathLst>
                <a:path w="9525" h="9525">
                  <a:moveTo>
                    <a:pt x="9907" y="7567"/>
                  </a:moveTo>
                  <a:cubicBezTo>
                    <a:pt x="10859" y="6615"/>
                    <a:pt x="3239" y="7567"/>
                    <a:pt x="9907" y="7567"/>
                  </a:cubicBezTo>
                  <a:close/>
                </a:path>
              </a:pathLst>
            </a:custGeom>
            <a:grp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372ED80E-533E-437E-9D04-D143C7971450}"/>
                </a:ext>
              </a:extLst>
            </p:cNvPr>
            <p:cNvSpPr/>
            <p:nvPr/>
          </p:nvSpPr>
          <p:spPr>
            <a:xfrm>
              <a:off x="7251859" y="6767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8445253E-9B8E-45C8-9660-E8A5C28878EA}"/>
                </a:ext>
              </a:extLst>
            </p:cNvPr>
            <p:cNvSpPr/>
            <p:nvPr/>
          </p:nvSpPr>
          <p:spPr>
            <a:xfrm>
              <a:off x="7258526" y="644366"/>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AD653C83-8369-42F3-B64F-0A038D4EB99E}"/>
                </a:ext>
              </a:extLst>
            </p:cNvPr>
            <p:cNvSpPr/>
            <p:nvPr/>
          </p:nvSpPr>
          <p:spPr>
            <a:xfrm>
              <a:off x="7245191" y="3719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01B1A276-0ACD-4E65-83E7-0D151A2E54A4}"/>
                </a:ext>
              </a:extLst>
            </p:cNvPr>
            <p:cNvSpPr/>
            <p:nvPr/>
          </p:nvSpPr>
          <p:spPr>
            <a:xfrm>
              <a:off x="7254716" y="2290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grp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39642B41-39C1-47B5-BE98-9D905D0E7A16}"/>
                </a:ext>
              </a:extLst>
            </p:cNvPr>
            <p:cNvSpPr/>
            <p:nvPr/>
          </p:nvSpPr>
          <p:spPr>
            <a:xfrm>
              <a:off x="7261384" y="5948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51150C89-3C1C-4210-95C7-52B5EC09B48E}"/>
                </a:ext>
              </a:extLst>
            </p:cNvPr>
            <p:cNvSpPr/>
            <p:nvPr/>
          </p:nvSpPr>
          <p:spPr>
            <a:xfrm>
              <a:off x="7253764" y="512723"/>
              <a:ext cx="19050" cy="9525"/>
            </a:xfrm>
            <a:custGeom>
              <a:avLst/>
              <a:gdLst>
                <a:gd name="connsiteX0" fmla="*/ 12859 w 19050"/>
                <a:gd name="connsiteY0" fmla="*/ 8294 h 9525"/>
                <a:gd name="connsiteX1" fmla="*/ 7144 w 19050"/>
                <a:gd name="connsiteY1" fmla="*/ 7341 h 9525"/>
                <a:gd name="connsiteX2" fmla="*/ 12859 w 19050"/>
                <a:gd name="connsiteY2" fmla="*/ 8294 h 9525"/>
              </a:gdLst>
              <a:ahLst/>
              <a:cxnLst>
                <a:cxn ang="0">
                  <a:pos x="connsiteX0" y="connsiteY0"/>
                </a:cxn>
                <a:cxn ang="0">
                  <a:pos x="connsiteX1" y="connsiteY1"/>
                </a:cxn>
                <a:cxn ang="0">
                  <a:pos x="connsiteX2" y="connsiteY2"/>
                </a:cxn>
              </a:cxnLst>
              <a:rect l="l" t="t" r="r" b="b"/>
              <a:pathLst>
                <a:path w="19050" h="9525">
                  <a:moveTo>
                    <a:pt x="12859" y="8294"/>
                  </a:moveTo>
                  <a:cubicBezTo>
                    <a:pt x="10001" y="9246"/>
                    <a:pt x="10001" y="6389"/>
                    <a:pt x="7144" y="7341"/>
                  </a:cubicBezTo>
                  <a:cubicBezTo>
                    <a:pt x="8096" y="7341"/>
                    <a:pt x="11906" y="9246"/>
                    <a:pt x="12859" y="8294"/>
                  </a:cubicBezTo>
                  <a:close/>
                </a:path>
              </a:pathLst>
            </a:custGeom>
            <a:grp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6C35D54A-2F6B-46AA-9C36-7DD05A6B7F20}"/>
                </a:ext>
              </a:extLst>
            </p:cNvPr>
            <p:cNvSpPr/>
            <p:nvPr/>
          </p:nvSpPr>
          <p:spPr>
            <a:xfrm>
              <a:off x="7240429" y="6777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BA0A764C-9F9D-449C-9EEA-9ECFDE10B717}"/>
                </a:ext>
              </a:extLst>
            </p:cNvPr>
            <p:cNvSpPr/>
            <p:nvPr/>
          </p:nvSpPr>
          <p:spPr>
            <a:xfrm>
              <a:off x="7253340" y="5129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686FB22D-7D59-4240-A432-37770CB4F3AE}"/>
                </a:ext>
              </a:extLst>
            </p:cNvPr>
            <p:cNvSpPr/>
            <p:nvPr/>
          </p:nvSpPr>
          <p:spPr>
            <a:xfrm>
              <a:off x="7257574" y="57388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06F0747A-BB5D-4B22-9751-3DC39160423D}"/>
                </a:ext>
              </a:extLst>
            </p:cNvPr>
            <p:cNvSpPr/>
            <p:nvPr/>
          </p:nvSpPr>
          <p:spPr>
            <a:xfrm>
              <a:off x="7255669" y="589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93AC92B7-B23C-4AC8-BB0E-6CB4F8142C69}"/>
                </a:ext>
              </a:extLst>
            </p:cNvPr>
            <p:cNvSpPr/>
            <p:nvPr/>
          </p:nvSpPr>
          <p:spPr>
            <a:xfrm>
              <a:off x="7254046" y="565414"/>
              <a:ext cx="9525" cy="9525"/>
            </a:xfrm>
            <a:custGeom>
              <a:avLst/>
              <a:gdLst>
                <a:gd name="connsiteX0" fmla="*/ 7814 w 9525"/>
                <a:gd name="connsiteY0" fmla="*/ 7990 h 9525"/>
                <a:gd name="connsiteX1" fmla="*/ 7814 w 9525"/>
                <a:gd name="connsiteY1" fmla="*/ 7990 h 9525"/>
              </a:gdLst>
              <a:ahLst/>
              <a:cxnLst>
                <a:cxn ang="0">
                  <a:pos x="connsiteX0" y="connsiteY0"/>
                </a:cxn>
                <a:cxn ang="0">
                  <a:pos x="connsiteX1" y="connsiteY1"/>
                </a:cxn>
              </a:cxnLst>
              <a:rect l="l" t="t" r="r" b="b"/>
              <a:pathLst>
                <a:path w="9525" h="9525">
                  <a:moveTo>
                    <a:pt x="7814" y="7990"/>
                  </a:moveTo>
                  <a:cubicBezTo>
                    <a:pt x="8767" y="6085"/>
                    <a:pt x="5910" y="7990"/>
                    <a:pt x="7814" y="7990"/>
                  </a:cubicBezTo>
                  <a:close/>
                </a:path>
              </a:pathLst>
            </a:custGeom>
            <a:grp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5BE90349-C9A6-40D0-A220-A8530F309EE6}"/>
                </a:ext>
              </a:extLst>
            </p:cNvPr>
            <p:cNvSpPr/>
            <p:nvPr/>
          </p:nvSpPr>
          <p:spPr>
            <a:xfrm>
              <a:off x="7253340" y="55768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grp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99AE112-0FF1-450C-88C3-A3E86C473552}"/>
                </a:ext>
              </a:extLst>
            </p:cNvPr>
            <p:cNvSpPr/>
            <p:nvPr/>
          </p:nvSpPr>
          <p:spPr>
            <a:xfrm>
              <a:off x="7248049" y="395340"/>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7567"/>
                    <a:pt x="10001" y="7567"/>
                  </a:cubicBezTo>
                  <a:cubicBezTo>
                    <a:pt x="8096" y="7567"/>
                    <a:pt x="7144" y="6615"/>
                    <a:pt x="7144" y="7567"/>
                  </a:cubicBezTo>
                  <a:close/>
                </a:path>
              </a:pathLst>
            </a:custGeom>
            <a:grp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E7909990-85EF-495B-BC27-E0F93255ED0A}"/>
                </a:ext>
              </a:extLst>
            </p:cNvPr>
            <p:cNvSpPr/>
            <p:nvPr/>
          </p:nvSpPr>
          <p:spPr>
            <a:xfrm>
              <a:off x="7240111" y="67770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E580D75B-8AFF-4AB6-9316-C8819175776C}"/>
                </a:ext>
              </a:extLst>
            </p:cNvPr>
            <p:cNvSpPr/>
            <p:nvPr/>
          </p:nvSpPr>
          <p:spPr>
            <a:xfrm>
              <a:off x="7231856" y="56530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670CD014-9838-4BC2-831A-820E3D4CBA35}"/>
                </a:ext>
              </a:extLst>
            </p:cNvPr>
            <p:cNvSpPr/>
            <p:nvPr/>
          </p:nvSpPr>
          <p:spPr>
            <a:xfrm>
              <a:off x="7244239" y="4538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5EE7F7A2-2F1F-4270-B76A-5BD16D8EC156}"/>
                </a:ext>
              </a:extLst>
            </p:cNvPr>
            <p:cNvSpPr/>
            <p:nvPr/>
          </p:nvSpPr>
          <p:spPr>
            <a:xfrm>
              <a:off x="7231856" y="5601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9049" y="6615"/>
                    <a:pt x="7144" y="7567"/>
                  </a:cubicBezTo>
                  <a:close/>
                </a:path>
              </a:pathLst>
            </a:custGeom>
            <a:grp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6A8C411D-116B-45EE-8858-BFBF6467B36F}"/>
                </a:ext>
              </a:extLst>
            </p:cNvPr>
            <p:cNvSpPr/>
            <p:nvPr/>
          </p:nvSpPr>
          <p:spPr>
            <a:xfrm>
              <a:off x="7250906" y="395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134E482A-6D9A-4803-8844-A371DB41D177}"/>
                </a:ext>
              </a:extLst>
            </p:cNvPr>
            <p:cNvSpPr/>
            <p:nvPr/>
          </p:nvSpPr>
          <p:spPr>
            <a:xfrm>
              <a:off x="7236619" y="229984"/>
              <a:ext cx="47625" cy="466725"/>
            </a:xfrm>
            <a:custGeom>
              <a:avLst/>
              <a:gdLst>
                <a:gd name="connsiteX0" fmla="*/ 14764 w 47625"/>
                <a:gd name="connsiteY0" fmla="*/ 164351 h 466725"/>
                <a:gd name="connsiteX1" fmla="*/ 17621 w 47625"/>
                <a:gd name="connsiteY1" fmla="*/ 173876 h 466725"/>
                <a:gd name="connsiteX2" fmla="*/ 16669 w 47625"/>
                <a:gd name="connsiteY2" fmla="*/ 369138 h 466725"/>
                <a:gd name="connsiteX3" fmla="*/ 15716 w 47625"/>
                <a:gd name="connsiteY3" fmla="*/ 459626 h 466725"/>
                <a:gd name="connsiteX4" fmla="*/ 13811 w 47625"/>
                <a:gd name="connsiteY4" fmla="*/ 458673 h 466725"/>
                <a:gd name="connsiteX5" fmla="*/ 16669 w 47625"/>
                <a:gd name="connsiteY5" fmla="*/ 458673 h 466725"/>
                <a:gd name="connsiteX6" fmla="*/ 25241 w 47625"/>
                <a:gd name="connsiteY6" fmla="*/ 415811 h 466725"/>
                <a:gd name="connsiteX7" fmla="*/ 21431 w 47625"/>
                <a:gd name="connsiteY7" fmla="*/ 387236 h 466725"/>
                <a:gd name="connsiteX8" fmla="*/ 30956 w 47625"/>
                <a:gd name="connsiteY8" fmla="*/ 359613 h 466725"/>
                <a:gd name="connsiteX9" fmla="*/ 46196 w 47625"/>
                <a:gd name="connsiteY9" fmla="*/ 197688 h 466725"/>
                <a:gd name="connsiteX10" fmla="*/ 44291 w 47625"/>
                <a:gd name="connsiteY10" fmla="*/ 190068 h 466725"/>
                <a:gd name="connsiteX11" fmla="*/ 34766 w 47625"/>
                <a:gd name="connsiteY11" fmla="*/ 7188 h 466725"/>
                <a:gd name="connsiteX12" fmla="*/ 15716 w 47625"/>
                <a:gd name="connsiteY12" fmla="*/ 140538 h 466725"/>
                <a:gd name="connsiteX13" fmla="*/ 16669 w 47625"/>
                <a:gd name="connsiteY13" fmla="*/ 141491 h 466725"/>
                <a:gd name="connsiteX14" fmla="*/ 15716 w 47625"/>
                <a:gd name="connsiteY14" fmla="*/ 143396 h 466725"/>
                <a:gd name="connsiteX15" fmla="*/ 14764 w 47625"/>
                <a:gd name="connsiteY15" fmla="*/ 164351 h 466725"/>
                <a:gd name="connsiteX16" fmla="*/ 23336 w 47625"/>
                <a:gd name="connsiteY16" fmla="*/ 192926 h 466725"/>
                <a:gd name="connsiteX17" fmla="*/ 23336 w 47625"/>
                <a:gd name="connsiteY17" fmla="*/ 192926 h 466725"/>
                <a:gd name="connsiteX18" fmla="*/ 23336 w 47625"/>
                <a:gd name="connsiteY18" fmla="*/ 195783 h 466725"/>
                <a:gd name="connsiteX19" fmla="*/ 23336 w 47625"/>
                <a:gd name="connsiteY19" fmla="*/ 195783 h 466725"/>
                <a:gd name="connsiteX20" fmla="*/ 43339 w 47625"/>
                <a:gd name="connsiteY20" fmla="*/ 191021 h 466725"/>
                <a:gd name="connsiteX21" fmla="*/ 43339 w 47625"/>
                <a:gd name="connsiteY21" fmla="*/ 19102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625" h="466725">
                  <a:moveTo>
                    <a:pt x="14764" y="164351"/>
                  </a:moveTo>
                  <a:cubicBezTo>
                    <a:pt x="14764" y="173876"/>
                    <a:pt x="38576" y="170066"/>
                    <a:pt x="17621" y="173876"/>
                  </a:cubicBezTo>
                  <a:cubicBezTo>
                    <a:pt x="19526" y="171018"/>
                    <a:pt x="-6191" y="370091"/>
                    <a:pt x="16669" y="369138"/>
                  </a:cubicBezTo>
                  <a:cubicBezTo>
                    <a:pt x="10954" y="369138"/>
                    <a:pt x="18574" y="460578"/>
                    <a:pt x="15716" y="459626"/>
                  </a:cubicBezTo>
                  <a:cubicBezTo>
                    <a:pt x="17621" y="458673"/>
                    <a:pt x="16669" y="458673"/>
                    <a:pt x="13811" y="458673"/>
                  </a:cubicBezTo>
                  <a:cubicBezTo>
                    <a:pt x="14764" y="457721"/>
                    <a:pt x="15716" y="456768"/>
                    <a:pt x="16669" y="458673"/>
                  </a:cubicBezTo>
                  <a:cubicBezTo>
                    <a:pt x="30004" y="458673"/>
                    <a:pt x="25241" y="415811"/>
                    <a:pt x="25241" y="415811"/>
                  </a:cubicBezTo>
                  <a:cubicBezTo>
                    <a:pt x="28099" y="396761"/>
                    <a:pt x="32861" y="397713"/>
                    <a:pt x="21431" y="387236"/>
                  </a:cubicBezTo>
                  <a:cubicBezTo>
                    <a:pt x="23336" y="382473"/>
                    <a:pt x="39529" y="365328"/>
                    <a:pt x="30956" y="359613"/>
                  </a:cubicBezTo>
                  <a:cubicBezTo>
                    <a:pt x="1429" y="366281"/>
                    <a:pt x="52864" y="200546"/>
                    <a:pt x="46196" y="197688"/>
                  </a:cubicBezTo>
                  <a:cubicBezTo>
                    <a:pt x="37624" y="192926"/>
                    <a:pt x="43339" y="194831"/>
                    <a:pt x="44291" y="190068"/>
                  </a:cubicBezTo>
                  <a:cubicBezTo>
                    <a:pt x="32861" y="190068"/>
                    <a:pt x="35719" y="22428"/>
                    <a:pt x="34766" y="7188"/>
                  </a:cubicBezTo>
                  <a:cubicBezTo>
                    <a:pt x="31909" y="4331"/>
                    <a:pt x="15716" y="139586"/>
                    <a:pt x="15716" y="140538"/>
                  </a:cubicBezTo>
                  <a:cubicBezTo>
                    <a:pt x="15716" y="141491"/>
                    <a:pt x="19526" y="143396"/>
                    <a:pt x="16669" y="141491"/>
                  </a:cubicBezTo>
                  <a:cubicBezTo>
                    <a:pt x="18574" y="142443"/>
                    <a:pt x="18574" y="143396"/>
                    <a:pt x="15716" y="143396"/>
                  </a:cubicBezTo>
                  <a:cubicBezTo>
                    <a:pt x="20479" y="151016"/>
                    <a:pt x="14764" y="159588"/>
                    <a:pt x="14764" y="164351"/>
                  </a:cubicBezTo>
                  <a:close/>
                  <a:moveTo>
                    <a:pt x="23336" y="192926"/>
                  </a:moveTo>
                  <a:cubicBezTo>
                    <a:pt x="23336" y="192926"/>
                    <a:pt x="22384" y="191973"/>
                    <a:pt x="23336" y="192926"/>
                  </a:cubicBezTo>
                  <a:close/>
                  <a:moveTo>
                    <a:pt x="23336" y="195783"/>
                  </a:moveTo>
                  <a:cubicBezTo>
                    <a:pt x="23336" y="193878"/>
                    <a:pt x="27146" y="193878"/>
                    <a:pt x="23336" y="195783"/>
                  </a:cubicBezTo>
                  <a:close/>
                  <a:moveTo>
                    <a:pt x="43339" y="191021"/>
                  </a:moveTo>
                  <a:cubicBezTo>
                    <a:pt x="43339" y="191973"/>
                    <a:pt x="39529" y="190068"/>
                    <a:pt x="43339" y="191021"/>
                  </a:cubicBezTo>
                  <a:close/>
                </a:path>
              </a:pathLst>
            </a:custGeom>
            <a:grp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9D82C91E-FEB5-4D9A-A4C6-08BB5F77FB6A}"/>
                </a:ext>
              </a:extLst>
            </p:cNvPr>
            <p:cNvSpPr/>
            <p:nvPr/>
          </p:nvSpPr>
          <p:spPr>
            <a:xfrm>
              <a:off x="7268289" y="41290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03D0A299-F0D8-4AD9-BE23-E47D78531937}"/>
                </a:ext>
              </a:extLst>
            </p:cNvPr>
            <p:cNvSpPr/>
            <p:nvPr/>
          </p:nvSpPr>
          <p:spPr>
            <a:xfrm>
              <a:off x="7253870" y="63865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6" y="7144"/>
                    <a:pt x="7990" y="7144"/>
                  </a:cubicBezTo>
                  <a:close/>
                </a:path>
              </a:pathLst>
            </a:custGeom>
            <a:grp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B2728455-3410-47C4-8E30-B992AF3BADAE}"/>
                </a:ext>
              </a:extLst>
            </p:cNvPr>
            <p:cNvSpPr/>
            <p:nvPr/>
          </p:nvSpPr>
          <p:spPr>
            <a:xfrm>
              <a:off x="7243286" y="4510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7144" y="7144"/>
                    <a:pt x="7144" y="7144"/>
                  </a:cubicBezTo>
                  <a:close/>
                </a:path>
              </a:pathLst>
            </a:custGeom>
            <a:grp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5B0934BF-D4FA-4233-B37E-CD7F6ED58F48}"/>
                </a:ext>
              </a:extLst>
            </p:cNvPr>
            <p:cNvSpPr/>
            <p:nvPr/>
          </p:nvSpPr>
          <p:spPr>
            <a:xfrm>
              <a:off x="7244239" y="6519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1EE70047-FF78-4E05-A442-54581CC32A28}"/>
                </a:ext>
              </a:extLst>
            </p:cNvPr>
            <p:cNvSpPr/>
            <p:nvPr/>
          </p:nvSpPr>
          <p:spPr>
            <a:xfrm>
              <a:off x="7243286" y="65865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7144"/>
                    <a:pt x="7144" y="7144"/>
                    <a:pt x="8096" y="7144"/>
                  </a:cubicBezTo>
                  <a:close/>
                </a:path>
              </a:pathLst>
            </a:custGeom>
            <a:grp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2AA83EC6-9A13-43C8-882F-88A57774C769}"/>
                </a:ext>
              </a:extLst>
            </p:cNvPr>
            <p:cNvSpPr/>
            <p:nvPr/>
          </p:nvSpPr>
          <p:spPr>
            <a:xfrm>
              <a:off x="7242334" y="6624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8096"/>
                    <a:pt x="7144" y="7144"/>
                  </a:cubicBezTo>
                  <a:close/>
                </a:path>
              </a:pathLst>
            </a:custGeom>
            <a:grp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F67CEFD9-15C1-47D5-A2BB-45AE703CD485}"/>
                </a:ext>
              </a:extLst>
            </p:cNvPr>
            <p:cNvSpPr/>
            <p:nvPr/>
          </p:nvSpPr>
          <p:spPr>
            <a:xfrm>
              <a:off x="7235904" y="590602"/>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7858" y="7567"/>
                    <a:pt x="7858" y="7567"/>
                    <a:pt x="7858" y="7567"/>
                  </a:cubicBezTo>
                  <a:cubicBezTo>
                    <a:pt x="6906" y="6615"/>
                    <a:pt x="6906" y="7567"/>
                    <a:pt x="7858" y="7567"/>
                  </a:cubicBezTo>
                  <a:close/>
                </a:path>
              </a:pathLst>
            </a:custGeom>
            <a:grp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88FEB01F-2F9E-4143-B8EC-8BEC6BEFC219}"/>
                </a:ext>
              </a:extLst>
            </p:cNvPr>
            <p:cNvSpPr/>
            <p:nvPr/>
          </p:nvSpPr>
          <p:spPr>
            <a:xfrm>
              <a:off x="7243286" y="61102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cubicBezTo>
                    <a:pt x="7144" y="8096"/>
                    <a:pt x="7144" y="8096"/>
                    <a:pt x="8096" y="8096"/>
                  </a:cubicBezTo>
                  <a:close/>
                </a:path>
              </a:pathLst>
            </a:custGeom>
            <a:grp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5798D515-0132-474F-AD54-FBBD28A24447}"/>
                </a:ext>
              </a:extLst>
            </p:cNvPr>
            <p:cNvSpPr/>
            <p:nvPr/>
          </p:nvSpPr>
          <p:spPr>
            <a:xfrm>
              <a:off x="7231856" y="566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93CE5D94-E10F-4BE9-A9A4-15B0851FDD4D}"/>
                </a:ext>
              </a:extLst>
            </p:cNvPr>
            <p:cNvSpPr/>
            <p:nvPr/>
          </p:nvSpPr>
          <p:spPr>
            <a:xfrm>
              <a:off x="7242863" y="61102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8096"/>
                    <a:pt x="7567" y="8096"/>
                  </a:cubicBezTo>
                  <a:cubicBezTo>
                    <a:pt x="7567" y="7144"/>
                    <a:pt x="7567" y="7144"/>
                    <a:pt x="7567" y="7144"/>
                  </a:cubicBezTo>
                  <a:close/>
                </a:path>
              </a:pathLst>
            </a:custGeom>
            <a:grp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5045ED70-E0FC-450A-9E9B-C7C9FB94C54D}"/>
                </a:ext>
              </a:extLst>
            </p:cNvPr>
            <p:cNvSpPr/>
            <p:nvPr/>
          </p:nvSpPr>
          <p:spPr>
            <a:xfrm>
              <a:off x="7239476" y="6815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6145584F-4B1F-4FAF-93C7-50175326DB06}"/>
                </a:ext>
              </a:extLst>
            </p:cNvPr>
            <p:cNvSpPr/>
            <p:nvPr/>
          </p:nvSpPr>
          <p:spPr>
            <a:xfrm>
              <a:off x="7239476" y="6815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8096"/>
                    <a:pt x="7144" y="7144"/>
                  </a:cubicBezTo>
                  <a:close/>
                </a:path>
              </a:pathLst>
            </a:custGeom>
            <a:grp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3E38AAD6-4ED5-4C71-91EA-CCE3292943D2}"/>
                </a:ext>
              </a:extLst>
            </p:cNvPr>
            <p:cNvSpPr/>
            <p:nvPr/>
          </p:nvSpPr>
          <p:spPr>
            <a:xfrm>
              <a:off x="7240429" y="6824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941DBB3D-00DB-4011-816B-1C1DA4AEC28D}"/>
                </a:ext>
              </a:extLst>
            </p:cNvPr>
            <p:cNvSpPr/>
            <p:nvPr/>
          </p:nvSpPr>
          <p:spPr>
            <a:xfrm>
              <a:off x="7240429" y="67579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8096" y="7144"/>
                    <a:pt x="8096" y="7144"/>
                  </a:cubicBezTo>
                  <a:close/>
                </a:path>
              </a:pathLst>
            </a:custGeom>
            <a:grp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4D47775B-5668-4A63-B745-10686A921282}"/>
                </a:ext>
              </a:extLst>
            </p:cNvPr>
            <p:cNvSpPr/>
            <p:nvPr/>
          </p:nvSpPr>
          <p:spPr>
            <a:xfrm>
              <a:off x="7239872" y="67389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6" y="11906"/>
                    <a:pt x="7700" y="7144"/>
                    <a:pt x="8653" y="7144"/>
                  </a:cubicBezTo>
                  <a:close/>
                </a:path>
              </a:pathLst>
            </a:custGeom>
            <a:grp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049F89BC-A03B-4947-816F-C47AE141CAD8}"/>
                </a:ext>
              </a:extLst>
            </p:cNvPr>
            <p:cNvSpPr/>
            <p:nvPr/>
          </p:nvSpPr>
          <p:spPr>
            <a:xfrm>
              <a:off x="7254716" y="6672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954"/>
                    <a:pt x="7144" y="8096"/>
                    <a:pt x="7144" y="7144"/>
                  </a:cubicBezTo>
                  <a:close/>
                </a:path>
              </a:pathLst>
            </a:custGeom>
            <a:grp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35B4BC3E-B753-4FDB-969B-B8737788671D}"/>
                </a:ext>
              </a:extLst>
            </p:cNvPr>
            <p:cNvSpPr/>
            <p:nvPr/>
          </p:nvSpPr>
          <p:spPr>
            <a:xfrm>
              <a:off x="7256621" y="66246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7144"/>
                    <a:pt x="9049"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85FBC59A-9644-4213-8502-AA310624339F}"/>
                </a:ext>
              </a:extLst>
            </p:cNvPr>
            <p:cNvSpPr/>
            <p:nvPr/>
          </p:nvSpPr>
          <p:spPr>
            <a:xfrm>
              <a:off x="7255669" y="62722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7144"/>
                  </a:lnTo>
                  <a:cubicBezTo>
                    <a:pt x="10001" y="7144"/>
                    <a:pt x="9049" y="7144"/>
                    <a:pt x="7144" y="7144"/>
                  </a:cubicBezTo>
                  <a:close/>
                </a:path>
              </a:pathLst>
            </a:custGeom>
            <a:grp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94C05866-6600-455B-B215-A36460C08703}"/>
                </a:ext>
              </a:extLst>
            </p:cNvPr>
            <p:cNvSpPr/>
            <p:nvPr/>
          </p:nvSpPr>
          <p:spPr>
            <a:xfrm>
              <a:off x="7241487" y="6215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0001"/>
                    <a:pt x="7990" y="7144"/>
                    <a:pt x="7990" y="7144"/>
                  </a:cubicBezTo>
                  <a:close/>
                </a:path>
              </a:pathLst>
            </a:custGeom>
            <a:grp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4C6B9979-B3A6-4901-BB65-7E5E7EF4B975}"/>
                </a:ext>
              </a:extLst>
            </p:cNvPr>
            <p:cNvSpPr/>
            <p:nvPr/>
          </p:nvSpPr>
          <p:spPr>
            <a:xfrm>
              <a:off x="7260156" y="615805"/>
              <a:ext cx="9525" cy="9525"/>
            </a:xfrm>
            <a:custGeom>
              <a:avLst/>
              <a:gdLst>
                <a:gd name="connsiteX0" fmla="*/ 7419 w 9525"/>
                <a:gd name="connsiteY0" fmla="*/ 8082 h 9525"/>
                <a:gd name="connsiteX1" fmla="*/ 7419 w 9525"/>
                <a:gd name="connsiteY1" fmla="*/ 8082 h 9525"/>
              </a:gdLst>
              <a:ahLst/>
              <a:cxnLst>
                <a:cxn ang="0">
                  <a:pos x="connsiteX0" y="connsiteY0"/>
                </a:cxn>
                <a:cxn ang="0">
                  <a:pos x="connsiteX1" y="connsiteY1"/>
                </a:cxn>
              </a:cxnLst>
              <a:rect l="l" t="t" r="r" b="b"/>
              <a:pathLst>
                <a:path w="9525" h="9525">
                  <a:moveTo>
                    <a:pt x="7419" y="8082"/>
                  </a:moveTo>
                  <a:cubicBezTo>
                    <a:pt x="8371" y="9987"/>
                    <a:pt x="6466" y="5225"/>
                    <a:pt x="7419" y="8082"/>
                  </a:cubicBezTo>
                  <a:close/>
                </a:path>
              </a:pathLst>
            </a:custGeom>
            <a:grp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3CED76C5-E7C8-41B8-A761-9D1451B3EAEC}"/>
                </a:ext>
              </a:extLst>
            </p:cNvPr>
            <p:cNvSpPr/>
            <p:nvPr/>
          </p:nvSpPr>
          <p:spPr>
            <a:xfrm>
              <a:off x="7253764" y="55959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7144"/>
                    <a:pt x="10954" y="7144"/>
                    <a:pt x="10001" y="7144"/>
                  </a:cubicBezTo>
                  <a:close/>
                </a:path>
              </a:pathLst>
            </a:custGeom>
            <a:grp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213B2A4F-5378-41C3-B4AB-5CB54D842AC8}"/>
                </a:ext>
              </a:extLst>
            </p:cNvPr>
            <p:cNvSpPr/>
            <p:nvPr/>
          </p:nvSpPr>
          <p:spPr>
            <a:xfrm>
              <a:off x="7253764" y="53387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9049" y="8096"/>
                    <a:pt x="10001" y="7144"/>
                    <a:pt x="8096" y="7144"/>
                  </a:cubicBezTo>
                  <a:cubicBezTo>
                    <a:pt x="8096" y="7144"/>
                    <a:pt x="7144" y="8096"/>
                    <a:pt x="7144" y="8096"/>
                  </a:cubicBezTo>
                  <a:close/>
                </a:path>
              </a:pathLst>
            </a:custGeom>
            <a:grp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E4AC7B91-4CD1-4F92-B8C7-507B497C3F9C}"/>
                </a:ext>
              </a:extLst>
            </p:cNvPr>
            <p:cNvSpPr/>
            <p:nvPr/>
          </p:nvSpPr>
          <p:spPr>
            <a:xfrm>
              <a:off x="7268051" y="4614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7144" y="7144"/>
                    <a:pt x="7144" y="7144"/>
                  </a:cubicBezTo>
                  <a:close/>
                </a:path>
              </a:pathLst>
            </a:custGeom>
            <a:grp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9558FB89-D6A1-4673-90CC-A6E1350858A4}"/>
                </a:ext>
              </a:extLst>
            </p:cNvPr>
            <p:cNvSpPr/>
            <p:nvPr/>
          </p:nvSpPr>
          <p:spPr>
            <a:xfrm>
              <a:off x="7100136" y="741505"/>
              <a:ext cx="9525" cy="9525"/>
            </a:xfrm>
            <a:custGeom>
              <a:avLst/>
              <a:gdLst>
                <a:gd name="connsiteX0" fmla="*/ 7419 w 9525"/>
                <a:gd name="connsiteY0" fmla="*/ 9064 h 9525"/>
                <a:gd name="connsiteX1" fmla="*/ 7419 w 9525"/>
                <a:gd name="connsiteY1" fmla="*/ 9064 h 9525"/>
              </a:gdLst>
              <a:ahLst/>
              <a:cxnLst>
                <a:cxn ang="0">
                  <a:pos x="connsiteX0" y="connsiteY0"/>
                </a:cxn>
                <a:cxn ang="0">
                  <a:pos x="connsiteX1" y="connsiteY1"/>
                </a:cxn>
              </a:cxnLst>
              <a:rect l="l" t="t" r="r" b="b"/>
              <a:pathLst>
                <a:path w="9525" h="9525">
                  <a:moveTo>
                    <a:pt x="7419" y="9064"/>
                  </a:moveTo>
                  <a:cubicBezTo>
                    <a:pt x="6466" y="4302"/>
                    <a:pt x="8371" y="10017"/>
                    <a:pt x="7419" y="9064"/>
                  </a:cubicBezTo>
                  <a:close/>
                </a:path>
              </a:pathLst>
            </a:custGeom>
            <a:grp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DC90509A-9E9E-43F7-A208-194E3EA908F1}"/>
                </a:ext>
              </a:extLst>
            </p:cNvPr>
            <p:cNvSpPr/>
            <p:nvPr/>
          </p:nvSpPr>
          <p:spPr>
            <a:xfrm>
              <a:off x="7096601" y="73771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7621"/>
                    <a:pt x="8096" y="11906"/>
                    <a:pt x="7144" y="7144"/>
                  </a:cubicBezTo>
                  <a:close/>
                </a:path>
              </a:pathLst>
            </a:custGeom>
            <a:grp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CBD20E7F-1C92-4952-8C1E-CE77FBE233E8}"/>
                </a:ext>
              </a:extLst>
            </p:cNvPr>
            <p:cNvSpPr/>
            <p:nvPr/>
          </p:nvSpPr>
          <p:spPr>
            <a:xfrm>
              <a:off x="706326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C9CB6A95-518C-4281-B25F-0BBDBA466610}"/>
                </a:ext>
              </a:extLst>
            </p:cNvPr>
            <p:cNvSpPr/>
            <p:nvPr/>
          </p:nvSpPr>
          <p:spPr>
            <a:xfrm>
              <a:off x="7044214"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3B59E1BC-4565-492C-B70C-FAD00092EC50}"/>
                </a:ext>
              </a:extLst>
            </p:cNvPr>
            <p:cNvSpPr/>
            <p:nvPr/>
          </p:nvSpPr>
          <p:spPr>
            <a:xfrm>
              <a:off x="7038499" y="7539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375B1AF9-1965-4D74-AF65-8D3274E46DE9}"/>
                </a:ext>
              </a:extLst>
            </p:cNvPr>
            <p:cNvSpPr/>
            <p:nvPr/>
          </p:nvSpPr>
          <p:spPr>
            <a:xfrm>
              <a:off x="7062311" y="74437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8096" y="9049"/>
                    <a:pt x="8096" y="8096"/>
                    <a:pt x="8096" y="8096"/>
                  </a:cubicBezTo>
                  <a:close/>
                </a:path>
              </a:pathLst>
            </a:custGeom>
            <a:grp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AC855477-72A6-45CC-A933-4FC6CF3AEABA}"/>
                </a:ext>
              </a:extLst>
            </p:cNvPr>
            <p:cNvSpPr/>
            <p:nvPr/>
          </p:nvSpPr>
          <p:spPr>
            <a:xfrm>
              <a:off x="7094696" y="74652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6BA6C3F2-6947-42E3-BFC5-7C3B56A10DFD}"/>
                </a:ext>
              </a:extLst>
            </p:cNvPr>
            <p:cNvSpPr/>
            <p:nvPr/>
          </p:nvSpPr>
          <p:spPr>
            <a:xfrm>
              <a:off x="7070460" y="737690"/>
              <a:ext cx="9525" cy="9525"/>
            </a:xfrm>
            <a:custGeom>
              <a:avLst/>
              <a:gdLst>
                <a:gd name="connsiteX0" fmla="*/ 7567 w 9525"/>
                <a:gd name="connsiteY0" fmla="*/ 9069 h 9525"/>
                <a:gd name="connsiteX1" fmla="*/ 7567 w 9525"/>
                <a:gd name="connsiteY1" fmla="*/ 9069 h 9525"/>
              </a:gdLst>
              <a:ahLst/>
              <a:cxnLst>
                <a:cxn ang="0">
                  <a:pos x="connsiteX0" y="connsiteY0"/>
                </a:cxn>
                <a:cxn ang="0">
                  <a:pos x="connsiteX1" y="connsiteY1"/>
                </a:cxn>
              </a:cxnLst>
              <a:rect l="l" t="t" r="r" b="b"/>
              <a:pathLst>
                <a:path w="9525" h="9525">
                  <a:moveTo>
                    <a:pt x="7567" y="9069"/>
                  </a:moveTo>
                  <a:cubicBezTo>
                    <a:pt x="7567" y="8117"/>
                    <a:pt x="6615" y="5259"/>
                    <a:pt x="7567" y="9069"/>
                  </a:cubicBezTo>
                  <a:close/>
                </a:path>
              </a:pathLst>
            </a:custGeom>
            <a:grp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AF7839C7-8E01-4AF1-AC68-B46DEBF06A39}"/>
                </a:ext>
              </a:extLst>
            </p:cNvPr>
            <p:cNvSpPr/>
            <p:nvPr/>
          </p:nvSpPr>
          <p:spPr>
            <a:xfrm>
              <a:off x="7077551" y="7358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13811"/>
                    <a:pt x="7144" y="7144"/>
                  </a:cubicBezTo>
                  <a:close/>
                </a:path>
              </a:pathLst>
            </a:custGeom>
            <a:grp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8284AED5-0A24-43D0-B844-64BA1431EC14}"/>
                </a:ext>
              </a:extLst>
            </p:cNvPr>
            <p:cNvSpPr/>
            <p:nvPr/>
          </p:nvSpPr>
          <p:spPr>
            <a:xfrm>
              <a:off x="7089934" y="7367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503A48DC-6157-4A6F-8686-9F33AC31879C}"/>
                </a:ext>
              </a:extLst>
            </p:cNvPr>
            <p:cNvSpPr/>
            <p:nvPr/>
          </p:nvSpPr>
          <p:spPr>
            <a:xfrm>
              <a:off x="7065407" y="740145"/>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6906" y="7567"/>
                    <a:pt x="6906" y="6615"/>
                    <a:pt x="7858" y="7567"/>
                  </a:cubicBezTo>
                  <a:lnTo>
                    <a:pt x="7858" y="7567"/>
                  </a:lnTo>
                  <a:close/>
                </a:path>
              </a:pathLst>
            </a:custGeom>
            <a:grp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7B7C52F4-B6E9-4810-9F04-6A1F1711076E}"/>
                </a:ext>
              </a:extLst>
            </p:cNvPr>
            <p:cNvSpPr/>
            <p:nvPr/>
          </p:nvSpPr>
          <p:spPr>
            <a:xfrm>
              <a:off x="6943249" y="9186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D7D9ED68-49AD-45F1-80F7-4A274850FAA8}"/>
                </a:ext>
              </a:extLst>
            </p:cNvPr>
            <p:cNvSpPr/>
            <p:nvPr/>
          </p:nvSpPr>
          <p:spPr>
            <a:xfrm>
              <a:off x="6925363" y="921396"/>
              <a:ext cx="9525" cy="9525"/>
            </a:xfrm>
            <a:custGeom>
              <a:avLst/>
              <a:gdLst>
                <a:gd name="connsiteX0" fmla="*/ 8837 w 9525"/>
                <a:gd name="connsiteY0" fmla="*/ 8244 h 9525"/>
                <a:gd name="connsiteX1" fmla="*/ 8837 w 9525"/>
                <a:gd name="connsiteY1" fmla="*/ 8244 h 9525"/>
              </a:gdLst>
              <a:ahLst/>
              <a:cxnLst>
                <a:cxn ang="0">
                  <a:pos x="connsiteX0" y="connsiteY0"/>
                </a:cxn>
                <a:cxn ang="0">
                  <a:pos x="connsiteX1" y="connsiteY1"/>
                </a:cxn>
              </a:cxnLst>
              <a:rect l="l" t="t" r="r" b="b"/>
              <a:pathLst>
                <a:path w="9525" h="9525">
                  <a:moveTo>
                    <a:pt x="8837" y="8244"/>
                  </a:moveTo>
                  <a:cubicBezTo>
                    <a:pt x="8837" y="7291"/>
                    <a:pt x="5027" y="6339"/>
                    <a:pt x="8837" y="8244"/>
                  </a:cubicBezTo>
                  <a:close/>
                </a:path>
              </a:pathLst>
            </a:custGeom>
            <a:grp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8E2C57B3-EA9C-4EE7-AD5A-46A719640C3B}"/>
                </a:ext>
              </a:extLst>
            </p:cNvPr>
            <p:cNvSpPr/>
            <p:nvPr/>
          </p:nvSpPr>
          <p:spPr>
            <a:xfrm>
              <a:off x="7030879"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EA0372AE-E8B2-4E2C-B0A7-5101403CDE58}"/>
                </a:ext>
              </a:extLst>
            </p:cNvPr>
            <p:cNvSpPr/>
            <p:nvPr/>
          </p:nvSpPr>
          <p:spPr>
            <a:xfrm>
              <a:off x="6990874" y="804386"/>
              <a:ext cx="19050" cy="9525"/>
            </a:xfrm>
            <a:custGeom>
              <a:avLst/>
              <a:gdLst>
                <a:gd name="connsiteX0" fmla="*/ 7144 w 19050"/>
                <a:gd name="connsiteY0" fmla="*/ 7144 h 9525"/>
                <a:gd name="connsiteX1" fmla="*/ 11906 w 19050"/>
                <a:gd name="connsiteY1" fmla="*/ 10001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8096"/>
                    <a:pt x="9049" y="10001"/>
                    <a:pt x="11906" y="10001"/>
                  </a:cubicBezTo>
                  <a:cubicBezTo>
                    <a:pt x="10954" y="10001"/>
                    <a:pt x="9049" y="7144"/>
                    <a:pt x="7144" y="7144"/>
                  </a:cubicBezTo>
                  <a:close/>
                </a:path>
              </a:pathLst>
            </a:custGeom>
            <a:grp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EFD8F1E-ACDD-4C3A-A2E5-1BD7B1BEE8EB}"/>
                </a:ext>
              </a:extLst>
            </p:cNvPr>
            <p:cNvSpPr/>
            <p:nvPr/>
          </p:nvSpPr>
          <p:spPr>
            <a:xfrm>
              <a:off x="7094696" y="7472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BE287B88-F7DC-4EE6-AFA3-F33486345F55}"/>
                </a:ext>
              </a:extLst>
            </p:cNvPr>
            <p:cNvSpPr/>
            <p:nvPr/>
          </p:nvSpPr>
          <p:spPr>
            <a:xfrm>
              <a:off x="6996589" y="8072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44F4EF88-A459-4ABC-B4AA-8DBE9ADDFDCF}"/>
                </a:ext>
              </a:extLst>
            </p:cNvPr>
            <p:cNvSpPr/>
            <p:nvPr/>
          </p:nvSpPr>
          <p:spPr>
            <a:xfrm>
              <a:off x="7020401" y="76723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563B505B-0D97-4CF1-85E2-1D3A94D360F0}"/>
                </a:ext>
              </a:extLst>
            </p:cNvPr>
            <p:cNvSpPr/>
            <p:nvPr/>
          </p:nvSpPr>
          <p:spPr>
            <a:xfrm>
              <a:off x="7031831" y="7624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323233ED-E1CD-4C0D-BC12-A8FB1E34E205}"/>
                </a:ext>
              </a:extLst>
            </p:cNvPr>
            <p:cNvSpPr/>
            <p:nvPr/>
          </p:nvSpPr>
          <p:spPr>
            <a:xfrm>
              <a:off x="7017826" y="773906"/>
              <a:ext cx="9525" cy="9525"/>
            </a:xfrm>
            <a:custGeom>
              <a:avLst/>
              <a:gdLst>
                <a:gd name="connsiteX0" fmla="*/ 7815 w 9525"/>
                <a:gd name="connsiteY0" fmla="*/ 7144 h 9525"/>
                <a:gd name="connsiteX1" fmla="*/ 7815 w 9525"/>
                <a:gd name="connsiteY1" fmla="*/ 7144 h 9525"/>
              </a:gdLst>
              <a:ahLst/>
              <a:cxnLst>
                <a:cxn ang="0">
                  <a:pos x="connsiteX0" y="connsiteY0"/>
                </a:cxn>
                <a:cxn ang="0">
                  <a:pos x="connsiteX1" y="connsiteY1"/>
                </a:cxn>
              </a:cxnLst>
              <a:rect l="l" t="t" r="r" b="b"/>
              <a:pathLst>
                <a:path w="9525" h="9525">
                  <a:moveTo>
                    <a:pt x="7815" y="7144"/>
                  </a:move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4CD82B67-2512-471C-BBFD-DCDF105BB517}"/>
                </a:ext>
              </a:extLst>
            </p:cNvPr>
            <p:cNvSpPr/>
            <p:nvPr/>
          </p:nvSpPr>
          <p:spPr>
            <a:xfrm>
              <a:off x="701468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DAA791D4-816C-48FD-A3F7-19BB9225BC67}"/>
                </a:ext>
              </a:extLst>
            </p:cNvPr>
            <p:cNvSpPr/>
            <p:nvPr/>
          </p:nvSpPr>
          <p:spPr>
            <a:xfrm>
              <a:off x="6944201" y="89963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9049" y="8096"/>
                    <a:pt x="10001" y="9049"/>
                    <a:pt x="10001" y="8096"/>
                  </a:cubicBezTo>
                  <a:close/>
                </a:path>
              </a:pathLst>
            </a:custGeom>
            <a:grp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5708D27C-E7A8-4D78-823A-F60F27FF18AE}"/>
                </a:ext>
              </a:extLst>
            </p:cNvPr>
            <p:cNvSpPr/>
            <p:nvPr/>
          </p:nvSpPr>
          <p:spPr>
            <a:xfrm>
              <a:off x="7094696" y="7453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90A26984-E66E-463B-B055-EC647C69128B}"/>
                </a:ext>
              </a:extLst>
            </p:cNvPr>
            <p:cNvSpPr/>
            <p:nvPr/>
          </p:nvSpPr>
          <p:spPr>
            <a:xfrm>
              <a:off x="7034265" y="7900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B45752A4-2D32-4BBC-B9E8-6E044115193E}"/>
                </a:ext>
              </a:extLst>
            </p:cNvPr>
            <p:cNvSpPr/>
            <p:nvPr/>
          </p:nvSpPr>
          <p:spPr>
            <a:xfrm>
              <a:off x="6960394" y="8615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1A58D0DE-CFC3-4186-BE2B-B7AF680B92F7}"/>
                </a:ext>
              </a:extLst>
            </p:cNvPr>
            <p:cNvSpPr/>
            <p:nvPr/>
          </p:nvSpPr>
          <p:spPr>
            <a:xfrm>
              <a:off x="7030322" y="791856"/>
              <a:ext cx="9525" cy="9525"/>
            </a:xfrm>
            <a:custGeom>
              <a:avLst/>
              <a:gdLst>
                <a:gd name="connsiteX0" fmla="*/ 8653 w 9525"/>
                <a:gd name="connsiteY0" fmla="*/ 8244 h 9525"/>
                <a:gd name="connsiteX1" fmla="*/ 8653 w 9525"/>
                <a:gd name="connsiteY1" fmla="*/ 8244 h 9525"/>
              </a:gdLst>
              <a:ahLst/>
              <a:cxnLst>
                <a:cxn ang="0">
                  <a:pos x="connsiteX0" y="connsiteY0"/>
                </a:cxn>
                <a:cxn ang="0">
                  <a:pos x="connsiteX1" y="connsiteY1"/>
                </a:cxn>
              </a:cxnLst>
              <a:rect l="l" t="t" r="r" b="b"/>
              <a:pathLst>
                <a:path w="9525" h="9525">
                  <a:moveTo>
                    <a:pt x="8653" y="8244"/>
                  </a:moveTo>
                  <a:cubicBezTo>
                    <a:pt x="5796" y="6339"/>
                    <a:pt x="7700" y="7291"/>
                    <a:pt x="8653" y="8244"/>
                  </a:cubicBezTo>
                  <a:close/>
                </a:path>
              </a:pathLst>
            </a:custGeom>
            <a:grp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5AE7D013-E06D-4DFC-BD44-82A3303778DB}"/>
                </a:ext>
              </a:extLst>
            </p:cNvPr>
            <p:cNvSpPr/>
            <p:nvPr/>
          </p:nvSpPr>
          <p:spPr>
            <a:xfrm>
              <a:off x="6944201" y="9005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5D296DEE-C6D0-4E88-9F1A-9490CCABCFD1}"/>
                </a:ext>
              </a:extLst>
            </p:cNvPr>
            <p:cNvSpPr/>
            <p:nvPr/>
          </p:nvSpPr>
          <p:spPr>
            <a:xfrm>
              <a:off x="6918484" y="738125"/>
              <a:ext cx="190500" cy="200025"/>
            </a:xfrm>
            <a:custGeom>
              <a:avLst/>
              <a:gdLst>
                <a:gd name="connsiteX0" fmla="*/ 37624 w 190500"/>
                <a:gd name="connsiteY0" fmla="*/ 177227 h 200025"/>
                <a:gd name="connsiteX1" fmla="*/ 37624 w 190500"/>
                <a:gd name="connsiteY1" fmla="*/ 169607 h 200025"/>
                <a:gd name="connsiteX2" fmla="*/ 128111 w 190500"/>
                <a:gd name="connsiteY2" fmla="*/ 38162 h 200025"/>
                <a:gd name="connsiteX3" fmla="*/ 137636 w 190500"/>
                <a:gd name="connsiteY3" fmla="*/ 30542 h 200025"/>
                <a:gd name="connsiteX4" fmla="*/ 165259 w 190500"/>
                <a:gd name="connsiteY4" fmla="*/ 14349 h 200025"/>
                <a:gd name="connsiteX5" fmla="*/ 178594 w 190500"/>
                <a:gd name="connsiteY5" fmla="*/ 8634 h 200025"/>
                <a:gd name="connsiteX6" fmla="*/ 183356 w 190500"/>
                <a:gd name="connsiteY6" fmla="*/ 16254 h 200025"/>
                <a:gd name="connsiteX7" fmla="*/ 184309 w 190500"/>
                <a:gd name="connsiteY7" fmla="*/ 16254 h 200025"/>
                <a:gd name="connsiteX8" fmla="*/ 185261 w 190500"/>
                <a:gd name="connsiteY8" fmla="*/ 13397 h 200025"/>
                <a:gd name="connsiteX9" fmla="*/ 184309 w 190500"/>
                <a:gd name="connsiteY9" fmla="*/ 11492 h 200025"/>
                <a:gd name="connsiteX10" fmla="*/ 152876 w 190500"/>
                <a:gd name="connsiteY10" fmla="*/ 16254 h 200025"/>
                <a:gd name="connsiteX11" fmla="*/ 135731 w 190500"/>
                <a:gd name="connsiteY11" fmla="*/ 28637 h 200025"/>
                <a:gd name="connsiteX12" fmla="*/ 121444 w 190500"/>
                <a:gd name="connsiteY12" fmla="*/ 22922 h 200025"/>
                <a:gd name="connsiteX13" fmla="*/ 121444 w 190500"/>
                <a:gd name="connsiteY13" fmla="*/ 35304 h 200025"/>
                <a:gd name="connsiteX14" fmla="*/ 112871 w 190500"/>
                <a:gd name="connsiteY14" fmla="*/ 32447 h 200025"/>
                <a:gd name="connsiteX15" fmla="*/ 119539 w 190500"/>
                <a:gd name="connsiteY15" fmla="*/ 38162 h 200025"/>
                <a:gd name="connsiteX16" fmla="*/ 73819 w 190500"/>
                <a:gd name="connsiteY16" fmla="*/ 74357 h 200025"/>
                <a:gd name="connsiteX17" fmla="*/ 14764 w 190500"/>
                <a:gd name="connsiteY17" fmla="*/ 146747 h 200025"/>
                <a:gd name="connsiteX18" fmla="*/ 14764 w 190500"/>
                <a:gd name="connsiteY18" fmla="*/ 152462 h 200025"/>
                <a:gd name="connsiteX19" fmla="*/ 24289 w 190500"/>
                <a:gd name="connsiteY19" fmla="*/ 155319 h 200025"/>
                <a:gd name="connsiteX20" fmla="*/ 7144 w 190500"/>
                <a:gd name="connsiteY20" fmla="*/ 188657 h 200025"/>
                <a:gd name="connsiteX21" fmla="*/ 28099 w 190500"/>
                <a:gd name="connsiteY21" fmla="*/ 195324 h 200025"/>
                <a:gd name="connsiteX22" fmla="*/ 28099 w 190500"/>
                <a:gd name="connsiteY22" fmla="*/ 194372 h 200025"/>
                <a:gd name="connsiteX23" fmla="*/ 30004 w 190500"/>
                <a:gd name="connsiteY23" fmla="*/ 193419 h 200025"/>
                <a:gd name="connsiteX24" fmla="*/ 37624 w 190500"/>
                <a:gd name="connsiteY24" fmla="*/ 177227 h 200025"/>
                <a:gd name="connsiteX25" fmla="*/ 35719 w 190500"/>
                <a:gd name="connsiteY25" fmla="*/ 155319 h 200025"/>
                <a:gd name="connsiteX26" fmla="*/ 35719 w 190500"/>
                <a:gd name="connsiteY26" fmla="*/ 155319 h 200025"/>
                <a:gd name="connsiteX27" fmla="*/ 36671 w 190500"/>
                <a:gd name="connsiteY27" fmla="*/ 153414 h 200025"/>
                <a:gd name="connsiteX28" fmla="*/ 36671 w 190500"/>
                <a:gd name="connsiteY28" fmla="*/ 153414 h 200025"/>
                <a:gd name="connsiteX29" fmla="*/ 16669 w 190500"/>
                <a:gd name="connsiteY29" fmla="*/ 150557 h 200025"/>
                <a:gd name="connsiteX30" fmla="*/ 16669 w 190500"/>
                <a:gd name="connsiteY30" fmla="*/ 1505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0500" h="200025">
                  <a:moveTo>
                    <a:pt x="37624" y="177227"/>
                  </a:moveTo>
                  <a:cubicBezTo>
                    <a:pt x="40481" y="170559"/>
                    <a:pt x="16669" y="165797"/>
                    <a:pt x="37624" y="169607"/>
                  </a:cubicBezTo>
                  <a:cubicBezTo>
                    <a:pt x="28099" y="176274"/>
                    <a:pt x="130016" y="40067"/>
                    <a:pt x="128111" y="38162"/>
                  </a:cubicBezTo>
                  <a:cubicBezTo>
                    <a:pt x="137636" y="52449"/>
                    <a:pt x="140494" y="31494"/>
                    <a:pt x="137636" y="30542"/>
                  </a:cubicBezTo>
                  <a:cubicBezTo>
                    <a:pt x="138589" y="39114"/>
                    <a:pt x="167164" y="14349"/>
                    <a:pt x="165259" y="14349"/>
                  </a:cubicBezTo>
                  <a:cubicBezTo>
                    <a:pt x="168116" y="20064"/>
                    <a:pt x="173831" y="21969"/>
                    <a:pt x="178594" y="8634"/>
                  </a:cubicBezTo>
                  <a:cubicBezTo>
                    <a:pt x="181451" y="13397"/>
                    <a:pt x="182404" y="11492"/>
                    <a:pt x="183356" y="16254"/>
                  </a:cubicBezTo>
                  <a:cubicBezTo>
                    <a:pt x="183356" y="10539"/>
                    <a:pt x="184309" y="10539"/>
                    <a:pt x="184309" y="16254"/>
                  </a:cubicBezTo>
                  <a:cubicBezTo>
                    <a:pt x="183356" y="18159"/>
                    <a:pt x="185261" y="4824"/>
                    <a:pt x="185261" y="13397"/>
                  </a:cubicBezTo>
                  <a:cubicBezTo>
                    <a:pt x="184309" y="12444"/>
                    <a:pt x="183356" y="12444"/>
                    <a:pt x="184309" y="11492"/>
                  </a:cubicBezTo>
                  <a:cubicBezTo>
                    <a:pt x="179546" y="-891"/>
                    <a:pt x="152876" y="17207"/>
                    <a:pt x="152876" y="16254"/>
                  </a:cubicBezTo>
                  <a:cubicBezTo>
                    <a:pt x="137636" y="21017"/>
                    <a:pt x="136684" y="14349"/>
                    <a:pt x="135731" y="28637"/>
                  </a:cubicBezTo>
                  <a:cubicBezTo>
                    <a:pt x="130016" y="29589"/>
                    <a:pt x="130969" y="24827"/>
                    <a:pt x="121444" y="22922"/>
                  </a:cubicBezTo>
                  <a:cubicBezTo>
                    <a:pt x="122396" y="33399"/>
                    <a:pt x="123349" y="21017"/>
                    <a:pt x="121444" y="35304"/>
                  </a:cubicBezTo>
                  <a:cubicBezTo>
                    <a:pt x="121444" y="34352"/>
                    <a:pt x="112871" y="31494"/>
                    <a:pt x="112871" y="32447"/>
                  </a:cubicBezTo>
                  <a:cubicBezTo>
                    <a:pt x="117634" y="36257"/>
                    <a:pt x="114776" y="33399"/>
                    <a:pt x="119539" y="38162"/>
                  </a:cubicBezTo>
                  <a:cubicBezTo>
                    <a:pt x="111919" y="32447"/>
                    <a:pt x="89059" y="76262"/>
                    <a:pt x="73819" y="74357"/>
                  </a:cubicBezTo>
                  <a:cubicBezTo>
                    <a:pt x="74771" y="74357"/>
                    <a:pt x="25241" y="152462"/>
                    <a:pt x="14764" y="146747"/>
                  </a:cubicBezTo>
                  <a:cubicBezTo>
                    <a:pt x="22384" y="153414"/>
                    <a:pt x="17621" y="149604"/>
                    <a:pt x="14764" y="152462"/>
                  </a:cubicBezTo>
                  <a:cubicBezTo>
                    <a:pt x="23336" y="155319"/>
                    <a:pt x="14764" y="151509"/>
                    <a:pt x="24289" y="155319"/>
                  </a:cubicBezTo>
                  <a:cubicBezTo>
                    <a:pt x="20479" y="154367"/>
                    <a:pt x="9049" y="184847"/>
                    <a:pt x="7144" y="188657"/>
                  </a:cubicBezTo>
                  <a:cubicBezTo>
                    <a:pt x="9049" y="192467"/>
                    <a:pt x="28099" y="195324"/>
                    <a:pt x="28099" y="195324"/>
                  </a:cubicBezTo>
                  <a:cubicBezTo>
                    <a:pt x="28099" y="194372"/>
                    <a:pt x="25241" y="191514"/>
                    <a:pt x="28099" y="194372"/>
                  </a:cubicBezTo>
                  <a:cubicBezTo>
                    <a:pt x="27146" y="192467"/>
                    <a:pt x="27146" y="192467"/>
                    <a:pt x="30004" y="193419"/>
                  </a:cubicBezTo>
                  <a:cubicBezTo>
                    <a:pt x="27146" y="182942"/>
                    <a:pt x="34766" y="181989"/>
                    <a:pt x="37624" y="177227"/>
                  </a:cubicBezTo>
                  <a:close/>
                  <a:moveTo>
                    <a:pt x="35719" y="155319"/>
                  </a:moveTo>
                  <a:cubicBezTo>
                    <a:pt x="35719" y="155319"/>
                    <a:pt x="35719" y="156272"/>
                    <a:pt x="35719" y="155319"/>
                  </a:cubicBezTo>
                  <a:close/>
                  <a:moveTo>
                    <a:pt x="36671" y="153414"/>
                  </a:moveTo>
                  <a:cubicBezTo>
                    <a:pt x="35719" y="153414"/>
                    <a:pt x="31909" y="153414"/>
                    <a:pt x="36671" y="153414"/>
                  </a:cubicBezTo>
                  <a:close/>
                  <a:moveTo>
                    <a:pt x="16669" y="150557"/>
                  </a:moveTo>
                  <a:cubicBezTo>
                    <a:pt x="16669" y="149604"/>
                    <a:pt x="20479" y="151509"/>
                    <a:pt x="16669" y="150557"/>
                  </a:cubicBezTo>
                  <a:close/>
                </a:path>
              </a:pathLst>
            </a:custGeom>
            <a:grp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F6B65614-3BB7-4E27-80EE-1E8A7B79AC67}"/>
                </a:ext>
              </a:extLst>
            </p:cNvPr>
            <p:cNvSpPr/>
            <p:nvPr/>
          </p:nvSpPr>
          <p:spPr>
            <a:xfrm>
              <a:off x="6930866" y="8834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grp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1664FE4D-9A11-40B5-B91F-CBCEDCD03B8D}"/>
                </a:ext>
              </a:extLst>
            </p:cNvPr>
            <p:cNvSpPr/>
            <p:nvPr/>
          </p:nvSpPr>
          <p:spPr>
            <a:xfrm>
              <a:off x="7064216" y="74586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A669F6BA-6197-4FAE-9BDB-9B093362932B}"/>
                </a:ext>
              </a:extLst>
            </p:cNvPr>
            <p:cNvSpPr/>
            <p:nvPr/>
          </p:nvSpPr>
          <p:spPr>
            <a:xfrm>
              <a:off x="6960500" y="8634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7144"/>
                    <a:pt x="7990" y="7144"/>
                    <a:pt x="7990" y="7144"/>
                  </a:cubicBezTo>
                  <a:close/>
                </a:path>
              </a:pathLst>
            </a:custGeom>
            <a:grp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CECC3230-82B8-44FF-B249-49D20FBB2B50}"/>
                </a:ext>
              </a:extLst>
            </p:cNvPr>
            <p:cNvSpPr/>
            <p:nvPr/>
          </p:nvSpPr>
          <p:spPr>
            <a:xfrm>
              <a:off x="7076599" y="7510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1298D878-17F9-4270-9B66-23A042E7E7D3}"/>
                </a:ext>
              </a:extLst>
            </p:cNvPr>
            <p:cNvSpPr/>
            <p:nvPr/>
          </p:nvSpPr>
          <p:spPr>
            <a:xfrm>
              <a:off x="7081361" y="7500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AAA65FA2-DE4D-4171-8292-B3249D7A2B76}"/>
                </a:ext>
              </a:extLst>
            </p:cNvPr>
            <p:cNvSpPr/>
            <p:nvPr/>
          </p:nvSpPr>
          <p:spPr>
            <a:xfrm>
              <a:off x="7083795" y="748400"/>
              <a:ext cx="9525" cy="9525"/>
            </a:xfrm>
            <a:custGeom>
              <a:avLst/>
              <a:gdLst>
                <a:gd name="connsiteX0" fmla="*/ 7567 w 9525"/>
                <a:gd name="connsiteY0" fmla="*/ 8837 h 9525"/>
                <a:gd name="connsiteX1" fmla="*/ 7567 w 9525"/>
                <a:gd name="connsiteY1" fmla="*/ 8837 h 9525"/>
              </a:gdLst>
              <a:ahLst/>
              <a:cxnLst>
                <a:cxn ang="0">
                  <a:pos x="connsiteX0" y="connsiteY0"/>
                </a:cxn>
                <a:cxn ang="0">
                  <a:pos x="connsiteX1" y="connsiteY1"/>
                </a:cxn>
              </a:cxnLst>
              <a:rect l="l" t="t" r="r" b="b"/>
              <a:pathLst>
                <a:path w="9525" h="9525">
                  <a:moveTo>
                    <a:pt x="7567" y="8837"/>
                  </a:moveTo>
                  <a:cubicBezTo>
                    <a:pt x="7567" y="8837"/>
                    <a:pt x="6615" y="5027"/>
                    <a:pt x="7567" y="8837"/>
                  </a:cubicBezTo>
                  <a:close/>
                </a:path>
              </a:pathLst>
            </a:custGeom>
            <a:grp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B986F08D-C04A-4D6C-B93B-DADE9C01E015}"/>
                </a:ext>
              </a:extLst>
            </p:cNvPr>
            <p:cNvSpPr/>
            <p:nvPr/>
          </p:nvSpPr>
          <p:spPr>
            <a:xfrm>
              <a:off x="7044214" y="776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8BAC1924-AF3A-404C-BAE2-49552B693F3D}"/>
                </a:ext>
              </a:extLst>
            </p:cNvPr>
            <p:cNvSpPr/>
            <p:nvPr/>
          </p:nvSpPr>
          <p:spPr>
            <a:xfrm>
              <a:off x="7051834" y="76247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9049"/>
                    <a:pt x="8096" y="9049"/>
                    <a:pt x="7144" y="7144"/>
                  </a:cubicBezTo>
                  <a:close/>
                </a:path>
              </a:pathLst>
            </a:custGeom>
            <a:grp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7D78B7F9-229A-4C0A-B890-59E09338F834}"/>
                </a:ext>
              </a:extLst>
            </p:cNvPr>
            <p:cNvSpPr/>
            <p:nvPr/>
          </p:nvSpPr>
          <p:spPr>
            <a:xfrm>
              <a:off x="7034689" y="7900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9FA7EB74-7ADF-4AEF-8BE0-C8411F8A6C4B}"/>
                </a:ext>
              </a:extLst>
            </p:cNvPr>
            <p:cNvSpPr/>
            <p:nvPr/>
          </p:nvSpPr>
          <p:spPr>
            <a:xfrm>
              <a:off x="7051834" y="7643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EB88DF6B-269C-4C78-8F4B-D67A6C0A3A1C}"/>
                </a:ext>
              </a:extLst>
            </p:cNvPr>
            <p:cNvSpPr/>
            <p:nvPr/>
          </p:nvSpPr>
          <p:spPr>
            <a:xfrm>
              <a:off x="7097554" y="7462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F1D73E29-9DFB-4495-9A08-95F610D8C97C}"/>
                </a:ext>
              </a:extLst>
            </p:cNvPr>
            <p:cNvSpPr/>
            <p:nvPr/>
          </p:nvSpPr>
          <p:spPr>
            <a:xfrm>
              <a:off x="7097554" y="746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A8254CFD-3755-4720-A279-F96243FA72B6}"/>
                </a:ext>
              </a:extLst>
            </p:cNvPr>
            <p:cNvSpPr/>
            <p:nvPr/>
          </p:nvSpPr>
          <p:spPr>
            <a:xfrm>
              <a:off x="709755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50166E85-BB90-4C56-A564-8C4D66F127E3}"/>
                </a:ext>
              </a:extLst>
            </p:cNvPr>
            <p:cNvSpPr/>
            <p:nvPr/>
          </p:nvSpPr>
          <p:spPr>
            <a:xfrm>
              <a:off x="7092791" y="74628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8096" y="8096"/>
                    <a:pt x="8096" y="8096"/>
                    <a:pt x="7144" y="7144"/>
                  </a:cubicBezTo>
                  <a:close/>
                </a:path>
              </a:pathLst>
            </a:custGeom>
            <a:grp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3A9B4EF3-50A8-40DA-9922-1E2E95FC8B95}"/>
                </a:ext>
              </a:extLst>
            </p:cNvPr>
            <p:cNvSpPr/>
            <p:nvPr/>
          </p:nvSpPr>
          <p:spPr>
            <a:xfrm>
              <a:off x="7091839" y="7472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9049"/>
                    <a:pt x="7144" y="8096"/>
                    <a:pt x="7144" y="7144"/>
                  </a:cubicBezTo>
                  <a:close/>
                </a:path>
              </a:pathLst>
            </a:custGeom>
            <a:grp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0BC7D4E1-E32A-4FB7-8E95-07C90D0F5F10}"/>
                </a:ext>
              </a:extLst>
            </p:cNvPr>
            <p:cNvSpPr/>
            <p:nvPr/>
          </p:nvSpPr>
          <p:spPr>
            <a:xfrm>
              <a:off x="7082314" y="735912"/>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9049" y="6085"/>
                    <a:pt x="8096" y="7990"/>
                    <a:pt x="7144" y="7990"/>
                  </a:cubicBezTo>
                  <a:close/>
                </a:path>
              </a:pathLst>
            </a:custGeom>
            <a:grp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EB427787-E672-4D0C-B569-91B5CEC75647}"/>
                </a:ext>
              </a:extLst>
            </p:cNvPr>
            <p:cNvSpPr/>
            <p:nvPr/>
          </p:nvSpPr>
          <p:spPr>
            <a:xfrm>
              <a:off x="7077551" y="734853"/>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7144"/>
                    <a:pt x="7144" y="7144"/>
                  </a:cubicBez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FACA7933-7EC4-4CFD-B564-7B1C8777EEF9}"/>
                </a:ext>
              </a:extLst>
            </p:cNvPr>
            <p:cNvSpPr/>
            <p:nvPr/>
          </p:nvSpPr>
          <p:spPr>
            <a:xfrm>
              <a:off x="7054691" y="74533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grp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90F6B1F0-CE8F-4D35-9B4D-C7AB2A5815F6}"/>
                </a:ext>
              </a:extLst>
            </p:cNvPr>
            <p:cNvSpPr/>
            <p:nvPr/>
          </p:nvSpPr>
          <p:spPr>
            <a:xfrm>
              <a:off x="7058372" y="761523"/>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8096"/>
                    <a:pt x="6320" y="7144"/>
                    <a:pt x="7273" y="7144"/>
                  </a:cubicBezTo>
                  <a:close/>
                </a:path>
              </a:pathLst>
            </a:custGeom>
            <a:grp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B295E9BB-BA59-4FEB-ABD7-5D3786DB63F8}"/>
                </a:ext>
              </a:extLst>
            </p:cNvPr>
            <p:cNvSpPr/>
            <p:nvPr/>
          </p:nvSpPr>
          <p:spPr>
            <a:xfrm>
              <a:off x="7045844" y="747079"/>
              <a:ext cx="9525" cy="9525"/>
            </a:xfrm>
            <a:custGeom>
              <a:avLst/>
              <a:gdLst>
                <a:gd name="connsiteX0" fmla="*/ 7419 w 9525"/>
                <a:gd name="connsiteY0" fmla="*/ 7301 h 9525"/>
                <a:gd name="connsiteX1" fmla="*/ 7419 w 9525"/>
                <a:gd name="connsiteY1" fmla="*/ 7301 h 9525"/>
              </a:gdLst>
              <a:ahLst/>
              <a:cxnLst>
                <a:cxn ang="0">
                  <a:pos x="connsiteX0" y="connsiteY0"/>
                </a:cxn>
                <a:cxn ang="0">
                  <a:pos x="connsiteX1" y="connsiteY1"/>
                </a:cxn>
              </a:cxnLst>
              <a:rect l="l" t="t" r="r" b="b"/>
              <a:pathLst>
                <a:path w="9525" h="9525">
                  <a:moveTo>
                    <a:pt x="7419" y="7301"/>
                  </a:moveTo>
                  <a:cubicBezTo>
                    <a:pt x="8371" y="6348"/>
                    <a:pt x="6466" y="10158"/>
                    <a:pt x="7419" y="7301"/>
                  </a:cubicBezTo>
                  <a:close/>
                </a:path>
              </a:pathLst>
            </a:custGeom>
            <a:grp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A70AE44F-8B54-4C7F-9DAD-6C83A3BF608D}"/>
                </a:ext>
              </a:extLst>
            </p:cNvPr>
            <p:cNvSpPr/>
            <p:nvPr/>
          </p:nvSpPr>
          <p:spPr>
            <a:xfrm>
              <a:off x="7012781" y="776122"/>
              <a:ext cx="9525" cy="9525"/>
            </a:xfrm>
            <a:custGeom>
              <a:avLst/>
              <a:gdLst>
                <a:gd name="connsiteX0" fmla="*/ 7144 w 9525"/>
                <a:gd name="connsiteY0" fmla="*/ 7785 h 9525"/>
                <a:gd name="connsiteX1" fmla="*/ 10001 w 9525"/>
                <a:gd name="connsiteY1" fmla="*/ 9690 h 9525"/>
                <a:gd name="connsiteX2" fmla="*/ 7144 w 9525"/>
                <a:gd name="connsiteY2" fmla="*/ 7785 h 9525"/>
              </a:gdLst>
              <a:ahLst/>
              <a:cxnLst>
                <a:cxn ang="0">
                  <a:pos x="connsiteX0" y="connsiteY0"/>
                </a:cxn>
                <a:cxn ang="0">
                  <a:pos x="connsiteX1" y="connsiteY1"/>
                </a:cxn>
                <a:cxn ang="0">
                  <a:pos x="connsiteX2" y="connsiteY2"/>
                </a:cxn>
              </a:cxnLst>
              <a:rect l="l" t="t" r="r" b="b"/>
              <a:pathLst>
                <a:path w="9525" h="9525">
                  <a:moveTo>
                    <a:pt x="7144" y="7785"/>
                  </a:moveTo>
                  <a:lnTo>
                    <a:pt x="10001" y="9690"/>
                  </a:lnTo>
                  <a:cubicBezTo>
                    <a:pt x="10001" y="8737"/>
                    <a:pt x="7144" y="5880"/>
                    <a:pt x="7144" y="7785"/>
                  </a:cubicBezTo>
                  <a:close/>
                </a:path>
              </a:pathLst>
            </a:custGeom>
            <a:grp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41BFFBA5-B901-4A73-9F9F-80C478E71C06}"/>
                </a:ext>
              </a:extLst>
            </p:cNvPr>
            <p:cNvSpPr/>
            <p:nvPr/>
          </p:nvSpPr>
          <p:spPr>
            <a:xfrm>
              <a:off x="7002044" y="792241"/>
              <a:ext cx="9525" cy="9525"/>
            </a:xfrm>
            <a:custGeom>
              <a:avLst/>
              <a:gdLst>
                <a:gd name="connsiteX0" fmla="*/ 9308 w 9525"/>
                <a:gd name="connsiteY0" fmla="*/ 7858 h 9525"/>
                <a:gd name="connsiteX1" fmla="*/ 7403 w 9525"/>
                <a:gd name="connsiteY1" fmla="*/ 7858 h 9525"/>
                <a:gd name="connsiteX2" fmla="*/ 9308 w 9525"/>
                <a:gd name="connsiteY2" fmla="*/ 7858 h 9525"/>
              </a:gdLst>
              <a:ahLst/>
              <a:cxnLst>
                <a:cxn ang="0">
                  <a:pos x="connsiteX0" y="connsiteY0"/>
                </a:cxn>
                <a:cxn ang="0">
                  <a:pos x="connsiteX1" y="connsiteY1"/>
                </a:cxn>
                <a:cxn ang="0">
                  <a:pos x="connsiteX2" y="connsiteY2"/>
                </a:cxn>
              </a:cxnLst>
              <a:rect l="l" t="t" r="r" b="b"/>
              <a:pathLst>
                <a:path w="9525" h="9525">
                  <a:moveTo>
                    <a:pt x="9308" y="7858"/>
                  </a:moveTo>
                  <a:cubicBezTo>
                    <a:pt x="8356" y="6906"/>
                    <a:pt x="6451" y="6906"/>
                    <a:pt x="7403" y="7858"/>
                  </a:cubicBezTo>
                  <a:cubicBezTo>
                    <a:pt x="8356" y="7858"/>
                    <a:pt x="9308" y="7858"/>
                    <a:pt x="9308" y="7858"/>
                  </a:cubicBezTo>
                  <a:close/>
                </a:path>
              </a:pathLst>
            </a:custGeom>
            <a:grp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13385F0E-263E-4249-93F5-77DEF03A465E}"/>
                </a:ext>
              </a:extLst>
            </p:cNvPr>
            <p:cNvSpPr/>
            <p:nvPr/>
          </p:nvSpPr>
          <p:spPr>
            <a:xfrm>
              <a:off x="6938592" y="848730"/>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6086" y="6615"/>
                    <a:pt x="7990" y="7567"/>
                    <a:pt x="7990" y="7567"/>
                  </a:cubicBezTo>
                  <a:close/>
                </a:path>
              </a:pathLst>
            </a:custGeom>
            <a:grp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BED8CF45-5470-416F-96A0-23CBB83CBA32}"/>
                </a:ext>
              </a:extLst>
            </p:cNvPr>
            <p:cNvSpPr/>
            <p:nvPr/>
          </p:nvSpPr>
          <p:spPr>
            <a:xfrm>
              <a:off x="7761658" y="937259"/>
              <a:ext cx="9525" cy="9525"/>
            </a:xfrm>
            <a:custGeom>
              <a:avLst/>
              <a:gdLst>
                <a:gd name="connsiteX0" fmla="*/ 8837 w 9525"/>
                <a:gd name="connsiteY0" fmla="*/ 8573 h 9525"/>
                <a:gd name="connsiteX1" fmla="*/ 8837 w 9525"/>
                <a:gd name="connsiteY1" fmla="*/ 8573 h 9525"/>
                <a:gd name="connsiteX2" fmla="*/ 8837 w 9525"/>
                <a:gd name="connsiteY2" fmla="*/ 8573 h 9525"/>
              </a:gdLst>
              <a:ahLst/>
              <a:cxnLst>
                <a:cxn ang="0">
                  <a:pos x="connsiteX0" y="connsiteY0"/>
                </a:cxn>
                <a:cxn ang="0">
                  <a:pos x="connsiteX1" y="connsiteY1"/>
                </a:cxn>
                <a:cxn ang="0">
                  <a:pos x="connsiteX2" y="connsiteY2"/>
                </a:cxn>
              </a:cxnLst>
              <a:rect l="l" t="t" r="r" b="b"/>
              <a:pathLst>
                <a:path w="9525" h="9525">
                  <a:moveTo>
                    <a:pt x="8837" y="8573"/>
                  </a:moveTo>
                  <a:cubicBezTo>
                    <a:pt x="8837" y="6667"/>
                    <a:pt x="5027" y="6667"/>
                    <a:pt x="8837" y="8573"/>
                  </a:cubicBezTo>
                  <a:lnTo>
                    <a:pt x="8837" y="8573"/>
                  </a:lnTo>
                  <a:close/>
                </a:path>
              </a:pathLst>
            </a:custGeom>
            <a:grp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5B4E7D8E-E422-49E7-B08A-848CBDB00C9D}"/>
                </a:ext>
              </a:extLst>
            </p:cNvPr>
            <p:cNvSpPr/>
            <p:nvPr/>
          </p:nvSpPr>
          <p:spPr>
            <a:xfrm>
              <a:off x="7753403" y="9339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7567" y="14764"/>
                    <a:pt x="7567" y="7144"/>
                  </a:cubicBezTo>
                  <a:lnTo>
                    <a:pt x="7567" y="7144"/>
                  </a:lnTo>
                  <a:close/>
                </a:path>
              </a:pathLst>
            </a:custGeom>
            <a:grp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F9BF3A65-4B9E-4905-A138-649D737670FD}"/>
                </a:ext>
              </a:extLst>
            </p:cNvPr>
            <p:cNvSpPr/>
            <p:nvPr/>
          </p:nvSpPr>
          <p:spPr>
            <a:xfrm>
              <a:off x="7630954" y="9224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7144" y="9049"/>
                    <a:pt x="8096" y="8096"/>
                    <a:pt x="9049" y="8096"/>
                  </a:cubicBezTo>
                  <a:close/>
                </a:path>
              </a:pathLst>
            </a:custGeom>
            <a:grp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DFC53953-4904-4930-96A6-D45CFCDE87C3}"/>
                </a:ext>
              </a:extLst>
            </p:cNvPr>
            <p:cNvSpPr/>
            <p:nvPr/>
          </p:nvSpPr>
          <p:spPr>
            <a:xfrm>
              <a:off x="7738586" y="94464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9049" y="6906"/>
                    <a:pt x="8096" y="6906"/>
                    <a:pt x="7144" y="7858"/>
                  </a:cubicBezTo>
                  <a:lnTo>
                    <a:pt x="7144" y="7858"/>
                  </a:lnTo>
                  <a:close/>
                </a:path>
              </a:pathLst>
            </a:custGeom>
            <a:grp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2F395E84-42EF-4FC8-8EF7-362549E8C626}"/>
                </a:ext>
              </a:extLst>
            </p:cNvPr>
            <p:cNvSpPr/>
            <p:nvPr/>
          </p:nvSpPr>
          <p:spPr>
            <a:xfrm>
              <a:off x="7665244" y="913606"/>
              <a:ext cx="9525" cy="9525"/>
            </a:xfrm>
            <a:custGeom>
              <a:avLst/>
              <a:gdLst>
                <a:gd name="connsiteX0" fmla="*/ 7144 w 9525"/>
                <a:gd name="connsiteY0" fmla="*/ 8414 h 9525"/>
                <a:gd name="connsiteX1" fmla="*/ 7144 w 9525"/>
                <a:gd name="connsiteY1" fmla="*/ 8414 h 9525"/>
                <a:gd name="connsiteX2" fmla="*/ 7144 w 9525"/>
                <a:gd name="connsiteY2" fmla="*/ 8414 h 9525"/>
              </a:gdLst>
              <a:ahLst/>
              <a:cxnLst>
                <a:cxn ang="0">
                  <a:pos x="connsiteX0" y="connsiteY0"/>
                </a:cxn>
                <a:cxn ang="0">
                  <a:pos x="connsiteX1" y="connsiteY1"/>
                </a:cxn>
                <a:cxn ang="0">
                  <a:pos x="connsiteX2" y="connsiteY2"/>
                </a:cxn>
              </a:cxnLst>
              <a:rect l="l" t="t" r="r" b="b"/>
              <a:pathLst>
                <a:path w="9525" h="9525">
                  <a:moveTo>
                    <a:pt x="7144" y="8414"/>
                  </a:moveTo>
                  <a:cubicBezTo>
                    <a:pt x="7144" y="8414"/>
                    <a:pt x="9049" y="5556"/>
                    <a:pt x="7144" y="8414"/>
                  </a:cubicBezTo>
                  <a:lnTo>
                    <a:pt x="7144" y="8414"/>
                  </a:lnTo>
                  <a:close/>
                </a:path>
              </a:pathLst>
            </a:custGeom>
            <a:grp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4AE347F6-AD8F-45B3-94FD-0748CB2775AB}"/>
                </a:ext>
              </a:extLst>
            </p:cNvPr>
            <p:cNvSpPr/>
            <p:nvPr/>
          </p:nvSpPr>
          <p:spPr>
            <a:xfrm>
              <a:off x="7688909" y="910113"/>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4434" y="7144"/>
                    <a:pt x="12054" y="13811"/>
                    <a:pt x="8244" y="7144"/>
                  </a:cubicBezTo>
                  <a:lnTo>
                    <a:pt x="8244" y="7144"/>
                  </a:lnTo>
                  <a:close/>
                </a:path>
              </a:pathLst>
            </a:custGeom>
            <a:grp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A79C1CB6-797F-4A89-9FC5-ACEA1DF02509}"/>
                </a:ext>
              </a:extLst>
            </p:cNvPr>
            <p:cNvSpPr/>
            <p:nvPr/>
          </p:nvSpPr>
          <p:spPr>
            <a:xfrm>
              <a:off x="6845141" y="10129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0E7BA09F-E712-4026-987D-6E7806FB82EE}"/>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3A535AF4-7E8B-4C87-9F20-326E5CBD67F7}"/>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B8EB9703-20A8-49F2-9531-0F0793E82697}"/>
                </a:ext>
              </a:extLst>
            </p:cNvPr>
            <p:cNvSpPr/>
            <p:nvPr/>
          </p:nvSpPr>
          <p:spPr>
            <a:xfrm>
              <a:off x="7231856" y="928211"/>
              <a:ext cx="9525" cy="19050"/>
            </a:xfrm>
            <a:custGeom>
              <a:avLst/>
              <a:gdLst>
                <a:gd name="connsiteX0" fmla="*/ 9049 w 9525"/>
                <a:gd name="connsiteY0" fmla="*/ 12859 h 19050"/>
                <a:gd name="connsiteX1" fmla="*/ 7144 w 9525"/>
                <a:gd name="connsiteY1" fmla="*/ 7144 h 19050"/>
                <a:gd name="connsiteX2" fmla="*/ 9049 w 9525"/>
                <a:gd name="connsiteY2" fmla="*/ 12859 h 19050"/>
              </a:gdLst>
              <a:ahLst/>
              <a:cxnLst>
                <a:cxn ang="0">
                  <a:pos x="connsiteX0" y="connsiteY0"/>
                </a:cxn>
                <a:cxn ang="0">
                  <a:pos x="connsiteX1" y="connsiteY1"/>
                </a:cxn>
                <a:cxn ang="0">
                  <a:pos x="connsiteX2" y="connsiteY2"/>
                </a:cxn>
              </a:cxnLst>
              <a:rect l="l" t="t" r="r" b="b"/>
              <a:pathLst>
                <a:path w="9525" h="19050">
                  <a:moveTo>
                    <a:pt x="9049" y="12859"/>
                  </a:moveTo>
                  <a:cubicBezTo>
                    <a:pt x="8096" y="11906"/>
                    <a:pt x="10954" y="7144"/>
                    <a:pt x="7144" y="7144"/>
                  </a:cubicBezTo>
                  <a:cubicBezTo>
                    <a:pt x="10954" y="8096"/>
                    <a:pt x="4286" y="10954"/>
                    <a:pt x="9049" y="12859"/>
                  </a:cubicBezTo>
                  <a:close/>
                </a:path>
              </a:pathLst>
            </a:custGeom>
            <a:grp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62181469-9E68-4B9A-BD13-BE7BDD0F7C7D}"/>
                </a:ext>
              </a:extLst>
            </p:cNvPr>
            <p:cNvSpPr/>
            <p:nvPr/>
          </p:nvSpPr>
          <p:spPr>
            <a:xfrm>
              <a:off x="7233761" y="9339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grp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A3DCAC3E-1153-4F9F-8CF1-BFA20B7A1080}"/>
                </a:ext>
              </a:extLst>
            </p:cNvPr>
            <p:cNvSpPr/>
            <p:nvPr/>
          </p:nvSpPr>
          <p:spPr>
            <a:xfrm>
              <a:off x="6933898" y="992028"/>
              <a:ext cx="9525" cy="9525"/>
            </a:xfrm>
            <a:custGeom>
              <a:avLst/>
              <a:gdLst>
                <a:gd name="connsiteX0" fmla="*/ 8875 w 9525"/>
                <a:gd name="connsiteY0" fmla="*/ 10001 h 9525"/>
                <a:gd name="connsiteX1" fmla="*/ 7922 w 9525"/>
                <a:gd name="connsiteY1" fmla="*/ 7144 h 9525"/>
                <a:gd name="connsiteX2" fmla="*/ 8875 w 9525"/>
                <a:gd name="connsiteY2" fmla="*/ 10001 h 9525"/>
              </a:gdLst>
              <a:ahLst/>
              <a:cxnLst>
                <a:cxn ang="0">
                  <a:pos x="connsiteX0" y="connsiteY0"/>
                </a:cxn>
                <a:cxn ang="0">
                  <a:pos x="connsiteX1" y="connsiteY1"/>
                </a:cxn>
                <a:cxn ang="0">
                  <a:pos x="connsiteX2" y="connsiteY2"/>
                </a:cxn>
              </a:cxnLst>
              <a:rect l="l" t="t" r="r" b="b"/>
              <a:pathLst>
                <a:path w="9525" h="9525">
                  <a:moveTo>
                    <a:pt x="8875" y="10001"/>
                  </a:moveTo>
                  <a:cubicBezTo>
                    <a:pt x="7922" y="9049"/>
                    <a:pt x="7922" y="8096"/>
                    <a:pt x="7922" y="7144"/>
                  </a:cubicBezTo>
                  <a:cubicBezTo>
                    <a:pt x="8875" y="9049"/>
                    <a:pt x="5065" y="10001"/>
                    <a:pt x="8875" y="10001"/>
                  </a:cubicBezTo>
                  <a:close/>
                </a:path>
              </a:pathLst>
            </a:custGeom>
            <a:grp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3ACB2B20-2B5A-4643-8F06-B6CB6A3C8905}"/>
                </a:ext>
              </a:extLst>
            </p:cNvPr>
            <p:cNvSpPr/>
            <p:nvPr/>
          </p:nvSpPr>
          <p:spPr>
            <a:xfrm>
              <a:off x="7738586" y="9444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9F5549A9-F109-4DAD-AD3A-45A4ED9B0AC0}"/>
                </a:ext>
              </a:extLst>
            </p:cNvPr>
            <p:cNvSpPr/>
            <p:nvPr/>
          </p:nvSpPr>
          <p:spPr>
            <a:xfrm>
              <a:off x="6981900" y="942369"/>
              <a:ext cx="9525" cy="9525"/>
            </a:xfrm>
            <a:custGeom>
              <a:avLst/>
              <a:gdLst>
                <a:gd name="connsiteX0" fmla="*/ 7544 w 9525"/>
                <a:gd name="connsiteY0" fmla="*/ 7273 h 9525"/>
                <a:gd name="connsiteX1" fmla="*/ 7544 w 9525"/>
                <a:gd name="connsiteY1" fmla="*/ 7273 h 9525"/>
                <a:gd name="connsiteX2" fmla="*/ 7544 w 9525"/>
                <a:gd name="connsiteY2" fmla="*/ 7273 h 9525"/>
              </a:gdLst>
              <a:ahLst/>
              <a:cxnLst>
                <a:cxn ang="0">
                  <a:pos x="connsiteX0" y="connsiteY0"/>
                </a:cxn>
                <a:cxn ang="0">
                  <a:pos x="connsiteX1" y="connsiteY1"/>
                </a:cxn>
                <a:cxn ang="0">
                  <a:pos x="connsiteX2" y="connsiteY2"/>
                </a:cxn>
              </a:cxnLst>
              <a:rect l="l" t="t" r="r" b="b"/>
              <a:pathLst>
                <a:path w="9525" h="9525">
                  <a:moveTo>
                    <a:pt x="7544" y="7273"/>
                  </a:moveTo>
                  <a:cubicBezTo>
                    <a:pt x="5640" y="11083"/>
                    <a:pt x="11355" y="6320"/>
                    <a:pt x="7544" y="7273"/>
                  </a:cubicBezTo>
                  <a:lnTo>
                    <a:pt x="7544" y="7273"/>
                  </a:lnTo>
                  <a:close/>
                </a:path>
              </a:pathLst>
            </a:custGeom>
            <a:grp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8116A47B-30D1-4C39-8871-C61906F52454}"/>
                </a:ext>
              </a:extLst>
            </p:cNvPr>
            <p:cNvSpPr/>
            <p:nvPr/>
          </p:nvSpPr>
          <p:spPr>
            <a:xfrm>
              <a:off x="6844189" y="913278"/>
              <a:ext cx="914400" cy="352425"/>
            </a:xfrm>
            <a:custGeom>
              <a:avLst/>
              <a:gdLst>
                <a:gd name="connsiteX0" fmla="*/ 910114 w 914400"/>
                <a:gd name="connsiteY0" fmla="*/ 31601 h 352425"/>
                <a:gd name="connsiteX1" fmla="*/ 816769 w 914400"/>
                <a:gd name="connsiteY1" fmla="*/ 21124 h 352425"/>
                <a:gd name="connsiteX2" fmla="*/ 796767 w 914400"/>
                <a:gd name="connsiteY2" fmla="*/ 18267 h 352425"/>
                <a:gd name="connsiteX3" fmla="*/ 768192 w 914400"/>
                <a:gd name="connsiteY3" fmla="*/ 19219 h 352425"/>
                <a:gd name="connsiteX4" fmla="*/ 768192 w 914400"/>
                <a:gd name="connsiteY4" fmla="*/ 17314 h 352425"/>
                <a:gd name="connsiteX5" fmla="*/ 768192 w 914400"/>
                <a:gd name="connsiteY5" fmla="*/ 19219 h 352425"/>
                <a:gd name="connsiteX6" fmla="*/ 613886 w 914400"/>
                <a:gd name="connsiteY6" fmla="*/ 14456 h 352425"/>
                <a:gd name="connsiteX7" fmla="*/ 620554 w 914400"/>
                <a:gd name="connsiteY7" fmla="*/ 18267 h 352425"/>
                <a:gd name="connsiteX8" fmla="*/ 440531 w 914400"/>
                <a:gd name="connsiteY8" fmla="*/ 21124 h 352425"/>
                <a:gd name="connsiteX9" fmla="*/ 163354 w 914400"/>
                <a:gd name="connsiteY9" fmla="*/ 35411 h 352425"/>
                <a:gd name="connsiteX10" fmla="*/ 142399 w 914400"/>
                <a:gd name="connsiteY10" fmla="*/ 40174 h 352425"/>
                <a:gd name="connsiteX11" fmla="*/ 7144 w 914400"/>
                <a:gd name="connsiteY11" fmla="*/ 104944 h 352425"/>
                <a:gd name="connsiteX12" fmla="*/ 18574 w 914400"/>
                <a:gd name="connsiteY12" fmla="*/ 115421 h 352425"/>
                <a:gd name="connsiteX13" fmla="*/ 20479 w 914400"/>
                <a:gd name="connsiteY13" fmla="*/ 112564 h 352425"/>
                <a:gd name="connsiteX14" fmla="*/ 76676 w 914400"/>
                <a:gd name="connsiteY14" fmla="*/ 94467 h 352425"/>
                <a:gd name="connsiteX15" fmla="*/ 99536 w 914400"/>
                <a:gd name="connsiteY15" fmla="*/ 80179 h 352425"/>
                <a:gd name="connsiteX16" fmla="*/ 106204 w 914400"/>
                <a:gd name="connsiteY16" fmla="*/ 81131 h 352425"/>
                <a:gd name="connsiteX17" fmla="*/ 101441 w 914400"/>
                <a:gd name="connsiteY17" fmla="*/ 89704 h 352425"/>
                <a:gd name="connsiteX18" fmla="*/ 156686 w 914400"/>
                <a:gd name="connsiteY18" fmla="*/ 96371 h 352425"/>
                <a:gd name="connsiteX19" fmla="*/ 112871 w 914400"/>
                <a:gd name="connsiteY19" fmla="*/ 111611 h 352425"/>
                <a:gd name="connsiteX20" fmla="*/ 144304 w 914400"/>
                <a:gd name="connsiteY20" fmla="*/ 213529 h 352425"/>
                <a:gd name="connsiteX21" fmla="*/ 339566 w 914400"/>
                <a:gd name="connsiteY21" fmla="*/ 336401 h 352425"/>
                <a:gd name="connsiteX22" fmla="*/ 423386 w 914400"/>
                <a:gd name="connsiteY22" fmla="*/ 348784 h 352425"/>
                <a:gd name="connsiteX23" fmla="*/ 493871 w 914400"/>
                <a:gd name="connsiteY23" fmla="*/ 305921 h 352425"/>
                <a:gd name="connsiteX24" fmla="*/ 644367 w 914400"/>
                <a:gd name="connsiteY24" fmla="*/ 238294 h 352425"/>
                <a:gd name="connsiteX25" fmla="*/ 702469 w 914400"/>
                <a:gd name="connsiteY25" fmla="*/ 225911 h 352425"/>
                <a:gd name="connsiteX26" fmla="*/ 772001 w 914400"/>
                <a:gd name="connsiteY26" fmla="*/ 149711 h 352425"/>
                <a:gd name="connsiteX27" fmla="*/ 791051 w 914400"/>
                <a:gd name="connsiteY27" fmla="*/ 85894 h 352425"/>
                <a:gd name="connsiteX28" fmla="*/ 746284 w 914400"/>
                <a:gd name="connsiteY28" fmla="*/ 54461 h 352425"/>
                <a:gd name="connsiteX29" fmla="*/ 613886 w 914400"/>
                <a:gd name="connsiteY29" fmla="*/ 59224 h 352425"/>
                <a:gd name="connsiteX30" fmla="*/ 792004 w 914400"/>
                <a:gd name="connsiteY30" fmla="*/ 27792 h 352425"/>
                <a:gd name="connsiteX31" fmla="*/ 908209 w 914400"/>
                <a:gd name="connsiteY31" fmla="*/ 33506 h 352425"/>
                <a:gd name="connsiteX32" fmla="*/ 910114 w 914400"/>
                <a:gd name="connsiteY32" fmla="*/ 31601 h 352425"/>
                <a:gd name="connsiteX33" fmla="*/ 150971 w 914400"/>
                <a:gd name="connsiteY33" fmla="*/ 56367 h 352425"/>
                <a:gd name="connsiteX34" fmla="*/ 150971 w 914400"/>
                <a:gd name="connsiteY34" fmla="*/ 56367 h 352425"/>
                <a:gd name="connsiteX35" fmla="*/ 150971 w 914400"/>
                <a:gd name="connsiteY35" fmla="*/ 56367 h 352425"/>
                <a:gd name="connsiteX36" fmla="*/ 157639 w 914400"/>
                <a:gd name="connsiteY36" fmla="*/ 57319 h 352425"/>
                <a:gd name="connsiteX37" fmla="*/ 157639 w 914400"/>
                <a:gd name="connsiteY37" fmla="*/ 57319 h 352425"/>
                <a:gd name="connsiteX38" fmla="*/ 157639 w 914400"/>
                <a:gd name="connsiteY38" fmla="*/ 5731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14400" h="352425">
                  <a:moveTo>
                    <a:pt x="910114" y="31601"/>
                  </a:moveTo>
                  <a:cubicBezTo>
                    <a:pt x="903446" y="18267"/>
                    <a:pt x="830104" y="13504"/>
                    <a:pt x="816769" y="21124"/>
                  </a:cubicBezTo>
                  <a:cubicBezTo>
                    <a:pt x="812959" y="8742"/>
                    <a:pt x="810101" y="15409"/>
                    <a:pt x="796767" y="18267"/>
                  </a:cubicBezTo>
                  <a:cubicBezTo>
                    <a:pt x="788194" y="19219"/>
                    <a:pt x="778669" y="19219"/>
                    <a:pt x="768192" y="19219"/>
                  </a:cubicBezTo>
                  <a:lnTo>
                    <a:pt x="768192" y="17314"/>
                  </a:lnTo>
                  <a:cubicBezTo>
                    <a:pt x="767239" y="18267"/>
                    <a:pt x="768192" y="18267"/>
                    <a:pt x="768192" y="19219"/>
                  </a:cubicBezTo>
                  <a:cubicBezTo>
                    <a:pt x="711994" y="17314"/>
                    <a:pt x="634842" y="-3641"/>
                    <a:pt x="613886" y="14456"/>
                  </a:cubicBezTo>
                  <a:cubicBezTo>
                    <a:pt x="621506" y="13504"/>
                    <a:pt x="617696" y="13504"/>
                    <a:pt x="620554" y="18267"/>
                  </a:cubicBezTo>
                  <a:cubicBezTo>
                    <a:pt x="609124" y="1121"/>
                    <a:pt x="455771" y="15409"/>
                    <a:pt x="440531" y="21124"/>
                  </a:cubicBezTo>
                  <a:cubicBezTo>
                    <a:pt x="425291" y="50651"/>
                    <a:pt x="164306" y="33506"/>
                    <a:pt x="163354" y="35411"/>
                  </a:cubicBezTo>
                  <a:cubicBezTo>
                    <a:pt x="159544" y="37317"/>
                    <a:pt x="141446" y="38269"/>
                    <a:pt x="142399" y="40174"/>
                  </a:cubicBezTo>
                  <a:cubicBezTo>
                    <a:pt x="122396" y="22076"/>
                    <a:pt x="34766" y="106849"/>
                    <a:pt x="7144" y="104944"/>
                  </a:cubicBezTo>
                  <a:cubicBezTo>
                    <a:pt x="10001" y="106849"/>
                    <a:pt x="16669" y="115421"/>
                    <a:pt x="18574" y="115421"/>
                  </a:cubicBezTo>
                  <a:cubicBezTo>
                    <a:pt x="19526" y="114469"/>
                    <a:pt x="20479" y="113517"/>
                    <a:pt x="20479" y="112564"/>
                  </a:cubicBezTo>
                  <a:cubicBezTo>
                    <a:pt x="28099" y="108754"/>
                    <a:pt x="72866" y="95419"/>
                    <a:pt x="76676" y="94467"/>
                  </a:cubicBezTo>
                  <a:cubicBezTo>
                    <a:pt x="78581" y="93514"/>
                    <a:pt x="98584" y="83989"/>
                    <a:pt x="99536" y="80179"/>
                  </a:cubicBezTo>
                  <a:cubicBezTo>
                    <a:pt x="102394" y="80179"/>
                    <a:pt x="107156" y="81131"/>
                    <a:pt x="106204" y="81131"/>
                  </a:cubicBezTo>
                  <a:cubicBezTo>
                    <a:pt x="108109" y="92561"/>
                    <a:pt x="94774" y="76369"/>
                    <a:pt x="101441" y="89704"/>
                  </a:cubicBezTo>
                  <a:cubicBezTo>
                    <a:pt x="118586" y="92561"/>
                    <a:pt x="136684" y="94467"/>
                    <a:pt x="156686" y="96371"/>
                  </a:cubicBezTo>
                  <a:cubicBezTo>
                    <a:pt x="133826" y="103992"/>
                    <a:pt x="112871" y="111611"/>
                    <a:pt x="112871" y="111611"/>
                  </a:cubicBezTo>
                  <a:lnTo>
                    <a:pt x="144304" y="213529"/>
                  </a:lnTo>
                  <a:lnTo>
                    <a:pt x="339566" y="336401"/>
                  </a:lnTo>
                  <a:lnTo>
                    <a:pt x="423386" y="348784"/>
                  </a:lnTo>
                  <a:lnTo>
                    <a:pt x="493871" y="305921"/>
                  </a:lnTo>
                  <a:lnTo>
                    <a:pt x="644367" y="238294"/>
                  </a:lnTo>
                  <a:cubicBezTo>
                    <a:pt x="644367" y="238294"/>
                    <a:pt x="692944" y="229721"/>
                    <a:pt x="702469" y="225911"/>
                  </a:cubicBezTo>
                  <a:cubicBezTo>
                    <a:pt x="711994" y="223054"/>
                    <a:pt x="762476" y="159236"/>
                    <a:pt x="772001" y="149711"/>
                  </a:cubicBezTo>
                  <a:cubicBezTo>
                    <a:pt x="781526" y="140186"/>
                    <a:pt x="791051" y="85894"/>
                    <a:pt x="791051" y="85894"/>
                  </a:cubicBezTo>
                  <a:cubicBezTo>
                    <a:pt x="791051" y="85894"/>
                    <a:pt x="765334" y="54461"/>
                    <a:pt x="746284" y="54461"/>
                  </a:cubicBezTo>
                  <a:cubicBezTo>
                    <a:pt x="740569" y="54461"/>
                    <a:pt x="686276" y="56367"/>
                    <a:pt x="613886" y="59224"/>
                  </a:cubicBezTo>
                  <a:cubicBezTo>
                    <a:pt x="686276" y="47794"/>
                    <a:pt x="749142" y="36364"/>
                    <a:pt x="792004" y="27792"/>
                  </a:cubicBezTo>
                  <a:cubicBezTo>
                    <a:pt x="812006" y="23981"/>
                    <a:pt x="890111" y="36364"/>
                    <a:pt x="908209" y="33506"/>
                  </a:cubicBezTo>
                  <a:cubicBezTo>
                    <a:pt x="908209" y="33506"/>
                    <a:pt x="908209" y="32554"/>
                    <a:pt x="910114" y="31601"/>
                  </a:cubicBezTo>
                  <a:close/>
                  <a:moveTo>
                    <a:pt x="150971" y="56367"/>
                  </a:moveTo>
                  <a:cubicBezTo>
                    <a:pt x="150019" y="56367"/>
                    <a:pt x="147161" y="57319"/>
                    <a:pt x="150971" y="56367"/>
                  </a:cubicBezTo>
                  <a:lnTo>
                    <a:pt x="150971" y="56367"/>
                  </a:lnTo>
                  <a:close/>
                  <a:moveTo>
                    <a:pt x="157639" y="57319"/>
                  </a:moveTo>
                  <a:cubicBezTo>
                    <a:pt x="153829" y="56367"/>
                    <a:pt x="154781" y="54461"/>
                    <a:pt x="157639" y="57319"/>
                  </a:cubicBezTo>
                  <a:lnTo>
                    <a:pt x="157639" y="57319"/>
                  </a:lnTo>
                  <a:close/>
                </a:path>
              </a:pathLst>
            </a:custGeom>
            <a:grp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A06D4FBF-1E1A-4864-A32D-B4FBA69802E6}"/>
                </a:ext>
              </a:extLst>
            </p:cNvPr>
            <p:cNvSpPr/>
            <p:nvPr/>
          </p:nvSpPr>
          <p:spPr>
            <a:xfrm>
              <a:off x="7747738" y="937166"/>
              <a:ext cx="9525" cy="9525"/>
            </a:xfrm>
            <a:custGeom>
              <a:avLst/>
              <a:gdLst>
                <a:gd name="connsiteX0" fmla="*/ 9422 w 9525"/>
                <a:gd name="connsiteY0" fmla="*/ 7713 h 9525"/>
                <a:gd name="connsiteX1" fmla="*/ 7517 w 9525"/>
                <a:gd name="connsiteY1" fmla="*/ 9618 h 9525"/>
                <a:gd name="connsiteX2" fmla="*/ 9422 w 9525"/>
                <a:gd name="connsiteY2" fmla="*/ 7713 h 9525"/>
              </a:gdLst>
              <a:ahLst/>
              <a:cxnLst>
                <a:cxn ang="0">
                  <a:pos x="connsiteX0" y="connsiteY0"/>
                </a:cxn>
                <a:cxn ang="0">
                  <a:pos x="connsiteX1" y="connsiteY1"/>
                </a:cxn>
                <a:cxn ang="0">
                  <a:pos x="connsiteX2" y="connsiteY2"/>
                </a:cxn>
              </a:cxnLst>
              <a:rect l="l" t="t" r="r" b="b"/>
              <a:pathLst>
                <a:path w="9525" h="9525">
                  <a:moveTo>
                    <a:pt x="9422" y="7713"/>
                  </a:moveTo>
                  <a:cubicBezTo>
                    <a:pt x="7517" y="6761"/>
                    <a:pt x="6565" y="6761"/>
                    <a:pt x="7517" y="9618"/>
                  </a:cubicBezTo>
                  <a:cubicBezTo>
                    <a:pt x="9422" y="8666"/>
                    <a:pt x="9422" y="8666"/>
                    <a:pt x="9422" y="7713"/>
                  </a:cubicBezTo>
                  <a:close/>
                </a:path>
              </a:pathLst>
            </a:custGeom>
            <a:grp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41E650B-A2A7-4878-A03A-AE986EE2F600}"/>
                </a:ext>
              </a:extLst>
            </p:cNvPr>
            <p:cNvSpPr/>
            <p:nvPr/>
          </p:nvSpPr>
          <p:spPr>
            <a:xfrm>
              <a:off x="7747159" y="939641"/>
              <a:ext cx="9525" cy="9525"/>
            </a:xfrm>
            <a:custGeom>
              <a:avLst/>
              <a:gdLst>
                <a:gd name="connsiteX0" fmla="*/ 9049 w 9525"/>
                <a:gd name="connsiteY0" fmla="*/ 7144 h 9525"/>
                <a:gd name="connsiteX1" fmla="*/ 7144 w 9525"/>
                <a:gd name="connsiteY1" fmla="*/ 7144 h 9525"/>
                <a:gd name="connsiteX2" fmla="*/ 9049 w 9525"/>
                <a:gd name="connsiteY2" fmla="*/ 7144 h 9525"/>
                <a:gd name="connsiteX3" fmla="*/ 9049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9049" y="7144"/>
                  </a:moveTo>
                  <a:cubicBezTo>
                    <a:pt x="8096" y="7144"/>
                    <a:pt x="8096" y="7144"/>
                    <a:pt x="7144" y="7144"/>
                  </a:cubicBezTo>
                  <a:cubicBezTo>
                    <a:pt x="7144" y="7144"/>
                    <a:pt x="8096" y="7144"/>
                    <a:pt x="9049" y="7144"/>
                  </a:cubicBezTo>
                  <a:cubicBezTo>
                    <a:pt x="9049" y="7144"/>
                    <a:pt x="9049" y="7144"/>
                    <a:pt x="9049" y="7144"/>
                  </a:cubicBezTo>
                  <a:close/>
                </a:path>
              </a:pathLst>
            </a:custGeom>
            <a:grp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62F61B45-2FBD-4818-A1B6-CE1DE5CBE013}"/>
                </a:ext>
              </a:extLst>
            </p:cNvPr>
            <p:cNvSpPr/>
            <p:nvPr/>
          </p:nvSpPr>
          <p:spPr>
            <a:xfrm>
              <a:off x="6913721" y="10015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7D3D9B2D-4456-46F3-8ED4-AC3C8BC85926}"/>
                </a:ext>
              </a:extLst>
            </p:cNvPr>
            <p:cNvSpPr/>
            <p:nvPr/>
          </p:nvSpPr>
          <p:spPr>
            <a:xfrm>
              <a:off x="6843236" y="101107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7144" y="7144"/>
                    <a:pt x="8096" y="7144"/>
                  </a:cubicBezTo>
                  <a:close/>
                </a:path>
              </a:pathLst>
            </a:custGeom>
            <a:grp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72435DFF-A762-4495-A07D-750572ECEEB0}"/>
                </a:ext>
              </a:extLst>
            </p:cNvPr>
            <p:cNvSpPr/>
            <p:nvPr/>
          </p:nvSpPr>
          <p:spPr>
            <a:xfrm>
              <a:off x="7633811" y="9234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8960A708-4535-466D-99C1-7E160C39C60C}"/>
                </a:ext>
              </a:extLst>
            </p:cNvPr>
            <p:cNvSpPr/>
            <p:nvPr/>
          </p:nvSpPr>
          <p:spPr>
            <a:xfrm>
              <a:off x="7698581" y="922707"/>
              <a:ext cx="9525" cy="9525"/>
            </a:xfrm>
            <a:custGeom>
              <a:avLst/>
              <a:gdLst>
                <a:gd name="connsiteX0" fmla="*/ 7144 w 9525"/>
                <a:gd name="connsiteY0" fmla="*/ 8837 h 9525"/>
                <a:gd name="connsiteX1" fmla="*/ 7144 w 9525"/>
                <a:gd name="connsiteY1" fmla="*/ 8837 h 9525"/>
                <a:gd name="connsiteX2" fmla="*/ 7144 w 9525"/>
                <a:gd name="connsiteY2" fmla="*/ 8837 h 9525"/>
              </a:gdLst>
              <a:ahLst/>
              <a:cxnLst>
                <a:cxn ang="0">
                  <a:pos x="connsiteX0" y="connsiteY0"/>
                </a:cxn>
                <a:cxn ang="0">
                  <a:pos x="connsiteX1" y="connsiteY1"/>
                </a:cxn>
                <a:cxn ang="0">
                  <a:pos x="connsiteX2" y="connsiteY2"/>
                </a:cxn>
              </a:cxnLst>
              <a:rect l="l" t="t" r="r" b="b"/>
              <a:pathLst>
                <a:path w="9525" h="9525">
                  <a:moveTo>
                    <a:pt x="7144" y="8837"/>
                  </a:moveTo>
                  <a:cubicBezTo>
                    <a:pt x="7144" y="8837"/>
                    <a:pt x="7144" y="5027"/>
                    <a:pt x="7144" y="8837"/>
                  </a:cubicBezTo>
                  <a:lnTo>
                    <a:pt x="7144" y="8837"/>
                  </a:lnTo>
                  <a:close/>
                </a:path>
              </a:pathLst>
            </a:custGeom>
            <a:grp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A3DC8101-F1FB-4213-9F31-29EF825DF013}"/>
                </a:ext>
              </a:extLst>
            </p:cNvPr>
            <p:cNvSpPr/>
            <p:nvPr/>
          </p:nvSpPr>
          <p:spPr>
            <a:xfrm>
              <a:off x="7749064" y="943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7144"/>
                    <a:pt x="8096" y="7144"/>
                    <a:pt x="7144" y="7144"/>
                  </a:cubicBezTo>
                  <a:lnTo>
                    <a:pt x="7144" y="7144"/>
                  </a:lnTo>
                  <a:close/>
                </a:path>
              </a:pathLst>
            </a:custGeom>
            <a:grp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46447620-2F42-429A-82F5-52BDE0B52C22}"/>
                </a:ext>
              </a:extLst>
            </p:cNvPr>
            <p:cNvSpPr/>
            <p:nvPr/>
          </p:nvSpPr>
          <p:spPr>
            <a:xfrm>
              <a:off x="7750969" y="94154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grp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691AF23A-CB3A-4050-8AB8-51EC5D8E49E2}"/>
                </a:ext>
              </a:extLst>
            </p:cNvPr>
            <p:cNvSpPr/>
            <p:nvPr/>
          </p:nvSpPr>
          <p:spPr>
            <a:xfrm>
              <a:off x="7729061" y="946837"/>
              <a:ext cx="19050" cy="9525"/>
            </a:xfrm>
            <a:custGeom>
              <a:avLst/>
              <a:gdLst>
                <a:gd name="connsiteX0" fmla="*/ 7144 w 19050"/>
                <a:gd name="connsiteY0" fmla="*/ 7567 h 9525"/>
                <a:gd name="connsiteX1" fmla="*/ 7144 w 19050"/>
                <a:gd name="connsiteY1" fmla="*/ 7567 h 9525"/>
                <a:gd name="connsiteX2" fmla="*/ 7144 w 19050"/>
                <a:gd name="connsiteY2" fmla="*/ 7567 h 9525"/>
              </a:gdLst>
              <a:ahLst/>
              <a:cxnLst>
                <a:cxn ang="0">
                  <a:pos x="connsiteX0" y="connsiteY0"/>
                </a:cxn>
                <a:cxn ang="0">
                  <a:pos x="connsiteX1" y="connsiteY1"/>
                </a:cxn>
                <a:cxn ang="0">
                  <a:pos x="connsiteX2" y="connsiteY2"/>
                </a:cxn>
              </a:cxnLst>
              <a:rect l="l" t="t" r="r" b="b"/>
              <a:pathLst>
                <a:path w="19050" h="9525">
                  <a:moveTo>
                    <a:pt x="7144" y="7567"/>
                  </a:moveTo>
                  <a:cubicBezTo>
                    <a:pt x="7144" y="7567"/>
                    <a:pt x="19526" y="6615"/>
                    <a:pt x="7144" y="7567"/>
                  </a:cubicBezTo>
                  <a:lnTo>
                    <a:pt x="7144" y="7567"/>
                  </a:lnTo>
                  <a:close/>
                </a:path>
              </a:pathLst>
            </a:custGeom>
            <a:grp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F113FF14-3F6F-4449-A040-3DE9E5F9904B}"/>
                </a:ext>
              </a:extLst>
            </p:cNvPr>
            <p:cNvSpPr/>
            <p:nvPr/>
          </p:nvSpPr>
          <p:spPr>
            <a:xfrm>
              <a:off x="7707154" y="908604"/>
              <a:ext cx="9525" cy="9525"/>
            </a:xfrm>
            <a:custGeom>
              <a:avLst/>
              <a:gdLst>
                <a:gd name="connsiteX0" fmla="*/ 7144 w 9525"/>
                <a:gd name="connsiteY0" fmla="*/ 8653 h 9525"/>
                <a:gd name="connsiteX1" fmla="*/ 7144 w 9525"/>
                <a:gd name="connsiteY1" fmla="*/ 8653 h 9525"/>
                <a:gd name="connsiteX2" fmla="*/ 7144 w 9525"/>
                <a:gd name="connsiteY2" fmla="*/ 8653 h 9525"/>
              </a:gdLst>
              <a:ahLst/>
              <a:cxnLst>
                <a:cxn ang="0">
                  <a:pos x="connsiteX0" y="connsiteY0"/>
                </a:cxn>
                <a:cxn ang="0">
                  <a:pos x="connsiteX1" y="connsiteY1"/>
                </a:cxn>
                <a:cxn ang="0">
                  <a:pos x="connsiteX2" y="connsiteY2"/>
                </a:cxn>
              </a:cxnLst>
              <a:rect l="l" t="t" r="r" b="b"/>
              <a:pathLst>
                <a:path w="9525" h="9525">
                  <a:moveTo>
                    <a:pt x="7144" y="8653"/>
                  </a:moveTo>
                  <a:cubicBezTo>
                    <a:pt x="10954" y="7700"/>
                    <a:pt x="13811" y="5795"/>
                    <a:pt x="7144" y="8653"/>
                  </a:cubicBezTo>
                  <a:lnTo>
                    <a:pt x="7144" y="8653"/>
                  </a:lnTo>
                  <a:close/>
                </a:path>
              </a:pathLst>
            </a:custGeom>
            <a:grp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6EB66282-2B36-4BDA-A571-67D9C90E85F5}"/>
                </a:ext>
              </a:extLst>
            </p:cNvPr>
            <p:cNvSpPr/>
            <p:nvPr/>
          </p:nvSpPr>
          <p:spPr>
            <a:xfrm>
              <a:off x="7693104" y="90916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9763" y="8096"/>
                    <a:pt x="7858" y="7144"/>
                    <a:pt x="7858" y="7144"/>
                  </a:cubicBezTo>
                  <a:cubicBezTo>
                    <a:pt x="6906" y="8096"/>
                    <a:pt x="6906" y="8096"/>
                    <a:pt x="7858" y="9049"/>
                  </a:cubicBezTo>
                  <a:close/>
                </a:path>
              </a:pathLst>
            </a:custGeom>
            <a:grp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35C38DA6-97DA-4EA9-8E55-660EFC74EB02}"/>
                </a:ext>
              </a:extLst>
            </p:cNvPr>
            <p:cNvSpPr/>
            <p:nvPr/>
          </p:nvSpPr>
          <p:spPr>
            <a:xfrm>
              <a:off x="7289006" y="920505"/>
              <a:ext cx="9525" cy="9525"/>
            </a:xfrm>
            <a:custGeom>
              <a:avLst/>
              <a:gdLst>
                <a:gd name="connsiteX0" fmla="*/ 10954 w 9525"/>
                <a:gd name="connsiteY0" fmla="*/ 9135 h 9525"/>
                <a:gd name="connsiteX1" fmla="*/ 7144 w 9525"/>
                <a:gd name="connsiteY1" fmla="*/ 8182 h 9525"/>
                <a:gd name="connsiteX2" fmla="*/ 10954 w 9525"/>
                <a:gd name="connsiteY2" fmla="*/ 9135 h 9525"/>
              </a:gdLst>
              <a:ahLst/>
              <a:cxnLst>
                <a:cxn ang="0">
                  <a:pos x="connsiteX0" y="connsiteY0"/>
                </a:cxn>
                <a:cxn ang="0">
                  <a:pos x="connsiteX1" y="connsiteY1"/>
                </a:cxn>
                <a:cxn ang="0">
                  <a:pos x="connsiteX2" y="connsiteY2"/>
                </a:cxn>
              </a:cxnLst>
              <a:rect l="l" t="t" r="r" b="b"/>
              <a:pathLst>
                <a:path w="9525" h="9525">
                  <a:moveTo>
                    <a:pt x="10954" y="9135"/>
                  </a:moveTo>
                  <a:cubicBezTo>
                    <a:pt x="10001" y="7230"/>
                    <a:pt x="8096" y="6277"/>
                    <a:pt x="7144" y="8182"/>
                  </a:cubicBezTo>
                  <a:cubicBezTo>
                    <a:pt x="9049" y="8182"/>
                    <a:pt x="10954" y="9135"/>
                    <a:pt x="10954" y="9135"/>
                  </a:cubicBezTo>
                  <a:close/>
                </a:path>
              </a:pathLst>
            </a:custGeom>
            <a:grpFill/>
            <a:ln w="9525" cap="flat">
              <a:noFill/>
              <a:prstDash val="solid"/>
              <a:miter/>
            </a:ln>
          </p:spPr>
          <p:txBody>
            <a:bodyPr rtlCol="0" anchor="ctr"/>
            <a:lstStyle/>
            <a:p>
              <a:endParaRPr lang="en-US"/>
            </a:p>
          </p:txBody>
        </p:sp>
      </p:grpSp>
      <p:grpSp>
        <p:nvGrpSpPr>
          <p:cNvPr id="1249" name="Group 1248">
            <a:extLst>
              <a:ext uri="{FF2B5EF4-FFF2-40B4-BE49-F238E27FC236}">
                <a16:creationId xmlns:a16="http://schemas.microsoft.com/office/drawing/2014/main" id="{524BFC86-E744-42C3-9E37-7C218121DD3D}"/>
              </a:ext>
            </a:extLst>
          </p:cNvPr>
          <p:cNvGrpSpPr/>
          <p:nvPr userDrawn="1"/>
        </p:nvGrpSpPr>
        <p:grpSpPr>
          <a:xfrm rot="18823380" flipH="1">
            <a:off x="1483313" y="4959425"/>
            <a:ext cx="442463" cy="326412"/>
            <a:chOff x="3625593" y="6426852"/>
            <a:chExt cx="335279" cy="247341"/>
          </a:xfrm>
          <a:solidFill>
            <a:schemeClr val="accent2"/>
          </a:solidFill>
        </p:grpSpPr>
        <p:sp>
          <p:nvSpPr>
            <p:cNvPr id="1250" name="Freeform: Shape 1249">
              <a:extLst>
                <a:ext uri="{FF2B5EF4-FFF2-40B4-BE49-F238E27FC236}">
                  <a16:creationId xmlns:a16="http://schemas.microsoft.com/office/drawing/2014/main" id="{50B2D1A6-0258-45B6-BA37-940F08286ADF}"/>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grp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19E8FF67-37E6-4BA4-927B-A8C5CC0D714E}"/>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grp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EB8859E3-B659-47B9-B6BB-687BA101293F}"/>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grp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225FE87D-99D9-47A8-9F31-FECC272B98A8}"/>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grp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C277035B-35D7-40BE-828E-AE99DEC582C5}"/>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grp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E90F11E6-EB2A-4FE5-B1CA-732E122032F9}"/>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grp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EBEA6F8F-0E21-47E8-83E2-59046AA1D591}"/>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grp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69F9023C-1550-447A-8692-6DD1E7FC1581}"/>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grp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6ED873DA-1116-4CFD-BA8F-C9BDDD52D9A6}"/>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grp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6EB1E424-9E82-40D5-AB85-FA8A0311065E}"/>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grp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8373E303-F489-4B0E-BD31-DC6499072D15}"/>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grp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5782D679-884E-4D2F-A51A-5EEC042F7445}"/>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grp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3C7668E2-4270-4625-A42F-30F11EBFBC89}"/>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grp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80DD050D-6B3F-452A-9316-6AF269552616}"/>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grp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50D86DBC-C8FE-45D2-8166-EB326F3A5F60}"/>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grp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9A435E42-1687-457E-9F0C-242A221022AA}"/>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grp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221B6251-BB28-4FE1-A0F5-90BE9A375808}"/>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grp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74482186-114E-4ABA-BFB7-B06A67A961F8}"/>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grp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44566ADB-8858-4061-92D1-9F40ABB3C1CB}"/>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grp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86E6F875-3394-4E84-A511-8CF2DDC2CB69}"/>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grp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37CAAAF8-7F56-40CF-AD75-EB0FF37ABE53}"/>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grp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15913191-73B1-4081-9F88-0975271F2B0A}"/>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grpFill/>
            <a:ln w="9525" cap="flat">
              <a:noFill/>
              <a:prstDash val="solid"/>
              <a:miter/>
            </a:ln>
          </p:spPr>
          <p:txBody>
            <a:bodyPr rtlCol="0" anchor="ctr"/>
            <a:lstStyle/>
            <a:p>
              <a:endParaRPr lang="en-US"/>
            </a:p>
          </p:txBody>
        </p:sp>
      </p:grpSp>
      <p:grpSp>
        <p:nvGrpSpPr>
          <p:cNvPr id="1272" name="Graphic 2712">
            <a:extLst>
              <a:ext uri="{FF2B5EF4-FFF2-40B4-BE49-F238E27FC236}">
                <a16:creationId xmlns:a16="http://schemas.microsoft.com/office/drawing/2014/main" id="{958736B1-4213-4B3F-A36A-4C5588759AC1}"/>
              </a:ext>
            </a:extLst>
          </p:cNvPr>
          <p:cNvGrpSpPr/>
          <p:nvPr userDrawn="1"/>
        </p:nvGrpSpPr>
        <p:grpSpPr>
          <a:xfrm>
            <a:off x="264083" y="6458165"/>
            <a:ext cx="1793928" cy="236043"/>
            <a:chOff x="8251658" y="4916654"/>
            <a:chExt cx="2895600" cy="381000"/>
          </a:xfrm>
          <a:solidFill>
            <a:schemeClr val="accent2"/>
          </a:solidFill>
        </p:grpSpPr>
        <p:sp>
          <p:nvSpPr>
            <p:cNvPr id="1273" name="Freeform: Shape 1272">
              <a:extLst>
                <a:ext uri="{FF2B5EF4-FFF2-40B4-BE49-F238E27FC236}">
                  <a16:creationId xmlns:a16="http://schemas.microsoft.com/office/drawing/2014/main" id="{EE897BF6-079E-42D9-80E1-32253B6839EA}"/>
                </a:ext>
              </a:extLst>
            </p:cNvPr>
            <p:cNvSpPr/>
            <p:nvPr/>
          </p:nvSpPr>
          <p:spPr>
            <a:xfrm>
              <a:off x="8244503" y="5003666"/>
              <a:ext cx="66675" cy="238125"/>
            </a:xfrm>
            <a:custGeom>
              <a:avLst/>
              <a:gdLst>
                <a:gd name="connsiteX0" fmla="*/ 7155 w 66675"/>
                <a:gd name="connsiteY0" fmla="*/ 7286 h 238125"/>
                <a:gd name="connsiteX1" fmla="*/ 61447 w 66675"/>
                <a:gd name="connsiteY1" fmla="*/ 234933 h 238125"/>
                <a:gd name="connsiteX2" fmla="*/ 7155 w 66675"/>
                <a:gd name="connsiteY2" fmla="*/ 7286 h 238125"/>
              </a:gdLst>
              <a:ahLst/>
              <a:cxnLst>
                <a:cxn ang="0">
                  <a:pos x="connsiteX0" y="connsiteY0"/>
                </a:cxn>
                <a:cxn ang="0">
                  <a:pos x="connsiteX1" y="connsiteY1"/>
                </a:cxn>
                <a:cxn ang="0">
                  <a:pos x="connsiteX2" y="connsiteY2"/>
                </a:cxn>
              </a:cxnLst>
              <a:rect l="l" t="t" r="r" b="b"/>
              <a:pathLst>
                <a:path w="66675" h="238125">
                  <a:moveTo>
                    <a:pt x="7155" y="7286"/>
                  </a:moveTo>
                  <a:cubicBezTo>
                    <a:pt x="8107" y="19668"/>
                    <a:pt x="38587" y="258746"/>
                    <a:pt x="61447" y="234933"/>
                  </a:cubicBezTo>
                  <a:cubicBezTo>
                    <a:pt x="66210" y="231123"/>
                    <a:pt x="6202" y="618"/>
                    <a:pt x="7155" y="7286"/>
                  </a:cubicBezTo>
                  <a:close/>
                </a:path>
              </a:pathLst>
            </a:custGeom>
            <a:grp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80F6C23B-0ED8-42D0-88B8-BFE1C5865C3B}"/>
                </a:ext>
              </a:extLst>
            </p:cNvPr>
            <p:cNvSpPr/>
            <p:nvPr/>
          </p:nvSpPr>
          <p:spPr>
            <a:xfrm>
              <a:off x="8263336" y="4998252"/>
              <a:ext cx="114300" cy="161925"/>
            </a:xfrm>
            <a:custGeom>
              <a:avLst/>
              <a:gdLst>
                <a:gd name="connsiteX0" fmla="*/ 8325 w 114300"/>
                <a:gd name="connsiteY0" fmla="*/ 161290 h 161925"/>
                <a:gd name="connsiteX1" fmla="*/ 112147 w 114300"/>
                <a:gd name="connsiteY1" fmla="*/ 12700 h 161925"/>
                <a:gd name="connsiteX2" fmla="*/ 8325 w 114300"/>
                <a:gd name="connsiteY2" fmla="*/ 161290 h 161925"/>
              </a:gdLst>
              <a:ahLst/>
              <a:cxnLst>
                <a:cxn ang="0">
                  <a:pos x="connsiteX0" y="connsiteY0"/>
                </a:cxn>
                <a:cxn ang="0">
                  <a:pos x="connsiteX1" y="connsiteY1"/>
                </a:cxn>
                <a:cxn ang="0">
                  <a:pos x="connsiteX2" y="connsiteY2"/>
                </a:cxn>
              </a:cxnLst>
              <a:rect l="l" t="t" r="r" b="b"/>
              <a:pathLst>
                <a:path w="114300" h="161925">
                  <a:moveTo>
                    <a:pt x="8325" y="161290"/>
                  </a:moveTo>
                  <a:cubicBezTo>
                    <a:pt x="6420" y="165100"/>
                    <a:pt x="115957" y="15557"/>
                    <a:pt x="112147" y="12700"/>
                  </a:cubicBezTo>
                  <a:cubicBezTo>
                    <a:pt x="71190" y="-29210"/>
                    <a:pt x="-3105" y="180340"/>
                    <a:pt x="8325" y="161290"/>
                  </a:cubicBezTo>
                  <a:close/>
                </a:path>
              </a:pathLst>
            </a:custGeom>
            <a:grp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85150FB7-5A52-42BF-9706-578309142D7C}"/>
                </a:ext>
              </a:extLst>
            </p:cNvPr>
            <p:cNvSpPr/>
            <p:nvPr/>
          </p:nvSpPr>
          <p:spPr>
            <a:xfrm>
              <a:off x="8315217" y="5083741"/>
              <a:ext cx="171450" cy="142875"/>
            </a:xfrm>
            <a:custGeom>
              <a:avLst/>
              <a:gdLst>
                <a:gd name="connsiteX0" fmla="*/ 7878 w 171450"/>
                <a:gd name="connsiteY0" fmla="*/ 7221 h 142875"/>
                <a:gd name="connsiteX1" fmla="*/ 156468 w 171450"/>
                <a:gd name="connsiteY1" fmla="*/ 139618 h 142875"/>
                <a:gd name="connsiteX2" fmla="*/ 7878 w 171450"/>
                <a:gd name="connsiteY2" fmla="*/ 7221 h 142875"/>
              </a:gdLst>
              <a:ahLst/>
              <a:cxnLst>
                <a:cxn ang="0">
                  <a:pos x="connsiteX0" y="connsiteY0"/>
                </a:cxn>
                <a:cxn ang="0">
                  <a:pos x="connsiteX1" y="connsiteY1"/>
                </a:cxn>
                <a:cxn ang="0">
                  <a:pos x="connsiteX2" y="connsiteY2"/>
                </a:cxn>
              </a:cxnLst>
              <a:rect l="l" t="t" r="r" b="b"/>
              <a:pathLst>
                <a:path w="171450" h="142875">
                  <a:moveTo>
                    <a:pt x="7878" y="7221"/>
                  </a:moveTo>
                  <a:cubicBezTo>
                    <a:pt x="47883" y="3411"/>
                    <a:pt x="153611" y="142476"/>
                    <a:pt x="156468" y="139618"/>
                  </a:cubicBezTo>
                  <a:cubicBezTo>
                    <a:pt x="220286" y="76753"/>
                    <a:pt x="-7362" y="9126"/>
                    <a:pt x="7878" y="7221"/>
                  </a:cubicBezTo>
                  <a:close/>
                </a:path>
              </a:pathLst>
            </a:custGeom>
            <a:grp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75057F08-7998-4AB1-81B1-9A16B67B04FF}"/>
                </a:ext>
              </a:extLst>
            </p:cNvPr>
            <p:cNvSpPr/>
            <p:nvPr/>
          </p:nvSpPr>
          <p:spPr>
            <a:xfrm>
              <a:off x="8449833" y="4909526"/>
              <a:ext cx="114300" cy="142875"/>
            </a:xfrm>
            <a:custGeom>
              <a:avLst/>
              <a:gdLst>
                <a:gd name="connsiteX0" fmla="*/ 101863 w 114300"/>
                <a:gd name="connsiteY0" fmla="*/ 20463 h 142875"/>
                <a:gd name="connsiteX1" fmla="*/ 49475 w 114300"/>
                <a:gd name="connsiteY1" fmla="*/ 132858 h 142875"/>
                <a:gd name="connsiteX2" fmla="*/ 67573 w 114300"/>
                <a:gd name="connsiteY2" fmla="*/ 16653 h 142875"/>
                <a:gd name="connsiteX3" fmla="*/ 98053 w 114300"/>
                <a:gd name="connsiteY3" fmla="*/ 98568 h 142875"/>
                <a:gd name="connsiteX4" fmla="*/ 22805 w 114300"/>
                <a:gd name="connsiteY4" fmla="*/ 93806 h 142875"/>
                <a:gd name="connsiteX5" fmla="*/ 101863 w 114300"/>
                <a:gd name="connsiteY5" fmla="*/ 2046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42875">
                  <a:moveTo>
                    <a:pt x="101863" y="20463"/>
                  </a:moveTo>
                  <a:cubicBezTo>
                    <a:pt x="58048" y="-37639"/>
                    <a:pt x="-53395" y="111903"/>
                    <a:pt x="49475" y="132858"/>
                  </a:cubicBezTo>
                  <a:cubicBezTo>
                    <a:pt x="179968" y="159528"/>
                    <a:pt x="73288" y="-4302"/>
                    <a:pt x="67573" y="16653"/>
                  </a:cubicBezTo>
                  <a:cubicBezTo>
                    <a:pt x="65668" y="22368"/>
                    <a:pt x="148535" y="90948"/>
                    <a:pt x="98053" y="98568"/>
                  </a:cubicBezTo>
                  <a:cubicBezTo>
                    <a:pt x="87575" y="100473"/>
                    <a:pt x="7565" y="150003"/>
                    <a:pt x="22805" y="93806"/>
                  </a:cubicBezTo>
                  <a:cubicBezTo>
                    <a:pt x="29473" y="68088"/>
                    <a:pt x="83765" y="-4302"/>
                    <a:pt x="101863" y="20463"/>
                  </a:cubicBezTo>
                  <a:close/>
                </a:path>
              </a:pathLst>
            </a:custGeom>
            <a:grp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4FE897D3-B35D-4001-B132-4CD981C07996}"/>
                </a:ext>
              </a:extLst>
            </p:cNvPr>
            <p:cNvSpPr/>
            <p:nvPr/>
          </p:nvSpPr>
          <p:spPr>
            <a:xfrm>
              <a:off x="8483949" y="4913169"/>
              <a:ext cx="57150" cy="114300"/>
            </a:xfrm>
            <a:custGeom>
              <a:avLst/>
              <a:gdLst>
                <a:gd name="connsiteX0" fmla="*/ 22027 w 57150"/>
                <a:gd name="connsiteY0" fmla="*/ 11105 h 114300"/>
                <a:gd name="connsiteX1" fmla="*/ 36314 w 57150"/>
                <a:gd name="connsiteY1" fmla="*/ 114928 h 114300"/>
                <a:gd name="connsiteX2" fmla="*/ 22027 w 57150"/>
                <a:gd name="connsiteY2" fmla="*/ 11105 h 114300"/>
              </a:gdLst>
              <a:ahLst/>
              <a:cxnLst>
                <a:cxn ang="0">
                  <a:pos x="connsiteX0" y="connsiteY0"/>
                </a:cxn>
                <a:cxn ang="0">
                  <a:pos x="connsiteX1" y="connsiteY1"/>
                </a:cxn>
                <a:cxn ang="0">
                  <a:pos x="connsiteX2" y="connsiteY2"/>
                </a:cxn>
              </a:cxnLst>
              <a:rect l="l" t="t" r="r" b="b"/>
              <a:pathLst>
                <a:path w="57150" h="114300">
                  <a:moveTo>
                    <a:pt x="22027" y="11105"/>
                  </a:moveTo>
                  <a:cubicBezTo>
                    <a:pt x="-1786" y="63493"/>
                    <a:pt x="2977" y="97783"/>
                    <a:pt x="36314" y="114928"/>
                  </a:cubicBezTo>
                  <a:cubicBezTo>
                    <a:pt x="87749" y="100640"/>
                    <a:pt x="22027" y="-15565"/>
                    <a:pt x="22027" y="11105"/>
                  </a:cubicBezTo>
                  <a:close/>
                </a:path>
              </a:pathLst>
            </a:custGeom>
            <a:grp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FBCEF9B5-6459-4BD5-80F4-1CFFAEE63AF6}"/>
                </a:ext>
              </a:extLst>
            </p:cNvPr>
            <p:cNvSpPr/>
            <p:nvPr/>
          </p:nvSpPr>
          <p:spPr>
            <a:xfrm>
              <a:off x="8450069" y="4949748"/>
              <a:ext cx="95250" cy="47625"/>
            </a:xfrm>
            <a:custGeom>
              <a:avLst/>
              <a:gdLst>
                <a:gd name="connsiteX0" fmla="*/ 13044 w 95250"/>
                <a:gd name="connsiteY0" fmla="*/ 40249 h 47625"/>
                <a:gd name="connsiteX1" fmla="*/ 93054 w 95250"/>
                <a:gd name="connsiteY1" fmla="*/ 27866 h 47625"/>
                <a:gd name="connsiteX2" fmla="*/ 13044 w 95250"/>
                <a:gd name="connsiteY2" fmla="*/ 40249 h 47625"/>
              </a:gdLst>
              <a:ahLst/>
              <a:cxnLst>
                <a:cxn ang="0">
                  <a:pos x="connsiteX0" y="connsiteY0"/>
                </a:cxn>
                <a:cxn ang="0">
                  <a:pos x="connsiteX1" y="connsiteY1"/>
                </a:cxn>
                <a:cxn ang="0">
                  <a:pos x="connsiteX2" y="connsiteY2"/>
                </a:cxn>
              </a:cxnLst>
              <a:rect l="l" t="t" r="r" b="b"/>
              <a:pathLst>
                <a:path w="95250" h="47625">
                  <a:moveTo>
                    <a:pt x="13044" y="40249"/>
                  </a:moveTo>
                  <a:cubicBezTo>
                    <a:pt x="47334" y="54536"/>
                    <a:pt x="74004" y="49774"/>
                    <a:pt x="93054" y="27866"/>
                  </a:cubicBezTo>
                  <a:cubicBezTo>
                    <a:pt x="92102" y="-27379"/>
                    <a:pt x="-19341" y="45964"/>
                    <a:pt x="13044" y="40249"/>
                  </a:cubicBezTo>
                  <a:close/>
                </a:path>
              </a:pathLst>
            </a:custGeom>
            <a:grp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E6A933CE-7AFE-4A8A-81BF-651840B8380B}"/>
                </a:ext>
              </a:extLst>
            </p:cNvPr>
            <p:cNvSpPr/>
            <p:nvPr/>
          </p:nvSpPr>
          <p:spPr>
            <a:xfrm>
              <a:off x="8625491" y="5099660"/>
              <a:ext cx="180975" cy="171450"/>
            </a:xfrm>
            <a:custGeom>
              <a:avLst/>
              <a:gdLst>
                <a:gd name="connsiteX0" fmla="*/ 122419 w 180975"/>
                <a:gd name="connsiteY0" fmla="*/ 14161 h 171450"/>
                <a:gd name="connsiteX1" fmla="*/ 29074 w 180975"/>
                <a:gd name="connsiteY1" fmla="*/ 148464 h 171450"/>
                <a:gd name="connsiteX2" fmla="*/ 182427 w 180975"/>
                <a:gd name="connsiteY2" fmla="*/ 35116 h 171450"/>
                <a:gd name="connsiteX3" fmla="*/ 23359 w 180975"/>
                <a:gd name="connsiteY3" fmla="*/ 118936 h 171450"/>
                <a:gd name="connsiteX4" fmla="*/ 122419 w 180975"/>
                <a:gd name="connsiteY4" fmla="*/ 14161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71450">
                  <a:moveTo>
                    <a:pt x="122419" y="14161"/>
                  </a:moveTo>
                  <a:cubicBezTo>
                    <a:pt x="105274" y="-21081"/>
                    <a:pt x="-49031" y="84646"/>
                    <a:pt x="29074" y="148464"/>
                  </a:cubicBezTo>
                  <a:cubicBezTo>
                    <a:pt x="132897" y="234189"/>
                    <a:pt x="178617" y="36069"/>
                    <a:pt x="182427" y="35116"/>
                  </a:cubicBezTo>
                  <a:cubicBezTo>
                    <a:pt x="179569" y="36069"/>
                    <a:pt x="62412" y="242761"/>
                    <a:pt x="23359" y="118936"/>
                  </a:cubicBezTo>
                  <a:cubicBezTo>
                    <a:pt x="9072" y="72264"/>
                    <a:pt x="118609" y="4636"/>
                    <a:pt x="122419" y="14161"/>
                  </a:cubicBezTo>
                  <a:close/>
                </a:path>
              </a:pathLst>
            </a:custGeom>
            <a:grp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CE753EAF-3BD4-4CEA-871D-B57A1C38E821}"/>
                </a:ext>
              </a:extLst>
            </p:cNvPr>
            <p:cNvSpPr/>
            <p:nvPr/>
          </p:nvSpPr>
          <p:spPr>
            <a:xfrm>
              <a:off x="8708488" y="4945324"/>
              <a:ext cx="123825" cy="104775"/>
            </a:xfrm>
            <a:custGeom>
              <a:avLst/>
              <a:gdLst>
                <a:gd name="connsiteX0" fmla="*/ 45138 w 123825"/>
                <a:gd name="connsiteY0" fmla="*/ 10382 h 104775"/>
                <a:gd name="connsiteX1" fmla="*/ 79428 w 123825"/>
                <a:gd name="connsiteY1" fmla="*/ 96107 h 104775"/>
                <a:gd name="connsiteX2" fmla="*/ 74665 w 123825"/>
                <a:gd name="connsiteY2" fmla="*/ 7525 h 104775"/>
                <a:gd name="connsiteX3" fmla="*/ 19420 w 123825"/>
                <a:gd name="connsiteY3" fmla="*/ 67532 h 104775"/>
                <a:gd name="connsiteX4" fmla="*/ 45138 w 123825"/>
                <a:gd name="connsiteY4" fmla="*/ 10382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04775">
                  <a:moveTo>
                    <a:pt x="45138" y="10382"/>
                  </a:moveTo>
                  <a:cubicBezTo>
                    <a:pt x="-20585" y="45625"/>
                    <a:pt x="4180" y="105632"/>
                    <a:pt x="79428" y="96107"/>
                  </a:cubicBezTo>
                  <a:cubicBezTo>
                    <a:pt x="178488" y="83725"/>
                    <a:pt x="81333" y="857"/>
                    <a:pt x="74665" y="7525"/>
                  </a:cubicBezTo>
                  <a:cubicBezTo>
                    <a:pt x="82285" y="-95"/>
                    <a:pt x="142293" y="163735"/>
                    <a:pt x="19420" y="67532"/>
                  </a:cubicBezTo>
                  <a:cubicBezTo>
                    <a:pt x="7990" y="58007"/>
                    <a:pt x="69903" y="-2000"/>
                    <a:pt x="45138" y="10382"/>
                  </a:cubicBezTo>
                  <a:close/>
                </a:path>
              </a:pathLst>
            </a:custGeom>
            <a:grp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911B5FBE-7A22-4A10-BF1C-1D03DB6981FA}"/>
                </a:ext>
              </a:extLst>
            </p:cNvPr>
            <p:cNvSpPr/>
            <p:nvPr/>
          </p:nvSpPr>
          <p:spPr>
            <a:xfrm>
              <a:off x="8679777" y="4971800"/>
              <a:ext cx="133350" cy="38100"/>
            </a:xfrm>
            <a:custGeom>
              <a:avLst/>
              <a:gdLst>
                <a:gd name="connsiteX0" fmla="*/ 9079 w 133350"/>
                <a:gd name="connsiteY0" fmla="*/ 32484 h 38100"/>
                <a:gd name="connsiteX1" fmla="*/ 127189 w 133350"/>
                <a:gd name="connsiteY1" fmla="*/ 19149 h 38100"/>
                <a:gd name="connsiteX2" fmla="*/ 9079 w 133350"/>
                <a:gd name="connsiteY2" fmla="*/ 32484 h 38100"/>
              </a:gdLst>
              <a:ahLst/>
              <a:cxnLst>
                <a:cxn ang="0">
                  <a:pos x="connsiteX0" y="connsiteY0"/>
                </a:cxn>
                <a:cxn ang="0">
                  <a:pos x="connsiteX1" y="connsiteY1"/>
                </a:cxn>
                <a:cxn ang="0">
                  <a:pos x="connsiteX2" y="connsiteY2"/>
                </a:cxn>
              </a:cxnLst>
              <a:rect l="l" t="t" r="r" b="b"/>
              <a:pathLst>
                <a:path w="133350" h="38100">
                  <a:moveTo>
                    <a:pt x="9079" y="32484"/>
                  </a:moveTo>
                  <a:cubicBezTo>
                    <a:pt x="6221" y="32484"/>
                    <a:pt x="132904" y="37246"/>
                    <a:pt x="127189" y="19149"/>
                  </a:cubicBezTo>
                  <a:cubicBezTo>
                    <a:pt x="117664" y="-14189"/>
                    <a:pt x="-9971" y="32484"/>
                    <a:pt x="9079" y="32484"/>
                  </a:cubicBezTo>
                  <a:close/>
                </a:path>
              </a:pathLst>
            </a:custGeom>
            <a:grpFill/>
            <a:ln w="9525"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C0D5252C-B427-4B18-932D-459788C23F35}"/>
                </a:ext>
              </a:extLst>
            </p:cNvPr>
            <p:cNvSpPr/>
            <p:nvPr/>
          </p:nvSpPr>
          <p:spPr>
            <a:xfrm>
              <a:off x="8877354" y="5080884"/>
              <a:ext cx="190500" cy="57150"/>
            </a:xfrm>
            <a:custGeom>
              <a:avLst/>
              <a:gdLst>
                <a:gd name="connsiteX0" fmla="*/ 8669 w 190500"/>
                <a:gd name="connsiteY0" fmla="*/ 53892 h 57150"/>
                <a:gd name="connsiteX1" fmla="*/ 188691 w 190500"/>
                <a:gd name="connsiteY1" fmla="*/ 27222 h 57150"/>
                <a:gd name="connsiteX2" fmla="*/ 8669 w 190500"/>
                <a:gd name="connsiteY2" fmla="*/ 53892 h 57150"/>
              </a:gdLst>
              <a:ahLst/>
              <a:cxnLst>
                <a:cxn ang="0">
                  <a:pos x="connsiteX0" y="connsiteY0"/>
                </a:cxn>
                <a:cxn ang="0">
                  <a:pos x="connsiteX1" y="connsiteY1"/>
                </a:cxn>
                <a:cxn ang="0">
                  <a:pos x="connsiteX2" y="connsiteY2"/>
                </a:cxn>
              </a:cxnLst>
              <a:rect l="l" t="t" r="r" b="b"/>
              <a:pathLst>
                <a:path w="190500" h="57150">
                  <a:moveTo>
                    <a:pt x="8669" y="53892"/>
                  </a:moveTo>
                  <a:cubicBezTo>
                    <a:pt x="4859" y="54845"/>
                    <a:pt x="188691" y="31985"/>
                    <a:pt x="188691" y="27222"/>
                  </a:cubicBezTo>
                  <a:cubicBezTo>
                    <a:pt x="189644" y="-31833"/>
                    <a:pt x="-12286" y="58655"/>
                    <a:pt x="8669" y="53892"/>
                  </a:cubicBezTo>
                  <a:close/>
                </a:path>
              </a:pathLst>
            </a:custGeom>
            <a:grpFill/>
            <a:ln w="9525"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157021E0-C15E-4DAF-ABE2-3DA7F8136191}"/>
                </a:ext>
              </a:extLst>
            </p:cNvPr>
            <p:cNvSpPr/>
            <p:nvPr/>
          </p:nvSpPr>
          <p:spPr>
            <a:xfrm>
              <a:off x="8852515" y="5098307"/>
              <a:ext cx="190500" cy="76200"/>
            </a:xfrm>
            <a:custGeom>
              <a:avLst/>
              <a:gdLst>
                <a:gd name="connsiteX0" fmla="*/ 9696 w 190500"/>
                <a:gd name="connsiteY0" fmla="*/ 73617 h 76200"/>
                <a:gd name="connsiteX1" fmla="*/ 187813 w 190500"/>
                <a:gd name="connsiteY1" fmla="*/ 27897 h 76200"/>
                <a:gd name="connsiteX2" fmla="*/ 9696 w 190500"/>
                <a:gd name="connsiteY2" fmla="*/ 73617 h 76200"/>
              </a:gdLst>
              <a:ahLst/>
              <a:cxnLst>
                <a:cxn ang="0">
                  <a:pos x="connsiteX0" y="connsiteY0"/>
                </a:cxn>
                <a:cxn ang="0">
                  <a:pos x="connsiteX1" y="connsiteY1"/>
                </a:cxn>
                <a:cxn ang="0">
                  <a:pos x="connsiteX2" y="connsiteY2"/>
                </a:cxn>
              </a:cxnLst>
              <a:rect l="l" t="t" r="r" b="b"/>
              <a:pathLst>
                <a:path w="190500" h="76200">
                  <a:moveTo>
                    <a:pt x="9696" y="73617"/>
                  </a:moveTo>
                  <a:cubicBezTo>
                    <a:pt x="5886" y="75522"/>
                    <a:pt x="187813" y="27897"/>
                    <a:pt x="187813" y="27897"/>
                  </a:cubicBezTo>
                  <a:cubicBezTo>
                    <a:pt x="187813" y="-41635"/>
                    <a:pt x="-17927" y="86952"/>
                    <a:pt x="9696" y="73617"/>
                  </a:cubicBezTo>
                  <a:close/>
                </a:path>
              </a:pathLst>
            </a:custGeom>
            <a:grpFill/>
            <a:ln w="9525"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1898E604-9C5E-4439-A20C-19B6C2EF13F5}"/>
                </a:ext>
              </a:extLst>
            </p:cNvPr>
            <p:cNvSpPr/>
            <p:nvPr/>
          </p:nvSpPr>
          <p:spPr>
            <a:xfrm>
              <a:off x="8855886" y="5172475"/>
              <a:ext cx="142875" cy="57150"/>
            </a:xfrm>
            <a:custGeom>
              <a:avLst/>
              <a:gdLst>
                <a:gd name="connsiteX0" fmla="*/ 11087 w 142875"/>
                <a:gd name="connsiteY0" fmla="*/ 57551 h 57150"/>
                <a:gd name="connsiteX1" fmla="*/ 136817 w 142875"/>
                <a:gd name="connsiteY1" fmla="*/ 26119 h 57150"/>
                <a:gd name="connsiteX2" fmla="*/ 11087 w 142875"/>
                <a:gd name="connsiteY2" fmla="*/ 57551 h 57150"/>
              </a:gdLst>
              <a:ahLst/>
              <a:cxnLst>
                <a:cxn ang="0">
                  <a:pos x="connsiteX0" y="connsiteY0"/>
                </a:cxn>
                <a:cxn ang="0">
                  <a:pos x="connsiteX1" y="connsiteY1"/>
                </a:cxn>
                <a:cxn ang="0">
                  <a:pos x="connsiteX2" y="connsiteY2"/>
                </a:cxn>
              </a:cxnLst>
              <a:rect l="l" t="t" r="r" b="b"/>
              <a:pathLst>
                <a:path w="142875" h="57150">
                  <a:moveTo>
                    <a:pt x="11087" y="57551"/>
                  </a:moveTo>
                  <a:cubicBezTo>
                    <a:pt x="12992" y="56599"/>
                    <a:pt x="136817" y="32786"/>
                    <a:pt x="136817" y="26119"/>
                  </a:cubicBezTo>
                  <a:cubicBezTo>
                    <a:pt x="136817" y="-34841"/>
                    <a:pt x="-19393" y="71839"/>
                    <a:pt x="11087" y="57551"/>
                  </a:cubicBezTo>
                  <a:close/>
                </a:path>
              </a:pathLst>
            </a:custGeom>
            <a:grpFill/>
            <a:ln w="9525"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E16ACB4C-2CBB-4355-A8BE-75127C6024E5}"/>
                </a:ext>
              </a:extLst>
            </p:cNvPr>
            <p:cNvSpPr/>
            <p:nvPr/>
          </p:nvSpPr>
          <p:spPr>
            <a:xfrm>
              <a:off x="9106527" y="5060005"/>
              <a:ext cx="123825" cy="200025"/>
            </a:xfrm>
            <a:custGeom>
              <a:avLst/>
              <a:gdLst>
                <a:gd name="connsiteX0" fmla="*/ 7144 w 123825"/>
                <a:gd name="connsiteY0" fmla="*/ 201454 h 200025"/>
                <a:gd name="connsiteX1" fmla="*/ 22384 w 123825"/>
                <a:gd name="connsiteY1" fmla="*/ 33814 h 200025"/>
                <a:gd name="connsiteX2" fmla="*/ 104299 w 123825"/>
                <a:gd name="connsiteY2" fmla="*/ 7144 h 200025"/>
                <a:gd name="connsiteX3" fmla="*/ 103346 w 123825"/>
                <a:gd name="connsiteY3" fmla="*/ 130016 h 200025"/>
                <a:gd name="connsiteX4" fmla="*/ 21431 w 123825"/>
                <a:gd name="connsiteY4" fmla="*/ 28099 h 200025"/>
                <a:gd name="connsiteX5" fmla="*/ 7144 w 123825"/>
                <a:gd name="connsiteY5" fmla="*/ 20145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00025">
                  <a:moveTo>
                    <a:pt x="7144" y="201454"/>
                  </a:moveTo>
                  <a:cubicBezTo>
                    <a:pt x="22384" y="176689"/>
                    <a:pt x="52864" y="30004"/>
                    <a:pt x="22384" y="33814"/>
                  </a:cubicBezTo>
                  <a:cubicBezTo>
                    <a:pt x="178594" y="323374"/>
                    <a:pt x="97631" y="9049"/>
                    <a:pt x="104299" y="7144"/>
                  </a:cubicBezTo>
                  <a:cubicBezTo>
                    <a:pt x="70009" y="16669"/>
                    <a:pt x="168116" y="113824"/>
                    <a:pt x="103346" y="130016"/>
                  </a:cubicBezTo>
                  <a:cubicBezTo>
                    <a:pt x="81439" y="134779"/>
                    <a:pt x="24289" y="10954"/>
                    <a:pt x="21431" y="28099"/>
                  </a:cubicBezTo>
                  <a:cubicBezTo>
                    <a:pt x="12859" y="65246"/>
                    <a:pt x="9049" y="198596"/>
                    <a:pt x="7144" y="201454"/>
                  </a:cubicBezTo>
                  <a:close/>
                </a:path>
              </a:pathLst>
            </a:custGeom>
            <a:grpFill/>
            <a:ln w="9525"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17FE6D7C-0EE1-4690-B1B4-11EF78B0C22F}"/>
                </a:ext>
              </a:extLst>
            </p:cNvPr>
            <p:cNvSpPr/>
            <p:nvPr/>
          </p:nvSpPr>
          <p:spPr>
            <a:xfrm>
              <a:off x="9578967" y="5003668"/>
              <a:ext cx="47625" cy="247650"/>
            </a:xfrm>
            <a:custGeom>
              <a:avLst/>
              <a:gdLst>
                <a:gd name="connsiteX0" fmla="*/ 7144 w 47625"/>
                <a:gd name="connsiteY0" fmla="*/ 7284 h 247650"/>
                <a:gd name="connsiteX1" fmla="*/ 37624 w 47625"/>
                <a:gd name="connsiteY1" fmla="*/ 241599 h 247650"/>
                <a:gd name="connsiteX2" fmla="*/ 7144 w 47625"/>
                <a:gd name="connsiteY2" fmla="*/ 7284 h 247650"/>
              </a:gdLst>
              <a:ahLst/>
              <a:cxnLst>
                <a:cxn ang="0">
                  <a:pos x="connsiteX0" y="connsiteY0"/>
                </a:cxn>
                <a:cxn ang="0">
                  <a:pos x="connsiteX1" y="connsiteY1"/>
                </a:cxn>
                <a:cxn ang="0">
                  <a:pos x="connsiteX2" y="connsiteY2"/>
                </a:cxn>
              </a:cxnLst>
              <a:rect l="l" t="t" r="r" b="b"/>
              <a:pathLst>
                <a:path w="47625" h="247650">
                  <a:moveTo>
                    <a:pt x="7144" y="7284"/>
                  </a:moveTo>
                  <a:cubicBezTo>
                    <a:pt x="8096" y="26334"/>
                    <a:pt x="17621" y="247314"/>
                    <a:pt x="37624" y="241599"/>
                  </a:cubicBezTo>
                  <a:cubicBezTo>
                    <a:pt x="65246" y="233979"/>
                    <a:pt x="7144" y="616"/>
                    <a:pt x="7144" y="7284"/>
                  </a:cubicBezTo>
                  <a:close/>
                </a:path>
              </a:pathLst>
            </a:custGeom>
            <a:grpFill/>
            <a:ln w="9525"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ECA6362E-5288-4F37-BC58-11B6833842C6}"/>
                </a:ext>
              </a:extLst>
            </p:cNvPr>
            <p:cNvSpPr/>
            <p:nvPr/>
          </p:nvSpPr>
          <p:spPr>
            <a:xfrm>
              <a:off x="9642742" y="5074853"/>
              <a:ext cx="47625" cy="161925"/>
            </a:xfrm>
            <a:custGeom>
              <a:avLst/>
              <a:gdLst>
                <a:gd name="connsiteX0" fmla="*/ 7186 w 47625"/>
                <a:gd name="connsiteY0" fmla="*/ 8489 h 161925"/>
                <a:gd name="connsiteX1" fmla="*/ 26236 w 47625"/>
                <a:gd name="connsiteY1" fmla="*/ 160889 h 161925"/>
                <a:gd name="connsiteX2" fmla="*/ 7186 w 47625"/>
                <a:gd name="connsiteY2" fmla="*/ 8489 h 161925"/>
              </a:gdLst>
              <a:ahLst/>
              <a:cxnLst>
                <a:cxn ang="0">
                  <a:pos x="connsiteX0" y="connsiteY0"/>
                </a:cxn>
                <a:cxn ang="0">
                  <a:pos x="connsiteX1" y="connsiteY1"/>
                </a:cxn>
                <a:cxn ang="0">
                  <a:pos x="connsiteX2" y="connsiteY2"/>
                </a:cxn>
              </a:cxnLst>
              <a:rect l="l" t="t" r="r" b="b"/>
              <a:pathLst>
                <a:path w="47625" h="161925">
                  <a:moveTo>
                    <a:pt x="7186" y="8489"/>
                  </a:moveTo>
                  <a:cubicBezTo>
                    <a:pt x="7186" y="7536"/>
                    <a:pt x="11948" y="160889"/>
                    <a:pt x="26236" y="160889"/>
                  </a:cubicBezTo>
                  <a:cubicBezTo>
                    <a:pt x="69098" y="160889"/>
                    <a:pt x="5281" y="-9609"/>
                    <a:pt x="7186" y="8489"/>
                  </a:cubicBezTo>
                  <a:close/>
                </a:path>
              </a:pathLst>
            </a:custGeom>
            <a:grpFill/>
            <a:ln w="9525"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DB20B340-F921-42E0-A629-C710F02A482A}"/>
                </a:ext>
              </a:extLst>
            </p:cNvPr>
            <p:cNvSpPr/>
            <p:nvPr/>
          </p:nvSpPr>
          <p:spPr>
            <a:xfrm>
              <a:off x="9577884" y="5091869"/>
              <a:ext cx="123825" cy="57150"/>
            </a:xfrm>
            <a:custGeom>
              <a:avLst/>
              <a:gdLst>
                <a:gd name="connsiteX0" fmla="*/ 11084 w 123825"/>
                <a:gd name="connsiteY0" fmla="*/ 42907 h 57150"/>
                <a:gd name="connsiteX1" fmla="*/ 118717 w 123825"/>
                <a:gd name="connsiteY1" fmla="*/ 30525 h 57150"/>
                <a:gd name="connsiteX2" fmla="*/ 11084 w 123825"/>
                <a:gd name="connsiteY2" fmla="*/ 42907 h 57150"/>
              </a:gdLst>
              <a:ahLst/>
              <a:cxnLst>
                <a:cxn ang="0">
                  <a:pos x="connsiteX0" y="connsiteY0"/>
                </a:cxn>
                <a:cxn ang="0">
                  <a:pos x="connsiteX1" y="connsiteY1"/>
                </a:cxn>
                <a:cxn ang="0">
                  <a:pos x="connsiteX2" y="connsiteY2"/>
                </a:cxn>
              </a:cxnLst>
              <a:rect l="l" t="t" r="r" b="b"/>
              <a:pathLst>
                <a:path w="123825" h="57150">
                  <a:moveTo>
                    <a:pt x="11084" y="42907"/>
                  </a:moveTo>
                  <a:cubicBezTo>
                    <a:pt x="58709" y="63862"/>
                    <a:pt x="94904" y="60052"/>
                    <a:pt x="118717" y="30525"/>
                  </a:cubicBezTo>
                  <a:cubicBezTo>
                    <a:pt x="118717" y="-28530"/>
                    <a:pt x="-17491" y="42907"/>
                    <a:pt x="11084" y="42907"/>
                  </a:cubicBezTo>
                  <a:close/>
                </a:path>
              </a:pathLst>
            </a:custGeom>
            <a:grpFill/>
            <a:ln w="9525"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AFE7B9FC-1551-49FD-9BFC-31EF73ED1C8A}"/>
                </a:ext>
              </a:extLst>
            </p:cNvPr>
            <p:cNvSpPr/>
            <p:nvPr/>
          </p:nvSpPr>
          <p:spPr>
            <a:xfrm>
              <a:off x="9703139" y="5107630"/>
              <a:ext cx="114300" cy="142875"/>
            </a:xfrm>
            <a:custGeom>
              <a:avLst/>
              <a:gdLst>
                <a:gd name="connsiteX0" fmla="*/ 97284 w 114300"/>
                <a:gd name="connsiteY0" fmla="*/ 7144 h 142875"/>
                <a:gd name="connsiteX1" fmla="*/ 79186 w 114300"/>
                <a:gd name="connsiteY1" fmla="*/ 127159 h 142875"/>
                <a:gd name="connsiteX2" fmla="*/ 52516 w 114300"/>
                <a:gd name="connsiteY2" fmla="*/ 18574 h 142875"/>
                <a:gd name="connsiteX3" fmla="*/ 33466 w 114300"/>
                <a:gd name="connsiteY3" fmla="*/ 118586 h 142875"/>
                <a:gd name="connsiteX4" fmla="*/ 97284 w 114300"/>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42875">
                  <a:moveTo>
                    <a:pt x="97284" y="7144"/>
                  </a:moveTo>
                  <a:cubicBezTo>
                    <a:pt x="-26541" y="7144"/>
                    <a:pt x="-13206" y="180499"/>
                    <a:pt x="79186" y="127159"/>
                  </a:cubicBezTo>
                  <a:cubicBezTo>
                    <a:pt x="157291" y="82391"/>
                    <a:pt x="55374" y="7144"/>
                    <a:pt x="52516" y="18574"/>
                  </a:cubicBezTo>
                  <a:cubicBezTo>
                    <a:pt x="41086" y="61436"/>
                    <a:pt x="151576" y="89059"/>
                    <a:pt x="33466" y="118586"/>
                  </a:cubicBezTo>
                  <a:cubicBezTo>
                    <a:pt x="-5586" y="128111"/>
                    <a:pt x="95379" y="7144"/>
                    <a:pt x="97284" y="7144"/>
                  </a:cubicBezTo>
                  <a:close/>
                </a:path>
              </a:pathLst>
            </a:custGeom>
            <a:grpFill/>
            <a:ln w="9525"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65E92FBB-E324-4921-AA52-315D7DF724F9}"/>
                </a:ext>
              </a:extLst>
            </p:cNvPr>
            <p:cNvSpPr/>
            <p:nvPr/>
          </p:nvSpPr>
          <p:spPr>
            <a:xfrm>
              <a:off x="9864058" y="5127880"/>
              <a:ext cx="114300" cy="57150"/>
            </a:xfrm>
            <a:custGeom>
              <a:avLst/>
              <a:gdLst>
                <a:gd name="connsiteX0" fmla="*/ 10660 w 114300"/>
                <a:gd name="connsiteY0" fmla="*/ 45949 h 57150"/>
                <a:gd name="connsiteX1" fmla="*/ 107815 w 114300"/>
                <a:gd name="connsiteY1" fmla="*/ 27852 h 57150"/>
                <a:gd name="connsiteX2" fmla="*/ 10660 w 114300"/>
                <a:gd name="connsiteY2" fmla="*/ 45949 h 57150"/>
              </a:gdLst>
              <a:ahLst/>
              <a:cxnLst>
                <a:cxn ang="0">
                  <a:pos x="connsiteX0" y="connsiteY0"/>
                </a:cxn>
                <a:cxn ang="0">
                  <a:pos x="connsiteX1" y="connsiteY1"/>
                </a:cxn>
                <a:cxn ang="0">
                  <a:pos x="connsiteX2" y="connsiteY2"/>
                </a:cxn>
              </a:cxnLst>
              <a:rect l="l" t="t" r="r" b="b"/>
              <a:pathLst>
                <a:path w="114300" h="57150">
                  <a:moveTo>
                    <a:pt x="10660" y="45949"/>
                  </a:moveTo>
                  <a:cubicBezTo>
                    <a:pt x="54475" y="61189"/>
                    <a:pt x="86860" y="55474"/>
                    <a:pt x="107815" y="27852"/>
                  </a:cubicBezTo>
                  <a:cubicBezTo>
                    <a:pt x="108767" y="-28346"/>
                    <a:pt x="-15058" y="47854"/>
                    <a:pt x="10660" y="45949"/>
                  </a:cubicBezTo>
                  <a:close/>
                </a:path>
              </a:pathLst>
            </a:custGeom>
            <a:grpFill/>
            <a:ln w="9525"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A8FD2D06-77B8-460D-9525-683C7A4FEA52}"/>
                </a:ext>
              </a:extLst>
            </p:cNvPr>
            <p:cNvSpPr/>
            <p:nvPr/>
          </p:nvSpPr>
          <p:spPr>
            <a:xfrm>
              <a:off x="9986849" y="5054084"/>
              <a:ext cx="200025" cy="171450"/>
            </a:xfrm>
            <a:custGeom>
              <a:avLst/>
              <a:gdLst>
                <a:gd name="connsiteX0" fmla="*/ 197431 w 200025"/>
                <a:gd name="connsiteY0" fmla="*/ 35925 h 171450"/>
                <a:gd name="connsiteX1" fmla="*/ 9789 w 200025"/>
                <a:gd name="connsiteY1" fmla="*/ 131175 h 171450"/>
                <a:gd name="connsiteX2" fmla="*/ 200289 w 200025"/>
                <a:gd name="connsiteY2" fmla="*/ 125460 h 171450"/>
                <a:gd name="connsiteX3" fmla="*/ 44079 w 200025"/>
                <a:gd name="connsiteY3" fmla="*/ 74977 h 171450"/>
                <a:gd name="connsiteX4" fmla="*/ 197431 w 200025"/>
                <a:gd name="connsiteY4" fmla="*/ 359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171450">
                  <a:moveTo>
                    <a:pt x="197431" y="35925"/>
                  </a:moveTo>
                  <a:cubicBezTo>
                    <a:pt x="207909" y="-39323"/>
                    <a:pt x="-19739" y="47355"/>
                    <a:pt x="9789" y="131175"/>
                  </a:cubicBezTo>
                  <a:cubicBezTo>
                    <a:pt x="44079" y="227377"/>
                    <a:pt x="205051" y="130222"/>
                    <a:pt x="200289" y="125460"/>
                  </a:cubicBezTo>
                  <a:cubicBezTo>
                    <a:pt x="183144" y="108315"/>
                    <a:pt x="-36884" y="241665"/>
                    <a:pt x="44079" y="74977"/>
                  </a:cubicBezTo>
                  <a:cubicBezTo>
                    <a:pt x="62176" y="36877"/>
                    <a:pt x="201241" y="5445"/>
                    <a:pt x="197431" y="35925"/>
                  </a:cubicBezTo>
                  <a:close/>
                </a:path>
              </a:pathLst>
            </a:custGeom>
            <a:grpFill/>
            <a:ln w="9525"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A6CE6B35-9263-46B3-AEF0-E86DD470C302}"/>
                </a:ext>
              </a:extLst>
            </p:cNvPr>
            <p:cNvSpPr/>
            <p:nvPr/>
          </p:nvSpPr>
          <p:spPr>
            <a:xfrm>
              <a:off x="10219999" y="5025617"/>
              <a:ext cx="57150" cy="200025"/>
            </a:xfrm>
            <a:custGeom>
              <a:avLst/>
              <a:gdLst>
                <a:gd name="connsiteX0" fmla="*/ 7144 w 57150"/>
                <a:gd name="connsiteY0" fmla="*/ 7242 h 200025"/>
                <a:gd name="connsiteX1" fmla="*/ 50959 w 57150"/>
                <a:gd name="connsiteY1" fmla="*/ 190122 h 200025"/>
                <a:gd name="connsiteX2" fmla="*/ 7144 w 57150"/>
                <a:gd name="connsiteY2" fmla="*/ 7242 h 200025"/>
              </a:gdLst>
              <a:ahLst/>
              <a:cxnLst>
                <a:cxn ang="0">
                  <a:pos x="connsiteX0" y="connsiteY0"/>
                </a:cxn>
                <a:cxn ang="0">
                  <a:pos x="connsiteX1" y="connsiteY1"/>
                </a:cxn>
                <a:cxn ang="0">
                  <a:pos x="connsiteX2" y="connsiteY2"/>
                </a:cxn>
              </a:cxnLst>
              <a:rect l="l" t="t" r="r" b="b"/>
              <a:pathLst>
                <a:path w="57150" h="200025">
                  <a:moveTo>
                    <a:pt x="7144" y="7242"/>
                  </a:moveTo>
                  <a:cubicBezTo>
                    <a:pt x="10001" y="27244"/>
                    <a:pt x="35719" y="235842"/>
                    <a:pt x="50959" y="190122"/>
                  </a:cubicBezTo>
                  <a:cubicBezTo>
                    <a:pt x="56674" y="172977"/>
                    <a:pt x="7144" y="2479"/>
                    <a:pt x="7144" y="7242"/>
                  </a:cubicBezTo>
                  <a:close/>
                </a:path>
              </a:pathLst>
            </a:custGeom>
            <a:grpFill/>
            <a:ln w="9525"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C130E0C1-BEDE-4B5E-8778-79C72813AF6E}"/>
                </a:ext>
              </a:extLst>
            </p:cNvPr>
            <p:cNvSpPr/>
            <p:nvPr/>
          </p:nvSpPr>
          <p:spPr>
            <a:xfrm>
              <a:off x="10304678" y="5065025"/>
              <a:ext cx="47625" cy="142875"/>
            </a:xfrm>
            <a:custGeom>
              <a:avLst/>
              <a:gdLst>
                <a:gd name="connsiteX0" fmla="*/ 7237 w 47625"/>
                <a:gd name="connsiteY0" fmla="*/ 8792 h 142875"/>
                <a:gd name="connsiteX1" fmla="*/ 26287 w 47625"/>
                <a:gd name="connsiteY1" fmla="*/ 142142 h 142875"/>
                <a:gd name="connsiteX2" fmla="*/ 7237 w 47625"/>
                <a:gd name="connsiteY2" fmla="*/ 8792 h 142875"/>
              </a:gdLst>
              <a:ahLst/>
              <a:cxnLst>
                <a:cxn ang="0">
                  <a:pos x="connsiteX0" y="connsiteY0"/>
                </a:cxn>
                <a:cxn ang="0">
                  <a:pos x="connsiteX1" y="connsiteY1"/>
                </a:cxn>
                <a:cxn ang="0">
                  <a:pos x="connsiteX2" y="connsiteY2"/>
                </a:cxn>
              </a:cxnLst>
              <a:rect l="l" t="t" r="r" b="b"/>
              <a:pathLst>
                <a:path w="47625" h="142875">
                  <a:moveTo>
                    <a:pt x="7237" y="8792"/>
                  </a:moveTo>
                  <a:cubicBezTo>
                    <a:pt x="7237" y="9744"/>
                    <a:pt x="11047" y="142142"/>
                    <a:pt x="26287" y="142142"/>
                  </a:cubicBezTo>
                  <a:cubicBezTo>
                    <a:pt x="68197" y="142142"/>
                    <a:pt x="4380" y="-10258"/>
                    <a:pt x="7237" y="8792"/>
                  </a:cubicBezTo>
                  <a:close/>
                </a:path>
              </a:pathLst>
            </a:custGeom>
            <a:grpFill/>
            <a:ln w="9525"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CC25B81B-DDE4-4A13-9202-3A40C8B73B3E}"/>
                </a:ext>
              </a:extLst>
            </p:cNvPr>
            <p:cNvSpPr/>
            <p:nvPr/>
          </p:nvSpPr>
          <p:spPr>
            <a:xfrm>
              <a:off x="10219026" y="5096312"/>
              <a:ext cx="104775" cy="57150"/>
            </a:xfrm>
            <a:custGeom>
              <a:avLst/>
              <a:gdLst>
                <a:gd name="connsiteX0" fmla="*/ 10974 w 104775"/>
                <a:gd name="connsiteY0" fmla="*/ 43227 h 57150"/>
                <a:gd name="connsiteX1" fmla="*/ 103367 w 104775"/>
                <a:gd name="connsiteY1" fmla="*/ 25129 h 57150"/>
                <a:gd name="connsiteX2" fmla="*/ 10974 w 104775"/>
                <a:gd name="connsiteY2" fmla="*/ 43227 h 57150"/>
              </a:gdLst>
              <a:ahLst/>
              <a:cxnLst>
                <a:cxn ang="0">
                  <a:pos x="connsiteX0" y="connsiteY0"/>
                </a:cxn>
                <a:cxn ang="0">
                  <a:pos x="connsiteX1" y="connsiteY1"/>
                </a:cxn>
                <a:cxn ang="0">
                  <a:pos x="connsiteX2" y="connsiteY2"/>
                </a:cxn>
              </a:cxnLst>
              <a:rect l="l" t="t" r="r" b="b"/>
              <a:pathLst>
                <a:path w="104775" h="57150">
                  <a:moveTo>
                    <a:pt x="10974" y="43227"/>
                  </a:moveTo>
                  <a:cubicBezTo>
                    <a:pt x="56694" y="61324"/>
                    <a:pt x="87174" y="54657"/>
                    <a:pt x="103367" y="25129"/>
                  </a:cubicBezTo>
                  <a:cubicBezTo>
                    <a:pt x="89079" y="-24401"/>
                    <a:pt x="-13791" y="44179"/>
                    <a:pt x="10974" y="43227"/>
                  </a:cubicBezTo>
                  <a:close/>
                </a:path>
              </a:pathLst>
            </a:custGeom>
            <a:grpFill/>
            <a:ln w="9525"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6E6D16FD-9C6C-4978-91F7-E662DDC1F43C}"/>
                </a:ext>
              </a:extLst>
            </p:cNvPr>
            <p:cNvSpPr/>
            <p:nvPr/>
          </p:nvSpPr>
          <p:spPr>
            <a:xfrm>
              <a:off x="10355950" y="5177101"/>
              <a:ext cx="85725" cy="114300"/>
            </a:xfrm>
            <a:custGeom>
              <a:avLst/>
              <a:gdLst>
                <a:gd name="connsiteX0" fmla="*/ 50263 w 85725"/>
                <a:gd name="connsiteY0" fmla="*/ 45305 h 114300"/>
                <a:gd name="connsiteX1" fmla="*/ 9305 w 85725"/>
                <a:gd name="connsiteY1" fmla="*/ 87215 h 114300"/>
                <a:gd name="connsiteX2" fmla="*/ 82648 w 85725"/>
                <a:gd name="connsiteY2" fmla="*/ 104360 h 114300"/>
                <a:gd name="connsiteX3" fmla="*/ 16925 w 85725"/>
                <a:gd name="connsiteY3" fmla="*/ 100550 h 114300"/>
                <a:gd name="connsiteX4" fmla="*/ 83600 w 85725"/>
                <a:gd name="connsiteY4" fmla="*/ 21493 h 114300"/>
                <a:gd name="connsiteX5" fmla="*/ 50263 w 85725"/>
                <a:gd name="connsiteY5" fmla="*/ 4530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14300">
                  <a:moveTo>
                    <a:pt x="50263" y="45305"/>
                  </a:moveTo>
                  <a:cubicBezTo>
                    <a:pt x="75028" y="59593"/>
                    <a:pt x="23593" y="78643"/>
                    <a:pt x="9305" y="87215"/>
                  </a:cubicBezTo>
                  <a:cubicBezTo>
                    <a:pt x="-7840" y="96740"/>
                    <a:pt x="82648" y="128173"/>
                    <a:pt x="82648" y="104360"/>
                  </a:cubicBezTo>
                  <a:cubicBezTo>
                    <a:pt x="82648" y="98645"/>
                    <a:pt x="12163" y="65308"/>
                    <a:pt x="16925" y="100550"/>
                  </a:cubicBezTo>
                  <a:cubicBezTo>
                    <a:pt x="57883" y="89120"/>
                    <a:pt x="79790" y="62450"/>
                    <a:pt x="83600" y="21493"/>
                  </a:cubicBezTo>
                  <a:cubicBezTo>
                    <a:pt x="71218" y="-29942"/>
                    <a:pt x="27403" y="75785"/>
                    <a:pt x="50263" y="45305"/>
                  </a:cubicBezTo>
                  <a:close/>
                </a:path>
              </a:pathLst>
            </a:custGeom>
            <a:grpFill/>
            <a:ln w="9525"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1A08E861-FC5C-45B5-A1B2-275DBA9CF86B}"/>
                </a:ext>
              </a:extLst>
            </p:cNvPr>
            <p:cNvSpPr/>
            <p:nvPr/>
          </p:nvSpPr>
          <p:spPr>
            <a:xfrm>
              <a:off x="10294302" y="5097088"/>
              <a:ext cx="133350" cy="38100"/>
            </a:xfrm>
            <a:custGeom>
              <a:avLst/>
              <a:gdLst>
                <a:gd name="connsiteX0" fmla="*/ 9041 w 133350"/>
                <a:gd name="connsiteY0" fmla="*/ 32926 h 38100"/>
                <a:gd name="connsiteX1" fmla="*/ 132866 w 133350"/>
                <a:gd name="connsiteY1" fmla="*/ 25306 h 38100"/>
                <a:gd name="connsiteX2" fmla="*/ 9041 w 133350"/>
                <a:gd name="connsiteY2" fmla="*/ 32926 h 38100"/>
              </a:gdLst>
              <a:ahLst/>
              <a:cxnLst>
                <a:cxn ang="0">
                  <a:pos x="connsiteX0" y="connsiteY0"/>
                </a:cxn>
                <a:cxn ang="0">
                  <a:pos x="connsiteX1" y="connsiteY1"/>
                </a:cxn>
                <a:cxn ang="0">
                  <a:pos x="connsiteX2" y="connsiteY2"/>
                </a:cxn>
              </a:cxnLst>
              <a:rect l="l" t="t" r="r" b="b"/>
              <a:pathLst>
                <a:path w="133350" h="38100">
                  <a:moveTo>
                    <a:pt x="9041" y="32926"/>
                  </a:moveTo>
                  <a:cubicBezTo>
                    <a:pt x="9993" y="32926"/>
                    <a:pt x="132866" y="37688"/>
                    <a:pt x="132866" y="25306"/>
                  </a:cubicBezTo>
                  <a:cubicBezTo>
                    <a:pt x="133819" y="-20414"/>
                    <a:pt x="-10961" y="34831"/>
                    <a:pt x="9041" y="32926"/>
                  </a:cubicBezTo>
                  <a:close/>
                </a:path>
              </a:pathLst>
            </a:custGeom>
            <a:grpFill/>
            <a:ln w="9525"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29BCF32A-CA16-41CE-91AF-25DC75ABC06B}"/>
                </a:ext>
              </a:extLst>
            </p:cNvPr>
            <p:cNvSpPr/>
            <p:nvPr/>
          </p:nvSpPr>
          <p:spPr>
            <a:xfrm>
              <a:off x="10514798" y="5074436"/>
              <a:ext cx="152400" cy="47625"/>
            </a:xfrm>
            <a:custGeom>
              <a:avLst/>
              <a:gdLst>
                <a:gd name="connsiteX0" fmla="*/ 7620 w 152400"/>
                <a:gd name="connsiteY0" fmla="*/ 42243 h 47625"/>
                <a:gd name="connsiteX1" fmla="*/ 151448 w 152400"/>
                <a:gd name="connsiteY1" fmla="*/ 27956 h 47625"/>
                <a:gd name="connsiteX2" fmla="*/ 7620 w 152400"/>
                <a:gd name="connsiteY2" fmla="*/ 42243 h 47625"/>
              </a:gdLst>
              <a:ahLst/>
              <a:cxnLst>
                <a:cxn ang="0">
                  <a:pos x="connsiteX0" y="connsiteY0"/>
                </a:cxn>
                <a:cxn ang="0">
                  <a:pos x="connsiteX1" y="connsiteY1"/>
                </a:cxn>
                <a:cxn ang="0">
                  <a:pos x="connsiteX2" y="connsiteY2"/>
                </a:cxn>
              </a:cxnLst>
              <a:rect l="l" t="t" r="r" b="b"/>
              <a:pathLst>
                <a:path w="152400" h="47625">
                  <a:moveTo>
                    <a:pt x="7620" y="42243"/>
                  </a:moveTo>
                  <a:cubicBezTo>
                    <a:pt x="14288" y="29861"/>
                    <a:pt x="155258" y="43196"/>
                    <a:pt x="151448" y="27956"/>
                  </a:cubicBezTo>
                  <a:cubicBezTo>
                    <a:pt x="134303" y="-32052"/>
                    <a:pt x="-1905" y="58436"/>
                    <a:pt x="7620" y="42243"/>
                  </a:cubicBezTo>
                  <a:close/>
                </a:path>
              </a:pathLst>
            </a:custGeom>
            <a:grpFill/>
            <a:ln w="9525"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4B40E019-2020-45AB-9E91-7C893FB50DAA}"/>
                </a:ext>
              </a:extLst>
            </p:cNvPr>
            <p:cNvSpPr/>
            <p:nvPr/>
          </p:nvSpPr>
          <p:spPr>
            <a:xfrm>
              <a:off x="10693964" y="5055838"/>
              <a:ext cx="152400" cy="161925"/>
            </a:xfrm>
            <a:custGeom>
              <a:avLst/>
              <a:gdLst>
                <a:gd name="connsiteX0" fmla="*/ 127538 w 152400"/>
                <a:gd name="connsiteY0" fmla="*/ 34171 h 161925"/>
                <a:gd name="connsiteX1" fmla="*/ 17049 w 152400"/>
                <a:gd name="connsiteY1" fmla="*/ 59889 h 161925"/>
                <a:gd name="connsiteX2" fmla="*/ 151351 w 152400"/>
                <a:gd name="connsiteY2" fmla="*/ 145614 h 161925"/>
                <a:gd name="connsiteX3" fmla="*/ 38004 w 152400"/>
                <a:gd name="connsiteY3" fmla="*/ 59889 h 161925"/>
                <a:gd name="connsiteX4" fmla="*/ 127538 w 152400"/>
                <a:gd name="connsiteY4" fmla="*/ 34171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61925">
                  <a:moveTo>
                    <a:pt x="127538" y="34171"/>
                  </a:moveTo>
                  <a:cubicBezTo>
                    <a:pt x="143731" y="20836"/>
                    <a:pt x="48481" y="-31551"/>
                    <a:pt x="17049" y="59889"/>
                  </a:cubicBezTo>
                  <a:cubicBezTo>
                    <a:pt x="-36291" y="216099"/>
                    <a:pt x="142779" y="131326"/>
                    <a:pt x="151351" y="145614"/>
                  </a:cubicBezTo>
                  <a:cubicBezTo>
                    <a:pt x="132301" y="113229"/>
                    <a:pt x="-37244" y="205621"/>
                    <a:pt x="38004" y="59889"/>
                  </a:cubicBezTo>
                  <a:cubicBezTo>
                    <a:pt x="73246" y="-9644"/>
                    <a:pt x="117061" y="41791"/>
                    <a:pt x="127538" y="34171"/>
                  </a:cubicBezTo>
                  <a:close/>
                </a:path>
              </a:pathLst>
            </a:custGeom>
            <a:grpFill/>
            <a:ln w="9525"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AA166827-60F6-406E-86F8-ECD3D6D45712}"/>
                </a:ext>
              </a:extLst>
            </p:cNvPr>
            <p:cNvSpPr/>
            <p:nvPr/>
          </p:nvSpPr>
          <p:spPr>
            <a:xfrm>
              <a:off x="10914003" y="5022155"/>
              <a:ext cx="38100" cy="180975"/>
            </a:xfrm>
            <a:custGeom>
              <a:avLst/>
              <a:gdLst>
                <a:gd name="connsiteX0" fmla="*/ 7512 w 38100"/>
                <a:gd name="connsiteY0" fmla="*/ 7847 h 180975"/>
                <a:gd name="connsiteX1" fmla="*/ 18942 w 38100"/>
                <a:gd name="connsiteY1" fmla="*/ 173582 h 180975"/>
                <a:gd name="connsiteX2" fmla="*/ 36087 w 38100"/>
                <a:gd name="connsiteY2" fmla="*/ 151674 h 180975"/>
                <a:gd name="connsiteX3" fmla="*/ 15133 w 38100"/>
                <a:gd name="connsiteY3" fmla="*/ 164057 h 180975"/>
                <a:gd name="connsiteX4" fmla="*/ 7512 w 38100"/>
                <a:gd name="connsiteY4" fmla="*/ 7847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80975">
                  <a:moveTo>
                    <a:pt x="7512" y="7847"/>
                  </a:moveTo>
                  <a:cubicBezTo>
                    <a:pt x="6560" y="65949"/>
                    <a:pt x="6560" y="122147"/>
                    <a:pt x="18942" y="173582"/>
                  </a:cubicBezTo>
                  <a:cubicBezTo>
                    <a:pt x="19895" y="179297"/>
                    <a:pt x="46565" y="162152"/>
                    <a:pt x="36087" y="151674"/>
                  </a:cubicBezTo>
                  <a:cubicBezTo>
                    <a:pt x="25610" y="148817"/>
                    <a:pt x="18942" y="153579"/>
                    <a:pt x="15133" y="164057"/>
                  </a:cubicBezTo>
                  <a:cubicBezTo>
                    <a:pt x="55137" y="175487"/>
                    <a:pt x="7512" y="-5488"/>
                    <a:pt x="7512" y="7847"/>
                  </a:cubicBezTo>
                  <a:close/>
                </a:path>
              </a:pathLst>
            </a:custGeom>
            <a:grpFill/>
            <a:ln w="9525"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A7C5F4EA-C8CB-4C25-B0B5-A0D5B51FDCF7}"/>
                </a:ext>
              </a:extLst>
            </p:cNvPr>
            <p:cNvSpPr/>
            <p:nvPr/>
          </p:nvSpPr>
          <p:spPr>
            <a:xfrm>
              <a:off x="10987714" y="5017420"/>
              <a:ext cx="47625" cy="190500"/>
            </a:xfrm>
            <a:custGeom>
              <a:avLst/>
              <a:gdLst>
                <a:gd name="connsiteX0" fmla="*/ 7144 w 47625"/>
                <a:gd name="connsiteY0" fmla="*/ 7819 h 190500"/>
                <a:gd name="connsiteX1" fmla="*/ 38576 w 47625"/>
                <a:gd name="connsiteY1" fmla="*/ 188794 h 190500"/>
                <a:gd name="connsiteX2" fmla="*/ 7144 w 47625"/>
                <a:gd name="connsiteY2" fmla="*/ 7819 h 190500"/>
              </a:gdLst>
              <a:ahLst/>
              <a:cxnLst>
                <a:cxn ang="0">
                  <a:pos x="connsiteX0" y="connsiteY0"/>
                </a:cxn>
                <a:cxn ang="0">
                  <a:pos x="connsiteX1" y="connsiteY1"/>
                </a:cxn>
                <a:cxn ang="0">
                  <a:pos x="connsiteX2" y="connsiteY2"/>
                </a:cxn>
              </a:cxnLst>
              <a:rect l="l" t="t" r="r" b="b"/>
              <a:pathLst>
                <a:path w="47625" h="190500">
                  <a:moveTo>
                    <a:pt x="7144" y="7819"/>
                  </a:moveTo>
                  <a:cubicBezTo>
                    <a:pt x="7144" y="1151"/>
                    <a:pt x="10954" y="196414"/>
                    <a:pt x="38576" y="188794"/>
                  </a:cubicBezTo>
                  <a:cubicBezTo>
                    <a:pt x="60484" y="183079"/>
                    <a:pt x="7144" y="-5516"/>
                    <a:pt x="7144" y="7819"/>
                  </a:cubicBezTo>
                  <a:close/>
                </a:path>
              </a:pathLst>
            </a:custGeom>
            <a:grpFill/>
            <a:ln w="9525"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2C6D8D30-19A8-4354-B830-554CAE0B9BC3}"/>
                </a:ext>
              </a:extLst>
            </p:cNvPr>
            <p:cNvSpPr/>
            <p:nvPr/>
          </p:nvSpPr>
          <p:spPr>
            <a:xfrm>
              <a:off x="10912959" y="5089769"/>
              <a:ext cx="123825" cy="38100"/>
            </a:xfrm>
            <a:custGeom>
              <a:avLst/>
              <a:gdLst>
                <a:gd name="connsiteX0" fmla="*/ 10462 w 123825"/>
                <a:gd name="connsiteY0" fmla="*/ 25958 h 38100"/>
                <a:gd name="connsiteX1" fmla="*/ 123809 w 123825"/>
                <a:gd name="connsiteY1" fmla="*/ 29768 h 38100"/>
                <a:gd name="connsiteX2" fmla="*/ 10462 w 123825"/>
                <a:gd name="connsiteY2" fmla="*/ 25958 h 38100"/>
              </a:gdLst>
              <a:ahLst/>
              <a:cxnLst>
                <a:cxn ang="0">
                  <a:pos x="connsiteX0" y="connsiteY0"/>
                </a:cxn>
                <a:cxn ang="0">
                  <a:pos x="connsiteX1" y="connsiteY1"/>
                </a:cxn>
                <a:cxn ang="0">
                  <a:pos x="connsiteX2" y="connsiteY2"/>
                </a:cxn>
              </a:cxnLst>
              <a:rect l="l" t="t" r="r" b="b"/>
              <a:pathLst>
                <a:path w="123825" h="38100">
                  <a:moveTo>
                    <a:pt x="10462" y="25958"/>
                  </a:moveTo>
                  <a:cubicBezTo>
                    <a:pt x="12367" y="25958"/>
                    <a:pt x="120952" y="39293"/>
                    <a:pt x="123809" y="29768"/>
                  </a:cubicBezTo>
                  <a:cubicBezTo>
                    <a:pt x="137144" y="-18810"/>
                    <a:pt x="-17161" y="25958"/>
                    <a:pt x="10462" y="25958"/>
                  </a:cubicBezTo>
                  <a:close/>
                </a:path>
              </a:pathLst>
            </a:custGeom>
            <a:grpFill/>
            <a:ln w="9525"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73031C95-B2B4-4316-948E-4595E9E274CD}"/>
                </a:ext>
              </a:extLst>
            </p:cNvPr>
            <p:cNvSpPr/>
            <p:nvPr/>
          </p:nvSpPr>
          <p:spPr>
            <a:xfrm>
              <a:off x="11041054" y="5178016"/>
              <a:ext cx="104775" cy="123825"/>
            </a:xfrm>
            <a:custGeom>
              <a:avLst/>
              <a:gdLst>
                <a:gd name="connsiteX0" fmla="*/ 30956 w 104775"/>
                <a:gd name="connsiteY0" fmla="*/ 17720 h 123825"/>
                <a:gd name="connsiteX1" fmla="*/ 63341 w 104775"/>
                <a:gd name="connsiteY1" fmla="*/ 12958 h 123825"/>
                <a:gd name="connsiteX2" fmla="*/ 80486 w 104775"/>
                <a:gd name="connsiteY2" fmla="*/ 77728 h 123825"/>
                <a:gd name="connsiteX3" fmla="*/ 7144 w 104775"/>
                <a:gd name="connsiteY3" fmla="*/ 119638 h 123825"/>
                <a:gd name="connsiteX4" fmla="*/ 71914 w 104775"/>
                <a:gd name="connsiteY4" fmla="*/ 46295 h 123825"/>
                <a:gd name="connsiteX5" fmla="*/ 30956 w 104775"/>
                <a:gd name="connsiteY5" fmla="*/ 1772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23825">
                  <a:moveTo>
                    <a:pt x="30956" y="17720"/>
                  </a:moveTo>
                  <a:cubicBezTo>
                    <a:pt x="41434" y="15815"/>
                    <a:pt x="52864" y="14863"/>
                    <a:pt x="63341" y="12958"/>
                  </a:cubicBezTo>
                  <a:cubicBezTo>
                    <a:pt x="47149" y="-1330"/>
                    <a:pt x="71914" y="87253"/>
                    <a:pt x="80486" y="77728"/>
                  </a:cubicBezTo>
                  <a:cubicBezTo>
                    <a:pt x="76676" y="82490"/>
                    <a:pt x="7144" y="111065"/>
                    <a:pt x="7144" y="119638"/>
                  </a:cubicBezTo>
                  <a:cubicBezTo>
                    <a:pt x="7144" y="140593"/>
                    <a:pt x="175736" y="63440"/>
                    <a:pt x="71914" y="46295"/>
                  </a:cubicBezTo>
                  <a:cubicBezTo>
                    <a:pt x="70009" y="36770"/>
                    <a:pt x="68104" y="-14665"/>
                    <a:pt x="30956" y="17720"/>
                  </a:cubicBezTo>
                  <a:close/>
                </a:path>
              </a:pathLst>
            </a:custGeom>
            <a:grpFill/>
            <a:ln w="9525" cap="flat">
              <a:noFill/>
              <a:prstDash val="solid"/>
              <a:miter/>
            </a:ln>
          </p:spPr>
          <p:txBody>
            <a:bodyPr rtlCol="0" anchor="ctr"/>
            <a:lstStyle/>
            <a:p>
              <a:endParaRPr lang="en-US"/>
            </a:p>
          </p:txBody>
        </p:sp>
      </p:grpSp>
      <p:grpSp>
        <p:nvGrpSpPr>
          <p:cNvPr id="1303" name="Graphic 2714">
            <a:extLst>
              <a:ext uri="{FF2B5EF4-FFF2-40B4-BE49-F238E27FC236}">
                <a16:creationId xmlns:a16="http://schemas.microsoft.com/office/drawing/2014/main" id="{8ECC4B5B-0894-4B86-9BC9-FD848D9FF8B8}"/>
              </a:ext>
            </a:extLst>
          </p:cNvPr>
          <p:cNvGrpSpPr/>
          <p:nvPr userDrawn="1"/>
        </p:nvGrpSpPr>
        <p:grpSpPr>
          <a:xfrm rot="520099">
            <a:off x="1218351" y="5445213"/>
            <a:ext cx="616527" cy="807163"/>
            <a:chOff x="6096000" y="4249903"/>
            <a:chExt cx="1447800" cy="1895475"/>
          </a:xfrm>
          <a:solidFill>
            <a:schemeClr val="accent2"/>
          </a:solidFill>
        </p:grpSpPr>
        <p:sp>
          <p:nvSpPr>
            <p:cNvPr id="1304" name="Freeform: Shape 1303">
              <a:extLst>
                <a:ext uri="{FF2B5EF4-FFF2-40B4-BE49-F238E27FC236}">
                  <a16:creationId xmlns:a16="http://schemas.microsoft.com/office/drawing/2014/main" id="{BF2405A8-771F-41C3-9C02-CE4E04548F94}"/>
                </a:ext>
              </a:extLst>
            </p:cNvPr>
            <p:cNvSpPr/>
            <p:nvPr/>
          </p:nvSpPr>
          <p:spPr>
            <a:xfrm>
              <a:off x="6557069" y="4530414"/>
              <a:ext cx="28575" cy="1419225"/>
            </a:xfrm>
            <a:custGeom>
              <a:avLst/>
              <a:gdLst>
                <a:gd name="connsiteX0" fmla="*/ 29469 w 28575"/>
                <a:gd name="connsiteY0" fmla="*/ 47149 h 1419225"/>
                <a:gd name="connsiteX1" fmla="*/ 29469 w 28575"/>
                <a:gd name="connsiteY1" fmla="*/ 7144 h 1419225"/>
                <a:gd name="connsiteX2" fmla="*/ 29469 w 28575"/>
                <a:gd name="connsiteY2" fmla="*/ 1414939 h 1419225"/>
                <a:gd name="connsiteX3" fmla="*/ 14229 w 28575"/>
                <a:gd name="connsiteY3" fmla="*/ 7144 h 1419225"/>
                <a:gd name="connsiteX4" fmla="*/ 29469 w 28575"/>
                <a:gd name="connsiteY4" fmla="*/ 47149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419225">
                  <a:moveTo>
                    <a:pt x="29469" y="47149"/>
                  </a:moveTo>
                  <a:cubicBezTo>
                    <a:pt x="29469" y="33814"/>
                    <a:pt x="29469" y="20479"/>
                    <a:pt x="29469" y="7144"/>
                  </a:cubicBezTo>
                  <a:cubicBezTo>
                    <a:pt x="29469" y="441484"/>
                    <a:pt x="29469" y="979646"/>
                    <a:pt x="29469" y="1414939"/>
                  </a:cubicBezTo>
                  <a:cubicBezTo>
                    <a:pt x="29469" y="951071"/>
                    <a:pt x="14229" y="446246"/>
                    <a:pt x="14229" y="7144"/>
                  </a:cubicBezTo>
                  <a:cubicBezTo>
                    <a:pt x="894" y="38576"/>
                    <a:pt x="6609" y="51911"/>
                    <a:pt x="29469" y="47149"/>
                  </a:cubicBezTo>
                  <a:close/>
                </a:path>
              </a:pathLst>
            </a:custGeom>
            <a:grpFill/>
            <a:ln w="9525"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704BD5C3-A0D9-400E-A294-9D9D9D5CE12E}"/>
                </a:ext>
              </a:extLst>
            </p:cNvPr>
            <p:cNvSpPr/>
            <p:nvPr/>
          </p:nvSpPr>
          <p:spPr>
            <a:xfrm>
              <a:off x="6557486" y="4510412"/>
              <a:ext cx="895350" cy="1428750"/>
            </a:xfrm>
            <a:custGeom>
              <a:avLst/>
              <a:gdLst>
                <a:gd name="connsiteX0" fmla="*/ 7144 w 895350"/>
                <a:gd name="connsiteY0" fmla="*/ 7144 h 1428750"/>
                <a:gd name="connsiteX1" fmla="*/ 891064 w 895350"/>
                <a:gd name="connsiteY1" fmla="*/ 1429226 h 1428750"/>
                <a:gd name="connsiteX2" fmla="*/ 7144 w 895350"/>
                <a:gd name="connsiteY2" fmla="*/ 7144 h 1428750"/>
              </a:gdLst>
              <a:ahLst/>
              <a:cxnLst>
                <a:cxn ang="0">
                  <a:pos x="connsiteX0" y="connsiteY0"/>
                </a:cxn>
                <a:cxn ang="0">
                  <a:pos x="connsiteX1" y="connsiteY1"/>
                </a:cxn>
                <a:cxn ang="0">
                  <a:pos x="connsiteX2" y="connsiteY2"/>
                </a:cxn>
              </a:cxnLst>
              <a:rect l="l" t="t" r="r" b="b"/>
              <a:pathLst>
                <a:path w="895350" h="1428750">
                  <a:moveTo>
                    <a:pt x="7144" y="7144"/>
                  </a:moveTo>
                  <a:cubicBezTo>
                    <a:pt x="72866" y="139541"/>
                    <a:pt x="805339" y="1478756"/>
                    <a:pt x="891064" y="1429226"/>
                  </a:cubicBezTo>
                  <a:cubicBezTo>
                    <a:pt x="840581" y="1458754"/>
                    <a:pt x="56674" y="105251"/>
                    <a:pt x="7144" y="7144"/>
                  </a:cubicBezTo>
                  <a:close/>
                </a:path>
              </a:pathLst>
            </a:custGeom>
            <a:grpFill/>
            <a:ln w="9525"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723D650A-4F3C-4F42-BBF1-FF8877EA164D}"/>
                </a:ext>
              </a:extLst>
            </p:cNvPr>
            <p:cNvSpPr/>
            <p:nvPr/>
          </p:nvSpPr>
          <p:spPr>
            <a:xfrm>
              <a:off x="6593681" y="5923922"/>
              <a:ext cx="847725" cy="28575"/>
            </a:xfrm>
            <a:custGeom>
              <a:avLst/>
              <a:gdLst>
                <a:gd name="connsiteX0" fmla="*/ 847249 w 847725"/>
                <a:gd name="connsiteY0" fmla="*/ 7144 h 28575"/>
                <a:gd name="connsiteX1" fmla="*/ 7144 w 847725"/>
                <a:gd name="connsiteY1" fmla="*/ 22384 h 28575"/>
                <a:gd name="connsiteX2" fmla="*/ 847249 w 847725"/>
                <a:gd name="connsiteY2" fmla="*/ 7144 h 28575"/>
                <a:gd name="connsiteX3" fmla="*/ 847249 w 847725"/>
                <a:gd name="connsiteY3" fmla="*/ 7144 h 28575"/>
              </a:gdLst>
              <a:ahLst/>
              <a:cxnLst>
                <a:cxn ang="0">
                  <a:pos x="connsiteX0" y="connsiteY0"/>
                </a:cxn>
                <a:cxn ang="0">
                  <a:pos x="connsiteX1" y="connsiteY1"/>
                </a:cxn>
                <a:cxn ang="0">
                  <a:pos x="connsiteX2" y="connsiteY2"/>
                </a:cxn>
                <a:cxn ang="0">
                  <a:pos x="connsiteX3" y="connsiteY3"/>
                </a:cxn>
              </a:cxnLst>
              <a:rect l="l" t="t" r="r" b="b"/>
              <a:pathLst>
                <a:path w="847725" h="28575">
                  <a:moveTo>
                    <a:pt x="847249" y="7144"/>
                  </a:moveTo>
                  <a:cubicBezTo>
                    <a:pt x="571976" y="7144"/>
                    <a:pt x="257651" y="22384"/>
                    <a:pt x="7144" y="22384"/>
                  </a:cubicBezTo>
                  <a:cubicBezTo>
                    <a:pt x="282416" y="22384"/>
                    <a:pt x="596741" y="7144"/>
                    <a:pt x="847249" y="7144"/>
                  </a:cubicBezTo>
                  <a:lnTo>
                    <a:pt x="847249" y="7144"/>
                  </a:lnTo>
                  <a:close/>
                </a:path>
              </a:pathLst>
            </a:custGeom>
            <a:grpFill/>
            <a:ln w="9525"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F7AE3E30-1C53-4479-9816-74B70B96FAAA}"/>
                </a:ext>
              </a:extLst>
            </p:cNvPr>
            <p:cNvSpPr/>
            <p:nvPr/>
          </p:nvSpPr>
          <p:spPr>
            <a:xfrm>
              <a:off x="6577489" y="5759333"/>
              <a:ext cx="161925" cy="190500"/>
            </a:xfrm>
            <a:custGeom>
              <a:avLst/>
              <a:gdLst>
                <a:gd name="connsiteX0" fmla="*/ 7144 w 161925"/>
                <a:gd name="connsiteY0" fmla="*/ 43145 h 190500"/>
                <a:gd name="connsiteX1" fmla="*/ 121444 w 161925"/>
                <a:gd name="connsiteY1" fmla="*/ 62195 h 190500"/>
                <a:gd name="connsiteX2" fmla="*/ 130969 w 161925"/>
                <a:gd name="connsiteY2" fmla="*/ 183162 h 190500"/>
                <a:gd name="connsiteX3" fmla="*/ 7144 w 161925"/>
                <a:gd name="connsiteY3" fmla="*/ 43145 h 190500"/>
              </a:gdLst>
              <a:ahLst/>
              <a:cxnLst>
                <a:cxn ang="0">
                  <a:pos x="connsiteX0" y="connsiteY0"/>
                </a:cxn>
                <a:cxn ang="0">
                  <a:pos x="connsiteX1" y="connsiteY1"/>
                </a:cxn>
                <a:cxn ang="0">
                  <a:pos x="connsiteX2" y="connsiteY2"/>
                </a:cxn>
                <a:cxn ang="0">
                  <a:pos x="connsiteX3" y="connsiteY3"/>
                </a:cxn>
              </a:cxnLst>
              <a:rect l="l" t="t" r="r" b="b"/>
              <a:pathLst>
                <a:path w="161925" h="190500">
                  <a:moveTo>
                    <a:pt x="7144" y="43145"/>
                  </a:moveTo>
                  <a:cubicBezTo>
                    <a:pt x="7144" y="6950"/>
                    <a:pt x="119539" y="60290"/>
                    <a:pt x="121444" y="62195"/>
                  </a:cubicBezTo>
                  <a:cubicBezTo>
                    <a:pt x="128111" y="66957"/>
                    <a:pt x="101441" y="200307"/>
                    <a:pt x="130969" y="183162"/>
                  </a:cubicBezTo>
                  <a:cubicBezTo>
                    <a:pt x="243364" y="117440"/>
                    <a:pt x="7144" y="-71155"/>
                    <a:pt x="7144" y="43145"/>
                  </a:cubicBezTo>
                  <a:close/>
                </a:path>
              </a:pathLst>
            </a:custGeom>
            <a:grpFill/>
            <a:ln w="9525"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1F856008-CD41-4FBB-8102-EDA319C926C5}"/>
                </a:ext>
              </a:extLst>
            </p:cNvPr>
            <p:cNvSpPr/>
            <p:nvPr/>
          </p:nvSpPr>
          <p:spPr>
            <a:xfrm>
              <a:off x="6513496" y="4265397"/>
              <a:ext cx="19050" cy="171450"/>
            </a:xfrm>
            <a:custGeom>
              <a:avLst/>
              <a:gdLst>
                <a:gd name="connsiteX0" fmla="*/ 7319 w 19050"/>
                <a:gd name="connsiteY0" fmla="*/ 9271 h 171450"/>
                <a:gd name="connsiteX1" fmla="*/ 17796 w 19050"/>
                <a:gd name="connsiteY1" fmla="*/ 163576 h 171450"/>
                <a:gd name="connsiteX2" fmla="*/ 7319 w 19050"/>
                <a:gd name="connsiteY2" fmla="*/ 9271 h 171450"/>
              </a:gdLst>
              <a:ahLst/>
              <a:cxnLst>
                <a:cxn ang="0">
                  <a:pos x="connsiteX0" y="connsiteY0"/>
                </a:cxn>
                <a:cxn ang="0">
                  <a:pos x="connsiteX1" y="connsiteY1"/>
                </a:cxn>
                <a:cxn ang="0">
                  <a:pos x="connsiteX2" y="connsiteY2"/>
                </a:cxn>
              </a:cxnLst>
              <a:rect l="l" t="t" r="r" b="b"/>
              <a:pathLst>
                <a:path w="19050" h="171450">
                  <a:moveTo>
                    <a:pt x="7319" y="9271"/>
                  </a:moveTo>
                  <a:cubicBezTo>
                    <a:pt x="6366" y="60706"/>
                    <a:pt x="9224" y="112141"/>
                    <a:pt x="17796" y="163576"/>
                  </a:cubicBezTo>
                  <a:cubicBezTo>
                    <a:pt x="22559" y="184531"/>
                    <a:pt x="7319" y="-15494"/>
                    <a:pt x="7319" y="9271"/>
                  </a:cubicBezTo>
                  <a:close/>
                </a:path>
              </a:pathLst>
            </a:custGeom>
            <a:grpFill/>
            <a:ln w="9525"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44C7BD54-995E-4269-A772-769436F84D50}"/>
                </a:ext>
              </a:extLst>
            </p:cNvPr>
            <p:cNvSpPr/>
            <p:nvPr/>
          </p:nvSpPr>
          <p:spPr>
            <a:xfrm>
              <a:off x="6499688" y="4242860"/>
              <a:ext cx="161925" cy="171450"/>
            </a:xfrm>
            <a:custGeom>
              <a:avLst/>
              <a:gdLst>
                <a:gd name="connsiteX0" fmla="*/ 7792 w 161925"/>
                <a:gd name="connsiteY0" fmla="*/ 34665 h 171450"/>
                <a:gd name="connsiteX1" fmla="*/ 62085 w 161925"/>
                <a:gd name="connsiteY1" fmla="*/ 31808 h 171450"/>
                <a:gd name="connsiteX2" fmla="*/ 19222 w 161925"/>
                <a:gd name="connsiteY2" fmla="*/ 73718 h 171450"/>
                <a:gd name="connsiteX3" fmla="*/ 140190 w 161925"/>
                <a:gd name="connsiteY3" fmla="*/ 106103 h 171450"/>
                <a:gd name="connsiteX4" fmla="*/ 14460 w 161925"/>
                <a:gd name="connsiteY4" fmla="*/ 157538 h 171450"/>
                <a:gd name="connsiteX5" fmla="*/ 21127 w 161925"/>
                <a:gd name="connsiteY5" fmla="*/ 72765 h 171450"/>
                <a:gd name="connsiteX6" fmla="*/ 89707 w 161925"/>
                <a:gd name="connsiteY6" fmla="*/ 34665 h 171450"/>
                <a:gd name="connsiteX7" fmla="*/ 7792 w 161925"/>
                <a:gd name="connsiteY7" fmla="*/ 3466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71450">
                  <a:moveTo>
                    <a:pt x="7792" y="34665"/>
                  </a:moveTo>
                  <a:cubicBezTo>
                    <a:pt x="24937" y="28950"/>
                    <a:pt x="43987" y="27045"/>
                    <a:pt x="62085" y="31808"/>
                  </a:cubicBezTo>
                  <a:cubicBezTo>
                    <a:pt x="62085" y="56573"/>
                    <a:pt x="47797" y="70860"/>
                    <a:pt x="19222" y="73718"/>
                  </a:cubicBezTo>
                  <a:cubicBezTo>
                    <a:pt x="9697" y="79433"/>
                    <a:pt x="145905" y="70860"/>
                    <a:pt x="140190" y="106103"/>
                  </a:cubicBezTo>
                  <a:cubicBezTo>
                    <a:pt x="128760" y="172778"/>
                    <a:pt x="24937" y="118485"/>
                    <a:pt x="14460" y="157538"/>
                  </a:cubicBezTo>
                  <a:cubicBezTo>
                    <a:pt x="-7448" y="235643"/>
                    <a:pt x="344977" y="-34867"/>
                    <a:pt x="21127" y="72765"/>
                  </a:cubicBezTo>
                  <a:cubicBezTo>
                    <a:pt x="33510" y="101340"/>
                    <a:pt x="92565" y="53715"/>
                    <a:pt x="89707" y="34665"/>
                  </a:cubicBezTo>
                  <a:cubicBezTo>
                    <a:pt x="78277" y="-28200"/>
                    <a:pt x="-780" y="36570"/>
                    <a:pt x="7792" y="34665"/>
                  </a:cubicBezTo>
                  <a:close/>
                </a:path>
              </a:pathLst>
            </a:custGeom>
            <a:grpFill/>
            <a:ln w="9525"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CEB26C7F-D952-445C-8567-24CCB7B2CB97}"/>
                </a:ext>
              </a:extLst>
            </p:cNvPr>
            <p:cNvSpPr/>
            <p:nvPr/>
          </p:nvSpPr>
          <p:spPr>
            <a:xfrm>
              <a:off x="7109099" y="5054784"/>
              <a:ext cx="171450" cy="133350"/>
            </a:xfrm>
            <a:custGeom>
              <a:avLst/>
              <a:gdLst>
                <a:gd name="connsiteX0" fmla="*/ 10839 w 171450"/>
                <a:gd name="connsiteY0" fmla="*/ 68562 h 133350"/>
                <a:gd name="connsiteX1" fmla="*/ 82276 w 171450"/>
                <a:gd name="connsiteY1" fmla="*/ 24747 h 133350"/>
                <a:gd name="connsiteX2" fmla="*/ 7981 w 171450"/>
                <a:gd name="connsiteY2" fmla="*/ 128569 h 133350"/>
                <a:gd name="connsiteX3" fmla="*/ 171811 w 171450"/>
                <a:gd name="connsiteY3" fmla="*/ 93327 h 133350"/>
                <a:gd name="connsiteX4" fmla="*/ 12744 w 171450"/>
                <a:gd name="connsiteY4" fmla="*/ 126664 h 133350"/>
                <a:gd name="connsiteX5" fmla="*/ 10839 w 171450"/>
                <a:gd name="connsiteY5" fmla="*/ 68562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50">
                  <a:moveTo>
                    <a:pt x="10839" y="68562"/>
                  </a:moveTo>
                  <a:cubicBezTo>
                    <a:pt x="8934" y="51417"/>
                    <a:pt x="74656" y="-2876"/>
                    <a:pt x="82276" y="24747"/>
                  </a:cubicBezTo>
                  <a:cubicBezTo>
                    <a:pt x="88944" y="48559"/>
                    <a:pt x="-2496" y="128569"/>
                    <a:pt x="7981" y="128569"/>
                  </a:cubicBezTo>
                  <a:cubicBezTo>
                    <a:pt x="54654" y="128569"/>
                    <a:pt x="146094" y="96184"/>
                    <a:pt x="171811" y="93327"/>
                  </a:cubicBezTo>
                  <a:cubicBezTo>
                    <a:pt x="157524" y="95232"/>
                    <a:pt x="5124" y="105709"/>
                    <a:pt x="12744" y="126664"/>
                  </a:cubicBezTo>
                  <a:cubicBezTo>
                    <a:pt x="168954" y="-60026"/>
                    <a:pt x="7029" y="14269"/>
                    <a:pt x="10839" y="68562"/>
                  </a:cubicBezTo>
                  <a:close/>
                </a:path>
              </a:pathLst>
            </a:custGeom>
            <a:grpFill/>
            <a:ln w="9525"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19242D3B-C8BD-4119-A655-8E220DB995F2}"/>
                </a:ext>
              </a:extLst>
            </p:cNvPr>
            <p:cNvSpPr/>
            <p:nvPr/>
          </p:nvSpPr>
          <p:spPr>
            <a:xfrm>
              <a:off x="7433295" y="5822265"/>
              <a:ext cx="47625" cy="219075"/>
            </a:xfrm>
            <a:custGeom>
              <a:avLst/>
              <a:gdLst>
                <a:gd name="connsiteX0" fmla="*/ 42877 w 47625"/>
                <a:gd name="connsiteY0" fmla="*/ 8788 h 219075"/>
                <a:gd name="connsiteX1" fmla="*/ 9540 w 47625"/>
                <a:gd name="connsiteY1" fmla="*/ 217385 h 219075"/>
                <a:gd name="connsiteX2" fmla="*/ 42877 w 47625"/>
                <a:gd name="connsiteY2" fmla="*/ 8788 h 219075"/>
              </a:gdLst>
              <a:ahLst/>
              <a:cxnLst>
                <a:cxn ang="0">
                  <a:pos x="connsiteX0" y="connsiteY0"/>
                </a:cxn>
                <a:cxn ang="0">
                  <a:pos x="connsiteX1" y="connsiteY1"/>
                </a:cxn>
                <a:cxn ang="0">
                  <a:pos x="connsiteX2" y="connsiteY2"/>
                </a:cxn>
              </a:cxnLst>
              <a:rect l="l" t="t" r="r" b="b"/>
              <a:pathLst>
                <a:path w="47625" h="219075">
                  <a:moveTo>
                    <a:pt x="42877" y="8788"/>
                  </a:moveTo>
                  <a:cubicBezTo>
                    <a:pt x="42877" y="5930"/>
                    <a:pt x="-3795" y="214528"/>
                    <a:pt x="9540" y="217385"/>
                  </a:cubicBezTo>
                  <a:cubicBezTo>
                    <a:pt x="46687" y="227863"/>
                    <a:pt x="42877" y="-15025"/>
                    <a:pt x="42877" y="8788"/>
                  </a:cubicBezTo>
                  <a:close/>
                </a:path>
              </a:pathLst>
            </a:custGeom>
            <a:grpFill/>
            <a:ln w="9525"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2AB3EE5A-FD2C-4558-81D2-208B8F1CF03B}"/>
                </a:ext>
              </a:extLst>
            </p:cNvPr>
            <p:cNvSpPr/>
            <p:nvPr/>
          </p:nvSpPr>
          <p:spPr>
            <a:xfrm>
              <a:off x="7474452" y="5814449"/>
              <a:ext cx="57150" cy="219075"/>
            </a:xfrm>
            <a:custGeom>
              <a:avLst/>
              <a:gdLst>
                <a:gd name="connsiteX0" fmla="*/ 7435 w 57150"/>
                <a:gd name="connsiteY0" fmla="*/ 8031 h 219075"/>
                <a:gd name="connsiteX1" fmla="*/ 54108 w 57150"/>
                <a:gd name="connsiteY1" fmla="*/ 212819 h 219075"/>
                <a:gd name="connsiteX2" fmla="*/ 7435 w 57150"/>
                <a:gd name="connsiteY2" fmla="*/ 8031 h 219075"/>
              </a:gdLst>
              <a:ahLst/>
              <a:cxnLst>
                <a:cxn ang="0">
                  <a:pos x="connsiteX0" y="connsiteY0"/>
                </a:cxn>
                <a:cxn ang="0">
                  <a:pos x="connsiteX1" y="connsiteY1"/>
                </a:cxn>
                <a:cxn ang="0">
                  <a:pos x="connsiteX2" y="connsiteY2"/>
                </a:cxn>
              </a:cxnLst>
              <a:rect l="l" t="t" r="r" b="b"/>
              <a:pathLst>
                <a:path w="57150" h="219075">
                  <a:moveTo>
                    <a:pt x="7435" y="8031"/>
                  </a:moveTo>
                  <a:cubicBezTo>
                    <a:pt x="22675" y="76611"/>
                    <a:pt x="37915" y="144238"/>
                    <a:pt x="54108" y="212819"/>
                  </a:cubicBezTo>
                  <a:cubicBezTo>
                    <a:pt x="57918" y="228059"/>
                    <a:pt x="2673" y="-9114"/>
                    <a:pt x="7435" y="8031"/>
                  </a:cubicBezTo>
                  <a:close/>
                </a:path>
              </a:pathLst>
            </a:custGeom>
            <a:grpFill/>
            <a:ln w="9525"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B26B5E10-D848-463A-A332-CF3512B8A9D3}"/>
                </a:ext>
              </a:extLst>
            </p:cNvPr>
            <p:cNvSpPr/>
            <p:nvPr/>
          </p:nvSpPr>
          <p:spPr>
            <a:xfrm>
              <a:off x="7444406" y="5964786"/>
              <a:ext cx="104775" cy="19050"/>
            </a:xfrm>
            <a:custGeom>
              <a:avLst/>
              <a:gdLst>
                <a:gd name="connsiteX0" fmla="*/ 7954 w 104775"/>
                <a:gd name="connsiteY0" fmla="*/ 7237 h 19050"/>
                <a:gd name="connsiteX1" fmla="*/ 102252 w 104775"/>
                <a:gd name="connsiteY1" fmla="*/ 12000 h 19050"/>
                <a:gd name="connsiteX2" fmla="*/ 7954 w 104775"/>
                <a:gd name="connsiteY2" fmla="*/ 7237 h 19050"/>
              </a:gdLst>
              <a:ahLst/>
              <a:cxnLst>
                <a:cxn ang="0">
                  <a:pos x="connsiteX0" y="connsiteY0"/>
                </a:cxn>
                <a:cxn ang="0">
                  <a:pos x="connsiteX1" y="connsiteY1"/>
                </a:cxn>
                <a:cxn ang="0">
                  <a:pos x="connsiteX2" y="connsiteY2"/>
                </a:cxn>
              </a:cxnLst>
              <a:rect l="l" t="t" r="r" b="b"/>
              <a:pathLst>
                <a:path w="104775" h="19050">
                  <a:moveTo>
                    <a:pt x="7954" y="7237"/>
                  </a:moveTo>
                  <a:cubicBezTo>
                    <a:pt x="39387" y="9142"/>
                    <a:pt x="70819" y="10095"/>
                    <a:pt x="102252" y="12000"/>
                  </a:cubicBezTo>
                  <a:cubicBezTo>
                    <a:pt x="109872" y="12952"/>
                    <a:pt x="-3476" y="6285"/>
                    <a:pt x="7954" y="7237"/>
                  </a:cubicBezTo>
                  <a:close/>
                </a:path>
              </a:pathLst>
            </a:custGeom>
            <a:grpFill/>
            <a:ln w="9525"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7DCC130C-CC77-4418-BDE5-762ABC6BD76F}"/>
                </a:ext>
              </a:extLst>
            </p:cNvPr>
            <p:cNvSpPr/>
            <p:nvPr/>
          </p:nvSpPr>
          <p:spPr>
            <a:xfrm>
              <a:off x="6088856" y="5041244"/>
              <a:ext cx="323850" cy="171450"/>
            </a:xfrm>
            <a:custGeom>
              <a:avLst/>
              <a:gdLst>
                <a:gd name="connsiteX0" fmla="*/ 7144 w 323850"/>
                <a:gd name="connsiteY0" fmla="*/ 84959 h 171450"/>
                <a:gd name="connsiteX1" fmla="*/ 79534 w 323850"/>
                <a:gd name="connsiteY1" fmla="*/ 169731 h 171450"/>
                <a:gd name="connsiteX2" fmla="*/ 319564 w 323850"/>
                <a:gd name="connsiteY2" fmla="*/ 7806 h 171450"/>
                <a:gd name="connsiteX3" fmla="*/ 88106 w 323850"/>
                <a:gd name="connsiteY3" fmla="*/ 136394 h 171450"/>
                <a:gd name="connsiteX4" fmla="*/ 7144 w 323850"/>
                <a:gd name="connsiteY4" fmla="*/ 84959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71450">
                  <a:moveTo>
                    <a:pt x="7144" y="84959"/>
                  </a:moveTo>
                  <a:cubicBezTo>
                    <a:pt x="60484" y="64004"/>
                    <a:pt x="62389" y="140204"/>
                    <a:pt x="79534" y="169731"/>
                  </a:cubicBezTo>
                  <a:cubicBezTo>
                    <a:pt x="2381" y="29714"/>
                    <a:pt x="277654" y="7806"/>
                    <a:pt x="319564" y="7806"/>
                  </a:cubicBezTo>
                  <a:cubicBezTo>
                    <a:pt x="133826" y="6854"/>
                    <a:pt x="138589" y="-5529"/>
                    <a:pt x="88106" y="136394"/>
                  </a:cubicBezTo>
                  <a:cubicBezTo>
                    <a:pt x="117634" y="53526"/>
                    <a:pt x="23336" y="78291"/>
                    <a:pt x="7144" y="84959"/>
                  </a:cubicBezTo>
                  <a:close/>
                </a:path>
              </a:pathLst>
            </a:custGeom>
            <a:grpFill/>
            <a:ln w="9525"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0700676D-BA5E-4D64-B0DF-4DC7DE21D50D}"/>
                </a:ext>
              </a:extLst>
            </p:cNvPr>
            <p:cNvSpPr/>
            <p:nvPr/>
          </p:nvSpPr>
          <p:spPr>
            <a:xfrm>
              <a:off x="6230127" y="5092577"/>
              <a:ext cx="133350" cy="95250"/>
            </a:xfrm>
            <a:custGeom>
              <a:avLst/>
              <a:gdLst>
                <a:gd name="connsiteX0" fmla="*/ 44943 w 133350"/>
                <a:gd name="connsiteY0" fmla="*/ 21243 h 95250"/>
                <a:gd name="connsiteX1" fmla="*/ 88758 w 133350"/>
                <a:gd name="connsiteY1" fmla="*/ 10766 h 95250"/>
                <a:gd name="connsiteX2" fmla="*/ 49706 w 133350"/>
                <a:gd name="connsiteY2" fmla="*/ 46008 h 95250"/>
                <a:gd name="connsiteX3" fmla="*/ 99236 w 133350"/>
                <a:gd name="connsiteY3" fmla="*/ 73631 h 95250"/>
                <a:gd name="connsiteX4" fmla="*/ 8748 w 133350"/>
                <a:gd name="connsiteY4" fmla="*/ 62201 h 95250"/>
                <a:gd name="connsiteX5" fmla="*/ 125906 w 133350"/>
                <a:gd name="connsiteY5" fmla="*/ 66963 h 95250"/>
                <a:gd name="connsiteX6" fmla="*/ 51611 w 133350"/>
                <a:gd name="connsiteY6" fmla="*/ 45056 h 95250"/>
                <a:gd name="connsiteX7" fmla="*/ 44943 w 133350"/>
                <a:gd name="connsiteY7" fmla="*/ 2124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95250">
                  <a:moveTo>
                    <a:pt x="44943" y="21243"/>
                  </a:moveTo>
                  <a:cubicBezTo>
                    <a:pt x="59231" y="17433"/>
                    <a:pt x="74471" y="13623"/>
                    <a:pt x="88758" y="10766"/>
                  </a:cubicBezTo>
                  <a:cubicBezTo>
                    <a:pt x="81138" y="27911"/>
                    <a:pt x="68756" y="40293"/>
                    <a:pt x="49706" y="46008"/>
                  </a:cubicBezTo>
                  <a:cubicBezTo>
                    <a:pt x="43991" y="48866"/>
                    <a:pt x="99236" y="71726"/>
                    <a:pt x="99236" y="73631"/>
                  </a:cubicBezTo>
                  <a:cubicBezTo>
                    <a:pt x="83996" y="85061"/>
                    <a:pt x="9701" y="60296"/>
                    <a:pt x="8748" y="62201"/>
                  </a:cubicBezTo>
                  <a:cubicBezTo>
                    <a:pt x="-8397" y="90776"/>
                    <a:pt x="117333" y="118398"/>
                    <a:pt x="125906" y="66963"/>
                  </a:cubicBezTo>
                  <a:cubicBezTo>
                    <a:pt x="133526" y="22196"/>
                    <a:pt x="68756" y="40293"/>
                    <a:pt x="51611" y="45056"/>
                  </a:cubicBezTo>
                  <a:cubicBezTo>
                    <a:pt x="48753" y="38388"/>
                    <a:pt x="154481" y="-18762"/>
                    <a:pt x="44943" y="21243"/>
                  </a:cubicBezTo>
                  <a:close/>
                </a:path>
              </a:pathLst>
            </a:custGeom>
            <a:grpFill/>
            <a:ln w="9525"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2CF27D29-B396-45B9-9243-1A37812D5549}"/>
                </a:ext>
              </a:extLst>
            </p:cNvPr>
            <p:cNvSpPr/>
            <p:nvPr/>
          </p:nvSpPr>
          <p:spPr>
            <a:xfrm>
              <a:off x="6652892" y="4833704"/>
              <a:ext cx="85725" cy="123825"/>
            </a:xfrm>
            <a:custGeom>
              <a:avLst/>
              <a:gdLst>
                <a:gd name="connsiteX0" fmla="*/ 29848 w 85725"/>
                <a:gd name="connsiteY0" fmla="*/ 13417 h 123825"/>
                <a:gd name="connsiteX1" fmla="*/ 18418 w 85725"/>
                <a:gd name="connsiteY1" fmla="*/ 110572 h 123825"/>
                <a:gd name="connsiteX2" fmla="*/ 34611 w 85725"/>
                <a:gd name="connsiteY2" fmla="*/ 7702 h 123825"/>
                <a:gd name="connsiteX3" fmla="*/ 23181 w 85725"/>
                <a:gd name="connsiteY3" fmla="*/ 85807 h 123825"/>
                <a:gd name="connsiteX4" fmla="*/ 29848 w 85725"/>
                <a:gd name="connsiteY4" fmla="*/ 13417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23825">
                  <a:moveTo>
                    <a:pt x="29848" y="13417"/>
                  </a:moveTo>
                  <a:cubicBezTo>
                    <a:pt x="-12062" y="1034"/>
                    <a:pt x="16513" y="102952"/>
                    <a:pt x="18418" y="110572"/>
                  </a:cubicBezTo>
                  <a:cubicBezTo>
                    <a:pt x="32706" y="164864"/>
                    <a:pt x="149863" y="-3728"/>
                    <a:pt x="34611" y="7702"/>
                  </a:cubicBezTo>
                  <a:cubicBezTo>
                    <a:pt x="55566" y="5797"/>
                    <a:pt x="92713" y="120097"/>
                    <a:pt x="23181" y="85807"/>
                  </a:cubicBezTo>
                  <a:cubicBezTo>
                    <a:pt x="19371" y="72472"/>
                    <a:pt x="32706" y="14369"/>
                    <a:pt x="29848" y="13417"/>
                  </a:cubicBezTo>
                  <a:close/>
                </a:path>
              </a:pathLst>
            </a:custGeom>
            <a:grpFill/>
            <a:ln w="9525"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1ED2F695-EA68-4C49-944F-261E76B0F1CD}"/>
                </a:ext>
              </a:extLst>
            </p:cNvPr>
            <p:cNvSpPr/>
            <p:nvPr/>
          </p:nvSpPr>
          <p:spPr>
            <a:xfrm>
              <a:off x="6637496" y="4863207"/>
              <a:ext cx="114300" cy="66675"/>
            </a:xfrm>
            <a:custGeom>
              <a:avLst/>
              <a:gdLst>
                <a:gd name="connsiteX0" fmla="*/ 7144 w 114300"/>
                <a:gd name="connsiteY0" fmla="*/ 41064 h 66675"/>
                <a:gd name="connsiteX1" fmla="*/ 110966 w 114300"/>
                <a:gd name="connsiteY1" fmla="*/ 33444 h 66675"/>
                <a:gd name="connsiteX2" fmla="*/ 7144 w 114300"/>
                <a:gd name="connsiteY2" fmla="*/ 41064 h 66675"/>
              </a:gdLst>
              <a:ahLst/>
              <a:cxnLst>
                <a:cxn ang="0">
                  <a:pos x="connsiteX0" y="connsiteY0"/>
                </a:cxn>
                <a:cxn ang="0">
                  <a:pos x="connsiteX1" y="connsiteY1"/>
                </a:cxn>
                <a:cxn ang="0">
                  <a:pos x="connsiteX2" y="connsiteY2"/>
                </a:cxn>
              </a:cxnLst>
              <a:rect l="l" t="t" r="r" b="b"/>
              <a:pathLst>
                <a:path w="114300" h="66675">
                  <a:moveTo>
                    <a:pt x="7144" y="41064"/>
                  </a:moveTo>
                  <a:cubicBezTo>
                    <a:pt x="70009" y="78211"/>
                    <a:pt x="104299" y="75354"/>
                    <a:pt x="110966" y="33444"/>
                  </a:cubicBezTo>
                  <a:cubicBezTo>
                    <a:pt x="48101" y="-3704"/>
                    <a:pt x="13811" y="-1799"/>
                    <a:pt x="7144" y="41064"/>
                  </a:cubicBezTo>
                  <a:close/>
                </a:path>
              </a:pathLst>
            </a:custGeom>
            <a:grpFill/>
            <a:ln w="9525"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EC7DAF6D-4415-485E-B524-FF3FA863EE79}"/>
                </a:ext>
              </a:extLst>
            </p:cNvPr>
            <p:cNvSpPr/>
            <p:nvPr/>
          </p:nvSpPr>
          <p:spPr>
            <a:xfrm>
              <a:off x="6948352" y="5972931"/>
              <a:ext cx="66675" cy="152400"/>
            </a:xfrm>
            <a:custGeom>
              <a:avLst/>
              <a:gdLst>
                <a:gd name="connsiteX0" fmla="*/ 12518 w 66675"/>
                <a:gd name="connsiteY0" fmla="*/ 61957 h 152400"/>
                <a:gd name="connsiteX1" fmla="*/ 46808 w 66675"/>
                <a:gd name="connsiteY1" fmla="*/ 43859 h 152400"/>
                <a:gd name="connsiteX2" fmla="*/ 64905 w 66675"/>
                <a:gd name="connsiteY2" fmla="*/ 150539 h 152400"/>
                <a:gd name="connsiteX3" fmla="*/ 57285 w 66675"/>
                <a:gd name="connsiteY3" fmla="*/ 17189 h 152400"/>
                <a:gd name="connsiteX4" fmla="*/ 12518 w 66675"/>
                <a:gd name="connsiteY4" fmla="*/ 61957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52400">
                  <a:moveTo>
                    <a:pt x="12518" y="61957"/>
                  </a:moveTo>
                  <a:cubicBezTo>
                    <a:pt x="20137" y="42907"/>
                    <a:pt x="30615" y="37192"/>
                    <a:pt x="46808" y="43859"/>
                  </a:cubicBezTo>
                  <a:cubicBezTo>
                    <a:pt x="53475" y="60052"/>
                    <a:pt x="62048" y="165779"/>
                    <a:pt x="64905" y="150539"/>
                  </a:cubicBezTo>
                  <a:cubicBezTo>
                    <a:pt x="67762" y="105772"/>
                    <a:pt x="65858" y="61004"/>
                    <a:pt x="57285" y="17189"/>
                  </a:cubicBezTo>
                  <a:cubicBezTo>
                    <a:pt x="37283" y="-25673"/>
                    <a:pt x="-8438" y="83864"/>
                    <a:pt x="12518" y="61957"/>
                  </a:cubicBezTo>
                  <a:close/>
                </a:path>
              </a:pathLst>
            </a:custGeom>
            <a:grpFill/>
            <a:ln w="9525"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B0B5D571-7435-4E82-B929-B94A3F002BBE}"/>
                </a:ext>
              </a:extLst>
            </p:cNvPr>
            <p:cNvSpPr/>
            <p:nvPr/>
          </p:nvSpPr>
          <p:spPr>
            <a:xfrm>
              <a:off x="6966536" y="6089849"/>
              <a:ext cx="95250" cy="57150"/>
            </a:xfrm>
            <a:custGeom>
              <a:avLst/>
              <a:gdLst>
                <a:gd name="connsiteX0" fmla="*/ 7669 w 95250"/>
                <a:gd name="connsiteY0" fmla="*/ 42194 h 57150"/>
                <a:gd name="connsiteX1" fmla="*/ 90537 w 95250"/>
                <a:gd name="connsiteY1" fmla="*/ 19334 h 57150"/>
                <a:gd name="connsiteX2" fmla="*/ 7669 w 95250"/>
                <a:gd name="connsiteY2" fmla="*/ 42194 h 57150"/>
              </a:gdLst>
              <a:ahLst/>
              <a:cxnLst>
                <a:cxn ang="0">
                  <a:pos x="connsiteX0" y="connsiteY0"/>
                </a:cxn>
                <a:cxn ang="0">
                  <a:pos x="connsiteX1" y="connsiteY1"/>
                </a:cxn>
                <a:cxn ang="0">
                  <a:pos x="connsiteX2" y="connsiteY2"/>
                </a:cxn>
              </a:cxnLst>
              <a:rect l="l" t="t" r="r" b="b"/>
              <a:pathLst>
                <a:path w="95250" h="57150">
                  <a:moveTo>
                    <a:pt x="7669" y="42194"/>
                  </a:moveTo>
                  <a:cubicBezTo>
                    <a:pt x="67677" y="64102"/>
                    <a:pt x="95299" y="56482"/>
                    <a:pt x="90537" y="19334"/>
                  </a:cubicBezTo>
                  <a:cubicBezTo>
                    <a:pt x="30529" y="-2573"/>
                    <a:pt x="2907" y="5047"/>
                    <a:pt x="7669" y="42194"/>
                  </a:cubicBezTo>
                  <a:close/>
                </a:path>
              </a:pathLst>
            </a:custGeom>
            <a:grpFill/>
            <a:ln w="9525"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B8F3D7E8-0838-4232-AF9B-8BFC4215B809}"/>
                </a:ext>
              </a:extLst>
            </p:cNvPr>
            <p:cNvSpPr/>
            <p:nvPr/>
          </p:nvSpPr>
          <p:spPr>
            <a:xfrm>
              <a:off x="6389017" y="5953983"/>
              <a:ext cx="171450" cy="152400"/>
            </a:xfrm>
            <a:custGeom>
              <a:avLst/>
              <a:gdLst>
                <a:gd name="connsiteX0" fmla="*/ 151801 w 171450"/>
                <a:gd name="connsiteY0" fmla="*/ 40900 h 152400"/>
                <a:gd name="connsiteX1" fmla="*/ 21308 w 171450"/>
                <a:gd name="connsiteY1" fmla="*/ 129483 h 152400"/>
                <a:gd name="connsiteX2" fmla="*/ 165136 w 171450"/>
                <a:gd name="connsiteY2" fmla="*/ 79000 h 152400"/>
                <a:gd name="connsiteX3" fmla="*/ 25118 w 171450"/>
                <a:gd name="connsiteY3" fmla="*/ 94240 h 152400"/>
                <a:gd name="connsiteX4" fmla="*/ 151801 w 171450"/>
                <a:gd name="connsiteY4" fmla="*/ 409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151801" y="40900"/>
                  </a:moveTo>
                  <a:cubicBezTo>
                    <a:pt x="94651" y="-47682"/>
                    <a:pt x="-35842" y="58045"/>
                    <a:pt x="21308" y="129483"/>
                  </a:cubicBezTo>
                  <a:cubicBezTo>
                    <a:pt x="81316" y="203778"/>
                    <a:pt x="166088" y="79000"/>
                    <a:pt x="165136" y="79000"/>
                  </a:cubicBezTo>
                  <a:cubicBezTo>
                    <a:pt x="150848" y="70428"/>
                    <a:pt x="25118" y="210445"/>
                    <a:pt x="25118" y="94240"/>
                  </a:cubicBezTo>
                  <a:cubicBezTo>
                    <a:pt x="25118" y="12325"/>
                    <a:pt x="139418" y="22803"/>
                    <a:pt x="151801" y="40900"/>
                  </a:cubicBezTo>
                  <a:close/>
                </a:path>
              </a:pathLst>
            </a:custGeom>
            <a:grpFill/>
            <a:ln w="9525"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0EE8662D-E42A-44A2-971F-684B8FC2D3EA}"/>
                </a:ext>
              </a:extLst>
            </p:cNvPr>
            <p:cNvSpPr/>
            <p:nvPr/>
          </p:nvSpPr>
          <p:spPr>
            <a:xfrm>
              <a:off x="7139419" y="5790572"/>
              <a:ext cx="171450" cy="123825"/>
            </a:xfrm>
            <a:custGeom>
              <a:avLst/>
              <a:gdLst>
                <a:gd name="connsiteX0" fmla="*/ 171018 w 171450"/>
                <a:gd name="connsiteY0" fmla="*/ 82391 h 123825"/>
                <a:gd name="connsiteX1" fmla="*/ 9093 w 171450"/>
                <a:gd name="connsiteY1" fmla="*/ 61436 h 123825"/>
                <a:gd name="connsiteX2" fmla="*/ 140538 w 171450"/>
                <a:gd name="connsiteY2" fmla="*/ 7144 h 123825"/>
                <a:gd name="connsiteX3" fmla="*/ 68148 w 171450"/>
                <a:gd name="connsiteY3" fmla="*/ 98584 h 123825"/>
                <a:gd name="connsiteX4" fmla="*/ 171018 w 171450"/>
                <a:gd name="connsiteY4" fmla="*/ 8239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23825">
                  <a:moveTo>
                    <a:pt x="171018" y="82391"/>
                  </a:moveTo>
                  <a:cubicBezTo>
                    <a:pt x="171971" y="82391"/>
                    <a:pt x="-13767" y="-68104"/>
                    <a:pt x="9093" y="61436"/>
                  </a:cubicBezTo>
                  <a:cubicBezTo>
                    <a:pt x="37668" y="224314"/>
                    <a:pt x="145301" y="7144"/>
                    <a:pt x="140538" y="7144"/>
                  </a:cubicBezTo>
                  <a:cubicBezTo>
                    <a:pt x="101486" y="10954"/>
                    <a:pt x="116726" y="86201"/>
                    <a:pt x="68148" y="98584"/>
                  </a:cubicBezTo>
                  <a:cubicBezTo>
                    <a:pt x="-23292" y="-59531"/>
                    <a:pt x="159588" y="85249"/>
                    <a:pt x="171018" y="8239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69425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391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13862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10535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6819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018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0174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1036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98485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3181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751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42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4015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98514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6364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715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01178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0744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96865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5_Images &amp; Contents">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B7D7898D-D468-435D-8064-94CFFEA0BECB}"/>
              </a:ext>
            </a:extLst>
          </p:cNvPr>
          <p:cNvSpPr>
            <a:spLocks noGrp="1"/>
          </p:cNvSpPr>
          <p:nvPr>
            <p:ph type="pic" sz="quarter" idx="10" hasCustomPrompt="1"/>
          </p:nvPr>
        </p:nvSpPr>
        <p:spPr>
          <a:xfrm>
            <a:off x="5399091" y="1283844"/>
            <a:ext cx="5035481" cy="4946542"/>
          </a:xfrm>
          <a:custGeom>
            <a:avLst/>
            <a:gdLst>
              <a:gd name="connsiteX0" fmla="*/ 0 w 5035481"/>
              <a:gd name="connsiteY0" fmla="*/ 0 h 4946542"/>
              <a:gd name="connsiteX1" fmla="*/ 5035481 w 5035481"/>
              <a:gd name="connsiteY1" fmla="*/ 1150274 h 4946542"/>
              <a:gd name="connsiteX2" fmla="*/ 1532975 w 5035481"/>
              <a:gd name="connsiteY2" fmla="*/ 4946542 h 4946542"/>
            </a:gdLst>
            <a:ahLst/>
            <a:cxnLst>
              <a:cxn ang="0">
                <a:pos x="connsiteX0" y="connsiteY0"/>
              </a:cxn>
              <a:cxn ang="0">
                <a:pos x="connsiteX1" y="connsiteY1"/>
              </a:cxn>
              <a:cxn ang="0">
                <a:pos x="connsiteX2" y="connsiteY2"/>
              </a:cxn>
            </a:cxnLst>
            <a:rect l="l" t="t" r="r" b="b"/>
            <a:pathLst>
              <a:path w="5035481" h="4946542">
                <a:moveTo>
                  <a:pt x="0" y="0"/>
                </a:moveTo>
                <a:lnTo>
                  <a:pt x="5035481" y="1150274"/>
                </a:lnTo>
                <a:lnTo>
                  <a:pt x="1532975" y="4946542"/>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9387498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929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C2C52B6D-34FB-4FDE-831C-0BC7BB7E8FCC}"/>
              </a:ext>
            </a:extLst>
          </p:cNvPr>
          <p:cNvGrpSpPr/>
          <p:nvPr userDrawn="1"/>
        </p:nvGrpSpPr>
        <p:grpSpPr>
          <a:xfrm>
            <a:off x="0" y="5728740"/>
            <a:ext cx="12192000" cy="723192"/>
            <a:chOff x="0" y="5808144"/>
            <a:chExt cx="12192000" cy="723192"/>
          </a:xfrm>
        </p:grpSpPr>
        <p:sp>
          <p:nvSpPr>
            <p:cNvPr id="5" name="Freeform: Shape 4">
              <a:extLst>
                <a:ext uri="{FF2B5EF4-FFF2-40B4-BE49-F238E27FC236}">
                  <a16:creationId xmlns:a16="http://schemas.microsoft.com/office/drawing/2014/main" id="{18273629-03F8-49F1-A322-60F40F3A5D5C}"/>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BB4ADEB2-9858-4A7B-AE74-51CFC39D0568}"/>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28575" cap="flat">
              <a:solidFill>
                <a:schemeClr val="accent2"/>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C44094-553E-44B1-8AA3-A91943ABDA2A}"/>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2"/>
            </a:solidFill>
            <a:ln w="9525" cap="flat">
              <a:noFill/>
              <a:prstDash val="solid"/>
              <a:miter/>
            </a:ln>
          </p:spPr>
          <p:txBody>
            <a:bodyPr rtlCol="0" anchor="ctr"/>
            <a:lstStyle/>
            <a:p>
              <a:endParaRPr lang="en-US"/>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503154"/>
              <a:ext cx="818147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2452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그림 개체 틀 8">
            <a:extLst>
              <a:ext uri="{FF2B5EF4-FFF2-40B4-BE49-F238E27FC236}">
                <a16:creationId xmlns:a16="http://schemas.microsoft.com/office/drawing/2014/main" id="{485B9B67-51AB-46DD-A495-7F8E099BA08E}"/>
              </a:ext>
            </a:extLst>
          </p:cNvPr>
          <p:cNvSpPr>
            <a:spLocks noGrp="1"/>
          </p:cNvSpPr>
          <p:nvPr>
            <p:ph type="pic" sz="quarter" idx="11" hasCustomPrompt="1"/>
          </p:nvPr>
        </p:nvSpPr>
        <p:spPr>
          <a:xfrm>
            <a:off x="1" y="1201783"/>
            <a:ext cx="6096000" cy="4454434"/>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684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Images and Contents Layout">
    <p:spTree>
      <p:nvGrpSpPr>
        <p:cNvPr id="1" name=""/>
        <p:cNvGrpSpPr/>
        <p:nvPr/>
      </p:nvGrpSpPr>
      <p:grpSpPr>
        <a:xfrm>
          <a:off x="0" y="0"/>
          <a:ext cx="0" cy="0"/>
          <a:chOff x="0" y="0"/>
          <a:chExt cx="0" cy="0"/>
        </a:xfrm>
      </p:grpSpPr>
      <p:sp>
        <p:nvSpPr>
          <p:cNvPr id="4" name="Picture Placeholder 2"/>
          <p:cNvSpPr>
            <a:spLocks noGrp="1"/>
          </p:cNvSpPr>
          <p:nvPr>
            <p:ph type="pic" idx="18"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6836229" y="2276872"/>
            <a:ext cx="5355771" cy="27363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6552623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65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58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38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53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23923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image" Target="../media/image11.png"/><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image" Target="../media/image10.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heme" Target="../theme/theme4.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image" Target="../media/image13.png"/><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45" r:id="rId3"/>
    <p:sldLayoutId id="2147483736" r:id="rId4"/>
    <p:sldLayoutId id="2147483741" r:id="rId5"/>
    <p:sldLayoutId id="2147483744" r:id="rId6"/>
    <p:sldLayoutId id="2147483742" r:id="rId7"/>
    <p:sldLayoutId id="2147483743" r:id="rId8"/>
    <p:sldLayoutId id="2147483732" r:id="rId9"/>
    <p:sldLayoutId id="2147483755" r:id="rId10"/>
    <p:sldLayoutId id="2147483739" r:id="rId11"/>
    <p:sldLayoutId id="2147483746" r:id="rId12"/>
    <p:sldLayoutId id="2147483747" r:id="rId13"/>
    <p:sldLayoutId id="2147483748" r:id="rId14"/>
    <p:sldLayoutId id="2147483749" r:id="rId15"/>
    <p:sldLayoutId id="2147483750" r:id="rId16"/>
    <p:sldLayoutId id="2147483752" r:id="rId17"/>
    <p:sldLayoutId id="2147483751" r:id="rId18"/>
    <p:sldLayoutId id="2147483753" r:id="rId19"/>
    <p:sldLayoutId id="2147483754" r:id="rId20"/>
    <p:sldLayoutId id="2147483756" r:id="rId21"/>
    <p:sldLayoutId id="2147483757" r:id="rId22"/>
    <p:sldLayoutId id="2147483738" r:id="rId23"/>
    <p:sldLayoutId id="2147483740" r:id="rId24"/>
    <p:sldLayoutId id="2147483733" r:id="rId25"/>
    <p:sldLayoutId id="2147483734" r:id="rId2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57562841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5DA-E23F-482F-AE04-BA8E3473B432}"/>
              </a:ext>
            </a:extLst>
          </p:cNvPr>
          <p:cNvSpPr>
            <a:spLocks noGrp="1"/>
          </p:cNvSpPr>
          <p:nvPr>
            <p:ph type="title"/>
          </p:nvPr>
        </p:nvSpPr>
        <p:spPr>
          <a:xfrm>
            <a:off x="1154954" y="812801"/>
            <a:ext cx="8825660" cy="1434734"/>
          </a:xfrm>
        </p:spPr>
        <p:txBody>
          <a:bodyPr/>
          <a:lstStyle/>
          <a:p>
            <a:r>
              <a:rPr lang="en-IN" sz="6000">
                <a:solidFill>
                  <a:schemeClr val="tx1"/>
                </a:solidFill>
              </a:rPr>
              <a:t>NEWS ANALYSIS</a:t>
            </a:r>
            <a:endParaRPr lang="en-IN" sz="6000" dirty="0">
              <a:solidFill>
                <a:schemeClr val="tx1"/>
              </a:solidFill>
            </a:endParaRPr>
          </a:p>
        </p:txBody>
      </p:sp>
      <p:sp>
        <p:nvSpPr>
          <p:cNvPr id="3" name="Text Placeholder 2">
            <a:extLst>
              <a:ext uri="{FF2B5EF4-FFF2-40B4-BE49-F238E27FC236}">
                <a16:creationId xmlns:a16="http://schemas.microsoft.com/office/drawing/2014/main" id="{F15F0E3E-2AE4-422B-8D68-5EFA9613654F}"/>
              </a:ext>
            </a:extLst>
          </p:cNvPr>
          <p:cNvSpPr>
            <a:spLocks noGrp="1"/>
          </p:cNvSpPr>
          <p:nvPr>
            <p:ph type="body" idx="1"/>
          </p:nvPr>
        </p:nvSpPr>
        <p:spPr>
          <a:xfrm>
            <a:off x="1154954" y="4777380"/>
            <a:ext cx="8825659" cy="1464394"/>
          </a:xfrm>
        </p:spPr>
        <p:txBody>
          <a:bodyPr>
            <a:normAutofit fontScale="92500" lnSpcReduction="20000"/>
          </a:bodyPr>
          <a:lstStyle/>
          <a:p>
            <a:r>
              <a:rPr lang="en-IN" dirty="0">
                <a:solidFill>
                  <a:schemeClr val="tx1">
                    <a:lumMod val="95000"/>
                  </a:schemeClr>
                </a:solidFill>
              </a:rPr>
              <a:t>Submitted by:-                                                 Under Guidance of : -</a:t>
            </a:r>
          </a:p>
          <a:p>
            <a:r>
              <a:rPr lang="en-IN" dirty="0">
                <a:solidFill>
                  <a:schemeClr val="tx1">
                    <a:lumMod val="95000"/>
                  </a:schemeClr>
                </a:solidFill>
              </a:rPr>
              <a:t>Ritik </a:t>
            </a:r>
            <a:r>
              <a:rPr lang="en-IN">
                <a:solidFill>
                  <a:schemeClr val="tx1">
                    <a:lumMod val="95000"/>
                  </a:schemeClr>
                </a:solidFill>
              </a:rPr>
              <a:t>Srivastava                                                  Miss </a:t>
            </a:r>
            <a:r>
              <a:rPr lang="en-IN" dirty="0">
                <a:solidFill>
                  <a:schemeClr val="tx1">
                    <a:lumMod val="95000"/>
                  </a:schemeClr>
                </a:solidFill>
              </a:rPr>
              <a:t>Neelam Rawat</a:t>
            </a:r>
          </a:p>
          <a:p>
            <a:r>
              <a:rPr lang="en-IN" dirty="0">
                <a:solidFill>
                  <a:schemeClr val="tx1">
                    <a:lumMod val="95000"/>
                  </a:schemeClr>
                </a:solidFill>
              </a:rPr>
              <a:t>Akash Kumar Singh   </a:t>
            </a:r>
          </a:p>
          <a:p>
            <a:r>
              <a:rPr lang="en-IN" dirty="0">
                <a:solidFill>
                  <a:schemeClr val="tx1">
                    <a:lumMod val="95000"/>
                  </a:schemeClr>
                </a:solidFill>
              </a:rPr>
              <a:t>MCA III – B                                              </a:t>
            </a:r>
          </a:p>
        </p:txBody>
      </p:sp>
    </p:spTree>
    <p:extLst>
      <p:ext uri="{BB962C8B-B14F-4D97-AF65-F5344CB8AC3E}">
        <p14:creationId xmlns:p14="http://schemas.microsoft.com/office/powerpoint/2010/main" val="124178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F654-6E2D-4FD4-B0F7-B0E6EFBACCD6}"/>
              </a:ext>
            </a:extLst>
          </p:cNvPr>
          <p:cNvSpPr>
            <a:spLocks noGrp="1"/>
          </p:cNvSpPr>
          <p:nvPr>
            <p:ph type="title"/>
          </p:nvPr>
        </p:nvSpPr>
        <p:spPr/>
        <p:txBody>
          <a:bodyPr/>
          <a:lstStyle/>
          <a:p>
            <a:r>
              <a:rPr lang="en-IN" sz="6000" b="1" i="1" dirty="0">
                <a:solidFill>
                  <a:schemeClr val="tx1"/>
                </a:solidFill>
              </a:rPr>
              <a:t>                 THANK</a:t>
            </a:r>
            <a:br>
              <a:rPr lang="en-IN" sz="6000" b="1" i="1" dirty="0">
                <a:solidFill>
                  <a:schemeClr val="tx1"/>
                </a:solidFill>
              </a:rPr>
            </a:br>
            <a:r>
              <a:rPr lang="en-IN" sz="6000" b="1" i="1" dirty="0">
                <a:solidFill>
                  <a:schemeClr val="tx1"/>
                </a:solidFill>
              </a:rPr>
              <a:t>                     YOU</a:t>
            </a:r>
            <a:endParaRPr lang="en-IN" sz="5400" b="1" i="1" dirty="0">
              <a:solidFill>
                <a:schemeClr val="tx1"/>
              </a:solidFill>
            </a:endParaRPr>
          </a:p>
        </p:txBody>
      </p:sp>
    </p:spTree>
    <p:extLst>
      <p:ext uri="{BB962C8B-B14F-4D97-AF65-F5344CB8AC3E}">
        <p14:creationId xmlns:p14="http://schemas.microsoft.com/office/powerpoint/2010/main" val="41131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E4955C9E-2A95-4977-984F-98C39F6671F1}"/>
              </a:ext>
            </a:extLst>
          </p:cNvPr>
          <p:cNvSpPr/>
          <p:nvPr/>
        </p:nvSpPr>
        <p:spPr>
          <a:xfrm rot="14400000">
            <a:off x="7492055" y="1206355"/>
            <a:ext cx="4002362" cy="3450312"/>
          </a:xfrm>
          <a:prstGeom prst="triangl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자유형: 도형 28">
            <a:extLst>
              <a:ext uri="{FF2B5EF4-FFF2-40B4-BE49-F238E27FC236}">
                <a16:creationId xmlns:a16="http://schemas.microsoft.com/office/drawing/2014/main" id="{AFA1CE82-8EE8-4273-B529-2575C5AC3D74}"/>
              </a:ext>
            </a:extLst>
          </p:cNvPr>
          <p:cNvSpPr/>
          <p:nvPr/>
        </p:nvSpPr>
        <p:spPr>
          <a:xfrm>
            <a:off x="5134395" y="1035119"/>
            <a:ext cx="5674631" cy="5574403"/>
          </a:xfrm>
          <a:custGeom>
            <a:avLst/>
            <a:gdLst>
              <a:gd name="connsiteX0" fmla="*/ 133414 w 5674631"/>
              <a:gd name="connsiteY0" fmla="*/ 124105 h 5574403"/>
              <a:gd name="connsiteX1" fmla="*/ 1760847 w 5674631"/>
              <a:gd name="connsiteY1" fmla="*/ 5375439 h 5574403"/>
              <a:gd name="connsiteX2" fmla="*/ 5479167 w 5674631"/>
              <a:gd name="connsiteY2" fmla="*/ 1345256 h 5574403"/>
              <a:gd name="connsiteX3" fmla="*/ 0 w 5674631"/>
              <a:gd name="connsiteY3" fmla="*/ 0 h 5574403"/>
              <a:gd name="connsiteX4" fmla="*/ 5674631 w 5674631"/>
              <a:gd name="connsiteY4" fmla="*/ 1296278 h 5574403"/>
              <a:gd name="connsiteX5" fmla="*/ 1727555 w 5674631"/>
              <a:gd name="connsiteY5" fmla="*/ 5574403 h 557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4631" h="5574403">
                <a:moveTo>
                  <a:pt x="133414" y="124105"/>
                </a:moveTo>
                <a:lnTo>
                  <a:pt x="1760847" y="5375439"/>
                </a:lnTo>
                <a:lnTo>
                  <a:pt x="5479167" y="1345256"/>
                </a:lnTo>
                <a:close/>
                <a:moveTo>
                  <a:pt x="0" y="0"/>
                </a:moveTo>
                <a:lnTo>
                  <a:pt x="5674631" y="1296278"/>
                </a:lnTo>
                <a:lnTo>
                  <a:pt x="1727555" y="5574403"/>
                </a:lnTo>
                <a:close/>
              </a:path>
            </a:pathLst>
          </a:cu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TextBox 2">
            <a:extLst>
              <a:ext uri="{FF2B5EF4-FFF2-40B4-BE49-F238E27FC236}">
                <a16:creationId xmlns:a16="http://schemas.microsoft.com/office/drawing/2014/main" id="{7B20AF1E-ED36-4528-BF79-E5C4C63ECB05}"/>
              </a:ext>
            </a:extLst>
          </p:cNvPr>
          <p:cNvSpPr txBox="1"/>
          <p:nvPr/>
        </p:nvSpPr>
        <p:spPr>
          <a:xfrm>
            <a:off x="150316" y="1952292"/>
            <a:ext cx="5149901" cy="4278094"/>
          </a:xfrm>
          <a:prstGeom prst="rect">
            <a:avLst/>
          </a:prstGeom>
          <a:noFill/>
        </p:spPr>
        <p:txBody>
          <a:bodyPr wrap="square" rtlCol="0">
            <a:spAutoFit/>
          </a:bodyPr>
          <a:lstStyle/>
          <a:p>
            <a:r>
              <a:rPr lang="en-IN" b="1" dirty="0"/>
              <a:t>This Project comes up with the application of NLP(Natural Language Processing) for detecting fake news .Combatting the fake news is a classic text classification project with straight  forward proposition.</a:t>
            </a:r>
          </a:p>
          <a:p>
            <a:r>
              <a:rPr lang="en-IN" b="1" dirty="0"/>
              <a:t>So a proposed work on assembly a dataset of both fake and real news in order to create a model to classify an article into fake or real based on its words and phrases. It is very possible that two articles that are similar in their word count will be completely different in their meaning.Fake News is employing Al to filter fake news stories out of users feeds.</a:t>
            </a:r>
          </a:p>
          <a:p>
            <a:br>
              <a:rPr lang="en-IN" sz="1000" dirty="0"/>
            </a:br>
            <a:endParaRPr lang="en-IN" sz="1000" b="1" dirty="0"/>
          </a:p>
        </p:txBody>
      </p:sp>
      <p:sp>
        <p:nvSpPr>
          <p:cNvPr id="6" name="Title 1">
            <a:extLst>
              <a:ext uri="{FF2B5EF4-FFF2-40B4-BE49-F238E27FC236}">
                <a16:creationId xmlns:a16="http://schemas.microsoft.com/office/drawing/2014/main" id="{EDF11676-6622-42A2-A86C-9D73AFBFCD9C}"/>
              </a:ext>
            </a:extLst>
          </p:cNvPr>
          <p:cNvSpPr txBox="1">
            <a:spLocks/>
          </p:cNvSpPr>
          <p:nvPr/>
        </p:nvSpPr>
        <p:spPr>
          <a:xfrm>
            <a:off x="771527" y="335860"/>
            <a:ext cx="3907480" cy="126071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IN" dirty="0">
                <a:solidFill>
                  <a:schemeClr val="tx1"/>
                </a:solidFill>
              </a:rPr>
              <a:t>Introduction:-</a:t>
            </a:r>
            <a:endParaRPr lang="en-US" altLang="ko-KR" dirty="0">
              <a:solidFill>
                <a:schemeClr val="tx1"/>
              </a:solidFill>
            </a:endParaRPr>
          </a:p>
        </p:txBody>
      </p:sp>
      <p:pic>
        <p:nvPicPr>
          <p:cNvPr id="8" name="Picture Placeholder 7">
            <a:extLst>
              <a:ext uri="{FF2B5EF4-FFF2-40B4-BE49-F238E27FC236}">
                <a16:creationId xmlns:a16="http://schemas.microsoft.com/office/drawing/2014/main" id="{1370BFDE-E050-4857-A0D2-F03F44BA623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97" r="21497"/>
          <a:stretch>
            <a:fillRect/>
          </a:stretch>
        </p:blipFill>
        <p:spPr/>
      </p:pic>
    </p:spTree>
    <p:extLst>
      <p:ext uri="{BB962C8B-B14F-4D97-AF65-F5344CB8AC3E}">
        <p14:creationId xmlns:p14="http://schemas.microsoft.com/office/powerpoint/2010/main" val="306967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2B2A274-D216-42D5-BF6E-021CCC3734ED}"/>
              </a:ext>
            </a:extLst>
          </p:cNvPr>
          <p:cNvSpPr/>
          <p:nvPr/>
        </p:nvSpPr>
        <p:spPr>
          <a:xfrm rot="20400000">
            <a:off x="-235233" y="1614008"/>
            <a:ext cx="7303802" cy="2045378"/>
          </a:xfrm>
          <a:custGeom>
            <a:avLst/>
            <a:gdLst>
              <a:gd name="connsiteX0" fmla="*/ 6762406 w 6762406"/>
              <a:gd name="connsiteY0" fmla="*/ 0 h 1396040"/>
              <a:gd name="connsiteX1" fmla="*/ 6762406 w 6762406"/>
              <a:gd name="connsiteY1" fmla="*/ 1396040 h 1396040"/>
              <a:gd name="connsiteX2" fmla="*/ 0 w 6762406"/>
              <a:gd name="connsiteY2" fmla="*/ 1396040 h 1396040"/>
              <a:gd name="connsiteX3" fmla="*/ 508117 w 6762406"/>
              <a:gd name="connsiteY3" fmla="*/ 1 h 1396040"/>
              <a:gd name="connsiteX0" fmla="*/ 6568324 w 6568324"/>
              <a:gd name="connsiteY0" fmla="*/ 0 h 1410321"/>
              <a:gd name="connsiteX1" fmla="*/ 6568324 w 6568324"/>
              <a:gd name="connsiteY1" fmla="*/ 1396040 h 1410321"/>
              <a:gd name="connsiteX2" fmla="*/ 0 w 6568324"/>
              <a:gd name="connsiteY2" fmla="*/ 1410322 h 1410321"/>
              <a:gd name="connsiteX3" fmla="*/ 314035 w 6568324"/>
              <a:gd name="connsiteY3" fmla="*/ 1 h 1410321"/>
              <a:gd name="connsiteX4" fmla="*/ 6568324 w 6568324"/>
              <a:gd name="connsiteY4" fmla="*/ 0 h 1410321"/>
              <a:gd name="connsiteX0" fmla="*/ 6613487 w 6613487"/>
              <a:gd name="connsiteY0" fmla="*/ 0 h 1408526"/>
              <a:gd name="connsiteX1" fmla="*/ 6613487 w 6613487"/>
              <a:gd name="connsiteY1" fmla="*/ 1396040 h 1408526"/>
              <a:gd name="connsiteX2" fmla="*/ 0 w 6613487"/>
              <a:gd name="connsiteY2" fmla="*/ 1408527 h 1408526"/>
              <a:gd name="connsiteX3" fmla="*/ 359198 w 6613487"/>
              <a:gd name="connsiteY3" fmla="*/ 1 h 1408526"/>
              <a:gd name="connsiteX4" fmla="*/ 6613487 w 6613487"/>
              <a:gd name="connsiteY4" fmla="*/ 0 h 1408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487" h="1408526">
                <a:moveTo>
                  <a:pt x="6613487" y="0"/>
                </a:moveTo>
                <a:lnTo>
                  <a:pt x="6613487" y="1396040"/>
                </a:lnTo>
                <a:lnTo>
                  <a:pt x="0" y="1408527"/>
                </a:lnTo>
                <a:lnTo>
                  <a:pt x="359198" y="1"/>
                </a:lnTo>
                <a:lnTo>
                  <a:pt x="6613487"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Freeform: Shape 4">
            <a:extLst>
              <a:ext uri="{FF2B5EF4-FFF2-40B4-BE49-F238E27FC236}">
                <a16:creationId xmlns:a16="http://schemas.microsoft.com/office/drawing/2014/main" id="{04B29CB8-BF58-40B3-ACDF-8F273B04000D}"/>
              </a:ext>
            </a:extLst>
          </p:cNvPr>
          <p:cNvSpPr/>
          <p:nvPr/>
        </p:nvSpPr>
        <p:spPr>
          <a:xfrm rot="20400000">
            <a:off x="-162018" y="4894018"/>
            <a:ext cx="9619188" cy="915299"/>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Freeform: Shape 6">
            <a:extLst>
              <a:ext uri="{FF2B5EF4-FFF2-40B4-BE49-F238E27FC236}">
                <a16:creationId xmlns:a16="http://schemas.microsoft.com/office/drawing/2014/main" id="{FC12AFE4-3964-40F4-9AB3-55D0DC779001}"/>
              </a:ext>
            </a:extLst>
          </p:cNvPr>
          <p:cNvSpPr/>
          <p:nvPr/>
        </p:nvSpPr>
        <p:spPr>
          <a:xfrm rot="20400000">
            <a:off x="4008559" y="5278826"/>
            <a:ext cx="7275371" cy="643931"/>
          </a:xfrm>
          <a:custGeom>
            <a:avLst/>
            <a:gdLst>
              <a:gd name="connsiteX0" fmla="*/ 11190195 w 11190195"/>
              <a:gd name="connsiteY0" fmla="*/ 0 h 1396040"/>
              <a:gd name="connsiteX1" fmla="*/ 11190195 w 11190195"/>
              <a:gd name="connsiteY1" fmla="*/ 1396040 h 1396040"/>
              <a:gd name="connsiteX2" fmla="*/ 3835587 w 11190195"/>
              <a:gd name="connsiteY2" fmla="*/ 1396040 h 1396040"/>
              <a:gd name="connsiteX3" fmla="*/ 0 w 11190195"/>
              <a:gd name="connsiteY3" fmla="*/ 0 h 1396040"/>
              <a:gd name="connsiteX0" fmla="*/ 10078168 w 10078169"/>
              <a:gd name="connsiteY0" fmla="*/ 8399 h 1404439"/>
              <a:gd name="connsiteX1" fmla="*/ 10078168 w 10078169"/>
              <a:gd name="connsiteY1" fmla="*/ 1404439 h 1404439"/>
              <a:gd name="connsiteX2" fmla="*/ 2723560 w 10078169"/>
              <a:gd name="connsiteY2" fmla="*/ 1404439 h 1404439"/>
              <a:gd name="connsiteX3" fmla="*/ -1 w 10078169"/>
              <a:gd name="connsiteY3" fmla="*/ -1 h 1404439"/>
              <a:gd name="connsiteX4" fmla="*/ 10078168 w 10078169"/>
              <a:gd name="connsiteY4" fmla="*/ 8399 h 1404439"/>
              <a:gd name="connsiteX0" fmla="*/ 10078170 w 10078169"/>
              <a:gd name="connsiteY0" fmla="*/ 8399 h 1404439"/>
              <a:gd name="connsiteX1" fmla="*/ 10078170 w 10078169"/>
              <a:gd name="connsiteY1" fmla="*/ 1404439 h 1404439"/>
              <a:gd name="connsiteX2" fmla="*/ 2651548 w 10078169"/>
              <a:gd name="connsiteY2" fmla="*/ 1388436 h 1404439"/>
              <a:gd name="connsiteX3" fmla="*/ 1 w 10078169"/>
              <a:gd name="connsiteY3" fmla="*/ -1 h 1404439"/>
              <a:gd name="connsiteX4" fmla="*/ 10078170 w 10078169"/>
              <a:gd name="connsiteY4" fmla="*/ 8399 h 1404439"/>
              <a:gd name="connsiteX0" fmla="*/ 10078168 w 10078169"/>
              <a:gd name="connsiteY0" fmla="*/ 8399 h 1404439"/>
              <a:gd name="connsiteX1" fmla="*/ 10078168 w 10078169"/>
              <a:gd name="connsiteY1" fmla="*/ 1404439 h 1404439"/>
              <a:gd name="connsiteX2" fmla="*/ 2651546 w 10078169"/>
              <a:gd name="connsiteY2" fmla="*/ 1388436 h 1404439"/>
              <a:gd name="connsiteX3" fmla="*/ -1 w 10078169"/>
              <a:gd name="connsiteY3" fmla="*/ -1 h 1404439"/>
              <a:gd name="connsiteX4" fmla="*/ 10078168 w 10078169"/>
              <a:gd name="connsiteY4" fmla="*/ 8399 h 14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169" h="1404439">
                <a:moveTo>
                  <a:pt x="10078168" y="8399"/>
                </a:moveTo>
                <a:lnTo>
                  <a:pt x="10078168" y="1404439"/>
                </a:lnTo>
                <a:lnTo>
                  <a:pt x="2651546" y="1388436"/>
                </a:lnTo>
                <a:lnTo>
                  <a:pt x="-1" y="-1"/>
                </a:lnTo>
                <a:lnTo>
                  <a:pt x="10078168" y="839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Freeform: Shape 5">
            <a:extLst>
              <a:ext uri="{FF2B5EF4-FFF2-40B4-BE49-F238E27FC236}">
                <a16:creationId xmlns:a16="http://schemas.microsoft.com/office/drawing/2014/main" id="{C28FAE07-8EA5-43EF-9192-8EA13A48D24B}"/>
              </a:ext>
            </a:extLst>
          </p:cNvPr>
          <p:cNvSpPr/>
          <p:nvPr/>
        </p:nvSpPr>
        <p:spPr>
          <a:xfrm rot="20400000">
            <a:off x="-314213" y="3873764"/>
            <a:ext cx="8900339" cy="842059"/>
          </a:xfrm>
          <a:custGeom>
            <a:avLst/>
            <a:gdLst>
              <a:gd name="connsiteX0" fmla="*/ 14240466 w 14240466"/>
              <a:gd name="connsiteY0" fmla="*/ 0 h 1396040"/>
              <a:gd name="connsiteX1" fmla="*/ 14240466 w 14240466"/>
              <a:gd name="connsiteY1" fmla="*/ 1396040 h 1396040"/>
              <a:gd name="connsiteX2" fmla="*/ 0 w 14240466"/>
              <a:gd name="connsiteY2" fmla="*/ 1396040 h 1396040"/>
              <a:gd name="connsiteX3" fmla="*/ 508117 w 14240466"/>
              <a:gd name="connsiteY3" fmla="*/ 0 h 1396040"/>
              <a:gd name="connsiteX0" fmla="*/ 14114746 w 14114747"/>
              <a:gd name="connsiteY0" fmla="*/ 0 h 1440466"/>
              <a:gd name="connsiteX1" fmla="*/ 14114746 w 14114747"/>
              <a:gd name="connsiteY1" fmla="*/ 1396040 h 1440466"/>
              <a:gd name="connsiteX2" fmla="*/ 0 w 14114747"/>
              <a:gd name="connsiteY2" fmla="*/ 1440466 h 1440466"/>
              <a:gd name="connsiteX3" fmla="*/ 382397 w 14114747"/>
              <a:gd name="connsiteY3" fmla="*/ 0 h 1440466"/>
              <a:gd name="connsiteX4" fmla="*/ 14114746 w 14114747"/>
              <a:gd name="connsiteY4" fmla="*/ 0 h 1440466"/>
              <a:gd name="connsiteX0" fmla="*/ 14101319 w 14101319"/>
              <a:gd name="connsiteY0" fmla="*/ 0 h 1447570"/>
              <a:gd name="connsiteX1" fmla="*/ 14101319 w 14101319"/>
              <a:gd name="connsiteY1" fmla="*/ 1396040 h 1447570"/>
              <a:gd name="connsiteX2" fmla="*/ 0 w 14101319"/>
              <a:gd name="connsiteY2" fmla="*/ 1447570 h 1447570"/>
              <a:gd name="connsiteX3" fmla="*/ 368970 w 14101319"/>
              <a:gd name="connsiteY3" fmla="*/ 0 h 1447570"/>
              <a:gd name="connsiteX4" fmla="*/ 14101319 w 14101319"/>
              <a:gd name="connsiteY4" fmla="*/ 0 h 1447570"/>
              <a:gd name="connsiteX0" fmla="*/ 14101319 w 14101319"/>
              <a:gd name="connsiteY0" fmla="*/ 0 h 1447570"/>
              <a:gd name="connsiteX1" fmla="*/ 14101319 w 14101319"/>
              <a:gd name="connsiteY1" fmla="*/ 1396040 h 1447570"/>
              <a:gd name="connsiteX2" fmla="*/ 0 w 14101319"/>
              <a:gd name="connsiteY2" fmla="*/ 1447570 h 1447570"/>
              <a:gd name="connsiteX3" fmla="*/ 398732 w 14101319"/>
              <a:gd name="connsiteY3" fmla="*/ 14209 h 1447570"/>
              <a:gd name="connsiteX4" fmla="*/ 14101319 w 14101319"/>
              <a:gd name="connsiteY4" fmla="*/ 0 h 144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1319" h="1447570">
                <a:moveTo>
                  <a:pt x="14101319" y="0"/>
                </a:moveTo>
                <a:lnTo>
                  <a:pt x="14101319" y="1396040"/>
                </a:lnTo>
                <a:lnTo>
                  <a:pt x="0" y="1447570"/>
                </a:lnTo>
                <a:lnTo>
                  <a:pt x="398732" y="14209"/>
                </a:lnTo>
                <a:lnTo>
                  <a:pt x="14101319" y="0"/>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reeform 27">
            <a:extLst>
              <a:ext uri="{FF2B5EF4-FFF2-40B4-BE49-F238E27FC236}">
                <a16:creationId xmlns:a16="http://schemas.microsoft.com/office/drawing/2014/main" id="{A5EDA810-7AEF-4C6D-83B7-B35587331720}"/>
              </a:ext>
            </a:extLst>
          </p:cNvPr>
          <p:cNvSpPr>
            <a:spLocks noChangeAspect="1"/>
          </p:cNvSpPr>
          <p:nvPr/>
        </p:nvSpPr>
        <p:spPr>
          <a:xfrm flipH="1">
            <a:off x="1344262" y="5258824"/>
            <a:ext cx="960618" cy="51756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grpSp>
        <p:nvGrpSpPr>
          <p:cNvPr id="10" name="Group 9">
            <a:extLst>
              <a:ext uri="{FF2B5EF4-FFF2-40B4-BE49-F238E27FC236}">
                <a16:creationId xmlns:a16="http://schemas.microsoft.com/office/drawing/2014/main" id="{DAC68334-42D4-4314-83E5-A44152500146}"/>
              </a:ext>
            </a:extLst>
          </p:cNvPr>
          <p:cNvGrpSpPr/>
          <p:nvPr/>
        </p:nvGrpSpPr>
        <p:grpSpPr>
          <a:xfrm rot="20275744" flipH="1">
            <a:off x="7745112" y="1956696"/>
            <a:ext cx="1256602" cy="1424069"/>
            <a:chOff x="5365048" y="479821"/>
            <a:chExt cx="8036930" cy="9108010"/>
          </a:xfrm>
          <a:solidFill>
            <a:schemeClr val="accent3">
              <a:lumMod val="75000"/>
            </a:schemeClr>
          </a:solidFill>
          <a:effectLst/>
        </p:grpSpPr>
        <p:sp>
          <p:nvSpPr>
            <p:cNvPr id="11" name="Freeform: Shape 10">
              <a:extLst>
                <a:ext uri="{FF2B5EF4-FFF2-40B4-BE49-F238E27FC236}">
                  <a16:creationId xmlns:a16="http://schemas.microsoft.com/office/drawing/2014/main" id="{94AE3390-BD28-4BDE-83CE-0DDD6C6C5D5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Freeform: Shape 11">
              <a:extLst>
                <a:ext uri="{FF2B5EF4-FFF2-40B4-BE49-F238E27FC236}">
                  <a16:creationId xmlns:a16="http://schemas.microsoft.com/office/drawing/2014/main" id="{5517716C-92DC-4982-B4DE-E02E64991BA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Freeform: Shape 12">
              <a:extLst>
                <a:ext uri="{FF2B5EF4-FFF2-40B4-BE49-F238E27FC236}">
                  <a16:creationId xmlns:a16="http://schemas.microsoft.com/office/drawing/2014/main" id="{CEB60F90-7CA6-4180-9960-0D09FF723F54}"/>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Freeform: Shape 13">
              <a:extLst>
                <a:ext uri="{FF2B5EF4-FFF2-40B4-BE49-F238E27FC236}">
                  <a16:creationId xmlns:a16="http://schemas.microsoft.com/office/drawing/2014/main" id="{C09FAC7B-8809-49A9-8B83-10E917D78E2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Freeform: Shape 14">
              <a:extLst>
                <a:ext uri="{FF2B5EF4-FFF2-40B4-BE49-F238E27FC236}">
                  <a16:creationId xmlns:a16="http://schemas.microsoft.com/office/drawing/2014/main" id="{346025F6-36BF-4BF1-A3D9-E5653ACAA06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Freeform: Shape 15">
              <a:extLst>
                <a:ext uri="{FF2B5EF4-FFF2-40B4-BE49-F238E27FC236}">
                  <a16:creationId xmlns:a16="http://schemas.microsoft.com/office/drawing/2014/main" id="{42878D72-42DC-44EA-8D6B-2D0EB212D9D2}"/>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 name="Freeform: Shape 16">
              <a:extLst>
                <a:ext uri="{FF2B5EF4-FFF2-40B4-BE49-F238E27FC236}">
                  <a16:creationId xmlns:a16="http://schemas.microsoft.com/office/drawing/2014/main" id="{B3A5C9BE-0AFC-4AEC-AB35-1D3408F80D2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42C486EB-BEF0-4673-AE28-1D7F6CF46948}"/>
              </a:ext>
            </a:extLst>
          </p:cNvPr>
          <p:cNvGrpSpPr/>
          <p:nvPr/>
        </p:nvGrpSpPr>
        <p:grpSpPr>
          <a:xfrm rot="20275744" flipH="1">
            <a:off x="6103621" y="265000"/>
            <a:ext cx="1802013" cy="2504945"/>
            <a:chOff x="5365048" y="479821"/>
            <a:chExt cx="8036930" cy="9108010"/>
          </a:xfrm>
          <a:effectLst/>
        </p:grpSpPr>
        <p:sp>
          <p:nvSpPr>
            <p:cNvPr id="19" name="Freeform: Shape 18">
              <a:extLst>
                <a:ext uri="{FF2B5EF4-FFF2-40B4-BE49-F238E27FC236}">
                  <a16:creationId xmlns:a16="http://schemas.microsoft.com/office/drawing/2014/main" id="{2F08C28E-4FD7-4F34-BE1E-3B9601E06E2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232B878D-CE87-49B6-A0EE-35B7DE421AE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C37C3436-B18B-402C-9362-33AD321AF1D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19394CC0-18CD-4F4C-A92B-F0D8C3DE4F1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8C4645A3-548D-475E-86C4-B6393621FC3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919FD08-A95B-4F0F-8C6E-A20ECDB4381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5" name="Freeform: Shape 24">
              <a:extLst>
                <a:ext uri="{FF2B5EF4-FFF2-40B4-BE49-F238E27FC236}">
                  <a16:creationId xmlns:a16="http://schemas.microsoft.com/office/drawing/2014/main" id="{B0DD63EC-E701-4B7C-80D8-25B6CF03729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6" name="Group 25">
            <a:extLst>
              <a:ext uri="{FF2B5EF4-FFF2-40B4-BE49-F238E27FC236}">
                <a16:creationId xmlns:a16="http://schemas.microsoft.com/office/drawing/2014/main" id="{ED50E8EC-5919-4C31-9FBC-32D5989E171C}"/>
              </a:ext>
            </a:extLst>
          </p:cNvPr>
          <p:cNvGrpSpPr/>
          <p:nvPr/>
        </p:nvGrpSpPr>
        <p:grpSpPr>
          <a:xfrm rot="20275744" flipH="1">
            <a:off x="8606981" y="2994017"/>
            <a:ext cx="1256602" cy="1424069"/>
            <a:chOff x="5365048" y="479821"/>
            <a:chExt cx="8036930" cy="9108010"/>
          </a:xfrm>
          <a:effectLst/>
        </p:grpSpPr>
        <p:sp>
          <p:nvSpPr>
            <p:cNvPr id="27" name="Freeform: Shape 26">
              <a:extLst>
                <a:ext uri="{FF2B5EF4-FFF2-40B4-BE49-F238E27FC236}">
                  <a16:creationId xmlns:a16="http://schemas.microsoft.com/office/drawing/2014/main" id="{BA42A4EE-DDC4-4B4F-9E05-7A57F0FF1C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931100CB-8C4F-4B10-99FB-75526D9DA78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EDCAE00A-7510-4D22-951D-3640A75E886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A17EF897-A8E4-488B-A7E7-0E80E3737DC4}"/>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D53A6B1-7784-4FC2-85A8-55331130B149}"/>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5AC3AE7D-B1CB-4638-ACF6-6D71F033E7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898EA87D-27A8-4058-9BFF-10F651679687}"/>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34" name="Group 33">
            <a:extLst>
              <a:ext uri="{FF2B5EF4-FFF2-40B4-BE49-F238E27FC236}">
                <a16:creationId xmlns:a16="http://schemas.microsoft.com/office/drawing/2014/main" id="{7DD71E40-19C9-4574-B548-28C39EA4C036}"/>
              </a:ext>
            </a:extLst>
          </p:cNvPr>
          <p:cNvGrpSpPr/>
          <p:nvPr/>
        </p:nvGrpSpPr>
        <p:grpSpPr>
          <a:xfrm rot="20275744" flipH="1">
            <a:off x="10497145" y="3417746"/>
            <a:ext cx="1256602" cy="1424069"/>
            <a:chOff x="5365048" y="479821"/>
            <a:chExt cx="8036930" cy="9108010"/>
          </a:xfrm>
          <a:effectLst/>
        </p:grpSpPr>
        <p:sp>
          <p:nvSpPr>
            <p:cNvPr id="35" name="Freeform: Shape 34">
              <a:extLst>
                <a:ext uri="{FF2B5EF4-FFF2-40B4-BE49-F238E27FC236}">
                  <a16:creationId xmlns:a16="http://schemas.microsoft.com/office/drawing/2014/main" id="{29AF407B-09E8-4230-BF44-C3824565E349}"/>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1E4EC36F-CFE5-4F14-978B-0CBF4755A49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BB48A94A-6221-41CD-BEBF-E08C3230984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C3DE008B-0934-4360-A08E-408144F8B0D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6A862691-EECE-4C52-B6C5-EC86E208D35F}"/>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542A2831-76E6-436F-809A-6006A427AA48}"/>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4C160959-DB12-4CA2-8B34-45979134016F}"/>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2" name="TextBox 41">
            <a:extLst>
              <a:ext uri="{FF2B5EF4-FFF2-40B4-BE49-F238E27FC236}">
                <a16:creationId xmlns:a16="http://schemas.microsoft.com/office/drawing/2014/main" id="{B0A01064-E149-436A-9064-09048D622337}"/>
              </a:ext>
            </a:extLst>
          </p:cNvPr>
          <p:cNvSpPr txBox="1"/>
          <p:nvPr/>
        </p:nvSpPr>
        <p:spPr>
          <a:xfrm rot="20399101">
            <a:off x="635840" y="1939028"/>
            <a:ext cx="5539346" cy="2000548"/>
          </a:xfrm>
          <a:prstGeom prst="rect">
            <a:avLst/>
          </a:prstGeom>
          <a:noFill/>
        </p:spPr>
        <p:txBody>
          <a:bodyPr wrap="square" rtlCol="0">
            <a:spAutoFit/>
          </a:bodyPr>
          <a:lstStyle/>
          <a:p>
            <a:r>
              <a:rPr lang="en-IN" sz="1200" dirty="0"/>
              <a:t> </a:t>
            </a:r>
            <a:r>
              <a:rPr lang="en-IN" sz="1600" dirty="0"/>
              <a:t>For identifying fake news,first we have to collect the two or more data into a single data and map it from one form into another format make it appropriate and purpose for data analytics and analysis it column wise.</a:t>
            </a:r>
          </a:p>
          <a:p>
            <a:r>
              <a:rPr lang="en-IN" sz="1600" dirty="0"/>
              <a:t>We have to check the relationship between two date and label it images and text across the web.</a:t>
            </a:r>
          </a:p>
          <a:p>
            <a:br>
              <a:rPr lang="en-IN" sz="1400" dirty="0"/>
            </a:br>
            <a:r>
              <a:rPr lang="en-US" altLang="ko-KR" sz="1400" dirty="0">
                <a:solidFill>
                  <a:schemeClr val="bg1"/>
                </a:solidFill>
                <a:cs typeface="Arial" pitchFamily="34" charset="0"/>
              </a:rPr>
              <a:t>.  </a:t>
            </a:r>
          </a:p>
        </p:txBody>
      </p:sp>
      <p:sp>
        <p:nvSpPr>
          <p:cNvPr id="43" name="TextBox 42">
            <a:extLst>
              <a:ext uri="{FF2B5EF4-FFF2-40B4-BE49-F238E27FC236}">
                <a16:creationId xmlns:a16="http://schemas.microsoft.com/office/drawing/2014/main" id="{8329CAA6-EBF2-4DE4-9F9A-6D4FCDF2AC46}"/>
              </a:ext>
            </a:extLst>
          </p:cNvPr>
          <p:cNvSpPr txBox="1"/>
          <p:nvPr/>
        </p:nvSpPr>
        <p:spPr>
          <a:xfrm rot="20400000">
            <a:off x="-6225" y="3606363"/>
            <a:ext cx="981092"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44" name="TextBox 43">
            <a:extLst>
              <a:ext uri="{FF2B5EF4-FFF2-40B4-BE49-F238E27FC236}">
                <a16:creationId xmlns:a16="http://schemas.microsoft.com/office/drawing/2014/main" id="{1F0670A5-C6D5-442F-9855-8CE1A52967E7}"/>
              </a:ext>
            </a:extLst>
          </p:cNvPr>
          <p:cNvSpPr txBox="1"/>
          <p:nvPr/>
        </p:nvSpPr>
        <p:spPr>
          <a:xfrm rot="20399101">
            <a:off x="1255036" y="3696067"/>
            <a:ext cx="6811127" cy="830997"/>
          </a:xfrm>
          <a:prstGeom prst="rect">
            <a:avLst/>
          </a:prstGeom>
          <a:noFill/>
        </p:spPr>
        <p:txBody>
          <a:bodyPr wrap="square" rtlCol="0">
            <a:spAutoFit/>
          </a:bodyPr>
          <a:lstStyle/>
          <a:p>
            <a:r>
              <a:rPr lang="en-IN" sz="1600" dirty="0"/>
              <a:t>We have also to add some features which able to identify the hidden messages from the news article,or other social internet news.</a:t>
            </a:r>
            <a:endParaRPr lang="en-US" altLang="ko-KR" sz="1600" dirty="0">
              <a:cs typeface="Arial" pitchFamily="34" charset="0"/>
            </a:endParaRPr>
          </a:p>
        </p:txBody>
      </p:sp>
      <p:sp>
        <p:nvSpPr>
          <p:cNvPr id="45" name="TextBox 44">
            <a:extLst>
              <a:ext uri="{FF2B5EF4-FFF2-40B4-BE49-F238E27FC236}">
                <a16:creationId xmlns:a16="http://schemas.microsoft.com/office/drawing/2014/main" id="{9CFC2789-00F2-4148-9CDD-F604969AB41E}"/>
              </a:ext>
            </a:extLst>
          </p:cNvPr>
          <p:cNvSpPr txBox="1"/>
          <p:nvPr/>
        </p:nvSpPr>
        <p:spPr>
          <a:xfrm rot="20400000">
            <a:off x="204572" y="5169286"/>
            <a:ext cx="981092"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46" name="TextBox 45">
            <a:extLst>
              <a:ext uri="{FF2B5EF4-FFF2-40B4-BE49-F238E27FC236}">
                <a16:creationId xmlns:a16="http://schemas.microsoft.com/office/drawing/2014/main" id="{FE4D2606-CC59-48C2-A7A1-4A99A7CBE3E2}"/>
              </a:ext>
            </a:extLst>
          </p:cNvPr>
          <p:cNvSpPr txBox="1"/>
          <p:nvPr/>
        </p:nvSpPr>
        <p:spPr>
          <a:xfrm rot="20399101">
            <a:off x="2820688" y="4496892"/>
            <a:ext cx="6075873" cy="1169551"/>
          </a:xfrm>
          <a:prstGeom prst="rect">
            <a:avLst/>
          </a:prstGeom>
          <a:noFill/>
        </p:spPr>
        <p:txBody>
          <a:bodyPr wrap="square" rtlCol="0">
            <a:spAutoFit/>
          </a:bodyPr>
          <a:lstStyle/>
          <a:p>
            <a:r>
              <a:rPr lang="en-IN" sz="1400" dirty="0"/>
              <a:t>When we identify fake news,there can be a news which seems to be true and false both,for analysis those fake news,we have to  keep them in another section.</a:t>
            </a:r>
          </a:p>
          <a:p>
            <a:br>
              <a:rPr lang="en-IN" sz="1400" dirty="0"/>
            </a:br>
            <a:endParaRPr lang="en-US" altLang="ko-KR" sz="1400" dirty="0">
              <a:cs typeface="Arial" pitchFamily="34" charset="0"/>
            </a:endParaRPr>
          </a:p>
        </p:txBody>
      </p:sp>
      <p:sp>
        <p:nvSpPr>
          <p:cNvPr id="47" name="TextBox 46">
            <a:extLst>
              <a:ext uri="{FF2B5EF4-FFF2-40B4-BE49-F238E27FC236}">
                <a16:creationId xmlns:a16="http://schemas.microsoft.com/office/drawing/2014/main" id="{2FB27448-7287-4753-973B-DDAC3EF9BD85}"/>
              </a:ext>
            </a:extLst>
          </p:cNvPr>
          <p:cNvSpPr txBox="1"/>
          <p:nvPr/>
        </p:nvSpPr>
        <p:spPr>
          <a:xfrm rot="20400000">
            <a:off x="1701944" y="5775213"/>
            <a:ext cx="981092"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sp>
        <p:nvSpPr>
          <p:cNvPr id="48" name="TextBox 47">
            <a:extLst>
              <a:ext uri="{FF2B5EF4-FFF2-40B4-BE49-F238E27FC236}">
                <a16:creationId xmlns:a16="http://schemas.microsoft.com/office/drawing/2014/main" id="{05DF5790-4AF3-450E-AB61-667F2041898B}"/>
              </a:ext>
            </a:extLst>
          </p:cNvPr>
          <p:cNvSpPr txBox="1"/>
          <p:nvPr/>
        </p:nvSpPr>
        <p:spPr>
          <a:xfrm rot="20399101">
            <a:off x="6453686" y="4964391"/>
            <a:ext cx="4278475" cy="584775"/>
          </a:xfrm>
          <a:prstGeom prst="rect">
            <a:avLst/>
          </a:prstGeom>
          <a:noFill/>
        </p:spPr>
        <p:txBody>
          <a:bodyPr wrap="square" rtlCol="0">
            <a:spAutoFit/>
          </a:bodyPr>
          <a:lstStyle/>
          <a:p>
            <a:r>
              <a:rPr lang="en-IN" sz="1600" dirty="0"/>
              <a:t>At the end ,we need a user to interface between the code and provider</a:t>
            </a:r>
            <a:r>
              <a:rPr lang="en-IN" sz="800" dirty="0"/>
              <a:t>.</a:t>
            </a:r>
            <a:endParaRPr lang="en-US" altLang="ko-KR" sz="800" dirty="0">
              <a:cs typeface="Arial" pitchFamily="34" charset="0"/>
            </a:endParaRPr>
          </a:p>
        </p:txBody>
      </p:sp>
      <p:sp>
        <p:nvSpPr>
          <p:cNvPr id="49" name="TextBox 48">
            <a:extLst>
              <a:ext uri="{FF2B5EF4-FFF2-40B4-BE49-F238E27FC236}">
                <a16:creationId xmlns:a16="http://schemas.microsoft.com/office/drawing/2014/main" id="{C9E21EB4-C3E1-4F35-9671-0D35C0FD22F1}"/>
              </a:ext>
            </a:extLst>
          </p:cNvPr>
          <p:cNvSpPr txBox="1"/>
          <p:nvPr/>
        </p:nvSpPr>
        <p:spPr>
          <a:xfrm rot="20400000">
            <a:off x="5689894" y="5793106"/>
            <a:ext cx="981092"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sp>
        <p:nvSpPr>
          <p:cNvPr id="50" name="Freeform 13">
            <a:extLst>
              <a:ext uri="{FF2B5EF4-FFF2-40B4-BE49-F238E27FC236}">
                <a16:creationId xmlns:a16="http://schemas.microsoft.com/office/drawing/2014/main" id="{99AD2B71-E883-4434-A958-ABAEFE96059E}"/>
              </a:ext>
            </a:extLst>
          </p:cNvPr>
          <p:cNvSpPr>
            <a:spLocks noChangeAspect="1"/>
          </p:cNvSpPr>
          <p:nvPr/>
        </p:nvSpPr>
        <p:spPr>
          <a:xfrm flipH="1">
            <a:off x="8727708" y="1370063"/>
            <a:ext cx="1242669" cy="66952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1" name="Freeform 19">
            <a:extLst>
              <a:ext uri="{FF2B5EF4-FFF2-40B4-BE49-F238E27FC236}">
                <a16:creationId xmlns:a16="http://schemas.microsoft.com/office/drawing/2014/main" id="{94B4EAAC-E2BD-4CB2-951A-41765CBF1DA9}"/>
              </a:ext>
            </a:extLst>
          </p:cNvPr>
          <p:cNvSpPr>
            <a:spLocks noChangeAspect="1"/>
          </p:cNvSpPr>
          <p:nvPr/>
        </p:nvSpPr>
        <p:spPr>
          <a:xfrm flipH="1">
            <a:off x="762478" y="1324998"/>
            <a:ext cx="1008262" cy="5432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2" name="Freeform 11">
            <a:extLst>
              <a:ext uri="{FF2B5EF4-FFF2-40B4-BE49-F238E27FC236}">
                <a16:creationId xmlns:a16="http://schemas.microsoft.com/office/drawing/2014/main" id="{E7391DBC-1775-4A99-BBAE-D9729476F4C2}"/>
              </a:ext>
            </a:extLst>
          </p:cNvPr>
          <p:cNvSpPr/>
          <p:nvPr/>
        </p:nvSpPr>
        <p:spPr>
          <a:xfrm>
            <a:off x="10359992" y="1198386"/>
            <a:ext cx="1242669" cy="757017"/>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solidFill>
            <a:schemeClr val="accent3">
              <a:alpha val="20000"/>
            </a:schemeClr>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p>
        </p:txBody>
      </p:sp>
      <p:sp>
        <p:nvSpPr>
          <p:cNvPr id="53" name="Freeform 27">
            <a:extLst>
              <a:ext uri="{FF2B5EF4-FFF2-40B4-BE49-F238E27FC236}">
                <a16:creationId xmlns:a16="http://schemas.microsoft.com/office/drawing/2014/main" id="{D62528D9-25B1-4897-B841-8D658228FFFA}"/>
              </a:ext>
            </a:extLst>
          </p:cNvPr>
          <p:cNvSpPr>
            <a:spLocks noChangeAspect="1"/>
          </p:cNvSpPr>
          <p:nvPr/>
        </p:nvSpPr>
        <p:spPr>
          <a:xfrm flipH="1">
            <a:off x="10059136" y="2529589"/>
            <a:ext cx="954435" cy="51423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dirty="0">
              <a:solidFill>
                <a:schemeClr val="tx1"/>
              </a:solidFill>
            </a:endParaRPr>
          </a:p>
        </p:txBody>
      </p:sp>
      <p:sp>
        <p:nvSpPr>
          <p:cNvPr id="54" name="Freeform 28">
            <a:extLst>
              <a:ext uri="{FF2B5EF4-FFF2-40B4-BE49-F238E27FC236}">
                <a16:creationId xmlns:a16="http://schemas.microsoft.com/office/drawing/2014/main" id="{418EF4AE-198C-49FB-9439-C6E541A2F534}"/>
              </a:ext>
            </a:extLst>
          </p:cNvPr>
          <p:cNvSpPr>
            <a:spLocks noChangeAspect="1"/>
          </p:cNvSpPr>
          <p:nvPr/>
        </p:nvSpPr>
        <p:spPr>
          <a:xfrm flipH="1">
            <a:off x="7347770" y="253994"/>
            <a:ext cx="884078" cy="47632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5" name="Freeform 19">
            <a:extLst>
              <a:ext uri="{FF2B5EF4-FFF2-40B4-BE49-F238E27FC236}">
                <a16:creationId xmlns:a16="http://schemas.microsoft.com/office/drawing/2014/main" id="{EF1C04B2-3CD7-4DB5-9273-57F08D03C62C}"/>
              </a:ext>
            </a:extLst>
          </p:cNvPr>
          <p:cNvSpPr>
            <a:spLocks noChangeAspect="1"/>
          </p:cNvSpPr>
          <p:nvPr/>
        </p:nvSpPr>
        <p:spPr>
          <a:xfrm flipH="1">
            <a:off x="2528110" y="3458075"/>
            <a:ext cx="729451" cy="39301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6" name="Freeform 28">
            <a:extLst>
              <a:ext uri="{FF2B5EF4-FFF2-40B4-BE49-F238E27FC236}">
                <a16:creationId xmlns:a16="http://schemas.microsoft.com/office/drawing/2014/main" id="{D877BABB-A1FC-4B62-9920-BEE05C11E3CD}"/>
              </a:ext>
            </a:extLst>
          </p:cNvPr>
          <p:cNvSpPr>
            <a:spLocks noChangeAspect="1"/>
          </p:cNvSpPr>
          <p:nvPr/>
        </p:nvSpPr>
        <p:spPr>
          <a:xfrm flipH="1">
            <a:off x="9396578" y="5650107"/>
            <a:ext cx="884078" cy="47632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62" name="Rectangle 61">
            <a:extLst>
              <a:ext uri="{FF2B5EF4-FFF2-40B4-BE49-F238E27FC236}">
                <a16:creationId xmlns:a16="http://schemas.microsoft.com/office/drawing/2014/main" id="{799BF57F-57EF-469E-AF24-B16AB9224705}"/>
              </a:ext>
            </a:extLst>
          </p:cNvPr>
          <p:cNvSpPr/>
          <p:nvPr/>
        </p:nvSpPr>
        <p:spPr>
          <a:xfrm>
            <a:off x="0" y="6485021"/>
            <a:ext cx="12192000" cy="372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A9FE74F5-4A7F-4242-B2B5-BF638F116411}"/>
              </a:ext>
            </a:extLst>
          </p:cNvPr>
          <p:cNvSpPr txBox="1"/>
          <p:nvPr/>
        </p:nvSpPr>
        <p:spPr>
          <a:xfrm>
            <a:off x="0" y="-32516"/>
            <a:ext cx="6191673" cy="923330"/>
          </a:xfrm>
          <a:prstGeom prst="rect">
            <a:avLst/>
          </a:prstGeom>
          <a:noFill/>
        </p:spPr>
        <p:txBody>
          <a:bodyPr wrap="square" rtlCol="0" anchor="ctr">
            <a:spAutoFit/>
          </a:bodyPr>
          <a:lstStyle/>
          <a:p>
            <a:r>
              <a:rPr lang="en-IN" altLang="ko-KR" sz="5400" dirty="0">
                <a:cs typeface="Arial" pitchFamily="34" charset="0"/>
              </a:rPr>
              <a:t>Proposed System</a:t>
            </a:r>
            <a:endParaRPr lang="ko-KR" altLang="en-US" sz="5400" dirty="0">
              <a:cs typeface="Arial" pitchFamily="34" charset="0"/>
            </a:endParaRPr>
          </a:p>
        </p:txBody>
      </p:sp>
      <p:sp>
        <p:nvSpPr>
          <p:cNvPr id="65" name="Freeform 28">
            <a:extLst>
              <a:ext uri="{FF2B5EF4-FFF2-40B4-BE49-F238E27FC236}">
                <a16:creationId xmlns:a16="http://schemas.microsoft.com/office/drawing/2014/main" id="{FFA930CC-90A6-4CAC-8068-B787A1F9C498}"/>
              </a:ext>
            </a:extLst>
          </p:cNvPr>
          <p:cNvSpPr>
            <a:spLocks noChangeAspect="1"/>
          </p:cNvSpPr>
          <p:nvPr/>
        </p:nvSpPr>
        <p:spPr>
          <a:xfrm flipH="1">
            <a:off x="8542714" y="594234"/>
            <a:ext cx="884078" cy="47632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Tree>
    <p:extLst>
      <p:ext uri="{BB962C8B-B14F-4D97-AF65-F5344CB8AC3E}">
        <p14:creationId xmlns:p14="http://schemas.microsoft.com/office/powerpoint/2010/main" val="220297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C7DC3-236A-4AF6-938D-48B55EA9E3AB}"/>
              </a:ext>
            </a:extLst>
          </p:cNvPr>
          <p:cNvSpPr>
            <a:spLocks noGrp="1"/>
          </p:cNvSpPr>
          <p:nvPr>
            <p:ph type="body" sz="quarter" idx="10"/>
          </p:nvPr>
        </p:nvSpPr>
        <p:spPr/>
        <p:txBody>
          <a:bodyPr>
            <a:normAutofit fontScale="92500" lnSpcReduction="20000"/>
          </a:bodyPr>
          <a:lstStyle/>
          <a:p>
            <a:r>
              <a:rPr lang="en-US" dirty="0">
                <a:solidFill>
                  <a:schemeClr val="tx1"/>
                </a:solidFill>
              </a:rPr>
              <a:t>Objective</a:t>
            </a:r>
          </a:p>
        </p:txBody>
      </p:sp>
      <p:grpSp>
        <p:nvGrpSpPr>
          <p:cNvPr id="3" name="Group 16">
            <a:extLst>
              <a:ext uri="{FF2B5EF4-FFF2-40B4-BE49-F238E27FC236}">
                <a16:creationId xmlns:a16="http://schemas.microsoft.com/office/drawing/2014/main" id="{E143060E-B97D-4984-B5F4-C07B6406779A}"/>
              </a:ext>
            </a:extLst>
          </p:cNvPr>
          <p:cNvGrpSpPr/>
          <p:nvPr/>
        </p:nvGrpSpPr>
        <p:grpSpPr>
          <a:xfrm rot="10800000">
            <a:off x="4662817" y="3775233"/>
            <a:ext cx="540000" cy="1692000"/>
            <a:chOff x="5355771" y="1915886"/>
            <a:chExt cx="540000" cy="1692000"/>
          </a:xfrm>
        </p:grpSpPr>
        <p:sp>
          <p:nvSpPr>
            <p:cNvPr id="4" name="Freeform 10">
              <a:extLst>
                <a:ext uri="{FF2B5EF4-FFF2-40B4-BE49-F238E27FC236}">
                  <a16:creationId xmlns:a16="http://schemas.microsoft.com/office/drawing/2014/main" id="{461395C8-694B-4F79-A77F-A13942129C37}"/>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5" name="Isosceles Triangle 14">
              <a:extLst>
                <a:ext uri="{FF2B5EF4-FFF2-40B4-BE49-F238E27FC236}">
                  <a16:creationId xmlns:a16="http://schemas.microsoft.com/office/drawing/2014/main" id="{96B66A58-2950-4CD9-81F4-E88C3C9A14F2}"/>
                </a:ext>
              </a:extLst>
            </p:cNvPr>
            <p:cNvSpPr/>
            <p:nvPr/>
          </p:nvSpPr>
          <p:spPr>
            <a:xfrm>
              <a:off x="5522720" y="2214804"/>
              <a:ext cx="250588" cy="21602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6" name="Trapezoid 18">
            <a:extLst>
              <a:ext uri="{FF2B5EF4-FFF2-40B4-BE49-F238E27FC236}">
                <a16:creationId xmlns:a16="http://schemas.microsoft.com/office/drawing/2014/main" id="{A2C9D379-D508-4D97-BD9B-AC53413C2DBF}"/>
              </a:ext>
            </a:extLst>
          </p:cNvPr>
          <p:cNvSpPr/>
          <p:nvPr/>
        </p:nvSpPr>
        <p:spPr>
          <a:xfrm rot="10800000">
            <a:off x="4978329" y="32018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7" name="Oval 13">
            <a:extLst>
              <a:ext uri="{FF2B5EF4-FFF2-40B4-BE49-F238E27FC236}">
                <a16:creationId xmlns:a16="http://schemas.microsoft.com/office/drawing/2014/main" id="{A53A2643-7EC1-46AD-B438-45EA3A22CDB0}"/>
              </a:ext>
            </a:extLst>
          </p:cNvPr>
          <p:cNvSpPr/>
          <p:nvPr/>
        </p:nvSpPr>
        <p:spPr>
          <a:xfrm>
            <a:off x="7519093" y="1604199"/>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8" name="Group 16">
            <a:extLst>
              <a:ext uri="{FF2B5EF4-FFF2-40B4-BE49-F238E27FC236}">
                <a16:creationId xmlns:a16="http://schemas.microsoft.com/office/drawing/2014/main" id="{5031B664-2010-4BF5-AC94-CE7BA68F3787}"/>
              </a:ext>
            </a:extLst>
          </p:cNvPr>
          <p:cNvGrpSpPr/>
          <p:nvPr/>
        </p:nvGrpSpPr>
        <p:grpSpPr>
          <a:xfrm>
            <a:off x="6973551" y="2024525"/>
            <a:ext cx="540000" cy="1692000"/>
            <a:chOff x="5355771" y="1915886"/>
            <a:chExt cx="540000" cy="1692000"/>
          </a:xfrm>
        </p:grpSpPr>
        <p:sp>
          <p:nvSpPr>
            <p:cNvPr id="9" name="Freeform 10">
              <a:extLst>
                <a:ext uri="{FF2B5EF4-FFF2-40B4-BE49-F238E27FC236}">
                  <a16:creationId xmlns:a16="http://schemas.microsoft.com/office/drawing/2014/main" id="{21EB433D-2D25-42E0-BAE9-CE27ACA3F425}"/>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solidFill>
                  <a:schemeClr val="tx1">
                    <a:lumMod val="75000"/>
                    <a:lumOff val="25000"/>
                  </a:schemeClr>
                </a:solidFill>
              </a:endParaRPr>
            </a:p>
          </p:txBody>
        </p:sp>
        <p:sp>
          <p:nvSpPr>
            <p:cNvPr id="10" name="Isosceles Triangle 14">
              <a:extLst>
                <a:ext uri="{FF2B5EF4-FFF2-40B4-BE49-F238E27FC236}">
                  <a16:creationId xmlns:a16="http://schemas.microsoft.com/office/drawing/2014/main" id="{B8574E33-00EC-4528-8F78-10DB579865C2}"/>
                </a:ext>
              </a:extLst>
            </p:cNvPr>
            <p:cNvSpPr/>
            <p:nvPr/>
          </p:nvSpPr>
          <p:spPr>
            <a:xfrm>
              <a:off x="5531512" y="2214804"/>
              <a:ext cx="250588"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7">
            <a:extLst>
              <a:ext uri="{FF2B5EF4-FFF2-40B4-BE49-F238E27FC236}">
                <a16:creationId xmlns:a16="http://schemas.microsoft.com/office/drawing/2014/main" id="{8B9D4632-76F9-409A-8488-925AB58A98F3}"/>
              </a:ext>
            </a:extLst>
          </p:cNvPr>
          <p:cNvGrpSpPr/>
          <p:nvPr/>
        </p:nvGrpSpPr>
        <p:grpSpPr>
          <a:xfrm>
            <a:off x="5423596" y="4525728"/>
            <a:ext cx="2520000" cy="576000"/>
            <a:chOff x="4016829" y="4452257"/>
            <a:chExt cx="2520000" cy="576000"/>
          </a:xfrm>
        </p:grpSpPr>
        <p:sp>
          <p:nvSpPr>
            <p:cNvPr id="12" name="Freeform 15">
              <a:extLst>
                <a:ext uri="{FF2B5EF4-FFF2-40B4-BE49-F238E27FC236}">
                  <a16:creationId xmlns:a16="http://schemas.microsoft.com/office/drawing/2014/main" id="{765A7AF2-0680-4560-B937-61946CFB9297}"/>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3" name="Isosceles Triangle 23">
              <a:extLst>
                <a:ext uri="{FF2B5EF4-FFF2-40B4-BE49-F238E27FC236}">
                  <a16:creationId xmlns:a16="http://schemas.microsoft.com/office/drawing/2014/main" id="{FE013461-7E59-4B20-A206-06DE7843F046}"/>
                </a:ext>
              </a:extLst>
            </p:cNvPr>
            <p:cNvSpPr/>
            <p:nvPr/>
          </p:nvSpPr>
          <p:spPr>
            <a:xfrm rot="16200000" flipV="1">
              <a:off x="5872735" y="4613873"/>
              <a:ext cx="25058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14" name="Oval 26">
            <a:extLst>
              <a:ext uri="{FF2B5EF4-FFF2-40B4-BE49-F238E27FC236}">
                <a16:creationId xmlns:a16="http://schemas.microsoft.com/office/drawing/2014/main" id="{83E70FFE-8442-477F-A9D2-02D336019CA4}"/>
              </a:ext>
            </a:extLst>
          </p:cNvPr>
          <p:cNvSpPr/>
          <p:nvPr/>
        </p:nvSpPr>
        <p:spPr>
          <a:xfrm>
            <a:off x="7580249" y="5079458"/>
            <a:ext cx="792088" cy="7920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31">
            <a:extLst>
              <a:ext uri="{FF2B5EF4-FFF2-40B4-BE49-F238E27FC236}">
                <a16:creationId xmlns:a16="http://schemas.microsoft.com/office/drawing/2014/main" id="{35F3AFD3-3E23-4D4E-8707-DB3A3DB5548C}"/>
              </a:ext>
            </a:extLst>
          </p:cNvPr>
          <p:cNvSpPr/>
          <p:nvPr/>
        </p:nvSpPr>
        <p:spPr>
          <a:xfrm>
            <a:off x="3892957" y="5079458"/>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35">
            <a:extLst>
              <a:ext uri="{FF2B5EF4-FFF2-40B4-BE49-F238E27FC236}">
                <a16:creationId xmlns:a16="http://schemas.microsoft.com/office/drawing/2014/main" id="{EDC0D47E-5579-4B44-BA19-5D681CD041B9}"/>
              </a:ext>
            </a:extLst>
          </p:cNvPr>
          <p:cNvSpPr/>
          <p:nvPr/>
        </p:nvSpPr>
        <p:spPr>
          <a:xfrm>
            <a:off x="3921814" y="1648554"/>
            <a:ext cx="792088" cy="792088"/>
          </a:xfrm>
          <a:prstGeom prst="ellips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Rectangle 19">
            <a:extLst>
              <a:ext uri="{FF2B5EF4-FFF2-40B4-BE49-F238E27FC236}">
                <a16:creationId xmlns:a16="http://schemas.microsoft.com/office/drawing/2014/main" id="{68466211-972E-404A-96D0-5E6A907247F7}"/>
              </a:ext>
            </a:extLst>
          </p:cNvPr>
          <p:cNvSpPr>
            <a:spLocks noChangeAspect="1"/>
          </p:cNvSpPr>
          <p:nvPr/>
        </p:nvSpPr>
        <p:spPr>
          <a:xfrm>
            <a:off x="4130052" y="1802770"/>
            <a:ext cx="375614" cy="483656"/>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19" name="Isosceles Triangle 22">
            <a:extLst>
              <a:ext uri="{FF2B5EF4-FFF2-40B4-BE49-F238E27FC236}">
                <a16:creationId xmlns:a16="http://schemas.microsoft.com/office/drawing/2014/main" id="{9E2B2F81-56BC-4143-870E-BB1917F277E6}"/>
              </a:ext>
            </a:extLst>
          </p:cNvPr>
          <p:cNvSpPr>
            <a:spLocks noChangeAspect="1"/>
          </p:cNvSpPr>
          <p:nvPr/>
        </p:nvSpPr>
        <p:spPr>
          <a:xfrm rot="19800000">
            <a:off x="4093958" y="5245938"/>
            <a:ext cx="459205" cy="459128"/>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0" name="Rectangle 14">
            <a:extLst>
              <a:ext uri="{FF2B5EF4-FFF2-40B4-BE49-F238E27FC236}">
                <a16:creationId xmlns:a16="http://schemas.microsoft.com/office/drawing/2014/main" id="{2B40D2A5-C9FF-4CCB-B00A-5D34E1725E1E}"/>
              </a:ext>
            </a:extLst>
          </p:cNvPr>
          <p:cNvSpPr/>
          <p:nvPr/>
        </p:nvSpPr>
        <p:spPr>
          <a:xfrm>
            <a:off x="7715494" y="1802771"/>
            <a:ext cx="399286" cy="409183"/>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1" name="Rectangle 5">
            <a:extLst>
              <a:ext uri="{FF2B5EF4-FFF2-40B4-BE49-F238E27FC236}">
                <a16:creationId xmlns:a16="http://schemas.microsoft.com/office/drawing/2014/main" id="{D82456DD-7D48-44C6-9680-82E95B6F08A8}"/>
              </a:ext>
            </a:extLst>
          </p:cNvPr>
          <p:cNvSpPr>
            <a:spLocks noChangeAspect="1"/>
          </p:cNvSpPr>
          <p:nvPr/>
        </p:nvSpPr>
        <p:spPr>
          <a:xfrm>
            <a:off x="7784920" y="5276030"/>
            <a:ext cx="399243" cy="398945"/>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4" name="TextBox 23">
            <a:extLst>
              <a:ext uri="{FF2B5EF4-FFF2-40B4-BE49-F238E27FC236}">
                <a16:creationId xmlns:a16="http://schemas.microsoft.com/office/drawing/2014/main" id="{7C191455-0709-4027-8606-57437B14FBF5}"/>
              </a:ext>
            </a:extLst>
          </p:cNvPr>
          <p:cNvSpPr txBox="1"/>
          <p:nvPr/>
        </p:nvSpPr>
        <p:spPr>
          <a:xfrm>
            <a:off x="8372337" y="1648881"/>
            <a:ext cx="3204000" cy="1077218"/>
          </a:xfrm>
          <a:prstGeom prst="rect">
            <a:avLst/>
          </a:prstGeom>
          <a:noFill/>
        </p:spPr>
        <p:txBody>
          <a:bodyPr wrap="square" rtlCol="0">
            <a:spAutoFit/>
          </a:bodyPr>
          <a:lstStyle/>
          <a:p>
            <a:r>
              <a:rPr lang="en-IN" b="1" dirty="0"/>
              <a:t>To avoid misleading headings/contents</a:t>
            </a:r>
            <a:endParaRPr lang="en-IN" sz="1400" b="1" dirty="0"/>
          </a:p>
          <a:p>
            <a:br>
              <a:rPr lang="en-IN" sz="1400" dirty="0"/>
            </a:b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B963F55D-C6E8-4E01-A34D-E160A1AD3A04}"/>
              </a:ext>
            </a:extLst>
          </p:cNvPr>
          <p:cNvSpPr txBox="1"/>
          <p:nvPr/>
        </p:nvSpPr>
        <p:spPr>
          <a:xfrm>
            <a:off x="8498249" y="3623142"/>
            <a:ext cx="3204000" cy="1631216"/>
          </a:xfrm>
          <a:prstGeom prst="rect">
            <a:avLst/>
          </a:prstGeom>
          <a:noFill/>
        </p:spPr>
        <p:txBody>
          <a:bodyPr wrap="square" rtlCol="0">
            <a:spAutoFit/>
          </a:bodyPr>
          <a:lstStyle/>
          <a:p>
            <a:r>
              <a:rPr lang="en-IN" b="1" dirty="0"/>
              <a:t>Stop Sloppy Journalism where news are spreaded through unreliable information.</a:t>
            </a:r>
            <a:endParaRPr lang="en-IN" sz="1400" b="1" dirty="0"/>
          </a:p>
          <a:p>
            <a:br>
              <a:rPr lang="en-IN" sz="1400" dirty="0"/>
            </a:b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9F6A141B-65F1-4467-B395-6244924F5A8F}"/>
              </a:ext>
            </a:extLst>
          </p:cNvPr>
          <p:cNvSpPr txBox="1"/>
          <p:nvPr/>
        </p:nvSpPr>
        <p:spPr>
          <a:xfrm>
            <a:off x="609513" y="4916341"/>
            <a:ext cx="3204000" cy="923330"/>
          </a:xfrm>
          <a:prstGeom prst="rect">
            <a:avLst/>
          </a:prstGeom>
          <a:noFill/>
        </p:spPr>
        <p:txBody>
          <a:bodyPr wrap="square" rtlCol="0">
            <a:spAutoFit/>
          </a:bodyPr>
          <a:lstStyle/>
          <a:p>
            <a:pPr algn="r"/>
            <a:r>
              <a:rPr lang="en-IN" b="1" dirty="0"/>
              <a:t>To stop stories which is used as a sensational headlines for propaganda</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DB308EFF-65EA-4710-85B6-21C3372B4BC2}"/>
              </a:ext>
            </a:extLst>
          </p:cNvPr>
          <p:cNvSpPr txBox="1"/>
          <p:nvPr/>
        </p:nvSpPr>
        <p:spPr>
          <a:xfrm>
            <a:off x="496658" y="1602976"/>
            <a:ext cx="3363999" cy="369332"/>
          </a:xfrm>
          <a:prstGeom prst="rect">
            <a:avLst/>
          </a:prstGeom>
          <a:noFill/>
        </p:spPr>
        <p:txBody>
          <a:bodyPr wrap="square" rtlCol="0">
            <a:spAutoFit/>
          </a:bodyPr>
          <a:lstStyle/>
          <a:p>
            <a:pPr algn="r"/>
            <a:r>
              <a:rPr lang="en-IN" b="1" dirty="0"/>
              <a:t>To avoid false advertisement</a:t>
            </a:r>
            <a:endParaRPr lang="ko-KR" altLang="en-US" sz="1400" b="1" dirty="0">
              <a:solidFill>
                <a:schemeClr val="tx1">
                  <a:lumMod val="75000"/>
                  <a:lumOff val="25000"/>
                </a:schemeClr>
              </a:solidFill>
              <a:cs typeface="Arial" pitchFamily="34" charset="0"/>
            </a:endParaRPr>
          </a:p>
        </p:txBody>
      </p:sp>
      <p:grpSp>
        <p:nvGrpSpPr>
          <p:cNvPr id="34" name="Group 17">
            <a:extLst>
              <a:ext uri="{FF2B5EF4-FFF2-40B4-BE49-F238E27FC236}">
                <a16:creationId xmlns:a16="http://schemas.microsoft.com/office/drawing/2014/main" id="{AD1412E2-0F50-42A5-9F96-ED637C3E5474}"/>
              </a:ext>
            </a:extLst>
          </p:cNvPr>
          <p:cNvGrpSpPr/>
          <p:nvPr/>
        </p:nvGrpSpPr>
        <p:grpSpPr>
          <a:xfrm rot="10800000">
            <a:off x="4307817" y="2459154"/>
            <a:ext cx="2520000" cy="576000"/>
            <a:chOff x="4016829" y="4452257"/>
            <a:chExt cx="2520000" cy="576000"/>
          </a:xfrm>
        </p:grpSpPr>
        <p:sp>
          <p:nvSpPr>
            <p:cNvPr id="35" name="Freeform 15">
              <a:extLst>
                <a:ext uri="{FF2B5EF4-FFF2-40B4-BE49-F238E27FC236}">
                  <a16:creationId xmlns:a16="http://schemas.microsoft.com/office/drawing/2014/main" id="{DE57CE39-5D30-4A5B-BFA3-1318BAB12C68}"/>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1">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6" name="Isosceles Triangle 23">
              <a:extLst>
                <a:ext uri="{FF2B5EF4-FFF2-40B4-BE49-F238E27FC236}">
                  <a16:creationId xmlns:a16="http://schemas.microsoft.com/office/drawing/2014/main" id="{7C30C78B-A141-4BAD-8968-CF7BA9B8E7FD}"/>
                </a:ext>
              </a:extLst>
            </p:cNvPr>
            <p:cNvSpPr/>
            <p:nvPr/>
          </p:nvSpPr>
          <p:spPr>
            <a:xfrm rot="16200000" flipV="1">
              <a:off x="5872735" y="4605081"/>
              <a:ext cx="250588" cy="216024"/>
            </a:xfrm>
            <a:prstGeom prst="triangl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Tree>
    <p:extLst>
      <p:ext uri="{BB962C8B-B14F-4D97-AF65-F5344CB8AC3E}">
        <p14:creationId xmlns:p14="http://schemas.microsoft.com/office/powerpoint/2010/main" val="55631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7">
            <a:extLst>
              <a:ext uri="{FF2B5EF4-FFF2-40B4-BE49-F238E27FC236}">
                <a16:creationId xmlns:a16="http://schemas.microsoft.com/office/drawing/2014/main" id="{D0E3AEC6-4850-4A21-99F3-B04293D7C8FB}"/>
              </a:ext>
            </a:extLst>
          </p:cNvPr>
          <p:cNvGrpSpPr/>
          <p:nvPr/>
        </p:nvGrpSpPr>
        <p:grpSpPr>
          <a:xfrm>
            <a:off x="4031210" y="4289168"/>
            <a:ext cx="8057997" cy="2944184"/>
            <a:chOff x="4134002" y="4055164"/>
            <a:chExt cx="8057997" cy="2944184"/>
          </a:xfrm>
        </p:grpSpPr>
        <p:sp>
          <p:nvSpPr>
            <p:cNvPr id="4" name="Oval 3">
              <a:extLst>
                <a:ext uri="{FF2B5EF4-FFF2-40B4-BE49-F238E27FC236}">
                  <a16:creationId xmlns:a16="http://schemas.microsoft.com/office/drawing/2014/main" id="{AA030A23-1755-4860-8B33-9329E19AA893}"/>
                </a:ext>
              </a:extLst>
            </p:cNvPr>
            <p:cNvSpPr/>
            <p:nvPr/>
          </p:nvSpPr>
          <p:spPr>
            <a:xfrm flipH="1">
              <a:off x="11405121" y="4811473"/>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675B6CA3-BDCA-4584-99DB-E43E0AA88B8A}"/>
                </a:ext>
              </a:extLst>
            </p:cNvPr>
            <p:cNvSpPr/>
            <p:nvPr/>
          </p:nvSpPr>
          <p:spPr>
            <a:xfrm flipH="1">
              <a:off x="11155214" y="4568691"/>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0FB10130-94FC-47ED-B422-24D812699A39}"/>
                </a:ext>
              </a:extLst>
            </p:cNvPr>
            <p:cNvSpPr/>
            <p:nvPr/>
          </p:nvSpPr>
          <p:spPr>
            <a:xfrm flipH="1">
              <a:off x="10772446" y="4568691"/>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6CDA2CA2-D757-45C6-AEF8-30FD56A95AA5}"/>
                </a:ext>
              </a:extLst>
            </p:cNvPr>
            <p:cNvSpPr/>
            <p:nvPr/>
          </p:nvSpPr>
          <p:spPr>
            <a:xfrm flipH="1">
              <a:off x="10318331" y="4692111"/>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A30D4D8C-C327-4AF6-AB24-EB6D2DA925E5}"/>
                </a:ext>
              </a:extLst>
            </p:cNvPr>
            <p:cNvSpPr/>
            <p:nvPr/>
          </p:nvSpPr>
          <p:spPr>
            <a:xfrm flipH="1">
              <a:off x="8733216" y="4738339"/>
              <a:ext cx="450875" cy="4273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924D08CD-297C-4AA7-8601-4FAFB7154F82}"/>
                </a:ext>
              </a:extLst>
            </p:cNvPr>
            <p:cNvSpPr/>
            <p:nvPr/>
          </p:nvSpPr>
          <p:spPr>
            <a:xfrm flipH="1">
              <a:off x="6520462" y="5631458"/>
              <a:ext cx="263702" cy="2499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F5A727A5-6592-4565-B67D-CE16A982BA10}"/>
                </a:ext>
              </a:extLst>
            </p:cNvPr>
            <p:cNvSpPr/>
            <p:nvPr/>
          </p:nvSpPr>
          <p:spPr>
            <a:xfrm flipH="1">
              <a:off x="9757833" y="4445271"/>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D6308E4D-38CD-457F-A252-897C3D165D6D}"/>
                </a:ext>
              </a:extLst>
            </p:cNvPr>
            <p:cNvSpPr/>
            <p:nvPr/>
          </p:nvSpPr>
          <p:spPr>
            <a:xfrm flipH="1">
              <a:off x="9757833" y="4947098"/>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73781EEA-14FC-485F-B156-F7FD74D4A8A1}"/>
                </a:ext>
              </a:extLst>
            </p:cNvPr>
            <p:cNvSpPr/>
            <p:nvPr/>
          </p:nvSpPr>
          <p:spPr>
            <a:xfrm flipH="1">
              <a:off x="9116208" y="5253027"/>
              <a:ext cx="3075791" cy="7170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BEB895B4-8531-4A09-9410-47118CA549F6}"/>
                </a:ext>
              </a:extLst>
            </p:cNvPr>
            <p:cNvSpPr/>
            <p:nvPr/>
          </p:nvSpPr>
          <p:spPr>
            <a:xfrm flipH="1">
              <a:off x="11143693" y="4817974"/>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2EA228DA-EAA8-45B5-95CB-280559555E54}"/>
                </a:ext>
              </a:extLst>
            </p:cNvPr>
            <p:cNvSpPr/>
            <p:nvPr/>
          </p:nvSpPr>
          <p:spPr>
            <a:xfrm flipH="1">
              <a:off x="9343612" y="4893738"/>
              <a:ext cx="786471" cy="7454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92F9146C-FABE-49FA-A246-2E6F69B67212}"/>
                </a:ext>
              </a:extLst>
            </p:cNvPr>
            <p:cNvGrpSpPr/>
            <p:nvPr/>
          </p:nvGrpSpPr>
          <p:grpSpPr>
            <a:xfrm>
              <a:off x="5646606" y="5046605"/>
              <a:ext cx="5161006" cy="1554395"/>
              <a:chOff x="-51736" y="4519448"/>
              <a:chExt cx="4473126" cy="1501583"/>
            </a:xfrm>
          </p:grpSpPr>
          <p:sp>
            <p:nvSpPr>
              <p:cNvPr id="36" name="Oval 35">
                <a:extLst>
                  <a:ext uri="{FF2B5EF4-FFF2-40B4-BE49-F238E27FC236}">
                    <a16:creationId xmlns:a16="http://schemas.microsoft.com/office/drawing/2014/main" id="{E5F509D3-EBB0-4B76-823B-951EA13B49F8}"/>
                  </a:ext>
                </a:extLst>
              </p:cNvPr>
              <p:cNvSpPr/>
              <p:nvPr/>
            </p:nvSpPr>
            <p:spPr>
              <a:xfrm>
                <a:off x="2199705" y="4650579"/>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DCC793F8-008F-4100-8EB3-8A2F5797416F}"/>
                  </a:ext>
                </a:extLst>
              </p:cNvPr>
              <p:cNvSpPr/>
              <p:nvPr/>
            </p:nvSpPr>
            <p:spPr>
              <a:xfrm>
                <a:off x="1888549" y="4879488"/>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AD55C218-9B80-48D6-91C9-606BB1FA42D3}"/>
                  </a:ext>
                </a:extLst>
              </p:cNvPr>
              <p:cNvSpPr/>
              <p:nvPr/>
            </p:nvSpPr>
            <p:spPr>
              <a:xfrm>
                <a:off x="2772347" y="4638675"/>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B24BCF9E-0683-449B-A484-432CC12B2B13}"/>
                  </a:ext>
                </a:extLst>
              </p:cNvPr>
              <p:cNvSpPr/>
              <p:nvPr/>
            </p:nvSpPr>
            <p:spPr>
              <a:xfrm>
                <a:off x="3188127" y="4757902"/>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B95EF337-A01D-4B06-AA10-EDB276AAA5D0}"/>
                  </a:ext>
                </a:extLst>
              </p:cNvPr>
              <p:cNvSpPr/>
              <p:nvPr/>
            </p:nvSpPr>
            <p:spPr>
              <a:xfrm>
                <a:off x="1381397" y="5109889"/>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2DD87AB4-EB21-4814-A0B6-493F29125109}"/>
                  </a:ext>
                </a:extLst>
              </p:cNvPr>
              <p:cNvSpPr/>
              <p:nvPr/>
            </p:nvSpPr>
            <p:spPr>
              <a:xfrm>
                <a:off x="912048" y="5239528"/>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2EBD58FD-3BDE-4206-9950-D70FBC9AB9CE}"/>
                  </a:ext>
                </a:extLst>
              </p:cNvPr>
              <p:cNvSpPr/>
              <p:nvPr/>
            </p:nvSpPr>
            <p:spPr>
              <a:xfrm>
                <a:off x="3701310" y="4519448"/>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D74FA919-C621-4CB1-BA8E-FA25B95ED610}"/>
                  </a:ext>
                </a:extLst>
              </p:cNvPr>
              <p:cNvSpPr/>
              <p:nvPr/>
            </p:nvSpPr>
            <p:spPr>
              <a:xfrm>
                <a:off x="3701310" y="5004225"/>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43">
                <a:extLst>
                  <a:ext uri="{FF2B5EF4-FFF2-40B4-BE49-F238E27FC236}">
                    <a16:creationId xmlns:a16="http://schemas.microsoft.com/office/drawing/2014/main" id="{F937537E-4033-4A20-81E6-4561DB4CF4EE}"/>
                  </a:ext>
                </a:extLst>
              </p:cNvPr>
              <p:cNvSpPr/>
              <p:nvPr/>
            </p:nvSpPr>
            <p:spPr>
              <a:xfrm>
                <a:off x="-51736" y="5584839"/>
                <a:ext cx="4364607" cy="434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Oval 44">
                <a:extLst>
                  <a:ext uri="{FF2B5EF4-FFF2-40B4-BE49-F238E27FC236}">
                    <a16:creationId xmlns:a16="http://schemas.microsoft.com/office/drawing/2014/main" id="{0C6C6E43-53FE-424E-8F0A-185ED195AECF}"/>
                  </a:ext>
                </a:extLst>
              </p:cNvPr>
              <p:cNvSpPr/>
              <p:nvPr/>
            </p:nvSpPr>
            <p:spPr>
              <a:xfrm>
                <a:off x="2432439" y="4879488"/>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5">
                <a:extLst>
                  <a:ext uri="{FF2B5EF4-FFF2-40B4-BE49-F238E27FC236}">
                    <a16:creationId xmlns:a16="http://schemas.microsoft.com/office/drawing/2014/main" id="{524E8F18-7A82-4152-A58A-23061A0952BC}"/>
                  </a:ext>
                </a:extLst>
              </p:cNvPr>
              <p:cNvSpPr/>
              <p:nvPr/>
            </p:nvSpPr>
            <p:spPr>
              <a:xfrm>
                <a:off x="699964" y="5300951"/>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46">
                <a:extLst>
                  <a:ext uri="{FF2B5EF4-FFF2-40B4-BE49-F238E27FC236}">
                    <a16:creationId xmlns:a16="http://schemas.microsoft.com/office/drawing/2014/main" id="{149ED2DC-01F3-45E8-A7BE-CD8F334AB259}"/>
                  </a:ext>
                </a:extLst>
              </p:cNvPr>
              <p:cNvSpPr/>
              <p:nvPr/>
            </p:nvSpPr>
            <p:spPr>
              <a:xfrm>
                <a:off x="179512" y="5300951"/>
                <a:ext cx="720080" cy="720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B9CBFC80-8A85-432D-AD2A-F4551A9D4E8D}"/>
                </a:ext>
              </a:extLst>
            </p:cNvPr>
            <p:cNvGrpSpPr/>
            <p:nvPr/>
          </p:nvGrpSpPr>
          <p:grpSpPr>
            <a:xfrm>
              <a:off x="7902967" y="4055164"/>
              <a:ext cx="4288168" cy="2547681"/>
              <a:chOff x="4928680" y="4426044"/>
              <a:chExt cx="4142474" cy="2461121"/>
            </a:xfrm>
          </p:grpSpPr>
          <p:sp>
            <p:nvSpPr>
              <p:cNvPr id="22" name="Freeform 11">
                <a:extLst>
                  <a:ext uri="{FF2B5EF4-FFF2-40B4-BE49-F238E27FC236}">
                    <a16:creationId xmlns:a16="http://schemas.microsoft.com/office/drawing/2014/main" id="{8DAB38E3-9E8C-47FE-B9B0-3A339D3B0DAD}"/>
                  </a:ext>
                </a:extLst>
              </p:cNvPr>
              <p:cNvSpPr/>
              <p:nvPr/>
            </p:nvSpPr>
            <p:spPr>
              <a:xfrm>
                <a:off x="7387697" y="4426044"/>
                <a:ext cx="575820" cy="1652378"/>
              </a:xfrm>
              <a:custGeom>
                <a:avLst/>
                <a:gdLst>
                  <a:gd name="connsiteX0" fmla="*/ 118003 w 575820"/>
                  <a:gd name="connsiteY0" fmla="*/ 51196 h 2367243"/>
                  <a:gd name="connsiteX1" fmla="*/ 41803 w 575820"/>
                  <a:gd name="connsiteY1" fmla="*/ 479821 h 2367243"/>
                  <a:gd name="connsiteX2" fmla="*/ 51328 w 575820"/>
                  <a:gd name="connsiteY2" fmla="*/ 1213246 h 2367243"/>
                  <a:gd name="connsiteX3" fmla="*/ 3703 w 575820"/>
                  <a:gd name="connsiteY3" fmla="*/ 2232421 h 2367243"/>
                  <a:gd name="connsiteX4" fmla="*/ 165628 w 575820"/>
                  <a:gd name="connsiteY4" fmla="*/ 2327671 h 2367243"/>
                  <a:gd name="connsiteX5" fmla="*/ 489478 w 575820"/>
                  <a:gd name="connsiteY5" fmla="*/ 2346721 h 2367243"/>
                  <a:gd name="connsiteX6" fmla="*/ 575203 w 575820"/>
                  <a:gd name="connsiteY6" fmla="*/ 2041921 h 2367243"/>
                  <a:gd name="connsiteX7" fmla="*/ 460903 w 575820"/>
                  <a:gd name="connsiteY7" fmla="*/ 2070496 h 2367243"/>
                  <a:gd name="connsiteX8" fmla="*/ 432328 w 575820"/>
                  <a:gd name="connsiteY8" fmla="*/ 1032271 h 2367243"/>
                  <a:gd name="connsiteX9" fmla="*/ 518053 w 575820"/>
                  <a:gd name="connsiteY9" fmla="*/ 289321 h 2367243"/>
                  <a:gd name="connsiteX10" fmla="*/ 413278 w 575820"/>
                  <a:gd name="connsiteY10" fmla="*/ 32146 h 2367243"/>
                  <a:gd name="connsiteX11" fmla="*/ 118003 w 575820"/>
                  <a:gd name="connsiteY11" fmla="*/ 51196 h 236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20" h="2367243">
                    <a:moveTo>
                      <a:pt x="118003" y="51196"/>
                    </a:moveTo>
                    <a:cubicBezTo>
                      <a:pt x="56091" y="125808"/>
                      <a:pt x="52915" y="286146"/>
                      <a:pt x="41803" y="479821"/>
                    </a:cubicBezTo>
                    <a:cubicBezTo>
                      <a:pt x="30691" y="673496"/>
                      <a:pt x="57678" y="921146"/>
                      <a:pt x="51328" y="1213246"/>
                    </a:cubicBezTo>
                    <a:cubicBezTo>
                      <a:pt x="44978" y="1505346"/>
                      <a:pt x="-15347" y="2046683"/>
                      <a:pt x="3703" y="2232421"/>
                    </a:cubicBezTo>
                    <a:cubicBezTo>
                      <a:pt x="22753" y="2418159"/>
                      <a:pt x="84666" y="2308621"/>
                      <a:pt x="165628" y="2327671"/>
                    </a:cubicBezTo>
                    <a:cubicBezTo>
                      <a:pt x="246590" y="2346721"/>
                      <a:pt x="421216" y="2394346"/>
                      <a:pt x="489478" y="2346721"/>
                    </a:cubicBezTo>
                    <a:cubicBezTo>
                      <a:pt x="557740" y="2299096"/>
                      <a:pt x="579966" y="2087959"/>
                      <a:pt x="575203" y="2041921"/>
                    </a:cubicBezTo>
                    <a:cubicBezTo>
                      <a:pt x="570441" y="1995884"/>
                      <a:pt x="484715" y="2238771"/>
                      <a:pt x="460903" y="2070496"/>
                    </a:cubicBezTo>
                    <a:cubicBezTo>
                      <a:pt x="437091" y="1902221"/>
                      <a:pt x="422803" y="1329133"/>
                      <a:pt x="432328" y="1032271"/>
                    </a:cubicBezTo>
                    <a:cubicBezTo>
                      <a:pt x="441853" y="735409"/>
                      <a:pt x="521228" y="456008"/>
                      <a:pt x="518053" y="289321"/>
                    </a:cubicBezTo>
                    <a:cubicBezTo>
                      <a:pt x="514878" y="122634"/>
                      <a:pt x="478366" y="68659"/>
                      <a:pt x="413278" y="32146"/>
                    </a:cubicBezTo>
                    <a:cubicBezTo>
                      <a:pt x="348190" y="-4367"/>
                      <a:pt x="179915" y="-23416"/>
                      <a:pt x="118003" y="5119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id="{7C65FC12-5C13-4349-9EF1-C84429E4419E}"/>
                  </a:ext>
                </a:extLst>
              </p:cNvPr>
              <p:cNvSpPr/>
              <p:nvPr/>
            </p:nvSpPr>
            <p:spPr>
              <a:xfrm>
                <a:off x="6955527" y="5445224"/>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23">
                <a:extLst>
                  <a:ext uri="{FF2B5EF4-FFF2-40B4-BE49-F238E27FC236}">
                    <a16:creationId xmlns:a16="http://schemas.microsoft.com/office/drawing/2014/main" id="{A8F998D4-0A04-4FEC-BAC4-9057CC713710}"/>
                  </a:ext>
                </a:extLst>
              </p:cNvPr>
              <p:cNvSpPr/>
              <p:nvPr/>
            </p:nvSpPr>
            <p:spPr>
              <a:xfrm>
                <a:off x="6719679" y="5718382"/>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4">
                <a:extLst>
                  <a:ext uri="{FF2B5EF4-FFF2-40B4-BE49-F238E27FC236}">
                    <a16:creationId xmlns:a16="http://schemas.microsoft.com/office/drawing/2014/main" id="{9852F1C6-C174-41D0-9D15-651E11071EBD}"/>
                  </a:ext>
                </a:extLst>
              </p:cNvPr>
              <p:cNvSpPr/>
              <p:nvPr/>
            </p:nvSpPr>
            <p:spPr>
              <a:xfrm>
                <a:off x="7603477" y="5477569"/>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66A837E7-03E8-4AA3-93FD-88EF7F9666AC}"/>
                  </a:ext>
                </a:extLst>
              </p:cNvPr>
              <p:cNvSpPr/>
              <p:nvPr/>
            </p:nvSpPr>
            <p:spPr>
              <a:xfrm>
                <a:off x="7993937" y="5545446"/>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8903C204-FD86-4027-A17A-7D7CEFC42041}"/>
                  </a:ext>
                </a:extLst>
              </p:cNvPr>
              <p:cNvSpPr/>
              <p:nvPr/>
            </p:nvSpPr>
            <p:spPr>
              <a:xfrm>
                <a:off x="6212527" y="5948783"/>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A2D3FF56-9AD2-4126-A4C6-59A0B357BFF6}"/>
                  </a:ext>
                </a:extLst>
              </p:cNvPr>
              <p:cNvSpPr/>
              <p:nvPr/>
            </p:nvSpPr>
            <p:spPr>
              <a:xfrm>
                <a:off x="5827426" y="6135483"/>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738BF29D-FE30-4C45-BC1A-919DB8ED2D00}"/>
                  </a:ext>
                </a:extLst>
              </p:cNvPr>
              <p:cNvSpPr/>
              <p:nvPr/>
            </p:nvSpPr>
            <p:spPr>
              <a:xfrm>
                <a:off x="8292533" y="5571337"/>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41C03494-4D6F-4654-8414-99871B804C12}"/>
                  </a:ext>
                </a:extLst>
              </p:cNvPr>
              <p:cNvSpPr/>
              <p:nvPr/>
            </p:nvSpPr>
            <p:spPr>
              <a:xfrm>
                <a:off x="8351074" y="5907336"/>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63D420B5-03B6-4DFA-9873-376914721430}"/>
                  </a:ext>
                </a:extLst>
              </p:cNvPr>
              <p:cNvSpPr/>
              <p:nvPr/>
            </p:nvSpPr>
            <p:spPr>
              <a:xfrm>
                <a:off x="7263569" y="5718382"/>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AD5B323F-5AF7-454D-836A-712266E46198}"/>
                  </a:ext>
                </a:extLst>
              </p:cNvPr>
              <p:cNvSpPr/>
              <p:nvPr/>
            </p:nvSpPr>
            <p:spPr>
              <a:xfrm>
                <a:off x="5427788" y="6075742"/>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33">
                <a:extLst>
                  <a:ext uri="{FF2B5EF4-FFF2-40B4-BE49-F238E27FC236}">
                    <a16:creationId xmlns:a16="http://schemas.microsoft.com/office/drawing/2014/main" id="{534D5D92-0B9B-44FB-B271-B197FCBF4C9D}"/>
                  </a:ext>
                </a:extLst>
              </p:cNvPr>
              <p:cNvSpPr/>
              <p:nvPr/>
            </p:nvSpPr>
            <p:spPr>
              <a:xfrm>
                <a:off x="4928680" y="6291446"/>
                <a:ext cx="595719" cy="59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34">
                <a:extLst>
                  <a:ext uri="{FF2B5EF4-FFF2-40B4-BE49-F238E27FC236}">
                    <a16:creationId xmlns:a16="http://schemas.microsoft.com/office/drawing/2014/main" id="{18527E68-621A-448C-9E77-90D904DF7C9D}"/>
                  </a:ext>
                </a:extLst>
              </p:cNvPr>
              <p:cNvSpPr/>
              <p:nvPr/>
            </p:nvSpPr>
            <p:spPr>
              <a:xfrm>
                <a:off x="7781439" y="5868621"/>
                <a:ext cx="720080" cy="720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Oval 16">
              <a:extLst>
                <a:ext uri="{FF2B5EF4-FFF2-40B4-BE49-F238E27FC236}">
                  <a16:creationId xmlns:a16="http://schemas.microsoft.com/office/drawing/2014/main" id="{F43877E1-3A9E-40B4-A48D-78E2B69A8275}"/>
                </a:ext>
              </a:extLst>
            </p:cNvPr>
            <p:cNvSpPr/>
            <p:nvPr/>
          </p:nvSpPr>
          <p:spPr>
            <a:xfrm>
              <a:off x="10646736" y="4907911"/>
              <a:ext cx="418644" cy="4186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E60E7FA1-B228-4FDC-BF67-19FCCF215E6E}"/>
                </a:ext>
              </a:extLst>
            </p:cNvPr>
            <p:cNvSpPr/>
            <p:nvPr/>
          </p:nvSpPr>
          <p:spPr>
            <a:xfrm flipH="1">
              <a:off x="5475561" y="6037978"/>
              <a:ext cx="509632" cy="52466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Oval 47">
              <a:extLst>
                <a:ext uri="{FF2B5EF4-FFF2-40B4-BE49-F238E27FC236}">
                  <a16:creationId xmlns:a16="http://schemas.microsoft.com/office/drawing/2014/main" id="{EFC3EDB2-D85E-4256-9CBB-FB3555E6BE49}"/>
                </a:ext>
              </a:extLst>
            </p:cNvPr>
            <p:cNvSpPr/>
            <p:nvPr/>
          </p:nvSpPr>
          <p:spPr>
            <a:xfrm flipH="1">
              <a:off x="4134002" y="6287484"/>
              <a:ext cx="263702" cy="2499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현 96">
              <a:extLst>
                <a:ext uri="{FF2B5EF4-FFF2-40B4-BE49-F238E27FC236}">
                  <a16:creationId xmlns:a16="http://schemas.microsoft.com/office/drawing/2014/main" id="{8D285EF4-1588-4E82-9C66-0EED96865A45}"/>
                </a:ext>
              </a:extLst>
            </p:cNvPr>
            <p:cNvSpPr/>
            <p:nvPr/>
          </p:nvSpPr>
          <p:spPr>
            <a:xfrm>
              <a:off x="4911525" y="6214691"/>
              <a:ext cx="784657" cy="784657"/>
            </a:xfrm>
            <a:prstGeom prst="chord">
              <a:avLst>
                <a:gd name="adj1" fmla="val 10904884"/>
                <a:gd name="adj2" fmla="val 215844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현 97">
              <a:extLst>
                <a:ext uri="{FF2B5EF4-FFF2-40B4-BE49-F238E27FC236}">
                  <a16:creationId xmlns:a16="http://schemas.microsoft.com/office/drawing/2014/main" id="{994C4681-F5CD-4F97-9E1B-6B232A2D7660}"/>
                </a:ext>
              </a:extLst>
            </p:cNvPr>
            <p:cNvSpPr/>
            <p:nvPr/>
          </p:nvSpPr>
          <p:spPr>
            <a:xfrm>
              <a:off x="4554915" y="6352929"/>
              <a:ext cx="492156" cy="492156"/>
            </a:xfrm>
            <a:prstGeom prst="chord">
              <a:avLst>
                <a:gd name="adj1" fmla="val 10904884"/>
                <a:gd name="adj2" fmla="val 215844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78">
              <a:extLst>
                <a:ext uri="{FF2B5EF4-FFF2-40B4-BE49-F238E27FC236}">
                  <a16:creationId xmlns:a16="http://schemas.microsoft.com/office/drawing/2014/main" id="{317E1AF9-00E8-4E3F-8D6A-FD46FBA01CFB}"/>
                </a:ext>
              </a:extLst>
            </p:cNvPr>
            <p:cNvSpPr/>
            <p:nvPr/>
          </p:nvSpPr>
          <p:spPr>
            <a:xfrm>
              <a:off x="10333267" y="4883522"/>
              <a:ext cx="418644" cy="4186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cxnSp>
        <p:nvCxnSpPr>
          <p:cNvPr id="52" name="Straight Connector 51">
            <a:extLst>
              <a:ext uri="{FF2B5EF4-FFF2-40B4-BE49-F238E27FC236}">
                <a16:creationId xmlns:a16="http://schemas.microsoft.com/office/drawing/2014/main" id="{79AFBB9C-00C6-4DDA-BE40-0C2D965C2F9F}"/>
              </a:ext>
            </a:extLst>
          </p:cNvPr>
          <p:cNvCxnSpPr>
            <a:cxnSpLocks/>
          </p:cNvCxnSpPr>
          <p:nvPr/>
        </p:nvCxnSpPr>
        <p:spPr>
          <a:xfrm flipH="1">
            <a:off x="6874866" y="2216498"/>
            <a:ext cx="3340646" cy="4279"/>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6F276F-427E-44CB-8C94-CFD892DD72B1}"/>
              </a:ext>
            </a:extLst>
          </p:cNvPr>
          <p:cNvCxnSpPr>
            <a:cxnSpLocks/>
          </p:cNvCxnSpPr>
          <p:nvPr/>
        </p:nvCxnSpPr>
        <p:spPr>
          <a:xfrm flipH="1" flipV="1">
            <a:off x="6874866" y="3295354"/>
            <a:ext cx="3126232" cy="1159"/>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5A107F-5AAF-441D-B765-AC654B8AB684}"/>
              </a:ext>
            </a:extLst>
          </p:cNvPr>
          <p:cNvCxnSpPr>
            <a:cxnSpLocks/>
          </p:cNvCxnSpPr>
          <p:nvPr/>
        </p:nvCxnSpPr>
        <p:spPr>
          <a:xfrm flipH="1">
            <a:off x="6874866" y="4371089"/>
            <a:ext cx="3007689" cy="12453"/>
          </a:xfrm>
          <a:prstGeom prst="line">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55" name="Rounded Rectangle 74">
            <a:extLst>
              <a:ext uri="{FF2B5EF4-FFF2-40B4-BE49-F238E27FC236}">
                <a16:creationId xmlns:a16="http://schemas.microsoft.com/office/drawing/2014/main" id="{9878C11A-5725-4F11-88F1-5FEC9B387F61}"/>
              </a:ext>
            </a:extLst>
          </p:cNvPr>
          <p:cNvSpPr/>
          <p:nvPr/>
        </p:nvSpPr>
        <p:spPr>
          <a:xfrm rot="2700000">
            <a:off x="5970411" y="1922892"/>
            <a:ext cx="595760" cy="595762"/>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56">
            <a:extLst>
              <a:ext uri="{FF2B5EF4-FFF2-40B4-BE49-F238E27FC236}">
                <a16:creationId xmlns:a16="http://schemas.microsoft.com/office/drawing/2014/main" id="{29D4F28D-E6FA-4AD3-AA53-6188E20F2467}"/>
              </a:ext>
            </a:extLst>
          </p:cNvPr>
          <p:cNvSpPr txBox="1"/>
          <p:nvPr/>
        </p:nvSpPr>
        <p:spPr>
          <a:xfrm>
            <a:off x="6039761" y="2043874"/>
            <a:ext cx="451531" cy="369332"/>
          </a:xfrm>
          <a:prstGeom prst="rect">
            <a:avLst/>
          </a:prstGeom>
          <a:noFill/>
        </p:spPr>
        <p:txBody>
          <a:bodyPr wrap="square" rtlCol="0">
            <a:spAutoFit/>
          </a:bodyPr>
          <a:lstStyle/>
          <a:p>
            <a:pPr algn="ctr"/>
            <a:r>
              <a:rPr lang="en-US" altLang="ko-KR" b="1" dirty="0">
                <a:cs typeface="Calibri" pitchFamily="34" charset="0"/>
              </a:rPr>
              <a:t>01</a:t>
            </a:r>
            <a:endParaRPr lang="ko-KR" altLang="en-US" b="1" dirty="0">
              <a:cs typeface="Calibri" pitchFamily="34" charset="0"/>
            </a:endParaRPr>
          </a:p>
        </p:txBody>
      </p:sp>
      <p:grpSp>
        <p:nvGrpSpPr>
          <p:cNvPr id="58" name="Group 57">
            <a:extLst>
              <a:ext uri="{FF2B5EF4-FFF2-40B4-BE49-F238E27FC236}">
                <a16:creationId xmlns:a16="http://schemas.microsoft.com/office/drawing/2014/main" id="{10DFCE15-4292-4C77-BB59-F3EF7E3F41A5}"/>
              </a:ext>
            </a:extLst>
          </p:cNvPr>
          <p:cNvGrpSpPr/>
          <p:nvPr/>
        </p:nvGrpSpPr>
        <p:grpSpPr>
          <a:xfrm>
            <a:off x="827578" y="1308125"/>
            <a:ext cx="9149220" cy="1029178"/>
            <a:chOff x="990650" y="3413246"/>
            <a:chExt cx="5561622" cy="751393"/>
          </a:xfrm>
        </p:grpSpPr>
        <p:sp>
          <p:nvSpPr>
            <p:cNvPr id="59" name="TextBox 58">
              <a:extLst>
                <a:ext uri="{FF2B5EF4-FFF2-40B4-BE49-F238E27FC236}">
                  <a16:creationId xmlns:a16="http://schemas.microsoft.com/office/drawing/2014/main" id="{5102FE7A-D54B-4FAD-AFFA-36A3E6ECB90D}"/>
                </a:ext>
              </a:extLst>
            </p:cNvPr>
            <p:cNvSpPr txBox="1"/>
            <p:nvPr/>
          </p:nvSpPr>
          <p:spPr>
            <a:xfrm>
              <a:off x="990650" y="3939934"/>
              <a:ext cx="2880320" cy="224705"/>
            </a:xfrm>
            <a:prstGeom prst="rect">
              <a:avLst/>
            </a:prstGeom>
            <a:noFill/>
          </p:spPr>
          <p:txBody>
            <a:bodyPr wrap="square" rtlCol="0">
              <a:spAutoFit/>
            </a:bodyPr>
            <a:lstStyle/>
            <a:p>
              <a:pPr algn="r"/>
              <a:endParaRPr lang="ko-KR" altLang="en-US" sz="1400" b="1" dirty="0">
                <a:solidFill>
                  <a:schemeClr val="tx1">
                    <a:lumMod val="65000"/>
                    <a:lumOff val="35000"/>
                  </a:schemeClr>
                </a:solidFill>
                <a:latin typeface="Calibri" pitchFamily="34" charset="0"/>
                <a:cs typeface="Calibri" pitchFamily="34" charset="0"/>
              </a:endParaRPr>
            </a:p>
          </p:txBody>
        </p:sp>
        <p:sp>
          <p:nvSpPr>
            <p:cNvPr id="60" name="TextBox 59">
              <a:extLst>
                <a:ext uri="{FF2B5EF4-FFF2-40B4-BE49-F238E27FC236}">
                  <a16:creationId xmlns:a16="http://schemas.microsoft.com/office/drawing/2014/main" id="{4CC1DDDA-3EC1-4E48-9E6B-5D440B162EA7}"/>
                </a:ext>
              </a:extLst>
            </p:cNvPr>
            <p:cNvSpPr txBox="1"/>
            <p:nvPr/>
          </p:nvSpPr>
          <p:spPr>
            <a:xfrm>
              <a:off x="4222163" y="3413246"/>
              <a:ext cx="2330109" cy="426939"/>
            </a:xfrm>
            <a:prstGeom prst="rect">
              <a:avLst/>
            </a:prstGeom>
            <a:noFill/>
          </p:spPr>
          <p:txBody>
            <a:bodyPr wrap="square" rtlCol="0">
              <a:spAutoFit/>
            </a:bodyPr>
            <a:lstStyle/>
            <a:p>
              <a:pPr algn="r"/>
              <a:r>
                <a:rPr lang="en-US" altLang="ko-KR" sz="3200" dirty="0">
                  <a:solidFill>
                    <a:schemeClr val="accent1">
                      <a:lumMod val="20000"/>
                      <a:lumOff val="80000"/>
                    </a:schemeClr>
                  </a:solidFill>
                  <a:ea typeface="FZShuTi" pitchFamily="2" charset="-122"/>
                  <a:cs typeface="Arial" pitchFamily="34" charset="0"/>
                </a:rPr>
                <a:t>Feasibility Study</a:t>
              </a:r>
            </a:p>
          </p:txBody>
        </p:sp>
      </p:grpSp>
      <p:sp>
        <p:nvSpPr>
          <p:cNvPr id="61" name="Rounded Rectangle 83">
            <a:extLst>
              <a:ext uri="{FF2B5EF4-FFF2-40B4-BE49-F238E27FC236}">
                <a16:creationId xmlns:a16="http://schemas.microsoft.com/office/drawing/2014/main" id="{C96EF3F6-7E55-49D1-BB3D-84CB876B6DFD}"/>
              </a:ext>
            </a:extLst>
          </p:cNvPr>
          <p:cNvSpPr/>
          <p:nvPr/>
        </p:nvSpPr>
        <p:spPr>
          <a:xfrm rot="2700000">
            <a:off x="5970411" y="3000188"/>
            <a:ext cx="595760" cy="595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TextBox 62">
            <a:extLst>
              <a:ext uri="{FF2B5EF4-FFF2-40B4-BE49-F238E27FC236}">
                <a16:creationId xmlns:a16="http://schemas.microsoft.com/office/drawing/2014/main" id="{C35D90E7-C50D-4D09-B911-93F5379BEDC2}"/>
              </a:ext>
            </a:extLst>
          </p:cNvPr>
          <p:cNvSpPr txBox="1"/>
          <p:nvPr/>
        </p:nvSpPr>
        <p:spPr>
          <a:xfrm>
            <a:off x="6039761" y="3121170"/>
            <a:ext cx="451531" cy="369332"/>
          </a:xfrm>
          <a:prstGeom prst="rect">
            <a:avLst/>
          </a:prstGeom>
          <a:noFill/>
        </p:spPr>
        <p:txBody>
          <a:bodyPr wrap="square" rtlCol="0">
            <a:spAutoFit/>
          </a:bodyPr>
          <a:lstStyle/>
          <a:p>
            <a:pPr algn="ctr"/>
            <a:r>
              <a:rPr lang="en-US" altLang="ko-KR" b="1" dirty="0">
                <a:cs typeface="Calibri" pitchFamily="34" charset="0"/>
              </a:rPr>
              <a:t>02</a:t>
            </a:r>
            <a:endParaRPr lang="ko-KR" altLang="en-US" b="1" dirty="0">
              <a:cs typeface="Calibri" pitchFamily="34" charset="0"/>
            </a:endParaRPr>
          </a:p>
        </p:txBody>
      </p:sp>
      <p:grpSp>
        <p:nvGrpSpPr>
          <p:cNvPr id="64" name="Group 63">
            <a:extLst>
              <a:ext uri="{FF2B5EF4-FFF2-40B4-BE49-F238E27FC236}">
                <a16:creationId xmlns:a16="http://schemas.microsoft.com/office/drawing/2014/main" id="{52B60E8A-C918-4CB1-BD56-A08972CB10E5}"/>
              </a:ext>
            </a:extLst>
          </p:cNvPr>
          <p:cNvGrpSpPr/>
          <p:nvPr/>
        </p:nvGrpSpPr>
        <p:grpSpPr>
          <a:xfrm>
            <a:off x="879231" y="2248317"/>
            <a:ext cx="8851301" cy="1077218"/>
            <a:chOff x="990650" y="3331748"/>
            <a:chExt cx="5062326" cy="1077218"/>
          </a:xfrm>
        </p:grpSpPr>
        <p:sp>
          <p:nvSpPr>
            <p:cNvPr id="65" name="TextBox 64">
              <a:extLst>
                <a:ext uri="{FF2B5EF4-FFF2-40B4-BE49-F238E27FC236}">
                  <a16:creationId xmlns:a16="http://schemas.microsoft.com/office/drawing/2014/main" id="{43231C5F-BA70-439C-B6A5-8E004B4170B4}"/>
                </a:ext>
              </a:extLst>
            </p:cNvPr>
            <p:cNvSpPr txBox="1"/>
            <p:nvPr/>
          </p:nvSpPr>
          <p:spPr>
            <a:xfrm>
              <a:off x="990650" y="3939934"/>
              <a:ext cx="2880320" cy="307777"/>
            </a:xfrm>
            <a:prstGeom prst="rect">
              <a:avLst/>
            </a:prstGeom>
            <a:noFill/>
          </p:spPr>
          <p:txBody>
            <a:bodyPr wrap="square" rtlCol="0">
              <a:spAutoFit/>
            </a:bodyPr>
            <a:lstStyle/>
            <a:p>
              <a:pPr algn="r"/>
              <a:endParaRPr lang="ko-KR" altLang="en-US" sz="1400" b="1" dirty="0">
                <a:solidFill>
                  <a:schemeClr val="tx1">
                    <a:lumMod val="65000"/>
                    <a:lumOff val="35000"/>
                  </a:schemeClr>
                </a:solidFill>
                <a:latin typeface="Calibri" pitchFamily="34" charset="0"/>
                <a:cs typeface="Calibri" pitchFamily="34" charset="0"/>
              </a:endParaRPr>
            </a:p>
          </p:txBody>
        </p:sp>
        <p:sp>
          <p:nvSpPr>
            <p:cNvPr id="66" name="TextBox 65">
              <a:extLst>
                <a:ext uri="{FF2B5EF4-FFF2-40B4-BE49-F238E27FC236}">
                  <a16:creationId xmlns:a16="http://schemas.microsoft.com/office/drawing/2014/main" id="{189664AE-545B-4CB0-9DF5-4BD2A9526EBE}"/>
                </a:ext>
              </a:extLst>
            </p:cNvPr>
            <p:cNvSpPr txBox="1"/>
            <p:nvPr/>
          </p:nvSpPr>
          <p:spPr>
            <a:xfrm>
              <a:off x="4142360" y="3331748"/>
              <a:ext cx="1910616" cy="1077218"/>
            </a:xfrm>
            <a:prstGeom prst="rect">
              <a:avLst/>
            </a:prstGeom>
            <a:noFill/>
          </p:spPr>
          <p:txBody>
            <a:bodyPr wrap="square" rtlCol="0">
              <a:spAutoFit/>
            </a:bodyPr>
            <a:lstStyle/>
            <a:p>
              <a:pPr algn="r"/>
              <a:r>
                <a:rPr lang="en-US" altLang="ko-KR" sz="3200" dirty="0">
                  <a:solidFill>
                    <a:schemeClr val="accent1">
                      <a:lumMod val="20000"/>
                      <a:lumOff val="80000"/>
                    </a:schemeClr>
                  </a:solidFill>
                  <a:ea typeface="FZShuTi" pitchFamily="2" charset="-122"/>
                  <a:cs typeface="Arial" pitchFamily="34" charset="0"/>
                </a:rPr>
                <a:t>Function Requirement</a:t>
              </a:r>
            </a:p>
          </p:txBody>
        </p:sp>
      </p:grpSp>
      <p:sp>
        <p:nvSpPr>
          <p:cNvPr id="67" name="Rounded Rectangle 91">
            <a:extLst>
              <a:ext uri="{FF2B5EF4-FFF2-40B4-BE49-F238E27FC236}">
                <a16:creationId xmlns:a16="http://schemas.microsoft.com/office/drawing/2014/main" id="{45EF3666-EB49-48AC-8E92-1EF00F359BA7}"/>
              </a:ext>
            </a:extLst>
          </p:cNvPr>
          <p:cNvSpPr/>
          <p:nvPr/>
        </p:nvSpPr>
        <p:spPr>
          <a:xfrm rot="2700000">
            <a:off x="5970411" y="4077482"/>
            <a:ext cx="595760" cy="5957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9" name="TextBox 68">
            <a:extLst>
              <a:ext uri="{FF2B5EF4-FFF2-40B4-BE49-F238E27FC236}">
                <a16:creationId xmlns:a16="http://schemas.microsoft.com/office/drawing/2014/main" id="{01416997-C205-40DC-A844-02FEC7DFBEFF}"/>
              </a:ext>
            </a:extLst>
          </p:cNvPr>
          <p:cNvSpPr txBox="1"/>
          <p:nvPr/>
        </p:nvSpPr>
        <p:spPr>
          <a:xfrm>
            <a:off x="6039761" y="4198464"/>
            <a:ext cx="451531" cy="369332"/>
          </a:xfrm>
          <a:prstGeom prst="rect">
            <a:avLst/>
          </a:prstGeom>
          <a:noFill/>
        </p:spPr>
        <p:txBody>
          <a:bodyPr wrap="square" rtlCol="0">
            <a:spAutoFit/>
          </a:bodyPr>
          <a:lstStyle/>
          <a:p>
            <a:pPr algn="ctr"/>
            <a:r>
              <a:rPr lang="en-US" altLang="ko-KR" b="1" dirty="0">
                <a:cs typeface="Calibri" pitchFamily="34" charset="0"/>
              </a:rPr>
              <a:t>03</a:t>
            </a:r>
            <a:endParaRPr lang="ko-KR" altLang="en-US" b="1" dirty="0">
              <a:cs typeface="Calibri" pitchFamily="34" charset="0"/>
            </a:endParaRPr>
          </a:p>
        </p:txBody>
      </p:sp>
      <p:grpSp>
        <p:nvGrpSpPr>
          <p:cNvPr id="70" name="Group 69">
            <a:extLst>
              <a:ext uri="{FF2B5EF4-FFF2-40B4-BE49-F238E27FC236}">
                <a16:creationId xmlns:a16="http://schemas.microsoft.com/office/drawing/2014/main" id="{53BF3505-879C-40D7-B7CE-40C561D2AA78}"/>
              </a:ext>
            </a:extLst>
          </p:cNvPr>
          <p:cNvGrpSpPr/>
          <p:nvPr/>
        </p:nvGrpSpPr>
        <p:grpSpPr>
          <a:xfrm>
            <a:off x="901015" y="3313189"/>
            <a:ext cx="9114938" cy="3059476"/>
            <a:chOff x="1003892" y="3319326"/>
            <a:chExt cx="5540783" cy="3059476"/>
          </a:xfrm>
        </p:grpSpPr>
        <p:sp>
          <p:nvSpPr>
            <p:cNvPr id="71" name="TextBox 70">
              <a:extLst>
                <a:ext uri="{FF2B5EF4-FFF2-40B4-BE49-F238E27FC236}">
                  <a16:creationId xmlns:a16="http://schemas.microsoft.com/office/drawing/2014/main" id="{221C5196-080D-41A8-A02D-51501F13DE12}"/>
                </a:ext>
              </a:extLst>
            </p:cNvPr>
            <p:cNvSpPr txBox="1"/>
            <p:nvPr/>
          </p:nvSpPr>
          <p:spPr>
            <a:xfrm>
              <a:off x="1003892" y="3485702"/>
              <a:ext cx="2880320" cy="2893100"/>
            </a:xfrm>
            <a:prstGeom prst="rect">
              <a:avLst/>
            </a:prstGeom>
            <a:noFill/>
          </p:spPr>
          <p:txBody>
            <a:bodyPr wrap="square" rtlCol="0">
              <a:spAutoFit/>
            </a:bodyPr>
            <a:lstStyle/>
            <a:p>
              <a:r>
                <a:rPr lang="en-IN" dirty="0"/>
                <a:t> </a:t>
              </a:r>
              <a:r>
                <a:rPr lang="en-IN" dirty="0">
                  <a:solidFill>
                    <a:schemeClr val="accent3">
                      <a:lumMod val="20000"/>
                      <a:lumOff val="80000"/>
                    </a:schemeClr>
                  </a:solidFill>
                </a:rPr>
                <a:t>Performance:-</a:t>
              </a:r>
              <a:r>
                <a:rPr lang="en-IN" dirty="0"/>
                <a:t>Performance is dependent on the length of the news given to detect.</a:t>
              </a:r>
              <a:endParaRPr lang="en-IN" sz="1400" dirty="0"/>
            </a:p>
            <a:p>
              <a:br>
                <a:rPr lang="en-IN" sz="1400" dirty="0"/>
              </a:br>
              <a:r>
                <a:rPr lang="en-IN" dirty="0">
                  <a:solidFill>
                    <a:schemeClr val="accent3">
                      <a:lumMod val="20000"/>
                      <a:lumOff val="80000"/>
                    </a:schemeClr>
                  </a:solidFill>
                </a:rPr>
                <a:t>Availability:-</a:t>
              </a:r>
              <a:r>
                <a:rPr lang="en-IN" dirty="0"/>
                <a:t>Availability of news is valid across the globe .</a:t>
              </a:r>
              <a:endParaRPr lang="en-IN" sz="1400" dirty="0"/>
            </a:p>
            <a:p>
              <a:br>
                <a:rPr lang="en-IN" sz="1400" dirty="0"/>
              </a:br>
              <a:r>
                <a:rPr lang="en-IN" dirty="0">
                  <a:solidFill>
                    <a:schemeClr val="accent3">
                      <a:lumMod val="20000"/>
                      <a:lumOff val="80000"/>
                    </a:schemeClr>
                  </a:solidFill>
                </a:rPr>
                <a:t>Maintainability:-</a:t>
              </a:r>
              <a:r>
                <a:rPr lang="en-IN" dirty="0"/>
                <a:t>Not very difficulty to maintain  the program.</a:t>
              </a:r>
              <a:endParaRPr lang="en-IN" sz="1400" dirty="0"/>
            </a:p>
            <a:p>
              <a:br>
                <a:rPr lang="en-IN" sz="1400" dirty="0"/>
              </a:br>
              <a:endParaRPr lang="ko-KR" altLang="en-US" sz="1400" b="1" dirty="0">
                <a:solidFill>
                  <a:schemeClr val="tx1">
                    <a:lumMod val="65000"/>
                    <a:lumOff val="35000"/>
                  </a:schemeClr>
                </a:solidFill>
                <a:latin typeface="Calibri" pitchFamily="34" charset="0"/>
                <a:cs typeface="Calibri" pitchFamily="34" charset="0"/>
              </a:endParaRPr>
            </a:p>
          </p:txBody>
        </p:sp>
        <p:sp>
          <p:nvSpPr>
            <p:cNvPr id="72" name="TextBox 71">
              <a:extLst>
                <a:ext uri="{FF2B5EF4-FFF2-40B4-BE49-F238E27FC236}">
                  <a16:creationId xmlns:a16="http://schemas.microsoft.com/office/drawing/2014/main" id="{47446B31-EC74-445E-B8D1-05B11D3E7496}"/>
                </a:ext>
              </a:extLst>
            </p:cNvPr>
            <p:cNvSpPr txBox="1"/>
            <p:nvPr/>
          </p:nvSpPr>
          <p:spPr>
            <a:xfrm>
              <a:off x="4607154" y="3319326"/>
              <a:ext cx="1937521" cy="1077218"/>
            </a:xfrm>
            <a:prstGeom prst="rect">
              <a:avLst/>
            </a:prstGeom>
            <a:noFill/>
          </p:spPr>
          <p:txBody>
            <a:bodyPr wrap="square" rtlCol="0">
              <a:spAutoFit/>
            </a:bodyPr>
            <a:lstStyle/>
            <a:p>
              <a:pPr algn="r"/>
              <a:r>
                <a:rPr lang="en-US" altLang="ko-KR" sz="3200" dirty="0">
                  <a:solidFill>
                    <a:schemeClr val="accent1">
                      <a:lumMod val="20000"/>
                      <a:lumOff val="80000"/>
                    </a:schemeClr>
                  </a:solidFill>
                </a:rPr>
                <a:t>Non Function Requirement</a:t>
              </a:r>
              <a:endParaRPr lang="en-US" altLang="ko-KR" sz="3200" dirty="0">
                <a:solidFill>
                  <a:schemeClr val="accent1">
                    <a:lumMod val="20000"/>
                    <a:lumOff val="80000"/>
                  </a:schemeClr>
                </a:solidFill>
                <a:ea typeface="FZShuTi" pitchFamily="2" charset="-122"/>
                <a:cs typeface="Arial" pitchFamily="34" charset="0"/>
              </a:endParaRPr>
            </a:p>
          </p:txBody>
        </p:sp>
      </p:grpSp>
      <p:sp>
        <p:nvSpPr>
          <p:cNvPr id="2" name="Text Placeholder 1">
            <a:extLst>
              <a:ext uri="{FF2B5EF4-FFF2-40B4-BE49-F238E27FC236}">
                <a16:creationId xmlns:a16="http://schemas.microsoft.com/office/drawing/2014/main" id="{DF8C7DC3-236A-4AF6-938D-48B55EA9E3AB}"/>
              </a:ext>
            </a:extLst>
          </p:cNvPr>
          <p:cNvSpPr>
            <a:spLocks noGrp="1"/>
          </p:cNvSpPr>
          <p:nvPr>
            <p:ph type="body" sz="quarter" idx="10"/>
          </p:nvPr>
        </p:nvSpPr>
        <p:spPr>
          <a:xfrm>
            <a:off x="323529" y="173823"/>
            <a:ext cx="11573197" cy="1050004"/>
          </a:xfrm>
        </p:spPr>
        <p:txBody>
          <a:bodyPr>
            <a:noAutofit/>
          </a:bodyPr>
          <a:lstStyle/>
          <a:p>
            <a:r>
              <a:rPr lang="en-US" sz="3200" dirty="0">
                <a:solidFill>
                  <a:schemeClr val="tx1"/>
                </a:solidFill>
              </a:rPr>
              <a:t>System Analysis and Design</a:t>
            </a:r>
          </a:p>
          <a:p>
            <a:r>
              <a:rPr lang="en-US" sz="3200" dirty="0">
                <a:solidFill>
                  <a:schemeClr val="tx1"/>
                </a:solidFill>
              </a:rPr>
              <a:t>Initial Requirement and Feasibility </a:t>
            </a:r>
          </a:p>
        </p:txBody>
      </p:sp>
      <p:sp>
        <p:nvSpPr>
          <p:cNvPr id="48" name="Rectangle 47">
            <a:extLst>
              <a:ext uri="{FF2B5EF4-FFF2-40B4-BE49-F238E27FC236}">
                <a16:creationId xmlns:a16="http://schemas.microsoft.com/office/drawing/2014/main" id="{73BDC710-8A4D-4757-A92E-417FD86701D0}"/>
              </a:ext>
            </a:extLst>
          </p:cNvPr>
          <p:cNvSpPr/>
          <p:nvPr/>
        </p:nvSpPr>
        <p:spPr>
          <a:xfrm>
            <a:off x="148732" y="1403208"/>
            <a:ext cx="6096000" cy="1569660"/>
          </a:xfrm>
          <a:prstGeom prst="rect">
            <a:avLst/>
          </a:prstGeom>
        </p:spPr>
        <p:txBody>
          <a:bodyPr>
            <a:spAutoFit/>
          </a:bodyPr>
          <a:lstStyle/>
          <a:p>
            <a:r>
              <a:rPr lang="en-IN" sz="1600" dirty="0">
                <a:solidFill>
                  <a:srgbClr val="FFFFFF"/>
                </a:solidFill>
                <a:latin typeface="Lato"/>
              </a:rPr>
              <a:t>The authenticity of information has become a longstanding issue affecting business and society ,both for printed and digital media on social network.</a:t>
            </a:r>
          </a:p>
          <a:p>
            <a:endParaRPr lang="en-IN" sz="1600" dirty="0">
              <a:solidFill>
                <a:srgbClr val="FFFFFF"/>
              </a:solidFill>
              <a:latin typeface="Lato"/>
            </a:endParaRPr>
          </a:p>
          <a:p>
            <a:endParaRPr lang="en-IN" sz="1600" dirty="0">
              <a:solidFill>
                <a:srgbClr val="FFFFFF"/>
              </a:solidFill>
              <a:latin typeface="Lato"/>
            </a:endParaRPr>
          </a:p>
          <a:p>
            <a:endParaRPr lang="en-IN" sz="1600" dirty="0"/>
          </a:p>
        </p:txBody>
      </p:sp>
      <p:sp>
        <p:nvSpPr>
          <p:cNvPr id="49" name="Rectangle 48">
            <a:extLst>
              <a:ext uri="{FF2B5EF4-FFF2-40B4-BE49-F238E27FC236}">
                <a16:creationId xmlns:a16="http://schemas.microsoft.com/office/drawing/2014/main" id="{239D29A9-5B77-412F-8D55-F739CC889633}"/>
              </a:ext>
            </a:extLst>
          </p:cNvPr>
          <p:cNvSpPr/>
          <p:nvPr/>
        </p:nvSpPr>
        <p:spPr>
          <a:xfrm>
            <a:off x="183619" y="2489924"/>
            <a:ext cx="6096000" cy="1200329"/>
          </a:xfrm>
          <a:prstGeom prst="rect">
            <a:avLst/>
          </a:prstGeom>
        </p:spPr>
        <p:txBody>
          <a:bodyPr>
            <a:spAutoFit/>
          </a:bodyPr>
          <a:lstStyle/>
          <a:p>
            <a:r>
              <a:rPr lang="en-IN" dirty="0">
                <a:solidFill>
                  <a:srgbClr val="FFFFFF"/>
                </a:solidFill>
                <a:latin typeface="Lato"/>
              </a:rPr>
              <a:t>Python,numpy,pandas,itertools,matplotlib,sklearn are functional requirements of fake news recongition.</a:t>
            </a:r>
            <a:endParaRPr lang="en-IN" dirty="0"/>
          </a:p>
          <a:p>
            <a:br>
              <a:rPr lang="en-IN" dirty="0"/>
            </a:br>
            <a:endParaRPr lang="en-IN" dirty="0"/>
          </a:p>
        </p:txBody>
      </p:sp>
    </p:spTree>
    <p:extLst>
      <p:ext uri="{BB962C8B-B14F-4D97-AF65-F5344CB8AC3E}">
        <p14:creationId xmlns:p14="http://schemas.microsoft.com/office/powerpoint/2010/main" val="7352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C7DC3-236A-4AF6-938D-48B55EA9E3AB}"/>
              </a:ext>
            </a:extLst>
          </p:cNvPr>
          <p:cNvSpPr>
            <a:spLocks noGrp="1"/>
          </p:cNvSpPr>
          <p:nvPr>
            <p:ph type="body" sz="quarter" idx="4294967295"/>
          </p:nvPr>
        </p:nvSpPr>
        <p:spPr>
          <a:xfrm>
            <a:off x="619125" y="339725"/>
            <a:ext cx="11572875" cy="723900"/>
          </a:xfrm>
          <a:prstGeom prst="rect">
            <a:avLst/>
          </a:prstGeom>
        </p:spPr>
        <p:txBody>
          <a:bodyPr/>
          <a:lstStyle/>
          <a:p>
            <a:r>
              <a:rPr lang="en-US" dirty="0"/>
              <a:t>Infographic </a:t>
            </a:r>
            <a:r>
              <a:rPr lang="en-US" dirty="0" err="1"/>
              <a:t>Styl</a:t>
            </a:r>
            <a:endParaRPr lang="en-US" dirty="0"/>
          </a:p>
        </p:txBody>
      </p:sp>
      <p:sp>
        <p:nvSpPr>
          <p:cNvPr id="3" name="Rectangle 2">
            <a:extLst>
              <a:ext uri="{FF2B5EF4-FFF2-40B4-BE49-F238E27FC236}">
                <a16:creationId xmlns:a16="http://schemas.microsoft.com/office/drawing/2014/main" id="{7BCB2AF6-8E7B-4726-B1FF-5C13717D22BC}"/>
              </a:ext>
            </a:extLst>
          </p:cNvPr>
          <p:cNvSpPr/>
          <p:nvPr/>
        </p:nvSpPr>
        <p:spPr>
          <a:xfrm>
            <a:off x="30017" y="0"/>
            <a:ext cx="6090488" cy="685800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4" name="Oval 1">
            <a:extLst>
              <a:ext uri="{FF2B5EF4-FFF2-40B4-BE49-F238E27FC236}">
                <a16:creationId xmlns:a16="http://schemas.microsoft.com/office/drawing/2014/main" id="{C8A04E31-D4A7-4219-93A0-5E7F6F2C20E7}"/>
              </a:ext>
            </a:extLst>
          </p:cNvPr>
          <p:cNvSpPr/>
          <p:nvPr/>
        </p:nvSpPr>
        <p:spPr>
          <a:xfrm>
            <a:off x="4186214" y="1664301"/>
            <a:ext cx="1934291" cy="4562154"/>
          </a:xfrm>
          <a:custGeom>
            <a:avLst/>
            <a:gdLst/>
            <a:ahLst/>
            <a:cxnLst/>
            <a:rect l="l" t="t" r="r" b="b"/>
            <a:pathLst>
              <a:path w="1574056" h="3712516">
                <a:moveTo>
                  <a:pt x="1185390" y="3439800"/>
                </a:moveTo>
                <a:lnTo>
                  <a:pt x="1574056" y="3439800"/>
                </a:lnTo>
                <a:lnTo>
                  <a:pt x="1574056" y="3711512"/>
                </a:lnTo>
                <a:cubicBezTo>
                  <a:pt x="1569524" y="3712486"/>
                  <a:pt x="1564959" y="3712516"/>
                  <a:pt x="1560375" y="3712516"/>
                </a:cubicBezTo>
                <a:cubicBezTo>
                  <a:pt x="1353277" y="3712516"/>
                  <a:pt x="1185390" y="3651466"/>
                  <a:pt x="1185390" y="3576158"/>
                </a:cubicBezTo>
                <a:close/>
                <a:moveTo>
                  <a:pt x="1187034" y="3209086"/>
                </a:moveTo>
                <a:lnTo>
                  <a:pt x="1574056" y="3209086"/>
                </a:lnTo>
                <a:lnTo>
                  <a:pt x="1574056" y="3379553"/>
                </a:lnTo>
                <a:lnTo>
                  <a:pt x="1187034" y="3379553"/>
                </a:lnTo>
                <a:cubicBezTo>
                  <a:pt x="1148472" y="3379553"/>
                  <a:pt x="1117211" y="3348291"/>
                  <a:pt x="1117211" y="3309730"/>
                </a:cubicBezTo>
                <a:lnTo>
                  <a:pt x="1117211" y="3278908"/>
                </a:lnTo>
                <a:cubicBezTo>
                  <a:pt x="1117211" y="3240347"/>
                  <a:pt x="1148472" y="3209086"/>
                  <a:pt x="1187034" y="3209086"/>
                </a:cubicBezTo>
                <a:close/>
                <a:moveTo>
                  <a:pt x="1152944" y="2978372"/>
                </a:moveTo>
                <a:lnTo>
                  <a:pt x="1574056" y="2978372"/>
                </a:lnTo>
                <a:lnTo>
                  <a:pt x="1574056" y="3148838"/>
                </a:lnTo>
                <a:lnTo>
                  <a:pt x="1152944" y="3148838"/>
                </a:lnTo>
                <a:cubicBezTo>
                  <a:pt x="1114382" y="3148838"/>
                  <a:pt x="1083121" y="3117577"/>
                  <a:pt x="1083121" y="3079015"/>
                </a:cubicBezTo>
                <a:lnTo>
                  <a:pt x="1083121" y="3048195"/>
                </a:lnTo>
                <a:cubicBezTo>
                  <a:pt x="1083121" y="3009633"/>
                  <a:pt x="1114382" y="2978372"/>
                  <a:pt x="1152944" y="2978372"/>
                </a:cubicBezTo>
                <a:close/>
                <a:moveTo>
                  <a:pt x="1118855" y="2747657"/>
                </a:moveTo>
                <a:lnTo>
                  <a:pt x="1574056" y="2747657"/>
                </a:lnTo>
                <a:lnTo>
                  <a:pt x="1574056" y="2918124"/>
                </a:lnTo>
                <a:lnTo>
                  <a:pt x="1118855" y="2918124"/>
                </a:lnTo>
                <a:cubicBezTo>
                  <a:pt x="1080292" y="2918124"/>
                  <a:pt x="1049031" y="2886862"/>
                  <a:pt x="1049031" y="2848301"/>
                </a:cubicBezTo>
                <a:lnTo>
                  <a:pt x="1049031" y="2817480"/>
                </a:lnTo>
                <a:cubicBezTo>
                  <a:pt x="1049031" y="2778918"/>
                  <a:pt x="1080292" y="2747657"/>
                  <a:pt x="1118855" y="2747657"/>
                </a:cubicBezTo>
                <a:close/>
                <a:moveTo>
                  <a:pt x="0" y="1124141"/>
                </a:moveTo>
                <a:lnTo>
                  <a:pt x="338831" y="1171577"/>
                </a:lnTo>
                <a:lnTo>
                  <a:pt x="338831" y="1313886"/>
                </a:lnTo>
                <a:lnTo>
                  <a:pt x="0" y="1361322"/>
                </a:lnTo>
                <a:close/>
                <a:moveTo>
                  <a:pt x="1554171" y="440480"/>
                </a:moveTo>
                <a:lnTo>
                  <a:pt x="1556079" y="440627"/>
                </a:lnTo>
                <a:lnTo>
                  <a:pt x="1557986" y="440480"/>
                </a:lnTo>
                <a:lnTo>
                  <a:pt x="1574056" y="441292"/>
                </a:lnTo>
                <a:lnTo>
                  <a:pt x="1574056" y="647276"/>
                </a:lnTo>
                <a:cubicBezTo>
                  <a:pt x="1568831" y="646524"/>
                  <a:pt x="1563581" y="646469"/>
                  <a:pt x="1558320" y="646463"/>
                </a:cubicBezTo>
                <a:lnTo>
                  <a:pt x="1558320" y="646669"/>
                </a:lnTo>
                <a:lnTo>
                  <a:pt x="1556079" y="646496"/>
                </a:lnTo>
                <a:lnTo>
                  <a:pt x="1553836" y="646669"/>
                </a:lnTo>
                <a:lnTo>
                  <a:pt x="1553836" y="646463"/>
                </a:lnTo>
                <a:cubicBezTo>
                  <a:pt x="1096029" y="647001"/>
                  <a:pt x="725086" y="1018309"/>
                  <a:pt x="725086" y="1476254"/>
                </a:cubicBezTo>
                <a:cubicBezTo>
                  <a:pt x="725086" y="1786265"/>
                  <a:pt x="946342" y="2092231"/>
                  <a:pt x="1120548" y="2232013"/>
                </a:cubicBezTo>
                <a:cubicBezTo>
                  <a:pt x="1199979" y="2323913"/>
                  <a:pt x="1193682" y="2325796"/>
                  <a:pt x="1225960" y="2443415"/>
                </a:cubicBezTo>
                <a:cubicBezTo>
                  <a:pt x="1238820" y="2525888"/>
                  <a:pt x="1212768" y="2534131"/>
                  <a:pt x="1286669" y="2538418"/>
                </a:cubicBezTo>
                <a:lnTo>
                  <a:pt x="1340476" y="2537986"/>
                </a:lnTo>
                <a:lnTo>
                  <a:pt x="1159452" y="1395052"/>
                </a:lnTo>
                <a:cubicBezTo>
                  <a:pt x="1153113" y="1355030"/>
                  <a:pt x="1180418" y="1317448"/>
                  <a:pt x="1220440" y="1311109"/>
                </a:cubicBezTo>
                <a:lnTo>
                  <a:pt x="1222992" y="1310706"/>
                </a:lnTo>
                <a:cubicBezTo>
                  <a:pt x="1259366" y="1304944"/>
                  <a:pt x="1293725" y="1326975"/>
                  <a:pt x="1303139" y="1361495"/>
                </a:cubicBezTo>
                <a:cubicBezTo>
                  <a:pt x="1322616" y="1325549"/>
                  <a:pt x="1359221" y="1302638"/>
                  <a:pt x="1400784" y="1302638"/>
                </a:cubicBezTo>
                <a:cubicBezTo>
                  <a:pt x="1432374" y="1302638"/>
                  <a:pt x="1461099" y="1315874"/>
                  <a:pt x="1481946" y="1337999"/>
                </a:cubicBezTo>
                <a:cubicBezTo>
                  <a:pt x="1502792" y="1315874"/>
                  <a:pt x="1531518" y="1302638"/>
                  <a:pt x="1563108" y="1302638"/>
                </a:cubicBezTo>
                <a:lnTo>
                  <a:pt x="1574056" y="1304941"/>
                </a:lnTo>
                <a:lnTo>
                  <a:pt x="1574056" y="1558277"/>
                </a:lnTo>
                <a:cubicBezTo>
                  <a:pt x="1570569" y="1560394"/>
                  <a:pt x="1566859" y="1560580"/>
                  <a:pt x="1563108" y="1560580"/>
                </a:cubicBezTo>
                <a:cubicBezTo>
                  <a:pt x="1531518" y="1560580"/>
                  <a:pt x="1502792" y="1547345"/>
                  <a:pt x="1481946" y="1525219"/>
                </a:cubicBezTo>
                <a:cubicBezTo>
                  <a:pt x="1461099" y="1547345"/>
                  <a:pt x="1432374" y="1560580"/>
                  <a:pt x="1400784" y="1560580"/>
                </a:cubicBezTo>
                <a:cubicBezTo>
                  <a:pt x="1374899" y="1560580"/>
                  <a:pt x="1350936" y="1551693"/>
                  <a:pt x="1332765" y="1534787"/>
                </a:cubicBezTo>
                <a:lnTo>
                  <a:pt x="1491465" y="2536775"/>
                </a:lnTo>
                <a:lnTo>
                  <a:pt x="1553836" y="2536274"/>
                </a:lnTo>
                <a:lnTo>
                  <a:pt x="1553836" y="2536239"/>
                </a:lnTo>
                <a:lnTo>
                  <a:pt x="1556079" y="2536257"/>
                </a:lnTo>
                <a:lnTo>
                  <a:pt x="1558320" y="2536239"/>
                </a:lnTo>
                <a:lnTo>
                  <a:pt x="1558320" y="2536274"/>
                </a:lnTo>
                <a:lnTo>
                  <a:pt x="1574056" y="2536401"/>
                </a:lnTo>
                <a:lnTo>
                  <a:pt x="1574056" y="2685528"/>
                </a:lnTo>
                <a:lnTo>
                  <a:pt x="1556079" y="2685463"/>
                </a:lnTo>
                <a:lnTo>
                  <a:pt x="1201719" y="2686732"/>
                </a:lnTo>
                <a:cubicBezTo>
                  <a:pt x="1138954" y="2686732"/>
                  <a:pt x="1107192" y="2663167"/>
                  <a:pt x="1071683" y="2589474"/>
                </a:cubicBezTo>
                <a:cubicBezTo>
                  <a:pt x="1058025" y="2494014"/>
                  <a:pt x="1086076" y="2455536"/>
                  <a:pt x="1022516" y="2382309"/>
                </a:cubicBezTo>
                <a:cubicBezTo>
                  <a:pt x="809168" y="2211227"/>
                  <a:pt x="538010" y="1836414"/>
                  <a:pt x="538010" y="1456641"/>
                </a:cubicBezTo>
                <a:cubicBezTo>
                  <a:pt x="538010" y="895431"/>
                  <a:pt x="992961" y="440480"/>
                  <a:pt x="1554171" y="440480"/>
                </a:cubicBezTo>
                <a:close/>
                <a:moveTo>
                  <a:pt x="624942" y="234472"/>
                </a:moveTo>
                <a:lnTo>
                  <a:pt x="806400" y="524523"/>
                </a:lnTo>
                <a:lnTo>
                  <a:pt x="697385" y="615998"/>
                </a:lnTo>
                <a:lnTo>
                  <a:pt x="443250" y="386929"/>
                </a:lnTo>
                <a:close/>
                <a:moveTo>
                  <a:pt x="1437487" y="0"/>
                </a:moveTo>
                <a:lnTo>
                  <a:pt x="1574056" y="0"/>
                </a:lnTo>
                <a:lnTo>
                  <a:pt x="1574056" y="338831"/>
                </a:lnTo>
                <a:lnTo>
                  <a:pt x="1484923" y="3388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Oval 1">
            <a:extLst>
              <a:ext uri="{FF2B5EF4-FFF2-40B4-BE49-F238E27FC236}">
                <a16:creationId xmlns:a16="http://schemas.microsoft.com/office/drawing/2014/main" id="{A2C7DAF9-FF52-4E57-8E96-B616905500A4}"/>
              </a:ext>
            </a:extLst>
          </p:cNvPr>
          <p:cNvSpPr/>
          <p:nvPr/>
        </p:nvSpPr>
        <p:spPr>
          <a:xfrm>
            <a:off x="6072757" y="1643902"/>
            <a:ext cx="1831423" cy="4561043"/>
          </a:xfrm>
          <a:custGeom>
            <a:avLst/>
            <a:gdLst/>
            <a:ahLst/>
            <a:cxnLst/>
            <a:rect l="l" t="t" r="r" b="b"/>
            <a:pathLst>
              <a:path w="1490346" h="3711612">
                <a:moveTo>
                  <a:pt x="0" y="3439800"/>
                </a:moveTo>
                <a:lnTo>
                  <a:pt x="362666" y="3439800"/>
                </a:lnTo>
                <a:lnTo>
                  <a:pt x="362666" y="3576158"/>
                </a:lnTo>
                <a:cubicBezTo>
                  <a:pt x="362666" y="3649966"/>
                  <a:pt x="201402" y="3710078"/>
                  <a:pt x="0" y="3711612"/>
                </a:cubicBezTo>
                <a:close/>
                <a:moveTo>
                  <a:pt x="0" y="3209086"/>
                </a:moveTo>
                <a:lnTo>
                  <a:pt x="361023" y="3209086"/>
                </a:lnTo>
                <a:cubicBezTo>
                  <a:pt x="399584" y="3209086"/>
                  <a:pt x="430845" y="3240347"/>
                  <a:pt x="430845" y="3278908"/>
                </a:cubicBezTo>
                <a:lnTo>
                  <a:pt x="430845" y="3309730"/>
                </a:lnTo>
                <a:cubicBezTo>
                  <a:pt x="430845" y="3348291"/>
                  <a:pt x="399584" y="3379553"/>
                  <a:pt x="361023" y="3379553"/>
                </a:cubicBezTo>
                <a:lnTo>
                  <a:pt x="0" y="3379553"/>
                </a:lnTo>
                <a:close/>
                <a:moveTo>
                  <a:pt x="0" y="2978372"/>
                </a:moveTo>
                <a:lnTo>
                  <a:pt x="395111" y="2978372"/>
                </a:lnTo>
                <a:cubicBezTo>
                  <a:pt x="433674" y="2978372"/>
                  <a:pt x="464935" y="3009633"/>
                  <a:pt x="464935" y="3048195"/>
                </a:cubicBezTo>
                <a:lnTo>
                  <a:pt x="464935" y="3079015"/>
                </a:lnTo>
                <a:cubicBezTo>
                  <a:pt x="464935" y="3117577"/>
                  <a:pt x="433674" y="3148838"/>
                  <a:pt x="395111" y="3148838"/>
                </a:cubicBezTo>
                <a:lnTo>
                  <a:pt x="0" y="3148838"/>
                </a:lnTo>
                <a:close/>
                <a:moveTo>
                  <a:pt x="0" y="2747657"/>
                </a:moveTo>
                <a:lnTo>
                  <a:pt x="429201" y="2747657"/>
                </a:lnTo>
                <a:cubicBezTo>
                  <a:pt x="467763" y="2747657"/>
                  <a:pt x="499024" y="2778918"/>
                  <a:pt x="499024" y="2817480"/>
                </a:cubicBezTo>
                <a:lnTo>
                  <a:pt x="499024" y="2848301"/>
                </a:lnTo>
                <a:cubicBezTo>
                  <a:pt x="499024" y="2886862"/>
                  <a:pt x="467763" y="2918124"/>
                  <a:pt x="429201" y="2918124"/>
                </a:cubicBezTo>
                <a:lnTo>
                  <a:pt x="0" y="2918124"/>
                </a:lnTo>
                <a:close/>
                <a:moveTo>
                  <a:pt x="1490346" y="1124141"/>
                </a:moveTo>
                <a:lnTo>
                  <a:pt x="1490346" y="1361322"/>
                </a:lnTo>
                <a:lnTo>
                  <a:pt x="1151515" y="1313886"/>
                </a:lnTo>
                <a:lnTo>
                  <a:pt x="1151515" y="1171577"/>
                </a:lnTo>
                <a:close/>
                <a:moveTo>
                  <a:pt x="0" y="441223"/>
                </a:moveTo>
                <a:cubicBezTo>
                  <a:pt x="554434" y="448456"/>
                  <a:pt x="1001452" y="900345"/>
                  <a:pt x="1001452" y="1456641"/>
                </a:cubicBezTo>
                <a:cubicBezTo>
                  <a:pt x="1001452" y="1836414"/>
                  <a:pt x="730294" y="2211227"/>
                  <a:pt x="516947" y="2382309"/>
                </a:cubicBezTo>
                <a:cubicBezTo>
                  <a:pt x="453387" y="2455536"/>
                  <a:pt x="481437" y="2494014"/>
                  <a:pt x="467779" y="2589474"/>
                </a:cubicBezTo>
                <a:cubicBezTo>
                  <a:pt x="432270" y="2663167"/>
                  <a:pt x="400510" y="2686732"/>
                  <a:pt x="337743" y="2686732"/>
                </a:cubicBezTo>
                <a:lnTo>
                  <a:pt x="0" y="2685523"/>
                </a:lnTo>
                <a:lnTo>
                  <a:pt x="0" y="2536390"/>
                </a:lnTo>
                <a:lnTo>
                  <a:pt x="47259" y="2536769"/>
                </a:lnTo>
                <a:lnTo>
                  <a:pt x="204029" y="1546960"/>
                </a:lnTo>
                <a:cubicBezTo>
                  <a:pt x="188844" y="1556019"/>
                  <a:pt x="171284" y="1560580"/>
                  <a:pt x="152738" y="1560580"/>
                </a:cubicBezTo>
                <a:cubicBezTo>
                  <a:pt x="121147" y="1560580"/>
                  <a:pt x="92422" y="1547345"/>
                  <a:pt x="71576" y="1525219"/>
                </a:cubicBezTo>
                <a:cubicBezTo>
                  <a:pt x="52889" y="1545052"/>
                  <a:pt x="27874" y="1557741"/>
                  <a:pt x="0" y="1558564"/>
                </a:cubicBezTo>
                <a:lnTo>
                  <a:pt x="0" y="1304654"/>
                </a:lnTo>
                <a:cubicBezTo>
                  <a:pt x="27874" y="1305477"/>
                  <a:pt x="52890" y="1318167"/>
                  <a:pt x="71576" y="1337999"/>
                </a:cubicBezTo>
                <a:cubicBezTo>
                  <a:pt x="92422" y="1315874"/>
                  <a:pt x="121147" y="1302638"/>
                  <a:pt x="152738" y="1302638"/>
                </a:cubicBezTo>
                <a:cubicBezTo>
                  <a:pt x="187837" y="1302638"/>
                  <a:pt x="219402" y="1318978"/>
                  <a:pt x="240484" y="1345647"/>
                </a:cubicBezTo>
                <a:cubicBezTo>
                  <a:pt x="253632" y="1317624"/>
                  <a:pt x="284261" y="1300934"/>
                  <a:pt x="316470" y="1306036"/>
                </a:cubicBezTo>
                <a:lnTo>
                  <a:pt x="319022" y="1306440"/>
                </a:lnTo>
                <a:cubicBezTo>
                  <a:pt x="359044" y="1312779"/>
                  <a:pt x="386348" y="1350361"/>
                  <a:pt x="380010" y="1390382"/>
                </a:cubicBezTo>
                <a:lnTo>
                  <a:pt x="198248" y="2537980"/>
                </a:lnTo>
                <a:lnTo>
                  <a:pt x="252793" y="2538418"/>
                </a:lnTo>
                <a:cubicBezTo>
                  <a:pt x="326693" y="2534131"/>
                  <a:pt x="300643" y="2525888"/>
                  <a:pt x="313502" y="2443415"/>
                </a:cubicBezTo>
                <a:cubicBezTo>
                  <a:pt x="345780" y="2325796"/>
                  <a:pt x="339483" y="2323913"/>
                  <a:pt x="418914" y="2232013"/>
                </a:cubicBezTo>
                <a:cubicBezTo>
                  <a:pt x="593120" y="2092231"/>
                  <a:pt x="814376" y="1786265"/>
                  <a:pt x="814376" y="1476254"/>
                </a:cubicBezTo>
                <a:cubicBezTo>
                  <a:pt x="814376" y="1023115"/>
                  <a:pt x="451179" y="654804"/>
                  <a:pt x="0" y="647205"/>
                </a:cubicBezTo>
                <a:close/>
                <a:moveTo>
                  <a:pt x="848581" y="234472"/>
                </a:moveTo>
                <a:lnTo>
                  <a:pt x="1030273" y="386929"/>
                </a:lnTo>
                <a:lnTo>
                  <a:pt x="776138" y="615998"/>
                </a:lnTo>
                <a:lnTo>
                  <a:pt x="667123" y="524523"/>
                </a:lnTo>
                <a:close/>
                <a:moveTo>
                  <a:pt x="0" y="0"/>
                </a:moveTo>
                <a:lnTo>
                  <a:pt x="101974" y="0"/>
                </a:lnTo>
                <a:lnTo>
                  <a:pt x="54538" y="338831"/>
                </a:lnTo>
                <a:lnTo>
                  <a:pt x="0" y="338831"/>
                </a:lnTo>
                <a:close/>
              </a:path>
            </a:pathLst>
          </a:cu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6" name="Group 5">
            <a:extLst>
              <a:ext uri="{FF2B5EF4-FFF2-40B4-BE49-F238E27FC236}">
                <a16:creationId xmlns:a16="http://schemas.microsoft.com/office/drawing/2014/main" id="{D7EC59FD-5E84-4AEF-8D59-1935EB3B1981}"/>
              </a:ext>
            </a:extLst>
          </p:cNvPr>
          <p:cNvGrpSpPr/>
          <p:nvPr/>
        </p:nvGrpSpPr>
        <p:grpSpPr>
          <a:xfrm>
            <a:off x="7690105" y="1883837"/>
            <a:ext cx="3533531" cy="487158"/>
            <a:chOff x="-475010" y="1129567"/>
            <a:chExt cx="4241713" cy="487158"/>
          </a:xfrm>
        </p:grpSpPr>
        <p:sp>
          <p:nvSpPr>
            <p:cNvPr id="7" name="TextBox 6">
              <a:extLst>
                <a:ext uri="{FF2B5EF4-FFF2-40B4-BE49-F238E27FC236}">
                  <a16:creationId xmlns:a16="http://schemas.microsoft.com/office/drawing/2014/main" id="{8AFDFC32-E809-40C0-AA23-DA83383C8D64}"/>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cs typeface="Arial" pitchFamily="34" charset="0"/>
              </a:endParaRPr>
            </a:p>
          </p:txBody>
        </p:sp>
        <p:sp>
          <p:nvSpPr>
            <p:cNvPr id="8" name="TextBox 7">
              <a:extLst>
                <a:ext uri="{FF2B5EF4-FFF2-40B4-BE49-F238E27FC236}">
                  <a16:creationId xmlns:a16="http://schemas.microsoft.com/office/drawing/2014/main" id="{AFB084AE-C82B-45E0-88E2-3675C3692D3F}"/>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cs typeface="Arial" pitchFamily="34" charset="0"/>
              </a:endParaRPr>
            </a:p>
          </p:txBody>
        </p:sp>
      </p:grpSp>
      <p:grpSp>
        <p:nvGrpSpPr>
          <p:cNvPr id="9" name="Group 8">
            <a:extLst>
              <a:ext uri="{FF2B5EF4-FFF2-40B4-BE49-F238E27FC236}">
                <a16:creationId xmlns:a16="http://schemas.microsoft.com/office/drawing/2014/main" id="{5C966B9F-4FA0-4E11-B0FC-ABC88881D9BD}"/>
              </a:ext>
            </a:extLst>
          </p:cNvPr>
          <p:cNvGrpSpPr/>
          <p:nvPr/>
        </p:nvGrpSpPr>
        <p:grpSpPr>
          <a:xfrm>
            <a:off x="8184982" y="2860566"/>
            <a:ext cx="3520683" cy="487158"/>
            <a:chOff x="-475010" y="1129567"/>
            <a:chExt cx="3585914" cy="487158"/>
          </a:xfrm>
        </p:grpSpPr>
        <p:sp>
          <p:nvSpPr>
            <p:cNvPr id="10" name="TextBox 9">
              <a:extLst>
                <a:ext uri="{FF2B5EF4-FFF2-40B4-BE49-F238E27FC236}">
                  <a16:creationId xmlns:a16="http://schemas.microsoft.com/office/drawing/2014/main" id="{307CE5A7-E5E7-481A-8C1D-85FF85F1E7FD}"/>
                </a:ext>
              </a:extLst>
            </p:cNvPr>
            <p:cNvSpPr txBox="1"/>
            <p:nvPr/>
          </p:nvSpPr>
          <p:spPr>
            <a:xfrm>
              <a:off x="-475010" y="1129567"/>
              <a:ext cx="3584915" cy="276999"/>
            </a:xfrm>
            <a:prstGeom prst="rect">
              <a:avLst/>
            </a:prstGeom>
            <a:noFill/>
          </p:spPr>
          <p:txBody>
            <a:bodyPr wrap="square" rtlCol="0" anchor="ctr">
              <a:spAutoFit/>
            </a:bodyPr>
            <a:lstStyle/>
            <a:p>
              <a:endParaRPr lang="ko-KR" altLang="en-US" sz="1200" b="1" dirty="0">
                <a:cs typeface="Arial" pitchFamily="34" charset="0"/>
              </a:endParaRPr>
            </a:p>
          </p:txBody>
        </p:sp>
        <p:sp>
          <p:nvSpPr>
            <p:cNvPr id="11" name="TextBox 10">
              <a:extLst>
                <a:ext uri="{FF2B5EF4-FFF2-40B4-BE49-F238E27FC236}">
                  <a16:creationId xmlns:a16="http://schemas.microsoft.com/office/drawing/2014/main" id="{BC96046E-FEAA-473A-A531-D0207A12AEC6}"/>
                </a:ext>
              </a:extLst>
            </p:cNvPr>
            <p:cNvSpPr txBox="1"/>
            <p:nvPr/>
          </p:nvSpPr>
          <p:spPr>
            <a:xfrm>
              <a:off x="-460977" y="1339726"/>
              <a:ext cx="3571881" cy="276999"/>
            </a:xfrm>
            <a:prstGeom prst="rect">
              <a:avLst/>
            </a:prstGeom>
            <a:noFill/>
          </p:spPr>
          <p:txBody>
            <a:bodyPr wrap="square" rtlCol="0">
              <a:spAutoFit/>
            </a:bodyPr>
            <a:lstStyle/>
            <a:p>
              <a:endParaRPr lang="en-US" altLang="ko-KR" sz="1200" dirty="0">
                <a:cs typeface="Arial" pitchFamily="34" charset="0"/>
              </a:endParaRPr>
            </a:p>
          </p:txBody>
        </p:sp>
      </p:grpSp>
      <p:grpSp>
        <p:nvGrpSpPr>
          <p:cNvPr id="12" name="Group 11">
            <a:extLst>
              <a:ext uri="{FF2B5EF4-FFF2-40B4-BE49-F238E27FC236}">
                <a16:creationId xmlns:a16="http://schemas.microsoft.com/office/drawing/2014/main" id="{E66F2D49-416F-4583-9FFA-78C45E74A20A}"/>
              </a:ext>
            </a:extLst>
          </p:cNvPr>
          <p:cNvGrpSpPr/>
          <p:nvPr/>
        </p:nvGrpSpPr>
        <p:grpSpPr>
          <a:xfrm>
            <a:off x="7690103" y="3837295"/>
            <a:ext cx="3506906" cy="487158"/>
            <a:chOff x="-475010" y="1129567"/>
            <a:chExt cx="4241713" cy="487158"/>
          </a:xfrm>
        </p:grpSpPr>
        <p:sp>
          <p:nvSpPr>
            <p:cNvPr id="13" name="TextBox 12">
              <a:extLst>
                <a:ext uri="{FF2B5EF4-FFF2-40B4-BE49-F238E27FC236}">
                  <a16:creationId xmlns:a16="http://schemas.microsoft.com/office/drawing/2014/main" id="{ACA3CF23-77A0-424E-8A9B-58720CF82CD0}"/>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cs typeface="Arial" pitchFamily="34" charset="0"/>
              </a:endParaRPr>
            </a:p>
          </p:txBody>
        </p:sp>
        <p:sp>
          <p:nvSpPr>
            <p:cNvPr id="14" name="TextBox 13">
              <a:extLst>
                <a:ext uri="{FF2B5EF4-FFF2-40B4-BE49-F238E27FC236}">
                  <a16:creationId xmlns:a16="http://schemas.microsoft.com/office/drawing/2014/main" id="{841801E1-4AC1-4D59-AAE5-9F19D82A68BD}"/>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cs typeface="Arial" pitchFamily="34" charset="0"/>
              </a:endParaRPr>
            </a:p>
          </p:txBody>
        </p:sp>
      </p:grpSp>
      <p:grpSp>
        <p:nvGrpSpPr>
          <p:cNvPr id="15" name="Group 14">
            <a:extLst>
              <a:ext uri="{FF2B5EF4-FFF2-40B4-BE49-F238E27FC236}">
                <a16:creationId xmlns:a16="http://schemas.microsoft.com/office/drawing/2014/main" id="{9B93634C-C9F9-4B34-8389-4C09C212C6D8}"/>
              </a:ext>
            </a:extLst>
          </p:cNvPr>
          <p:cNvGrpSpPr/>
          <p:nvPr/>
        </p:nvGrpSpPr>
        <p:grpSpPr>
          <a:xfrm>
            <a:off x="7259479" y="4814023"/>
            <a:ext cx="3533531" cy="487158"/>
            <a:chOff x="-475010" y="1129567"/>
            <a:chExt cx="4241713" cy="487158"/>
          </a:xfrm>
        </p:grpSpPr>
        <p:sp>
          <p:nvSpPr>
            <p:cNvPr id="16" name="TextBox 15">
              <a:extLst>
                <a:ext uri="{FF2B5EF4-FFF2-40B4-BE49-F238E27FC236}">
                  <a16:creationId xmlns:a16="http://schemas.microsoft.com/office/drawing/2014/main" id="{D18989BA-B816-41CE-9CBD-7C42E630F83A}"/>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cs typeface="Arial" pitchFamily="34" charset="0"/>
              </a:endParaRPr>
            </a:p>
          </p:txBody>
        </p:sp>
        <p:sp>
          <p:nvSpPr>
            <p:cNvPr id="17" name="TextBox 16">
              <a:extLst>
                <a:ext uri="{FF2B5EF4-FFF2-40B4-BE49-F238E27FC236}">
                  <a16:creationId xmlns:a16="http://schemas.microsoft.com/office/drawing/2014/main" id="{F0D6009F-B10B-491C-9AF7-1EB2D68A1DC8}"/>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cs typeface="Arial" pitchFamily="34" charset="0"/>
              </a:endParaRPr>
            </a:p>
          </p:txBody>
        </p:sp>
      </p:grpSp>
      <p:grpSp>
        <p:nvGrpSpPr>
          <p:cNvPr id="18" name="Group 17">
            <a:extLst>
              <a:ext uri="{FF2B5EF4-FFF2-40B4-BE49-F238E27FC236}">
                <a16:creationId xmlns:a16="http://schemas.microsoft.com/office/drawing/2014/main" id="{EE40650C-19B3-49C9-8502-A9E56C63AA7E}"/>
              </a:ext>
            </a:extLst>
          </p:cNvPr>
          <p:cNvGrpSpPr/>
          <p:nvPr/>
        </p:nvGrpSpPr>
        <p:grpSpPr>
          <a:xfrm>
            <a:off x="626208" y="1606838"/>
            <a:ext cx="3723168" cy="4826808"/>
            <a:chOff x="-476387" y="852568"/>
            <a:chExt cx="4241701" cy="4826808"/>
          </a:xfrm>
        </p:grpSpPr>
        <p:sp>
          <p:nvSpPr>
            <p:cNvPr id="19" name="TextBox 18">
              <a:extLst>
                <a:ext uri="{FF2B5EF4-FFF2-40B4-BE49-F238E27FC236}">
                  <a16:creationId xmlns:a16="http://schemas.microsoft.com/office/drawing/2014/main" id="{4684E8BB-A649-4B65-841D-03BDF7664A08}"/>
                </a:ext>
              </a:extLst>
            </p:cNvPr>
            <p:cNvSpPr txBox="1"/>
            <p:nvPr/>
          </p:nvSpPr>
          <p:spPr>
            <a:xfrm>
              <a:off x="-476387" y="852568"/>
              <a:ext cx="3884931" cy="461665"/>
            </a:xfrm>
            <a:prstGeom prst="rect">
              <a:avLst/>
            </a:prstGeom>
            <a:noFill/>
          </p:spPr>
          <p:txBody>
            <a:bodyPr wrap="square" rtlCol="0" anchor="ctr">
              <a:spAutoFit/>
            </a:bodyPr>
            <a:lstStyle/>
            <a:p>
              <a:pPr algn="r"/>
              <a:r>
                <a:rPr lang="en-IN" sz="2400" dirty="0"/>
                <a:t>Methodology Used:-</a:t>
              </a:r>
              <a:endParaRPr lang="ko-KR" altLang="en-US" sz="2400" b="1" dirty="0">
                <a:cs typeface="Arial" pitchFamily="34" charset="0"/>
              </a:endParaRPr>
            </a:p>
          </p:txBody>
        </p:sp>
        <p:sp>
          <p:nvSpPr>
            <p:cNvPr id="20" name="TextBox 19">
              <a:extLst>
                <a:ext uri="{FF2B5EF4-FFF2-40B4-BE49-F238E27FC236}">
                  <a16:creationId xmlns:a16="http://schemas.microsoft.com/office/drawing/2014/main" id="{1AFF1849-8356-4D5C-82F2-94E6C9D29978}"/>
                </a:ext>
              </a:extLst>
            </p:cNvPr>
            <p:cNvSpPr txBox="1"/>
            <p:nvPr/>
          </p:nvSpPr>
          <p:spPr>
            <a:xfrm>
              <a:off x="-460976" y="1339726"/>
              <a:ext cx="4226290" cy="4339650"/>
            </a:xfrm>
            <a:prstGeom prst="rect">
              <a:avLst/>
            </a:prstGeom>
            <a:noFill/>
          </p:spPr>
          <p:txBody>
            <a:bodyPr wrap="square" rtlCol="0">
              <a:spAutoFit/>
            </a:bodyPr>
            <a:lstStyle/>
            <a:p>
              <a:r>
                <a:rPr lang="en-IN" u="sng" dirty="0">
                  <a:solidFill>
                    <a:schemeClr val="accent3">
                      <a:lumMod val="20000"/>
                      <a:lumOff val="80000"/>
                    </a:schemeClr>
                  </a:solidFill>
                </a:rPr>
                <a:t>Linguistic Approaches:-</a:t>
              </a:r>
              <a:r>
                <a:rPr lang="en-IN" dirty="0">
                  <a:solidFill>
                    <a:schemeClr val="accent3">
                      <a:lumMod val="20000"/>
                      <a:lumOff val="80000"/>
                    </a:schemeClr>
                  </a:solidFill>
                </a:rPr>
                <a:t> </a:t>
              </a:r>
              <a:r>
                <a:rPr lang="en-IN" dirty="0"/>
                <a:t>It is used to look for such instance of leakage found in the content of message.</a:t>
              </a:r>
              <a:endParaRPr lang="en-IN" sz="1200" dirty="0"/>
            </a:p>
            <a:p>
              <a:br>
                <a:rPr lang="en-IN" sz="1200" dirty="0"/>
              </a:br>
              <a:r>
                <a:rPr lang="en-IN" u="sng" dirty="0">
                  <a:solidFill>
                    <a:schemeClr val="accent3">
                      <a:lumMod val="20000"/>
                      <a:lumOff val="80000"/>
                    </a:schemeClr>
                  </a:solidFill>
                </a:rPr>
                <a:t>Deep Syntax:-</a:t>
              </a:r>
              <a:r>
                <a:rPr lang="en-IN" dirty="0">
                  <a:solidFill>
                    <a:schemeClr val="accent3">
                      <a:lumMod val="20000"/>
                      <a:lumOff val="80000"/>
                    </a:schemeClr>
                  </a:solidFill>
                </a:rPr>
                <a:t> </a:t>
              </a:r>
              <a:r>
                <a:rPr lang="en-IN" dirty="0"/>
                <a:t>Sentences are transformed to a set of rewrite rules to describe syntax structures.</a:t>
              </a:r>
              <a:endParaRPr lang="en-IN" sz="1200" dirty="0"/>
            </a:p>
            <a:p>
              <a:br>
                <a:rPr lang="en-IN" sz="1200" dirty="0"/>
              </a:br>
              <a:r>
                <a:rPr lang="en-IN" u="sng" dirty="0">
                  <a:solidFill>
                    <a:schemeClr val="accent3">
                      <a:lumMod val="20000"/>
                      <a:lumOff val="80000"/>
                    </a:schemeClr>
                  </a:solidFill>
                </a:rPr>
                <a:t>Semantic Analysis:-</a:t>
              </a:r>
              <a:r>
                <a:rPr lang="en-IN" dirty="0"/>
                <a:t>Signals of truthfulness have also been analysed and achieved by characterizing the degree of compatibility between a personal experience .</a:t>
              </a:r>
              <a:endParaRPr lang="en-US" altLang="ko-KR" sz="1200" dirty="0">
                <a:cs typeface="Arial" pitchFamily="34" charset="0"/>
              </a:endParaRPr>
            </a:p>
          </p:txBody>
        </p:sp>
      </p:grpSp>
      <p:grpSp>
        <p:nvGrpSpPr>
          <p:cNvPr id="21" name="Group 20">
            <a:extLst>
              <a:ext uri="{FF2B5EF4-FFF2-40B4-BE49-F238E27FC236}">
                <a16:creationId xmlns:a16="http://schemas.microsoft.com/office/drawing/2014/main" id="{6F1C7E96-E32A-41F7-B85E-A5014D9C4843}"/>
              </a:ext>
            </a:extLst>
          </p:cNvPr>
          <p:cNvGrpSpPr/>
          <p:nvPr/>
        </p:nvGrpSpPr>
        <p:grpSpPr>
          <a:xfrm>
            <a:off x="372238" y="2859245"/>
            <a:ext cx="3514966" cy="440992"/>
            <a:chOff x="-475010" y="1114178"/>
            <a:chExt cx="3585914" cy="440992"/>
          </a:xfrm>
        </p:grpSpPr>
        <p:sp>
          <p:nvSpPr>
            <p:cNvPr id="22" name="TextBox 21">
              <a:extLst>
                <a:ext uri="{FF2B5EF4-FFF2-40B4-BE49-F238E27FC236}">
                  <a16:creationId xmlns:a16="http://schemas.microsoft.com/office/drawing/2014/main" id="{E65873EB-7D91-45D0-A892-0DF3EA3A16E6}"/>
                </a:ext>
              </a:extLst>
            </p:cNvPr>
            <p:cNvSpPr txBox="1"/>
            <p:nvPr/>
          </p:nvSpPr>
          <p:spPr>
            <a:xfrm>
              <a:off x="-475010" y="1114178"/>
              <a:ext cx="3584915" cy="307777"/>
            </a:xfrm>
            <a:prstGeom prst="rect">
              <a:avLst/>
            </a:prstGeom>
            <a:noFill/>
          </p:spPr>
          <p:txBody>
            <a:bodyPr wrap="square" rtlCol="0" anchor="ctr">
              <a:spAutoFit/>
            </a:bodyPr>
            <a:lstStyle/>
            <a:p>
              <a:pPr algn="r"/>
              <a:endParaRPr lang="ko-KR" altLang="en-US" sz="1400" b="1" dirty="0">
                <a:cs typeface="Arial" pitchFamily="34" charset="0"/>
              </a:endParaRPr>
            </a:p>
          </p:txBody>
        </p:sp>
        <p:sp>
          <p:nvSpPr>
            <p:cNvPr id="23" name="TextBox 22">
              <a:extLst>
                <a:ext uri="{FF2B5EF4-FFF2-40B4-BE49-F238E27FC236}">
                  <a16:creationId xmlns:a16="http://schemas.microsoft.com/office/drawing/2014/main" id="{E9B43E9C-0C90-4A57-89C9-302533EBCA0D}"/>
                </a:ext>
              </a:extLst>
            </p:cNvPr>
            <p:cNvSpPr txBox="1"/>
            <p:nvPr/>
          </p:nvSpPr>
          <p:spPr>
            <a:xfrm>
              <a:off x="-460977" y="1339726"/>
              <a:ext cx="3571881" cy="215444"/>
            </a:xfrm>
            <a:prstGeom prst="rect">
              <a:avLst/>
            </a:prstGeom>
            <a:noFill/>
          </p:spPr>
          <p:txBody>
            <a:bodyPr wrap="square" rtlCol="0">
              <a:spAutoFit/>
            </a:bodyPr>
            <a:lstStyle/>
            <a:p>
              <a:pPr algn="r"/>
              <a:endParaRPr lang="en-US" altLang="ko-KR" sz="800" dirty="0">
                <a:cs typeface="Arial" pitchFamily="34" charset="0"/>
              </a:endParaRPr>
            </a:p>
          </p:txBody>
        </p:sp>
      </p:grpSp>
      <p:grpSp>
        <p:nvGrpSpPr>
          <p:cNvPr id="24" name="Group 23">
            <a:extLst>
              <a:ext uri="{FF2B5EF4-FFF2-40B4-BE49-F238E27FC236}">
                <a16:creationId xmlns:a16="http://schemas.microsoft.com/office/drawing/2014/main" id="{85A37397-8980-493E-B21D-8001732148C7}"/>
              </a:ext>
            </a:extLst>
          </p:cNvPr>
          <p:cNvGrpSpPr/>
          <p:nvPr/>
        </p:nvGrpSpPr>
        <p:grpSpPr>
          <a:xfrm>
            <a:off x="836606" y="3837295"/>
            <a:ext cx="3513989" cy="487158"/>
            <a:chOff x="-475010" y="1129567"/>
            <a:chExt cx="4241713" cy="487158"/>
          </a:xfrm>
        </p:grpSpPr>
        <p:sp>
          <p:nvSpPr>
            <p:cNvPr id="25" name="TextBox 24">
              <a:extLst>
                <a:ext uri="{FF2B5EF4-FFF2-40B4-BE49-F238E27FC236}">
                  <a16:creationId xmlns:a16="http://schemas.microsoft.com/office/drawing/2014/main" id="{F067DA9F-8521-475D-9DAA-9C31BC29EB4E}"/>
                </a:ext>
              </a:extLst>
            </p:cNvPr>
            <p:cNvSpPr txBox="1"/>
            <p:nvPr/>
          </p:nvSpPr>
          <p:spPr>
            <a:xfrm>
              <a:off x="-475010" y="1129567"/>
              <a:ext cx="4241713" cy="276999"/>
            </a:xfrm>
            <a:prstGeom prst="rect">
              <a:avLst/>
            </a:prstGeom>
            <a:noFill/>
          </p:spPr>
          <p:txBody>
            <a:bodyPr wrap="square" rtlCol="0" anchor="ctr">
              <a:spAutoFit/>
            </a:bodyPr>
            <a:lstStyle/>
            <a:p>
              <a:pPr algn="r"/>
              <a:endParaRPr lang="ko-KR" altLang="en-US" sz="1200" b="1" dirty="0">
                <a:cs typeface="Arial" pitchFamily="34" charset="0"/>
              </a:endParaRPr>
            </a:p>
          </p:txBody>
        </p:sp>
        <p:sp>
          <p:nvSpPr>
            <p:cNvPr id="26" name="TextBox 25">
              <a:extLst>
                <a:ext uri="{FF2B5EF4-FFF2-40B4-BE49-F238E27FC236}">
                  <a16:creationId xmlns:a16="http://schemas.microsoft.com/office/drawing/2014/main" id="{36F0D441-A6A9-4BF1-A071-13984E58B105}"/>
                </a:ext>
              </a:extLst>
            </p:cNvPr>
            <p:cNvSpPr txBox="1"/>
            <p:nvPr/>
          </p:nvSpPr>
          <p:spPr>
            <a:xfrm>
              <a:off x="-460978" y="1339726"/>
              <a:ext cx="4226290" cy="276999"/>
            </a:xfrm>
            <a:prstGeom prst="rect">
              <a:avLst/>
            </a:prstGeom>
            <a:noFill/>
          </p:spPr>
          <p:txBody>
            <a:bodyPr wrap="square" rtlCol="0">
              <a:spAutoFit/>
            </a:bodyPr>
            <a:lstStyle/>
            <a:p>
              <a:pPr algn="r"/>
              <a:endParaRPr lang="en-US" altLang="ko-KR" sz="1200" dirty="0">
                <a:cs typeface="Arial" pitchFamily="34" charset="0"/>
              </a:endParaRPr>
            </a:p>
          </p:txBody>
        </p:sp>
      </p:grpSp>
      <p:grpSp>
        <p:nvGrpSpPr>
          <p:cNvPr id="27" name="Group 26">
            <a:extLst>
              <a:ext uri="{FF2B5EF4-FFF2-40B4-BE49-F238E27FC236}">
                <a16:creationId xmlns:a16="http://schemas.microsoft.com/office/drawing/2014/main" id="{B38B90E4-0DB4-4BD0-961F-F63B0351736E}"/>
              </a:ext>
            </a:extLst>
          </p:cNvPr>
          <p:cNvGrpSpPr/>
          <p:nvPr/>
        </p:nvGrpSpPr>
        <p:grpSpPr>
          <a:xfrm>
            <a:off x="1075565" y="4814025"/>
            <a:ext cx="3709642" cy="487158"/>
            <a:chOff x="-475010" y="1129567"/>
            <a:chExt cx="4241713" cy="487158"/>
          </a:xfrm>
        </p:grpSpPr>
        <p:sp>
          <p:nvSpPr>
            <p:cNvPr id="28" name="TextBox 27">
              <a:extLst>
                <a:ext uri="{FF2B5EF4-FFF2-40B4-BE49-F238E27FC236}">
                  <a16:creationId xmlns:a16="http://schemas.microsoft.com/office/drawing/2014/main" id="{91BB9D84-D7DA-4285-A25A-703D7F4C989D}"/>
                </a:ext>
              </a:extLst>
            </p:cNvPr>
            <p:cNvSpPr txBox="1"/>
            <p:nvPr/>
          </p:nvSpPr>
          <p:spPr>
            <a:xfrm>
              <a:off x="-475010" y="1129567"/>
              <a:ext cx="4241713" cy="276999"/>
            </a:xfrm>
            <a:prstGeom prst="rect">
              <a:avLst/>
            </a:prstGeom>
            <a:noFill/>
          </p:spPr>
          <p:txBody>
            <a:bodyPr wrap="square" rtlCol="0" anchor="ctr">
              <a:spAutoFit/>
            </a:bodyPr>
            <a:lstStyle/>
            <a:p>
              <a:pPr algn="r"/>
              <a:endParaRPr lang="ko-KR" altLang="en-US" sz="1200" b="1" dirty="0">
                <a:cs typeface="Arial" pitchFamily="34" charset="0"/>
              </a:endParaRPr>
            </a:p>
          </p:txBody>
        </p:sp>
        <p:sp>
          <p:nvSpPr>
            <p:cNvPr id="29" name="TextBox 28">
              <a:extLst>
                <a:ext uri="{FF2B5EF4-FFF2-40B4-BE49-F238E27FC236}">
                  <a16:creationId xmlns:a16="http://schemas.microsoft.com/office/drawing/2014/main" id="{FA5F4A77-7130-4500-B9AC-C898CC926D80}"/>
                </a:ext>
              </a:extLst>
            </p:cNvPr>
            <p:cNvSpPr txBox="1"/>
            <p:nvPr/>
          </p:nvSpPr>
          <p:spPr>
            <a:xfrm>
              <a:off x="-460977" y="1339726"/>
              <a:ext cx="4226290" cy="276999"/>
            </a:xfrm>
            <a:prstGeom prst="rect">
              <a:avLst/>
            </a:prstGeom>
            <a:noFill/>
          </p:spPr>
          <p:txBody>
            <a:bodyPr wrap="square" rtlCol="0">
              <a:spAutoFit/>
            </a:bodyPr>
            <a:lstStyle/>
            <a:p>
              <a:pPr algn="r"/>
              <a:endParaRPr lang="en-US" altLang="ko-KR" sz="1200" dirty="0">
                <a:cs typeface="Arial" pitchFamily="34" charset="0"/>
              </a:endParaRPr>
            </a:p>
          </p:txBody>
        </p:sp>
      </p:grpSp>
      <p:sp>
        <p:nvSpPr>
          <p:cNvPr id="30" name="Text Placeholder 1">
            <a:extLst>
              <a:ext uri="{FF2B5EF4-FFF2-40B4-BE49-F238E27FC236}">
                <a16:creationId xmlns:a16="http://schemas.microsoft.com/office/drawing/2014/main" id="{082ECF14-82CD-49AC-8FD4-3AB1D8701C18}"/>
              </a:ext>
            </a:extLst>
          </p:cNvPr>
          <p:cNvSpPr txBox="1">
            <a:spLocks/>
          </p:cNvSpPr>
          <p:nvPr/>
        </p:nvSpPr>
        <p:spPr>
          <a:xfrm>
            <a:off x="30017" y="452452"/>
            <a:ext cx="11573197" cy="724247"/>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System Analysis and Design</a:t>
            </a:r>
          </a:p>
        </p:txBody>
      </p:sp>
      <p:sp>
        <p:nvSpPr>
          <p:cNvPr id="31" name="Rectangle 30">
            <a:extLst>
              <a:ext uri="{FF2B5EF4-FFF2-40B4-BE49-F238E27FC236}">
                <a16:creationId xmlns:a16="http://schemas.microsoft.com/office/drawing/2014/main" id="{A7D21AEB-7EB6-44B1-96A7-C3CB2BDAEB31}"/>
              </a:ext>
            </a:extLst>
          </p:cNvPr>
          <p:cNvSpPr/>
          <p:nvPr/>
        </p:nvSpPr>
        <p:spPr>
          <a:xfrm>
            <a:off x="7404421" y="1582340"/>
            <a:ext cx="4772604" cy="3785652"/>
          </a:xfrm>
          <a:prstGeom prst="rect">
            <a:avLst/>
          </a:prstGeom>
        </p:spPr>
        <p:txBody>
          <a:bodyPr wrap="square">
            <a:spAutoFit/>
          </a:bodyPr>
          <a:lstStyle/>
          <a:p>
            <a:br>
              <a:rPr lang="en-IN" dirty="0"/>
            </a:br>
            <a:r>
              <a:rPr lang="en-IN" dirty="0">
                <a:solidFill>
                  <a:srgbClr val="FF0000"/>
                </a:solidFill>
                <a:latin typeface="Lato"/>
              </a:rPr>
              <a:t> </a:t>
            </a:r>
            <a:r>
              <a:rPr lang="en-IN" sz="2400" dirty="0">
                <a:latin typeface="Lato"/>
              </a:rPr>
              <a:t>Uses and Roles:-</a:t>
            </a:r>
          </a:p>
          <a:p>
            <a:endParaRPr lang="en-IN" dirty="0"/>
          </a:p>
          <a:p>
            <a:r>
              <a:rPr lang="en-IN" dirty="0">
                <a:solidFill>
                  <a:schemeClr val="accent3">
                    <a:lumMod val="20000"/>
                    <a:lumOff val="80000"/>
                  </a:schemeClr>
                </a:solidFill>
              </a:rPr>
              <a:t>Tester:- Tester</a:t>
            </a:r>
            <a:r>
              <a:rPr lang="en-IN" dirty="0"/>
              <a:t> used to test fake predictor program at each stage</a:t>
            </a:r>
            <a:br>
              <a:rPr lang="en-IN" dirty="0"/>
            </a:br>
            <a:endParaRPr lang="en-IN" dirty="0">
              <a:solidFill>
                <a:srgbClr val="FFFFFF"/>
              </a:solidFill>
              <a:latin typeface="Lato"/>
            </a:endParaRPr>
          </a:p>
          <a:p>
            <a:r>
              <a:rPr lang="en-IN" dirty="0">
                <a:solidFill>
                  <a:schemeClr val="accent3">
                    <a:lumMod val="20000"/>
                    <a:lumOff val="80000"/>
                  </a:schemeClr>
                </a:solidFill>
              </a:rPr>
              <a:t>Developer:- Developer </a:t>
            </a:r>
            <a:r>
              <a:rPr lang="en-IN" dirty="0"/>
              <a:t>is a individual who develops and builds the software.</a:t>
            </a:r>
          </a:p>
          <a:p>
            <a:endParaRPr lang="en-IN" dirty="0"/>
          </a:p>
          <a:p>
            <a:r>
              <a:rPr lang="en-IN" dirty="0">
                <a:solidFill>
                  <a:schemeClr val="accent3">
                    <a:lumMod val="20000"/>
                    <a:lumOff val="80000"/>
                  </a:schemeClr>
                </a:solidFill>
              </a:rPr>
              <a:t>System Analyst</a:t>
            </a:r>
            <a:r>
              <a:rPr lang="en-IN" dirty="0"/>
              <a:t>:- System Analyst is forming and grouping of data done by System Analyst.</a:t>
            </a:r>
            <a:br>
              <a:rPr lang="en-IN" dirty="0"/>
            </a:br>
            <a:endParaRPr lang="en-IN" dirty="0"/>
          </a:p>
        </p:txBody>
      </p:sp>
    </p:spTree>
    <p:extLst>
      <p:ext uri="{BB962C8B-B14F-4D97-AF65-F5344CB8AC3E}">
        <p14:creationId xmlns:p14="http://schemas.microsoft.com/office/powerpoint/2010/main" val="259772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657293D-0645-4E54-BA5F-A6CF0F0D9B3A}"/>
              </a:ext>
            </a:extLst>
          </p:cNvPr>
          <p:cNvSpPr/>
          <p:nvPr/>
        </p:nvSpPr>
        <p:spPr>
          <a:xfrm>
            <a:off x="0" y="2542036"/>
            <a:ext cx="12192000" cy="4315964"/>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nvGrpSpPr>
          <p:cNvPr id="20" name="Group 19">
            <a:extLst>
              <a:ext uri="{FF2B5EF4-FFF2-40B4-BE49-F238E27FC236}">
                <a16:creationId xmlns:a16="http://schemas.microsoft.com/office/drawing/2014/main" id="{D1FC0FAC-E997-4EB6-A70A-B4E1F65A26A8}"/>
              </a:ext>
            </a:extLst>
          </p:cNvPr>
          <p:cNvGrpSpPr/>
          <p:nvPr/>
        </p:nvGrpSpPr>
        <p:grpSpPr>
          <a:xfrm>
            <a:off x="986554" y="3162300"/>
            <a:ext cx="5043698" cy="4031873"/>
            <a:chOff x="-2101385" y="327824"/>
            <a:chExt cx="5485731" cy="5027476"/>
          </a:xfrm>
        </p:grpSpPr>
        <p:sp>
          <p:nvSpPr>
            <p:cNvPr id="21" name="TextBox 20">
              <a:extLst>
                <a:ext uri="{FF2B5EF4-FFF2-40B4-BE49-F238E27FC236}">
                  <a16:creationId xmlns:a16="http://schemas.microsoft.com/office/drawing/2014/main" id="{FEDE10B2-9815-457C-A34E-07278962AA81}"/>
                </a:ext>
              </a:extLst>
            </p:cNvPr>
            <p:cNvSpPr txBox="1"/>
            <p:nvPr/>
          </p:nvSpPr>
          <p:spPr>
            <a:xfrm>
              <a:off x="-475010" y="1129567"/>
              <a:ext cx="3859356" cy="276999"/>
            </a:xfrm>
            <a:prstGeom prst="rect">
              <a:avLst/>
            </a:prstGeom>
            <a:noFill/>
          </p:spPr>
          <p:txBody>
            <a:bodyPr wrap="square" rtlCol="0" anchor="ctr">
              <a:spAutoFit/>
            </a:bodyPr>
            <a:lstStyle/>
            <a:p>
              <a:pPr algn="ct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id="{35490A3F-C21C-449C-AC90-2FDF6AE697E5}"/>
                </a:ext>
              </a:extLst>
            </p:cNvPr>
            <p:cNvSpPr txBox="1"/>
            <p:nvPr/>
          </p:nvSpPr>
          <p:spPr>
            <a:xfrm>
              <a:off x="-2101385" y="327824"/>
              <a:ext cx="4832784" cy="5027476"/>
            </a:xfrm>
            <a:prstGeom prst="rect">
              <a:avLst/>
            </a:prstGeom>
            <a:noFill/>
          </p:spPr>
          <p:txBody>
            <a:bodyPr wrap="square" rtlCol="0">
              <a:spAutoFit/>
            </a:bodyPr>
            <a:lstStyle/>
            <a:p>
              <a:r>
                <a:rPr lang="en-IN" sz="3200" dirty="0">
                  <a:solidFill>
                    <a:schemeClr val="accent1">
                      <a:lumMod val="20000"/>
                      <a:lumOff val="80000"/>
                    </a:schemeClr>
                  </a:solidFill>
                </a:rPr>
                <a:t>3.  Product Perspective:-</a:t>
              </a:r>
            </a:p>
            <a:p>
              <a:br>
                <a:rPr lang="en-IN" dirty="0"/>
              </a:br>
              <a:r>
                <a:rPr lang="en-IN" sz="2400" dirty="0"/>
                <a:t>The explosive  growth of fake news its erosion to democracy,justice and public trust increased the demand for fake news detection.</a:t>
              </a:r>
            </a:p>
            <a:p>
              <a:br>
                <a:rPr lang="en-IN" dirty="0"/>
              </a:br>
              <a:endParaRPr lang="en-US" altLang="ko-KR" sz="1200"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26310D89-7E8E-4E61-A47B-ABAE1DAA237A}"/>
              </a:ext>
            </a:extLst>
          </p:cNvPr>
          <p:cNvSpPr txBox="1"/>
          <p:nvPr/>
        </p:nvSpPr>
        <p:spPr>
          <a:xfrm>
            <a:off x="6416473" y="3014901"/>
            <a:ext cx="4788972" cy="3570208"/>
          </a:xfrm>
          <a:prstGeom prst="rect">
            <a:avLst/>
          </a:prstGeom>
          <a:noFill/>
        </p:spPr>
        <p:txBody>
          <a:bodyPr wrap="square" rtlCol="0" anchor="ctr">
            <a:spAutoFit/>
          </a:bodyPr>
          <a:lstStyle/>
          <a:p>
            <a:r>
              <a:rPr lang="en-IN" dirty="0">
                <a:solidFill>
                  <a:schemeClr val="accent2">
                    <a:lumMod val="20000"/>
                    <a:lumOff val="80000"/>
                  </a:schemeClr>
                </a:solidFill>
              </a:rPr>
              <a:t>4 . User Characteristics:-</a:t>
            </a:r>
          </a:p>
          <a:p>
            <a:endParaRPr lang="en-IN" dirty="0">
              <a:solidFill>
                <a:schemeClr val="accent2">
                  <a:lumMod val="20000"/>
                  <a:lumOff val="80000"/>
                </a:schemeClr>
              </a:solidFill>
            </a:endParaRPr>
          </a:p>
          <a:p>
            <a:r>
              <a:rPr lang="en-IN" dirty="0"/>
              <a:t>User should have basic knowledge of computer and giving input and understanding output.</a:t>
            </a:r>
          </a:p>
          <a:p>
            <a:endParaRPr lang="en-IN" dirty="0"/>
          </a:p>
          <a:p>
            <a:r>
              <a:rPr lang="en-IN" sz="2000" dirty="0">
                <a:solidFill>
                  <a:schemeClr val="accent2">
                    <a:lumMod val="20000"/>
                    <a:lumOff val="80000"/>
                  </a:schemeClr>
                </a:solidFill>
              </a:rPr>
              <a:t>5.Assumption:-</a:t>
            </a:r>
          </a:p>
          <a:p>
            <a:endParaRPr lang="en-IN" sz="2000" dirty="0">
              <a:solidFill>
                <a:schemeClr val="accent1">
                  <a:lumMod val="60000"/>
                  <a:lumOff val="40000"/>
                </a:schemeClr>
              </a:solidFill>
            </a:endParaRPr>
          </a:p>
          <a:p>
            <a:r>
              <a:rPr lang="en-IN" dirty="0"/>
              <a:t>Due to the exponential growth of information online,it is become impossible to decipher the true or false.</a:t>
            </a:r>
          </a:p>
          <a:p>
            <a:br>
              <a:rPr lang="en-IN" sz="1200" dirty="0"/>
            </a:b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C2824616-415F-44D8-9779-8DA8CD8CBFDB}"/>
              </a:ext>
            </a:extLst>
          </p:cNvPr>
          <p:cNvSpPr txBox="1"/>
          <p:nvPr/>
        </p:nvSpPr>
        <p:spPr>
          <a:xfrm>
            <a:off x="8669499" y="5608627"/>
            <a:ext cx="2535947" cy="276999"/>
          </a:xfrm>
          <a:prstGeom prst="rect">
            <a:avLst/>
          </a:prstGeom>
          <a:noFill/>
        </p:spPr>
        <p:txBody>
          <a:bodyPr wrap="square" rtlCol="0">
            <a:spAutoFit/>
          </a:bodyPr>
          <a:lstStyle/>
          <a:p>
            <a:pPr algn="ctr"/>
            <a:endParaRPr lang="en-US" altLang="ko-KR"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A86E9609-7A66-4097-B2C7-91FA4D92AA06}"/>
              </a:ext>
            </a:extLst>
          </p:cNvPr>
          <p:cNvSpPr txBox="1"/>
          <p:nvPr/>
        </p:nvSpPr>
        <p:spPr>
          <a:xfrm>
            <a:off x="3379122" y="347217"/>
            <a:ext cx="6191673" cy="2308324"/>
          </a:xfrm>
          <a:prstGeom prst="rect">
            <a:avLst/>
          </a:prstGeom>
          <a:noFill/>
        </p:spPr>
        <p:txBody>
          <a:bodyPr wrap="square" rtlCol="0" anchor="ctr">
            <a:spAutoFit/>
          </a:bodyPr>
          <a:lstStyle/>
          <a:p>
            <a:r>
              <a:rPr lang="en-IN" sz="3600" dirty="0"/>
              <a:t>Software Requirement Specification</a:t>
            </a:r>
          </a:p>
          <a:p>
            <a:br>
              <a:rPr lang="en-IN" sz="3600" dirty="0">
                <a:solidFill>
                  <a:schemeClr val="bg1"/>
                </a:solidFill>
              </a:rPr>
            </a:br>
            <a:endParaRPr lang="ko-KR" altLang="en-US" sz="3600" dirty="0">
              <a:solidFill>
                <a:schemeClr val="bg1"/>
              </a:solidFill>
              <a:cs typeface="Arial" pitchFamily="34" charset="0"/>
            </a:endParaRPr>
          </a:p>
        </p:txBody>
      </p:sp>
    </p:spTree>
    <p:extLst>
      <p:ext uri="{BB962C8B-B14F-4D97-AF65-F5344CB8AC3E}">
        <p14:creationId xmlns:p14="http://schemas.microsoft.com/office/powerpoint/2010/main" val="143006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ED27A-722D-4F2C-B31A-EC8ACECAD439}"/>
              </a:ext>
            </a:extLst>
          </p:cNvPr>
          <p:cNvSpPr/>
          <p:nvPr/>
        </p:nvSpPr>
        <p:spPr>
          <a:xfrm>
            <a:off x="0" y="567770"/>
            <a:ext cx="506838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Box 4">
            <a:extLst>
              <a:ext uri="{FF2B5EF4-FFF2-40B4-BE49-F238E27FC236}">
                <a16:creationId xmlns:a16="http://schemas.microsoft.com/office/drawing/2014/main" id="{B765FB62-1F9A-4145-8F0F-5B190A7B8256}"/>
              </a:ext>
            </a:extLst>
          </p:cNvPr>
          <p:cNvSpPr txBox="1"/>
          <p:nvPr/>
        </p:nvSpPr>
        <p:spPr>
          <a:xfrm>
            <a:off x="5759094" y="1556227"/>
            <a:ext cx="4822166" cy="646331"/>
          </a:xfrm>
          <a:prstGeom prst="rect">
            <a:avLst/>
          </a:prstGeom>
          <a:noFill/>
        </p:spPr>
        <p:txBody>
          <a:bodyPr wrap="square" rtlCol="0">
            <a:spAutoFit/>
          </a:bodyPr>
          <a:lstStyle/>
          <a:p>
            <a:pPr algn="r"/>
            <a:r>
              <a:rPr lang="en-US" altLang="ko-KR" sz="3600" dirty="0">
                <a:cs typeface="Arial" pitchFamily="34" charset="0"/>
              </a:rPr>
              <a:t>Future Scope</a:t>
            </a:r>
          </a:p>
        </p:txBody>
      </p:sp>
      <p:sp>
        <p:nvSpPr>
          <p:cNvPr id="6" name="TextBox 5">
            <a:extLst>
              <a:ext uri="{FF2B5EF4-FFF2-40B4-BE49-F238E27FC236}">
                <a16:creationId xmlns:a16="http://schemas.microsoft.com/office/drawing/2014/main" id="{7E4652AB-C2A6-419A-B765-D4B16E9048A1}"/>
              </a:ext>
            </a:extLst>
          </p:cNvPr>
          <p:cNvSpPr txBox="1"/>
          <p:nvPr/>
        </p:nvSpPr>
        <p:spPr>
          <a:xfrm>
            <a:off x="6822503" y="4840850"/>
            <a:ext cx="4822165"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1913C8C0-8FB8-409F-8035-C61D9024AD22}"/>
              </a:ext>
            </a:extLst>
          </p:cNvPr>
          <p:cNvSpPr txBox="1"/>
          <p:nvPr/>
        </p:nvSpPr>
        <p:spPr>
          <a:xfrm>
            <a:off x="6775094" y="592821"/>
            <a:ext cx="3018374" cy="526041"/>
          </a:xfrm>
          <a:prstGeom prst="rect">
            <a:avLst/>
          </a:prstGeom>
          <a:noFill/>
        </p:spPr>
        <p:txBody>
          <a:bodyPr wrap="square" rtlCol="0">
            <a:spAutoFit/>
          </a:bodyPr>
          <a:lstStyle/>
          <a:p>
            <a:pPr algn="r">
              <a:lnSpc>
                <a:spcPct val="110000"/>
              </a:lnSpc>
            </a:pPr>
            <a:endParaRPr lang="en-US" altLang="ko-KR" sz="2800" b="1" dirty="0">
              <a:solidFill>
                <a:schemeClr val="tx1">
                  <a:lumMod val="75000"/>
                  <a:lumOff val="25000"/>
                </a:schemeClr>
              </a:solidFill>
              <a:cs typeface="Arial" pitchFamily="34" charset="0"/>
            </a:endParaRPr>
          </a:p>
        </p:txBody>
      </p:sp>
      <p:pic>
        <p:nvPicPr>
          <p:cNvPr id="12" name="Picture Placeholder 11">
            <a:extLst>
              <a:ext uri="{FF2B5EF4-FFF2-40B4-BE49-F238E27FC236}">
                <a16:creationId xmlns:a16="http://schemas.microsoft.com/office/drawing/2014/main" id="{645E9E45-BAC0-4163-BCA3-1DB7680CE18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925" b="1925"/>
          <a:stretch>
            <a:fillRect/>
          </a:stretch>
        </p:blipFill>
        <p:spPr>
          <a:xfrm>
            <a:off x="146050" y="2416175"/>
            <a:ext cx="4502150" cy="2424113"/>
          </a:xfrm>
        </p:spPr>
      </p:pic>
      <p:sp>
        <p:nvSpPr>
          <p:cNvPr id="2" name="Rectangle 1">
            <a:extLst>
              <a:ext uri="{FF2B5EF4-FFF2-40B4-BE49-F238E27FC236}">
                <a16:creationId xmlns:a16="http://schemas.microsoft.com/office/drawing/2014/main" id="{A62E1856-BF8C-4D6C-A2C8-A6B2928EB749}"/>
              </a:ext>
            </a:extLst>
          </p:cNvPr>
          <p:cNvSpPr/>
          <p:nvPr/>
        </p:nvSpPr>
        <p:spPr>
          <a:xfrm>
            <a:off x="5373363" y="3189238"/>
            <a:ext cx="6455780" cy="3970318"/>
          </a:xfrm>
          <a:prstGeom prst="rect">
            <a:avLst/>
          </a:prstGeom>
        </p:spPr>
        <p:txBody>
          <a:bodyPr wrap="square">
            <a:spAutoFit/>
          </a:bodyPr>
          <a:lstStyle/>
          <a:p>
            <a:r>
              <a:rPr lang="en-IN" sz="2400" dirty="0">
                <a:solidFill>
                  <a:srgbClr val="FFFFFF"/>
                </a:solidFill>
                <a:latin typeface="Lato"/>
              </a:rPr>
              <a:t>Fake News Recongition FutureScope is </a:t>
            </a:r>
            <a:endParaRPr lang="en-IN" sz="2400" dirty="0"/>
          </a:p>
          <a:p>
            <a:r>
              <a:rPr lang="en-IN" sz="2400" dirty="0">
                <a:solidFill>
                  <a:srgbClr val="FFFFFF"/>
                </a:solidFill>
                <a:latin typeface="Lato"/>
              </a:rPr>
              <a:t>very wide because it is able to detect different kind of fake news (Social News article,Whatsapp, FaceBook Email) which are very big problem future many companies and news centre are going to use this technology for their uses . Social Networking Sites also used this technology for the safety of their sites .</a:t>
            </a:r>
            <a:endParaRPr lang="en-IN" sz="2400" dirty="0"/>
          </a:p>
          <a:p>
            <a:br>
              <a:rPr lang="en-IN" dirty="0"/>
            </a:br>
            <a:endParaRPr lang="en-IN" dirty="0"/>
          </a:p>
        </p:txBody>
      </p:sp>
    </p:spTree>
    <p:extLst>
      <p:ext uri="{BB962C8B-B14F-4D97-AF65-F5344CB8AC3E}">
        <p14:creationId xmlns:p14="http://schemas.microsoft.com/office/powerpoint/2010/main" val="206245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C0C63A74-2417-4395-9136-38D0C259F51D}"/>
              </a:ext>
            </a:extLst>
          </p:cNvPr>
          <p:cNvSpPr txBox="1">
            <a:spLocks/>
          </p:cNvSpPr>
          <p:nvPr/>
        </p:nvSpPr>
        <p:spPr>
          <a:xfrm>
            <a:off x="6597206" y="743087"/>
            <a:ext cx="3790131"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110000"/>
              </a:lnSpc>
            </a:pPr>
            <a:r>
              <a:rPr lang="en-US" altLang="ko-KR" sz="3600" dirty="0">
                <a:solidFill>
                  <a:schemeClr val="tx1"/>
                </a:solidFill>
                <a:cs typeface="Arial" pitchFamily="34" charset="0"/>
              </a:rPr>
              <a:t>Conclusion</a:t>
            </a:r>
          </a:p>
        </p:txBody>
      </p:sp>
      <p:sp>
        <p:nvSpPr>
          <p:cNvPr id="9" name="TextBox 8">
            <a:extLst>
              <a:ext uri="{FF2B5EF4-FFF2-40B4-BE49-F238E27FC236}">
                <a16:creationId xmlns:a16="http://schemas.microsoft.com/office/drawing/2014/main" id="{06E1BF3A-FF15-44B1-8D71-4EFA052AEF5C}"/>
              </a:ext>
            </a:extLst>
          </p:cNvPr>
          <p:cNvSpPr txBox="1"/>
          <p:nvPr/>
        </p:nvSpPr>
        <p:spPr>
          <a:xfrm>
            <a:off x="0" y="1"/>
            <a:ext cx="1190892" cy="1015663"/>
          </a:xfrm>
          <a:prstGeom prst="rect">
            <a:avLst/>
          </a:prstGeom>
          <a:solidFill>
            <a:schemeClr val="bg1">
              <a:lumMod val="85000"/>
            </a:schemeClr>
          </a:solidFill>
        </p:spPr>
        <p:txBody>
          <a:bodyPr wrap="square" lIns="108000" rIns="108000" rtlCol="0">
            <a:spAutoFit/>
          </a:bodyPr>
          <a:lstStyle/>
          <a:p>
            <a:pPr algn="ctr"/>
            <a:r>
              <a:rPr lang="en-US" altLang="ko-KR" sz="6000" b="1" dirty="0">
                <a:solidFill>
                  <a:schemeClr val="tx1">
                    <a:lumMod val="95000"/>
                    <a:lumOff val="5000"/>
                  </a:schemeClr>
                </a:solidFill>
                <a:cs typeface="Arial" pitchFamily="34" charset="0"/>
              </a:rPr>
              <a:t>0</a:t>
            </a:r>
            <a:endParaRPr lang="ko-KR" altLang="en-US" sz="6000" b="1" dirty="0">
              <a:solidFill>
                <a:schemeClr val="tx1">
                  <a:lumMod val="95000"/>
                  <a:lumOff val="5000"/>
                </a:schemeClr>
              </a:solidFill>
              <a:cs typeface="Arial" pitchFamily="34" charset="0"/>
            </a:endParaRPr>
          </a:p>
        </p:txBody>
      </p:sp>
      <p:sp>
        <p:nvSpPr>
          <p:cNvPr id="2" name="직사각형 1">
            <a:extLst>
              <a:ext uri="{FF2B5EF4-FFF2-40B4-BE49-F238E27FC236}">
                <a16:creationId xmlns:a16="http://schemas.microsoft.com/office/drawing/2014/main" id="{F8E5BD68-62C8-4833-8C81-D3AFE66BE127}"/>
              </a:ext>
            </a:extLst>
          </p:cNvPr>
          <p:cNvSpPr/>
          <p:nvPr/>
        </p:nvSpPr>
        <p:spPr>
          <a:xfrm>
            <a:off x="7148748" y="2645831"/>
            <a:ext cx="4343400" cy="1938992"/>
          </a:xfrm>
          <a:prstGeom prst="rect">
            <a:avLst/>
          </a:prstGeom>
        </p:spPr>
        <p:txBody>
          <a:bodyPr wrap="square">
            <a:spAutoFit/>
          </a:bodyPr>
          <a:lstStyle/>
          <a:p>
            <a:r>
              <a:rPr lang="en-IN" sz="2400" dirty="0">
                <a:solidFill>
                  <a:schemeClr val="accent1">
                    <a:lumMod val="50000"/>
                  </a:schemeClr>
                </a:solidFill>
              </a:rPr>
              <a:t>At the end of time,you don't need to match any news paper,or browse any website for correct news by using this software.</a:t>
            </a:r>
          </a:p>
        </p:txBody>
      </p:sp>
      <p:pic>
        <p:nvPicPr>
          <p:cNvPr id="11" name="Picture Placeholder 10">
            <a:extLst>
              <a:ext uri="{FF2B5EF4-FFF2-40B4-BE49-F238E27FC236}">
                <a16:creationId xmlns:a16="http://schemas.microsoft.com/office/drawing/2014/main" id="{D1FA5593-3310-40AF-AD27-99665E3F0BAA}"/>
              </a:ext>
            </a:extLst>
          </p:cNvPr>
          <p:cNvPicPr>
            <a:picLocks noGrp="1" noChangeAspect="1"/>
          </p:cNvPicPr>
          <p:nvPr>
            <p:ph type="pic" idx="18"/>
          </p:nvPr>
        </p:nvPicPr>
        <p:blipFill>
          <a:blip r:embed="rId2">
            <a:extLst>
              <a:ext uri="{28A0092B-C50C-407E-A947-70E740481C1C}">
                <a14:useLocalDpi xmlns:a14="http://schemas.microsoft.com/office/drawing/2010/main" val="0"/>
              </a:ext>
            </a:extLst>
          </a:blip>
          <a:srcRect l="25111" r="25111"/>
          <a:stretch>
            <a:fillRect/>
          </a:stretch>
        </p:blipFill>
        <p:spPr/>
      </p:pic>
    </p:spTree>
    <p:extLst>
      <p:ext uri="{BB962C8B-B14F-4D97-AF65-F5344CB8AC3E}">
        <p14:creationId xmlns:p14="http://schemas.microsoft.com/office/powerpoint/2010/main" val="3841932368"/>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Cover and End Slide Master">
  <a:themeElements>
    <a:clrScheme name="2018-Education">
      <a:dk1>
        <a:sysClr val="windowText" lastClr="000000"/>
      </a:dk1>
      <a:lt1>
        <a:sysClr val="window" lastClr="FFFFFF"/>
      </a:lt1>
      <a:dk2>
        <a:srgbClr val="44546A"/>
      </a:dk2>
      <a:lt2>
        <a:srgbClr val="E7E6E6"/>
      </a:lt2>
      <a:accent1>
        <a:srgbClr val="FEB7D8"/>
      </a:accent1>
      <a:accent2>
        <a:srgbClr val="262626"/>
      </a:accent2>
      <a:accent3>
        <a:srgbClr val="FEB7D8"/>
      </a:accent3>
      <a:accent4>
        <a:srgbClr val="262626"/>
      </a:accent4>
      <a:accent5>
        <a:srgbClr val="FEB7D8"/>
      </a:accent5>
      <a:accent6>
        <a:srgbClr val="262626"/>
      </a:accent6>
      <a:hlink>
        <a:srgbClr val="D70265"/>
      </a:hlink>
      <a:folHlink>
        <a:srgbClr val="D7026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8-Education">
      <a:dk1>
        <a:sysClr val="windowText" lastClr="000000"/>
      </a:dk1>
      <a:lt1>
        <a:sysClr val="window" lastClr="FFFFFF"/>
      </a:lt1>
      <a:dk2>
        <a:srgbClr val="44546A"/>
      </a:dk2>
      <a:lt2>
        <a:srgbClr val="E7E6E6"/>
      </a:lt2>
      <a:accent1>
        <a:srgbClr val="FEB7D8"/>
      </a:accent1>
      <a:accent2>
        <a:srgbClr val="262626"/>
      </a:accent2>
      <a:accent3>
        <a:srgbClr val="FEB7D8"/>
      </a:accent3>
      <a:accent4>
        <a:srgbClr val="262626"/>
      </a:accent4>
      <a:accent5>
        <a:srgbClr val="FEB7D8"/>
      </a:accent5>
      <a:accent6>
        <a:srgbClr val="262626"/>
      </a:accent6>
      <a:hlink>
        <a:srgbClr val="3F3F3F"/>
      </a:hlink>
      <a:folHlink>
        <a:srgbClr val="3F3F3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8-Education">
      <a:dk1>
        <a:sysClr val="windowText" lastClr="000000"/>
      </a:dk1>
      <a:lt1>
        <a:sysClr val="window" lastClr="FFFFFF"/>
      </a:lt1>
      <a:dk2>
        <a:srgbClr val="44546A"/>
      </a:dk2>
      <a:lt2>
        <a:srgbClr val="E7E6E6"/>
      </a:lt2>
      <a:accent1>
        <a:srgbClr val="FEB7D8"/>
      </a:accent1>
      <a:accent2>
        <a:srgbClr val="262626"/>
      </a:accent2>
      <a:accent3>
        <a:srgbClr val="FEB7D8"/>
      </a:accent3>
      <a:accent4>
        <a:srgbClr val="262626"/>
      </a:accent4>
      <a:accent5>
        <a:srgbClr val="FEB7D8"/>
      </a:accent5>
      <a:accent6>
        <a:srgbClr val="262626"/>
      </a:accent6>
      <a:hlink>
        <a:srgbClr val="3F3F3F"/>
      </a:hlink>
      <a:folHlink>
        <a:srgbClr val="3F3F3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11116</TotalTime>
  <Words>715</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Calibri</vt:lpstr>
      <vt:lpstr>Century Gothic</vt:lpstr>
      <vt:lpstr>Lato</vt:lpstr>
      <vt:lpstr>Wingdings 3</vt:lpstr>
      <vt:lpstr>Cover and End Slide Master</vt:lpstr>
      <vt:lpstr>Contents Slide Master</vt:lpstr>
      <vt:lpstr>Section Break Slide Master</vt:lpstr>
      <vt:lpstr>Ion</vt:lpstr>
      <vt:lpstr>NEWS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ritik.2023mca1091</cp:lastModifiedBy>
  <cp:revision>210</cp:revision>
  <dcterms:created xsi:type="dcterms:W3CDTF">2018-04-24T17:14:44Z</dcterms:created>
  <dcterms:modified xsi:type="dcterms:W3CDTF">2022-01-13T13:37:35Z</dcterms:modified>
</cp:coreProperties>
</file>