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69" r:id="rId4"/>
    <p:sldId id="258" r:id="rId5"/>
    <p:sldId id="261" r:id="rId6"/>
    <p:sldId id="259" r:id="rId7"/>
    <p:sldId id="260" r:id="rId8"/>
    <p:sldId id="257" r:id="rId9"/>
    <p:sldId id="262" r:id="rId10"/>
    <p:sldId id="263" r:id="rId11"/>
    <p:sldId id="264" r:id="rId12"/>
    <p:sldId id="265" r:id="rId13"/>
    <p:sldId id="267" r:id="rId14"/>
    <p:sldId id="268"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1" autoAdjust="0"/>
    <p:restoredTop sz="94660"/>
  </p:normalViewPr>
  <p:slideViewPr>
    <p:cSldViewPr snapToGrid="0">
      <p:cViewPr varScale="1">
        <p:scale>
          <a:sx n="79" d="100"/>
          <a:sy n="79" d="100"/>
        </p:scale>
        <p:origin x="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tha Chauhan" userId="5c6d7bcd36bec35d" providerId="LiveId" clId="{47939C78-0D71-4876-82EF-F502153E64DA}"/>
    <pc:docChg chg="custSel modSld">
      <pc:chgData name="Astha Chauhan" userId="5c6d7bcd36bec35d" providerId="LiveId" clId="{47939C78-0D71-4876-82EF-F502153E64DA}" dt="2022-01-13T19:27:28.903" v="159" actId="14100"/>
      <pc:docMkLst>
        <pc:docMk/>
      </pc:docMkLst>
      <pc:sldChg chg="addSp modSp mod">
        <pc:chgData name="Astha Chauhan" userId="5c6d7bcd36bec35d" providerId="LiveId" clId="{47939C78-0D71-4876-82EF-F502153E64DA}" dt="2022-01-13T19:27:28.903" v="159" actId="14100"/>
        <pc:sldMkLst>
          <pc:docMk/>
          <pc:sldMk cId="512603155" sldId="256"/>
        </pc:sldMkLst>
        <pc:spChg chg="mod">
          <ac:chgData name="Astha Chauhan" userId="5c6d7bcd36bec35d" providerId="LiveId" clId="{47939C78-0D71-4876-82EF-F502153E64DA}" dt="2022-01-13T19:27:28.903" v="159" actId="14100"/>
          <ac:spMkLst>
            <pc:docMk/>
            <pc:sldMk cId="512603155" sldId="256"/>
            <ac:spMk id="3" creationId="{E2972E06-7E99-4DDF-81A6-258138600623}"/>
          </ac:spMkLst>
        </pc:spChg>
        <pc:spChg chg="add mod">
          <ac:chgData name="Astha Chauhan" userId="5c6d7bcd36bec35d" providerId="LiveId" clId="{47939C78-0D71-4876-82EF-F502153E64DA}" dt="2022-01-13T19:27:19.780" v="158" actId="207"/>
          <ac:spMkLst>
            <pc:docMk/>
            <pc:sldMk cId="512603155" sldId="256"/>
            <ac:spMk id="6" creationId="{5AB4A343-7A58-40C3-8ADC-3139EA25242A}"/>
          </ac:spMkLst>
        </pc:spChg>
        <pc:spChg chg="add mod">
          <ac:chgData name="Astha Chauhan" userId="5c6d7bcd36bec35d" providerId="LiveId" clId="{47939C78-0D71-4876-82EF-F502153E64DA}" dt="2022-01-13T19:26:54.513" v="157" actId="207"/>
          <ac:spMkLst>
            <pc:docMk/>
            <pc:sldMk cId="512603155" sldId="256"/>
            <ac:spMk id="7" creationId="{C3CA13C4-F632-48C4-B621-877FB6CBA549}"/>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1/14/2022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1/14/2022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98B35-C59E-498B-859D-009A7C51DFCC}"/>
              </a:ext>
            </a:extLst>
          </p:cNvPr>
          <p:cNvSpPr>
            <a:spLocks noGrp="1"/>
          </p:cNvSpPr>
          <p:nvPr>
            <p:ph type="ctrTitle"/>
          </p:nvPr>
        </p:nvSpPr>
        <p:spPr>
          <a:xfrm>
            <a:off x="2487762" y="762493"/>
            <a:ext cx="8791575" cy="2387600"/>
          </a:xfrm>
        </p:spPr>
        <p:txBody>
          <a:bodyPr>
            <a:normAutofit/>
          </a:bodyPr>
          <a:lstStyle/>
          <a:p>
            <a:r>
              <a:rPr lang="en-IN" sz="6600" dirty="0" err="1"/>
              <a:t>digibudd</a:t>
            </a:r>
            <a:endParaRPr lang="en-IN" sz="6600" dirty="0"/>
          </a:p>
        </p:txBody>
      </p:sp>
      <p:sp>
        <p:nvSpPr>
          <p:cNvPr id="3" name="Subtitle 2">
            <a:extLst>
              <a:ext uri="{FF2B5EF4-FFF2-40B4-BE49-F238E27FC236}">
                <a16:creationId xmlns:a16="http://schemas.microsoft.com/office/drawing/2014/main" id="{E2972E06-7E99-4DDF-81A6-258138600623}"/>
              </a:ext>
            </a:extLst>
          </p:cNvPr>
          <p:cNvSpPr>
            <a:spLocks noGrp="1"/>
          </p:cNvSpPr>
          <p:nvPr>
            <p:ph type="subTitle" idx="1"/>
          </p:nvPr>
        </p:nvSpPr>
        <p:spPr>
          <a:xfrm>
            <a:off x="4372169" y="3096689"/>
            <a:ext cx="3226248" cy="1102324"/>
          </a:xfrm>
        </p:spPr>
        <p:txBody>
          <a:bodyPr/>
          <a:lstStyle/>
          <a:p>
            <a:r>
              <a:rPr lang="en-IN" dirty="0"/>
              <a:t>Your Digital buddy…</a:t>
            </a:r>
          </a:p>
        </p:txBody>
      </p:sp>
      <p:pic>
        <p:nvPicPr>
          <p:cNvPr id="5" name="Picture 4">
            <a:extLst>
              <a:ext uri="{FF2B5EF4-FFF2-40B4-BE49-F238E27FC236}">
                <a16:creationId xmlns:a16="http://schemas.microsoft.com/office/drawing/2014/main" id="{4000841B-96EF-489F-8FB8-42C05EAEE76F}"/>
              </a:ext>
            </a:extLst>
          </p:cNvPr>
          <p:cNvPicPr>
            <a:picLocks noChangeAspect="1"/>
          </p:cNvPicPr>
          <p:nvPr/>
        </p:nvPicPr>
        <p:blipFill>
          <a:blip r:embed="rId2"/>
          <a:stretch>
            <a:fillRect/>
          </a:stretch>
        </p:blipFill>
        <p:spPr>
          <a:xfrm>
            <a:off x="7522816" y="972766"/>
            <a:ext cx="3226247" cy="3226247"/>
          </a:xfrm>
          <a:prstGeom prst="rect">
            <a:avLst/>
          </a:prstGeom>
        </p:spPr>
      </p:pic>
      <p:sp>
        <p:nvSpPr>
          <p:cNvPr id="6" name="Subtitle 2">
            <a:extLst>
              <a:ext uri="{FF2B5EF4-FFF2-40B4-BE49-F238E27FC236}">
                <a16:creationId xmlns:a16="http://schemas.microsoft.com/office/drawing/2014/main" id="{5AB4A343-7A58-40C3-8ADC-3139EA25242A}"/>
              </a:ext>
            </a:extLst>
          </p:cNvPr>
          <p:cNvSpPr txBox="1">
            <a:spLocks/>
          </p:cNvSpPr>
          <p:nvPr/>
        </p:nvSpPr>
        <p:spPr>
          <a:xfrm>
            <a:off x="2213083" y="4752451"/>
            <a:ext cx="4669856" cy="1780758"/>
          </a:xfrm>
          <a:prstGeom prst="rect">
            <a:avLst/>
          </a:prstGeom>
        </p:spPr>
        <p:txBody>
          <a:bodyPr vert="horz" lIns="91440" tIns="45720" rIns="91440" bIns="45720" rtlCol="0">
            <a:normAutofit lnSpcReduction="1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IN" dirty="0"/>
              <a:t>Mentor –				</a:t>
            </a:r>
          </a:p>
          <a:p>
            <a:r>
              <a:rPr lang="en-IN" dirty="0" err="1">
                <a:solidFill>
                  <a:srgbClr val="FFFF00"/>
                </a:solidFill>
              </a:rPr>
              <a:t>Dr.</a:t>
            </a:r>
            <a:r>
              <a:rPr lang="en-IN" dirty="0">
                <a:solidFill>
                  <a:srgbClr val="FFFF00"/>
                </a:solidFill>
              </a:rPr>
              <a:t> </a:t>
            </a:r>
            <a:r>
              <a:rPr lang="en-IN" dirty="0" err="1">
                <a:solidFill>
                  <a:srgbClr val="FFFF00"/>
                </a:solidFill>
              </a:rPr>
              <a:t>arun</a:t>
            </a:r>
            <a:r>
              <a:rPr lang="en-IN" dirty="0">
                <a:solidFill>
                  <a:srgbClr val="FFFF00"/>
                </a:solidFill>
              </a:rPr>
              <a:t> </a:t>
            </a:r>
            <a:r>
              <a:rPr lang="en-IN" dirty="0" err="1">
                <a:solidFill>
                  <a:srgbClr val="FFFF00"/>
                </a:solidFill>
              </a:rPr>
              <a:t>kr</a:t>
            </a:r>
            <a:r>
              <a:rPr lang="en-IN" dirty="0">
                <a:solidFill>
                  <a:srgbClr val="FFFF00"/>
                </a:solidFill>
              </a:rPr>
              <a:t> Tripathi</a:t>
            </a:r>
          </a:p>
          <a:p>
            <a:r>
              <a:rPr lang="en-IN" dirty="0"/>
              <a:t>				</a:t>
            </a:r>
          </a:p>
        </p:txBody>
      </p:sp>
      <p:sp>
        <p:nvSpPr>
          <p:cNvPr id="7" name="Subtitle 2">
            <a:extLst>
              <a:ext uri="{FF2B5EF4-FFF2-40B4-BE49-F238E27FC236}">
                <a16:creationId xmlns:a16="http://schemas.microsoft.com/office/drawing/2014/main" id="{C3CA13C4-F632-48C4-B621-877FB6CBA549}"/>
              </a:ext>
            </a:extLst>
          </p:cNvPr>
          <p:cNvSpPr txBox="1">
            <a:spLocks/>
          </p:cNvSpPr>
          <p:nvPr/>
        </p:nvSpPr>
        <p:spPr>
          <a:xfrm>
            <a:off x="8908693" y="4752451"/>
            <a:ext cx="8791575" cy="1655762"/>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IN" dirty="0">
                <a:solidFill>
                  <a:schemeClr val="accent2">
                    <a:lumMod val="20000"/>
                    <a:lumOff val="80000"/>
                  </a:schemeClr>
                </a:solidFill>
              </a:rPr>
              <a:t>Astha Chauhan</a:t>
            </a:r>
          </a:p>
          <a:p>
            <a:r>
              <a:rPr lang="en-IN" dirty="0">
                <a:solidFill>
                  <a:schemeClr val="accent2">
                    <a:lumMod val="20000"/>
                    <a:lumOff val="80000"/>
                  </a:schemeClr>
                </a:solidFill>
              </a:rPr>
              <a:t>Chirag </a:t>
            </a:r>
            <a:r>
              <a:rPr lang="en-IN" dirty="0" err="1">
                <a:solidFill>
                  <a:schemeClr val="accent2">
                    <a:lumMod val="20000"/>
                    <a:lumOff val="80000"/>
                  </a:schemeClr>
                </a:solidFill>
              </a:rPr>
              <a:t>tyagi</a:t>
            </a:r>
            <a:endParaRPr lang="en-IN" dirty="0">
              <a:solidFill>
                <a:schemeClr val="accent2">
                  <a:lumMod val="20000"/>
                  <a:lumOff val="80000"/>
                </a:schemeClr>
              </a:solidFill>
            </a:endParaRPr>
          </a:p>
          <a:p>
            <a:r>
              <a:rPr lang="en-IN" dirty="0" err="1">
                <a:solidFill>
                  <a:schemeClr val="accent2">
                    <a:lumMod val="20000"/>
                    <a:lumOff val="80000"/>
                  </a:schemeClr>
                </a:solidFill>
              </a:rPr>
              <a:t>Divyanshu</a:t>
            </a:r>
            <a:endParaRPr lang="en-IN" dirty="0">
              <a:solidFill>
                <a:schemeClr val="accent2">
                  <a:lumMod val="20000"/>
                  <a:lumOff val="80000"/>
                </a:schemeClr>
              </a:solidFill>
            </a:endParaRPr>
          </a:p>
          <a:p>
            <a:r>
              <a:rPr lang="en-IN" dirty="0" err="1">
                <a:solidFill>
                  <a:schemeClr val="accent2">
                    <a:lumMod val="20000"/>
                    <a:lumOff val="80000"/>
                  </a:schemeClr>
                </a:solidFill>
              </a:rPr>
              <a:t>Gunjit</a:t>
            </a:r>
            <a:r>
              <a:rPr lang="en-IN" dirty="0">
                <a:solidFill>
                  <a:schemeClr val="accent2">
                    <a:lumMod val="20000"/>
                    <a:lumOff val="80000"/>
                  </a:schemeClr>
                </a:solidFill>
              </a:rPr>
              <a:t> </a:t>
            </a:r>
            <a:r>
              <a:rPr lang="en-IN" dirty="0" err="1">
                <a:solidFill>
                  <a:schemeClr val="accent2">
                    <a:lumMod val="20000"/>
                    <a:lumOff val="80000"/>
                  </a:schemeClr>
                </a:solidFill>
              </a:rPr>
              <a:t>dalal</a:t>
            </a:r>
            <a:r>
              <a:rPr lang="en-IN" dirty="0">
                <a:solidFill>
                  <a:schemeClr val="accent2">
                    <a:lumMod val="20000"/>
                    <a:lumOff val="80000"/>
                  </a:schemeClr>
                </a:solidFill>
              </a:rPr>
              <a:t>	</a:t>
            </a:r>
          </a:p>
        </p:txBody>
      </p:sp>
    </p:spTree>
    <p:extLst>
      <p:ext uri="{BB962C8B-B14F-4D97-AF65-F5344CB8AC3E}">
        <p14:creationId xmlns:p14="http://schemas.microsoft.com/office/powerpoint/2010/main" val="512603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8029BCA-EF9F-4FA9-A7EC-18E038754778}"/>
              </a:ext>
            </a:extLst>
          </p:cNvPr>
          <p:cNvPicPr>
            <a:picLocks noGrp="1" noChangeAspect="1"/>
          </p:cNvPicPr>
          <p:nvPr>
            <p:ph idx="1"/>
          </p:nvPr>
        </p:nvPicPr>
        <p:blipFill>
          <a:blip r:embed="rId2"/>
          <a:stretch>
            <a:fillRect/>
          </a:stretch>
        </p:blipFill>
        <p:spPr>
          <a:xfrm>
            <a:off x="2011681" y="314610"/>
            <a:ext cx="3520956" cy="6228778"/>
          </a:xfrm>
        </p:spPr>
      </p:pic>
      <p:pic>
        <p:nvPicPr>
          <p:cNvPr id="7" name="Picture 6">
            <a:extLst>
              <a:ext uri="{FF2B5EF4-FFF2-40B4-BE49-F238E27FC236}">
                <a16:creationId xmlns:a16="http://schemas.microsoft.com/office/drawing/2014/main" id="{39F355D4-1361-477D-BC22-D80880F2E02F}"/>
              </a:ext>
            </a:extLst>
          </p:cNvPr>
          <p:cNvPicPr>
            <a:picLocks noChangeAspect="1"/>
          </p:cNvPicPr>
          <p:nvPr/>
        </p:nvPicPr>
        <p:blipFill>
          <a:blip r:embed="rId3"/>
          <a:stretch>
            <a:fillRect/>
          </a:stretch>
        </p:blipFill>
        <p:spPr>
          <a:xfrm>
            <a:off x="6659365" y="216130"/>
            <a:ext cx="3566589" cy="6392487"/>
          </a:xfrm>
          <a:prstGeom prst="rect">
            <a:avLst/>
          </a:prstGeom>
        </p:spPr>
      </p:pic>
    </p:spTree>
    <p:extLst>
      <p:ext uri="{BB962C8B-B14F-4D97-AF65-F5344CB8AC3E}">
        <p14:creationId xmlns:p14="http://schemas.microsoft.com/office/powerpoint/2010/main" val="2663051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12F27-9076-45A0-B7F5-B418BF6EF66A}"/>
              </a:ext>
            </a:extLst>
          </p:cNvPr>
          <p:cNvSpPr>
            <a:spLocks noGrp="1"/>
          </p:cNvSpPr>
          <p:nvPr>
            <p:ph type="title"/>
          </p:nvPr>
        </p:nvSpPr>
        <p:spPr/>
        <p:txBody>
          <a:bodyPr/>
          <a:lstStyle/>
          <a:p>
            <a:r>
              <a:rPr lang="en-IN" dirty="0"/>
              <a:t>Recommendations page</a:t>
            </a:r>
          </a:p>
        </p:txBody>
      </p:sp>
      <p:sp>
        <p:nvSpPr>
          <p:cNvPr id="7" name="Content Placeholder 6">
            <a:extLst>
              <a:ext uri="{FF2B5EF4-FFF2-40B4-BE49-F238E27FC236}">
                <a16:creationId xmlns:a16="http://schemas.microsoft.com/office/drawing/2014/main" id="{656FDEE4-32C5-4508-8377-AFE584B3A8D9}"/>
              </a:ext>
            </a:extLst>
          </p:cNvPr>
          <p:cNvSpPr>
            <a:spLocks noGrp="1"/>
          </p:cNvSpPr>
          <p:nvPr>
            <p:ph idx="1"/>
          </p:nvPr>
        </p:nvSpPr>
        <p:spPr/>
        <p:txBody>
          <a:bodyPr/>
          <a:lstStyle/>
          <a:p>
            <a:pPr marL="0" indent="0">
              <a:buNone/>
            </a:pPr>
            <a:r>
              <a:rPr lang="en-IN" dirty="0"/>
              <a:t>This page will recommend some of the best books, movies, exercises, music, etc which can improve user’s mood, thus making him/her happy which is our end goal.</a:t>
            </a:r>
          </a:p>
        </p:txBody>
      </p:sp>
    </p:spTree>
    <p:extLst>
      <p:ext uri="{BB962C8B-B14F-4D97-AF65-F5344CB8AC3E}">
        <p14:creationId xmlns:p14="http://schemas.microsoft.com/office/powerpoint/2010/main" val="559874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378FB4C8-741C-4EDC-9582-C789D733F8A9}"/>
              </a:ext>
            </a:extLst>
          </p:cNvPr>
          <p:cNvPicPr>
            <a:picLocks noGrp="1" noChangeAspect="1"/>
          </p:cNvPicPr>
          <p:nvPr>
            <p:ph idx="1"/>
          </p:nvPr>
        </p:nvPicPr>
        <p:blipFill>
          <a:blip r:embed="rId2"/>
          <a:stretch>
            <a:fillRect/>
          </a:stretch>
        </p:blipFill>
        <p:spPr>
          <a:xfrm>
            <a:off x="358382" y="865909"/>
            <a:ext cx="11475236" cy="5126182"/>
          </a:xfrm>
        </p:spPr>
      </p:pic>
    </p:spTree>
    <p:extLst>
      <p:ext uri="{BB962C8B-B14F-4D97-AF65-F5344CB8AC3E}">
        <p14:creationId xmlns:p14="http://schemas.microsoft.com/office/powerpoint/2010/main" val="4084201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0CC48-D1DC-477E-AF86-654825545D9C}"/>
              </a:ext>
            </a:extLst>
          </p:cNvPr>
          <p:cNvSpPr>
            <a:spLocks noGrp="1"/>
          </p:cNvSpPr>
          <p:nvPr>
            <p:ph type="title"/>
          </p:nvPr>
        </p:nvSpPr>
        <p:spPr/>
        <p:txBody>
          <a:bodyPr/>
          <a:lstStyle/>
          <a:p>
            <a:r>
              <a:rPr lang="en-IN" dirty="0"/>
              <a:t>Technologies used</a:t>
            </a:r>
          </a:p>
        </p:txBody>
      </p:sp>
      <p:sp>
        <p:nvSpPr>
          <p:cNvPr id="3" name="Content Placeholder 2">
            <a:extLst>
              <a:ext uri="{FF2B5EF4-FFF2-40B4-BE49-F238E27FC236}">
                <a16:creationId xmlns:a16="http://schemas.microsoft.com/office/drawing/2014/main" id="{4C42B3B1-E2DF-4596-A3CC-D8D1680E2381}"/>
              </a:ext>
            </a:extLst>
          </p:cNvPr>
          <p:cNvSpPr>
            <a:spLocks noGrp="1"/>
          </p:cNvSpPr>
          <p:nvPr>
            <p:ph idx="1"/>
          </p:nvPr>
        </p:nvSpPr>
        <p:spPr>
          <a:xfrm>
            <a:off x="1141412" y="1749865"/>
            <a:ext cx="9905999" cy="4123033"/>
          </a:xfrm>
        </p:spPr>
        <p:txBody>
          <a:bodyPr>
            <a:normAutofit fontScale="92500" lnSpcReduction="20000"/>
          </a:bodyPr>
          <a:lstStyle/>
          <a:p>
            <a:pPr marL="0" indent="0">
              <a:buNone/>
            </a:pPr>
            <a:r>
              <a:rPr lang="en-IN" dirty="0"/>
              <a:t>For Front-end</a:t>
            </a:r>
          </a:p>
          <a:p>
            <a:r>
              <a:rPr lang="en-IN" dirty="0"/>
              <a:t>HTML</a:t>
            </a:r>
          </a:p>
          <a:p>
            <a:r>
              <a:rPr lang="en-IN" dirty="0"/>
              <a:t>CSS </a:t>
            </a:r>
            <a:br>
              <a:rPr lang="en-IN" dirty="0"/>
            </a:br>
            <a:r>
              <a:rPr lang="en-IN" dirty="0"/>
              <a:t>JAVASCRIPT(JS)</a:t>
            </a:r>
          </a:p>
          <a:p>
            <a:pPr marL="0" indent="0">
              <a:buNone/>
            </a:pPr>
            <a:r>
              <a:rPr lang="en-IN" dirty="0"/>
              <a:t>For Back-end</a:t>
            </a:r>
          </a:p>
          <a:p>
            <a:r>
              <a:rPr lang="en-IN" dirty="0"/>
              <a:t>PHP</a:t>
            </a:r>
          </a:p>
          <a:p>
            <a:r>
              <a:rPr lang="en-IN" dirty="0"/>
              <a:t>MYSQL</a:t>
            </a:r>
          </a:p>
          <a:p>
            <a:pPr marL="0" indent="0">
              <a:buNone/>
            </a:pPr>
            <a:r>
              <a:rPr lang="en-IN" dirty="0"/>
              <a:t>For CHATBOT</a:t>
            </a:r>
          </a:p>
          <a:p>
            <a:r>
              <a:rPr lang="en-IN" dirty="0"/>
              <a:t>IBM Watson</a:t>
            </a:r>
          </a:p>
          <a:p>
            <a:pPr marL="0" indent="0">
              <a:buNone/>
            </a:pPr>
            <a:endParaRPr lang="en-IN" dirty="0"/>
          </a:p>
        </p:txBody>
      </p:sp>
      <p:pic>
        <p:nvPicPr>
          <p:cNvPr id="7" name="Picture 6">
            <a:extLst>
              <a:ext uri="{FF2B5EF4-FFF2-40B4-BE49-F238E27FC236}">
                <a16:creationId xmlns:a16="http://schemas.microsoft.com/office/drawing/2014/main" id="{8B67A5AE-4FD3-43CC-9DA0-66AEA5615BEB}"/>
              </a:ext>
            </a:extLst>
          </p:cNvPr>
          <p:cNvPicPr>
            <a:picLocks noChangeAspect="1"/>
          </p:cNvPicPr>
          <p:nvPr/>
        </p:nvPicPr>
        <p:blipFill>
          <a:blip r:embed="rId2"/>
          <a:stretch>
            <a:fillRect/>
          </a:stretch>
        </p:blipFill>
        <p:spPr>
          <a:xfrm>
            <a:off x="5286894" y="2097088"/>
            <a:ext cx="5461258" cy="3276755"/>
          </a:xfrm>
          <a:prstGeom prst="rect">
            <a:avLst/>
          </a:prstGeom>
        </p:spPr>
      </p:pic>
    </p:spTree>
    <p:extLst>
      <p:ext uri="{BB962C8B-B14F-4D97-AF65-F5344CB8AC3E}">
        <p14:creationId xmlns:p14="http://schemas.microsoft.com/office/powerpoint/2010/main" val="3057028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D0BBCE-1620-4BE7-8254-84D1223CFB2F}"/>
              </a:ext>
            </a:extLst>
          </p:cNvPr>
          <p:cNvSpPr>
            <a:spLocks noGrp="1"/>
          </p:cNvSpPr>
          <p:nvPr>
            <p:ph idx="1"/>
          </p:nvPr>
        </p:nvSpPr>
        <p:spPr>
          <a:xfrm>
            <a:off x="1407419" y="1658143"/>
            <a:ext cx="9905999" cy="3541714"/>
          </a:xfrm>
        </p:spPr>
        <p:txBody>
          <a:bodyPr>
            <a:normAutofit/>
          </a:bodyPr>
          <a:lstStyle/>
          <a:p>
            <a:pPr marL="0" indent="0">
              <a:buNone/>
            </a:pPr>
            <a:r>
              <a:rPr lang="en-IN" sz="3600" dirty="0"/>
              <a:t>		WE AT DIGIBUDD BELIEVE </a:t>
            </a:r>
          </a:p>
          <a:p>
            <a:pPr marL="0" indent="0">
              <a:buNone/>
            </a:pPr>
            <a:r>
              <a:rPr lang="en-IN" sz="3600" dirty="0"/>
              <a:t>“IF GAMES LIKE BLUE WHALE CAN INSTIGATE YOU TO BECOME SAD, THEN DIGIBUDD CAN SURELY MAKE YOU HAPPY ”</a:t>
            </a:r>
          </a:p>
        </p:txBody>
      </p:sp>
    </p:spTree>
    <p:extLst>
      <p:ext uri="{BB962C8B-B14F-4D97-AF65-F5344CB8AC3E}">
        <p14:creationId xmlns:p14="http://schemas.microsoft.com/office/powerpoint/2010/main" val="1720144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5E896-A57A-48A2-9908-02DEEC8725A7}"/>
              </a:ext>
            </a:extLst>
          </p:cNvPr>
          <p:cNvSpPr>
            <a:spLocks noGrp="1"/>
          </p:cNvSpPr>
          <p:nvPr>
            <p:ph type="title"/>
          </p:nvPr>
        </p:nvSpPr>
        <p:spPr>
          <a:xfrm>
            <a:off x="3335973" y="2247813"/>
            <a:ext cx="9905998" cy="1478570"/>
          </a:xfrm>
        </p:spPr>
        <p:txBody>
          <a:bodyPr>
            <a:normAutofit/>
          </a:bodyPr>
          <a:lstStyle/>
          <a:p>
            <a:r>
              <a:rPr lang="en-IN" sz="7200" dirty="0"/>
              <a:t>Thankyou!!</a:t>
            </a:r>
          </a:p>
        </p:txBody>
      </p:sp>
    </p:spTree>
    <p:extLst>
      <p:ext uri="{BB962C8B-B14F-4D97-AF65-F5344CB8AC3E}">
        <p14:creationId xmlns:p14="http://schemas.microsoft.com/office/powerpoint/2010/main" val="3353111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7CAB1-271C-42A1-80A7-FCA404B1BF67}"/>
              </a:ext>
            </a:extLst>
          </p:cNvPr>
          <p:cNvSpPr>
            <a:spLocks noGrp="1"/>
          </p:cNvSpPr>
          <p:nvPr>
            <p:ph type="title"/>
          </p:nvPr>
        </p:nvSpPr>
        <p:spPr>
          <a:xfrm>
            <a:off x="1143001" y="-196130"/>
            <a:ext cx="9905998" cy="1478570"/>
          </a:xfrm>
        </p:spPr>
        <p:txBody>
          <a:bodyPr/>
          <a:lstStyle/>
          <a:p>
            <a:r>
              <a:rPr lang="en-IN" dirty="0"/>
              <a:t>Signup page</a:t>
            </a:r>
          </a:p>
        </p:txBody>
      </p:sp>
      <p:pic>
        <p:nvPicPr>
          <p:cNvPr id="5" name="Content Placeholder 4">
            <a:extLst>
              <a:ext uri="{FF2B5EF4-FFF2-40B4-BE49-F238E27FC236}">
                <a16:creationId xmlns:a16="http://schemas.microsoft.com/office/drawing/2014/main" id="{ACA85147-313A-4128-947F-DFA09F5358D7}"/>
              </a:ext>
            </a:extLst>
          </p:cNvPr>
          <p:cNvPicPr>
            <a:picLocks noGrp="1" noChangeAspect="1"/>
          </p:cNvPicPr>
          <p:nvPr>
            <p:ph idx="1"/>
          </p:nvPr>
        </p:nvPicPr>
        <p:blipFill>
          <a:blip r:embed="rId2"/>
          <a:stretch>
            <a:fillRect/>
          </a:stretch>
        </p:blipFill>
        <p:spPr>
          <a:xfrm>
            <a:off x="613787" y="1080654"/>
            <a:ext cx="10964426" cy="5043055"/>
          </a:xfrm>
        </p:spPr>
      </p:pic>
    </p:spTree>
    <p:extLst>
      <p:ext uri="{BB962C8B-B14F-4D97-AF65-F5344CB8AC3E}">
        <p14:creationId xmlns:p14="http://schemas.microsoft.com/office/powerpoint/2010/main" val="3595834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46DFA-EC43-40CD-AB7E-A52389C4EDCB}"/>
              </a:ext>
            </a:extLst>
          </p:cNvPr>
          <p:cNvSpPr>
            <a:spLocks noGrp="1"/>
          </p:cNvSpPr>
          <p:nvPr>
            <p:ph type="title"/>
          </p:nvPr>
        </p:nvSpPr>
        <p:spPr>
          <a:xfrm>
            <a:off x="1307667" y="-212755"/>
            <a:ext cx="9905998" cy="1478570"/>
          </a:xfrm>
        </p:spPr>
        <p:txBody>
          <a:bodyPr/>
          <a:lstStyle/>
          <a:p>
            <a:r>
              <a:rPr lang="en-IN" dirty="0"/>
              <a:t>Login page</a:t>
            </a:r>
          </a:p>
        </p:txBody>
      </p:sp>
      <p:pic>
        <p:nvPicPr>
          <p:cNvPr id="4" name="Picture 3">
            <a:extLst>
              <a:ext uri="{FF2B5EF4-FFF2-40B4-BE49-F238E27FC236}">
                <a16:creationId xmlns:a16="http://schemas.microsoft.com/office/drawing/2014/main" id="{B1967005-27A9-494D-BF21-989E35963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1625" y="1034574"/>
            <a:ext cx="9258082" cy="5457666"/>
          </a:xfrm>
          <a:prstGeom prst="rect">
            <a:avLst/>
          </a:prstGeom>
        </p:spPr>
      </p:pic>
    </p:spTree>
    <p:extLst>
      <p:ext uri="{BB962C8B-B14F-4D97-AF65-F5344CB8AC3E}">
        <p14:creationId xmlns:p14="http://schemas.microsoft.com/office/powerpoint/2010/main" val="1671143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8503E-95D4-4068-A0F6-42E94D835995}"/>
              </a:ext>
            </a:extLst>
          </p:cNvPr>
          <p:cNvSpPr>
            <a:spLocks noGrp="1"/>
          </p:cNvSpPr>
          <p:nvPr>
            <p:ph type="title"/>
          </p:nvPr>
        </p:nvSpPr>
        <p:spPr/>
        <p:txBody>
          <a:bodyPr/>
          <a:lstStyle/>
          <a:p>
            <a:r>
              <a:rPr lang="en-IN" dirty="0"/>
              <a:t>DIGIBUDD major FUNCTIONALITIES</a:t>
            </a:r>
          </a:p>
        </p:txBody>
      </p:sp>
      <p:sp>
        <p:nvSpPr>
          <p:cNvPr id="3" name="Content Placeholder 2">
            <a:extLst>
              <a:ext uri="{FF2B5EF4-FFF2-40B4-BE49-F238E27FC236}">
                <a16:creationId xmlns:a16="http://schemas.microsoft.com/office/drawing/2014/main" id="{FF78E63D-26FD-4DFF-AE38-29EAB7947E11}"/>
              </a:ext>
            </a:extLst>
          </p:cNvPr>
          <p:cNvSpPr>
            <a:spLocks noGrp="1"/>
          </p:cNvSpPr>
          <p:nvPr>
            <p:ph idx="1"/>
          </p:nvPr>
        </p:nvSpPr>
        <p:spPr/>
        <p:txBody>
          <a:bodyPr/>
          <a:lstStyle/>
          <a:p>
            <a:r>
              <a:rPr lang="en-IN" dirty="0"/>
              <a:t>BLOG</a:t>
            </a:r>
          </a:p>
          <a:p>
            <a:r>
              <a:rPr lang="en-IN" dirty="0"/>
              <a:t>DIGITAL BUDDY OR DIGIBUDD(CHATBOT)</a:t>
            </a:r>
          </a:p>
          <a:p>
            <a:r>
              <a:rPr lang="en-IN" dirty="0"/>
              <a:t>RECOMMENDATIONS PAGE</a:t>
            </a:r>
          </a:p>
        </p:txBody>
      </p:sp>
    </p:spTree>
    <p:extLst>
      <p:ext uri="{BB962C8B-B14F-4D97-AF65-F5344CB8AC3E}">
        <p14:creationId xmlns:p14="http://schemas.microsoft.com/office/powerpoint/2010/main" val="3694328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02F17-0A50-4054-96C9-802A62CC3282}"/>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605717F2-56E1-4E6C-92E8-5A0862C0B2F9}"/>
              </a:ext>
            </a:extLst>
          </p:cNvPr>
          <p:cNvSpPr>
            <a:spLocks noGrp="1"/>
          </p:cNvSpPr>
          <p:nvPr>
            <p:ph idx="1"/>
          </p:nvPr>
        </p:nvSpPr>
        <p:spPr/>
        <p:txBody>
          <a:bodyPr/>
          <a:lstStyle/>
          <a:p>
            <a:r>
              <a:rPr lang="en-IN" dirty="0"/>
              <a:t>Here users will be able to read and share blogs, photos, videos etc.</a:t>
            </a:r>
          </a:p>
          <a:p>
            <a:r>
              <a:rPr lang="en-IN" dirty="0"/>
              <a:t>Main purpose of adding this feature was to let the users interact with each other and enable them to read each other’s inspirational, survival stories, etc to instil the feeling that they are not alone in this situation.</a:t>
            </a:r>
          </a:p>
        </p:txBody>
      </p:sp>
      <p:sp>
        <p:nvSpPr>
          <p:cNvPr id="4" name="Title 1">
            <a:extLst>
              <a:ext uri="{FF2B5EF4-FFF2-40B4-BE49-F238E27FC236}">
                <a16:creationId xmlns:a16="http://schemas.microsoft.com/office/drawing/2014/main" id="{3E726C2F-E4F0-42A9-919B-40A8B5D44390}"/>
              </a:ext>
            </a:extLst>
          </p:cNvPr>
          <p:cNvSpPr txBox="1">
            <a:spLocks/>
          </p:cNvSpPr>
          <p:nvPr/>
        </p:nvSpPr>
        <p:spPr>
          <a:xfrm>
            <a:off x="1293813" y="770918"/>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a:t>BLOG </a:t>
            </a:r>
            <a:endParaRPr lang="en-IN" dirty="0"/>
          </a:p>
        </p:txBody>
      </p:sp>
    </p:spTree>
    <p:extLst>
      <p:ext uri="{BB962C8B-B14F-4D97-AF65-F5344CB8AC3E}">
        <p14:creationId xmlns:p14="http://schemas.microsoft.com/office/powerpoint/2010/main" val="2441135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BCAC73F-1F9B-4E0A-A834-A6800E9BAAF1}"/>
              </a:ext>
            </a:extLst>
          </p:cNvPr>
          <p:cNvPicPr>
            <a:picLocks noGrp="1" noChangeAspect="1"/>
          </p:cNvPicPr>
          <p:nvPr>
            <p:ph idx="1"/>
          </p:nvPr>
        </p:nvPicPr>
        <p:blipFill>
          <a:blip r:embed="rId2"/>
          <a:stretch>
            <a:fillRect/>
          </a:stretch>
        </p:blipFill>
        <p:spPr>
          <a:xfrm>
            <a:off x="613104" y="966543"/>
            <a:ext cx="10965792" cy="4943768"/>
          </a:xfrm>
        </p:spPr>
      </p:pic>
    </p:spTree>
    <p:extLst>
      <p:ext uri="{BB962C8B-B14F-4D97-AF65-F5344CB8AC3E}">
        <p14:creationId xmlns:p14="http://schemas.microsoft.com/office/powerpoint/2010/main" val="25007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1485EE6-83D0-4299-AFD1-08874242EB41}"/>
              </a:ext>
            </a:extLst>
          </p:cNvPr>
          <p:cNvPicPr>
            <a:picLocks noGrp="1" noChangeAspect="1"/>
          </p:cNvPicPr>
          <p:nvPr>
            <p:ph idx="1"/>
          </p:nvPr>
        </p:nvPicPr>
        <p:blipFill>
          <a:blip r:embed="rId2"/>
          <a:stretch>
            <a:fillRect/>
          </a:stretch>
        </p:blipFill>
        <p:spPr>
          <a:xfrm>
            <a:off x="742668" y="979170"/>
            <a:ext cx="10706664" cy="4899660"/>
          </a:xfrm>
        </p:spPr>
      </p:pic>
    </p:spTree>
    <p:extLst>
      <p:ext uri="{BB962C8B-B14F-4D97-AF65-F5344CB8AC3E}">
        <p14:creationId xmlns:p14="http://schemas.microsoft.com/office/powerpoint/2010/main" val="118890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2DA9E-44B2-47BB-874D-90FE45211570}"/>
              </a:ext>
            </a:extLst>
          </p:cNvPr>
          <p:cNvSpPr>
            <a:spLocks noGrp="1"/>
          </p:cNvSpPr>
          <p:nvPr>
            <p:ph type="title"/>
          </p:nvPr>
        </p:nvSpPr>
        <p:spPr/>
        <p:txBody>
          <a:bodyPr/>
          <a:lstStyle/>
          <a:p>
            <a:r>
              <a:rPr lang="en-IN" dirty="0"/>
              <a:t>Chatbot</a:t>
            </a:r>
          </a:p>
        </p:txBody>
      </p:sp>
      <p:sp>
        <p:nvSpPr>
          <p:cNvPr id="3" name="Content Placeholder 2">
            <a:extLst>
              <a:ext uri="{FF2B5EF4-FFF2-40B4-BE49-F238E27FC236}">
                <a16:creationId xmlns:a16="http://schemas.microsoft.com/office/drawing/2014/main" id="{51848696-ACB2-4CC0-8DC4-A97BEBCB7A02}"/>
              </a:ext>
            </a:extLst>
          </p:cNvPr>
          <p:cNvSpPr>
            <a:spLocks noGrp="1"/>
          </p:cNvSpPr>
          <p:nvPr>
            <p:ph idx="1"/>
          </p:nvPr>
        </p:nvSpPr>
        <p:spPr/>
        <p:txBody>
          <a:bodyPr/>
          <a:lstStyle/>
          <a:p>
            <a:pPr marL="0" indent="0">
              <a:buNone/>
            </a:pPr>
            <a:r>
              <a:rPr lang="en-IN" dirty="0"/>
              <a:t>CHATBOT or DIGIBUDD will tell the users more about the situation they are in. All they have to do is to ask DIGIBUDD.</a:t>
            </a:r>
          </a:p>
          <a:p>
            <a:pPr marL="0" indent="0">
              <a:buNone/>
            </a:pPr>
            <a:r>
              <a:rPr lang="en-IN" dirty="0"/>
              <a:t>NOT only that, but users can ask DIGIBUDD about how to treat depression and DIGIBUDD will give them some real life practical solutions regarding it.</a:t>
            </a:r>
          </a:p>
        </p:txBody>
      </p:sp>
    </p:spTree>
    <p:extLst>
      <p:ext uri="{BB962C8B-B14F-4D97-AF65-F5344CB8AC3E}">
        <p14:creationId xmlns:p14="http://schemas.microsoft.com/office/powerpoint/2010/main" val="2627546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4B8211C-E871-4314-A48C-A5E9B10B72E0}"/>
              </a:ext>
            </a:extLst>
          </p:cNvPr>
          <p:cNvPicPr>
            <a:picLocks noGrp="1" noChangeAspect="1"/>
          </p:cNvPicPr>
          <p:nvPr>
            <p:ph idx="1"/>
          </p:nvPr>
        </p:nvPicPr>
        <p:blipFill>
          <a:blip r:embed="rId2"/>
          <a:stretch>
            <a:fillRect/>
          </a:stretch>
        </p:blipFill>
        <p:spPr>
          <a:xfrm>
            <a:off x="1845425" y="165555"/>
            <a:ext cx="3502488" cy="6207536"/>
          </a:xfrm>
        </p:spPr>
      </p:pic>
      <p:pic>
        <p:nvPicPr>
          <p:cNvPr id="7" name="Picture 6">
            <a:extLst>
              <a:ext uri="{FF2B5EF4-FFF2-40B4-BE49-F238E27FC236}">
                <a16:creationId xmlns:a16="http://schemas.microsoft.com/office/drawing/2014/main" id="{911D1D5F-DD58-4A7D-8FD6-6027B81D4132}"/>
              </a:ext>
            </a:extLst>
          </p:cNvPr>
          <p:cNvPicPr>
            <a:picLocks noChangeAspect="1"/>
          </p:cNvPicPr>
          <p:nvPr/>
        </p:nvPicPr>
        <p:blipFill>
          <a:blip r:embed="rId3"/>
          <a:stretch>
            <a:fillRect/>
          </a:stretch>
        </p:blipFill>
        <p:spPr>
          <a:xfrm>
            <a:off x="6999316" y="194726"/>
            <a:ext cx="3629892" cy="6178365"/>
          </a:xfrm>
          <a:prstGeom prst="rect">
            <a:avLst/>
          </a:prstGeom>
        </p:spPr>
      </p:pic>
    </p:spTree>
    <p:extLst>
      <p:ext uri="{BB962C8B-B14F-4D97-AF65-F5344CB8AC3E}">
        <p14:creationId xmlns:p14="http://schemas.microsoft.com/office/powerpoint/2010/main" val="6106647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133</TotalTime>
  <Words>242</Words>
  <Application>Microsoft Office PowerPoint</Application>
  <PresentationFormat>Widescreen</PresentationFormat>
  <Paragraphs>36</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Tw Cen MT</vt:lpstr>
      <vt:lpstr>Circuit</vt:lpstr>
      <vt:lpstr>digibudd</vt:lpstr>
      <vt:lpstr>Signup page</vt:lpstr>
      <vt:lpstr>Login page</vt:lpstr>
      <vt:lpstr>DIGIBUDD major FUNCTIONALITIES</vt:lpstr>
      <vt:lpstr> </vt:lpstr>
      <vt:lpstr>PowerPoint Presentation</vt:lpstr>
      <vt:lpstr>PowerPoint Presentation</vt:lpstr>
      <vt:lpstr>Chatbot</vt:lpstr>
      <vt:lpstr>PowerPoint Presentation</vt:lpstr>
      <vt:lpstr>PowerPoint Presentation</vt:lpstr>
      <vt:lpstr>Recommendations page</vt:lpstr>
      <vt:lpstr>PowerPoint Presentation</vt:lpstr>
      <vt:lpstr>Technologies used</vt:lpstr>
      <vt:lpstr>PowerPoint Presentation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digibudd</dc:title>
  <dc:creator>Astha Chauhan</dc:creator>
  <cp:lastModifiedBy>Astha Chauhan</cp:lastModifiedBy>
  <cp:revision>1</cp:revision>
  <dcterms:created xsi:type="dcterms:W3CDTF">2022-01-13T16:40:23Z</dcterms:created>
  <dcterms:modified xsi:type="dcterms:W3CDTF">2022-01-13T19:27:31Z</dcterms:modified>
</cp:coreProperties>
</file>