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7"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90D51-627D-4B6A-B411-0F5C30D706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08121F-BAB3-44F5-9C6B-CB74252A0778}">
      <dgm:prSet/>
      <dgm:spPr/>
      <dgm:t>
        <a:bodyPr/>
        <a:lstStyle/>
        <a:p>
          <a:r>
            <a:rPr lang="en-IN"/>
            <a:t>Madhur Maheshwari(Team Leader)</a:t>
          </a:r>
          <a:endParaRPr lang="en-US"/>
        </a:p>
      </dgm:t>
    </dgm:pt>
    <dgm:pt modelId="{B8D2E4D4-7583-42B3-8586-85BC235F8057}" type="parTrans" cxnId="{86DC9EE6-8AF1-4BDA-B58C-B26191E374BE}">
      <dgm:prSet/>
      <dgm:spPr/>
      <dgm:t>
        <a:bodyPr/>
        <a:lstStyle/>
        <a:p>
          <a:endParaRPr lang="en-US"/>
        </a:p>
      </dgm:t>
    </dgm:pt>
    <dgm:pt modelId="{BF4D88A1-A056-44FF-8C9B-3CD596C43C13}" type="sibTrans" cxnId="{86DC9EE6-8AF1-4BDA-B58C-B26191E374BE}">
      <dgm:prSet/>
      <dgm:spPr/>
      <dgm:t>
        <a:bodyPr/>
        <a:lstStyle/>
        <a:p>
          <a:endParaRPr lang="en-US"/>
        </a:p>
      </dgm:t>
    </dgm:pt>
    <dgm:pt modelId="{43803D5E-578C-4604-B657-E407F03FF700}">
      <dgm:prSet/>
      <dgm:spPr/>
      <dgm:t>
        <a:bodyPr/>
        <a:lstStyle/>
        <a:p>
          <a:r>
            <a:rPr lang="en-IN"/>
            <a:t>Sakshi Panwar(Team Member)</a:t>
          </a:r>
          <a:endParaRPr lang="en-US"/>
        </a:p>
      </dgm:t>
    </dgm:pt>
    <dgm:pt modelId="{1A80B5DF-D079-4210-9E77-B08A26E370CE}" type="parTrans" cxnId="{3F7AEB7E-1CF3-4EB0-96A2-29EFD8A8083A}">
      <dgm:prSet/>
      <dgm:spPr/>
      <dgm:t>
        <a:bodyPr/>
        <a:lstStyle/>
        <a:p>
          <a:endParaRPr lang="en-US"/>
        </a:p>
      </dgm:t>
    </dgm:pt>
    <dgm:pt modelId="{A8621A56-7415-4CF9-A8E8-65A9A675DCBA}" type="sibTrans" cxnId="{3F7AEB7E-1CF3-4EB0-96A2-29EFD8A8083A}">
      <dgm:prSet/>
      <dgm:spPr/>
      <dgm:t>
        <a:bodyPr/>
        <a:lstStyle/>
        <a:p>
          <a:endParaRPr lang="en-US"/>
        </a:p>
      </dgm:t>
    </dgm:pt>
    <dgm:pt modelId="{E65E0EDA-7A50-444A-994E-9B1BD0DD6CD4}">
      <dgm:prSet/>
      <dgm:spPr/>
      <dgm:t>
        <a:bodyPr/>
        <a:lstStyle/>
        <a:p>
          <a:r>
            <a:rPr lang="en-IN" dirty="0" err="1"/>
            <a:t>Nistha</a:t>
          </a:r>
          <a:r>
            <a:rPr lang="en-IN" dirty="0"/>
            <a:t> Goyal(Team Member)</a:t>
          </a:r>
          <a:endParaRPr lang="en-US" dirty="0"/>
        </a:p>
      </dgm:t>
    </dgm:pt>
    <dgm:pt modelId="{57EC6D4F-8132-42BF-9E0E-8E2511FF83B7}" type="parTrans" cxnId="{1DB2728A-C4A0-41EA-9CB3-395357B21734}">
      <dgm:prSet/>
      <dgm:spPr/>
      <dgm:t>
        <a:bodyPr/>
        <a:lstStyle/>
        <a:p>
          <a:endParaRPr lang="en-US"/>
        </a:p>
      </dgm:t>
    </dgm:pt>
    <dgm:pt modelId="{11C9251A-B93D-4AB5-A764-EB287A12076A}" type="sibTrans" cxnId="{1DB2728A-C4A0-41EA-9CB3-395357B21734}">
      <dgm:prSet/>
      <dgm:spPr/>
      <dgm:t>
        <a:bodyPr/>
        <a:lstStyle/>
        <a:p>
          <a:endParaRPr lang="en-US"/>
        </a:p>
      </dgm:t>
    </dgm:pt>
    <dgm:pt modelId="{B94A5A92-8539-42AC-9652-E14293D05D52}" type="pres">
      <dgm:prSet presAssocID="{BC990D51-627D-4B6A-B411-0F5C30D706E5}" presName="linear" presStyleCnt="0">
        <dgm:presLayoutVars>
          <dgm:animLvl val="lvl"/>
          <dgm:resizeHandles val="exact"/>
        </dgm:presLayoutVars>
      </dgm:prSet>
      <dgm:spPr/>
    </dgm:pt>
    <dgm:pt modelId="{66F13E2A-CC3F-484E-9A12-AC130E722A3D}" type="pres">
      <dgm:prSet presAssocID="{EF08121F-BAB3-44F5-9C6B-CB74252A0778}" presName="parentText" presStyleLbl="node1" presStyleIdx="0" presStyleCnt="3">
        <dgm:presLayoutVars>
          <dgm:chMax val="0"/>
          <dgm:bulletEnabled val="1"/>
        </dgm:presLayoutVars>
      </dgm:prSet>
      <dgm:spPr/>
    </dgm:pt>
    <dgm:pt modelId="{E3B938B6-2034-487D-A558-A9D9F3964114}" type="pres">
      <dgm:prSet presAssocID="{BF4D88A1-A056-44FF-8C9B-3CD596C43C13}" presName="spacer" presStyleCnt="0"/>
      <dgm:spPr/>
    </dgm:pt>
    <dgm:pt modelId="{10381679-EF9D-4BE8-8A51-FC3622EBBD21}" type="pres">
      <dgm:prSet presAssocID="{43803D5E-578C-4604-B657-E407F03FF700}" presName="parentText" presStyleLbl="node1" presStyleIdx="1" presStyleCnt="3" custLinFactY="87285" custLinFactNeighborY="100000">
        <dgm:presLayoutVars>
          <dgm:chMax val="0"/>
          <dgm:bulletEnabled val="1"/>
        </dgm:presLayoutVars>
      </dgm:prSet>
      <dgm:spPr/>
    </dgm:pt>
    <dgm:pt modelId="{E580F8E3-87DC-464B-BC0C-B3CC3D0AB344}" type="pres">
      <dgm:prSet presAssocID="{A8621A56-7415-4CF9-A8E8-65A9A675DCBA}" presName="spacer" presStyleCnt="0"/>
      <dgm:spPr/>
    </dgm:pt>
    <dgm:pt modelId="{60A84B8B-AB99-45CA-817B-904976F9F19F}" type="pres">
      <dgm:prSet presAssocID="{E65E0EDA-7A50-444A-994E-9B1BD0DD6CD4}" presName="parentText" presStyleLbl="node1" presStyleIdx="2" presStyleCnt="3" custLinFactY="-100000" custLinFactNeighborY="-168996">
        <dgm:presLayoutVars>
          <dgm:chMax val="0"/>
          <dgm:bulletEnabled val="1"/>
        </dgm:presLayoutVars>
      </dgm:prSet>
      <dgm:spPr/>
    </dgm:pt>
  </dgm:ptLst>
  <dgm:cxnLst>
    <dgm:cxn modelId="{993F901F-84C2-4F97-8D4E-FCC6B64EAC81}" type="presOf" srcId="{E65E0EDA-7A50-444A-994E-9B1BD0DD6CD4}" destId="{60A84B8B-AB99-45CA-817B-904976F9F19F}" srcOrd="0" destOrd="0" presId="urn:microsoft.com/office/officeart/2005/8/layout/vList2"/>
    <dgm:cxn modelId="{010E9746-26F0-4368-87E8-338A91FD3D60}" type="presOf" srcId="{EF08121F-BAB3-44F5-9C6B-CB74252A0778}" destId="{66F13E2A-CC3F-484E-9A12-AC130E722A3D}" srcOrd="0" destOrd="0" presId="urn:microsoft.com/office/officeart/2005/8/layout/vList2"/>
    <dgm:cxn modelId="{3F7AEB7E-1CF3-4EB0-96A2-29EFD8A8083A}" srcId="{BC990D51-627D-4B6A-B411-0F5C30D706E5}" destId="{43803D5E-578C-4604-B657-E407F03FF700}" srcOrd="1" destOrd="0" parTransId="{1A80B5DF-D079-4210-9E77-B08A26E370CE}" sibTransId="{A8621A56-7415-4CF9-A8E8-65A9A675DCBA}"/>
    <dgm:cxn modelId="{1DB2728A-C4A0-41EA-9CB3-395357B21734}" srcId="{BC990D51-627D-4B6A-B411-0F5C30D706E5}" destId="{E65E0EDA-7A50-444A-994E-9B1BD0DD6CD4}" srcOrd="2" destOrd="0" parTransId="{57EC6D4F-8132-42BF-9E0E-8E2511FF83B7}" sibTransId="{11C9251A-B93D-4AB5-A764-EB287A12076A}"/>
    <dgm:cxn modelId="{89C37A9E-E6F5-4914-8F2B-B28417A4DC35}" type="presOf" srcId="{BC990D51-627D-4B6A-B411-0F5C30D706E5}" destId="{B94A5A92-8539-42AC-9652-E14293D05D52}" srcOrd="0" destOrd="0" presId="urn:microsoft.com/office/officeart/2005/8/layout/vList2"/>
    <dgm:cxn modelId="{86DC9EE6-8AF1-4BDA-B58C-B26191E374BE}" srcId="{BC990D51-627D-4B6A-B411-0F5C30D706E5}" destId="{EF08121F-BAB3-44F5-9C6B-CB74252A0778}" srcOrd="0" destOrd="0" parTransId="{B8D2E4D4-7583-42B3-8586-85BC235F8057}" sibTransId="{BF4D88A1-A056-44FF-8C9B-3CD596C43C13}"/>
    <dgm:cxn modelId="{FE10B8FB-BE63-4F4E-800E-46A35F17D724}" type="presOf" srcId="{43803D5E-578C-4604-B657-E407F03FF700}" destId="{10381679-EF9D-4BE8-8A51-FC3622EBBD21}" srcOrd="0" destOrd="0" presId="urn:microsoft.com/office/officeart/2005/8/layout/vList2"/>
    <dgm:cxn modelId="{18FE840B-9BD6-434D-806D-CB74E73D4C26}" type="presParOf" srcId="{B94A5A92-8539-42AC-9652-E14293D05D52}" destId="{66F13E2A-CC3F-484E-9A12-AC130E722A3D}" srcOrd="0" destOrd="0" presId="urn:microsoft.com/office/officeart/2005/8/layout/vList2"/>
    <dgm:cxn modelId="{0F996C26-8F1A-4B8B-94BD-D28E18BE5F4F}" type="presParOf" srcId="{B94A5A92-8539-42AC-9652-E14293D05D52}" destId="{E3B938B6-2034-487D-A558-A9D9F3964114}" srcOrd="1" destOrd="0" presId="urn:microsoft.com/office/officeart/2005/8/layout/vList2"/>
    <dgm:cxn modelId="{C156C687-A3EE-49CF-AFF0-298EB2126BA9}" type="presParOf" srcId="{B94A5A92-8539-42AC-9652-E14293D05D52}" destId="{10381679-EF9D-4BE8-8A51-FC3622EBBD21}" srcOrd="2" destOrd="0" presId="urn:microsoft.com/office/officeart/2005/8/layout/vList2"/>
    <dgm:cxn modelId="{5CCBEE7A-C2F8-4AC0-9549-0260AE5DB38D}" type="presParOf" srcId="{B94A5A92-8539-42AC-9652-E14293D05D52}" destId="{E580F8E3-87DC-464B-BC0C-B3CC3D0AB344}" srcOrd="3" destOrd="0" presId="urn:microsoft.com/office/officeart/2005/8/layout/vList2"/>
    <dgm:cxn modelId="{560D2289-D1F2-4631-B0EA-46D2194E911B}" type="presParOf" srcId="{B94A5A92-8539-42AC-9652-E14293D05D52}" destId="{60A84B8B-AB99-45CA-817B-904976F9F19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13E2A-CC3F-484E-9A12-AC130E722A3D}">
      <dsp:nvSpPr>
        <dsp:cNvPr id="0" name=""/>
        <dsp:cNvSpPr/>
      </dsp:nvSpPr>
      <dsp:spPr>
        <a:xfrm>
          <a:off x="0" y="22772"/>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Madhur Maheshwari(Team Leader)</a:t>
          </a:r>
          <a:endParaRPr lang="en-US" sz="2300" kern="1200"/>
        </a:p>
      </dsp:txBody>
      <dsp:txXfrm>
        <a:off x="26930" y="49702"/>
        <a:ext cx="10461740" cy="497795"/>
      </dsp:txXfrm>
    </dsp:sp>
    <dsp:sp modelId="{10381679-EF9D-4BE8-8A51-FC3622EBBD21}">
      <dsp:nvSpPr>
        <dsp:cNvPr id="0" name=""/>
        <dsp:cNvSpPr/>
      </dsp:nvSpPr>
      <dsp:spPr>
        <a:xfrm>
          <a:off x="0" y="1188420"/>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Sakshi Panwar(Team Member)</a:t>
          </a:r>
          <a:endParaRPr lang="en-US" sz="2300" kern="1200"/>
        </a:p>
      </dsp:txBody>
      <dsp:txXfrm>
        <a:off x="26930" y="1215350"/>
        <a:ext cx="10461740" cy="497795"/>
      </dsp:txXfrm>
    </dsp:sp>
    <dsp:sp modelId="{60A84B8B-AB99-45CA-817B-904976F9F19F}">
      <dsp:nvSpPr>
        <dsp:cNvPr id="0" name=""/>
        <dsp:cNvSpPr/>
      </dsp:nvSpPr>
      <dsp:spPr>
        <a:xfrm>
          <a:off x="0" y="594965"/>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dirty="0" err="1"/>
            <a:t>Nistha</a:t>
          </a:r>
          <a:r>
            <a:rPr lang="en-IN" sz="2300" kern="1200" dirty="0"/>
            <a:t> Goyal(Team Member)</a:t>
          </a:r>
          <a:endParaRPr lang="en-US" sz="2300" kern="1200" dirty="0"/>
        </a:p>
      </dsp:txBody>
      <dsp:txXfrm>
        <a:off x="26930" y="621895"/>
        <a:ext cx="1046174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1/13/2022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1606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9278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629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842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31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2216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007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3091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5034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20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1/13/2022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813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1/13/2022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439914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978E7-1103-4B3F-B9E9-A43D9C0BC136}"/>
              </a:ext>
            </a:extLst>
          </p:cNvPr>
          <p:cNvSpPr>
            <a:spLocks noGrp="1"/>
          </p:cNvSpPr>
          <p:nvPr>
            <p:ph type="ctrTitle"/>
          </p:nvPr>
        </p:nvSpPr>
        <p:spPr>
          <a:xfrm>
            <a:off x="4654296" y="640080"/>
            <a:ext cx="6894576" cy="3566160"/>
          </a:xfrm>
        </p:spPr>
        <p:txBody>
          <a:bodyPr anchor="b">
            <a:normAutofit/>
          </a:bodyPr>
          <a:lstStyle/>
          <a:p>
            <a:r>
              <a:rPr lang="en-IN"/>
              <a:t>Resume builder</a:t>
            </a:r>
          </a:p>
        </p:txBody>
      </p:sp>
      <p:pic>
        <p:nvPicPr>
          <p:cNvPr id="36" name="Picture 3" descr="Background pattern&#10;&#10;Description automatically generated">
            <a:extLst>
              <a:ext uri="{FF2B5EF4-FFF2-40B4-BE49-F238E27FC236}">
                <a16:creationId xmlns:a16="http://schemas.microsoft.com/office/drawing/2014/main" id="{B8C4AE08-C536-403B-86C3-BA4944F2EF1D}"/>
              </a:ext>
            </a:extLst>
          </p:cNvPr>
          <p:cNvPicPr>
            <a:picLocks noChangeAspect="1"/>
          </p:cNvPicPr>
          <p:nvPr/>
        </p:nvPicPr>
        <p:blipFill rotWithShape="1">
          <a:blip r:embed="rId2"/>
          <a:srcRect l="17579" r="43003"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45"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641"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A727C"/>
          </a:solidFill>
          <a:ln w="38100" cap="rnd">
            <a:solidFill>
              <a:srgbClr val="EA727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77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2F4-2465-448C-8AE4-7D148FBB5998}"/>
              </a:ext>
            </a:extLst>
          </p:cNvPr>
          <p:cNvSpPr>
            <a:spLocks noGrp="1"/>
          </p:cNvSpPr>
          <p:nvPr>
            <p:ph type="title"/>
          </p:nvPr>
        </p:nvSpPr>
        <p:spPr/>
        <p:txBody>
          <a:bodyPr/>
          <a:lstStyle/>
          <a:p>
            <a:r>
              <a:rPr lang="en-IN" dirty="0"/>
              <a:t>Gantt chart</a:t>
            </a:r>
          </a:p>
        </p:txBody>
      </p:sp>
      <p:pic>
        <p:nvPicPr>
          <p:cNvPr id="5" name="Content Placeholder 4">
            <a:extLst>
              <a:ext uri="{FF2B5EF4-FFF2-40B4-BE49-F238E27FC236}">
                <a16:creationId xmlns:a16="http://schemas.microsoft.com/office/drawing/2014/main" id="{A766BEAE-FFE5-4A9D-B21D-2F53278CB0E6}"/>
              </a:ext>
            </a:extLst>
          </p:cNvPr>
          <p:cNvPicPr>
            <a:picLocks noGrp="1" noChangeAspect="1"/>
          </p:cNvPicPr>
          <p:nvPr>
            <p:ph idx="1"/>
          </p:nvPr>
        </p:nvPicPr>
        <p:blipFill>
          <a:blip r:embed="rId2"/>
          <a:stretch>
            <a:fillRect/>
          </a:stretch>
        </p:blipFill>
        <p:spPr>
          <a:xfrm>
            <a:off x="2710069" y="2272903"/>
            <a:ext cx="6771861" cy="3380097"/>
          </a:xfrm>
        </p:spPr>
      </p:pic>
    </p:spTree>
    <p:extLst>
      <p:ext uri="{BB962C8B-B14F-4D97-AF65-F5344CB8AC3E}">
        <p14:creationId xmlns:p14="http://schemas.microsoft.com/office/powerpoint/2010/main" val="233342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0141B5-EE21-4A78-8BF8-F1E57938E811}"/>
              </a:ext>
            </a:extLst>
          </p:cNvPr>
          <p:cNvSpPr txBox="1"/>
          <p:nvPr/>
        </p:nvSpPr>
        <p:spPr>
          <a:xfrm>
            <a:off x="3977197" y="2921168"/>
            <a:ext cx="4039339" cy="1015663"/>
          </a:xfrm>
          <a:prstGeom prst="rect">
            <a:avLst/>
          </a:prstGeom>
          <a:noFill/>
        </p:spPr>
        <p:txBody>
          <a:bodyPr wrap="square" rtlCol="0">
            <a:spAutoFit/>
          </a:bodyPr>
          <a:lstStyle/>
          <a:p>
            <a:r>
              <a:rPr lang="en-IN" sz="6000" dirty="0">
                <a:latin typeface="Modern Love (Headings)"/>
              </a:rPr>
              <a:t>Thankyou</a:t>
            </a:r>
          </a:p>
        </p:txBody>
      </p:sp>
    </p:spTree>
    <p:extLst>
      <p:ext uri="{BB962C8B-B14F-4D97-AF65-F5344CB8AC3E}">
        <p14:creationId xmlns:p14="http://schemas.microsoft.com/office/powerpoint/2010/main" val="268881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9C4E-FEBA-4B91-98F2-BE86CACF1BB8}"/>
              </a:ext>
            </a:extLst>
          </p:cNvPr>
          <p:cNvSpPr>
            <a:spLocks noGrp="1"/>
          </p:cNvSpPr>
          <p:nvPr>
            <p:ph type="title"/>
          </p:nvPr>
        </p:nvSpPr>
        <p:spPr/>
        <p:txBody>
          <a:bodyPr/>
          <a:lstStyle/>
          <a:p>
            <a:r>
              <a:rPr lang="en-IN" dirty="0"/>
              <a:t>Team</a:t>
            </a:r>
          </a:p>
        </p:txBody>
      </p:sp>
      <p:graphicFrame>
        <p:nvGraphicFramePr>
          <p:cNvPr id="8" name="Content Placeholder 2">
            <a:extLst>
              <a:ext uri="{FF2B5EF4-FFF2-40B4-BE49-F238E27FC236}">
                <a16:creationId xmlns:a16="http://schemas.microsoft.com/office/drawing/2014/main" id="{47D7BF7F-3E65-4946-BE5C-19F4B236221A}"/>
              </a:ext>
            </a:extLst>
          </p:cNvPr>
          <p:cNvGraphicFramePr>
            <a:graphicFrameLocks noGrp="1"/>
          </p:cNvGraphicFramePr>
          <p:nvPr>
            <p:ph idx="1"/>
            <p:extLst>
              <p:ext uri="{D42A27DB-BD31-4B8C-83A1-F6EECF244321}">
                <p14:modId xmlns:p14="http://schemas.microsoft.com/office/powerpoint/2010/main" val="2815914923"/>
              </p:ext>
            </p:extLst>
          </p:nvPr>
        </p:nvGraphicFramePr>
        <p:xfrm>
          <a:off x="838200" y="1929384"/>
          <a:ext cx="10515600" cy="1832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5456461A-2020-46B1-A21F-D1E9C656C73C}"/>
              </a:ext>
            </a:extLst>
          </p:cNvPr>
          <p:cNvSpPr txBox="1">
            <a:spLocks/>
          </p:cNvSpPr>
          <p:nvPr/>
        </p:nvSpPr>
        <p:spPr>
          <a:xfrm>
            <a:off x="838200" y="3781996"/>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IN" dirty="0"/>
              <a:t>Supervisor</a:t>
            </a:r>
          </a:p>
        </p:txBody>
      </p:sp>
      <p:grpSp>
        <p:nvGrpSpPr>
          <p:cNvPr id="7" name="Group 6">
            <a:extLst>
              <a:ext uri="{FF2B5EF4-FFF2-40B4-BE49-F238E27FC236}">
                <a16:creationId xmlns:a16="http://schemas.microsoft.com/office/drawing/2014/main" id="{1C752FD6-9C8F-4A30-8797-8334447B05D6}"/>
              </a:ext>
            </a:extLst>
          </p:cNvPr>
          <p:cNvGrpSpPr/>
          <p:nvPr/>
        </p:nvGrpSpPr>
        <p:grpSpPr>
          <a:xfrm>
            <a:off x="800100" y="5220097"/>
            <a:ext cx="10515600" cy="551655"/>
            <a:chOff x="0" y="1258562"/>
            <a:chExt cx="10515600" cy="551655"/>
          </a:xfrm>
        </p:grpSpPr>
        <p:sp>
          <p:nvSpPr>
            <p:cNvPr id="9" name="Rectangle: Rounded Corners 8">
              <a:extLst>
                <a:ext uri="{FF2B5EF4-FFF2-40B4-BE49-F238E27FC236}">
                  <a16:creationId xmlns:a16="http://schemas.microsoft.com/office/drawing/2014/main" id="{F8C757C5-9CF8-4B96-94CF-6799C65D5D2B}"/>
                </a:ext>
              </a:extLst>
            </p:cNvPr>
            <p:cNvSpPr/>
            <p:nvPr/>
          </p:nvSpPr>
          <p:spPr>
            <a:xfrm>
              <a:off x="0" y="1258562"/>
              <a:ext cx="10515600" cy="55165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30EDE72F-FFF6-4D6A-B811-D6184C661377}"/>
                </a:ext>
              </a:extLst>
            </p:cNvPr>
            <p:cNvSpPr txBox="1"/>
            <p:nvPr/>
          </p:nvSpPr>
          <p:spPr>
            <a:xfrm>
              <a:off x="26930" y="1285492"/>
              <a:ext cx="10461740"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dirty="0"/>
                <a:t>Mr. Prashant Agrawal</a:t>
              </a:r>
              <a:endParaRPr lang="en-US" sz="2300" kern="1200" dirty="0"/>
            </a:p>
          </p:txBody>
        </p:sp>
      </p:grpSp>
    </p:spTree>
    <p:extLst>
      <p:ext uri="{BB962C8B-B14F-4D97-AF65-F5344CB8AC3E}">
        <p14:creationId xmlns:p14="http://schemas.microsoft.com/office/powerpoint/2010/main" val="307302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89F4-5D92-4CCE-8A71-264B9421E20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76A67AD-F283-454B-9169-A28D4FE41E4D}"/>
              </a:ext>
            </a:extLst>
          </p:cNvPr>
          <p:cNvSpPr>
            <a:spLocks noGrp="1"/>
          </p:cNvSpPr>
          <p:nvPr>
            <p:ph idx="1"/>
          </p:nvPr>
        </p:nvSpPr>
        <p:spPr/>
        <p:txBody>
          <a:bodyPr>
            <a:normAutofit/>
          </a:bodyPr>
          <a:lstStyle/>
          <a:p>
            <a:pPr marL="0" indent="0">
              <a:buNone/>
            </a:pPr>
            <a:r>
              <a:rPr lang="en-US" dirty="0"/>
              <a:t>An online resume builder is a software developed to simplify the task of creating a resume for individuals. The application provides an effective means of designing desired resume in fact a professional looking resume. The system is flexible to be used and reduces the need of thinking and designing an appropriate resume according to qualifications. Usually, individuals get confused while creating a resume especially for a novice person such as graduate students. They don’t get a clear idea of what things and information must be included in a resume. Hence the system is developed to provide them an easy way for creating a professional looking resume. </a:t>
            </a:r>
            <a:endParaRPr lang="en-IN" dirty="0"/>
          </a:p>
        </p:txBody>
      </p:sp>
    </p:spTree>
    <p:extLst>
      <p:ext uri="{BB962C8B-B14F-4D97-AF65-F5344CB8AC3E}">
        <p14:creationId xmlns:p14="http://schemas.microsoft.com/office/powerpoint/2010/main" val="400718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530C-5340-4679-BA16-C7A40F31E99C}"/>
              </a:ext>
            </a:extLst>
          </p:cNvPr>
          <p:cNvSpPr>
            <a:spLocks noGrp="1"/>
          </p:cNvSpPr>
          <p:nvPr>
            <p:ph type="title"/>
          </p:nvPr>
        </p:nvSpPr>
        <p:spPr/>
        <p:txBody>
          <a:bodyPr>
            <a:normAutofit/>
          </a:bodyPr>
          <a:lstStyle/>
          <a:p>
            <a:r>
              <a:rPr lang="en-IN" dirty="0"/>
              <a:t>Technologies</a:t>
            </a:r>
          </a:p>
        </p:txBody>
      </p:sp>
      <p:sp>
        <p:nvSpPr>
          <p:cNvPr id="3" name="Content Placeholder 2">
            <a:extLst>
              <a:ext uri="{FF2B5EF4-FFF2-40B4-BE49-F238E27FC236}">
                <a16:creationId xmlns:a16="http://schemas.microsoft.com/office/drawing/2014/main" id="{2B03F32F-958C-44FE-ABF4-49863A35F992}"/>
              </a:ext>
            </a:extLst>
          </p:cNvPr>
          <p:cNvSpPr>
            <a:spLocks noGrp="1"/>
          </p:cNvSpPr>
          <p:nvPr>
            <p:ph idx="1"/>
          </p:nvPr>
        </p:nvSpPr>
        <p:spPr/>
        <p:txBody>
          <a:bodyPr>
            <a:normAutofit lnSpcReduction="10000"/>
          </a:bodyPr>
          <a:lstStyle/>
          <a:p>
            <a:r>
              <a:rPr lang="en-IN" dirty="0"/>
              <a:t>Front End</a:t>
            </a:r>
          </a:p>
          <a:p>
            <a:pPr lvl="1"/>
            <a:r>
              <a:rPr lang="en-IN" dirty="0"/>
              <a:t>Web technology :- JavaScript</a:t>
            </a:r>
          </a:p>
          <a:p>
            <a:pPr lvl="1"/>
            <a:r>
              <a:rPr lang="en-IN" dirty="0"/>
              <a:t>Languages used :- JavaScript, HTML, CSS</a:t>
            </a:r>
          </a:p>
          <a:p>
            <a:pPr lvl="1"/>
            <a:r>
              <a:rPr lang="en-IN" dirty="0"/>
              <a:t>Development tool :- Sublime text</a:t>
            </a:r>
          </a:p>
          <a:p>
            <a:r>
              <a:rPr lang="en-IN" dirty="0"/>
              <a:t>Back End</a:t>
            </a:r>
          </a:p>
          <a:p>
            <a:pPr lvl="1"/>
            <a:r>
              <a:rPr lang="en-IN" dirty="0"/>
              <a:t>Database :- MongoDB</a:t>
            </a:r>
          </a:p>
          <a:p>
            <a:r>
              <a:rPr lang="en-IN" dirty="0"/>
              <a:t>Operating System</a:t>
            </a:r>
          </a:p>
          <a:p>
            <a:pPr lvl="1"/>
            <a:r>
              <a:rPr lang="en-IN" dirty="0"/>
              <a:t>Window 10</a:t>
            </a:r>
          </a:p>
          <a:p>
            <a:pPr lvl="1"/>
            <a:r>
              <a:rPr lang="en-IN" dirty="0"/>
              <a:t>Any Operating system compatible with WWW</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62502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101C-B6E4-483B-BD2D-6D92BDC6879D}"/>
              </a:ext>
            </a:extLst>
          </p:cNvPr>
          <p:cNvSpPr>
            <a:spLocks noGrp="1"/>
          </p:cNvSpPr>
          <p:nvPr>
            <p:ph type="title"/>
          </p:nvPr>
        </p:nvSpPr>
        <p:spPr/>
        <p:txBody>
          <a:bodyPr/>
          <a:lstStyle/>
          <a:p>
            <a:r>
              <a:rPr lang="en-IN" dirty="0"/>
              <a:t>Module </a:t>
            </a:r>
          </a:p>
        </p:txBody>
      </p:sp>
      <p:sp>
        <p:nvSpPr>
          <p:cNvPr id="3" name="Content Placeholder 2">
            <a:extLst>
              <a:ext uri="{FF2B5EF4-FFF2-40B4-BE49-F238E27FC236}">
                <a16:creationId xmlns:a16="http://schemas.microsoft.com/office/drawing/2014/main" id="{E090E3C7-07D5-480F-8869-36ACDD84ECA5}"/>
              </a:ext>
            </a:extLst>
          </p:cNvPr>
          <p:cNvSpPr>
            <a:spLocks noGrp="1"/>
          </p:cNvSpPr>
          <p:nvPr>
            <p:ph idx="1"/>
          </p:nvPr>
        </p:nvSpPr>
        <p:spPr>
          <a:xfrm>
            <a:off x="838200" y="2379957"/>
            <a:ext cx="10515600" cy="3000425"/>
          </a:xfrm>
        </p:spPr>
        <p:txBody>
          <a:bodyPr>
            <a:normAutofit/>
          </a:bodyPr>
          <a:lstStyle/>
          <a:p>
            <a:r>
              <a:rPr lang="en-IN" dirty="0"/>
              <a:t>User Login :- </a:t>
            </a:r>
            <a:r>
              <a:rPr lang="en-US" dirty="0"/>
              <a:t>Users must create an account into the system by registering themselves. Then they may login into the system and can utilize services.</a:t>
            </a:r>
            <a:endParaRPr lang="en-IN" dirty="0"/>
          </a:p>
          <a:p>
            <a:r>
              <a:rPr lang="en-IN" dirty="0"/>
              <a:t>Resume Templates :- </a:t>
            </a:r>
            <a:r>
              <a:rPr lang="en-US" dirty="0"/>
              <a:t>The system contains various kinds of resume templates for all kind of qualification i.e. for both fresher and experienced. And, according to the kind of degree one has.</a:t>
            </a:r>
            <a:endParaRPr lang="en-IN" dirty="0"/>
          </a:p>
        </p:txBody>
      </p:sp>
    </p:spTree>
    <p:extLst>
      <p:ext uri="{BB962C8B-B14F-4D97-AF65-F5344CB8AC3E}">
        <p14:creationId xmlns:p14="http://schemas.microsoft.com/office/powerpoint/2010/main" val="27164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2B2826-C1EB-48CB-B6B0-804900A24452}"/>
              </a:ext>
            </a:extLst>
          </p:cNvPr>
          <p:cNvSpPr txBox="1"/>
          <p:nvPr/>
        </p:nvSpPr>
        <p:spPr>
          <a:xfrm>
            <a:off x="871491" y="2041864"/>
            <a:ext cx="989860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Resume form:- Users on selecting the format will be given an online form to be filled. The form includes questions like academics, personal, interests, hobbies, skills, courses, experience and so on.</a:t>
            </a:r>
          </a:p>
          <a:p>
            <a:pPr marL="457200" indent="-457200">
              <a:buFont typeface="Arial" panose="020B0604020202020204" pitchFamily="34" charset="0"/>
              <a:buChar char="•"/>
            </a:pPr>
            <a:r>
              <a:rPr lang="en-US" sz="2800" dirty="0"/>
              <a:t>Export facility: Users can even export the PDF </a:t>
            </a:r>
            <a:endParaRPr lang="en-IN" sz="2800" dirty="0"/>
          </a:p>
        </p:txBody>
      </p:sp>
    </p:spTree>
    <p:extLst>
      <p:ext uri="{BB962C8B-B14F-4D97-AF65-F5344CB8AC3E}">
        <p14:creationId xmlns:p14="http://schemas.microsoft.com/office/powerpoint/2010/main" val="335069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Form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 y="1893195"/>
            <a:ext cx="4509927" cy="496480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5830" y="1893195"/>
            <a:ext cx="4335888" cy="45977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3989" y="1893194"/>
            <a:ext cx="4748011" cy="4964805"/>
          </a:xfrm>
          <a:prstGeom prst="rect">
            <a:avLst/>
          </a:prstGeom>
        </p:spPr>
      </p:pic>
    </p:spTree>
    <p:extLst>
      <p:ext uri="{BB962C8B-B14F-4D97-AF65-F5344CB8AC3E}">
        <p14:creationId xmlns:p14="http://schemas.microsoft.com/office/powerpoint/2010/main" val="393253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2F4-2465-448C-8AE4-7D148FBB5998}"/>
              </a:ext>
            </a:extLst>
          </p:cNvPr>
          <p:cNvSpPr>
            <a:spLocks noGrp="1"/>
          </p:cNvSpPr>
          <p:nvPr>
            <p:ph type="title"/>
          </p:nvPr>
        </p:nvSpPr>
        <p:spPr/>
        <p:txBody>
          <a:bodyPr/>
          <a:lstStyle/>
          <a:p>
            <a:r>
              <a:rPr lang="en-US" dirty="0"/>
              <a:t>O</a:t>
            </a:r>
            <a:r>
              <a:rPr lang="en-IN" dirty="0" err="1"/>
              <a:t>utput</a:t>
            </a:r>
            <a:endParaRPr lang="en-IN" dirty="0"/>
          </a:p>
        </p:txBody>
      </p:sp>
      <p:pic>
        <p:nvPicPr>
          <p:cNvPr id="4" name="Picture 3" descr="Graphical user interface, application&#10;&#10;Description automatically generated with medium confidence">
            <a:extLst>
              <a:ext uri="{FF2B5EF4-FFF2-40B4-BE49-F238E27FC236}">
                <a16:creationId xmlns:a16="http://schemas.microsoft.com/office/drawing/2014/main" id="{3873A010-83E8-4F7F-A9C8-DD261435C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9993"/>
            <a:ext cx="4514850" cy="3819418"/>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FBBEA521-286E-4628-B2EF-26283750B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0058"/>
            <a:ext cx="4304279" cy="4432817"/>
          </a:xfrm>
          <a:prstGeom prst="rect">
            <a:avLst/>
          </a:prstGeom>
        </p:spPr>
      </p:pic>
    </p:spTree>
    <p:extLst>
      <p:ext uri="{BB962C8B-B14F-4D97-AF65-F5344CB8AC3E}">
        <p14:creationId xmlns:p14="http://schemas.microsoft.com/office/powerpoint/2010/main" val="110826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52F4-2465-448C-8AE4-7D148FBB599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5DEC76-D11E-4FD4-8284-99063B6D39C7}"/>
              </a:ext>
            </a:extLst>
          </p:cNvPr>
          <p:cNvSpPr>
            <a:spLocks noGrp="1"/>
          </p:cNvSpPr>
          <p:nvPr>
            <p:ph idx="1"/>
          </p:nvPr>
        </p:nvSpPr>
        <p:spPr/>
        <p:txBody>
          <a:bodyPr/>
          <a:lstStyle/>
          <a:p>
            <a:pPr marL="0" indent="0">
              <a:buNone/>
            </a:pPr>
            <a:endParaRPr lang="en-US" b="0" i="0" dirty="0">
              <a:solidFill>
                <a:srgbClr val="333333"/>
              </a:solidFill>
              <a:effectLst/>
              <a:latin typeface="The Hand (Body)"/>
            </a:endParaRPr>
          </a:p>
          <a:p>
            <a:pPr marL="0" indent="0">
              <a:buNone/>
            </a:pPr>
            <a:r>
              <a:rPr lang="en-US" b="0" i="0">
                <a:solidFill>
                  <a:srgbClr val="333333"/>
                </a:solidFill>
                <a:effectLst/>
                <a:latin typeface="The Hand (Body)"/>
              </a:rPr>
              <a:t>The </a:t>
            </a:r>
            <a:r>
              <a:rPr lang="en-US" b="0" i="0" dirty="0">
                <a:solidFill>
                  <a:srgbClr val="333333"/>
                </a:solidFill>
                <a:effectLst/>
                <a:latin typeface="The Hand (Body)"/>
              </a:rPr>
              <a:t>online resume builder is one of the most fantastic systems for the people who are either freshers in their domain or if they don’t have enough idea about the resume or don’t have enough time to create the resume of good designs or patterns, then this platform is a very productive place for them. It saves a lot of time and cost-effective.</a:t>
            </a:r>
            <a:endParaRPr lang="en-IN" dirty="0">
              <a:latin typeface="The Hand (Body)"/>
            </a:endParaRPr>
          </a:p>
        </p:txBody>
      </p:sp>
    </p:spTree>
    <p:extLst>
      <p:ext uri="{BB962C8B-B14F-4D97-AF65-F5344CB8AC3E}">
        <p14:creationId xmlns:p14="http://schemas.microsoft.com/office/powerpoint/2010/main" val="3779570937"/>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D3423"/>
      </a:dk2>
      <a:lt2>
        <a:srgbClr val="E2E8E8"/>
      </a:lt2>
      <a:accent1>
        <a:srgbClr val="EA727C"/>
      </a:accent1>
      <a:accent2>
        <a:srgbClr val="E58553"/>
      </a:accent2>
      <a:accent3>
        <a:srgbClr val="BFA142"/>
      </a:accent3>
      <a:accent4>
        <a:srgbClr val="99AC3E"/>
      </a:accent4>
      <a:accent5>
        <a:srgbClr val="74B249"/>
      </a:accent5>
      <a:accent6>
        <a:srgbClr val="38BB39"/>
      </a:accent6>
      <a:hlink>
        <a:srgbClr val="568E8A"/>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449</TotalTime>
  <Words>363</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Modern Love</vt:lpstr>
      <vt:lpstr>Modern Love (Headings)</vt:lpstr>
      <vt:lpstr>The Hand</vt:lpstr>
      <vt:lpstr>The Hand (Body)</vt:lpstr>
      <vt:lpstr>SketchyVTI</vt:lpstr>
      <vt:lpstr>Resume builder</vt:lpstr>
      <vt:lpstr>Team</vt:lpstr>
      <vt:lpstr>Introduction</vt:lpstr>
      <vt:lpstr>Technologies</vt:lpstr>
      <vt:lpstr>Module </vt:lpstr>
      <vt:lpstr>PowerPoint Presentation</vt:lpstr>
      <vt:lpstr>Main Form</vt:lpstr>
      <vt:lpstr>Output</vt:lpstr>
      <vt:lpstr>Conclusion</vt:lpstr>
      <vt:lpstr>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dc:creator>Asif tyagi</dc:creator>
  <cp:lastModifiedBy>madhur.2022mca1008</cp:lastModifiedBy>
  <cp:revision>11</cp:revision>
  <dcterms:created xsi:type="dcterms:W3CDTF">2021-10-23T05:33:18Z</dcterms:created>
  <dcterms:modified xsi:type="dcterms:W3CDTF">2022-01-13T12:05:07Z</dcterms:modified>
</cp:coreProperties>
</file>