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8327" y="1901951"/>
            <a:ext cx="585470" cy="1728470"/>
          </a:xfrm>
          <a:custGeom>
            <a:avLst/>
            <a:gdLst/>
            <a:ahLst/>
            <a:cxnLst/>
            <a:rect l="l" t="t" r="r" b="b"/>
            <a:pathLst>
              <a:path w="585469" h="1728470">
                <a:moveTo>
                  <a:pt x="585216" y="1728216"/>
                </a:moveTo>
                <a:lnTo>
                  <a:pt x="0" y="1251204"/>
                </a:lnTo>
                <a:lnTo>
                  <a:pt x="0" y="0"/>
                </a:lnTo>
                <a:lnTo>
                  <a:pt x="585216" y="477012"/>
                </a:lnTo>
                <a:lnTo>
                  <a:pt x="585216" y="172821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38327" y="1749551"/>
            <a:ext cx="334010" cy="1407160"/>
          </a:xfrm>
          <a:custGeom>
            <a:avLst/>
            <a:gdLst/>
            <a:ahLst/>
            <a:cxnLst/>
            <a:rect l="l" t="t" r="r" b="b"/>
            <a:pathLst>
              <a:path w="334009" h="1407160">
                <a:moveTo>
                  <a:pt x="0" y="1406652"/>
                </a:moveTo>
                <a:lnTo>
                  <a:pt x="0" y="150876"/>
                </a:lnTo>
                <a:lnTo>
                  <a:pt x="333756" y="0"/>
                </a:lnTo>
                <a:lnTo>
                  <a:pt x="333756" y="1252727"/>
                </a:lnTo>
                <a:lnTo>
                  <a:pt x="0" y="1406652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31875" y="1586483"/>
            <a:ext cx="140335" cy="1414780"/>
          </a:xfrm>
          <a:custGeom>
            <a:avLst/>
            <a:gdLst/>
            <a:ahLst/>
            <a:cxnLst/>
            <a:rect l="l" t="t" r="r" b="b"/>
            <a:pathLst>
              <a:path w="140334" h="1414780">
                <a:moveTo>
                  <a:pt x="140208" y="1414272"/>
                </a:moveTo>
                <a:lnTo>
                  <a:pt x="0" y="1275588"/>
                </a:lnTo>
                <a:lnTo>
                  <a:pt x="0" y="0"/>
                </a:lnTo>
                <a:lnTo>
                  <a:pt x="140208" y="140207"/>
                </a:lnTo>
                <a:lnTo>
                  <a:pt x="140208" y="1414272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259823" y="1583436"/>
            <a:ext cx="271780" cy="1437640"/>
          </a:xfrm>
          <a:custGeom>
            <a:avLst/>
            <a:gdLst/>
            <a:ahLst/>
            <a:cxnLst/>
            <a:rect l="l" t="t" r="r" b="b"/>
            <a:pathLst>
              <a:path w="271779" h="1437639">
                <a:moveTo>
                  <a:pt x="0" y="1437132"/>
                </a:moveTo>
                <a:lnTo>
                  <a:pt x="0" y="163068"/>
                </a:lnTo>
                <a:lnTo>
                  <a:pt x="271272" y="0"/>
                </a:lnTo>
                <a:lnTo>
                  <a:pt x="271272" y="1272539"/>
                </a:lnTo>
                <a:lnTo>
                  <a:pt x="0" y="1437132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31876" y="1583436"/>
            <a:ext cx="8999220" cy="1271270"/>
          </a:xfrm>
          <a:custGeom>
            <a:avLst/>
            <a:gdLst/>
            <a:ahLst/>
            <a:cxnLst/>
            <a:rect l="l" t="t" r="r" b="b"/>
            <a:pathLst>
              <a:path w="8999220" h="1271270">
                <a:moveTo>
                  <a:pt x="8999220" y="1271015"/>
                </a:moveTo>
                <a:lnTo>
                  <a:pt x="0" y="1271015"/>
                </a:lnTo>
                <a:lnTo>
                  <a:pt x="0" y="0"/>
                </a:lnTo>
                <a:lnTo>
                  <a:pt x="8999220" y="0"/>
                </a:lnTo>
                <a:lnTo>
                  <a:pt x="8999220" y="1271015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8327" y="1901951"/>
            <a:ext cx="585470" cy="1728470"/>
          </a:xfrm>
          <a:custGeom>
            <a:avLst/>
            <a:gdLst/>
            <a:ahLst/>
            <a:cxnLst/>
            <a:rect l="l" t="t" r="r" b="b"/>
            <a:pathLst>
              <a:path w="585469" h="1728470">
                <a:moveTo>
                  <a:pt x="585216" y="1728216"/>
                </a:moveTo>
                <a:lnTo>
                  <a:pt x="0" y="1251204"/>
                </a:lnTo>
                <a:lnTo>
                  <a:pt x="0" y="0"/>
                </a:lnTo>
                <a:lnTo>
                  <a:pt x="585216" y="477012"/>
                </a:lnTo>
                <a:lnTo>
                  <a:pt x="585216" y="172821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38327" y="1749551"/>
            <a:ext cx="334010" cy="1407160"/>
          </a:xfrm>
          <a:custGeom>
            <a:avLst/>
            <a:gdLst/>
            <a:ahLst/>
            <a:cxnLst/>
            <a:rect l="l" t="t" r="r" b="b"/>
            <a:pathLst>
              <a:path w="334009" h="1407160">
                <a:moveTo>
                  <a:pt x="0" y="1406652"/>
                </a:moveTo>
                <a:lnTo>
                  <a:pt x="0" y="150876"/>
                </a:lnTo>
                <a:lnTo>
                  <a:pt x="333756" y="0"/>
                </a:lnTo>
                <a:lnTo>
                  <a:pt x="333756" y="1252727"/>
                </a:lnTo>
                <a:lnTo>
                  <a:pt x="0" y="1406652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31875" y="1586483"/>
            <a:ext cx="140335" cy="1414780"/>
          </a:xfrm>
          <a:custGeom>
            <a:avLst/>
            <a:gdLst/>
            <a:ahLst/>
            <a:cxnLst/>
            <a:rect l="l" t="t" r="r" b="b"/>
            <a:pathLst>
              <a:path w="140334" h="1414780">
                <a:moveTo>
                  <a:pt x="140208" y="1414272"/>
                </a:moveTo>
                <a:lnTo>
                  <a:pt x="0" y="1275588"/>
                </a:lnTo>
                <a:lnTo>
                  <a:pt x="0" y="0"/>
                </a:lnTo>
                <a:lnTo>
                  <a:pt x="140208" y="140207"/>
                </a:lnTo>
                <a:lnTo>
                  <a:pt x="140208" y="1414272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259823" y="1583436"/>
            <a:ext cx="271780" cy="1437640"/>
          </a:xfrm>
          <a:custGeom>
            <a:avLst/>
            <a:gdLst/>
            <a:ahLst/>
            <a:cxnLst/>
            <a:rect l="l" t="t" r="r" b="b"/>
            <a:pathLst>
              <a:path w="271779" h="1437639">
                <a:moveTo>
                  <a:pt x="0" y="1437132"/>
                </a:moveTo>
                <a:lnTo>
                  <a:pt x="0" y="163068"/>
                </a:lnTo>
                <a:lnTo>
                  <a:pt x="271272" y="0"/>
                </a:lnTo>
                <a:lnTo>
                  <a:pt x="271272" y="1272539"/>
                </a:lnTo>
                <a:lnTo>
                  <a:pt x="0" y="1437132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3" y="1583436"/>
            <a:ext cx="9003792" cy="1272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4089" y="3561140"/>
            <a:ext cx="7870221" cy="1945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636" y="2622346"/>
            <a:ext cx="4137025" cy="1454785"/>
          </a:xfrm>
          <a:prstGeom prst="rect"/>
        </p:spPr>
        <p:txBody>
          <a:bodyPr wrap="square" lIns="0" tIns="103505" rIns="0" bIns="0" rtlCol="0" vert="horz">
            <a:spAutoFit/>
          </a:bodyPr>
          <a:lstStyle/>
          <a:p>
            <a:pPr marL="1172210" marR="5080" indent="-1160145">
              <a:lnSpc>
                <a:spcPts val="5300"/>
              </a:lnSpc>
              <a:spcBef>
                <a:spcPts val="815"/>
              </a:spcBef>
            </a:pPr>
            <a:r>
              <a:rPr dirty="0" sz="4950" spc="-320" b="1">
                <a:solidFill>
                  <a:srgbClr val="000000"/>
                </a:solidFill>
                <a:latin typeface="Trebuchet MS"/>
                <a:cs typeface="Trebuchet MS"/>
              </a:rPr>
              <a:t>Online</a:t>
            </a:r>
            <a:r>
              <a:rPr dirty="0" sz="4950" spc="-98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950" spc="-295" b="1">
                <a:solidFill>
                  <a:srgbClr val="000000"/>
                </a:solidFill>
                <a:latin typeface="Trebuchet MS"/>
                <a:cs typeface="Trebuchet MS"/>
              </a:rPr>
              <a:t>Shopping  </a:t>
            </a:r>
            <a:r>
              <a:rPr dirty="0" sz="4950" spc="-345" b="1">
                <a:solidFill>
                  <a:srgbClr val="000000"/>
                </a:solidFill>
                <a:latin typeface="Trebuchet MS"/>
                <a:cs typeface="Trebuchet MS"/>
              </a:rPr>
              <a:t>System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3753" y="4222470"/>
            <a:ext cx="1823085" cy="3156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rlito"/>
                <a:cs typeface="Carlito"/>
              </a:rPr>
              <a:t>Guided </a:t>
            </a:r>
            <a:r>
              <a:rPr dirty="0" sz="1400" spc="-15" b="1">
                <a:latin typeface="Carlito"/>
                <a:cs typeface="Carlito"/>
              </a:rPr>
              <a:t>By:- </a:t>
            </a:r>
            <a:r>
              <a:rPr dirty="0" sz="1400" spc="-60" b="1">
                <a:latin typeface="Carlito"/>
                <a:cs typeface="Carlito"/>
              </a:rPr>
              <a:t>Dr.</a:t>
            </a:r>
            <a:r>
              <a:rPr dirty="0" sz="1400" spc="-190" b="1">
                <a:latin typeface="Carlito"/>
                <a:cs typeface="Carlito"/>
              </a:rPr>
              <a:t> </a:t>
            </a:r>
            <a:r>
              <a:rPr dirty="0" sz="1400" spc="-30" b="1">
                <a:latin typeface="Carlito"/>
                <a:cs typeface="Carlito"/>
              </a:rPr>
              <a:t>Shashank  </a:t>
            </a:r>
            <a:r>
              <a:rPr dirty="0" sz="1400" spc="-35" b="1">
                <a:latin typeface="Carlito"/>
                <a:cs typeface="Carlito"/>
              </a:rPr>
              <a:t>Bhardwaj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400" spc="-15" b="1">
                <a:latin typeface="Carlito"/>
                <a:cs typeface="Carlito"/>
              </a:rPr>
              <a:t>Presented</a:t>
            </a:r>
            <a:r>
              <a:rPr dirty="0" sz="1400" spc="-45" b="1">
                <a:latin typeface="Carlito"/>
                <a:cs typeface="Carlito"/>
              </a:rPr>
              <a:t> </a:t>
            </a:r>
            <a:r>
              <a:rPr dirty="0" sz="1400" spc="-15" b="1">
                <a:latin typeface="Carlito"/>
                <a:cs typeface="Carlito"/>
              </a:rPr>
              <a:t>by:-</a:t>
            </a:r>
            <a:endParaRPr sz="1400">
              <a:latin typeface="Carlito"/>
              <a:cs typeface="Carlito"/>
            </a:endParaRPr>
          </a:p>
          <a:p>
            <a:pPr algn="ctr" marL="269875" marR="264160" indent="1270">
              <a:lnSpc>
                <a:spcPct val="100000"/>
              </a:lnSpc>
              <a:spcBef>
                <a:spcPts val="710"/>
              </a:spcBef>
            </a:pPr>
            <a:r>
              <a:rPr dirty="0" sz="1400" spc="-5" b="1">
                <a:latin typeface="Carlito"/>
                <a:cs typeface="Carlito"/>
              </a:rPr>
              <a:t>Gargi </a:t>
            </a:r>
            <a:r>
              <a:rPr dirty="0" sz="1400" spc="-15" b="1">
                <a:latin typeface="Carlito"/>
                <a:cs typeface="Carlito"/>
              </a:rPr>
              <a:t>Agarwal  </a:t>
            </a:r>
            <a:r>
              <a:rPr dirty="0" sz="1400" spc="-5" b="1">
                <a:latin typeface="Carlito"/>
                <a:cs typeface="Carlito"/>
              </a:rPr>
              <a:t>(</a:t>
            </a:r>
            <a:r>
              <a:rPr dirty="0" sz="1400" spc="-10" b="1">
                <a:latin typeface="Carlito"/>
                <a:cs typeface="Carlito"/>
              </a:rPr>
              <a:t>2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00</a:t>
            </a:r>
            <a:r>
              <a:rPr dirty="0" sz="1400" b="1">
                <a:latin typeface="Carlito"/>
                <a:cs typeface="Carlito"/>
              </a:rPr>
              <a:t>2</a:t>
            </a:r>
            <a:r>
              <a:rPr dirty="0" sz="1400" spc="-10" b="1">
                <a:latin typeface="Carlito"/>
                <a:cs typeface="Carlito"/>
              </a:rPr>
              <a:t>9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1</a:t>
            </a:r>
            <a:r>
              <a:rPr dirty="0" sz="1400" b="1">
                <a:latin typeface="Carlito"/>
                <a:cs typeface="Carlito"/>
              </a:rPr>
              <a:t>4</a:t>
            </a:r>
            <a:r>
              <a:rPr dirty="0" sz="1400" spc="-10" b="1">
                <a:latin typeface="Carlito"/>
                <a:cs typeface="Carlito"/>
              </a:rPr>
              <a:t>00</a:t>
            </a:r>
            <a:r>
              <a:rPr dirty="0" sz="1400" b="1">
                <a:latin typeface="Carlito"/>
                <a:cs typeface="Carlito"/>
              </a:rPr>
              <a:t>46)</a:t>
            </a:r>
            <a:endParaRPr sz="1400">
              <a:latin typeface="Carlito"/>
              <a:cs typeface="Carlito"/>
            </a:endParaRPr>
          </a:p>
          <a:p>
            <a:pPr algn="ctr" marL="268605" marR="265430" indent="1270">
              <a:lnSpc>
                <a:spcPct val="100000"/>
              </a:lnSpc>
              <a:spcBef>
                <a:spcPts val="695"/>
              </a:spcBef>
            </a:pPr>
            <a:r>
              <a:rPr dirty="0" sz="1400" b="1">
                <a:latin typeface="Carlito"/>
                <a:cs typeface="Carlito"/>
              </a:rPr>
              <a:t>Pinkush </a:t>
            </a:r>
            <a:r>
              <a:rPr dirty="0" sz="1400" spc="-5" b="1">
                <a:latin typeface="Carlito"/>
                <a:cs typeface="Carlito"/>
              </a:rPr>
              <a:t>Gupta  </a:t>
            </a:r>
            <a:r>
              <a:rPr dirty="0" sz="1400" spc="-5" b="1">
                <a:latin typeface="Carlito"/>
                <a:cs typeface="Carlito"/>
              </a:rPr>
              <a:t>(</a:t>
            </a:r>
            <a:r>
              <a:rPr dirty="0" sz="1400" spc="-10" b="1">
                <a:latin typeface="Carlito"/>
                <a:cs typeface="Carlito"/>
              </a:rPr>
              <a:t>2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0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29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1</a:t>
            </a:r>
            <a:r>
              <a:rPr dirty="0" sz="1400" b="1">
                <a:latin typeface="Carlito"/>
                <a:cs typeface="Carlito"/>
              </a:rPr>
              <a:t>4</a:t>
            </a:r>
            <a:r>
              <a:rPr dirty="0" sz="1400" spc="-10" b="1">
                <a:latin typeface="Carlito"/>
                <a:cs typeface="Carlito"/>
              </a:rPr>
              <a:t>00</a:t>
            </a:r>
            <a:r>
              <a:rPr dirty="0" sz="1400" b="1">
                <a:latin typeface="Carlito"/>
                <a:cs typeface="Carlito"/>
              </a:rPr>
              <a:t>84)</a:t>
            </a:r>
            <a:endParaRPr sz="1400">
              <a:latin typeface="Carlito"/>
              <a:cs typeface="Carlito"/>
            </a:endParaRPr>
          </a:p>
          <a:p>
            <a:pPr algn="ctr" marL="268605" marR="265430" indent="-1270">
              <a:lnSpc>
                <a:spcPct val="100000"/>
              </a:lnSpc>
              <a:spcBef>
                <a:spcPts val="695"/>
              </a:spcBef>
            </a:pPr>
            <a:r>
              <a:rPr dirty="0" sz="1400" spc="-5" b="1">
                <a:latin typeface="Carlito"/>
                <a:cs typeface="Carlito"/>
              </a:rPr>
              <a:t>Shristi </a:t>
            </a:r>
            <a:r>
              <a:rPr dirty="0" sz="1400" b="1">
                <a:latin typeface="Carlito"/>
                <a:cs typeface="Carlito"/>
              </a:rPr>
              <a:t>Jain  </a:t>
            </a:r>
            <a:r>
              <a:rPr dirty="0" sz="1400" spc="-5" b="1">
                <a:latin typeface="Carlito"/>
                <a:cs typeface="Carlito"/>
              </a:rPr>
              <a:t>(</a:t>
            </a:r>
            <a:r>
              <a:rPr dirty="0" sz="1400" spc="-10" b="1">
                <a:latin typeface="Carlito"/>
                <a:cs typeface="Carlito"/>
              </a:rPr>
              <a:t>2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0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29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1</a:t>
            </a:r>
            <a:r>
              <a:rPr dirty="0" sz="1400" b="1">
                <a:latin typeface="Carlito"/>
                <a:cs typeface="Carlito"/>
              </a:rPr>
              <a:t>4</a:t>
            </a:r>
            <a:r>
              <a:rPr dirty="0" sz="1400" spc="-10" b="1">
                <a:latin typeface="Carlito"/>
                <a:cs typeface="Carlito"/>
              </a:rPr>
              <a:t>01</a:t>
            </a:r>
            <a:r>
              <a:rPr dirty="0" sz="1400" b="1">
                <a:latin typeface="Carlito"/>
                <a:cs typeface="Carlito"/>
              </a:rPr>
              <a:t>17)</a:t>
            </a:r>
            <a:endParaRPr sz="1400">
              <a:latin typeface="Carlito"/>
              <a:cs typeface="Carlito"/>
            </a:endParaRPr>
          </a:p>
          <a:p>
            <a:pPr algn="ctr" marL="268605" marR="265430" indent="635">
              <a:lnSpc>
                <a:spcPct val="100000"/>
              </a:lnSpc>
              <a:spcBef>
                <a:spcPts val="710"/>
              </a:spcBef>
            </a:pPr>
            <a:r>
              <a:rPr dirty="0" sz="1400" spc="-20" b="1">
                <a:latin typeface="Carlito"/>
                <a:cs typeface="Carlito"/>
              </a:rPr>
              <a:t>Soyab </a:t>
            </a:r>
            <a:r>
              <a:rPr dirty="0" sz="1400" b="1">
                <a:latin typeface="Carlito"/>
                <a:cs typeface="Carlito"/>
              </a:rPr>
              <a:t>Khan  </a:t>
            </a:r>
            <a:r>
              <a:rPr dirty="0" sz="1400" spc="-5" b="1">
                <a:latin typeface="Carlito"/>
                <a:cs typeface="Carlito"/>
              </a:rPr>
              <a:t>(</a:t>
            </a:r>
            <a:r>
              <a:rPr dirty="0" sz="1400" spc="-10" b="1">
                <a:latin typeface="Carlito"/>
                <a:cs typeface="Carlito"/>
              </a:rPr>
              <a:t>2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0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29</a:t>
            </a:r>
            <a:r>
              <a:rPr dirty="0" sz="1400" b="1">
                <a:latin typeface="Carlito"/>
                <a:cs typeface="Carlito"/>
              </a:rPr>
              <a:t>0</a:t>
            </a:r>
            <a:r>
              <a:rPr dirty="0" sz="1400" spc="-10" b="1">
                <a:latin typeface="Carlito"/>
                <a:cs typeface="Carlito"/>
              </a:rPr>
              <a:t>1</a:t>
            </a:r>
            <a:r>
              <a:rPr dirty="0" sz="1400" b="1">
                <a:latin typeface="Carlito"/>
                <a:cs typeface="Carlito"/>
              </a:rPr>
              <a:t>4</a:t>
            </a:r>
            <a:r>
              <a:rPr dirty="0" sz="1400" spc="-10" b="1">
                <a:latin typeface="Carlito"/>
                <a:cs typeface="Carlito"/>
              </a:rPr>
              <a:t>01</a:t>
            </a:r>
            <a:r>
              <a:rPr dirty="0" sz="1400" b="1">
                <a:latin typeface="Carlito"/>
                <a:cs typeface="Carlito"/>
              </a:rPr>
              <a:t>24)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37632" y="1057655"/>
            <a:ext cx="4620895" cy="5659120"/>
            <a:chOff x="5437632" y="1057655"/>
            <a:chExt cx="4620895" cy="5659120"/>
          </a:xfrm>
        </p:grpSpPr>
        <p:sp>
          <p:nvSpPr>
            <p:cNvPr id="5" name="object 5"/>
            <p:cNvSpPr/>
            <p:nvPr/>
          </p:nvSpPr>
          <p:spPr>
            <a:xfrm>
              <a:off x="5449824" y="1057655"/>
              <a:ext cx="1432560" cy="792480"/>
            </a:xfrm>
            <a:custGeom>
              <a:avLst/>
              <a:gdLst/>
              <a:ahLst/>
              <a:cxnLst/>
              <a:rect l="l" t="t" r="r" b="b"/>
              <a:pathLst>
                <a:path w="1432559" h="792480">
                  <a:moveTo>
                    <a:pt x="57911" y="792480"/>
                  </a:moveTo>
                  <a:lnTo>
                    <a:pt x="50291" y="792480"/>
                  </a:lnTo>
                  <a:lnTo>
                    <a:pt x="32003" y="789432"/>
                  </a:lnTo>
                  <a:lnTo>
                    <a:pt x="15239" y="778764"/>
                  </a:lnTo>
                  <a:lnTo>
                    <a:pt x="4571" y="762000"/>
                  </a:lnTo>
                  <a:lnTo>
                    <a:pt x="0" y="740664"/>
                  </a:lnTo>
                  <a:lnTo>
                    <a:pt x="0" y="0"/>
                  </a:lnTo>
                  <a:lnTo>
                    <a:pt x="102107" y="0"/>
                  </a:lnTo>
                  <a:lnTo>
                    <a:pt x="102107" y="652272"/>
                  </a:lnTo>
                  <a:lnTo>
                    <a:pt x="1228343" y="0"/>
                  </a:lnTo>
                  <a:lnTo>
                    <a:pt x="1432559" y="0"/>
                  </a:lnTo>
                  <a:lnTo>
                    <a:pt x="76199" y="784860"/>
                  </a:lnTo>
                  <a:lnTo>
                    <a:pt x="71627" y="789432"/>
                  </a:lnTo>
                  <a:lnTo>
                    <a:pt x="64007" y="790956"/>
                  </a:lnTo>
                  <a:lnTo>
                    <a:pt x="57911" y="792480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62828" y="5775959"/>
              <a:ext cx="419100" cy="116205"/>
            </a:xfrm>
            <a:custGeom>
              <a:avLst/>
              <a:gdLst/>
              <a:ahLst/>
              <a:cxnLst/>
              <a:rect l="l" t="t" r="r" b="b"/>
              <a:pathLst>
                <a:path w="419100" h="116204">
                  <a:moveTo>
                    <a:pt x="419100" y="68580"/>
                  </a:moveTo>
                  <a:lnTo>
                    <a:pt x="408432" y="30480"/>
                  </a:lnTo>
                  <a:lnTo>
                    <a:pt x="373380" y="10668"/>
                  </a:lnTo>
                  <a:lnTo>
                    <a:pt x="333756" y="6096"/>
                  </a:lnTo>
                  <a:lnTo>
                    <a:pt x="292608" y="3048"/>
                  </a:lnTo>
                  <a:lnTo>
                    <a:pt x="210312" y="0"/>
                  </a:lnTo>
                  <a:lnTo>
                    <a:pt x="129540" y="3048"/>
                  </a:lnTo>
                  <a:lnTo>
                    <a:pt x="47244" y="9144"/>
                  </a:lnTo>
                  <a:lnTo>
                    <a:pt x="42672" y="9144"/>
                  </a:lnTo>
                  <a:lnTo>
                    <a:pt x="24384" y="16764"/>
                  </a:lnTo>
                  <a:lnTo>
                    <a:pt x="10668" y="30480"/>
                  </a:lnTo>
                  <a:lnTo>
                    <a:pt x="1524" y="48768"/>
                  </a:lnTo>
                  <a:lnTo>
                    <a:pt x="0" y="68580"/>
                  </a:lnTo>
                  <a:lnTo>
                    <a:pt x="7620" y="88392"/>
                  </a:lnTo>
                  <a:lnTo>
                    <a:pt x="21336" y="103632"/>
                  </a:lnTo>
                  <a:lnTo>
                    <a:pt x="39624" y="112776"/>
                  </a:lnTo>
                  <a:lnTo>
                    <a:pt x="59436" y="112776"/>
                  </a:lnTo>
                  <a:lnTo>
                    <a:pt x="109728" y="108204"/>
                  </a:lnTo>
                  <a:lnTo>
                    <a:pt x="160020" y="105156"/>
                  </a:lnTo>
                  <a:lnTo>
                    <a:pt x="210299" y="105156"/>
                  </a:lnTo>
                  <a:lnTo>
                    <a:pt x="260591" y="106680"/>
                  </a:lnTo>
                  <a:lnTo>
                    <a:pt x="310883" y="109728"/>
                  </a:lnTo>
                  <a:lnTo>
                    <a:pt x="359651" y="114300"/>
                  </a:lnTo>
                  <a:lnTo>
                    <a:pt x="361175" y="114300"/>
                  </a:lnTo>
                  <a:lnTo>
                    <a:pt x="364223" y="115824"/>
                  </a:lnTo>
                  <a:lnTo>
                    <a:pt x="365747" y="115824"/>
                  </a:lnTo>
                  <a:lnTo>
                    <a:pt x="385559" y="112776"/>
                  </a:lnTo>
                  <a:lnTo>
                    <a:pt x="399275" y="105156"/>
                  </a:lnTo>
                  <a:lnTo>
                    <a:pt x="402336" y="103632"/>
                  </a:lnTo>
                  <a:lnTo>
                    <a:pt x="414528" y="88392"/>
                  </a:lnTo>
                  <a:lnTo>
                    <a:pt x="419100" y="6858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37632" y="1539239"/>
              <a:ext cx="4280916" cy="427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18803" y="1057655"/>
              <a:ext cx="952500" cy="487680"/>
            </a:xfrm>
            <a:custGeom>
              <a:avLst/>
              <a:gdLst/>
              <a:ahLst/>
              <a:cxnLst/>
              <a:rect l="l" t="t" r="r" b="b"/>
              <a:pathLst>
                <a:path w="952500" h="487680">
                  <a:moveTo>
                    <a:pt x="477012" y="487680"/>
                  </a:moveTo>
                  <a:lnTo>
                    <a:pt x="428244" y="486156"/>
                  </a:lnTo>
                  <a:lnTo>
                    <a:pt x="381000" y="478536"/>
                  </a:lnTo>
                  <a:lnTo>
                    <a:pt x="335280" y="466344"/>
                  </a:lnTo>
                  <a:lnTo>
                    <a:pt x="292608" y="451104"/>
                  </a:lnTo>
                  <a:lnTo>
                    <a:pt x="249936" y="431292"/>
                  </a:lnTo>
                  <a:lnTo>
                    <a:pt x="210312" y="406908"/>
                  </a:lnTo>
                  <a:lnTo>
                    <a:pt x="173736" y="379476"/>
                  </a:lnTo>
                  <a:lnTo>
                    <a:pt x="140208" y="348996"/>
                  </a:lnTo>
                  <a:lnTo>
                    <a:pt x="109728" y="315468"/>
                  </a:lnTo>
                  <a:lnTo>
                    <a:pt x="82296" y="278892"/>
                  </a:lnTo>
                  <a:lnTo>
                    <a:pt x="57912" y="239268"/>
                  </a:lnTo>
                  <a:lnTo>
                    <a:pt x="38100" y="198120"/>
                  </a:lnTo>
                  <a:lnTo>
                    <a:pt x="22860" y="153924"/>
                  </a:lnTo>
                  <a:lnTo>
                    <a:pt x="10668" y="108204"/>
                  </a:lnTo>
                  <a:lnTo>
                    <a:pt x="3048" y="60960"/>
                  </a:lnTo>
                  <a:lnTo>
                    <a:pt x="0" y="12192"/>
                  </a:lnTo>
                  <a:lnTo>
                    <a:pt x="1524" y="0"/>
                  </a:lnTo>
                  <a:lnTo>
                    <a:pt x="952500" y="0"/>
                  </a:lnTo>
                  <a:lnTo>
                    <a:pt x="952500" y="12192"/>
                  </a:lnTo>
                  <a:lnTo>
                    <a:pt x="950976" y="60960"/>
                  </a:lnTo>
                  <a:lnTo>
                    <a:pt x="943356" y="108204"/>
                  </a:lnTo>
                  <a:lnTo>
                    <a:pt x="931164" y="153924"/>
                  </a:lnTo>
                  <a:lnTo>
                    <a:pt x="915924" y="198120"/>
                  </a:lnTo>
                  <a:lnTo>
                    <a:pt x="896112" y="239268"/>
                  </a:lnTo>
                  <a:lnTo>
                    <a:pt x="871728" y="278892"/>
                  </a:lnTo>
                  <a:lnTo>
                    <a:pt x="844296" y="315468"/>
                  </a:lnTo>
                  <a:lnTo>
                    <a:pt x="813816" y="348996"/>
                  </a:lnTo>
                  <a:lnTo>
                    <a:pt x="780288" y="379476"/>
                  </a:lnTo>
                  <a:lnTo>
                    <a:pt x="743712" y="406908"/>
                  </a:lnTo>
                  <a:lnTo>
                    <a:pt x="704088" y="431292"/>
                  </a:lnTo>
                  <a:lnTo>
                    <a:pt x="662940" y="451104"/>
                  </a:lnTo>
                  <a:lnTo>
                    <a:pt x="618744" y="466344"/>
                  </a:lnTo>
                  <a:lnTo>
                    <a:pt x="573024" y="478536"/>
                  </a:lnTo>
                  <a:lnTo>
                    <a:pt x="525780" y="486156"/>
                  </a:lnTo>
                  <a:lnTo>
                    <a:pt x="477012" y="48768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81288" y="5873496"/>
              <a:ext cx="1277620" cy="843280"/>
            </a:xfrm>
            <a:custGeom>
              <a:avLst/>
              <a:gdLst/>
              <a:ahLst/>
              <a:cxnLst/>
              <a:rect l="l" t="t" r="r" b="b"/>
              <a:pathLst>
                <a:path w="1277620" h="843279">
                  <a:moveTo>
                    <a:pt x="102107" y="842772"/>
                  </a:moveTo>
                  <a:lnTo>
                    <a:pt x="0" y="842772"/>
                  </a:lnTo>
                  <a:lnTo>
                    <a:pt x="0" y="50292"/>
                  </a:lnTo>
                  <a:lnTo>
                    <a:pt x="4571" y="32004"/>
                  </a:lnTo>
                  <a:lnTo>
                    <a:pt x="15239" y="15240"/>
                  </a:lnTo>
                  <a:lnTo>
                    <a:pt x="32003" y="4572"/>
                  </a:lnTo>
                  <a:lnTo>
                    <a:pt x="51815" y="0"/>
                  </a:lnTo>
                  <a:lnTo>
                    <a:pt x="1277111" y="0"/>
                  </a:lnTo>
                  <a:lnTo>
                    <a:pt x="1277111" y="102108"/>
                  </a:lnTo>
                  <a:lnTo>
                    <a:pt x="102107" y="102108"/>
                  </a:lnTo>
                  <a:lnTo>
                    <a:pt x="102107" y="842772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927335" y="3464051"/>
              <a:ext cx="131445" cy="457200"/>
            </a:xfrm>
            <a:custGeom>
              <a:avLst/>
              <a:gdLst/>
              <a:ahLst/>
              <a:cxnLst/>
              <a:rect l="l" t="t" r="r" b="b"/>
              <a:pathLst>
                <a:path w="131445" h="457200">
                  <a:moveTo>
                    <a:pt x="131064" y="457200"/>
                  </a:moveTo>
                  <a:lnTo>
                    <a:pt x="77724" y="416052"/>
                  </a:lnTo>
                  <a:lnTo>
                    <a:pt x="45720" y="377952"/>
                  </a:lnTo>
                  <a:lnTo>
                    <a:pt x="21336" y="332232"/>
                  </a:lnTo>
                  <a:lnTo>
                    <a:pt x="6096" y="283464"/>
                  </a:lnTo>
                  <a:lnTo>
                    <a:pt x="0" y="228600"/>
                  </a:lnTo>
                  <a:lnTo>
                    <a:pt x="6096" y="175259"/>
                  </a:lnTo>
                  <a:lnTo>
                    <a:pt x="21336" y="126492"/>
                  </a:lnTo>
                  <a:lnTo>
                    <a:pt x="45720" y="80772"/>
                  </a:lnTo>
                  <a:lnTo>
                    <a:pt x="77724" y="41148"/>
                  </a:lnTo>
                  <a:lnTo>
                    <a:pt x="117348" y="7619"/>
                  </a:lnTo>
                  <a:lnTo>
                    <a:pt x="131064" y="0"/>
                  </a:lnTo>
                  <a:lnTo>
                    <a:pt x="131064" y="45720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103364" y="6405371"/>
            <a:ext cx="219710" cy="311150"/>
          </a:xfrm>
          <a:custGeom>
            <a:avLst/>
            <a:gdLst/>
            <a:ahLst/>
            <a:cxnLst/>
            <a:rect l="l" t="t" r="r" b="b"/>
            <a:pathLst>
              <a:path w="219709" h="311150">
                <a:moveTo>
                  <a:pt x="219455" y="310896"/>
                </a:moveTo>
                <a:lnTo>
                  <a:pt x="108203" y="310896"/>
                </a:lnTo>
                <a:lnTo>
                  <a:pt x="73151" y="211836"/>
                </a:lnTo>
                <a:lnTo>
                  <a:pt x="59435" y="178308"/>
                </a:lnTo>
                <a:lnTo>
                  <a:pt x="25907" y="111252"/>
                </a:lnTo>
                <a:lnTo>
                  <a:pt x="6095" y="77724"/>
                </a:lnTo>
                <a:lnTo>
                  <a:pt x="0" y="57912"/>
                </a:lnTo>
                <a:lnTo>
                  <a:pt x="12191" y="19812"/>
                </a:lnTo>
                <a:lnTo>
                  <a:pt x="62483" y="0"/>
                </a:lnTo>
                <a:lnTo>
                  <a:pt x="76199" y="4572"/>
                </a:lnTo>
                <a:lnTo>
                  <a:pt x="118871" y="60960"/>
                </a:lnTo>
                <a:lnTo>
                  <a:pt x="155447" y="134112"/>
                </a:lnTo>
                <a:lnTo>
                  <a:pt x="170687" y="170688"/>
                </a:lnTo>
                <a:lnTo>
                  <a:pt x="219455" y="310896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449823" y="5908547"/>
            <a:ext cx="1492250" cy="807720"/>
            <a:chOff x="5449823" y="5908547"/>
            <a:chExt cx="1492250" cy="807720"/>
          </a:xfrm>
        </p:grpSpPr>
        <p:sp>
          <p:nvSpPr>
            <p:cNvPr id="13" name="object 13"/>
            <p:cNvSpPr/>
            <p:nvPr/>
          </p:nvSpPr>
          <p:spPr>
            <a:xfrm>
              <a:off x="6576059" y="5908547"/>
              <a:ext cx="365760" cy="279400"/>
            </a:xfrm>
            <a:custGeom>
              <a:avLst/>
              <a:gdLst/>
              <a:ahLst/>
              <a:cxnLst/>
              <a:rect l="l" t="t" r="r" b="b"/>
              <a:pathLst>
                <a:path w="365759" h="279400">
                  <a:moveTo>
                    <a:pt x="324612" y="278892"/>
                  </a:moveTo>
                  <a:lnTo>
                    <a:pt x="312420" y="278892"/>
                  </a:lnTo>
                  <a:lnTo>
                    <a:pt x="240792" y="234696"/>
                  </a:lnTo>
                  <a:lnTo>
                    <a:pt x="201168" y="205740"/>
                  </a:lnTo>
                  <a:lnTo>
                    <a:pt x="160020" y="176784"/>
                  </a:lnTo>
                  <a:lnTo>
                    <a:pt x="117348" y="149352"/>
                  </a:lnTo>
                  <a:lnTo>
                    <a:pt x="74676" y="123444"/>
                  </a:lnTo>
                  <a:lnTo>
                    <a:pt x="28956" y="99060"/>
                  </a:lnTo>
                  <a:lnTo>
                    <a:pt x="13716" y="86868"/>
                  </a:lnTo>
                  <a:lnTo>
                    <a:pt x="3048" y="70104"/>
                  </a:lnTo>
                  <a:lnTo>
                    <a:pt x="0" y="50292"/>
                  </a:lnTo>
                  <a:lnTo>
                    <a:pt x="4572" y="28956"/>
                  </a:lnTo>
                  <a:lnTo>
                    <a:pt x="15240" y="16764"/>
                  </a:lnTo>
                  <a:lnTo>
                    <a:pt x="27432" y="7620"/>
                  </a:lnTo>
                  <a:lnTo>
                    <a:pt x="41148" y="1524"/>
                  </a:lnTo>
                  <a:lnTo>
                    <a:pt x="54864" y="0"/>
                  </a:lnTo>
                  <a:lnTo>
                    <a:pt x="62484" y="0"/>
                  </a:lnTo>
                  <a:lnTo>
                    <a:pt x="68580" y="3048"/>
                  </a:lnTo>
                  <a:lnTo>
                    <a:pt x="76200" y="6096"/>
                  </a:lnTo>
                  <a:lnTo>
                    <a:pt x="124968" y="32004"/>
                  </a:lnTo>
                  <a:lnTo>
                    <a:pt x="172212" y="59436"/>
                  </a:lnTo>
                  <a:lnTo>
                    <a:pt x="217932" y="88392"/>
                  </a:lnTo>
                  <a:lnTo>
                    <a:pt x="263652" y="120396"/>
                  </a:lnTo>
                  <a:lnTo>
                    <a:pt x="306324" y="153924"/>
                  </a:lnTo>
                  <a:lnTo>
                    <a:pt x="347472" y="187452"/>
                  </a:lnTo>
                  <a:lnTo>
                    <a:pt x="365760" y="224028"/>
                  </a:lnTo>
                  <a:lnTo>
                    <a:pt x="362712" y="243840"/>
                  </a:lnTo>
                  <a:lnTo>
                    <a:pt x="352044" y="260604"/>
                  </a:lnTo>
                  <a:lnTo>
                    <a:pt x="344424" y="269748"/>
                  </a:lnTo>
                  <a:lnTo>
                    <a:pt x="335280" y="274320"/>
                  </a:lnTo>
                  <a:lnTo>
                    <a:pt x="324612" y="278892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49823" y="6222491"/>
              <a:ext cx="1290955" cy="494030"/>
            </a:xfrm>
            <a:custGeom>
              <a:avLst/>
              <a:gdLst/>
              <a:ahLst/>
              <a:cxnLst/>
              <a:rect l="l" t="t" r="r" b="b"/>
              <a:pathLst>
                <a:path w="1290954" h="494029">
                  <a:moveTo>
                    <a:pt x="1290827" y="493775"/>
                  </a:moveTo>
                  <a:lnTo>
                    <a:pt x="0" y="493775"/>
                  </a:lnTo>
                  <a:lnTo>
                    <a:pt x="30479" y="396239"/>
                  </a:lnTo>
                  <a:lnTo>
                    <a:pt x="51815" y="353567"/>
                  </a:lnTo>
                  <a:lnTo>
                    <a:pt x="74675" y="312419"/>
                  </a:lnTo>
                  <a:lnTo>
                    <a:pt x="102107" y="274319"/>
                  </a:lnTo>
                  <a:lnTo>
                    <a:pt x="131063" y="236219"/>
                  </a:lnTo>
                  <a:lnTo>
                    <a:pt x="163067" y="201167"/>
                  </a:lnTo>
                  <a:lnTo>
                    <a:pt x="196595" y="169163"/>
                  </a:lnTo>
                  <a:lnTo>
                    <a:pt x="233171" y="138683"/>
                  </a:lnTo>
                  <a:lnTo>
                    <a:pt x="272795" y="111251"/>
                  </a:lnTo>
                  <a:lnTo>
                    <a:pt x="313943" y="86867"/>
                  </a:lnTo>
                  <a:lnTo>
                    <a:pt x="356615" y="64007"/>
                  </a:lnTo>
                  <a:lnTo>
                    <a:pt x="400811" y="45719"/>
                  </a:lnTo>
                  <a:lnTo>
                    <a:pt x="446531" y="30479"/>
                  </a:lnTo>
                  <a:lnTo>
                    <a:pt x="495299" y="16763"/>
                  </a:lnTo>
                  <a:lnTo>
                    <a:pt x="544067" y="7619"/>
                  </a:lnTo>
                  <a:lnTo>
                    <a:pt x="594359" y="3047"/>
                  </a:lnTo>
                  <a:lnTo>
                    <a:pt x="644651" y="0"/>
                  </a:lnTo>
                  <a:lnTo>
                    <a:pt x="696467" y="3047"/>
                  </a:lnTo>
                  <a:lnTo>
                    <a:pt x="746759" y="7619"/>
                  </a:lnTo>
                  <a:lnTo>
                    <a:pt x="797051" y="16763"/>
                  </a:lnTo>
                  <a:lnTo>
                    <a:pt x="844295" y="30479"/>
                  </a:lnTo>
                  <a:lnTo>
                    <a:pt x="890015" y="45719"/>
                  </a:lnTo>
                  <a:lnTo>
                    <a:pt x="935735" y="64007"/>
                  </a:lnTo>
                  <a:lnTo>
                    <a:pt x="978407" y="86867"/>
                  </a:lnTo>
                  <a:lnTo>
                    <a:pt x="1019555" y="111251"/>
                  </a:lnTo>
                  <a:lnTo>
                    <a:pt x="1057655" y="138683"/>
                  </a:lnTo>
                  <a:lnTo>
                    <a:pt x="1094231" y="169163"/>
                  </a:lnTo>
                  <a:lnTo>
                    <a:pt x="1129283" y="201167"/>
                  </a:lnTo>
                  <a:lnTo>
                    <a:pt x="1161287" y="236219"/>
                  </a:lnTo>
                  <a:lnTo>
                    <a:pt x="1190243" y="274319"/>
                  </a:lnTo>
                  <a:lnTo>
                    <a:pt x="1216152" y="312419"/>
                  </a:lnTo>
                  <a:lnTo>
                    <a:pt x="1240536" y="353567"/>
                  </a:lnTo>
                  <a:lnTo>
                    <a:pt x="1260347" y="396239"/>
                  </a:lnTo>
                  <a:lnTo>
                    <a:pt x="1290827" y="493775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52" y="1558511"/>
            <a:ext cx="211899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Home</a:t>
            </a:r>
            <a:r>
              <a:rPr dirty="0" spc="-60"/>
              <a:t> </a:t>
            </a:r>
            <a:r>
              <a:rPr dirty="0" spc="-1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352800"/>
            <a:ext cx="97536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76" y="1583436"/>
            <a:ext cx="8999220" cy="1272540"/>
          </a:xfrm>
          <a:prstGeom prst="rect"/>
          <a:solidFill>
            <a:srgbClr val="4472C3"/>
          </a:solidFill>
        </p:spPr>
        <p:txBody>
          <a:bodyPr wrap="square" lIns="0" tIns="31813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2505"/>
              </a:spcBef>
            </a:pPr>
            <a:r>
              <a:rPr dirty="0" spc="-145"/>
              <a:t>Future </a:t>
            </a:r>
            <a:r>
              <a:rPr dirty="0" spc="-125"/>
              <a:t>Scope</a:t>
            </a:r>
            <a:r>
              <a:rPr dirty="0" spc="-67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275" y="3600149"/>
            <a:ext cx="7058659" cy="1805939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950" spc="10">
                <a:latin typeface="Georgia"/>
                <a:cs typeface="Georgia"/>
              </a:rPr>
              <a:t></a:t>
            </a:r>
            <a:r>
              <a:rPr dirty="0" sz="1950" spc="10">
                <a:latin typeface="Carlito"/>
                <a:cs typeface="Carlito"/>
              </a:rPr>
              <a:t>Increase </a:t>
            </a:r>
            <a:r>
              <a:rPr dirty="0" sz="1950" spc="5">
                <a:latin typeface="Carlito"/>
                <a:cs typeface="Carlito"/>
              </a:rPr>
              <a:t>In </a:t>
            </a:r>
            <a:r>
              <a:rPr dirty="0" sz="1950" spc="-5">
                <a:latin typeface="Carlito"/>
                <a:cs typeface="Carlito"/>
              </a:rPr>
              <a:t>Direct </a:t>
            </a:r>
            <a:r>
              <a:rPr dirty="0" sz="1950" spc="10">
                <a:latin typeface="Carlito"/>
                <a:cs typeface="Carlito"/>
              </a:rPr>
              <a:t>Sales </a:t>
            </a:r>
            <a:r>
              <a:rPr dirty="0" sz="1950">
                <a:latin typeface="Carlito"/>
                <a:cs typeface="Carlito"/>
              </a:rPr>
              <a:t>From </a:t>
            </a:r>
            <a:r>
              <a:rPr dirty="0" sz="1950" spc="5">
                <a:latin typeface="Carlito"/>
                <a:cs typeface="Carlito"/>
              </a:rPr>
              <a:t>Manufacturing </a:t>
            </a:r>
            <a:r>
              <a:rPr dirty="0" sz="1950" spc="10">
                <a:latin typeface="Carlito"/>
                <a:cs typeface="Carlito"/>
              </a:rPr>
              <a:t>Brands </a:t>
            </a:r>
            <a:r>
              <a:rPr dirty="0" sz="1950" spc="-35">
                <a:latin typeface="Carlito"/>
                <a:cs typeface="Carlito"/>
              </a:rPr>
              <a:t>To</a:t>
            </a:r>
            <a:r>
              <a:rPr dirty="0" sz="1950" spc="-345">
                <a:latin typeface="Carlito"/>
                <a:cs typeface="Carlito"/>
              </a:rPr>
              <a:t> </a:t>
            </a:r>
            <a:r>
              <a:rPr dirty="0" sz="1950" spc="10">
                <a:latin typeface="Carlito"/>
                <a:cs typeface="Carlito"/>
              </a:rPr>
              <a:t>Consumers.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50" spc="5">
                <a:latin typeface="Georgia"/>
                <a:cs typeface="Georgia"/>
              </a:rPr>
              <a:t></a:t>
            </a:r>
            <a:r>
              <a:rPr dirty="0" sz="1950" spc="5">
                <a:latin typeface="Carlito"/>
                <a:cs typeface="Carlito"/>
              </a:rPr>
              <a:t>The </a:t>
            </a:r>
            <a:r>
              <a:rPr dirty="0" sz="1950" spc="10">
                <a:latin typeface="Carlito"/>
                <a:cs typeface="Carlito"/>
              </a:rPr>
              <a:t>Rise of </a:t>
            </a:r>
            <a:r>
              <a:rPr dirty="0" sz="1950" spc="5">
                <a:latin typeface="Carlito"/>
                <a:cs typeface="Carlito"/>
              </a:rPr>
              <a:t>Small, </a:t>
            </a:r>
            <a:r>
              <a:rPr dirty="0" sz="1950">
                <a:latin typeface="Carlito"/>
                <a:cs typeface="Carlito"/>
              </a:rPr>
              <a:t>Local </a:t>
            </a:r>
            <a:r>
              <a:rPr dirty="0" sz="1950" spc="10">
                <a:latin typeface="Carlito"/>
                <a:cs typeface="Carlito"/>
              </a:rPr>
              <a:t>and </a:t>
            </a:r>
            <a:r>
              <a:rPr dirty="0" sz="1950">
                <a:latin typeface="Carlito"/>
                <a:cs typeface="Carlito"/>
              </a:rPr>
              <a:t>Private Label</a:t>
            </a:r>
            <a:r>
              <a:rPr dirty="0" sz="1950" spc="-75">
                <a:latin typeface="Carlito"/>
                <a:cs typeface="Carlito"/>
              </a:rPr>
              <a:t> </a:t>
            </a:r>
            <a:r>
              <a:rPr dirty="0" sz="1950">
                <a:latin typeface="Carlito"/>
                <a:cs typeface="Carlito"/>
              </a:rPr>
              <a:t>Brands.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50">
                <a:latin typeface="Georgia"/>
                <a:cs typeface="Georgia"/>
              </a:rPr>
              <a:t></a:t>
            </a:r>
            <a:r>
              <a:rPr dirty="0" sz="1950">
                <a:latin typeface="Carlito"/>
                <a:cs typeface="Carlito"/>
              </a:rPr>
              <a:t>Data-Driven Marketing </a:t>
            </a:r>
            <a:r>
              <a:rPr dirty="0" sz="1950" spc="10">
                <a:latin typeface="Carlito"/>
                <a:cs typeface="Carlito"/>
              </a:rPr>
              <a:t>and Analytics-Based</a:t>
            </a:r>
            <a:r>
              <a:rPr dirty="0" sz="1950" spc="-105">
                <a:latin typeface="Carlito"/>
                <a:cs typeface="Carlito"/>
              </a:rPr>
              <a:t> </a:t>
            </a:r>
            <a:r>
              <a:rPr dirty="0" sz="1950" spc="-10">
                <a:latin typeface="Carlito"/>
                <a:cs typeface="Carlito"/>
              </a:rPr>
              <a:t>Strategy.</a:t>
            </a:r>
            <a:endParaRPr sz="1950">
              <a:latin typeface="Carlito"/>
              <a:cs typeface="Carlito"/>
            </a:endParaRPr>
          </a:p>
          <a:p>
            <a:pPr marL="201295" marR="142240" indent="-189230">
              <a:lnSpc>
                <a:spcPts val="2200"/>
              </a:lnSpc>
              <a:spcBef>
                <a:spcPts val="850"/>
              </a:spcBef>
            </a:pPr>
            <a:r>
              <a:rPr dirty="0" sz="1950">
                <a:latin typeface="Georgia"/>
                <a:cs typeface="Georgia"/>
              </a:rPr>
              <a:t></a:t>
            </a:r>
            <a:r>
              <a:rPr dirty="0" sz="1950">
                <a:latin typeface="Carlito"/>
                <a:cs typeface="Carlito"/>
              </a:rPr>
              <a:t>This system allows </a:t>
            </a:r>
            <a:r>
              <a:rPr dirty="0" sz="1950" spc="10">
                <a:latin typeface="Carlito"/>
                <a:cs typeface="Carlito"/>
              </a:rPr>
              <a:t>the </a:t>
            </a:r>
            <a:r>
              <a:rPr dirty="0" sz="1950">
                <a:latin typeface="Carlito"/>
                <a:cs typeface="Carlito"/>
              </a:rPr>
              <a:t>customers </a:t>
            </a:r>
            <a:r>
              <a:rPr dirty="0" sz="1950" spc="5">
                <a:latin typeface="Carlito"/>
                <a:cs typeface="Carlito"/>
              </a:rPr>
              <a:t>to </a:t>
            </a:r>
            <a:r>
              <a:rPr dirty="0" sz="1950">
                <a:latin typeface="Carlito"/>
                <a:cs typeface="Carlito"/>
              </a:rPr>
              <a:t>maintain </a:t>
            </a:r>
            <a:r>
              <a:rPr dirty="0" sz="1950" spc="10">
                <a:latin typeface="Carlito"/>
                <a:cs typeface="Carlito"/>
              </a:rPr>
              <a:t>their </a:t>
            </a:r>
            <a:r>
              <a:rPr dirty="0" sz="1950" spc="-5">
                <a:latin typeface="Carlito"/>
                <a:cs typeface="Carlito"/>
              </a:rPr>
              <a:t>cart for </a:t>
            </a:r>
            <a:r>
              <a:rPr dirty="0" sz="1950" spc="10">
                <a:latin typeface="Carlito"/>
                <a:cs typeface="Carlito"/>
              </a:rPr>
              <a:t>add </a:t>
            </a:r>
            <a:r>
              <a:rPr dirty="0" sz="1950" spc="5">
                <a:latin typeface="Carlito"/>
                <a:cs typeface="Carlito"/>
              </a:rPr>
              <a:t>or  </a:t>
            </a:r>
            <a:r>
              <a:rPr dirty="0" sz="1950">
                <a:latin typeface="Carlito"/>
                <a:cs typeface="Carlito"/>
              </a:rPr>
              <a:t>remove </a:t>
            </a:r>
            <a:r>
              <a:rPr dirty="0" sz="1950" spc="10">
                <a:latin typeface="Carlito"/>
                <a:cs typeface="Carlito"/>
              </a:rPr>
              <a:t>the </a:t>
            </a:r>
            <a:r>
              <a:rPr dirty="0" sz="1950">
                <a:latin typeface="Carlito"/>
                <a:cs typeface="Carlito"/>
              </a:rPr>
              <a:t>product over </a:t>
            </a:r>
            <a:r>
              <a:rPr dirty="0" sz="1950" spc="5">
                <a:latin typeface="Carlito"/>
                <a:cs typeface="Carlito"/>
              </a:rPr>
              <a:t>the</a:t>
            </a:r>
            <a:r>
              <a:rPr dirty="0" sz="1950" spc="-105">
                <a:latin typeface="Carlito"/>
                <a:cs typeface="Carlito"/>
              </a:rPr>
              <a:t> </a:t>
            </a:r>
            <a:r>
              <a:rPr dirty="0" sz="1950">
                <a:latin typeface="Carlito"/>
                <a:cs typeface="Carlito"/>
              </a:rPr>
              <a:t>internet.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76" y="1583436"/>
            <a:ext cx="8999220" cy="1272540"/>
          </a:xfrm>
          <a:prstGeom prst="rect"/>
          <a:solidFill>
            <a:srgbClr val="4472C3"/>
          </a:solidFill>
        </p:spPr>
        <p:txBody>
          <a:bodyPr wrap="square" lIns="0" tIns="31813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2505"/>
              </a:spcBef>
            </a:pPr>
            <a:r>
              <a:rPr dirty="0" spc="-125"/>
              <a:t>Conclusion</a:t>
            </a:r>
            <a:r>
              <a:rPr dirty="0" spc="-43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275" y="3967964"/>
            <a:ext cx="7492365" cy="11239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75"/>
              </a:spcBef>
            </a:pPr>
            <a:r>
              <a:rPr dirty="0" sz="1950" spc="-25">
                <a:latin typeface="Carlito"/>
                <a:cs typeface="Carlito"/>
              </a:rPr>
              <a:t>Technology </a:t>
            </a:r>
            <a:r>
              <a:rPr dirty="0" sz="1950" spc="10">
                <a:latin typeface="Carlito"/>
                <a:cs typeface="Carlito"/>
              </a:rPr>
              <a:t>has made </a:t>
            </a:r>
            <a:r>
              <a:rPr dirty="0" sz="1950" spc="-5">
                <a:latin typeface="Carlito"/>
                <a:cs typeface="Carlito"/>
              </a:rPr>
              <a:t>significant progress </a:t>
            </a:r>
            <a:r>
              <a:rPr dirty="0" sz="1950" spc="-10">
                <a:latin typeface="Carlito"/>
                <a:cs typeface="Carlito"/>
              </a:rPr>
              <a:t>over </a:t>
            </a:r>
            <a:r>
              <a:rPr dirty="0" sz="1950" spc="5">
                <a:latin typeface="Carlito"/>
                <a:cs typeface="Carlito"/>
              </a:rPr>
              <a:t>the </a:t>
            </a:r>
            <a:r>
              <a:rPr dirty="0" sz="1950" spc="-15">
                <a:latin typeface="Carlito"/>
                <a:cs typeface="Carlito"/>
              </a:rPr>
              <a:t>years </a:t>
            </a:r>
            <a:r>
              <a:rPr dirty="0" sz="1950" spc="-5">
                <a:latin typeface="Carlito"/>
                <a:cs typeface="Carlito"/>
              </a:rPr>
              <a:t>to </a:t>
            </a:r>
            <a:r>
              <a:rPr dirty="0" sz="1950" spc="-10">
                <a:latin typeface="Carlito"/>
                <a:cs typeface="Carlito"/>
              </a:rPr>
              <a:t>provide  </a:t>
            </a:r>
            <a:r>
              <a:rPr dirty="0" sz="1950" spc="-5">
                <a:latin typeface="Carlito"/>
                <a:cs typeface="Carlito"/>
              </a:rPr>
              <a:t>consumers </a:t>
            </a:r>
            <a:r>
              <a:rPr dirty="0" sz="1950">
                <a:latin typeface="Carlito"/>
                <a:cs typeface="Carlito"/>
              </a:rPr>
              <a:t>a </a:t>
            </a:r>
            <a:r>
              <a:rPr dirty="0" sz="1950" spc="-10">
                <a:latin typeface="Carlito"/>
                <a:cs typeface="Carlito"/>
              </a:rPr>
              <a:t>better </a:t>
            </a:r>
            <a:r>
              <a:rPr dirty="0" sz="1950" spc="10">
                <a:latin typeface="Carlito"/>
                <a:cs typeface="Carlito"/>
              </a:rPr>
              <a:t>online shopping </a:t>
            </a:r>
            <a:r>
              <a:rPr dirty="0" sz="1950" spc="-5">
                <a:latin typeface="Carlito"/>
                <a:cs typeface="Carlito"/>
              </a:rPr>
              <a:t>experience </a:t>
            </a:r>
            <a:r>
              <a:rPr dirty="0" sz="1950" spc="10">
                <a:latin typeface="Carlito"/>
                <a:cs typeface="Carlito"/>
              </a:rPr>
              <a:t>and </a:t>
            </a:r>
            <a:r>
              <a:rPr dirty="0" sz="1950" spc="-5">
                <a:latin typeface="Carlito"/>
                <a:cs typeface="Carlito"/>
              </a:rPr>
              <a:t>will continue </a:t>
            </a:r>
            <a:r>
              <a:rPr dirty="0" sz="1950" spc="-15">
                <a:latin typeface="Carlito"/>
                <a:cs typeface="Carlito"/>
              </a:rPr>
              <a:t>to </a:t>
            </a:r>
            <a:r>
              <a:rPr dirty="0" sz="1950" spc="5">
                <a:latin typeface="Carlito"/>
                <a:cs typeface="Carlito"/>
              </a:rPr>
              <a:t>do </a:t>
            </a:r>
            <a:r>
              <a:rPr dirty="0" sz="1950" spc="20">
                <a:latin typeface="Carlito"/>
                <a:cs typeface="Carlito"/>
              </a:rPr>
              <a:t>so  </a:t>
            </a:r>
            <a:r>
              <a:rPr dirty="0" sz="1950" spc="-10">
                <a:latin typeface="Carlito"/>
                <a:cs typeface="Carlito"/>
              </a:rPr>
              <a:t>for </a:t>
            </a:r>
            <a:r>
              <a:rPr dirty="0" sz="1950" spc="-15">
                <a:latin typeface="Carlito"/>
                <a:cs typeface="Carlito"/>
              </a:rPr>
              <a:t>years </a:t>
            </a:r>
            <a:r>
              <a:rPr dirty="0" sz="1950" spc="-5">
                <a:latin typeface="Carlito"/>
                <a:cs typeface="Carlito"/>
              </a:rPr>
              <a:t>to </a:t>
            </a:r>
            <a:r>
              <a:rPr dirty="0" sz="1950" spc="5">
                <a:latin typeface="Carlito"/>
                <a:cs typeface="Carlito"/>
              </a:rPr>
              <a:t>come. With the </a:t>
            </a:r>
            <a:r>
              <a:rPr dirty="0" sz="1950" spc="-10">
                <a:latin typeface="Carlito"/>
                <a:cs typeface="Carlito"/>
              </a:rPr>
              <a:t>rapid </a:t>
            </a:r>
            <a:r>
              <a:rPr dirty="0" sz="1950" spc="-5">
                <a:latin typeface="Carlito"/>
                <a:cs typeface="Carlito"/>
              </a:rPr>
              <a:t>growth </a:t>
            </a:r>
            <a:r>
              <a:rPr dirty="0" sz="1950" spc="5">
                <a:latin typeface="Carlito"/>
                <a:cs typeface="Carlito"/>
              </a:rPr>
              <a:t>of </a:t>
            </a:r>
            <a:r>
              <a:rPr dirty="0" sz="1950" spc="-5">
                <a:latin typeface="Carlito"/>
                <a:cs typeface="Carlito"/>
              </a:rPr>
              <a:t>products </a:t>
            </a:r>
            <a:r>
              <a:rPr dirty="0" sz="1950" spc="10">
                <a:latin typeface="Carlito"/>
                <a:cs typeface="Carlito"/>
              </a:rPr>
              <a:t>and </a:t>
            </a:r>
            <a:r>
              <a:rPr dirty="0" sz="1950" spc="-5">
                <a:latin typeface="Carlito"/>
                <a:cs typeface="Carlito"/>
              </a:rPr>
              <a:t>brands, </a:t>
            </a:r>
            <a:r>
              <a:rPr dirty="0" sz="1950" spc="10">
                <a:latin typeface="Carlito"/>
                <a:cs typeface="Carlito"/>
              </a:rPr>
              <a:t>people  </a:t>
            </a:r>
            <a:r>
              <a:rPr dirty="0" sz="1950" spc="-15">
                <a:latin typeface="Carlito"/>
                <a:cs typeface="Carlito"/>
              </a:rPr>
              <a:t>have </a:t>
            </a:r>
            <a:r>
              <a:rPr dirty="0" sz="1950" spc="-5">
                <a:latin typeface="Carlito"/>
                <a:cs typeface="Carlito"/>
              </a:rPr>
              <a:t>speculated that </a:t>
            </a:r>
            <a:r>
              <a:rPr dirty="0" sz="1950" spc="10">
                <a:latin typeface="Carlito"/>
                <a:cs typeface="Carlito"/>
              </a:rPr>
              <a:t>online shopping </a:t>
            </a:r>
            <a:r>
              <a:rPr dirty="0" sz="1950" spc="5">
                <a:latin typeface="Carlito"/>
                <a:cs typeface="Carlito"/>
              </a:rPr>
              <a:t>will </a:t>
            </a:r>
            <a:r>
              <a:rPr dirty="0" sz="1950" spc="-15">
                <a:latin typeface="Carlito"/>
                <a:cs typeface="Carlito"/>
              </a:rPr>
              <a:t>overtake </a:t>
            </a:r>
            <a:r>
              <a:rPr dirty="0" sz="1950" spc="-10">
                <a:latin typeface="Carlito"/>
                <a:cs typeface="Carlito"/>
              </a:rPr>
              <a:t>in-store</a:t>
            </a:r>
            <a:r>
              <a:rPr dirty="0" sz="1950" spc="-180">
                <a:latin typeface="Carlito"/>
                <a:cs typeface="Carlito"/>
              </a:rPr>
              <a:t> </a:t>
            </a:r>
            <a:r>
              <a:rPr dirty="0" sz="1950" spc="15">
                <a:latin typeface="Carlito"/>
                <a:cs typeface="Carlito"/>
              </a:rPr>
              <a:t>shopping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8335" y="2746248"/>
            <a:ext cx="3973067" cy="2106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9823" y="1583436"/>
            <a:ext cx="271780" cy="1437640"/>
          </a:xfrm>
          <a:custGeom>
            <a:avLst/>
            <a:gdLst/>
            <a:ahLst/>
            <a:cxnLst/>
            <a:rect l="l" t="t" r="r" b="b"/>
            <a:pathLst>
              <a:path w="271779" h="1437639">
                <a:moveTo>
                  <a:pt x="0" y="1437132"/>
                </a:moveTo>
                <a:lnTo>
                  <a:pt x="0" y="163068"/>
                </a:lnTo>
                <a:lnTo>
                  <a:pt x="271272" y="0"/>
                </a:lnTo>
                <a:lnTo>
                  <a:pt x="271272" y="1272539"/>
                </a:lnTo>
                <a:lnTo>
                  <a:pt x="0" y="1437132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8327" y="1586483"/>
            <a:ext cx="585470" cy="2044064"/>
            <a:chOff x="338327" y="1586483"/>
            <a:chExt cx="585470" cy="2044064"/>
          </a:xfrm>
        </p:grpSpPr>
        <p:sp>
          <p:nvSpPr>
            <p:cNvPr id="4" name="object 4"/>
            <p:cNvSpPr/>
            <p:nvPr/>
          </p:nvSpPr>
          <p:spPr>
            <a:xfrm>
              <a:off x="338327" y="1901951"/>
              <a:ext cx="585470" cy="1728470"/>
            </a:xfrm>
            <a:custGeom>
              <a:avLst/>
              <a:gdLst/>
              <a:ahLst/>
              <a:cxnLst/>
              <a:rect l="l" t="t" r="r" b="b"/>
              <a:pathLst>
                <a:path w="585469" h="1728470">
                  <a:moveTo>
                    <a:pt x="585216" y="1728216"/>
                  </a:moveTo>
                  <a:lnTo>
                    <a:pt x="0" y="1251204"/>
                  </a:lnTo>
                  <a:lnTo>
                    <a:pt x="0" y="0"/>
                  </a:lnTo>
                  <a:lnTo>
                    <a:pt x="585216" y="477012"/>
                  </a:lnTo>
                  <a:lnTo>
                    <a:pt x="585216" y="1728216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8327" y="1749551"/>
              <a:ext cx="334010" cy="1407160"/>
            </a:xfrm>
            <a:custGeom>
              <a:avLst/>
              <a:gdLst/>
              <a:ahLst/>
              <a:cxnLst/>
              <a:rect l="l" t="t" r="r" b="b"/>
              <a:pathLst>
                <a:path w="334009" h="1407160">
                  <a:moveTo>
                    <a:pt x="0" y="1406652"/>
                  </a:moveTo>
                  <a:lnTo>
                    <a:pt x="0" y="150876"/>
                  </a:lnTo>
                  <a:lnTo>
                    <a:pt x="333756" y="0"/>
                  </a:lnTo>
                  <a:lnTo>
                    <a:pt x="333756" y="1252727"/>
                  </a:lnTo>
                  <a:lnTo>
                    <a:pt x="0" y="1406652"/>
                  </a:lnTo>
                  <a:close/>
                </a:path>
              </a:pathLst>
            </a:custGeom>
            <a:solidFill>
              <a:srgbClr val="2F5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1875" y="1586483"/>
              <a:ext cx="140335" cy="1414780"/>
            </a:xfrm>
            <a:custGeom>
              <a:avLst/>
              <a:gdLst/>
              <a:ahLst/>
              <a:cxnLst/>
              <a:rect l="l" t="t" r="r" b="b"/>
              <a:pathLst>
                <a:path w="140334" h="1414780">
                  <a:moveTo>
                    <a:pt x="140208" y="1414272"/>
                  </a:moveTo>
                  <a:lnTo>
                    <a:pt x="0" y="1275588"/>
                  </a:lnTo>
                  <a:lnTo>
                    <a:pt x="0" y="0"/>
                  </a:lnTo>
                  <a:lnTo>
                    <a:pt x="140208" y="140207"/>
                  </a:lnTo>
                  <a:lnTo>
                    <a:pt x="140208" y="1414272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876" y="1583436"/>
            <a:ext cx="8999220" cy="1272540"/>
          </a:xfrm>
          <a:prstGeom prst="rect"/>
          <a:solidFill>
            <a:srgbClr val="4472C3"/>
          </a:solidFill>
        </p:spPr>
        <p:txBody>
          <a:bodyPr wrap="square" lIns="0" tIns="332105" rIns="0" bIns="0" rtlCol="0" vert="horz">
            <a:spAutoFit/>
          </a:bodyPr>
          <a:lstStyle/>
          <a:p>
            <a:pPr marL="659765">
              <a:lnSpc>
                <a:spcPct val="100000"/>
              </a:lnSpc>
              <a:spcBef>
                <a:spcPts val="2615"/>
              </a:spcBef>
            </a:pPr>
            <a:r>
              <a:rPr dirty="0" spc="-160"/>
              <a:t>Overview: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70432" y="3451859"/>
            <a:ext cx="4091940" cy="1013460"/>
            <a:chOff x="1170432" y="3451859"/>
            <a:chExt cx="4091940" cy="1013460"/>
          </a:xfrm>
        </p:grpSpPr>
        <p:sp>
          <p:nvSpPr>
            <p:cNvPr id="9" name="object 9"/>
            <p:cNvSpPr/>
            <p:nvPr/>
          </p:nvSpPr>
          <p:spPr>
            <a:xfrm>
              <a:off x="1176527" y="3457955"/>
              <a:ext cx="2028825" cy="1003300"/>
            </a:xfrm>
            <a:custGeom>
              <a:avLst/>
              <a:gdLst/>
              <a:ahLst/>
              <a:cxnLst/>
              <a:rect l="l" t="t" r="r" b="b"/>
              <a:pathLst>
                <a:path w="2028825" h="1003300">
                  <a:moveTo>
                    <a:pt x="1671828" y="1002792"/>
                  </a:moveTo>
                  <a:lnTo>
                    <a:pt x="0" y="1002792"/>
                  </a:lnTo>
                  <a:lnTo>
                    <a:pt x="0" y="0"/>
                  </a:lnTo>
                  <a:lnTo>
                    <a:pt x="1671828" y="0"/>
                  </a:lnTo>
                  <a:lnTo>
                    <a:pt x="1671828" y="498348"/>
                  </a:lnTo>
                  <a:lnTo>
                    <a:pt x="2023872" y="498348"/>
                  </a:lnTo>
                  <a:lnTo>
                    <a:pt x="2023872" y="499872"/>
                  </a:lnTo>
                  <a:lnTo>
                    <a:pt x="2028444" y="501396"/>
                  </a:lnTo>
                  <a:lnTo>
                    <a:pt x="2023872" y="504444"/>
                  </a:lnTo>
                  <a:lnTo>
                    <a:pt x="1671828" y="504444"/>
                  </a:lnTo>
                  <a:lnTo>
                    <a:pt x="1671828" y="1002792"/>
                  </a:lnTo>
                  <a:close/>
                </a:path>
                <a:path w="2028825" h="1003300">
                  <a:moveTo>
                    <a:pt x="2023872" y="498348"/>
                  </a:moveTo>
                  <a:lnTo>
                    <a:pt x="2014728" y="498348"/>
                  </a:lnTo>
                  <a:lnTo>
                    <a:pt x="1959864" y="466344"/>
                  </a:lnTo>
                  <a:lnTo>
                    <a:pt x="1958340" y="466344"/>
                  </a:lnTo>
                  <a:lnTo>
                    <a:pt x="1958340" y="463296"/>
                  </a:lnTo>
                  <a:lnTo>
                    <a:pt x="1959864" y="461772"/>
                  </a:lnTo>
                  <a:lnTo>
                    <a:pt x="1962912" y="461772"/>
                  </a:lnTo>
                  <a:lnTo>
                    <a:pt x="2023872" y="498348"/>
                  </a:lnTo>
                  <a:close/>
                </a:path>
                <a:path w="2028825" h="1003300">
                  <a:moveTo>
                    <a:pt x="1961388" y="541020"/>
                  </a:moveTo>
                  <a:lnTo>
                    <a:pt x="1959864" y="541020"/>
                  </a:lnTo>
                  <a:lnTo>
                    <a:pt x="1958340" y="539496"/>
                  </a:lnTo>
                  <a:lnTo>
                    <a:pt x="1958340" y="536448"/>
                  </a:lnTo>
                  <a:lnTo>
                    <a:pt x="1959864" y="536448"/>
                  </a:lnTo>
                  <a:lnTo>
                    <a:pt x="2013204" y="504444"/>
                  </a:lnTo>
                  <a:lnTo>
                    <a:pt x="2023872" y="504444"/>
                  </a:lnTo>
                  <a:lnTo>
                    <a:pt x="1962912" y="539496"/>
                  </a:lnTo>
                  <a:lnTo>
                    <a:pt x="1961388" y="5410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70432" y="3451859"/>
              <a:ext cx="1682750" cy="1014094"/>
            </a:xfrm>
            <a:custGeom>
              <a:avLst/>
              <a:gdLst/>
              <a:ahLst/>
              <a:cxnLst/>
              <a:rect l="l" t="t" r="r" b="b"/>
              <a:pathLst>
                <a:path w="1682750" h="1014095">
                  <a:moveTo>
                    <a:pt x="1682496" y="0"/>
                  </a:moveTo>
                  <a:lnTo>
                    <a:pt x="0" y="0"/>
                  </a:lnTo>
                  <a:lnTo>
                    <a:pt x="0" y="1013472"/>
                  </a:lnTo>
                  <a:lnTo>
                    <a:pt x="1682496" y="1013472"/>
                  </a:lnTo>
                  <a:lnTo>
                    <a:pt x="1682496" y="1008900"/>
                  </a:lnTo>
                  <a:lnTo>
                    <a:pt x="1682496" y="6108"/>
                  </a:lnTo>
                  <a:lnTo>
                    <a:pt x="1671815" y="6108"/>
                  </a:lnTo>
                  <a:lnTo>
                    <a:pt x="1671815" y="10668"/>
                  </a:lnTo>
                  <a:lnTo>
                    <a:pt x="1671815" y="1004316"/>
                  </a:lnTo>
                  <a:lnTo>
                    <a:pt x="1671815" y="1008888"/>
                  </a:lnTo>
                  <a:lnTo>
                    <a:pt x="10668" y="1008900"/>
                  </a:lnTo>
                  <a:lnTo>
                    <a:pt x="6096" y="1004328"/>
                  </a:lnTo>
                  <a:lnTo>
                    <a:pt x="10668" y="1008888"/>
                  </a:lnTo>
                  <a:lnTo>
                    <a:pt x="1671815" y="1008888"/>
                  </a:lnTo>
                  <a:lnTo>
                    <a:pt x="1671815" y="1004316"/>
                  </a:lnTo>
                  <a:lnTo>
                    <a:pt x="10668" y="1004316"/>
                  </a:lnTo>
                  <a:lnTo>
                    <a:pt x="10668" y="10668"/>
                  </a:lnTo>
                  <a:lnTo>
                    <a:pt x="1671815" y="10668"/>
                  </a:lnTo>
                  <a:lnTo>
                    <a:pt x="1671815" y="6108"/>
                  </a:lnTo>
                  <a:lnTo>
                    <a:pt x="1682496" y="6096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02708" y="3919727"/>
              <a:ext cx="360045" cy="79375"/>
            </a:xfrm>
            <a:custGeom>
              <a:avLst/>
              <a:gdLst/>
              <a:ahLst/>
              <a:cxnLst/>
              <a:rect l="l" t="t" r="r" b="b"/>
              <a:pathLst>
                <a:path w="360045" h="79375">
                  <a:moveTo>
                    <a:pt x="359664" y="39624"/>
                  </a:moveTo>
                  <a:lnTo>
                    <a:pt x="355092" y="36576"/>
                  </a:lnTo>
                  <a:lnTo>
                    <a:pt x="348996" y="33020"/>
                  </a:lnTo>
                  <a:lnTo>
                    <a:pt x="348996" y="39624"/>
                  </a:lnTo>
                  <a:lnTo>
                    <a:pt x="345440" y="41732"/>
                  </a:lnTo>
                  <a:lnTo>
                    <a:pt x="345440" y="40132"/>
                  </a:lnTo>
                  <a:lnTo>
                    <a:pt x="346900" y="40132"/>
                  </a:lnTo>
                  <a:lnTo>
                    <a:pt x="346900" y="38392"/>
                  </a:lnTo>
                  <a:lnTo>
                    <a:pt x="348996" y="39624"/>
                  </a:lnTo>
                  <a:lnTo>
                    <a:pt x="348996" y="33020"/>
                  </a:lnTo>
                  <a:lnTo>
                    <a:pt x="292608" y="0"/>
                  </a:lnTo>
                  <a:lnTo>
                    <a:pt x="289560" y="0"/>
                  </a:lnTo>
                  <a:lnTo>
                    <a:pt x="288036" y="1524"/>
                  </a:lnTo>
                  <a:lnTo>
                    <a:pt x="288036" y="4572"/>
                  </a:lnTo>
                  <a:lnTo>
                    <a:pt x="289560" y="4572"/>
                  </a:lnTo>
                  <a:lnTo>
                    <a:pt x="343395" y="36322"/>
                  </a:lnTo>
                  <a:lnTo>
                    <a:pt x="0" y="36322"/>
                  </a:lnTo>
                  <a:lnTo>
                    <a:pt x="0" y="40132"/>
                  </a:lnTo>
                  <a:lnTo>
                    <a:pt x="0" y="42672"/>
                  </a:lnTo>
                  <a:lnTo>
                    <a:pt x="343827" y="42672"/>
                  </a:lnTo>
                  <a:lnTo>
                    <a:pt x="289560" y="74676"/>
                  </a:lnTo>
                  <a:lnTo>
                    <a:pt x="288036" y="74676"/>
                  </a:lnTo>
                  <a:lnTo>
                    <a:pt x="288036" y="77724"/>
                  </a:lnTo>
                  <a:lnTo>
                    <a:pt x="289560" y="79248"/>
                  </a:lnTo>
                  <a:lnTo>
                    <a:pt x="291084" y="79248"/>
                  </a:lnTo>
                  <a:lnTo>
                    <a:pt x="292608" y="77724"/>
                  </a:lnTo>
                  <a:lnTo>
                    <a:pt x="355092" y="42672"/>
                  </a:lnTo>
                  <a:lnTo>
                    <a:pt x="359664" y="39624"/>
                  </a:lnTo>
                  <a:close/>
                </a:path>
              </a:pathLst>
            </a:custGeom>
            <a:solidFill>
              <a:srgbClr val="DD79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32404" y="3457955"/>
              <a:ext cx="1671955" cy="1003300"/>
            </a:xfrm>
            <a:custGeom>
              <a:avLst/>
              <a:gdLst/>
              <a:ahLst/>
              <a:cxnLst/>
              <a:rect l="l" t="t" r="r" b="b"/>
              <a:pathLst>
                <a:path w="1671954" h="1003300">
                  <a:moveTo>
                    <a:pt x="1671827" y="1002791"/>
                  </a:moveTo>
                  <a:lnTo>
                    <a:pt x="0" y="1002791"/>
                  </a:lnTo>
                  <a:lnTo>
                    <a:pt x="0" y="0"/>
                  </a:lnTo>
                  <a:lnTo>
                    <a:pt x="1671827" y="0"/>
                  </a:lnTo>
                  <a:lnTo>
                    <a:pt x="1671827" y="1002791"/>
                  </a:lnTo>
                  <a:close/>
                </a:path>
              </a:pathLst>
            </a:custGeom>
            <a:solidFill>
              <a:srgbClr val="DF79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26308" y="3451859"/>
              <a:ext cx="1682750" cy="1014094"/>
            </a:xfrm>
            <a:custGeom>
              <a:avLst/>
              <a:gdLst/>
              <a:ahLst/>
              <a:cxnLst/>
              <a:rect l="l" t="t" r="r" b="b"/>
              <a:pathLst>
                <a:path w="1682750" h="1014095">
                  <a:moveTo>
                    <a:pt x="1682496" y="0"/>
                  </a:moveTo>
                  <a:lnTo>
                    <a:pt x="0" y="0"/>
                  </a:lnTo>
                  <a:lnTo>
                    <a:pt x="0" y="1013472"/>
                  </a:lnTo>
                  <a:lnTo>
                    <a:pt x="1682496" y="1013472"/>
                  </a:lnTo>
                  <a:lnTo>
                    <a:pt x="1682496" y="1008900"/>
                  </a:lnTo>
                  <a:lnTo>
                    <a:pt x="1682483" y="6108"/>
                  </a:lnTo>
                  <a:lnTo>
                    <a:pt x="1671828" y="6108"/>
                  </a:lnTo>
                  <a:lnTo>
                    <a:pt x="1671828" y="10668"/>
                  </a:lnTo>
                  <a:lnTo>
                    <a:pt x="1671828" y="1004316"/>
                  </a:lnTo>
                  <a:lnTo>
                    <a:pt x="1671828" y="1008888"/>
                  </a:lnTo>
                  <a:lnTo>
                    <a:pt x="10668" y="1008900"/>
                  </a:lnTo>
                  <a:lnTo>
                    <a:pt x="1671828" y="1008888"/>
                  </a:lnTo>
                  <a:lnTo>
                    <a:pt x="1671828" y="1004316"/>
                  </a:lnTo>
                  <a:lnTo>
                    <a:pt x="10668" y="1004316"/>
                  </a:lnTo>
                  <a:lnTo>
                    <a:pt x="10668" y="10668"/>
                  </a:lnTo>
                  <a:lnTo>
                    <a:pt x="1671828" y="10668"/>
                  </a:lnTo>
                  <a:lnTo>
                    <a:pt x="1671828" y="6108"/>
                  </a:lnTo>
                  <a:lnTo>
                    <a:pt x="1682496" y="6096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93357" y="3792723"/>
            <a:ext cx="361124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56130" algn="l"/>
              </a:tabLst>
            </a:pPr>
            <a:r>
              <a:rPr dirty="0" sz="1700" spc="5">
                <a:solidFill>
                  <a:srgbClr val="FFFFFF"/>
                </a:solidFill>
                <a:latin typeface="Carlito"/>
                <a:cs typeface="Carlito"/>
              </a:rPr>
              <a:t>INTRODUCTION	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REQUIREMENTS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83708" y="3451859"/>
            <a:ext cx="2034539" cy="1013460"/>
            <a:chOff x="5283708" y="3451859"/>
            <a:chExt cx="2034539" cy="1013460"/>
          </a:xfrm>
        </p:grpSpPr>
        <p:sp>
          <p:nvSpPr>
            <p:cNvPr id="16" name="object 16"/>
            <p:cNvSpPr/>
            <p:nvPr/>
          </p:nvSpPr>
          <p:spPr>
            <a:xfrm>
              <a:off x="6958584" y="3919727"/>
              <a:ext cx="360045" cy="79375"/>
            </a:xfrm>
            <a:custGeom>
              <a:avLst/>
              <a:gdLst/>
              <a:ahLst/>
              <a:cxnLst/>
              <a:rect l="l" t="t" r="r" b="b"/>
              <a:pathLst>
                <a:path w="360045" h="79375">
                  <a:moveTo>
                    <a:pt x="359664" y="39624"/>
                  </a:moveTo>
                  <a:lnTo>
                    <a:pt x="355092" y="36576"/>
                  </a:lnTo>
                  <a:lnTo>
                    <a:pt x="350520" y="33909"/>
                  </a:lnTo>
                  <a:lnTo>
                    <a:pt x="350520" y="39624"/>
                  </a:lnTo>
                  <a:lnTo>
                    <a:pt x="346964" y="41668"/>
                  </a:lnTo>
                  <a:lnTo>
                    <a:pt x="346964" y="40132"/>
                  </a:lnTo>
                  <a:lnTo>
                    <a:pt x="348424" y="40132"/>
                  </a:lnTo>
                  <a:lnTo>
                    <a:pt x="348424" y="38430"/>
                  </a:lnTo>
                  <a:lnTo>
                    <a:pt x="350520" y="39624"/>
                  </a:lnTo>
                  <a:lnTo>
                    <a:pt x="350520" y="33909"/>
                  </a:lnTo>
                  <a:lnTo>
                    <a:pt x="292608" y="0"/>
                  </a:lnTo>
                  <a:lnTo>
                    <a:pt x="289560" y="0"/>
                  </a:lnTo>
                  <a:lnTo>
                    <a:pt x="289560" y="1524"/>
                  </a:lnTo>
                  <a:lnTo>
                    <a:pt x="288036" y="3048"/>
                  </a:lnTo>
                  <a:lnTo>
                    <a:pt x="289560" y="4572"/>
                  </a:lnTo>
                  <a:lnTo>
                    <a:pt x="344766" y="36322"/>
                  </a:lnTo>
                  <a:lnTo>
                    <a:pt x="0" y="36322"/>
                  </a:lnTo>
                  <a:lnTo>
                    <a:pt x="0" y="40132"/>
                  </a:lnTo>
                  <a:lnTo>
                    <a:pt x="0" y="42672"/>
                  </a:lnTo>
                  <a:lnTo>
                    <a:pt x="345211" y="42672"/>
                  </a:lnTo>
                  <a:lnTo>
                    <a:pt x="289560" y="74676"/>
                  </a:lnTo>
                  <a:lnTo>
                    <a:pt x="288036" y="76200"/>
                  </a:lnTo>
                  <a:lnTo>
                    <a:pt x="289560" y="77724"/>
                  </a:lnTo>
                  <a:lnTo>
                    <a:pt x="289560" y="79248"/>
                  </a:lnTo>
                  <a:lnTo>
                    <a:pt x="291084" y="79248"/>
                  </a:lnTo>
                  <a:lnTo>
                    <a:pt x="292608" y="77724"/>
                  </a:lnTo>
                  <a:lnTo>
                    <a:pt x="355092" y="42672"/>
                  </a:lnTo>
                  <a:lnTo>
                    <a:pt x="359664" y="39624"/>
                  </a:lnTo>
                  <a:close/>
                </a:path>
              </a:pathLst>
            </a:custGeom>
            <a:solidFill>
              <a:srgbClr val="D17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88280" y="3457955"/>
              <a:ext cx="1671955" cy="1003300"/>
            </a:xfrm>
            <a:custGeom>
              <a:avLst/>
              <a:gdLst/>
              <a:ahLst/>
              <a:cxnLst/>
              <a:rect l="l" t="t" r="r" b="b"/>
              <a:pathLst>
                <a:path w="1671954" h="1003300">
                  <a:moveTo>
                    <a:pt x="1671827" y="1002791"/>
                  </a:moveTo>
                  <a:lnTo>
                    <a:pt x="0" y="1002791"/>
                  </a:lnTo>
                  <a:lnTo>
                    <a:pt x="0" y="0"/>
                  </a:lnTo>
                  <a:lnTo>
                    <a:pt x="1671827" y="0"/>
                  </a:lnTo>
                  <a:lnTo>
                    <a:pt x="1671827" y="1002791"/>
                  </a:lnTo>
                  <a:close/>
                </a:path>
              </a:pathLst>
            </a:custGeom>
            <a:solidFill>
              <a:srgbClr val="D47B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83708" y="3451859"/>
              <a:ext cx="1682750" cy="1014094"/>
            </a:xfrm>
            <a:custGeom>
              <a:avLst/>
              <a:gdLst/>
              <a:ahLst/>
              <a:cxnLst/>
              <a:rect l="l" t="t" r="r" b="b"/>
              <a:pathLst>
                <a:path w="1682750" h="1014095">
                  <a:moveTo>
                    <a:pt x="1682496" y="0"/>
                  </a:moveTo>
                  <a:lnTo>
                    <a:pt x="0" y="0"/>
                  </a:lnTo>
                  <a:lnTo>
                    <a:pt x="0" y="1013472"/>
                  </a:lnTo>
                  <a:lnTo>
                    <a:pt x="1682496" y="1013472"/>
                  </a:lnTo>
                  <a:lnTo>
                    <a:pt x="1682496" y="1008900"/>
                  </a:lnTo>
                  <a:lnTo>
                    <a:pt x="1682483" y="6108"/>
                  </a:lnTo>
                  <a:lnTo>
                    <a:pt x="1671828" y="6108"/>
                  </a:lnTo>
                  <a:lnTo>
                    <a:pt x="1671828" y="10668"/>
                  </a:lnTo>
                  <a:lnTo>
                    <a:pt x="1671828" y="1004316"/>
                  </a:lnTo>
                  <a:lnTo>
                    <a:pt x="1671828" y="1008888"/>
                  </a:lnTo>
                  <a:lnTo>
                    <a:pt x="10668" y="1008900"/>
                  </a:lnTo>
                  <a:lnTo>
                    <a:pt x="4572" y="1004328"/>
                  </a:lnTo>
                  <a:lnTo>
                    <a:pt x="10668" y="1008888"/>
                  </a:lnTo>
                  <a:lnTo>
                    <a:pt x="1671828" y="1008888"/>
                  </a:lnTo>
                  <a:lnTo>
                    <a:pt x="1671828" y="1004316"/>
                  </a:lnTo>
                  <a:lnTo>
                    <a:pt x="10668" y="1004316"/>
                  </a:lnTo>
                  <a:lnTo>
                    <a:pt x="10668" y="10668"/>
                  </a:lnTo>
                  <a:lnTo>
                    <a:pt x="1671828" y="10668"/>
                  </a:lnTo>
                  <a:lnTo>
                    <a:pt x="1671828" y="6108"/>
                  </a:lnTo>
                  <a:lnTo>
                    <a:pt x="1682496" y="6096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288279" y="3457955"/>
            <a:ext cx="1671955" cy="10033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592455" marR="231775" indent="-372110">
              <a:lnSpc>
                <a:spcPts val="1900"/>
              </a:lnSpc>
            </a:pP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700" spc="-5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700" spc="10">
                <a:solidFill>
                  <a:srgbClr val="FFFFFF"/>
                </a:solidFill>
                <a:latin typeface="Carlito"/>
                <a:cs typeface="Carlito"/>
              </a:rPr>
              <a:t>CH</a:t>
            </a:r>
            <a:r>
              <a:rPr dirty="0" sz="1700" spc="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700" spc="1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700" spc="-5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dirty="0" sz="1700" spc="1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Y  </a:t>
            </a:r>
            <a:r>
              <a:rPr dirty="0" sz="1700" spc="5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2055" y="3451859"/>
            <a:ext cx="7050405" cy="1367155"/>
            <a:chOff x="1972055" y="3451859"/>
            <a:chExt cx="7050405" cy="1367155"/>
          </a:xfrm>
        </p:grpSpPr>
        <p:sp>
          <p:nvSpPr>
            <p:cNvPr id="21" name="object 21"/>
            <p:cNvSpPr/>
            <p:nvPr/>
          </p:nvSpPr>
          <p:spPr>
            <a:xfrm>
              <a:off x="2008632" y="4458982"/>
              <a:ext cx="6175375" cy="351155"/>
            </a:xfrm>
            <a:custGeom>
              <a:avLst/>
              <a:gdLst/>
              <a:ahLst/>
              <a:cxnLst/>
              <a:rect l="l" t="t" r="r" b="b"/>
              <a:pathLst>
                <a:path w="6175375" h="351154">
                  <a:moveTo>
                    <a:pt x="6175248" y="0"/>
                  </a:moveTo>
                  <a:lnTo>
                    <a:pt x="6169152" y="0"/>
                  </a:lnTo>
                  <a:lnTo>
                    <a:pt x="6169152" y="190487"/>
                  </a:lnTo>
                  <a:lnTo>
                    <a:pt x="6169152" y="190741"/>
                  </a:lnTo>
                  <a:lnTo>
                    <a:pt x="6169152" y="193789"/>
                  </a:lnTo>
                  <a:lnTo>
                    <a:pt x="6169152" y="194297"/>
                  </a:lnTo>
                  <a:lnTo>
                    <a:pt x="6096" y="194297"/>
                  </a:lnTo>
                  <a:lnTo>
                    <a:pt x="6096" y="193789"/>
                  </a:lnTo>
                  <a:lnTo>
                    <a:pt x="6169152" y="193789"/>
                  </a:lnTo>
                  <a:lnTo>
                    <a:pt x="6169152" y="190741"/>
                  </a:lnTo>
                  <a:lnTo>
                    <a:pt x="0" y="190741"/>
                  </a:lnTo>
                  <a:lnTo>
                    <a:pt x="0" y="344665"/>
                  </a:lnTo>
                  <a:lnTo>
                    <a:pt x="4572" y="350761"/>
                  </a:lnTo>
                  <a:lnTo>
                    <a:pt x="6096" y="346189"/>
                  </a:lnTo>
                  <a:lnTo>
                    <a:pt x="6096" y="196837"/>
                  </a:lnTo>
                  <a:lnTo>
                    <a:pt x="6175248" y="196837"/>
                  </a:lnTo>
                  <a:lnTo>
                    <a:pt x="6175248" y="194297"/>
                  </a:lnTo>
                  <a:lnTo>
                    <a:pt x="6175248" y="0"/>
                  </a:lnTo>
                  <a:close/>
                </a:path>
              </a:pathLst>
            </a:custGeom>
            <a:solidFill>
              <a:srgbClr val="C38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72055" y="4747259"/>
              <a:ext cx="79248" cy="716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44155" y="3457955"/>
              <a:ext cx="1671955" cy="1003300"/>
            </a:xfrm>
            <a:custGeom>
              <a:avLst/>
              <a:gdLst/>
              <a:ahLst/>
              <a:cxnLst/>
              <a:rect l="l" t="t" r="r" b="b"/>
              <a:pathLst>
                <a:path w="1671954" h="1003300">
                  <a:moveTo>
                    <a:pt x="1671827" y="1002791"/>
                  </a:moveTo>
                  <a:lnTo>
                    <a:pt x="0" y="1002791"/>
                  </a:lnTo>
                  <a:lnTo>
                    <a:pt x="0" y="0"/>
                  </a:lnTo>
                  <a:lnTo>
                    <a:pt x="1671827" y="0"/>
                  </a:lnTo>
                  <a:lnTo>
                    <a:pt x="1671827" y="1002791"/>
                  </a:lnTo>
                  <a:close/>
                </a:path>
              </a:pathLst>
            </a:custGeom>
            <a:solidFill>
              <a:srgbClr val="CA7E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339584" y="3451859"/>
              <a:ext cx="1682750" cy="1014094"/>
            </a:xfrm>
            <a:custGeom>
              <a:avLst/>
              <a:gdLst/>
              <a:ahLst/>
              <a:cxnLst/>
              <a:rect l="l" t="t" r="r" b="b"/>
              <a:pathLst>
                <a:path w="1682750" h="1014095">
                  <a:moveTo>
                    <a:pt x="1682496" y="0"/>
                  </a:moveTo>
                  <a:lnTo>
                    <a:pt x="0" y="0"/>
                  </a:lnTo>
                  <a:lnTo>
                    <a:pt x="0" y="1013472"/>
                  </a:lnTo>
                  <a:lnTo>
                    <a:pt x="1682496" y="1013472"/>
                  </a:lnTo>
                  <a:lnTo>
                    <a:pt x="1682496" y="1008900"/>
                  </a:lnTo>
                  <a:lnTo>
                    <a:pt x="1682496" y="6108"/>
                  </a:lnTo>
                  <a:lnTo>
                    <a:pt x="1671828" y="6108"/>
                  </a:lnTo>
                  <a:lnTo>
                    <a:pt x="1671828" y="10668"/>
                  </a:lnTo>
                  <a:lnTo>
                    <a:pt x="1671828" y="1004316"/>
                  </a:lnTo>
                  <a:lnTo>
                    <a:pt x="1671828" y="1008888"/>
                  </a:lnTo>
                  <a:lnTo>
                    <a:pt x="10668" y="1008900"/>
                  </a:lnTo>
                  <a:lnTo>
                    <a:pt x="4572" y="1004328"/>
                  </a:lnTo>
                  <a:lnTo>
                    <a:pt x="10668" y="1008888"/>
                  </a:lnTo>
                  <a:lnTo>
                    <a:pt x="1671828" y="1008888"/>
                  </a:lnTo>
                  <a:lnTo>
                    <a:pt x="1671828" y="1004316"/>
                  </a:lnTo>
                  <a:lnTo>
                    <a:pt x="10668" y="1004316"/>
                  </a:lnTo>
                  <a:lnTo>
                    <a:pt x="10668" y="10668"/>
                  </a:lnTo>
                  <a:lnTo>
                    <a:pt x="1671828" y="10668"/>
                  </a:lnTo>
                  <a:lnTo>
                    <a:pt x="1671828" y="6108"/>
                  </a:lnTo>
                  <a:lnTo>
                    <a:pt x="1682496" y="6096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344156" y="3457955"/>
            <a:ext cx="1671955" cy="100330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</a:pP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FEASIBILITY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70432" y="4840223"/>
            <a:ext cx="2034539" cy="1013460"/>
            <a:chOff x="1170432" y="4840223"/>
            <a:chExt cx="2034539" cy="1013460"/>
          </a:xfrm>
        </p:grpSpPr>
        <p:sp>
          <p:nvSpPr>
            <p:cNvPr id="27" name="object 27"/>
            <p:cNvSpPr/>
            <p:nvPr/>
          </p:nvSpPr>
          <p:spPr>
            <a:xfrm>
              <a:off x="2846832" y="5306580"/>
              <a:ext cx="358140" cy="79375"/>
            </a:xfrm>
            <a:custGeom>
              <a:avLst/>
              <a:gdLst/>
              <a:ahLst/>
              <a:cxnLst/>
              <a:rect l="l" t="t" r="r" b="b"/>
              <a:pathLst>
                <a:path w="358139" h="79375">
                  <a:moveTo>
                    <a:pt x="358140" y="39611"/>
                  </a:moveTo>
                  <a:lnTo>
                    <a:pt x="356616" y="38100"/>
                  </a:lnTo>
                  <a:lnTo>
                    <a:pt x="352044" y="35496"/>
                  </a:lnTo>
                  <a:lnTo>
                    <a:pt x="352044" y="38100"/>
                  </a:lnTo>
                  <a:lnTo>
                    <a:pt x="352044" y="42672"/>
                  </a:lnTo>
                  <a:lnTo>
                    <a:pt x="348996" y="41148"/>
                  </a:lnTo>
                  <a:lnTo>
                    <a:pt x="346329" y="42659"/>
                  </a:lnTo>
                  <a:lnTo>
                    <a:pt x="346329" y="41389"/>
                  </a:lnTo>
                  <a:lnTo>
                    <a:pt x="346506" y="41389"/>
                  </a:lnTo>
                  <a:lnTo>
                    <a:pt x="346506" y="39687"/>
                  </a:lnTo>
                  <a:lnTo>
                    <a:pt x="348996" y="41148"/>
                  </a:lnTo>
                  <a:lnTo>
                    <a:pt x="352031" y="42659"/>
                  </a:lnTo>
                  <a:lnTo>
                    <a:pt x="352031" y="38112"/>
                  </a:lnTo>
                  <a:lnTo>
                    <a:pt x="352044" y="35496"/>
                  </a:lnTo>
                  <a:lnTo>
                    <a:pt x="292608" y="1524"/>
                  </a:lnTo>
                  <a:lnTo>
                    <a:pt x="291084" y="0"/>
                  </a:lnTo>
                  <a:lnTo>
                    <a:pt x="288036" y="3048"/>
                  </a:lnTo>
                  <a:lnTo>
                    <a:pt x="288036" y="4572"/>
                  </a:lnTo>
                  <a:lnTo>
                    <a:pt x="289560" y="6096"/>
                  </a:lnTo>
                  <a:lnTo>
                    <a:pt x="342938" y="37579"/>
                  </a:lnTo>
                  <a:lnTo>
                    <a:pt x="0" y="37579"/>
                  </a:lnTo>
                  <a:lnTo>
                    <a:pt x="0" y="41389"/>
                  </a:lnTo>
                  <a:lnTo>
                    <a:pt x="0" y="42659"/>
                  </a:lnTo>
                  <a:lnTo>
                    <a:pt x="346316" y="42659"/>
                  </a:lnTo>
                  <a:lnTo>
                    <a:pt x="289560" y="74676"/>
                  </a:lnTo>
                  <a:lnTo>
                    <a:pt x="288036" y="74676"/>
                  </a:lnTo>
                  <a:lnTo>
                    <a:pt x="288036" y="77724"/>
                  </a:lnTo>
                  <a:lnTo>
                    <a:pt x="289560" y="79248"/>
                  </a:lnTo>
                  <a:lnTo>
                    <a:pt x="292608" y="79248"/>
                  </a:lnTo>
                  <a:lnTo>
                    <a:pt x="353568" y="42672"/>
                  </a:lnTo>
                  <a:lnTo>
                    <a:pt x="358140" y="39611"/>
                  </a:lnTo>
                  <a:close/>
                </a:path>
              </a:pathLst>
            </a:custGeom>
            <a:solidFill>
              <a:srgbClr val="B889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76528" y="4844795"/>
              <a:ext cx="1671955" cy="1004569"/>
            </a:xfrm>
            <a:custGeom>
              <a:avLst/>
              <a:gdLst/>
              <a:ahLst/>
              <a:cxnLst/>
              <a:rect l="l" t="t" r="r" b="b"/>
              <a:pathLst>
                <a:path w="1671955" h="1004570">
                  <a:moveTo>
                    <a:pt x="1671828" y="1004316"/>
                  </a:moveTo>
                  <a:lnTo>
                    <a:pt x="0" y="1004316"/>
                  </a:lnTo>
                  <a:lnTo>
                    <a:pt x="0" y="0"/>
                  </a:lnTo>
                  <a:lnTo>
                    <a:pt x="1671828" y="0"/>
                  </a:lnTo>
                  <a:lnTo>
                    <a:pt x="1671828" y="1004316"/>
                  </a:lnTo>
                  <a:close/>
                </a:path>
              </a:pathLst>
            </a:custGeom>
            <a:solidFill>
              <a:srgbClr val="BF83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70432" y="4840223"/>
              <a:ext cx="1682750" cy="1013460"/>
            </a:xfrm>
            <a:custGeom>
              <a:avLst/>
              <a:gdLst/>
              <a:ahLst/>
              <a:cxnLst/>
              <a:rect l="l" t="t" r="r" b="b"/>
              <a:pathLst>
                <a:path w="1682750" h="1013460">
                  <a:moveTo>
                    <a:pt x="1682496" y="0"/>
                  </a:moveTo>
                  <a:lnTo>
                    <a:pt x="0" y="0"/>
                  </a:lnTo>
                  <a:lnTo>
                    <a:pt x="0" y="1013460"/>
                  </a:lnTo>
                  <a:lnTo>
                    <a:pt x="1682496" y="1013460"/>
                  </a:lnTo>
                  <a:lnTo>
                    <a:pt x="1682496" y="1008900"/>
                  </a:lnTo>
                  <a:lnTo>
                    <a:pt x="1682496" y="4584"/>
                  </a:lnTo>
                  <a:lnTo>
                    <a:pt x="1671815" y="4584"/>
                  </a:lnTo>
                  <a:lnTo>
                    <a:pt x="1671815" y="10668"/>
                  </a:lnTo>
                  <a:lnTo>
                    <a:pt x="1671815" y="1002804"/>
                  </a:lnTo>
                  <a:lnTo>
                    <a:pt x="10668" y="1002804"/>
                  </a:lnTo>
                  <a:lnTo>
                    <a:pt x="6096" y="1002804"/>
                  </a:lnTo>
                  <a:lnTo>
                    <a:pt x="10668" y="1002792"/>
                  </a:lnTo>
                  <a:lnTo>
                    <a:pt x="10668" y="10668"/>
                  </a:lnTo>
                  <a:lnTo>
                    <a:pt x="1671815" y="10668"/>
                  </a:lnTo>
                  <a:lnTo>
                    <a:pt x="1671815" y="4584"/>
                  </a:lnTo>
                  <a:lnTo>
                    <a:pt x="1682496" y="4572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176527" y="4844796"/>
            <a:ext cx="1671955" cy="1004569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dirty="0" sz="1700" spc="5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26307" y="4840223"/>
            <a:ext cx="2036445" cy="1013460"/>
            <a:chOff x="3226307" y="4840223"/>
            <a:chExt cx="2036445" cy="1013460"/>
          </a:xfrm>
        </p:grpSpPr>
        <p:sp>
          <p:nvSpPr>
            <p:cNvPr id="32" name="object 32"/>
            <p:cNvSpPr/>
            <p:nvPr/>
          </p:nvSpPr>
          <p:spPr>
            <a:xfrm>
              <a:off x="4902708" y="5306580"/>
              <a:ext cx="360045" cy="79375"/>
            </a:xfrm>
            <a:custGeom>
              <a:avLst/>
              <a:gdLst/>
              <a:ahLst/>
              <a:cxnLst/>
              <a:rect l="l" t="t" r="r" b="b"/>
              <a:pathLst>
                <a:path w="360045" h="79375">
                  <a:moveTo>
                    <a:pt x="359664" y="39611"/>
                  </a:moveTo>
                  <a:lnTo>
                    <a:pt x="358140" y="38100"/>
                  </a:lnTo>
                  <a:lnTo>
                    <a:pt x="292608" y="1524"/>
                  </a:lnTo>
                  <a:lnTo>
                    <a:pt x="291084" y="0"/>
                  </a:lnTo>
                  <a:lnTo>
                    <a:pt x="288036" y="3048"/>
                  </a:lnTo>
                  <a:lnTo>
                    <a:pt x="288036" y="4572"/>
                  </a:lnTo>
                  <a:lnTo>
                    <a:pt x="289560" y="6096"/>
                  </a:lnTo>
                  <a:lnTo>
                    <a:pt x="342938" y="37579"/>
                  </a:lnTo>
                  <a:lnTo>
                    <a:pt x="0" y="37579"/>
                  </a:lnTo>
                  <a:lnTo>
                    <a:pt x="0" y="41389"/>
                  </a:lnTo>
                  <a:lnTo>
                    <a:pt x="0" y="42659"/>
                  </a:lnTo>
                  <a:lnTo>
                    <a:pt x="346316" y="42659"/>
                  </a:lnTo>
                  <a:lnTo>
                    <a:pt x="289560" y="74676"/>
                  </a:lnTo>
                  <a:lnTo>
                    <a:pt x="288036" y="74676"/>
                  </a:lnTo>
                  <a:lnTo>
                    <a:pt x="288036" y="77724"/>
                  </a:lnTo>
                  <a:lnTo>
                    <a:pt x="289560" y="79248"/>
                  </a:lnTo>
                  <a:lnTo>
                    <a:pt x="292608" y="79248"/>
                  </a:lnTo>
                  <a:lnTo>
                    <a:pt x="355092" y="42672"/>
                  </a:lnTo>
                  <a:lnTo>
                    <a:pt x="352044" y="42672"/>
                  </a:lnTo>
                  <a:lnTo>
                    <a:pt x="348996" y="41148"/>
                  </a:lnTo>
                  <a:lnTo>
                    <a:pt x="346329" y="42659"/>
                  </a:lnTo>
                  <a:lnTo>
                    <a:pt x="346329" y="41389"/>
                  </a:lnTo>
                  <a:lnTo>
                    <a:pt x="346506" y="41389"/>
                  </a:lnTo>
                  <a:lnTo>
                    <a:pt x="346506" y="39687"/>
                  </a:lnTo>
                  <a:lnTo>
                    <a:pt x="348996" y="41148"/>
                  </a:lnTo>
                  <a:lnTo>
                    <a:pt x="352031" y="42659"/>
                  </a:lnTo>
                  <a:lnTo>
                    <a:pt x="353568" y="42659"/>
                  </a:lnTo>
                  <a:lnTo>
                    <a:pt x="355092" y="42659"/>
                  </a:lnTo>
                  <a:lnTo>
                    <a:pt x="359664" y="39611"/>
                  </a:lnTo>
                  <a:close/>
                </a:path>
              </a:pathLst>
            </a:custGeom>
            <a:solidFill>
              <a:srgbClr val="AE95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232403" y="4844795"/>
              <a:ext cx="1671955" cy="1004569"/>
            </a:xfrm>
            <a:custGeom>
              <a:avLst/>
              <a:gdLst/>
              <a:ahLst/>
              <a:cxnLst/>
              <a:rect l="l" t="t" r="r" b="b"/>
              <a:pathLst>
                <a:path w="1671954" h="1004570">
                  <a:moveTo>
                    <a:pt x="1671827" y="1004316"/>
                  </a:moveTo>
                  <a:lnTo>
                    <a:pt x="0" y="1004316"/>
                  </a:lnTo>
                  <a:lnTo>
                    <a:pt x="0" y="0"/>
                  </a:lnTo>
                  <a:lnTo>
                    <a:pt x="1671827" y="0"/>
                  </a:lnTo>
                  <a:lnTo>
                    <a:pt x="1671827" y="1004316"/>
                  </a:lnTo>
                  <a:close/>
                </a:path>
              </a:pathLst>
            </a:custGeom>
            <a:solidFill>
              <a:srgbClr val="B68C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26308" y="4840223"/>
              <a:ext cx="1682750" cy="1013460"/>
            </a:xfrm>
            <a:custGeom>
              <a:avLst/>
              <a:gdLst/>
              <a:ahLst/>
              <a:cxnLst/>
              <a:rect l="l" t="t" r="r" b="b"/>
              <a:pathLst>
                <a:path w="1682750" h="1013460">
                  <a:moveTo>
                    <a:pt x="1682496" y="0"/>
                  </a:moveTo>
                  <a:lnTo>
                    <a:pt x="0" y="0"/>
                  </a:lnTo>
                  <a:lnTo>
                    <a:pt x="0" y="1013460"/>
                  </a:lnTo>
                  <a:lnTo>
                    <a:pt x="1682496" y="1013460"/>
                  </a:lnTo>
                  <a:lnTo>
                    <a:pt x="1682496" y="1008888"/>
                  </a:lnTo>
                  <a:lnTo>
                    <a:pt x="1682483" y="4584"/>
                  </a:lnTo>
                  <a:lnTo>
                    <a:pt x="1671828" y="4584"/>
                  </a:lnTo>
                  <a:lnTo>
                    <a:pt x="1671828" y="10668"/>
                  </a:lnTo>
                  <a:lnTo>
                    <a:pt x="1671828" y="1002804"/>
                  </a:lnTo>
                  <a:lnTo>
                    <a:pt x="10655" y="1002804"/>
                  </a:lnTo>
                  <a:lnTo>
                    <a:pt x="6096" y="1002804"/>
                  </a:lnTo>
                  <a:lnTo>
                    <a:pt x="10668" y="1002792"/>
                  </a:lnTo>
                  <a:lnTo>
                    <a:pt x="10668" y="10668"/>
                  </a:lnTo>
                  <a:lnTo>
                    <a:pt x="1671828" y="10668"/>
                  </a:lnTo>
                  <a:lnTo>
                    <a:pt x="1671828" y="4584"/>
                  </a:lnTo>
                  <a:lnTo>
                    <a:pt x="1682496" y="4572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232404" y="4844796"/>
            <a:ext cx="1671955" cy="1004569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  <a:spcBef>
                <a:spcPts val="5"/>
              </a:spcBef>
            </a:pP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FUTURE</a:t>
            </a:r>
            <a:r>
              <a:rPr dirty="0" sz="170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SCOPE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83708" y="4840223"/>
            <a:ext cx="2034539" cy="1013460"/>
            <a:chOff x="5283708" y="4840223"/>
            <a:chExt cx="2034539" cy="1013460"/>
          </a:xfrm>
        </p:grpSpPr>
        <p:sp>
          <p:nvSpPr>
            <p:cNvPr id="37" name="object 37"/>
            <p:cNvSpPr/>
            <p:nvPr/>
          </p:nvSpPr>
          <p:spPr>
            <a:xfrm>
              <a:off x="6958584" y="5306580"/>
              <a:ext cx="360045" cy="79375"/>
            </a:xfrm>
            <a:custGeom>
              <a:avLst/>
              <a:gdLst/>
              <a:ahLst/>
              <a:cxnLst/>
              <a:rect l="l" t="t" r="r" b="b"/>
              <a:pathLst>
                <a:path w="360045" h="79375">
                  <a:moveTo>
                    <a:pt x="359664" y="39611"/>
                  </a:moveTo>
                  <a:lnTo>
                    <a:pt x="358140" y="38100"/>
                  </a:lnTo>
                  <a:lnTo>
                    <a:pt x="292608" y="1524"/>
                  </a:lnTo>
                  <a:lnTo>
                    <a:pt x="291084" y="0"/>
                  </a:lnTo>
                  <a:lnTo>
                    <a:pt x="289560" y="1524"/>
                  </a:lnTo>
                  <a:lnTo>
                    <a:pt x="289560" y="3048"/>
                  </a:lnTo>
                  <a:lnTo>
                    <a:pt x="288036" y="3048"/>
                  </a:lnTo>
                  <a:lnTo>
                    <a:pt x="289560" y="4572"/>
                  </a:lnTo>
                  <a:lnTo>
                    <a:pt x="289560" y="6096"/>
                  </a:lnTo>
                  <a:lnTo>
                    <a:pt x="344309" y="37579"/>
                  </a:lnTo>
                  <a:lnTo>
                    <a:pt x="0" y="37579"/>
                  </a:lnTo>
                  <a:lnTo>
                    <a:pt x="0" y="41389"/>
                  </a:lnTo>
                  <a:lnTo>
                    <a:pt x="0" y="42659"/>
                  </a:lnTo>
                  <a:lnTo>
                    <a:pt x="347764" y="42659"/>
                  </a:lnTo>
                  <a:lnTo>
                    <a:pt x="289560" y="74676"/>
                  </a:lnTo>
                  <a:lnTo>
                    <a:pt x="288036" y="77724"/>
                  </a:lnTo>
                  <a:lnTo>
                    <a:pt x="289560" y="77724"/>
                  </a:lnTo>
                  <a:lnTo>
                    <a:pt x="289560" y="79248"/>
                  </a:lnTo>
                  <a:lnTo>
                    <a:pt x="292608" y="79248"/>
                  </a:lnTo>
                  <a:lnTo>
                    <a:pt x="355092" y="42672"/>
                  </a:lnTo>
                  <a:lnTo>
                    <a:pt x="353568" y="42672"/>
                  </a:lnTo>
                  <a:lnTo>
                    <a:pt x="350520" y="41148"/>
                  </a:lnTo>
                  <a:lnTo>
                    <a:pt x="347853" y="42621"/>
                  </a:lnTo>
                  <a:lnTo>
                    <a:pt x="347853" y="41389"/>
                  </a:lnTo>
                  <a:lnTo>
                    <a:pt x="348030" y="41389"/>
                  </a:lnTo>
                  <a:lnTo>
                    <a:pt x="348030" y="39725"/>
                  </a:lnTo>
                  <a:lnTo>
                    <a:pt x="350520" y="41148"/>
                  </a:lnTo>
                  <a:lnTo>
                    <a:pt x="353568" y="42659"/>
                  </a:lnTo>
                  <a:lnTo>
                    <a:pt x="355092" y="42659"/>
                  </a:lnTo>
                  <a:lnTo>
                    <a:pt x="359664" y="39611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88280" y="4844795"/>
              <a:ext cx="1671955" cy="1004569"/>
            </a:xfrm>
            <a:custGeom>
              <a:avLst/>
              <a:gdLst/>
              <a:ahLst/>
              <a:cxnLst/>
              <a:rect l="l" t="t" r="r" b="b"/>
              <a:pathLst>
                <a:path w="1671954" h="1004570">
                  <a:moveTo>
                    <a:pt x="1671827" y="1004316"/>
                  </a:moveTo>
                  <a:lnTo>
                    <a:pt x="0" y="1004316"/>
                  </a:lnTo>
                  <a:lnTo>
                    <a:pt x="0" y="0"/>
                  </a:lnTo>
                  <a:lnTo>
                    <a:pt x="1671827" y="0"/>
                  </a:lnTo>
                  <a:lnTo>
                    <a:pt x="1671827" y="1004316"/>
                  </a:lnTo>
                  <a:close/>
                </a:path>
              </a:pathLst>
            </a:custGeom>
            <a:solidFill>
              <a:srgbClr val="AC97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283708" y="4840223"/>
              <a:ext cx="1682750" cy="1013460"/>
            </a:xfrm>
            <a:custGeom>
              <a:avLst/>
              <a:gdLst/>
              <a:ahLst/>
              <a:cxnLst/>
              <a:rect l="l" t="t" r="r" b="b"/>
              <a:pathLst>
                <a:path w="1682750" h="1013460">
                  <a:moveTo>
                    <a:pt x="1682496" y="0"/>
                  </a:moveTo>
                  <a:lnTo>
                    <a:pt x="0" y="0"/>
                  </a:lnTo>
                  <a:lnTo>
                    <a:pt x="0" y="1013460"/>
                  </a:lnTo>
                  <a:lnTo>
                    <a:pt x="1682496" y="1013460"/>
                  </a:lnTo>
                  <a:lnTo>
                    <a:pt x="1682496" y="1008888"/>
                  </a:lnTo>
                  <a:lnTo>
                    <a:pt x="1682483" y="4584"/>
                  </a:lnTo>
                  <a:lnTo>
                    <a:pt x="1671828" y="4584"/>
                  </a:lnTo>
                  <a:lnTo>
                    <a:pt x="1671828" y="10668"/>
                  </a:lnTo>
                  <a:lnTo>
                    <a:pt x="1671828" y="1002804"/>
                  </a:lnTo>
                  <a:lnTo>
                    <a:pt x="10668" y="1002804"/>
                  </a:lnTo>
                  <a:lnTo>
                    <a:pt x="4584" y="1002804"/>
                  </a:lnTo>
                  <a:lnTo>
                    <a:pt x="10668" y="1002792"/>
                  </a:lnTo>
                  <a:lnTo>
                    <a:pt x="10668" y="10668"/>
                  </a:lnTo>
                  <a:lnTo>
                    <a:pt x="1671828" y="10668"/>
                  </a:lnTo>
                  <a:lnTo>
                    <a:pt x="1671828" y="4584"/>
                  </a:lnTo>
                  <a:lnTo>
                    <a:pt x="1682496" y="4572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288279" y="4844796"/>
            <a:ext cx="1671955" cy="1004569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5"/>
              </a:spcBef>
            </a:pPr>
            <a:r>
              <a:rPr dirty="0" sz="1700" spc="15">
                <a:solidFill>
                  <a:srgbClr val="FFFFFF"/>
                </a:solidFill>
                <a:latin typeface="Carlito"/>
                <a:cs typeface="Carlito"/>
              </a:rPr>
              <a:t>GANTT</a:t>
            </a:r>
            <a:r>
              <a:rPr dirty="0" sz="1700" spc="5">
                <a:solidFill>
                  <a:srgbClr val="FFFFFF"/>
                </a:solidFill>
                <a:latin typeface="Carlito"/>
                <a:cs typeface="Carlito"/>
              </a:rPr>
              <a:t> CHART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39583" y="4840223"/>
            <a:ext cx="1682750" cy="1013460"/>
            <a:chOff x="7339583" y="4840223"/>
            <a:chExt cx="1682750" cy="1013460"/>
          </a:xfrm>
        </p:grpSpPr>
        <p:sp>
          <p:nvSpPr>
            <p:cNvPr id="42" name="object 42"/>
            <p:cNvSpPr/>
            <p:nvPr/>
          </p:nvSpPr>
          <p:spPr>
            <a:xfrm>
              <a:off x="7344155" y="4844795"/>
              <a:ext cx="1671955" cy="1004569"/>
            </a:xfrm>
            <a:custGeom>
              <a:avLst/>
              <a:gdLst/>
              <a:ahLst/>
              <a:cxnLst/>
              <a:rect l="l" t="t" r="r" b="b"/>
              <a:pathLst>
                <a:path w="1671954" h="1004570">
                  <a:moveTo>
                    <a:pt x="1671827" y="1004316"/>
                  </a:moveTo>
                  <a:lnTo>
                    <a:pt x="0" y="1004316"/>
                  </a:lnTo>
                  <a:lnTo>
                    <a:pt x="0" y="0"/>
                  </a:lnTo>
                  <a:lnTo>
                    <a:pt x="1671827" y="0"/>
                  </a:lnTo>
                  <a:lnTo>
                    <a:pt x="1671827" y="1004316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339584" y="4840223"/>
              <a:ext cx="1682750" cy="1013460"/>
            </a:xfrm>
            <a:custGeom>
              <a:avLst/>
              <a:gdLst/>
              <a:ahLst/>
              <a:cxnLst/>
              <a:rect l="l" t="t" r="r" b="b"/>
              <a:pathLst>
                <a:path w="1682750" h="1013460">
                  <a:moveTo>
                    <a:pt x="1682496" y="0"/>
                  </a:moveTo>
                  <a:lnTo>
                    <a:pt x="0" y="0"/>
                  </a:lnTo>
                  <a:lnTo>
                    <a:pt x="0" y="1013460"/>
                  </a:lnTo>
                  <a:lnTo>
                    <a:pt x="1682496" y="1013460"/>
                  </a:lnTo>
                  <a:lnTo>
                    <a:pt x="1682496" y="1008900"/>
                  </a:lnTo>
                  <a:lnTo>
                    <a:pt x="1682496" y="4584"/>
                  </a:lnTo>
                  <a:lnTo>
                    <a:pt x="1671828" y="4584"/>
                  </a:lnTo>
                  <a:lnTo>
                    <a:pt x="1671828" y="10668"/>
                  </a:lnTo>
                  <a:lnTo>
                    <a:pt x="1671828" y="1002804"/>
                  </a:lnTo>
                  <a:lnTo>
                    <a:pt x="10668" y="1002804"/>
                  </a:lnTo>
                  <a:lnTo>
                    <a:pt x="4584" y="1002804"/>
                  </a:lnTo>
                  <a:lnTo>
                    <a:pt x="10668" y="1002792"/>
                  </a:lnTo>
                  <a:lnTo>
                    <a:pt x="10668" y="10668"/>
                  </a:lnTo>
                  <a:lnTo>
                    <a:pt x="1671828" y="10668"/>
                  </a:lnTo>
                  <a:lnTo>
                    <a:pt x="1671828" y="4584"/>
                  </a:lnTo>
                  <a:lnTo>
                    <a:pt x="1682496" y="4572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344156" y="4844796"/>
            <a:ext cx="1671955" cy="1004569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CONCLUSION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76" y="1583436"/>
            <a:ext cx="8999220" cy="1272540"/>
          </a:xfrm>
          <a:prstGeom prst="rect"/>
          <a:solidFill>
            <a:srgbClr val="4472C3"/>
          </a:solidFill>
        </p:spPr>
        <p:txBody>
          <a:bodyPr wrap="square" lIns="0" tIns="31813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2505"/>
              </a:spcBef>
            </a:pPr>
            <a:r>
              <a:rPr dirty="0" spc="-160"/>
              <a:t>Introduction: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09855" marR="5080">
              <a:lnSpc>
                <a:spcPct val="90900"/>
              </a:lnSpc>
              <a:spcBef>
                <a:spcPts val="315"/>
              </a:spcBef>
            </a:pPr>
            <a:r>
              <a:rPr dirty="0" spc="5"/>
              <a:t>The </a:t>
            </a:r>
            <a:r>
              <a:rPr dirty="0" spc="10"/>
              <a:t>Online Shopping </a:t>
            </a:r>
            <a:r>
              <a:rPr dirty="0" spc="-15"/>
              <a:t>System </a:t>
            </a:r>
            <a:r>
              <a:rPr dirty="0" spc="5"/>
              <a:t>(OSS) </a:t>
            </a:r>
            <a:r>
              <a:rPr dirty="0" spc="-10"/>
              <a:t>for </a:t>
            </a:r>
            <a:r>
              <a:rPr dirty="0" spc="10"/>
              <a:t>clothing </a:t>
            </a:r>
            <a:r>
              <a:rPr dirty="0" spc="-5"/>
              <a:t>item </a:t>
            </a:r>
            <a:r>
              <a:rPr dirty="0" spc="5"/>
              <a:t>shop </a:t>
            </a:r>
            <a:r>
              <a:rPr dirty="0"/>
              <a:t>web </a:t>
            </a:r>
            <a:r>
              <a:rPr dirty="0" spc="-5"/>
              <a:t>application </a:t>
            </a:r>
            <a:r>
              <a:rPr dirty="0" spc="-10"/>
              <a:t>is  </a:t>
            </a:r>
            <a:r>
              <a:rPr dirty="0" spc="-5"/>
              <a:t>intended to provide complete </a:t>
            </a:r>
            <a:r>
              <a:rPr dirty="0" spc="10"/>
              <a:t>solutions </a:t>
            </a:r>
            <a:r>
              <a:rPr dirty="0" spc="-15"/>
              <a:t>for </a:t>
            </a:r>
            <a:r>
              <a:rPr dirty="0" spc="-10"/>
              <a:t>vendors </a:t>
            </a:r>
            <a:r>
              <a:rPr dirty="0" spc="10"/>
              <a:t>as well </a:t>
            </a:r>
            <a:r>
              <a:rPr dirty="0"/>
              <a:t>as </a:t>
            </a:r>
            <a:r>
              <a:rPr dirty="0" spc="-10"/>
              <a:t>customers  </a:t>
            </a:r>
            <a:r>
              <a:rPr dirty="0" spc="-5"/>
              <a:t>through </a:t>
            </a:r>
            <a:r>
              <a:rPr dirty="0"/>
              <a:t>a </a:t>
            </a:r>
            <a:r>
              <a:rPr dirty="0" spc="10"/>
              <a:t>single </a:t>
            </a:r>
            <a:r>
              <a:rPr dirty="0" spc="-5"/>
              <a:t>get </a:t>
            </a:r>
            <a:r>
              <a:rPr dirty="0" spc="-20"/>
              <a:t>way </a:t>
            </a:r>
            <a:r>
              <a:rPr dirty="0" spc="10"/>
              <a:t>using the </a:t>
            </a:r>
            <a:r>
              <a:rPr dirty="0" spc="-5"/>
              <a:t>internet. </a:t>
            </a:r>
            <a:r>
              <a:rPr dirty="0" spc="5"/>
              <a:t>It </a:t>
            </a:r>
            <a:r>
              <a:rPr dirty="0" spc="-5"/>
              <a:t>will </a:t>
            </a:r>
            <a:r>
              <a:rPr dirty="0" spc="10"/>
              <a:t>enable </a:t>
            </a:r>
            <a:r>
              <a:rPr dirty="0" spc="-10"/>
              <a:t>vendors </a:t>
            </a:r>
            <a:r>
              <a:rPr dirty="0" spc="-5"/>
              <a:t>to </a:t>
            </a:r>
            <a:r>
              <a:rPr dirty="0"/>
              <a:t>setup  </a:t>
            </a:r>
            <a:r>
              <a:rPr dirty="0" spc="10"/>
              <a:t>online </a:t>
            </a:r>
            <a:r>
              <a:rPr dirty="0" spc="5"/>
              <a:t>shops, </a:t>
            </a:r>
            <a:r>
              <a:rPr dirty="0" spc="-5"/>
              <a:t>customer </a:t>
            </a:r>
            <a:r>
              <a:rPr dirty="0" spc="-15"/>
              <a:t>to </a:t>
            </a:r>
            <a:r>
              <a:rPr dirty="0" spc="-10"/>
              <a:t>browse </a:t>
            </a:r>
            <a:r>
              <a:rPr dirty="0" spc="-5"/>
              <a:t>through </a:t>
            </a:r>
            <a:r>
              <a:rPr dirty="0" spc="10"/>
              <a:t>the shop and </a:t>
            </a:r>
            <a:r>
              <a:rPr dirty="0" spc="5"/>
              <a:t>purchase </a:t>
            </a:r>
            <a:r>
              <a:rPr dirty="0" spc="10"/>
              <a:t>them  online without </a:t>
            </a:r>
            <a:r>
              <a:rPr dirty="0" spc="-5"/>
              <a:t>having to </a:t>
            </a:r>
            <a:r>
              <a:rPr dirty="0" spc="5"/>
              <a:t>visit </a:t>
            </a:r>
            <a:r>
              <a:rPr dirty="0" spc="10"/>
              <a:t>the shop </a:t>
            </a:r>
            <a:r>
              <a:rPr dirty="0" spc="-30"/>
              <a:t>physically. </a:t>
            </a:r>
            <a:r>
              <a:rPr dirty="0" spc="10"/>
              <a:t>The </a:t>
            </a:r>
            <a:r>
              <a:rPr dirty="0" spc="-5"/>
              <a:t>administration </a:t>
            </a:r>
            <a:r>
              <a:rPr dirty="0" spc="5"/>
              <a:t>module  will enable </a:t>
            </a:r>
            <a:r>
              <a:rPr dirty="0"/>
              <a:t>a </a:t>
            </a:r>
            <a:r>
              <a:rPr dirty="0" spc="-15"/>
              <a:t>system </a:t>
            </a:r>
            <a:r>
              <a:rPr dirty="0" spc="-10"/>
              <a:t>administrator </a:t>
            </a:r>
            <a:r>
              <a:rPr dirty="0" spc="-5"/>
              <a:t>to </a:t>
            </a:r>
            <a:r>
              <a:rPr dirty="0" spc="-10"/>
              <a:t>approve </a:t>
            </a:r>
            <a:r>
              <a:rPr dirty="0"/>
              <a:t>and </a:t>
            </a:r>
            <a:r>
              <a:rPr dirty="0" spc="-10"/>
              <a:t>reject </a:t>
            </a:r>
            <a:r>
              <a:rPr dirty="0" spc="-5"/>
              <a:t>requests </a:t>
            </a:r>
            <a:r>
              <a:rPr dirty="0" spc="-15"/>
              <a:t>for </a:t>
            </a:r>
            <a:r>
              <a:rPr dirty="0" spc="10"/>
              <a:t>new  </a:t>
            </a:r>
            <a:r>
              <a:rPr dirty="0" spc="5"/>
              <a:t>shops </a:t>
            </a:r>
            <a:r>
              <a:rPr dirty="0" spc="10"/>
              <a:t>and </a:t>
            </a:r>
            <a:r>
              <a:rPr dirty="0" spc="-5"/>
              <a:t>maintain </a:t>
            </a:r>
            <a:r>
              <a:rPr dirty="0" spc="5"/>
              <a:t>various </a:t>
            </a:r>
            <a:r>
              <a:rPr dirty="0" spc="-10"/>
              <a:t>lists </a:t>
            </a:r>
            <a:r>
              <a:rPr dirty="0" spc="10"/>
              <a:t>of </a:t>
            </a:r>
            <a:r>
              <a:rPr dirty="0" spc="5"/>
              <a:t>shop</a:t>
            </a:r>
            <a:r>
              <a:rPr dirty="0" spc="-140"/>
              <a:t> </a:t>
            </a:r>
            <a:r>
              <a:rPr dirty="0" spc="-30"/>
              <a:t>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76" y="1583436"/>
            <a:ext cx="8999220" cy="1272540"/>
          </a:xfrm>
          <a:prstGeom prst="rect"/>
          <a:solidFill>
            <a:srgbClr val="4472C3"/>
          </a:solidFill>
        </p:spPr>
        <p:txBody>
          <a:bodyPr wrap="square" lIns="0" tIns="31813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2505"/>
              </a:spcBef>
            </a:pPr>
            <a:r>
              <a:rPr dirty="0" spc="-155"/>
              <a:t>Functional</a:t>
            </a:r>
            <a:r>
              <a:rPr dirty="0" spc="-425"/>
              <a:t> </a:t>
            </a:r>
            <a:r>
              <a:rPr dirty="0" spc="-170"/>
              <a:t>Requirements: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275" y="3111499"/>
            <a:ext cx="7289165" cy="28308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01295" marR="5080" indent="-189230">
              <a:lnSpc>
                <a:spcPts val="2100"/>
              </a:lnSpc>
              <a:spcBef>
                <a:spcPts val="37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5" b="1">
                <a:latin typeface="Carlito"/>
                <a:cs typeface="Carlito"/>
              </a:rPr>
              <a:t>This </a:t>
            </a:r>
            <a:r>
              <a:rPr dirty="0" sz="1950" spc="10" b="1">
                <a:latin typeface="Carlito"/>
                <a:cs typeface="Carlito"/>
              </a:rPr>
              <a:t>section </a:t>
            </a:r>
            <a:r>
              <a:rPr dirty="0" sz="1950" spc="-5" b="1">
                <a:latin typeface="Carlito"/>
                <a:cs typeface="Carlito"/>
              </a:rPr>
              <a:t>provides </a:t>
            </a:r>
            <a:r>
              <a:rPr dirty="0" sz="1950" spc="-10" b="1">
                <a:latin typeface="Carlito"/>
                <a:cs typeface="Carlito"/>
              </a:rPr>
              <a:t>requirement </a:t>
            </a:r>
            <a:r>
              <a:rPr dirty="0" sz="1950" spc="-5" b="1">
                <a:latin typeface="Carlito"/>
                <a:cs typeface="Carlito"/>
              </a:rPr>
              <a:t>overview </a:t>
            </a:r>
            <a:r>
              <a:rPr dirty="0" sz="1950" spc="10" b="1">
                <a:latin typeface="Carlito"/>
                <a:cs typeface="Carlito"/>
              </a:rPr>
              <a:t>of </a:t>
            </a:r>
            <a:r>
              <a:rPr dirty="0" sz="1950" spc="5" b="1">
                <a:latin typeface="Carlito"/>
                <a:cs typeface="Carlito"/>
              </a:rPr>
              <a:t>the </a:t>
            </a:r>
            <a:r>
              <a:rPr dirty="0" sz="1950" spc="-20" b="1">
                <a:latin typeface="Carlito"/>
                <a:cs typeface="Carlito"/>
              </a:rPr>
              <a:t>system. Various  </a:t>
            </a:r>
            <a:r>
              <a:rPr dirty="0" sz="1950" spc="10" b="1">
                <a:latin typeface="Carlito"/>
                <a:cs typeface="Carlito"/>
              </a:rPr>
              <a:t>functional modules </a:t>
            </a:r>
            <a:r>
              <a:rPr dirty="0" sz="1950" spc="-10" b="1">
                <a:latin typeface="Carlito"/>
                <a:cs typeface="Carlito"/>
              </a:rPr>
              <a:t>that can </a:t>
            </a:r>
            <a:r>
              <a:rPr dirty="0" sz="1950" spc="5" b="1">
                <a:latin typeface="Carlito"/>
                <a:cs typeface="Carlito"/>
              </a:rPr>
              <a:t>be </a:t>
            </a:r>
            <a:r>
              <a:rPr dirty="0" sz="1950" spc="-5" b="1">
                <a:latin typeface="Carlito"/>
                <a:cs typeface="Carlito"/>
              </a:rPr>
              <a:t>implemented by </a:t>
            </a:r>
            <a:r>
              <a:rPr dirty="0" sz="1950" spc="5" b="1">
                <a:latin typeface="Carlito"/>
                <a:cs typeface="Carlito"/>
              </a:rPr>
              <a:t>the </a:t>
            </a:r>
            <a:r>
              <a:rPr dirty="0" sz="1950" spc="-20" b="1">
                <a:latin typeface="Carlito"/>
                <a:cs typeface="Carlito"/>
              </a:rPr>
              <a:t>system </a:t>
            </a:r>
            <a:r>
              <a:rPr dirty="0" sz="1950" spc="-5" b="1">
                <a:latin typeface="Carlito"/>
                <a:cs typeface="Carlito"/>
              </a:rPr>
              <a:t>will </a:t>
            </a:r>
            <a:r>
              <a:rPr dirty="0" sz="1950" spc="5" b="1">
                <a:latin typeface="Carlito"/>
                <a:cs typeface="Carlito"/>
              </a:rPr>
              <a:t>be</a:t>
            </a:r>
            <a:r>
              <a:rPr dirty="0" sz="1950" spc="140" b="1">
                <a:latin typeface="Carlito"/>
                <a:cs typeface="Carlito"/>
              </a:rPr>
              <a:t> </a:t>
            </a:r>
            <a:r>
              <a:rPr dirty="0" sz="1950" b="1">
                <a:latin typeface="Carlito"/>
                <a:cs typeface="Carlito"/>
              </a:rPr>
              <a:t>–</a:t>
            </a:r>
            <a:endParaRPr sz="1950">
              <a:latin typeface="Carlito"/>
              <a:cs typeface="Carlito"/>
            </a:endParaRPr>
          </a:p>
          <a:p>
            <a:pPr marL="389890" indent="-37782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389890" algn="l"/>
                <a:tab pos="390525" algn="l"/>
              </a:tabLst>
            </a:pPr>
            <a:r>
              <a:rPr dirty="0" sz="1950" spc="-10">
                <a:latin typeface="Carlito"/>
                <a:cs typeface="Carlito"/>
              </a:rPr>
              <a:t>Registration</a:t>
            </a:r>
            <a:endParaRPr sz="1950">
              <a:latin typeface="Carlito"/>
              <a:cs typeface="Carlito"/>
            </a:endParaRPr>
          </a:p>
          <a:p>
            <a:pPr marL="389890" indent="-3778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89890" algn="l"/>
                <a:tab pos="390525" algn="l"/>
              </a:tabLst>
            </a:pPr>
            <a:r>
              <a:rPr dirty="0" sz="1950" spc="10">
                <a:latin typeface="Carlito"/>
                <a:cs typeface="Carlito"/>
              </a:rPr>
              <a:t>Login</a:t>
            </a:r>
            <a:endParaRPr sz="1950">
              <a:latin typeface="Carlito"/>
              <a:cs typeface="Carlito"/>
            </a:endParaRPr>
          </a:p>
          <a:p>
            <a:pPr marL="389890" indent="-3778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89890" algn="l"/>
                <a:tab pos="390525" algn="l"/>
              </a:tabLst>
            </a:pPr>
            <a:r>
              <a:rPr dirty="0" sz="1950" spc="5">
                <a:latin typeface="Carlito"/>
                <a:cs typeface="Carlito"/>
              </a:rPr>
              <a:t>Changes </a:t>
            </a:r>
            <a:r>
              <a:rPr dirty="0" sz="1950" spc="-5">
                <a:latin typeface="Carlito"/>
                <a:cs typeface="Carlito"/>
              </a:rPr>
              <a:t>to</a:t>
            </a:r>
            <a:r>
              <a:rPr dirty="0" sz="1950" spc="-70">
                <a:latin typeface="Carlito"/>
                <a:cs typeface="Carlito"/>
              </a:rPr>
              <a:t> </a:t>
            </a:r>
            <a:r>
              <a:rPr dirty="0" sz="1950" spc="10">
                <a:latin typeface="Carlito"/>
                <a:cs typeface="Carlito"/>
              </a:rPr>
              <a:t>Cart</a:t>
            </a:r>
            <a:endParaRPr sz="1950">
              <a:latin typeface="Carlito"/>
              <a:cs typeface="Carlito"/>
            </a:endParaRPr>
          </a:p>
          <a:p>
            <a:pPr marL="389890" indent="-3778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89890" algn="l"/>
                <a:tab pos="390525" algn="l"/>
              </a:tabLst>
            </a:pPr>
            <a:r>
              <a:rPr dirty="0" sz="1950" spc="-15">
                <a:latin typeface="Carlito"/>
                <a:cs typeface="Carlito"/>
              </a:rPr>
              <a:t>Payment</a:t>
            </a:r>
            <a:endParaRPr sz="1950">
              <a:latin typeface="Carlito"/>
              <a:cs typeface="Carlito"/>
            </a:endParaRPr>
          </a:p>
          <a:p>
            <a:pPr marL="389890" indent="-3778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89890" algn="l"/>
                <a:tab pos="390525" algn="l"/>
              </a:tabLst>
            </a:pPr>
            <a:r>
              <a:rPr dirty="0" sz="1950" spc="10">
                <a:latin typeface="Carlito"/>
                <a:cs typeface="Carlito"/>
              </a:rPr>
              <a:t>Logout</a:t>
            </a:r>
            <a:endParaRPr sz="1950">
              <a:latin typeface="Carlito"/>
              <a:cs typeface="Carlito"/>
            </a:endParaRPr>
          </a:p>
          <a:p>
            <a:pPr marL="389890" indent="-3778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89890" algn="l"/>
                <a:tab pos="390525" algn="l"/>
              </a:tabLst>
            </a:pPr>
            <a:r>
              <a:rPr dirty="0" sz="1950" spc="-5">
                <a:latin typeface="Carlito"/>
                <a:cs typeface="Carlito"/>
              </a:rPr>
              <a:t>Report</a:t>
            </a:r>
            <a:r>
              <a:rPr dirty="0" sz="1950" spc="-30">
                <a:latin typeface="Carlito"/>
                <a:cs typeface="Carlito"/>
              </a:rPr>
              <a:t> </a:t>
            </a:r>
            <a:r>
              <a:rPr dirty="0" sz="1950" spc="-5">
                <a:latin typeface="Carlito"/>
                <a:cs typeface="Carlito"/>
              </a:rPr>
              <a:t>Generation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76" y="1583436"/>
            <a:ext cx="8999220" cy="1272540"/>
          </a:xfrm>
          <a:prstGeom prst="rect"/>
          <a:solidFill>
            <a:srgbClr val="4472C3"/>
          </a:solidFill>
        </p:spPr>
        <p:txBody>
          <a:bodyPr wrap="square" lIns="0" tIns="31813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2505"/>
              </a:spcBef>
            </a:pPr>
            <a:r>
              <a:rPr dirty="0" spc="-140"/>
              <a:t>Non-functional</a:t>
            </a:r>
            <a:r>
              <a:rPr dirty="0" spc="-425"/>
              <a:t> </a:t>
            </a:r>
            <a:r>
              <a:rPr dirty="0" spc="-170"/>
              <a:t>Requirements: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275" y="3359378"/>
            <a:ext cx="1862455" cy="22656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-5">
                <a:latin typeface="Carlito"/>
                <a:cs typeface="Carlito"/>
              </a:rPr>
              <a:t>Secure</a:t>
            </a:r>
            <a:endParaRPr sz="19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-5">
                <a:latin typeface="Carlito"/>
                <a:cs typeface="Carlito"/>
              </a:rPr>
              <a:t>Reliability</a:t>
            </a:r>
            <a:endParaRPr sz="19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-5">
                <a:latin typeface="Carlito"/>
                <a:cs typeface="Carlito"/>
              </a:rPr>
              <a:t>Maintainability</a:t>
            </a:r>
            <a:endParaRPr sz="19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-10">
                <a:latin typeface="Carlito"/>
                <a:cs typeface="Carlito"/>
              </a:rPr>
              <a:t>Portability</a:t>
            </a:r>
            <a:endParaRPr sz="19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-5">
                <a:latin typeface="Carlito"/>
                <a:cs typeface="Carlito"/>
              </a:rPr>
              <a:t>Extensibility</a:t>
            </a:r>
            <a:endParaRPr sz="19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10">
                <a:latin typeface="Carlito"/>
                <a:cs typeface="Carlito"/>
              </a:rPr>
              <a:t>24*7</a:t>
            </a:r>
            <a:r>
              <a:rPr dirty="0" sz="1950" spc="-120">
                <a:latin typeface="Carlito"/>
                <a:cs typeface="Carlito"/>
              </a:rPr>
              <a:t> </a:t>
            </a:r>
            <a:r>
              <a:rPr dirty="0" sz="1950" spc="-10">
                <a:latin typeface="Carlito"/>
                <a:cs typeface="Carlito"/>
              </a:rPr>
              <a:t>Availability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9823" y="1583436"/>
            <a:ext cx="271780" cy="1437640"/>
          </a:xfrm>
          <a:custGeom>
            <a:avLst/>
            <a:gdLst/>
            <a:ahLst/>
            <a:cxnLst/>
            <a:rect l="l" t="t" r="r" b="b"/>
            <a:pathLst>
              <a:path w="271779" h="1437639">
                <a:moveTo>
                  <a:pt x="0" y="1437132"/>
                </a:moveTo>
                <a:lnTo>
                  <a:pt x="0" y="163068"/>
                </a:lnTo>
                <a:lnTo>
                  <a:pt x="271272" y="0"/>
                </a:lnTo>
                <a:lnTo>
                  <a:pt x="271272" y="1272539"/>
                </a:lnTo>
                <a:lnTo>
                  <a:pt x="0" y="1437132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8327" y="1586483"/>
            <a:ext cx="585470" cy="2044064"/>
            <a:chOff x="338327" y="1586483"/>
            <a:chExt cx="585470" cy="2044064"/>
          </a:xfrm>
        </p:grpSpPr>
        <p:sp>
          <p:nvSpPr>
            <p:cNvPr id="4" name="object 4"/>
            <p:cNvSpPr/>
            <p:nvPr/>
          </p:nvSpPr>
          <p:spPr>
            <a:xfrm>
              <a:off x="338327" y="1901951"/>
              <a:ext cx="585470" cy="1728470"/>
            </a:xfrm>
            <a:custGeom>
              <a:avLst/>
              <a:gdLst/>
              <a:ahLst/>
              <a:cxnLst/>
              <a:rect l="l" t="t" r="r" b="b"/>
              <a:pathLst>
                <a:path w="585469" h="1728470">
                  <a:moveTo>
                    <a:pt x="585216" y="1728216"/>
                  </a:moveTo>
                  <a:lnTo>
                    <a:pt x="0" y="1251204"/>
                  </a:lnTo>
                  <a:lnTo>
                    <a:pt x="0" y="0"/>
                  </a:lnTo>
                  <a:lnTo>
                    <a:pt x="585216" y="477012"/>
                  </a:lnTo>
                  <a:lnTo>
                    <a:pt x="585216" y="1728216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8327" y="1749551"/>
              <a:ext cx="334010" cy="1407160"/>
            </a:xfrm>
            <a:custGeom>
              <a:avLst/>
              <a:gdLst/>
              <a:ahLst/>
              <a:cxnLst/>
              <a:rect l="l" t="t" r="r" b="b"/>
              <a:pathLst>
                <a:path w="334009" h="1407160">
                  <a:moveTo>
                    <a:pt x="0" y="1406652"/>
                  </a:moveTo>
                  <a:lnTo>
                    <a:pt x="0" y="150876"/>
                  </a:lnTo>
                  <a:lnTo>
                    <a:pt x="333756" y="0"/>
                  </a:lnTo>
                  <a:lnTo>
                    <a:pt x="333756" y="1252727"/>
                  </a:lnTo>
                  <a:lnTo>
                    <a:pt x="0" y="1406652"/>
                  </a:lnTo>
                  <a:close/>
                </a:path>
              </a:pathLst>
            </a:custGeom>
            <a:solidFill>
              <a:srgbClr val="2F5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1875" y="1586483"/>
              <a:ext cx="140335" cy="1414780"/>
            </a:xfrm>
            <a:custGeom>
              <a:avLst/>
              <a:gdLst/>
              <a:ahLst/>
              <a:cxnLst/>
              <a:rect l="l" t="t" r="r" b="b"/>
              <a:pathLst>
                <a:path w="140334" h="1414780">
                  <a:moveTo>
                    <a:pt x="140208" y="1414272"/>
                  </a:moveTo>
                  <a:lnTo>
                    <a:pt x="0" y="1275588"/>
                  </a:lnTo>
                  <a:lnTo>
                    <a:pt x="0" y="0"/>
                  </a:lnTo>
                  <a:lnTo>
                    <a:pt x="140208" y="140207"/>
                  </a:lnTo>
                  <a:lnTo>
                    <a:pt x="140208" y="1414272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876" y="1583436"/>
            <a:ext cx="8999220" cy="1272540"/>
          </a:xfrm>
          <a:prstGeom prst="rect"/>
          <a:solidFill>
            <a:srgbClr val="4472C3"/>
          </a:solidFill>
        </p:spPr>
        <p:txBody>
          <a:bodyPr wrap="square" lIns="0" tIns="332105" rIns="0" bIns="0" rtlCol="0" vert="horz">
            <a:spAutoFit/>
          </a:bodyPr>
          <a:lstStyle/>
          <a:p>
            <a:pPr marL="659765">
              <a:lnSpc>
                <a:spcPct val="100000"/>
              </a:lnSpc>
              <a:spcBef>
                <a:spcPts val="2615"/>
              </a:spcBef>
            </a:pPr>
            <a:r>
              <a:rPr dirty="0" spc="-150"/>
              <a:t>Hardware</a:t>
            </a:r>
            <a:r>
              <a:rPr dirty="0" spc="-425"/>
              <a:t> </a:t>
            </a:r>
            <a:r>
              <a:rPr dirty="0" spc="-170"/>
              <a:t>Requirements: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68907" y="3137916"/>
            <a:ext cx="7854950" cy="934719"/>
            <a:chOff x="1168907" y="3137916"/>
            <a:chExt cx="7854950" cy="934719"/>
          </a:xfrm>
        </p:grpSpPr>
        <p:sp>
          <p:nvSpPr>
            <p:cNvPr id="9" name="object 9"/>
            <p:cNvSpPr/>
            <p:nvPr/>
          </p:nvSpPr>
          <p:spPr>
            <a:xfrm>
              <a:off x="1168907" y="3144012"/>
              <a:ext cx="7854950" cy="928369"/>
            </a:xfrm>
            <a:custGeom>
              <a:avLst/>
              <a:gdLst/>
              <a:ahLst/>
              <a:cxnLst/>
              <a:rect l="l" t="t" r="r" b="b"/>
              <a:pathLst>
                <a:path w="7854950" h="928370">
                  <a:moveTo>
                    <a:pt x="5888736" y="335280"/>
                  </a:moveTo>
                  <a:lnTo>
                    <a:pt x="397764" y="335280"/>
                  </a:lnTo>
                  <a:lnTo>
                    <a:pt x="397764" y="112776"/>
                  </a:lnTo>
                  <a:lnTo>
                    <a:pt x="406908" y="70104"/>
                  </a:lnTo>
                  <a:lnTo>
                    <a:pt x="431292" y="33528"/>
                  </a:lnTo>
                  <a:lnTo>
                    <a:pt x="467868" y="9144"/>
                  </a:lnTo>
                  <a:lnTo>
                    <a:pt x="510540" y="0"/>
                  </a:lnTo>
                  <a:lnTo>
                    <a:pt x="5774436" y="0"/>
                  </a:lnTo>
                  <a:lnTo>
                    <a:pt x="5818632" y="9144"/>
                  </a:lnTo>
                  <a:lnTo>
                    <a:pt x="5855208" y="33528"/>
                  </a:lnTo>
                  <a:lnTo>
                    <a:pt x="5881116" y="70104"/>
                  </a:lnTo>
                  <a:lnTo>
                    <a:pt x="5888736" y="112776"/>
                  </a:lnTo>
                  <a:lnTo>
                    <a:pt x="5888736" y="335280"/>
                  </a:lnTo>
                  <a:close/>
                </a:path>
                <a:path w="7854950" h="928370">
                  <a:moveTo>
                    <a:pt x="7854696" y="928116"/>
                  </a:moveTo>
                  <a:lnTo>
                    <a:pt x="0" y="928116"/>
                  </a:lnTo>
                  <a:lnTo>
                    <a:pt x="0" y="335280"/>
                  </a:lnTo>
                  <a:lnTo>
                    <a:pt x="7844028" y="335280"/>
                  </a:lnTo>
                  <a:lnTo>
                    <a:pt x="7844028" y="345948"/>
                  </a:lnTo>
                  <a:lnTo>
                    <a:pt x="10668" y="345948"/>
                  </a:lnTo>
                  <a:lnTo>
                    <a:pt x="10668" y="917448"/>
                  </a:lnTo>
                  <a:lnTo>
                    <a:pt x="7854696" y="917448"/>
                  </a:lnTo>
                  <a:lnTo>
                    <a:pt x="7854696" y="928116"/>
                  </a:lnTo>
                  <a:close/>
                </a:path>
                <a:path w="7854950" h="928370">
                  <a:moveTo>
                    <a:pt x="7854696" y="917448"/>
                  </a:moveTo>
                  <a:lnTo>
                    <a:pt x="7844028" y="917448"/>
                  </a:lnTo>
                  <a:lnTo>
                    <a:pt x="7844028" y="335280"/>
                  </a:lnTo>
                  <a:lnTo>
                    <a:pt x="7854696" y="335280"/>
                  </a:lnTo>
                  <a:lnTo>
                    <a:pt x="7854696" y="917448"/>
                  </a:lnTo>
                  <a:close/>
                </a:path>
                <a:path w="7854950" h="928370">
                  <a:moveTo>
                    <a:pt x="5774436" y="681228"/>
                  </a:moveTo>
                  <a:lnTo>
                    <a:pt x="510540" y="681228"/>
                  </a:lnTo>
                  <a:lnTo>
                    <a:pt x="467868" y="673608"/>
                  </a:lnTo>
                  <a:lnTo>
                    <a:pt x="431292" y="649224"/>
                  </a:lnTo>
                  <a:lnTo>
                    <a:pt x="406908" y="612648"/>
                  </a:lnTo>
                  <a:lnTo>
                    <a:pt x="397764" y="568452"/>
                  </a:lnTo>
                  <a:lnTo>
                    <a:pt x="397764" y="345948"/>
                  </a:lnTo>
                  <a:lnTo>
                    <a:pt x="5888736" y="345948"/>
                  </a:lnTo>
                  <a:lnTo>
                    <a:pt x="5888736" y="568452"/>
                  </a:lnTo>
                  <a:lnTo>
                    <a:pt x="5881116" y="612648"/>
                  </a:lnTo>
                  <a:lnTo>
                    <a:pt x="5855208" y="649224"/>
                  </a:lnTo>
                  <a:lnTo>
                    <a:pt x="5818632" y="673608"/>
                  </a:lnTo>
                  <a:lnTo>
                    <a:pt x="5774436" y="681228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60576" y="3137915"/>
              <a:ext cx="5501640" cy="693420"/>
            </a:xfrm>
            <a:custGeom>
              <a:avLst/>
              <a:gdLst/>
              <a:ahLst/>
              <a:cxnLst/>
              <a:rect l="l" t="t" r="r" b="b"/>
              <a:pathLst>
                <a:path w="5501640" h="693420">
                  <a:moveTo>
                    <a:pt x="5501640" y="106680"/>
                  </a:moveTo>
                  <a:lnTo>
                    <a:pt x="5500116" y="96012"/>
                  </a:lnTo>
                  <a:lnTo>
                    <a:pt x="5497068" y="83820"/>
                  </a:lnTo>
                  <a:lnTo>
                    <a:pt x="5490972" y="67056"/>
                  </a:lnTo>
                  <a:lnTo>
                    <a:pt x="5490972" y="108204"/>
                  </a:lnTo>
                  <a:lnTo>
                    <a:pt x="5490972" y="585216"/>
                  </a:lnTo>
                  <a:lnTo>
                    <a:pt x="5489448" y="595884"/>
                  </a:lnTo>
                  <a:lnTo>
                    <a:pt x="5483352" y="617220"/>
                  </a:lnTo>
                  <a:lnTo>
                    <a:pt x="5483352" y="615696"/>
                  </a:lnTo>
                  <a:lnTo>
                    <a:pt x="5478780" y="626364"/>
                  </a:lnTo>
                  <a:lnTo>
                    <a:pt x="5478780" y="624840"/>
                  </a:lnTo>
                  <a:lnTo>
                    <a:pt x="5472684" y="635508"/>
                  </a:lnTo>
                  <a:lnTo>
                    <a:pt x="5472671" y="633984"/>
                  </a:lnTo>
                  <a:lnTo>
                    <a:pt x="5466575" y="643128"/>
                  </a:lnTo>
                  <a:lnTo>
                    <a:pt x="5458955" y="650748"/>
                  </a:lnTo>
                  <a:lnTo>
                    <a:pt x="5460479" y="650748"/>
                  </a:lnTo>
                  <a:lnTo>
                    <a:pt x="5451487" y="658241"/>
                  </a:lnTo>
                  <a:lnTo>
                    <a:pt x="5452872" y="656856"/>
                  </a:lnTo>
                  <a:lnTo>
                    <a:pt x="5443728" y="664476"/>
                  </a:lnTo>
                  <a:lnTo>
                    <a:pt x="5425440" y="673620"/>
                  </a:lnTo>
                  <a:lnTo>
                    <a:pt x="5414772" y="678192"/>
                  </a:lnTo>
                  <a:lnTo>
                    <a:pt x="5404104" y="679716"/>
                  </a:lnTo>
                  <a:lnTo>
                    <a:pt x="5405628" y="679716"/>
                  </a:lnTo>
                  <a:lnTo>
                    <a:pt x="5393487" y="682752"/>
                  </a:lnTo>
                  <a:lnTo>
                    <a:pt x="5394960" y="681228"/>
                  </a:lnTo>
                  <a:lnTo>
                    <a:pt x="5382768" y="682752"/>
                  </a:lnTo>
                  <a:lnTo>
                    <a:pt x="120396" y="682752"/>
                  </a:lnTo>
                  <a:lnTo>
                    <a:pt x="108204" y="681228"/>
                  </a:lnTo>
                  <a:lnTo>
                    <a:pt x="108204" y="682752"/>
                  </a:lnTo>
                  <a:lnTo>
                    <a:pt x="97536" y="679704"/>
                  </a:lnTo>
                  <a:lnTo>
                    <a:pt x="86868" y="678180"/>
                  </a:lnTo>
                  <a:lnTo>
                    <a:pt x="77724" y="673608"/>
                  </a:lnTo>
                  <a:lnTo>
                    <a:pt x="67043" y="669036"/>
                  </a:lnTo>
                  <a:lnTo>
                    <a:pt x="68580" y="669036"/>
                  </a:lnTo>
                  <a:lnTo>
                    <a:pt x="59436" y="664464"/>
                  </a:lnTo>
                  <a:lnTo>
                    <a:pt x="53340" y="658368"/>
                  </a:lnTo>
                  <a:lnTo>
                    <a:pt x="50292" y="656844"/>
                  </a:lnTo>
                  <a:lnTo>
                    <a:pt x="50292" y="658368"/>
                  </a:lnTo>
                  <a:lnTo>
                    <a:pt x="35039" y="643128"/>
                  </a:lnTo>
                  <a:lnTo>
                    <a:pt x="36576" y="643128"/>
                  </a:lnTo>
                  <a:lnTo>
                    <a:pt x="28943" y="633984"/>
                  </a:lnTo>
                  <a:lnTo>
                    <a:pt x="30480" y="635508"/>
                  </a:lnTo>
                  <a:lnTo>
                    <a:pt x="30480" y="633984"/>
                  </a:lnTo>
                  <a:lnTo>
                    <a:pt x="25908" y="626364"/>
                  </a:lnTo>
                  <a:lnTo>
                    <a:pt x="24384" y="624840"/>
                  </a:lnTo>
                  <a:lnTo>
                    <a:pt x="24384" y="626364"/>
                  </a:lnTo>
                  <a:lnTo>
                    <a:pt x="21336" y="617220"/>
                  </a:lnTo>
                  <a:lnTo>
                    <a:pt x="19799" y="615696"/>
                  </a:lnTo>
                  <a:lnTo>
                    <a:pt x="19799" y="617194"/>
                  </a:lnTo>
                  <a:lnTo>
                    <a:pt x="15240" y="606552"/>
                  </a:lnTo>
                  <a:lnTo>
                    <a:pt x="16764" y="606552"/>
                  </a:lnTo>
                  <a:lnTo>
                    <a:pt x="13716" y="595884"/>
                  </a:lnTo>
                  <a:lnTo>
                    <a:pt x="12192" y="585216"/>
                  </a:lnTo>
                  <a:lnTo>
                    <a:pt x="12192" y="574548"/>
                  </a:lnTo>
                  <a:lnTo>
                    <a:pt x="10668" y="573024"/>
                  </a:lnTo>
                  <a:lnTo>
                    <a:pt x="10668" y="120396"/>
                  </a:lnTo>
                  <a:lnTo>
                    <a:pt x="12192" y="118872"/>
                  </a:lnTo>
                  <a:lnTo>
                    <a:pt x="12192" y="108204"/>
                  </a:lnTo>
                  <a:lnTo>
                    <a:pt x="13716" y="97536"/>
                  </a:lnTo>
                  <a:lnTo>
                    <a:pt x="16764" y="86868"/>
                  </a:lnTo>
                  <a:lnTo>
                    <a:pt x="15240" y="86868"/>
                  </a:lnTo>
                  <a:lnTo>
                    <a:pt x="19812" y="77724"/>
                  </a:lnTo>
                  <a:lnTo>
                    <a:pt x="24384" y="67056"/>
                  </a:lnTo>
                  <a:lnTo>
                    <a:pt x="24384" y="68580"/>
                  </a:lnTo>
                  <a:lnTo>
                    <a:pt x="25908" y="67056"/>
                  </a:lnTo>
                  <a:lnTo>
                    <a:pt x="30480" y="59436"/>
                  </a:lnTo>
                  <a:lnTo>
                    <a:pt x="28943" y="59436"/>
                  </a:lnTo>
                  <a:lnTo>
                    <a:pt x="36576" y="50292"/>
                  </a:lnTo>
                  <a:lnTo>
                    <a:pt x="35039" y="50292"/>
                  </a:lnTo>
                  <a:lnTo>
                    <a:pt x="50292" y="35052"/>
                  </a:lnTo>
                  <a:lnTo>
                    <a:pt x="50292" y="36576"/>
                  </a:lnTo>
                  <a:lnTo>
                    <a:pt x="53340" y="35052"/>
                  </a:lnTo>
                  <a:lnTo>
                    <a:pt x="59436" y="28956"/>
                  </a:lnTo>
                  <a:lnTo>
                    <a:pt x="68580" y="24384"/>
                  </a:lnTo>
                  <a:lnTo>
                    <a:pt x="67043" y="24384"/>
                  </a:lnTo>
                  <a:lnTo>
                    <a:pt x="77724" y="19812"/>
                  </a:lnTo>
                  <a:lnTo>
                    <a:pt x="86868" y="15240"/>
                  </a:lnTo>
                  <a:lnTo>
                    <a:pt x="108204" y="12192"/>
                  </a:lnTo>
                  <a:lnTo>
                    <a:pt x="120396" y="10668"/>
                  </a:lnTo>
                  <a:lnTo>
                    <a:pt x="5382768" y="10668"/>
                  </a:lnTo>
                  <a:lnTo>
                    <a:pt x="5394960" y="12192"/>
                  </a:lnTo>
                  <a:lnTo>
                    <a:pt x="5393436" y="12192"/>
                  </a:lnTo>
                  <a:lnTo>
                    <a:pt x="5405628" y="13716"/>
                  </a:lnTo>
                  <a:lnTo>
                    <a:pt x="5404104" y="13716"/>
                  </a:lnTo>
                  <a:lnTo>
                    <a:pt x="5414772" y="15240"/>
                  </a:lnTo>
                  <a:lnTo>
                    <a:pt x="5425440" y="19812"/>
                  </a:lnTo>
                  <a:lnTo>
                    <a:pt x="5443728" y="28956"/>
                  </a:lnTo>
                  <a:lnTo>
                    <a:pt x="5452872" y="36576"/>
                  </a:lnTo>
                  <a:lnTo>
                    <a:pt x="5451348" y="35052"/>
                  </a:lnTo>
                  <a:lnTo>
                    <a:pt x="5460492" y="42672"/>
                  </a:lnTo>
                  <a:lnTo>
                    <a:pt x="5458968" y="42672"/>
                  </a:lnTo>
                  <a:lnTo>
                    <a:pt x="5466588" y="50292"/>
                  </a:lnTo>
                  <a:lnTo>
                    <a:pt x="5478780" y="68580"/>
                  </a:lnTo>
                  <a:lnTo>
                    <a:pt x="5478780" y="67056"/>
                  </a:lnTo>
                  <a:lnTo>
                    <a:pt x="5483352" y="77724"/>
                  </a:lnTo>
                  <a:lnTo>
                    <a:pt x="5486400" y="86868"/>
                  </a:lnTo>
                  <a:lnTo>
                    <a:pt x="5489448" y="97536"/>
                  </a:lnTo>
                  <a:lnTo>
                    <a:pt x="5490972" y="108204"/>
                  </a:lnTo>
                  <a:lnTo>
                    <a:pt x="5490972" y="67056"/>
                  </a:lnTo>
                  <a:lnTo>
                    <a:pt x="5466588" y="35052"/>
                  </a:lnTo>
                  <a:lnTo>
                    <a:pt x="5439156" y="15240"/>
                  </a:lnTo>
                  <a:lnTo>
                    <a:pt x="5433060" y="10668"/>
                  </a:lnTo>
                  <a:lnTo>
                    <a:pt x="5430012" y="9144"/>
                  </a:lnTo>
                  <a:lnTo>
                    <a:pt x="5417820" y="6096"/>
                  </a:lnTo>
                  <a:lnTo>
                    <a:pt x="5407152" y="3048"/>
                  </a:lnTo>
                  <a:lnTo>
                    <a:pt x="5382768" y="0"/>
                  </a:lnTo>
                  <a:lnTo>
                    <a:pt x="118872" y="0"/>
                  </a:lnTo>
                  <a:lnTo>
                    <a:pt x="44196" y="27432"/>
                  </a:lnTo>
                  <a:lnTo>
                    <a:pt x="15240" y="62484"/>
                  </a:lnTo>
                  <a:lnTo>
                    <a:pt x="0" y="118872"/>
                  </a:lnTo>
                  <a:lnTo>
                    <a:pt x="0" y="574548"/>
                  </a:lnTo>
                  <a:lnTo>
                    <a:pt x="15240" y="630936"/>
                  </a:lnTo>
                  <a:lnTo>
                    <a:pt x="44196" y="665988"/>
                  </a:lnTo>
                  <a:lnTo>
                    <a:pt x="96012" y="690372"/>
                  </a:lnTo>
                  <a:lnTo>
                    <a:pt x="108204" y="691896"/>
                  </a:lnTo>
                  <a:lnTo>
                    <a:pt x="118872" y="693420"/>
                  </a:lnTo>
                  <a:lnTo>
                    <a:pt x="5382768" y="693420"/>
                  </a:lnTo>
                  <a:lnTo>
                    <a:pt x="5407152" y="690372"/>
                  </a:lnTo>
                  <a:lnTo>
                    <a:pt x="5417820" y="687324"/>
                  </a:lnTo>
                  <a:lnTo>
                    <a:pt x="5430012" y="684276"/>
                  </a:lnTo>
                  <a:lnTo>
                    <a:pt x="5433034" y="682764"/>
                  </a:lnTo>
                  <a:lnTo>
                    <a:pt x="5439156" y="678192"/>
                  </a:lnTo>
                  <a:lnTo>
                    <a:pt x="5449824" y="672096"/>
                  </a:lnTo>
                  <a:lnTo>
                    <a:pt x="5458968" y="666000"/>
                  </a:lnTo>
                  <a:lnTo>
                    <a:pt x="5466588" y="658380"/>
                  </a:lnTo>
                  <a:lnTo>
                    <a:pt x="5451348" y="658380"/>
                  </a:lnTo>
                  <a:lnTo>
                    <a:pt x="5466575" y="658368"/>
                  </a:lnTo>
                  <a:lnTo>
                    <a:pt x="5481815" y="640080"/>
                  </a:lnTo>
                  <a:lnTo>
                    <a:pt x="5484863" y="635508"/>
                  </a:lnTo>
                  <a:lnTo>
                    <a:pt x="5490972" y="626364"/>
                  </a:lnTo>
                  <a:lnTo>
                    <a:pt x="5494020" y="617220"/>
                  </a:lnTo>
                  <a:lnTo>
                    <a:pt x="5497068" y="609600"/>
                  </a:lnTo>
                  <a:lnTo>
                    <a:pt x="5500116" y="597408"/>
                  </a:lnTo>
                  <a:lnTo>
                    <a:pt x="5501640" y="586740"/>
                  </a:lnTo>
                  <a:lnTo>
                    <a:pt x="5501640" y="106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168907" y="4186428"/>
            <a:ext cx="7854950" cy="932815"/>
            <a:chOff x="1168907" y="4186428"/>
            <a:chExt cx="7854950" cy="932815"/>
          </a:xfrm>
        </p:grpSpPr>
        <p:sp>
          <p:nvSpPr>
            <p:cNvPr id="12" name="object 12"/>
            <p:cNvSpPr/>
            <p:nvPr/>
          </p:nvSpPr>
          <p:spPr>
            <a:xfrm>
              <a:off x="1168907" y="4191000"/>
              <a:ext cx="7854950" cy="928369"/>
            </a:xfrm>
            <a:custGeom>
              <a:avLst/>
              <a:gdLst/>
              <a:ahLst/>
              <a:cxnLst/>
              <a:rect l="l" t="t" r="r" b="b"/>
              <a:pathLst>
                <a:path w="7854950" h="928370">
                  <a:moveTo>
                    <a:pt x="5888736" y="336804"/>
                  </a:moveTo>
                  <a:lnTo>
                    <a:pt x="397764" y="336804"/>
                  </a:lnTo>
                  <a:lnTo>
                    <a:pt x="397764" y="114300"/>
                  </a:lnTo>
                  <a:lnTo>
                    <a:pt x="406908" y="70104"/>
                  </a:lnTo>
                  <a:lnTo>
                    <a:pt x="431292" y="35052"/>
                  </a:lnTo>
                  <a:lnTo>
                    <a:pt x="467868" y="9144"/>
                  </a:lnTo>
                  <a:lnTo>
                    <a:pt x="510540" y="0"/>
                  </a:lnTo>
                  <a:lnTo>
                    <a:pt x="5774436" y="0"/>
                  </a:lnTo>
                  <a:lnTo>
                    <a:pt x="5818632" y="9144"/>
                  </a:lnTo>
                  <a:lnTo>
                    <a:pt x="5855208" y="35052"/>
                  </a:lnTo>
                  <a:lnTo>
                    <a:pt x="5881116" y="70104"/>
                  </a:lnTo>
                  <a:lnTo>
                    <a:pt x="5888736" y="114300"/>
                  </a:lnTo>
                  <a:lnTo>
                    <a:pt x="5888736" y="336804"/>
                  </a:lnTo>
                  <a:close/>
                </a:path>
                <a:path w="7854950" h="928370">
                  <a:moveTo>
                    <a:pt x="7854696" y="928116"/>
                  </a:moveTo>
                  <a:lnTo>
                    <a:pt x="0" y="928116"/>
                  </a:lnTo>
                  <a:lnTo>
                    <a:pt x="0" y="336804"/>
                  </a:lnTo>
                  <a:lnTo>
                    <a:pt x="7844028" y="336804"/>
                  </a:lnTo>
                  <a:lnTo>
                    <a:pt x="7844028" y="345948"/>
                  </a:lnTo>
                  <a:lnTo>
                    <a:pt x="10668" y="345948"/>
                  </a:lnTo>
                  <a:lnTo>
                    <a:pt x="10668" y="918972"/>
                  </a:lnTo>
                  <a:lnTo>
                    <a:pt x="7854696" y="918972"/>
                  </a:lnTo>
                  <a:lnTo>
                    <a:pt x="7854696" y="928116"/>
                  </a:lnTo>
                  <a:close/>
                </a:path>
                <a:path w="7854950" h="928370">
                  <a:moveTo>
                    <a:pt x="7854696" y="918972"/>
                  </a:moveTo>
                  <a:lnTo>
                    <a:pt x="7844028" y="918972"/>
                  </a:lnTo>
                  <a:lnTo>
                    <a:pt x="7844028" y="336804"/>
                  </a:lnTo>
                  <a:lnTo>
                    <a:pt x="7854696" y="336804"/>
                  </a:lnTo>
                  <a:lnTo>
                    <a:pt x="7854696" y="918972"/>
                  </a:lnTo>
                  <a:close/>
                </a:path>
                <a:path w="7854950" h="928370">
                  <a:moveTo>
                    <a:pt x="5774436" y="682752"/>
                  </a:moveTo>
                  <a:lnTo>
                    <a:pt x="510540" y="682752"/>
                  </a:lnTo>
                  <a:lnTo>
                    <a:pt x="467868" y="675132"/>
                  </a:lnTo>
                  <a:lnTo>
                    <a:pt x="431292" y="649224"/>
                  </a:lnTo>
                  <a:lnTo>
                    <a:pt x="406908" y="612648"/>
                  </a:lnTo>
                  <a:lnTo>
                    <a:pt x="397764" y="568452"/>
                  </a:lnTo>
                  <a:lnTo>
                    <a:pt x="397764" y="345948"/>
                  </a:lnTo>
                  <a:lnTo>
                    <a:pt x="5888736" y="345948"/>
                  </a:lnTo>
                  <a:lnTo>
                    <a:pt x="5888736" y="568452"/>
                  </a:lnTo>
                  <a:lnTo>
                    <a:pt x="5881116" y="612648"/>
                  </a:lnTo>
                  <a:lnTo>
                    <a:pt x="5855208" y="649224"/>
                  </a:lnTo>
                  <a:lnTo>
                    <a:pt x="5818632" y="675132"/>
                  </a:lnTo>
                  <a:lnTo>
                    <a:pt x="5774436" y="682752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60576" y="4186428"/>
              <a:ext cx="5501640" cy="692150"/>
            </a:xfrm>
            <a:custGeom>
              <a:avLst/>
              <a:gdLst/>
              <a:ahLst/>
              <a:cxnLst/>
              <a:rect l="l" t="t" r="r" b="b"/>
              <a:pathLst>
                <a:path w="5501640" h="692150">
                  <a:moveTo>
                    <a:pt x="5501640" y="96012"/>
                  </a:moveTo>
                  <a:lnTo>
                    <a:pt x="5474208" y="42672"/>
                  </a:lnTo>
                  <a:lnTo>
                    <a:pt x="5433060" y="10668"/>
                  </a:lnTo>
                  <a:lnTo>
                    <a:pt x="5394960" y="0"/>
                  </a:lnTo>
                  <a:lnTo>
                    <a:pt x="108204" y="0"/>
                  </a:lnTo>
                  <a:lnTo>
                    <a:pt x="96012" y="1524"/>
                  </a:lnTo>
                  <a:lnTo>
                    <a:pt x="53340" y="19812"/>
                  </a:lnTo>
                  <a:lnTo>
                    <a:pt x="15240" y="62484"/>
                  </a:lnTo>
                  <a:lnTo>
                    <a:pt x="0" y="118872"/>
                  </a:lnTo>
                  <a:lnTo>
                    <a:pt x="0" y="573024"/>
                  </a:lnTo>
                  <a:lnTo>
                    <a:pt x="21336" y="640080"/>
                  </a:lnTo>
                  <a:lnTo>
                    <a:pt x="53340" y="672084"/>
                  </a:lnTo>
                  <a:lnTo>
                    <a:pt x="96012" y="690372"/>
                  </a:lnTo>
                  <a:lnTo>
                    <a:pt x="108204" y="691896"/>
                  </a:lnTo>
                  <a:lnTo>
                    <a:pt x="5394960" y="691896"/>
                  </a:lnTo>
                  <a:lnTo>
                    <a:pt x="5407152" y="690372"/>
                  </a:lnTo>
                  <a:lnTo>
                    <a:pt x="5417820" y="687324"/>
                  </a:lnTo>
                  <a:lnTo>
                    <a:pt x="5430012" y="682752"/>
                  </a:lnTo>
                  <a:lnTo>
                    <a:pt x="5433034" y="681240"/>
                  </a:lnTo>
                  <a:lnTo>
                    <a:pt x="5439156" y="678180"/>
                  </a:lnTo>
                  <a:lnTo>
                    <a:pt x="5449824" y="672084"/>
                  </a:lnTo>
                  <a:lnTo>
                    <a:pt x="5458968" y="664464"/>
                  </a:lnTo>
                  <a:lnTo>
                    <a:pt x="5472684" y="650748"/>
                  </a:lnTo>
                  <a:lnTo>
                    <a:pt x="5474195" y="649236"/>
                  </a:lnTo>
                  <a:lnTo>
                    <a:pt x="5480304" y="643140"/>
                  </a:lnTo>
                  <a:lnTo>
                    <a:pt x="5481828" y="640092"/>
                  </a:lnTo>
                  <a:lnTo>
                    <a:pt x="5487924" y="629424"/>
                  </a:lnTo>
                  <a:lnTo>
                    <a:pt x="5492496" y="620280"/>
                  </a:lnTo>
                  <a:lnTo>
                    <a:pt x="5497068" y="608088"/>
                  </a:lnTo>
                  <a:lnTo>
                    <a:pt x="5498592" y="606564"/>
                  </a:lnTo>
                  <a:lnTo>
                    <a:pt x="5486400" y="606564"/>
                  </a:lnTo>
                  <a:lnTo>
                    <a:pt x="5486400" y="605040"/>
                  </a:lnTo>
                  <a:lnTo>
                    <a:pt x="5483352" y="615708"/>
                  </a:lnTo>
                  <a:lnTo>
                    <a:pt x="5478780" y="624852"/>
                  </a:lnTo>
                  <a:lnTo>
                    <a:pt x="5466588" y="643140"/>
                  </a:lnTo>
                  <a:lnTo>
                    <a:pt x="5466588" y="641616"/>
                  </a:lnTo>
                  <a:lnTo>
                    <a:pt x="5461508" y="649224"/>
                  </a:lnTo>
                  <a:lnTo>
                    <a:pt x="5460492" y="649224"/>
                  </a:lnTo>
                  <a:lnTo>
                    <a:pt x="5458968" y="650748"/>
                  </a:lnTo>
                  <a:lnTo>
                    <a:pt x="5460492" y="650748"/>
                  </a:lnTo>
                  <a:lnTo>
                    <a:pt x="5451348" y="656844"/>
                  </a:lnTo>
                  <a:lnTo>
                    <a:pt x="5452872" y="656844"/>
                  </a:lnTo>
                  <a:lnTo>
                    <a:pt x="5434584" y="669036"/>
                  </a:lnTo>
                  <a:lnTo>
                    <a:pt x="5425427" y="673608"/>
                  </a:lnTo>
                  <a:lnTo>
                    <a:pt x="5404091" y="679704"/>
                  </a:lnTo>
                  <a:lnTo>
                    <a:pt x="5405615" y="679704"/>
                  </a:lnTo>
                  <a:lnTo>
                    <a:pt x="5393512" y="681228"/>
                  </a:lnTo>
                  <a:lnTo>
                    <a:pt x="108204" y="681228"/>
                  </a:lnTo>
                  <a:lnTo>
                    <a:pt x="97536" y="679704"/>
                  </a:lnTo>
                  <a:lnTo>
                    <a:pt x="86868" y="676656"/>
                  </a:lnTo>
                  <a:lnTo>
                    <a:pt x="77724" y="673608"/>
                  </a:lnTo>
                  <a:lnTo>
                    <a:pt x="67056" y="669036"/>
                  </a:lnTo>
                  <a:lnTo>
                    <a:pt x="68580" y="669036"/>
                  </a:lnTo>
                  <a:lnTo>
                    <a:pt x="50292" y="656844"/>
                  </a:lnTo>
                  <a:lnTo>
                    <a:pt x="44196" y="650748"/>
                  </a:lnTo>
                  <a:lnTo>
                    <a:pt x="42672" y="649224"/>
                  </a:lnTo>
                  <a:lnTo>
                    <a:pt x="42672" y="650748"/>
                  </a:lnTo>
                  <a:lnTo>
                    <a:pt x="35052" y="641604"/>
                  </a:lnTo>
                  <a:lnTo>
                    <a:pt x="36576" y="643128"/>
                  </a:lnTo>
                  <a:lnTo>
                    <a:pt x="36576" y="641604"/>
                  </a:lnTo>
                  <a:lnTo>
                    <a:pt x="28956" y="633984"/>
                  </a:lnTo>
                  <a:lnTo>
                    <a:pt x="30480" y="633984"/>
                  </a:lnTo>
                  <a:lnTo>
                    <a:pt x="24384" y="624840"/>
                  </a:lnTo>
                  <a:lnTo>
                    <a:pt x="19812" y="615696"/>
                  </a:lnTo>
                  <a:lnTo>
                    <a:pt x="15240" y="605028"/>
                  </a:lnTo>
                  <a:lnTo>
                    <a:pt x="16764" y="606552"/>
                  </a:lnTo>
                  <a:lnTo>
                    <a:pt x="16764" y="605028"/>
                  </a:lnTo>
                  <a:lnTo>
                    <a:pt x="15240" y="595884"/>
                  </a:lnTo>
                  <a:lnTo>
                    <a:pt x="13716" y="594360"/>
                  </a:lnTo>
                  <a:lnTo>
                    <a:pt x="13716" y="585216"/>
                  </a:lnTo>
                  <a:lnTo>
                    <a:pt x="12192" y="583692"/>
                  </a:lnTo>
                  <a:lnTo>
                    <a:pt x="12192" y="585216"/>
                  </a:lnTo>
                  <a:lnTo>
                    <a:pt x="10668" y="573024"/>
                  </a:lnTo>
                  <a:lnTo>
                    <a:pt x="10668" y="118872"/>
                  </a:lnTo>
                  <a:lnTo>
                    <a:pt x="12192" y="108204"/>
                  </a:lnTo>
                  <a:lnTo>
                    <a:pt x="13716" y="96012"/>
                  </a:lnTo>
                  <a:lnTo>
                    <a:pt x="13716" y="97536"/>
                  </a:lnTo>
                  <a:lnTo>
                    <a:pt x="15240" y="96012"/>
                  </a:lnTo>
                  <a:lnTo>
                    <a:pt x="16764" y="86868"/>
                  </a:lnTo>
                  <a:lnTo>
                    <a:pt x="15240" y="86868"/>
                  </a:lnTo>
                  <a:lnTo>
                    <a:pt x="19812" y="76200"/>
                  </a:lnTo>
                  <a:lnTo>
                    <a:pt x="24384" y="67056"/>
                  </a:lnTo>
                  <a:lnTo>
                    <a:pt x="30480" y="57912"/>
                  </a:lnTo>
                  <a:lnTo>
                    <a:pt x="28956" y="57912"/>
                  </a:lnTo>
                  <a:lnTo>
                    <a:pt x="36576" y="50292"/>
                  </a:lnTo>
                  <a:lnTo>
                    <a:pt x="35052" y="50292"/>
                  </a:lnTo>
                  <a:lnTo>
                    <a:pt x="50292" y="35052"/>
                  </a:lnTo>
                  <a:lnTo>
                    <a:pt x="68580" y="22860"/>
                  </a:lnTo>
                  <a:lnTo>
                    <a:pt x="67056" y="22860"/>
                  </a:lnTo>
                  <a:lnTo>
                    <a:pt x="77724" y="18288"/>
                  </a:lnTo>
                  <a:lnTo>
                    <a:pt x="86868" y="15240"/>
                  </a:lnTo>
                  <a:lnTo>
                    <a:pt x="97536" y="12192"/>
                  </a:lnTo>
                  <a:lnTo>
                    <a:pt x="108204" y="10668"/>
                  </a:lnTo>
                  <a:lnTo>
                    <a:pt x="5393436" y="10668"/>
                  </a:lnTo>
                  <a:lnTo>
                    <a:pt x="5405628" y="12192"/>
                  </a:lnTo>
                  <a:lnTo>
                    <a:pt x="5404104" y="12192"/>
                  </a:lnTo>
                  <a:lnTo>
                    <a:pt x="5425440" y="18288"/>
                  </a:lnTo>
                  <a:lnTo>
                    <a:pt x="5434584" y="22860"/>
                  </a:lnTo>
                  <a:lnTo>
                    <a:pt x="5452872" y="35052"/>
                  </a:lnTo>
                  <a:lnTo>
                    <a:pt x="5451348" y="35052"/>
                  </a:lnTo>
                  <a:lnTo>
                    <a:pt x="5460492" y="42672"/>
                  </a:lnTo>
                  <a:lnTo>
                    <a:pt x="5458968" y="42672"/>
                  </a:lnTo>
                  <a:lnTo>
                    <a:pt x="5472684" y="57912"/>
                  </a:lnTo>
                  <a:lnTo>
                    <a:pt x="5489448" y="97536"/>
                  </a:lnTo>
                  <a:lnTo>
                    <a:pt x="5489448" y="594360"/>
                  </a:lnTo>
                  <a:lnTo>
                    <a:pt x="5486400" y="606552"/>
                  </a:lnTo>
                  <a:lnTo>
                    <a:pt x="5498592" y="606552"/>
                  </a:lnTo>
                  <a:lnTo>
                    <a:pt x="5500116" y="597408"/>
                  </a:lnTo>
                  <a:lnTo>
                    <a:pt x="5501627" y="595896"/>
                  </a:lnTo>
                  <a:lnTo>
                    <a:pt x="5501640" y="96024"/>
                  </a:lnTo>
                  <a:lnTo>
                    <a:pt x="5489448" y="96024"/>
                  </a:lnTo>
                  <a:lnTo>
                    <a:pt x="5501640" y="96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168907" y="5233415"/>
            <a:ext cx="7854950" cy="934719"/>
            <a:chOff x="1168907" y="5233415"/>
            <a:chExt cx="7854950" cy="934719"/>
          </a:xfrm>
        </p:grpSpPr>
        <p:sp>
          <p:nvSpPr>
            <p:cNvPr id="15" name="object 15"/>
            <p:cNvSpPr/>
            <p:nvPr/>
          </p:nvSpPr>
          <p:spPr>
            <a:xfrm>
              <a:off x="1168907" y="5239511"/>
              <a:ext cx="7854950" cy="928369"/>
            </a:xfrm>
            <a:custGeom>
              <a:avLst/>
              <a:gdLst/>
              <a:ahLst/>
              <a:cxnLst/>
              <a:rect l="l" t="t" r="r" b="b"/>
              <a:pathLst>
                <a:path w="7854950" h="928370">
                  <a:moveTo>
                    <a:pt x="5888736" y="335280"/>
                  </a:moveTo>
                  <a:lnTo>
                    <a:pt x="397764" y="335280"/>
                  </a:lnTo>
                  <a:lnTo>
                    <a:pt x="397764" y="112776"/>
                  </a:lnTo>
                  <a:lnTo>
                    <a:pt x="406908" y="70104"/>
                  </a:lnTo>
                  <a:lnTo>
                    <a:pt x="431292" y="33528"/>
                  </a:lnTo>
                  <a:lnTo>
                    <a:pt x="467868" y="9144"/>
                  </a:lnTo>
                  <a:lnTo>
                    <a:pt x="510540" y="0"/>
                  </a:lnTo>
                  <a:lnTo>
                    <a:pt x="5774436" y="0"/>
                  </a:lnTo>
                  <a:lnTo>
                    <a:pt x="5818632" y="9144"/>
                  </a:lnTo>
                  <a:lnTo>
                    <a:pt x="5855208" y="33528"/>
                  </a:lnTo>
                  <a:lnTo>
                    <a:pt x="5881116" y="70104"/>
                  </a:lnTo>
                  <a:lnTo>
                    <a:pt x="5888736" y="112776"/>
                  </a:lnTo>
                  <a:lnTo>
                    <a:pt x="5888736" y="335280"/>
                  </a:lnTo>
                  <a:close/>
                </a:path>
                <a:path w="7854950" h="928370">
                  <a:moveTo>
                    <a:pt x="7854696" y="928116"/>
                  </a:moveTo>
                  <a:lnTo>
                    <a:pt x="0" y="928116"/>
                  </a:lnTo>
                  <a:lnTo>
                    <a:pt x="0" y="335280"/>
                  </a:lnTo>
                  <a:lnTo>
                    <a:pt x="7844028" y="335280"/>
                  </a:lnTo>
                  <a:lnTo>
                    <a:pt x="7844028" y="345948"/>
                  </a:lnTo>
                  <a:lnTo>
                    <a:pt x="10668" y="345948"/>
                  </a:lnTo>
                  <a:lnTo>
                    <a:pt x="10668" y="917448"/>
                  </a:lnTo>
                  <a:lnTo>
                    <a:pt x="7854696" y="917448"/>
                  </a:lnTo>
                  <a:lnTo>
                    <a:pt x="7854696" y="928116"/>
                  </a:lnTo>
                  <a:close/>
                </a:path>
                <a:path w="7854950" h="928370">
                  <a:moveTo>
                    <a:pt x="7854696" y="917448"/>
                  </a:moveTo>
                  <a:lnTo>
                    <a:pt x="7844028" y="917448"/>
                  </a:lnTo>
                  <a:lnTo>
                    <a:pt x="7844028" y="335280"/>
                  </a:lnTo>
                  <a:lnTo>
                    <a:pt x="7854696" y="335280"/>
                  </a:lnTo>
                  <a:lnTo>
                    <a:pt x="7854696" y="917448"/>
                  </a:lnTo>
                  <a:close/>
                </a:path>
                <a:path w="7854950" h="928370">
                  <a:moveTo>
                    <a:pt x="5774436" y="681228"/>
                  </a:moveTo>
                  <a:lnTo>
                    <a:pt x="510540" y="681228"/>
                  </a:lnTo>
                  <a:lnTo>
                    <a:pt x="467868" y="673608"/>
                  </a:lnTo>
                  <a:lnTo>
                    <a:pt x="431292" y="649224"/>
                  </a:lnTo>
                  <a:lnTo>
                    <a:pt x="406908" y="612648"/>
                  </a:lnTo>
                  <a:lnTo>
                    <a:pt x="397764" y="568452"/>
                  </a:lnTo>
                  <a:lnTo>
                    <a:pt x="397764" y="345948"/>
                  </a:lnTo>
                  <a:lnTo>
                    <a:pt x="5888736" y="345948"/>
                  </a:lnTo>
                  <a:lnTo>
                    <a:pt x="5888736" y="568452"/>
                  </a:lnTo>
                  <a:lnTo>
                    <a:pt x="5881116" y="612648"/>
                  </a:lnTo>
                  <a:lnTo>
                    <a:pt x="5855208" y="649224"/>
                  </a:lnTo>
                  <a:lnTo>
                    <a:pt x="5818632" y="673608"/>
                  </a:lnTo>
                  <a:lnTo>
                    <a:pt x="5774436" y="681228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60576" y="5233415"/>
              <a:ext cx="5501640" cy="693420"/>
            </a:xfrm>
            <a:custGeom>
              <a:avLst/>
              <a:gdLst/>
              <a:ahLst/>
              <a:cxnLst/>
              <a:rect l="l" t="t" r="r" b="b"/>
              <a:pathLst>
                <a:path w="5501640" h="693420">
                  <a:moveTo>
                    <a:pt x="5484876" y="635520"/>
                  </a:moveTo>
                  <a:lnTo>
                    <a:pt x="5472684" y="635520"/>
                  </a:lnTo>
                  <a:lnTo>
                    <a:pt x="5472684" y="633996"/>
                  </a:lnTo>
                  <a:lnTo>
                    <a:pt x="5466588" y="643140"/>
                  </a:lnTo>
                  <a:lnTo>
                    <a:pt x="5458968" y="650760"/>
                  </a:lnTo>
                  <a:lnTo>
                    <a:pt x="5460492" y="650760"/>
                  </a:lnTo>
                  <a:lnTo>
                    <a:pt x="5451348" y="658380"/>
                  </a:lnTo>
                  <a:lnTo>
                    <a:pt x="5452872" y="658380"/>
                  </a:lnTo>
                  <a:lnTo>
                    <a:pt x="5443728" y="664476"/>
                  </a:lnTo>
                  <a:lnTo>
                    <a:pt x="5425440" y="673620"/>
                  </a:lnTo>
                  <a:lnTo>
                    <a:pt x="5414772" y="678192"/>
                  </a:lnTo>
                  <a:lnTo>
                    <a:pt x="5404142" y="681228"/>
                  </a:lnTo>
                  <a:lnTo>
                    <a:pt x="5405628" y="679704"/>
                  </a:lnTo>
                  <a:lnTo>
                    <a:pt x="5393436" y="682752"/>
                  </a:lnTo>
                  <a:lnTo>
                    <a:pt x="108204" y="682752"/>
                  </a:lnTo>
                  <a:lnTo>
                    <a:pt x="103632" y="681228"/>
                  </a:lnTo>
                  <a:lnTo>
                    <a:pt x="97536" y="679704"/>
                  </a:lnTo>
                  <a:lnTo>
                    <a:pt x="97536" y="681228"/>
                  </a:lnTo>
                  <a:lnTo>
                    <a:pt x="86868" y="678180"/>
                  </a:lnTo>
                  <a:lnTo>
                    <a:pt x="77724" y="673608"/>
                  </a:lnTo>
                  <a:lnTo>
                    <a:pt x="67043" y="669036"/>
                  </a:lnTo>
                  <a:lnTo>
                    <a:pt x="68580" y="669036"/>
                  </a:lnTo>
                  <a:lnTo>
                    <a:pt x="59436" y="664464"/>
                  </a:lnTo>
                  <a:lnTo>
                    <a:pt x="50292" y="658368"/>
                  </a:lnTo>
                  <a:lnTo>
                    <a:pt x="35039" y="643128"/>
                  </a:lnTo>
                  <a:lnTo>
                    <a:pt x="36576" y="643128"/>
                  </a:lnTo>
                  <a:lnTo>
                    <a:pt x="28943" y="633984"/>
                  </a:lnTo>
                  <a:lnTo>
                    <a:pt x="30480" y="635508"/>
                  </a:lnTo>
                  <a:lnTo>
                    <a:pt x="30480" y="633984"/>
                  </a:lnTo>
                  <a:lnTo>
                    <a:pt x="24384" y="626364"/>
                  </a:lnTo>
                  <a:lnTo>
                    <a:pt x="21336" y="617220"/>
                  </a:lnTo>
                  <a:lnTo>
                    <a:pt x="19799" y="615708"/>
                  </a:lnTo>
                  <a:lnTo>
                    <a:pt x="19799" y="617194"/>
                  </a:lnTo>
                  <a:lnTo>
                    <a:pt x="15240" y="606552"/>
                  </a:lnTo>
                  <a:lnTo>
                    <a:pt x="16764" y="606552"/>
                  </a:lnTo>
                  <a:lnTo>
                    <a:pt x="13716" y="595884"/>
                  </a:lnTo>
                  <a:lnTo>
                    <a:pt x="10668" y="574548"/>
                  </a:lnTo>
                  <a:lnTo>
                    <a:pt x="10668" y="120396"/>
                  </a:lnTo>
                  <a:lnTo>
                    <a:pt x="12192" y="108204"/>
                  </a:lnTo>
                  <a:lnTo>
                    <a:pt x="13716" y="97536"/>
                  </a:lnTo>
                  <a:lnTo>
                    <a:pt x="16764" y="86868"/>
                  </a:lnTo>
                  <a:lnTo>
                    <a:pt x="15240" y="86868"/>
                  </a:lnTo>
                  <a:lnTo>
                    <a:pt x="19812" y="77724"/>
                  </a:lnTo>
                  <a:lnTo>
                    <a:pt x="24384" y="67056"/>
                  </a:lnTo>
                  <a:lnTo>
                    <a:pt x="24384" y="68580"/>
                  </a:lnTo>
                  <a:lnTo>
                    <a:pt x="25908" y="67056"/>
                  </a:lnTo>
                  <a:lnTo>
                    <a:pt x="30480" y="59436"/>
                  </a:lnTo>
                  <a:lnTo>
                    <a:pt x="28943" y="59436"/>
                  </a:lnTo>
                  <a:lnTo>
                    <a:pt x="36576" y="50292"/>
                  </a:lnTo>
                  <a:lnTo>
                    <a:pt x="35039" y="50292"/>
                  </a:lnTo>
                  <a:lnTo>
                    <a:pt x="50292" y="35052"/>
                  </a:lnTo>
                  <a:lnTo>
                    <a:pt x="50292" y="36576"/>
                  </a:lnTo>
                  <a:lnTo>
                    <a:pt x="53340" y="35052"/>
                  </a:lnTo>
                  <a:lnTo>
                    <a:pt x="59436" y="28956"/>
                  </a:lnTo>
                  <a:lnTo>
                    <a:pt x="59436" y="30480"/>
                  </a:lnTo>
                  <a:lnTo>
                    <a:pt x="62484" y="28956"/>
                  </a:lnTo>
                  <a:lnTo>
                    <a:pt x="68580" y="24384"/>
                  </a:lnTo>
                  <a:lnTo>
                    <a:pt x="67043" y="24384"/>
                  </a:lnTo>
                  <a:lnTo>
                    <a:pt x="77724" y="19812"/>
                  </a:lnTo>
                  <a:lnTo>
                    <a:pt x="86868" y="15240"/>
                  </a:lnTo>
                  <a:lnTo>
                    <a:pt x="86868" y="16776"/>
                  </a:lnTo>
                  <a:lnTo>
                    <a:pt x="92964" y="15240"/>
                  </a:lnTo>
                  <a:lnTo>
                    <a:pt x="97536" y="13716"/>
                  </a:lnTo>
                  <a:lnTo>
                    <a:pt x="108204" y="12192"/>
                  </a:lnTo>
                  <a:lnTo>
                    <a:pt x="120396" y="10668"/>
                  </a:lnTo>
                  <a:lnTo>
                    <a:pt x="5430012" y="10668"/>
                  </a:lnTo>
                  <a:lnTo>
                    <a:pt x="5417820" y="6096"/>
                  </a:lnTo>
                  <a:lnTo>
                    <a:pt x="5407152" y="3048"/>
                  </a:lnTo>
                  <a:lnTo>
                    <a:pt x="5382768" y="0"/>
                  </a:lnTo>
                  <a:lnTo>
                    <a:pt x="118872" y="0"/>
                  </a:lnTo>
                  <a:lnTo>
                    <a:pt x="62484" y="15240"/>
                  </a:lnTo>
                  <a:lnTo>
                    <a:pt x="27432" y="44196"/>
                  </a:lnTo>
                  <a:lnTo>
                    <a:pt x="3048" y="96012"/>
                  </a:lnTo>
                  <a:lnTo>
                    <a:pt x="1524" y="108204"/>
                  </a:lnTo>
                  <a:lnTo>
                    <a:pt x="0" y="118872"/>
                  </a:lnTo>
                  <a:lnTo>
                    <a:pt x="0" y="574548"/>
                  </a:lnTo>
                  <a:lnTo>
                    <a:pt x="15240" y="630936"/>
                  </a:lnTo>
                  <a:lnTo>
                    <a:pt x="44196" y="665988"/>
                  </a:lnTo>
                  <a:lnTo>
                    <a:pt x="96012" y="690372"/>
                  </a:lnTo>
                  <a:lnTo>
                    <a:pt x="108204" y="691896"/>
                  </a:lnTo>
                  <a:lnTo>
                    <a:pt x="118872" y="693420"/>
                  </a:lnTo>
                  <a:lnTo>
                    <a:pt x="5382768" y="693420"/>
                  </a:lnTo>
                  <a:lnTo>
                    <a:pt x="5407152" y="690372"/>
                  </a:lnTo>
                  <a:lnTo>
                    <a:pt x="5417820" y="687324"/>
                  </a:lnTo>
                  <a:lnTo>
                    <a:pt x="5430012" y="684276"/>
                  </a:lnTo>
                  <a:lnTo>
                    <a:pt x="5433060" y="682752"/>
                  </a:lnTo>
                  <a:lnTo>
                    <a:pt x="5434571" y="681240"/>
                  </a:lnTo>
                  <a:lnTo>
                    <a:pt x="5439156" y="678192"/>
                  </a:lnTo>
                  <a:lnTo>
                    <a:pt x="5449824" y="672096"/>
                  </a:lnTo>
                  <a:lnTo>
                    <a:pt x="5458968" y="666000"/>
                  </a:lnTo>
                  <a:lnTo>
                    <a:pt x="5466588" y="658380"/>
                  </a:lnTo>
                  <a:lnTo>
                    <a:pt x="5481828" y="640092"/>
                  </a:lnTo>
                  <a:lnTo>
                    <a:pt x="5484876" y="635520"/>
                  </a:lnTo>
                  <a:close/>
                </a:path>
                <a:path w="5501640" h="693420">
                  <a:moveTo>
                    <a:pt x="5501640" y="108204"/>
                  </a:moveTo>
                  <a:lnTo>
                    <a:pt x="5500116" y="96012"/>
                  </a:lnTo>
                  <a:lnTo>
                    <a:pt x="5497068" y="83820"/>
                  </a:lnTo>
                  <a:lnTo>
                    <a:pt x="5490972" y="67068"/>
                  </a:lnTo>
                  <a:lnTo>
                    <a:pt x="5481828" y="53352"/>
                  </a:lnTo>
                  <a:lnTo>
                    <a:pt x="5466588" y="35064"/>
                  </a:lnTo>
                  <a:lnTo>
                    <a:pt x="5451360" y="35064"/>
                  </a:lnTo>
                  <a:lnTo>
                    <a:pt x="5466588" y="35052"/>
                  </a:lnTo>
                  <a:lnTo>
                    <a:pt x="5460492" y="28968"/>
                  </a:lnTo>
                  <a:lnTo>
                    <a:pt x="5458968" y="27444"/>
                  </a:lnTo>
                  <a:lnTo>
                    <a:pt x="5449824" y="21348"/>
                  </a:lnTo>
                  <a:lnTo>
                    <a:pt x="5439156" y="15252"/>
                  </a:lnTo>
                  <a:lnTo>
                    <a:pt x="5430012" y="10680"/>
                  </a:lnTo>
                  <a:lnTo>
                    <a:pt x="5382768" y="10680"/>
                  </a:lnTo>
                  <a:lnTo>
                    <a:pt x="5394960" y="12204"/>
                  </a:lnTo>
                  <a:lnTo>
                    <a:pt x="5393436" y="12204"/>
                  </a:lnTo>
                  <a:lnTo>
                    <a:pt x="5405628" y="13728"/>
                  </a:lnTo>
                  <a:lnTo>
                    <a:pt x="5404104" y="13728"/>
                  </a:lnTo>
                  <a:lnTo>
                    <a:pt x="5414772" y="16776"/>
                  </a:lnTo>
                  <a:lnTo>
                    <a:pt x="5414772" y="15252"/>
                  </a:lnTo>
                  <a:lnTo>
                    <a:pt x="5425440" y="19824"/>
                  </a:lnTo>
                  <a:lnTo>
                    <a:pt x="5434584" y="24396"/>
                  </a:lnTo>
                  <a:lnTo>
                    <a:pt x="5443728" y="30492"/>
                  </a:lnTo>
                  <a:lnTo>
                    <a:pt x="5443728" y="28968"/>
                  </a:lnTo>
                  <a:lnTo>
                    <a:pt x="5452872" y="36576"/>
                  </a:lnTo>
                  <a:lnTo>
                    <a:pt x="5451424" y="35128"/>
                  </a:lnTo>
                  <a:lnTo>
                    <a:pt x="5460492" y="42684"/>
                  </a:lnTo>
                  <a:lnTo>
                    <a:pt x="5458968" y="42684"/>
                  </a:lnTo>
                  <a:lnTo>
                    <a:pt x="5466588" y="50304"/>
                  </a:lnTo>
                  <a:lnTo>
                    <a:pt x="5478780" y="68592"/>
                  </a:lnTo>
                  <a:lnTo>
                    <a:pt x="5478780" y="67068"/>
                  </a:lnTo>
                  <a:lnTo>
                    <a:pt x="5483352" y="77724"/>
                  </a:lnTo>
                  <a:lnTo>
                    <a:pt x="5486400" y="86868"/>
                  </a:lnTo>
                  <a:lnTo>
                    <a:pt x="5489448" y="97536"/>
                  </a:lnTo>
                  <a:lnTo>
                    <a:pt x="5490972" y="108204"/>
                  </a:lnTo>
                  <a:lnTo>
                    <a:pt x="5490972" y="585216"/>
                  </a:lnTo>
                  <a:lnTo>
                    <a:pt x="5489448" y="595884"/>
                  </a:lnTo>
                  <a:lnTo>
                    <a:pt x="5483352" y="617220"/>
                  </a:lnTo>
                  <a:lnTo>
                    <a:pt x="5483352" y="615696"/>
                  </a:lnTo>
                  <a:lnTo>
                    <a:pt x="5478780" y="626364"/>
                  </a:lnTo>
                  <a:lnTo>
                    <a:pt x="5472684" y="635508"/>
                  </a:lnTo>
                  <a:lnTo>
                    <a:pt x="5484876" y="635508"/>
                  </a:lnTo>
                  <a:lnTo>
                    <a:pt x="5500116" y="598932"/>
                  </a:lnTo>
                  <a:lnTo>
                    <a:pt x="5501640" y="586740"/>
                  </a:lnTo>
                  <a:lnTo>
                    <a:pt x="5501640" y="10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793239" y="3240992"/>
            <a:ext cx="2473960" cy="2455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10">
                <a:solidFill>
                  <a:srgbClr val="FFFFFF"/>
                </a:solidFill>
                <a:latin typeface="Carlito"/>
                <a:cs typeface="Carlito"/>
              </a:rPr>
              <a:t>Processor: </a:t>
            </a:r>
            <a:r>
              <a:rPr dirty="0" sz="2300">
                <a:solidFill>
                  <a:srgbClr val="FFFFFF"/>
                </a:solidFill>
                <a:latin typeface="Carlito"/>
                <a:cs typeface="Carlito"/>
              </a:rPr>
              <a:t>Dual</a:t>
            </a:r>
            <a:r>
              <a:rPr dirty="0" sz="2300" spc="-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300" spc="-15">
                <a:solidFill>
                  <a:srgbClr val="FFFFFF"/>
                </a:solidFill>
                <a:latin typeface="Carlito"/>
                <a:cs typeface="Carlito"/>
              </a:rPr>
              <a:t>Core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300" spc="-5">
                <a:solidFill>
                  <a:srgbClr val="FFFFFF"/>
                </a:solidFill>
                <a:latin typeface="Carlito"/>
                <a:cs typeface="Carlito"/>
              </a:rPr>
              <a:t>RAM:</a:t>
            </a:r>
            <a:r>
              <a:rPr dirty="0" sz="23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Carlito"/>
                <a:cs typeface="Carlito"/>
              </a:rPr>
              <a:t>2GB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300" spc="5">
                <a:solidFill>
                  <a:srgbClr val="FFFFFF"/>
                </a:solidFill>
                <a:latin typeface="Carlito"/>
                <a:cs typeface="Carlito"/>
              </a:rPr>
              <a:t>HARD </a:t>
            </a:r>
            <a:r>
              <a:rPr dirty="0" sz="2300">
                <a:solidFill>
                  <a:srgbClr val="FFFFFF"/>
                </a:solidFill>
                <a:latin typeface="Carlito"/>
                <a:cs typeface="Carlito"/>
              </a:rPr>
              <a:t>DISK:</a:t>
            </a:r>
            <a:r>
              <a:rPr dirty="0" sz="2300" spc="-1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300" spc="5">
                <a:solidFill>
                  <a:srgbClr val="FFFFFF"/>
                </a:solidFill>
                <a:latin typeface="Carlito"/>
                <a:cs typeface="Carlito"/>
              </a:rPr>
              <a:t>320GB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959" y="1524000"/>
            <a:ext cx="561340" cy="4932045"/>
            <a:chOff x="441959" y="1524000"/>
            <a:chExt cx="561340" cy="4932045"/>
          </a:xfrm>
        </p:grpSpPr>
        <p:sp>
          <p:nvSpPr>
            <p:cNvPr id="3" name="object 3"/>
            <p:cNvSpPr/>
            <p:nvPr/>
          </p:nvSpPr>
          <p:spPr>
            <a:xfrm>
              <a:off x="441959" y="1744979"/>
              <a:ext cx="561340" cy="4711065"/>
            </a:xfrm>
            <a:custGeom>
              <a:avLst/>
              <a:gdLst/>
              <a:ahLst/>
              <a:cxnLst/>
              <a:rect l="l" t="t" r="r" b="b"/>
              <a:pathLst>
                <a:path w="561340" h="4711065">
                  <a:moveTo>
                    <a:pt x="0" y="4710684"/>
                  </a:moveTo>
                  <a:lnTo>
                    <a:pt x="0" y="384048"/>
                  </a:lnTo>
                  <a:lnTo>
                    <a:pt x="560832" y="0"/>
                  </a:lnTo>
                  <a:lnTo>
                    <a:pt x="560832" y="4326636"/>
                  </a:lnTo>
                  <a:lnTo>
                    <a:pt x="0" y="4710684"/>
                  </a:lnTo>
                  <a:close/>
                </a:path>
              </a:pathLst>
            </a:custGeom>
            <a:solidFill>
              <a:srgbClr val="2F5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9035" y="1524000"/>
              <a:ext cx="334010" cy="4555490"/>
            </a:xfrm>
            <a:custGeom>
              <a:avLst/>
              <a:gdLst/>
              <a:ahLst/>
              <a:cxnLst/>
              <a:rect l="l" t="t" r="r" b="b"/>
              <a:pathLst>
                <a:path w="334009" h="4555490">
                  <a:moveTo>
                    <a:pt x="333756" y="4555236"/>
                  </a:moveTo>
                  <a:lnTo>
                    <a:pt x="0" y="4338828"/>
                  </a:lnTo>
                  <a:lnTo>
                    <a:pt x="0" y="0"/>
                  </a:lnTo>
                  <a:lnTo>
                    <a:pt x="333756" y="213360"/>
                  </a:lnTo>
                  <a:lnTo>
                    <a:pt x="333756" y="4555236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73608" y="1524000"/>
            <a:ext cx="3168650" cy="4334510"/>
          </a:xfrm>
          <a:prstGeom prst="rect">
            <a:avLst/>
          </a:prstGeom>
          <a:solidFill>
            <a:srgbClr val="4472C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307340" marR="807720">
              <a:lnSpc>
                <a:spcPts val="3900"/>
              </a:lnSpc>
            </a:pPr>
            <a:r>
              <a:rPr dirty="0" sz="3600" spc="-11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600" spc="-1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00" spc="-2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600" spc="-95">
                <a:solidFill>
                  <a:srgbClr val="FFFFFF"/>
                </a:solidFill>
                <a:latin typeface="Trebuchet MS"/>
                <a:cs typeface="Trebuchet MS"/>
              </a:rPr>
              <a:t>hn</a:t>
            </a:r>
            <a:r>
              <a:rPr dirty="0" sz="36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00" spc="-27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600" spc="-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Used: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0648" y="1714857"/>
            <a:ext cx="2374265" cy="77533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-5">
                <a:latin typeface="Carlito"/>
                <a:cs typeface="Carlito"/>
              </a:rPr>
              <a:t>For</a:t>
            </a:r>
            <a:r>
              <a:rPr dirty="0" sz="1950" spc="-35">
                <a:latin typeface="Carlito"/>
                <a:cs typeface="Carlito"/>
              </a:rPr>
              <a:t> </a:t>
            </a:r>
            <a:r>
              <a:rPr dirty="0" sz="1950" spc="-10">
                <a:latin typeface="Carlito"/>
                <a:cs typeface="Carlito"/>
              </a:rPr>
              <a:t>Frontend: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950" spc="-10">
                <a:latin typeface="Georgia"/>
                <a:cs typeface="Georgia"/>
              </a:rPr>
              <a:t></a:t>
            </a:r>
            <a:r>
              <a:rPr dirty="0" sz="1950" spc="-10">
                <a:latin typeface="Carlito"/>
                <a:cs typeface="Carlito"/>
              </a:rPr>
              <a:t>HTML/CSS-Bootstrap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0648" y="2842660"/>
            <a:ext cx="1508125" cy="77533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-5">
                <a:latin typeface="Carlito"/>
                <a:cs typeface="Carlito"/>
              </a:rPr>
              <a:t>For</a:t>
            </a:r>
            <a:r>
              <a:rPr dirty="0" sz="1950" spc="-125">
                <a:latin typeface="Carlito"/>
                <a:cs typeface="Carlito"/>
              </a:rPr>
              <a:t> </a:t>
            </a:r>
            <a:r>
              <a:rPr dirty="0" sz="1950" spc="-10">
                <a:latin typeface="Carlito"/>
                <a:cs typeface="Carlito"/>
              </a:rPr>
              <a:t>Backend: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950" spc="-30">
                <a:latin typeface="Georgia"/>
                <a:cs typeface="Georgia"/>
              </a:rPr>
              <a:t></a:t>
            </a:r>
            <a:r>
              <a:rPr dirty="0" sz="1950" spc="-30">
                <a:latin typeface="Carlito"/>
                <a:cs typeface="Carlito"/>
              </a:rPr>
              <a:t>PHP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0648" y="3971919"/>
            <a:ext cx="1224915" cy="77533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1950" spc="25">
                <a:latin typeface="Carlito"/>
                <a:cs typeface="Carlito"/>
              </a:rPr>
              <a:t>D</a:t>
            </a:r>
            <a:r>
              <a:rPr dirty="0" sz="1950" spc="-60">
                <a:latin typeface="Carlito"/>
                <a:cs typeface="Carlito"/>
              </a:rPr>
              <a:t>a</a:t>
            </a:r>
            <a:r>
              <a:rPr dirty="0" sz="1950" spc="-10">
                <a:latin typeface="Carlito"/>
                <a:cs typeface="Carlito"/>
              </a:rPr>
              <a:t>t</a:t>
            </a:r>
            <a:r>
              <a:rPr dirty="0" sz="1950">
                <a:latin typeface="Carlito"/>
                <a:cs typeface="Carlito"/>
              </a:rPr>
              <a:t>a</a:t>
            </a:r>
            <a:r>
              <a:rPr dirty="0" sz="1950" spc="5">
                <a:latin typeface="Carlito"/>
                <a:cs typeface="Carlito"/>
              </a:rPr>
              <a:t>b</a:t>
            </a:r>
            <a:r>
              <a:rPr dirty="0" sz="1950">
                <a:latin typeface="Carlito"/>
                <a:cs typeface="Carlito"/>
              </a:rPr>
              <a:t>a</a:t>
            </a:r>
            <a:r>
              <a:rPr dirty="0" sz="1950" spc="35">
                <a:latin typeface="Carlito"/>
                <a:cs typeface="Carlito"/>
              </a:rPr>
              <a:t>s</a:t>
            </a:r>
            <a:r>
              <a:rPr dirty="0" sz="1950" spc="-15">
                <a:latin typeface="Carlito"/>
                <a:cs typeface="Carlito"/>
              </a:rPr>
              <a:t>e</a:t>
            </a:r>
            <a:r>
              <a:rPr dirty="0" sz="1950">
                <a:latin typeface="Carlito"/>
                <a:cs typeface="Carlito"/>
              </a:rPr>
              <a:t>: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950" spc="-20">
                <a:latin typeface="Georgia"/>
                <a:cs typeface="Georgia"/>
              </a:rPr>
              <a:t></a:t>
            </a:r>
            <a:r>
              <a:rPr dirty="0" sz="1950" spc="-20">
                <a:latin typeface="Carlito"/>
                <a:cs typeface="Carlito"/>
              </a:rPr>
              <a:t>MySQL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9823" y="1583436"/>
            <a:ext cx="271780" cy="1437640"/>
          </a:xfrm>
          <a:custGeom>
            <a:avLst/>
            <a:gdLst/>
            <a:ahLst/>
            <a:cxnLst/>
            <a:rect l="l" t="t" r="r" b="b"/>
            <a:pathLst>
              <a:path w="271779" h="1437639">
                <a:moveTo>
                  <a:pt x="0" y="1437132"/>
                </a:moveTo>
                <a:lnTo>
                  <a:pt x="0" y="163068"/>
                </a:lnTo>
                <a:lnTo>
                  <a:pt x="271272" y="0"/>
                </a:lnTo>
                <a:lnTo>
                  <a:pt x="271272" y="1272539"/>
                </a:lnTo>
                <a:lnTo>
                  <a:pt x="0" y="1437132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8327" y="1586483"/>
            <a:ext cx="585470" cy="2044064"/>
            <a:chOff x="338327" y="1586483"/>
            <a:chExt cx="585470" cy="2044064"/>
          </a:xfrm>
        </p:grpSpPr>
        <p:sp>
          <p:nvSpPr>
            <p:cNvPr id="4" name="object 4"/>
            <p:cNvSpPr/>
            <p:nvPr/>
          </p:nvSpPr>
          <p:spPr>
            <a:xfrm>
              <a:off x="338327" y="1901951"/>
              <a:ext cx="585470" cy="1728470"/>
            </a:xfrm>
            <a:custGeom>
              <a:avLst/>
              <a:gdLst/>
              <a:ahLst/>
              <a:cxnLst/>
              <a:rect l="l" t="t" r="r" b="b"/>
              <a:pathLst>
                <a:path w="585469" h="1728470">
                  <a:moveTo>
                    <a:pt x="585216" y="1728216"/>
                  </a:moveTo>
                  <a:lnTo>
                    <a:pt x="0" y="1251204"/>
                  </a:lnTo>
                  <a:lnTo>
                    <a:pt x="0" y="0"/>
                  </a:lnTo>
                  <a:lnTo>
                    <a:pt x="585216" y="477012"/>
                  </a:lnTo>
                  <a:lnTo>
                    <a:pt x="585216" y="1728216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8327" y="1749551"/>
              <a:ext cx="334010" cy="1407160"/>
            </a:xfrm>
            <a:custGeom>
              <a:avLst/>
              <a:gdLst/>
              <a:ahLst/>
              <a:cxnLst/>
              <a:rect l="l" t="t" r="r" b="b"/>
              <a:pathLst>
                <a:path w="334009" h="1407160">
                  <a:moveTo>
                    <a:pt x="0" y="1406652"/>
                  </a:moveTo>
                  <a:lnTo>
                    <a:pt x="0" y="150876"/>
                  </a:lnTo>
                  <a:lnTo>
                    <a:pt x="333756" y="0"/>
                  </a:lnTo>
                  <a:lnTo>
                    <a:pt x="333756" y="1252727"/>
                  </a:lnTo>
                  <a:lnTo>
                    <a:pt x="0" y="1406652"/>
                  </a:lnTo>
                  <a:close/>
                </a:path>
              </a:pathLst>
            </a:custGeom>
            <a:solidFill>
              <a:srgbClr val="2F5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1875" y="1586483"/>
              <a:ext cx="140335" cy="1414780"/>
            </a:xfrm>
            <a:custGeom>
              <a:avLst/>
              <a:gdLst/>
              <a:ahLst/>
              <a:cxnLst/>
              <a:rect l="l" t="t" r="r" b="b"/>
              <a:pathLst>
                <a:path w="140334" h="1414780">
                  <a:moveTo>
                    <a:pt x="140208" y="1414272"/>
                  </a:moveTo>
                  <a:lnTo>
                    <a:pt x="0" y="1275588"/>
                  </a:lnTo>
                  <a:lnTo>
                    <a:pt x="0" y="0"/>
                  </a:lnTo>
                  <a:lnTo>
                    <a:pt x="140208" y="140207"/>
                  </a:lnTo>
                  <a:lnTo>
                    <a:pt x="140208" y="1414272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876" y="1583436"/>
            <a:ext cx="8999220" cy="1272540"/>
          </a:xfrm>
          <a:prstGeom prst="rect"/>
          <a:solidFill>
            <a:srgbClr val="4472C3"/>
          </a:solidFill>
        </p:spPr>
        <p:txBody>
          <a:bodyPr wrap="square" lIns="0" tIns="333375" rIns="0" bIns="0" rtlCol="0" vert="horz">
            <a:spAutoFit/>
          </a:bodyPr>
          <a:lstStyle/>
          <a:p>
            <a:pPr marL="661035">
              <a:lnSpc>
                <a:spcPct val="100000"/>
              </a:lnSpc>
              <a:spcBef>
                <a:spcPts val="2625"/>
              </a:spcBef>
            </a:pPr>
            <a:r>
              <a:rPr dirty="0" spc="-195"/>
              <a:t>Feasibility: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1955" y="3305555"/>
            <a:ext cx="2400300" cy="725805"/>
          </a:xfrm>
          <a:prstGeom prst="rect">
            <a:avLst/>
          </a:prstGeom>
          <a:solidFill>
            <a:srgbClr val="4472C3"/>
          </a:solidFill>
        </p:spPr>
        <p:txBody>
          <a:bodyPr wrap="square" lIns="0" tIns="27940" rIns="0" bIns="0" rtlCol="0" vert="horz">
            <a:spAutoFit/>
          </a:bodyPr>
          <a:lstStyle/>
          <a:p>
            <a:pPr algn="ctr">
              <a:lnSpc>
                <a:spcPts val="2315"/>
              </a:lnSpc>
              <a:spcBef>
                <a:spcPts val="220"/>
              </a:spcBef>
            </a:pPr>
            <a:r>
              <a:rPr dirty="0" sz="1950" spc="-35">
                <a:solidFill>
                  <a:srgbClr val="FFFFFF"/>
                </a:solidFill>
                <a:latin typeface="Carlito"/>
                <a:cs typeface="Carlito"/>
              </a:rPr>
              <a:t>Technical</a:t>
            </a:r>
            <a:r>
              <a:rPr dirty="0" sz="1950" spc="-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950" spc="-5">
                <a:solidFill>
                  <a:srgbClr val="FFFFFF"/>
                </a:solidFill>
                <a:latin typeface="Carlito"/>
                <a:cs typeface="Carlito"/>
              </a:rPr>
              <a:t>Feasibility</a:t>
            </a:r>
            <a:endParaRPr sz="1950">
              <a:latin typeface="Carlito"/>
              <a:cs typeface="Carlito"/>
            </a:endParaRPr>
          </a:p>
          <a:p>
            <a:pPr algn="ctr" marL="635">
              <a:lnSpc>
                <a:spcPts val="2315"/>
              </a:lnSpc>
            </a:pPr>
            <a:r>
              <a:rPr dirty="0" sz="195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8908" y="4015740"/>
            <a:ext cx="2406396" cy="1990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70481" y="4064030"/>
            <a:ext cx="2138680" cy="14300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01295" marR="5080" indent="-189230">
              <a:lnSpc>
                <a:spcPct val="93100"/>
              </a:lnSpc>
              <a:spcBef>
                <a:spcPts val="265"/>
              </a:spcBef>
              <a:buChar char="•"/>
              <a:tabLst>
                <a:tab pos="201930" algn="l"/>
                <a:tab pos="894080" algn="l"/>
              </a:tabLst>
            </a:pPr>
            <a:r>
              <a:rPr dirty="0" sz="1950" spc="-50">
                <a:latin typeface="Carlito"/>
                <a:cs typeface="Carlito"/>
              </a:rPr>
              <a:t>Technically, </a:t>
            </a:r>
            <a:r>
              <a:rPr dirty="0" sz="1950" spc="-5">
                <a:latin typeface="Carlito"/>
                <a:cs typeface="Carlito"/>
              </a:rPr>
              <a:t>this  project </a:t>
            </a:r>
            <a:r>
              <a:rPr dirty="0" sz="1950">
                <a:latin typeface="Carlito"/>
                <a:cs typeface="Carlito"/>
              </a:rPr>
              <a:t>is </a:t>
            </a:r>
            <a:r>
              <a:rPr dirty="0" sz="1950" spc="10">
                <a:latin typeface="Carlito"/>
                <a:cs typeface="Carlito"/>
              </a:rPr>
              <a:t>very  </a:t>
            </a:r>
            <a:r>
              <a:rPr dirty="0" sz="1950" spc="-10">
                <a:latin typeface="Carlito"/>
                <a:cs typeface="Carlito"/>
              </a:rPr>
              <a:t>feasible </a:t>
            </a:r>
            <a:r>
              <a:rPr dirty="0" sz="1950" spc="10">
                <a:latin typeface="Carlito"/>
                <a:cs typeface="Carlito"/>
              </a:rPr>
              <a:t>because</a:t>
            </a:r>
            <a:r>
              <a:rPr dirty="0" sz="1950" spc="-150">
                <a:latin typeface="Carlito"/>
                <a:cs typeface="Carlito"/>
              </a:rPr>
              <a:t> </a:t>
            </a:r>
            <a:r>
              <a:rPr dirty="0" sz="1950" spc="5">
                <a:latin typeface="Carlito"/>
                <a:cs typeface="Carlito"/>
              </a:rPr>
              <a:t>of  use of </a:t>
            </a:r>
            <a:r>
              <a:rPr dirty="0" sz="1950" spc="-10">
                <a:latin typeface="Carlito"/>
                <a:cs typeface="Carlito"/>
              </a:rPr>
              <a:t>current </a:t>
            </a:r>
            <a:r>
              <a:rPr dirty="0" sz="1950">
                <a:latin typeface="Carlito"/>
                <a:cs typeface="Carlito"/>
              </a:rPr>
              <a:t>and  </a:t>
            </a:r>
            <a:r>
              <a:rPr dirty="0" sz="1950" spc="-15">
                <a:latin typeface="Carlito"/>
                <a:cs typeface="Carlito"/>
              </a:rPr>
              <a:t>latest	</a:t>
            </a:r>
            <a:r>
              <a:rPr dirty="0" sz="1950" spc="-5">
                <a:latin typeface="Carlito"/>
                <a:cs typeface="Carlito"/>
              </a:rPr>
              <a:t>techniques.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5344" y="3305555"/>
            <a:ext cx="2402205" cy="725805"/>
          </a:xfrm>
          <a:prstGeom prst="rect">
            <a:avLst/>
          </a:prstGeom>
          <a:solidFill>
            <a:srgbClr val="4472C3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335"/>
              </a:spcBef>
            </a:pPr>
            <a:r>
              <a:rPr dirty="0" sz="1950" spc="10">
                <a:solidFill>
                  <a:srgbClr val="FFFFFF"/>
                </a:solidFill>
                <a:latin typeface="Carlito"/>
                <a:cs typeface="Carlito"/>
              </a:rPr>
              <a:t>Financial </a:t>
            </a:r>
            <a:r>
              <a:rPr dirty="0" sz="1950" spc="-5">
                <a:solidFill>
                  <a:srgbClr val="FFFFFF"/>
                </a:solidFill>
                <a:latin typeface="Carlito"/>
                <a:cs typeface="Carlito"/>
              </a:rPr>
              <a:t>Feasibility</a:t>
            </a:r>
            <a:r>
              <a:rPr dirty="0" sz="195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0771" y="4015740"/>
            <a:ext cx="2410968" cy="1990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95377" y="4064030"/>
            <a:ext cx="2138680" cy="17094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01295" marR="5080" indent="-189230">
              <a:lnSpc>
                <a:spcPct val="93100"/>
              </a:lnSpc>
              <a:spcBef>
                <a:spcPts val="265"/>
              </a:spcBef>
              <a:buChar char="•"/>
              <a:tabLst>
                <a:tab pos="201930" algn="l"/>
              </a:tabLst>
            </a:pPr>
            <a:r>
              <a:rPr dirty="0" sz="1950" spc="-15">
                <a:latin typeface="Carlito"/>
                <a:cs typeface="Carlito"/>
              </a:rPr>
              <a:t>Financially, </a:t>
            </a:r>
            <a:r>
              <a:rPr dirty="0" sz="1950" spc="-5">
                <a:latin typeface="Carlito"/>
                <a:cs typeface="Carlito"/>
              </a:rPr>
              <a:t>It </a:t>
            </a:r>
            <a:r>
              <a:rPr dirty="0" sz="1950">
                <a:latin typeface="Carlito"/>
                <a:cs typeface="Carlito"/>
              </a:rPr>
              <a:t>is  </a:t>
            </a:r>
            <a:r>
              <a:rPr dirty="0" sz="1950" spc="10">
                <a:latin typeface="Carlito"/>
                <a:cs typeface="Carlito"/>
              </a:rPr>
              <a:t>also </a:t>
            </a:r>
            <a:r>
              <a:rPr dirty="0" sz="1950" spc="5">
                <a:latin typeface="Carlito"/>
                <a:cs typeface="Carlito"/>
              </a:rPr>
              <a:t>very </a:t>
            </a:r>
            <a:r>
              <a:rPr dirty="0" sz="1950" spc="-10">
                <a:latin typeface="Carlito"/>
                <a:cs typeface="Carlito"/>
              </a:rPr>
              <a:t>feasible</a:t>
            </a:r>
            <a:r>
              <a:rPr dirty="0" sz="1950" spc="-145">
                <a:latin typeface="Carlito"/>
                <a:cs typeface="Carlito"/>
              </a:rPr>
              <a:t> </a:t>
            </a:r>
            <a:r>
              <a:rPr dirty="0" sz="1950">
                <a:latin typeface="Carlito"/>
                <a:cs typeface="Carlito"/>
              </a:rPr>
              <a:t>it  </a:t>
            </a:r>
            <a:r>
              <a:rPr dirty="0" sz="1950" spc="5">
                <a:latin typeface="Carlito"/>
                <a:cs typeface="Carlito"/>
              </a:rPr>
              <a:t>made up </a:t>
            </a:r>
            <a:r>
              <a:rPr dirty="0" sz="1950">
                <a:latin typeface="Carlito"/>
                <a:cs typeface="Carlito"/>
              </a:rPr>
              <a:t>in </a:t>
            </a:r>
            <a:r>
              <a:rPr dirty="0" sz="1950" spc="10">
                <a:latin typeface="Carlito"/>
                <a:cs typeface="Carlito"/>
              </a:rPr>
              <a:t>very  </a:t>
            </a:r>
            <a:r>
              <a:rPr dirty="0" sz="1950" spc="-5">
                <a:latin typeface="Carlito"/>
                <a:cs typeface="Carlito"/>
              </a:rPr>
              <a:t>low </a:t>
            </a:r>
            <a:r>
              <a:rPr dirty="0" sz="1950" spc="-10">
                <a:latin typeface="Carlito"/>
                <a:cs typeface="Carlito"/>
              </a:rPr>
              <a:t>cost </a:t>
            </a:r>
            <a:r>
              <a:rPr dirty="0" sz="1950" spc="10">
                <a:latin typeface="Carlito"/>
                <a:cs typeface="Carlito"/>
              </a:rPr>
              <a:t>and </a:t>
            </a:r>
            <a:r>
              <a:rPr dirty="0" sz="1950" spc="5">
                <a:latin typeface="Carlito"/>
                <a:cs typeface="Carlito"/>
              </a:rPr>
              <a:t>will  be </a:t>
            </a:r>
            <a:r>
              <a:rPr dirty="0" sz="1950" spc="-10">
                <a:latin typeface="Carlito"/>
                <a:cs typeface="Carlito"/>
              </a:rPr>
              <a:t>free </a:t>
            </a:r>
            <a:r>
              <a:rPr dirty="0" sz="1950" spc="-15">
                <a:latin typeface="Carlito"/>
                <a:cs typeface="Carlito"/>
              </a:rPr>
              <a:t>for</a:t>
            </a:r>
            <a:r>
              <a:rPr dirty="0" sz="1950" spc="-65">
                <a:latin typeface="Carlito"/>
                <a:cs typeface="Carlito"/>
              </a:rPr>
              <a:t> </a:t>
            </a:r>
            <a:r>
              <a:rPr dirty="0" sz="1950">
                <a:latin typeface="Carlito"/>
                <a:cs typeface="Carlito"/>
              </a:rPr>
              <a:t>all</a:t>
            </a:r>
            <a:endParaRPr sz="1950">
              <a:latin typeface="Carlito"/>
              <a:cs typeface="Carlito"/>
            </a:endParaRPr>
          </a:p>
          <a:p>
            <a:pPr marL="893444">
              <a:lnSpc>
                <a:spcPts val="2195"/>
              </a:lnSpc>
            </a:pPr>
            <a:r>
              <a:rPr dirty="0" sz="1950" spc="-10">
                <a:latin typeface="Carlito"/>
                <a:cs typeface="Carlito"/>
              </a:rPr>
              <a:t>customers.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0256" y="3305555"/>
            <a:ext cx="2400300" cy="725805"/>
          </a:xfrm>
          <a:prstGeom prst="rect">
            <a:avLst/>
          </a:prstGeom>
          <a:solidFill>
            <a:srgbClr val="4472C3"/>
          </a:solidFill>
        </p:spPr>
        <p:txBody>
          <a:bodyPr wrap="square" lIns="0" tIns="64769" rIns="0" bIns="0" rtlCol="0" vert="horz">
            <a:spAutoFit/>
          </a:bodyPr>
          <a:lstStyle/>
          <a:p>
            <a:pPr marL="630555" marR="598170" indent="-36830">
              <a:lnSpc>
                <a:spcPts val="2210"/>
              </a:lnSpc>
              <a:spcBef>
                <a:spcPts val="509"/>
              </a:spcBef>
            </a:pPr>
            <a:r>
              <a:rPr dirty="0" sz="1950" spc="1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950" spc="25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195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950" spc="-8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950" spc="-4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950" spc="2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95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950" spc="2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950" spc="-1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950">
                <a:solidFill>
                  <a:srgbClr val="FFFFFF"/>
                </a:solidFill>
                <a:latin typeface="Carlito"/>
                <a:cs typeface="Carlito"/>
              </a:rPr>
              <a:t>al  </a:t>
            </a:r>
            <a:r>
              <a:rPr dirty="0" sz="1950" spc="-5">
                <a:solidFill>
                  <a:srgbClr val="FFFFFF"/>
                </a:solidFill>
                <a:latin typeface="Carlito"/>
                <a:cs typeface="Carlito"/>
              </a:rPr>
              <a:t>Feasibility</a:t>
            </a:r>
            <a:r>
              <a:rPr dirty="0" sz="195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17207" y="4015740"/>
            <a:ext cx="2406396" cy="1990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18817" y="4064030"/>
            <a:ext cx="1904364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05"/>
              </a:spcBef>
              <a:buChar char="•"/>
              <a:tabLst>
                <a:tab pos="201930" algn="l"/>
              </a:tabLst>
            </a:pPr>
            <a:r>
              <a:rPr dirty="0" sz="1950" spc="-20">
                <a:latin typeface="Carlito"/>
                <a:cs typeface="Carlito"/>
              </a:rPr>
              <a:t>Very </a:t>
            </a:r>
            <a:r>
              <a:rPr dirty="0" sz="1950" spc="-10">
                <a:latin typeface="Carlito"/>
                <a:cs typeface="Carlito"/>
              </a:rPr>
              <a:t>easy </a:t>
            </a:r>
            <a:r>
              <a:rPr dirty="0" sz="1950" spc="-5">
                <a:latin typeface="Carlito"/>
                <a:cs typeface="Carlito"/>
              </a:rPr>
              <a:t>to</a:t>
            </a:r>
            <a:r>
              <a:rPr dirty="0" sz="1950" spc="-145">
                <a:latin typeface="Carlito"/>
                <a:cs typeface="Carlito"/>
              </a:rPr>
              <a:t> </a:t>
            </a:r>
            <a:r>
              <a:rPr dirty="0" sz="1950" spc="10">
                <a:latin typeface="Carlito"/>
                <a:cs typeface="Carlito"/>
              </a:rPr>
              <a:t>use.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9823" y="1583436"/>
            <a:ext cx="271780" cy="1437640"/>
          </a:xfrm>
          <a:custGeom>
            <a:avLst/>
            <a:gdLst/>
            <a:ahLst/>
            <a:cxnLst/>
            <a:rect l="l" t="t" r="r" b="b"/>
            <a:pathLst>
              <a:path w="271779" h="1437639">
                <a:moveTo>
                  <a:pt x="0" y="1437132"/>
                </a:moveTo>
                <a:lnTo>
                  <a:pt x="0" y="163068"/>
                </a:lnTo>
                <a:lnTo>
                  <a:pt x="271272" y="0"/>
                </a:lnTo>
                <a:lnTo>
                  <a:pt x="271272" y="1272539"/>
                </a:lnTo>
                <a:lnTo>
                  <a:pt x="0" y="1437132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8327" y="1586483"/>
            <a:ext cx="585470" cy="2044064"/>
            <a:chOff x="338327" y="1586483"/>
            <a:chExt cx="585470" cy="2044064"/>
          </a:xfrm>
        </p:grpSpPr>
        <p:sp>
          <p:nvSpPr>
            <p:cNvPr id="4" name="object 4"/>
            <p:cNvSpPr/>
            <p:nvPr/>
          </p:nvSpPr>
          <p:spPr>
            <a:xfrm>
              <a:off x="338327" y="1901951"/>
              <a:ext cx="585470" cy="1728470"/>
            </a:xfrm>
            <a:custGeom>
              <a:avLst/>
              <a:gdLst/>
              <a:ahLst/>
              <a:cxnLst/>
              <a:rect l="l" t="t" r="r" b="b"/>
              <a:pathLst>
                <a:path w="585469" h="1728470">
                  <a:moveTo>
                    <a:pt x="585216" y="1728216"/>
                  </a:moveTo>
                  <a:lnTo>
                    <a:pt x="0" y="1251204"/>
                  </a:lnTo>
                  <a:lnTo>
                    <a:pt x="0" y="0"/>
                  </a:lnTo>
                  <a:lnTo>
                    <a:pt x="585216" y="477012"/>
                  </a:lnTo>
                  <a:lnTo>
                    <a:pt x="585216" y="1728216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8327" y="1749551"/>
              <a:ext cx="334010" cy="1407160"/>
            </a:xfrm>
            <a:custGeom>
              <a:avLst/>
              <a:gdLst/>
              <a:ahLst/>
              <a:cxnLst/>
              <a:rect l="l" t="t" r="r" b="b"/>
              <a:pathLst>
                <a:path w="334009" h="1407160">
                  <a:moveTo>
                    <a:pt x="0" y="1406652"/>
                  </a:moveTo>
                  <a:lnTo>
                    <a:pt x="0" y="150876"/>
                  </a:lnTo>
                  <a:lnTo>
                    <a:pt x="333756" y="0"/>
                  </a:lnTo>
                  <a:lnTo>
                    <a:pt x="333756" y="1252727"/>
                  </a:lnTo>
                  <a:lnTo>
                    <a:pt x="0" y="1406652"/>
                  </a:lnTo>
                  <a:close/>
                </a:path>
              </a:pathLst>
            </a:custGeom>
            <a:solidFill>
              <a:srgbClr val="2F5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1875" y="1586483"/>
              <a:ext cx="140335" cy="1414780"/>
            </a:xfrm>
            <a:custGeom>
              <a:avLst/>
              <a:gdLst/>
              <a:ahLst/>
              <a:cxnLst/>
              <a:rect l="l" t="t" r="r" b="b"/>
              <a:pathLst>
                <a:path w="140334" h="1414780">
                  <a:moveTo>
                    <a:pt x="140208" y="1414272"/>
                  </a:moveTo>
                  <a:lnTo>
                    <a:pt x="0" y="1275588"/>
                  </a:lnTo>
                  <a:lnTo>
                    <a:pt x="0" y="0"/>
                  </a:lnTo>
                  <a:lnTo>
                    <a:pt x="140208" y="140207"/>
                  </a:lnTo>
                  <a:lnTo>
                    <a:pt x="140208" y="1414272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876" y="1583436"/>
            <a:ext cx="8999220" cy="1272540"/>
          </a:xfrm>
          <a:prstGeom prst="rect"/>
          <a:solidFill>
            <a:srgbClr val="4472C3"/>
          </a:solidFill>
        </p:spPr>
        <p:txBody>
          <a:bodyPr wrap="square" lIns="0" tIns="332105" rIns="0" bIns="0" rtlCol="0" vert="horz">
            <a:spAutoFit/>
          </a:bodyPr>
          <a:lstStyle/>
          <a:p>
            <a:pPr marL="659765">
              <a:lnSpc>
                <a:spcPct val="100000"/>
              </a:lnSpc>
              <a:spcBef>
                <a:spcPts val="2615"/>
              </a:spcBef>
            </a:pPr>
            <a:r>
              <a:rPr dirty="0" spc="-130"/>
              <a:t>Design: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76527" y="4029455"/>
            <a:ext cx="2071370" cy="1247140"/>
            <a:chOff x="1176527" y="4029455"/>
            <a:chExt cx="2071370" cy="1247140"/>
          </a:xfrm>
        </p:grpSpPr>
        <p:sp>
          <p:nvSpPr>
            <p:cNvPr id="9" name="object 9"/>
            <p:cNvSpPr/>
            <p:nvPr/>
          </p:nvSpPr>
          <p:spPr>
            <a:xfrm>
              <a:off x="1181099" y="4035551"/>
              <a:ext cx="2060575" cy="1236345"/>
            </a:xfrm>
            <a:custGeom>
              <a:avLst/>
              <a:gdLst/>
              <a:ahLst/>
              <a:cxnLst/>
              <a:rect l="l" t="t" r="r" b="b"/>
              <a:pathLst>
                <a:path w="2060575" h="1236345">
                  <a:moveTo>
                    <a:pt x="1937004" y="1235964"/>
                  </a:moveTo>
                  <a:lnTo>
                    <a:pt x="123443" y="1235964"/>
                  </a:lnTo>
                  <a:lnTo>
                    <a:pt x="76200" y="1226820"/>
                  </a:lnTo>
                  <a:lnTo>
                    <a:pt x="36575" y="1199388"/>
                  </a:lnTo>
                  <a:lnTo>
                    <a:pt x="10668" y="1161288"/>
                  </a:lnTo>
                  <a:lnTo>
                    <a:pt x="0" y="1112520"/>
                  </a:lnTo>
                  <a:lnTo>
                    <a:pt x="0" y="123443"/>
                  </a:lnTo>
                  <a:lnTo>
                    <a:pt x="10668" y="76199"/>
                  </a:lnTo>
                  <a:lnTo>
                    <a:pt x="36575" y="36575"/>
                  </a:lnTo>
                  <a:lnTo>
                    <a:pt x="76200" y="10668"/>
                  </a:lnTo>
                  <a:lnTo>
                    <a:pt x="123443" y="0"/>
                  </a:lnTo>
                  <a:lnTo>
                    <a:pt x="1937004" y="0"/>
                  </a:lnTo>
                  <a:lnTo>
                    <a:pt x="1985772" y="10668"/>
                  </a:lnTo>
                  <a:lnTo>
                    <a:pt x="2025396" y="36575"/>
                  </a:lnTo>
                  <a:lnTo>
                    <a:pt x="2051304" y="76199"/>
                  </a:lnTo>
                  <a:lnTo>
                    <a:pt x="2060448" y="123443"/>
                  </a:lnTo>
                  <a:lnTo>
                    <a:pt x="2060448" y="1112520"/>
                  </a:lnTo>
                  <a:lnTo>
                    <a:pt x="2051304" y="1161288"/>
                  </a:lnTo>
                  <a:lnTo>
                    <a:pt x="2025396" y="1199388"/>
                  </a:lnTo>
                  <a:lnTo>
                    <a:pt x="1985772" y="1226820"/>
                  </a:lnTo>
                  <a:lnTo>
                    <a:pt x="1937004" y="123596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76528" y="4029455"/>
              <a:ext cx="2071370" cy="1247140"/>
            </a:xfrm>
            <a:custGeom>
              <a:avLst/>
              <a:gdLst/>
              <a:ahLst/>
              <a:cxnLst/>
              <a:rect l="l" t="t" r="r" b="b"/>
              <a:pathLst>
                <a:path w="2071370" h="1247139">
                  <a:moveTo>
                    <a:pt x="2071116" y="129540"/>
                  </a:moveTo>
                  <a:lnTo>
                    <a:pt x="2068068" y="103632"/>
                  </a:lnTo>
                  <a:lnTo>
                    <a:pt x="2066544" y="92964"/>
                  </a:lnTo>
                  <a:lnTo>
                    <a:pt x="2065020" y="91440"/>
                  </a:lnTo>
                  <a:lnTo>
                    <a:pt x="2061972" y="82296"/>
                  </a:lnTo>
                  <a:lnTo>
                    <a:pt x="2060448" y="79248"/>
                  </a:lnTo>
                  <a:lnTo>
                    <a:pt x="2060448" y="129540"/>
                  </a:lnTo>
                  <a:lnTo>
                    <a:pt x="2060448" y="1118616"/>
                  </a:lnTo>
                  <a:lnTo>
                    <a:pt x="2058924" y="1130808"/>
                  </a:lnTo>
                  <a:lnTo>
                    <a:pt x="2058924" y="1129284"/>
                  </a:lnTo>
                  <a:lnTo>
                    <a:pt x="2057400" y="1143000"/>
                  </a:lnTo>
                  <a:lnTo>
                    <a:pt x="2057387" y="1141476"/>
                  </a:lnTo>
                  <a:lnTo>
                    <a:pt x="2054339" y="1153668"/>
                  </a:lnTo>
                  <a:lnTo>
                    <a:pt x="2051291" y="1164336"/>
                  </a:lnTo>
                  <a:lnTo>
                    <a:pt x="2045195" y="1175004"/>
                  </a:lnTo>
                  <a:lnTo>
                    <a:pt x="2039099" y="1184148"/>
                  </a:lnTo>
                  <a:lnTo>
                    <a:pt x="2040623" y="1184148"/>
                  </a:lnTo>
                  <a:lnTo>
                    <a:pt x="2025383" y="1202436"/>
                  </a:lnTo>
                  <a:lnTo>
                    <a:pt x="2016239" y="1210056"/>
                  </a:lnTo>
                  <a:lnTo>
                    <a:pt x="2017763" y="1210056"/>
                  </a:lnTo>
                  <a:lnTo>
                    <a:pt x="2007095" y="1216152"/>
                  </a:lnTo>
                  <a:lnTo>
                    <a:pt x="2008619" y="1216152"/>
                  </a:lnTo>
                  <a:lnTo>
                    <a:pt x="1997951" y="1222248"/>
                  </a:lnTo>
                  <a:lnTo>
                    <a:pt x="1976615" y="1231392"/>
                  </a:lnTo>
                  <a:lnTo>
                    <a:pt x="1965947" y="1234440"/>
                  </a:lnTo>
                  <a:lnTo>
                    <a:pt x="1953755" y="1235964"/>
                  </a:lnTo>
                  <a:lnTo>
                    <a:pt x="115824" y="1235964"/>
                  </a:lnTo>
                  <a:lnTo>
                    <a:pt x="103632" y="1234440"/>
                  </a:lnTo>
                  <a:lnTo>
                    <a:pt x="105156" y="1234440"/>
                  </a:lnTo>
                  <a:lnTo>
                    <a:pt x="92964" y="1231392"/>
                  </a:lnTo>
                  <a:lnTo>
                    <a:pt x="53340" y="1210056"/>
                  </a:lnTo>
                  <a:lnTo>
                    <a:pt x="24384" y="1175004"/>
                  </a:lnTo>
                  <a:lnTo>
                    <a:pt x="15240" y="1153668"/>
                  </a:lnTo>
                  <a:lnTo>
                    <a:pt x="13716" y="1143000"/>
                  </a:lnTo>
                  <a:lnTo>
                    <a:pt x="12192" y="1141476"/>
                  </a:lnTo>
                  <a:lnTo>
                    <a:pt x="12192" y="1130808"/>
                  </a:lnTo>
                  <a:lnTo>
                    <a:pt x="10668" y="1129284"/>
                  </a:lnTo>
                  <a:lnTo>
                    <a:pt x="10668" y="1130808"/>
                  </a:lnTo>
                  <a:lnTo>
                    <a:pt x="9144" y="1118616"/>
                  </a:lnTo>
                  <a:lnTo>
                    <a:pt x="9144" y="129540"/>
                  </a:lnTo>
                  <a:lnTo>
                    <a:pt x="12192" y="105156"/>
                  </a:lnTo>
                  <a:lnTo>
                    <a:pt x="15240" y="92964"/>
                  </a:lnTo>
                  <a:lnTo>
                    <a:pt x="15240" y="94488"/>
                  </a:lnTo>
                  <a:lnTo>
                    <a:pt x="16764" y="92964"/>
                  </a:lnTo>
                  <a:lnTo>
                    <a:pt x="19812" y="82296"/>
                  </a:lnTo>
                  <a:lnTo>
                    <a:pt x="19812" y="83820"/>
                  </a:lnTo>
                  <a:lnTo>
                    <a:pt x="21336" y="82296"/>
                  </a:lnTo>
                  <a:lnTo>
                    <a:pt x="36576" y="53340"/>
                  </a:lnTo>
                  <a:lnTo>
                    <a:pt x="71628" y="24384"/>
                  </a:lnTo>
                  <a:lnTo>
                    <a:pt x="92964" y="15240"/>
                  </a:lnTo>
                  <a:lnTo>
                    <a:pt x="92964" y="16764"/>
                  </a:lnTo>
                  <a:lnTo>
                    <a:pt x="99047" y="15240"/>
                  </a:lnTo>
                  <a:lnTo>
                    <a:pt x="105156" y="13716"/>
                  </a:lnTo>
                  <a:lnTo>
                    <a:pt x="103632" y="13716"/>
                  </a:lnTo>
                  <a:lnTo>
                    <a:pt x="115824" y="10668"/>
                  </a:lnTo>
                  <a:lnTo>
                    <a:pt x="1953768" y="10668"/>
                  </a:lnTo>
                  <a:lnTo>
                    <a:pt x="1965960" y="13716"/>
                  </a:lnTo>
                  <a:lnTo>
                    <a:pt x="1976628" y="16764"/>
                  </a:lnTo>
                  <a:lnTo>
                    <a:pt x="1976628" y="15240"/>
                  </a:lnTo>
                  <a:lnTo>
                    <a:pt x="1997964" y="24384"/>
                  </a:lnTo>
                  <a:lnTo>
                    <a:pt x="2008632" y="30480"/>
                  </a:lnTo>
                  <a:lnTo>
                    <a:pt x="2007108" y="30480"/>
                  </a:lnTo>
                  <a:lnTo>
                    <a:pt x="2017776" y="38100"/>
                  </a:lnTo>
                  <a:lnTo>
                    <a:pt x="2016252" y="38100"/>
                  </a:lnTo>
                  <a:lnTo>
                    <a:pt x="2025396" y="45720"/>
                  </a:lnTo>
                  <a:lnTo>
                    <a:pt x="2033016" y="53340"/>
                  </a:lnTo>
                  <a:lnTo>
                    <a:pt x="2040636" y="62484"/>
                  </a:lnTo>
                  <a:lnTo>
                    <a:pt x="2039112" y="62484"/>
                  </a:lnTo>
                  <a:lnTo>
                    <a:pt x="2051304" y="83820"/>
                  </a:lnTo>
                  <a:lnTo>
                    <a:pt x="2051304" y="82296"/>
                  </a:lnTo>
                  <a:lnTo>
                    <a:pt x="2054352" y="94488"/>
                  </a:lnTo>
                  <a:lnTo>
                    <a:pt x="2054352" y="92964"/>
                  </a:lnTo>
                  <a:lnTo>
                    <a:pt x="2057400" y="105156"/>
                  </a:lnTo>
                  <a:lnTo>
                    <a:pt x="2060448" y="129540"/>
                  </a:lnTo>
                  <a:lnTo>
                    <a:pt x="2060448" y="79248"/>
                  </a:lnTo>
                  <a:lnTo>
                    <a:pt x="2054352" y="67056"/>
                  </a:lnTo>
                  <a:lnTo>
                    <a:pt x="2023872" y="28956"/>
                  </a:lnTo>
                  <a:lnTo>
                    <a:pt x="2013204" y="22860"/>
                  </a:lnTo>
                  <a:lnTo>
                    <a:pt x="2002536" y="15240"/>
                  </a:lnTo>
                  <a:lnTo>
                    <a:pt x="1991868" y="10668"/>
                  </a:lnTo>
                  <a:lnTo>
                    <a:pt x="1979676" y="6096"/>
                  </a:lnTo>
                  <a:lnTo>
                    <a:pt x="1967484" y="3048"/>
                  </a:lnTo>
                  <a:lnTo>
                    <a:pt x="1941576" y="0"/>
                  </a:lnTo>
                  <a:lnTo>
                    <a:pt x="128016" y="0"/>
                  </a:lnTo>
                  <a:lnTo>
                    <a:pt x="89916" y="6096"/>
                  </a:lnTo>
                  <a:lnTo>
                    <a:pt x="56388" y="22860"/>
                  </a:lnTo>
                  <a:lnTo>
                    <a:pt x="45720" y="28956"/>
                  </a:lnTo>
                  <a:lnTo>
                    <a:pt x="15240" y="67056"/>
                  </a:lnTo>
                  <a:lnTo>
                    <a:pt x="0" y="115824"/>
                  </a:lnTo>
                  <a:lnTo>
                    <a:pt x="0" y="1130808"/>
                  </a:lnTo>
                  <a:lnTo>
                    <a:pt x="4572" y="1156716"/>
                  </a:lnTo>
                  <a:lnTo>
                    <a:pt x="28956" y="1200912"/>
                  </a:lnTo>
                  <a:lnTo>
                    <a:pt x="77724" y="1237488"/>
                  </a:lnTo>
                  <a:lnTo>
                    <a:pt x="89916" y="1240536"/>
                  </a:lnTo>
                  <a:lnTo>
                    <a:pt x="102108" y="1245108"/>
                  </a:lnTo>
                  <a:lnTo>
                    <a:pt x="115824" y="1246632"/>
                  </a:lnTo>
                  <a:lnTo>
                    <a:pt x="1955292" y="1246632"/>
                  </a:lnTo>
                  <a:lnTo>
                    <a:pt x="1967484" y="1245108"/>
                  </a:lnTo>
                  <a:lnTo>
                    <a:pt x="1979676" y="1240536"/>
                  </a:lnTo>
                  <a:lnTo>
                    <a:pt x="1991868" y="1237488"/>
                  </a:lnTo>
                  <a:lnTo>
                    <a:pt x="1994916" y="1235964"/>
                  </a:lnTo>
                  <a:lnTo>
                    <a:pt x="2013191" y="1225296"/>
                  </a:lnTo>
                  <a:lnTo>
                    <a:pt x="2048243" y="1190244"/>
                  </a:lnTo>
                  <a:lnTo>
                    <a:pt x="2068055" y="1144524"/>
                  </a:lnTo>
                  <a:lnTo>
                    <a:pt x="2069579" y="1143000"/>
                  </a:lnTo>
                  <a:lnTo>
                    <a:pt x="2069592" y="1130808"/>
                  </a:lnTo>
                  <a:lnTo>
                    <a:pt x="2071116" y="1118616"/>
                  </a:lnTo>
                  <a:lnTo>
                    <a:pt x="2071116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82653" y="4132552"/>
            <a:ext cx="1863089" cy="9639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 marL="12700" marR="5080" indent="-1270">
              <a:lnSpc>
                <a:spcPts val="1800"/>
              </a:lnSpc>
              <a:spcBef>
                <a:spcPts val="315"/>
              </a:spcBef>
            </a:pPr>
            <a:r>
              <a:rPr dirty="0" sz="1650" spc="-10">
                <a:solidFill>
                  <a:srgbClr val="FFFFFF"/>
                </a:solidFill>
                <a:latin typeface="Carlito"/>
                <a:cs typeface="Carlito"/>
              </a:rPr>
              <a:t>Determining </a:t>
            </a:r>
            <a:r>
              <a:rPr dirty="0" sz="1650" spc="-5">
                <a:solidFill>
                  <a:srgbClr val="FFFFFF"/>
                </a:solidFill>
                <a:latin typeface="Carlito"/>
                <a:cs typeface="Carlito"/>
              </a:rPr>
              <a:t>and  finalizing </a:t>
            </a:r>
            <a:r>
              <a:rPr dirty="0" sz="1650" spc="-10">
                <a:solidFill>
                  <a:srgbClr val="FFFFFF"/>
                </a:solidFill>
                <a:latin typeface="Carlito"/>
                <a:cs typeface="Carlito"/>
              </a:rPr>
              <a:t>graphical  </a:t>
            </a:r>
            <a:r>
              <a:rPr dirty="0" sz="1650">
                <a:solidFill>
                  <a:srgbClr val="FFFFFF"/>
                </a:solidFill>
                <a:latin typeface="Carlito"/>
                <a:cs typeface="Carlito"/>
              </a:rPr>
              <a:t>theme of</a:t>
            </a:r>
            <a:r>
              <a:rPr dirty="0" sz="165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50" spc="10">
                <a:solidFill>
                  <a:srgbClr val="FFFFFF"/>
                </a:solidFill>
                <a:latin typeface="Carlito"/>
                <a:cs typeface="Carlito"/>
              </a:rPr>
              <a:t>websiteand  </a:t>
            </a:r>
            <a:r>
              <a:rPr dirty="0" sz="165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dirty="0" sz="165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Carlito"/>
                <a:cs typeface="Carlito"/>
              </a:rPr>
              <a:t>applications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2903" y="4398264"/>
            <a:ext cx="437515" cy="510540"/>
          </a:xfrm>
          <a:custGeom>
            <a:avLst/>
            <a:gdLst/>
            <a:ahLst/>
            <a:cxnLst/>
            <a:rect l="l" t="t" r="r" b="b"/>
            <a:pathLst>
              <a:path w="437514" h="510539">
                <a:moveTo>
                  <a:pt x="217932" y="510539"/>
                </a:moveTo>
                <a:lnTo>
                  <a:pt x="217932" y="408431"/>
                </a:lnTo>
                <a:lnTo>
                  <a:pt x="0" y="408431"/>
                </a:lnTo>
                <a:lnTo>
                  <a:pt x="0" y="102107"/>
                </a:lnTo>
                <a:lnTo>
                  <a:pt x="217932" y="102107"/>
                </a:lnTo>
                <a:lnTo>
                  <a:pt x="217932" y="0"/>
                </a:lnTo>
                <a:lnTo>
                  <a:pt x="437388" y="254507"/>
                </a:lnTo>
                <a:lnTo>
                  <a:pt x="217932" y="510539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4061459" y="4029455"/>
            <a:ext cx="2071370" cy="1247140"/>
            <a:chOff x="4061459" y="4029455"/>
            <a:chExt cx="2071370" cy="1247140"/>
          </a:xfrm>
        </p:grpSpPr>
        <p:sp>
          <p:nvSpPr>
            <p:cNvPr id="14" name="object 14"/>
            <p:cNvSpPr/>
            <p:nvPr/>
          </p:nvSpPr>
          <p:spPr>
            <a:xfrm>
              <a:off x="4066031" y="4035551"/>
              <a:ext cx="2060575" cy="1236345"/>
            </a:xfrm>
            <a:custGeom>
              <a:avLst/>
              <a:gdLst/>
              <a:ahLst/>
              <a:cxnLst/>
              <a:rect l="l" t="t" r="r" b="b"/>
              <a:pathLst>
                <a:path w="2060575" h="1236345">
                  <a:moveTo>
                    <a:pt x="1937004" y="1235964"/>
                  </a:moveTo>
                  <a:lnTo>
                    <a:pt x="123444" y="1235964"/>
                  </a:lnTo>
                  <a:lnTo>
                    <a:pt x="76200" y="1226820"/>
                  </a:lnTo>
                  <a:lnTo>
                    <a:pt x="36576" y="1199388"/>
                  </a:lnTo>
                  <a:lnTo>
                    <a:pt x="10668" y="1161288"/>
                  </a:lnTo>
                  <a:lnTo>
                    <a:pt x="0" y="1112520"/>
                  </a:lnTo>
                  <a:lnTo>
                    <a:pt x="0" y="123443"/>
                  </a:lnTo>
                  <a:lnTo>
                    <a:pt x="10668" y="76199"/>
                  </a:lnTo>
                  <a:lnTo>
                    <a:pt x="36576" y="36575"/>
                  </a:lnTo>
                  <a:lnTo>
                    <a:pt x="76200" y="10668"/>
                  </a:lnTo>
                  <a:lnTo>
                    <a:pt x="123444" y="0"/>
                  </a:lnTo>
                  <a:lnTo>
                    <a:pt x="1937004" y="0"/>
                  </a:lnTo>
                  <a:lnTo>
                    <a:pt x="1985772" y="10668"/>
                  </a:lnTo>
                  <a:lnTo>
                    <a:pt x="2025396" y="36575"/>
                  </a:lnTo>
                  <a:lnTo>
                    <a:pt x="2051304" y="76199"/>
                  </a:lnTo>
                  <a:lnTo>
                    <a:pt x="2060448" y="123443"/>
                  </a:lnTo>
                  <a:lnTo>
                    <a:pt x="2060448" y="1112520"/>
                  </a:lnTo>
                  <a:lnTo>
                    <a:pt x="2051304" y="1161288"/>
                  </a:lnTo>
                  <a:lnTo>
                    <a:pt x="2025396" y="1199388"/>
                  </a:lnTo>
                  <a:lnTo>
                    <a:pt x="1985772" y="1226820"/>
                  </a:lnTo>
                  <a:lnTo>
                    <a:pt x="1937004" y="1235964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61460" y="4029455"/>
              <a:ext cx="2071370" cy="1247140"/>
            </a:xfrm>
            <a:custGeom>
              <a:avLst/>
              <a:gdLst/>
              <a:ahLst/>
              <a:cxnLst/>
              <a:rect l="l" t="t" r="r" b="b"/>
              <a:pathLst>
                <a:path w="2071370" h="1247139">
                  <a:moveTo>
                    <a:pt x="2071116" y="129540"/>
                  </a:moveTo>
                  <a:lnTo>
                    <a:pt x="2068068" y="103632"/>
                  </a:lnTo>
                  <a:lnTo>
                    <a:pt x="2066544" y="92964"/>
                  </a:lnTo>
                  <a:lnTo>
                    <a:pt x="2065020" y="91440"/>
                  </a:lnTo>
                  <a:lnTo>
                    <a:pt x="2063496" y="83820"/>
                  </a:lnTo>
                  <a:lnTo>
                    <a:pt x="2060448" y="79248"/>
                  </a:lnTo>
                  <a:lnTo>
                    <a:pt x="2060448" y="129540"/>
                  </a:lnTo>
                  <a:lnTo>
                    <a:pt x="2060448" y="1118616"/>
                  </a:lnTo>
                  <a:lnTo>
                    <a:pt x="2058924" y="1130808"/>
                  </a:lnTo>
                  <a:lnTo>
                    <a:pt x="2058911" y="1129284"/>
                  </a:lnTo>
                  <a:lnTo>
                    <a:pt x="2057400" y="1143000"/>
                  </a:lnTo>
                  <a:lnTo>
                    <a:pt x="2057400" y="1141476"/>
                  </a:lnTo>
                  <a:lnTo>
                    <a:pt x="2054352" y="1153668"/>
                  </a:lnTo>
                  <a:lnTo>
                    <a:pt x="2049780" y="1164336"/>
                  </a:lnTo>
                  <a:lnTo>
                    <a:pt x="2051304" y="1164336"/>
                  </a:lnTo>
                  <a:lnTo>
                    <a:pt x="2045208" y="1175004"/>
                  </a:lnTo>
                  <a:lnTo>
                    <a:pt x="2033016" y="1193292"/>
                  </a:lnTo>
                  <a:lnTo>
                    <a:pt x="2025396" y="1202436"/>
                  </a:lnTo>
                  <a:lnTo>
                    <a:pt x="2016252" y="1210056"/>
                  </a:lnTo>
                  <a:lnTo>
                    <a:pt x="2017776" y="1210056"/>
                  </a:lnTo>
                  <a:lnTo>
                    <a:pt x="2007108" y="1216152"/>
                  </a:lnTo>
                  <a:lnTo>
                    <a:pt x="2008632" y="1216152"/>
                  </a:lnTo>
                  <a:lnTo>
                    <a:pt x="1997964" y="1222248"/>
                  </a:lnTo>
                  <a:lnTo>
                    <a:pt x="1976628" y="1231392"/>
                  </a:lnTo>
                  <a:lnTo>
                    <a:pt x="1964436" y="1234440"/>
                  </a:lnTo>
                  <a:lnTo>
                    <a:pt x="1965960" y="1234440"/>
                  </a:lnTo>
                  <a:lnTo>
                    <a:pt x="1953768" y="1235964"/>
                  </a:lnTo>
                  <a:lnTo>
                    <a:pt x="115824" y="1235964"/>
                  </a:lnTo>
                  <a:lnTo>
                    <a:pt x="103632" y="1234440"/>
                  </a:lnTo>
                  <a:lnTo>
                    <a:pt x="105156" y="1234440"/>
                  </a:lnTo>
                  <a:lnTo>
                    <a:pt x="92964" y="1231392"/>
                  </a:lnTo>
                  <a:lnTo>
                    <a:pt x="53340" y="1210056"/>
                  </a:lnTo>
                  <a:lnTo>
                    <a:pt x="24384" y="1175004"/>
                  </a:lnTo>
                  <a:lnTo>
                    <a:pt x="18288" y="1164336"/>
                  </a:lnTo>
                  <a:lnTo>
                    <a:pt x="19812" y="1164336"/>
                  </a:lnTo>
                  <a:lnTo>
                    <a:pt x="15240" y="1153668"/>
                  </a:lnTo>
                  <a:lnTo>
                    <a:pt x="13716" y="1143000"/>
                  </a:lnTo>
                  <a:lnTo>
                    <a:pt x="12192" y="1141476"/>
                  </a:lnTo>
                  <a:lnTo>
                    <a:pt x="12192" y="1130808"/>
                  </a:lnTo>
                  <a:lnTo>
                    <a:pt x="10668" y="1129284"/>
                  </a:lnTo>
                  <a:lnTo>
                    <a:pt x="10668" y="1130808"/>
                  </a:lnTo>
                  <a:lnTo>
                    <a:pt x="9144" y="1118616"/>
                  </a:lnTo>
                  <a:lnTo>
                    <a:pt x="9144" y="129540"/>
                  </a:lnTo>
                  <a:lnTo>
                    <a:pt x="12192" y="105156"/>
                  </a:lnTo>
                  <a:lnTo>
                    <a:pt x="15240" y="92964"/>
                  </a:lnTo>
                  <a:lnTo>
                    <a:pt x="15240" y="94488"/>
                  </a:lnTo>
                  <a:lnTo>
                    <a:pt x="16764" y="92964"/>
                  </a:lnTo>
                  <a:lnTo>
                    <a:pt x="19812" y="83820"/>
                  </a:lnTo>
                  <a:lnTo>
                    <a:pt x="19812" y="82296"/>
                  </a:lnTo>
                  <a:lnTo>
                    <a:pt x="18288" y="83820"/>
                  </a:lnTo>
                  <a:lnTo>
                    <a:pt x="36576" y="53340"/>
                  </a:lnTo>
                  <a:lnTo>
                    <a:pt x="71628" y="24384"/>
                  </a:lnTo>
                  <a:lnTo>
                    <a:pt x="92964" y="15240"/>
                  </a:lnTo>
                  <a:lnTo>
                    <a:pt x="92964" y="16764"/>
                  </a:lnTo>
                  <a:lnTo>
                    <a:pt x="99060" y="15240"/>
                  </a:lnTo>
                  <a:lnTo>
                    <a:pt x="105156" y="13716"/>
                  </a:lnTo>
                  <a:lnTo>
                    <a:pt x="103632" y="13716"/>
                  </a:lnTo>
                  <a:lnTo>
                    <a:pt x="115824" y="10668"/>
                  </a:lnTo>
                  <a:lnTo>
                    <a:pt x="1953755" y="10668"/>
                  </a:lnTo>
                  <a:lnTo>
                    <a:pt x="1965947" y="13716"/>
                  </a:lnTo>
                  <a:lnTo>
                    <a:pt x="1964423" y="13716"/>
                  </a:lnTo>
                  <a:lnTo>
                    <a:pt x="1976615" y="16764"/>
                  </a:lnTo>
                  <a:lnTo>
                    <a:pt x="1976615" y="15240"/>
                  </a:lnTo>
                  <a:lnTo>
                    <a:pt x="1997964" y="24384"/>
                  </a:lnTo>
                  <a:lnTo>
                    <a:pt x="2008632" y="30480"/>
                  </a:lnTo>
                  <a:lnTo>
                    <a:pt x="2007108" y="30480"/>
                  </a:lnTo>
                  <a:lnTo>
                    <a:pt x="2017776" y="38100"/>
                  </a:lnTo>
                  <a:lnTo>
                    <a:pt x="2016252" y="38100"/>
                  </a:lnTo>
                  <a:lnTo>
                    <a:pt x="2025396" y="45720"/>
                  </a:lnTo>
                  <a:lnTo>
                    <a:pt x="2033016" y="53340"/>
                  </a:lnTo>
                  <a:lnTo>
                    <a:pt x="2039112" y="62484"/>
                  </a:lnTo>
                  <a:lnTo>
                    <a:pt x="2051304" y="83820"/>
                  </a:lnTo>
                  <a:lnTo>
                    <a:pt x="2049780" y="82296"/>
                  </a:lnTo>
                  <a:lnTo>
                    <a:pt x="2054352" y="94488"/>
                  </a:lnTo>
                  <a:lnTo>
                    <a:pt x="2054352" y="92964"/>
                  </a:lnTo>
                  <a:lnTo>
                    <a:pt x="2057400" y="105156"/>
                  </a:lnTo>
                  <a:lnTo>
                    <a:pt x="2060448" y="129540"/>
                  </a:lnTo>
                  <a:lnTo>
                    <a:pt x="2060448" y="79248"/>
                  </a:lnTo>
                  <a:lnTo>
                    <a:pt x="2033016" y="38100"/>
                  </a:lnTo>
                  <a:lnTo>
                    <a:pt x="2013204" y="22860"/>
                  </a:lnTo>
                  <a:lnTo>
                    <a:pt x="2002536" y="15240"/>
                  </a:lnTo>
                  <a:lnTo>
                    <a:pt x="1991855" y="10668"/>
                  </a:lnTo>
                  <a:lnTo>
                    <a:pt x="1979676" y="6096"/>
                  </a:lnTo>
                  <a:lnTo>
                    <a:pt x="1967484" y="3048"/>
                  </a:lnTo>
                  <a:lnTo>
                    <a:pt x="1941576" y="0"/>
                  </a:lnTo>
                  <a:lnTo>
                    <a:pt x="128016" y="0"/>
                  </a:lnTo>
                  <a:lnTo>
                    <a:pt x="114300" y="1524"/>
                  </a:lnTo>
                  <a:lnTo>
                    <a:pt x="67056" y="15240"/>
                  </a:lnTo>
                  <a:lnTo>
                    <a:pt x="56388" y="22860"/>
                  </a:lnTo>
                  <a:lnTo>
                    <a:pt x="45720" y="28956"/>
                  </a:lnTo>
                  <a:lnTo>
                    <a:pt x="15240" y="67056"/>
                  </a:lnTo>
                  <a:lnTo>
                    <a:pt x="0" y="115824"/>
                  </a:lnTo>
                  <a:lnTo>
                    <a:pt x="0" y="1130808"/>
                  </a:lnTo>
                  <a:lnTo>
                    <a:pt x="4572" y="1156716"/>
                  </a:lnTo>
                  <a:lnTo>
                    <a:pt x="28956" y="1200912"/>
                  </a:lnTo>
                  <a:lnTo>
                    <a:pt x="77724" y="1237488"/>
                  </a:lnTo>
                  <a:lnTo>
                    <a:pt x="89916" y="1240536"/>
                  </a:lnTo>
                  <a:lnTo>
                    <a:pt x="102108" y="1245108"/>
                  </a:lnTo>
                  <a:lnTo>
                    <a:pt x="114300" y="1246632"/>
                  </a:lnTo>
                  <a:lnTo>
                    <a:pt x="1955292" y="1246632"/>
                  </a:lnTo>
                  <a:lnTo>
                    <a:pt x="1967484" y="1245108"/>
                  </a:lnTo>
                  <a:lnTo>
                    <a:pt x="1979676" y="1240536"/>
                  </a:lnTo>
                  <a:lnTo>
                    <a:pt x="1991868" y="1237488"/>
                  </a:lnTo>
                  <a:lnTo>
                    <a:pt x="1994916" y="1235964"/>
                  </a:lnTo>
                  <a:lnTo>
                    <a:pt x="2013204" y="1225296"/>
                  </a:lnTo>
                  <a:lnTo>
                    <a:pt x="2048256" y="1190244"/>
                  </a:lnTo>
                  <a:lnTo>
                    <a:pt x="2069592" y="1143000"/>
                  </a:lnTo>
                  <a:lnTo>
                    <a:pt x="2069579" y="1130808"/>
                  </a:lnTo>
                  <a:lnTo>
                    <a:pt x="2071116" y="1118616"/>
                  </a:lnTo>
                  <a:lnTo>
                    <a:pt x="2071116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181331" y="4362684"/>
            <a:ext cx="1800860" cy="5067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635635" marR="5080" indent="-623570">
              <a:lnSpc>
                <a:spcPts val="1800"/>
              </a:lnSpc>
              <a:spcBef>
                <a:spcPts val="315"/>
              </a:spcBef>
            </a:pPr>
            <a:r>
              <a:rPr dirty="0" sz="1650" spc="-20">
                <a:solidFill>
                  <a:srgbClr val="FFFFFF"/>
                </a:solidFill>
                <a:latin typeface="Carlito"/>
                <a:cs typeface="Carlito"/>
              </a:rPr>
              <a:t>Layout </a:t>
            </a:r>
            <a:r>
              <a:rPr dirty="0" sz="1650" spc="-5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1650" spc="-1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Carlito"/>
                <a:cs typeface="Carlito"/>
              </a:rPr>
              <a:t>structural  </a:t>
            </a:r>
            <a:r>
              <a:rPr dirty="0" sz="1650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07835" y="4398264"/>
            <a:ext cx="437515" cy="510540"/>
          </a:xfrm>
          <a:custGeom>
            <a:avLst/>
            <a:gdLst/>
            <a:ahLst/>
            <a:cxnLst/>
            <a:rect l="l" t="t" r="r" b="b"/>
            <a:pathLst>
              <a:path w="437515" h="510539">
                <a:moveTo>
                  <a:pt x="217932" y="510539"/>
                </a:moveTo>
                <a:lnTo>
                  <a:pt x="217932" y="408431"/>
                </a:lnTo>
                <a:lnTo>
                  <a:pt x="0" y="408431"/>
                </a:lnTo>
                <a:lnTo>
                  <a:pt x="0" y="102107"/>
                </a:lnTo>
                <a:lnTo>
                  <a:pt x="217932" y="102107"/>
                </a:lnTo>
                <a:lnTo>
                  <a:pt x="217932" y="0"/>
                </a:lnTo>
                <a:lnTo>
                  <a:pt x="437388" y="254507"/>
                </a:lnTo>
                <a:lnTo>
                  <a:pt x="217932" y="51053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6944868" y="4029455"/>
            <a:ext cx="2071370" cy="1247140"/>
            <a:chOff x="6944868" y="4029455"/>
            <a:chExt cx="2071370" cy="1247140"/>
          </a:xfrm>
        </p:grpSpPr>
        <p:sp>
          <p:nvSpPr>
            <p:cNvPr id="19" name="object 19"/>
            <p:cNvSpPr/>
            <p:nvPr/>
          </p:nvSpPr>
          <p:spPr>
            <a:xfrm>
              <a:off x="6950964" y="4035551"/>
              <a:ext cx="2060575" cy="1236345"/>
            </a:xfrm>
            <a:custGeom>
              <a:avLst/>
              <a:gdLst/>
              <a:ahLst/>
              <a:cxnLst/>
              <a:rect l="l" t="t" r="r" b="b"/>
              <a:pathLst>
                <a:path w="2060575" h="1236345">
                  <a:moveTo>
                    <a:pt x="1937003" y="1235964"/>
                  </a:moveTo>
                  <a:lnTo>
                    <a:pt x="123443" y="1235964"/>
                  </a:lnTo>
                  <a:lnTo>
                    <a:pt x="76199" y="1226820"/>
                  </a:lnTo>
                  <a:lnTo>
                    <a:pt x="36575" y="1199388"/>
                  </a:lnTo>
                  <a:lnTo>
                    <a:pt x="10667" y="1161288"/>
                  </a:lnTo>
                  <a:lnTo>
                    <a:pt x="0" y="1112520"/>
                  </a:lnTo>
                  <a:lnTo>
                    <a:pt x="0" y="123443"/>
                  </a:lnTo>
                  <a:lnTo>
                    <a:pt x="10667" y="76199"/>
                  </a:lnTo>
                  <a:lnTo>
                    <a:pt x="36575" y="36575"/>
                  </a:lnTo>
                  <a:lnTo>
                    <a:pt x="76199" y="10668"/>
                  </a:lnTo>
                  <a:lnTo>
                    <a:pt x="123443" y="0"/>
                  </a:lnTo>
                  <a:lnTo>
                    <a:pt x="1937003" y="0"/>
                  </a:lnTo>
                  <a:lnTo>
                    <a:pt x="1985771" y="10668"/>
                  </a:lnTo>
                  <a:lnTo>
                    <a:pt x="2025395" y="36575"/>
                  </a:lnTo>
                  <a:lnTo>
                    <a:pt x="2051303" y="76199"/>
                  </a:lnTo>
                  <a:lnTo>
                    <a:pt x="2060447" y="123443"/>
                  </a:lnTo>
                  <a:lnTo>
                    <a:pt x="2060447" y="1112520"/>
                  </a:lnTo>
                  <a:lnTo>
                    <a:pt x="2051303" y="1161288"/>
                  </a:lnTo>
                  <a:lnTo>
                    <a:pt x="2025395" y="1199388"/>
                  </a:lnTo>
                  <a:lnTo>
                    <a:pt x="1985771" y="1226820"/>
                  </a:lnTo>
                  <a:lnTo>
                    <a:pt x="1937003" y="123596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44868" y="4029455"/>
              <a:ext cx="2071370" cy="1247140"/>
            </a:xfrm>
            <a:custGeom>
              <a:avLst/>
              <a:gdLst/>
              <a:ahLst/>
              <a:cxnLst/>
              <a:rect l="l" t="t" r="r" b="b"/>
              <a:pathLst>
                <a:path w="2071370" h="1247139">
                  <a:moveTo>
                    <a:pt x="2071116" y="115824"/>
                  </a:moveTo>
                  <a:lnTo>
                    <a:pt x="2069592" y="103632"/>
                  </a:lnTo>
                  <a:lnTo>
                    <a:pt x="2068068" y="92964"/>
                  </a:lnTo>
                  <a:lnTo>
                    <a:pt x="2066544" y="91440"/>
                  </a:lnTo>
                  <a:lnTo>
                    <a:pt x="2065020" y="83820"/>
                  </a:lnTo>
                  <a:lnTo>
                    <a:pt x="2061972" y="79273"/>
                  </a:lnTo>
                  <a:lnTo>
                    <a:pt x="2061972" y="129540"/>
                  </a:lnTo>
                  <a:lnTo>
                    <a:pt x="2061972" y="1118616"/>
                  </a:lnTo>
                  <a:lnTo>
                    <a:pt x="2060448" y="1130808"/>
                  </a:lnTo>
                  <a:lnTo>
                    <a:pt x="2060448" y="1129284"/>
                  </a:lnTo>
                  <a:lnTo>
                    <a:pt x="2058924" y="1143000"/>
                  </a:lnTo>
                  <a:lnTo>
                    <a:pt x="2058924" y="1141476"/>
                  </a:lnTo>
                  <a:lnTo>
                    <a:pt x="2055876" y="1153668"/>
                  </a:lnTo>
                  <a:lnTo>
                    <a:pt x="2051304" y="1164336"/>
                  </a:lnTo>
                  <a:lnTo>
                    <a:pt x="2052828" y="1164336"/>
                  </a:lnTo>
                  <a:lnTo>
                    <a:pt x="2046732" y="1175004"/>
                  </a:lnTo>
                  <a:lnTo>
                    <a:pt x="2017776" y="1210056"/>
                  </a:lnTo>
                  <a:lnTo>
                    <a:pt x="1965960" y="1234440"/>
                  </a:lnTo>
                  <a:lnTo>
                    <a:pt x="1967484" y="1234440"/>
                  </a:lnTo>
                  <a:lnTo>
                    <a:pt x="1955292" y="1235964"/>
                  </a:lnTo>
                  <a:lnTo>
                    <a:pt x="117348" y="1235964"/>
                  </a:lnTo>
                  <a:lnTo>
                    <a:pt x="105156" y="1234440"/>
                  </a:lnTo>
                  <a:lnTo>
                    <a:pt x="106680" y="1234440"/>
                  </a:lnTo>
                  <a:lnTo>
                    <a:pt x="94488" y="1231392"/>
                  </a:lnTo>
                  <a:lnTo>
                    <a:pt x="73152" y="1222248"/>
                  </a:lnTo>
                  <a:lnTo>
                    <a:pt x="62484" y="1216152"/>
                  </a:lnTo>
                  <a:lnTo>
                    <a:pt x="64008" y="1216152"/>
                  </a:lnTo>
                  <a:lnTo>
                    <a:pt x="53340" y="1210056"/>
                  </a:lnTo>
                  <a:lnTo>
                    <a:pt x="54864" y="1210056"/>
                  </a:lnTo>
                  <a:lnTo>
                    <a:pt x="45720" y="1202436"/>
                  </a:lnTo>
                  <a:lnTo>
                    <a:pt x="30480" y="1184148"/>
                  </a:lnTo>
                  <a:lnTo>
                    <a:pt x="32004" y="1184148"/>
                  </a:lnTo>
                  <a:lnTo>
                    <a:pt x="25908" y="1175004"/>
                  </a:lnTo>
                  <a:lnTo>
                    <a:pt x="19812" y="1164336"/>
                  </a:lnTo>
                  <a:lnTo>
                    <a:pt x="16764" y="1153668"/>
                  </a:lnTo>
                  <a:lnTo>
                    <a:pt x="15240" y="1143000"/>
                  </a:lnTo>
                  <a:lnTo>
                    <a:pt x="13716" y="1141476"/>
                  </a:lnTo>
                  <a:lnTo>
                    <a:pt x="13716" y="1130808"/>
                  </a:lnTo>
                  <a:lnTo>
                    <a:pt x="12192" y="1129284"/>
                  </a:lnTo>
                  <a:lnTo>
                    <a:pt x="12192" y="1130808"/>
                  </a:lnTo>
                  <a:lnTo>
                    <a:pt x="10668" y="1118616"/>
                  </a:lnTo>
                  <a:lnTo>
                    <a:pt x="10668" y="129540"/>
                  </a:lnTo>
                  <a:lnTo>
                    <a:pt x="13716" y="105156"/>
                  </a:lnTo>
                  <a:lnTo>
                    <a:pt x="16764" y="92964"/>
                  </a:lnTo>
                  <a:lnTo>
                    <a:pt x="16764" y="94488"/>
                  </a:lnTo>
                  <a:lnTo>
                    <a:pt x="18288" y="92964"/>
                  </a:lnTo>
                  <a:lnTo>
                    <a:pt x="19812" y="82296"/>
                  </a:lnTo>
                  <a:lnTo>
                    <a:pt x="19812" y="83820"/>
                  </a:lnTo>
                  <a:lnTo>
                    <a:pt x="21336" y="82296"/>
                  </a:lnTo>
                  <a:lnTo>
                    <a:pt x="32004" y="62484"/>
                  </a:lnTo>
                  <a:lnTo>
                    <a:pt x="30480" y="62484"/>
                  </a:lnTo>
                  <a:lnTo>
                    <a:pt x="38100" y="53340"/>
                  </a:lnTo>
                  <a:lnTo>
                    <a:pt x="45720" y="45720"/>
                  </a:lnTo>
                  <a:lnTo>
                    <a:pt x="54864" y="38100"/>
                  </a:lnTo>
                  <a:lnTo>
                    <a:pt x="53340" y="38100"/>
                  </a:lnTo>
                  <a:lnTo>
                    <a:pt x="64008" y="30480"/>
                  </a:lnTo>
                  <a:lnTo>
                    <a:pt x="62484" y="30480"/>
                  </a:lnTo>
                  <a:lnTo>
                    <a:pt x="73152" y="24384"/>
                  </a:lnTo>
                  <a:lnTo>
                    <a:pt x="94488" y="15240"/>
                  </a:lnTo>
                  <a:lnTo>
                    <a:pt x="94488" y="16764"/>
                  </a:lnTo>
                  <a:lnTo>
                    <a:pt x="100584" y="15240"/>
                  </a:lnTo>
                  <a:lnTo>
                    <a:pt x="106680" y="13716"/>
                  </a:lnTo>
                  <a:lnTo>
                    <a:pt x="105156" y="13716"/>
                  </a:lnTo>
                  <a:lnTo>
                    <a:pt x="117348" y="10668"/>
                  </a:lnTo>
                  <a:lnTo>
                    <a:pt x="1955279" y="10668"/>
                  </a:lnTo>
                  <a:lnTo>
                    <a:pt x="1967471" y="13716"/>
                  </a:lnTo>
                  <a:lnTo>
                    <a:pt x="1965947" y="13716"/>
                  </a:lnTo>
                  <a:lnTo>
                    <a:pt x="1978139" y="16764"/>
                  </a:lnTo>
                  <a:lnTo>
                    <a:pt x="1978139" y="15240"/>
                  </a:lnTo>
                  <a:lnTo>
                    <a:pt x="1999475" y="24384"/>
                  </a:lnTo>
                  <a:lnTo>
                    <a:pt x="2034527" y="53340"/>
                  </a:lnTo>
                  <a:lnTo>
                    <a:pt x="2052789" y="83794"/>
                  </a:lnTo>
                  <a:lnTo>
                    <a:pt x="2051304" y="82296"/>
                  </a:lnTo>
                  <a:lnTo>
                    <a:pt x="2055876" y="94488"/>
                  </a:lnTo>
                  <a:lnTo>
                    <a:pt x="2055876" y="92964"/>
                  </a:lnTo>
                  <a:lnTo>
                    <a:pt x="2058924" y="105156"/>
                  </a:lnTo>
                  <a:lnTo>
                    <a:pt x="2061972" y="129540"/>
                  </a:lnTo>
                  <a:lnTo>
                    <a:pt x="2061972" y="79273"/>
                  </a:lnTo>
                  <a:lnTo>
                    <a:pt x="2055863" y="67056"/>
                  </a:lnTo>
                  <a:lnTo>
                    <a:pt x="2049767" y="56388"/>
                  </a:lnTo>
                  <a:lnTo>
                    <a:pt x="2034527" y="38100"/>
                  </a:lnTo>
                  <a:lnTo>
                    <a:pt x="2025383" y="28956"/>
                  </a:lnTo>
                  <a:lnTo>
                    <a:pt x="2014715" y="22860"/>
                  </a:lnTo>
                  <a:lnTo>
                    <a:pt x="2004047" y="15240"/>
                  </a:lnTo>
                  <a:lnTo>
                    <a:pt x="1993379" y="10668"/>
                  </a:lnTo>
                  <a:lnTo>
                    <a:pt x="1981200" y="6096"/>
                  </a:lnTo>
                  <a:lnTo>
                    <a:pt x="1969008" y="3048"/>
                  </a:lnTo>
                  <a:lnTo>
                    <a:pt x="1943100" y="0"/>
                  </a:lnTo>
                  <a:lnTo>
                    <a:pt x="129540" y="0"/>
                  </a:lnTo>
                  <a:lnTo>
                    <a:pt x="115824" y="1524"/>
                  </a:lnTo>
                  <a:lnTo>
                    <a:pt x="68580" y="15240"/>
                  </a:lnTo>
                  <a:lnTo>
                    <a:pt x="57912" y="22860"/>
                  </a:lnTo>
                  <a:lnTo>
                    <a:pt x="47244" y="28956"/>
                  </a:lnTo>
                  <a:lnTo>
                    <a:pt x="16764" y="67056"/>
                  </a:lnTo>
                  <a:lnTo>
                    <a:pt x="1524" y="115824"/>
                  </a:lnTo>
                  <a:lnTo>
                    <a:pt x="0" y="129540"/>
                  </a:lnTo>
                  <a:lnTo>
                    <a:pt x="0" y="1118616"/>
                  </a:lnTo>
                  <a:lnTo>
                    <a:pt x="6096" y="1156716"/>
                  </a:lnTo>
                  <a:lnTo>
                    <a:pt x="30480" y="1200912"/>
                  </a:lnTo>
                  <a:lnTo>
                    <a:pt x="79248" y="1237488"/>
                  </a:lnTo>
                  <a:lnTo>
                    <a:pt x="91440" y="1240536"/>
                  </a:lnTo>
                  <a:lnTo>
                    <a:pt x="103632" y="1245108"/>
                  </a:lnTo>
                  <a:lnTo>
                    <a:pt x="115824" y="1246632"/>
                  </a:lnTo>
                  <a:lnTo>
                    <a:pt x="1956816" y="1246632"/>
                  </a:lnTo>
                  <a:lnTo>
                    <a:pt x="1969008" y="1245108"/>
                  </a:lnTo>
                  <a:lnTo>
                    <a:pt x="1981200" y="1240536"/>
                  </a:lnTo>
                  <a:lnTo>
                    <a:pt x="1993392" y="1237488"/>
                  </a:lnTo>
                  <a:lnTo>
                    <a:pt x="1996440" y="1235964"/>
                  </a:lnTo>
                  <a:lnTo>
                    <a:pt x="2014728" y="1225296"/>
                  </a:lnTo>
                  <a:lnTo>
                    <a:pt x="2049780" y="1190244"/>
                  </a:lnTo>
                  <a:lnTo>
                    <a:pt x="2071116" y="1143000"/>
                  </a:lnTo>
                  <a:lnTo>
                    <a:pt x="2071116" y="1130808"/>
                  </a:lnTo>
                  <a:lnTo>
                    <a:pt x="2071116" y="115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076941" y="4362684"/>
            <a:ext cx="1775460" cy="5067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506095" marR="5080" indent="-494030">
              <a:lnSpc>
                <a:spcPts val="1800"/>
              </a:lnSpc>
              <a:spcBef>
                <a:spcPts val="315"/>
              </a:spcBef>
            </a:pPr>
            <a:r>
              <a:rPr dirty="0" sz="1650" spc="-10">
                <a:solidFill>
                  <a:srgbClr val="FFFFFF"/>
                </a:solidFill>
                <a:latin typeface="Carlito"/>
                <a:cs typeface="Carlito"/>
              </a:rPr>
              <a:t>Creating </a:t>
            </a:r>
            <a:r>
              <a:rPr dirty="0" sz="165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dirty="0" sz="1650" spc="-2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Carlito"/>
                <a:cs typeface="Carlito"/>
              </a:rPr>
              <a:t>graphical  </a:t>
            </a:r>
            <a:r>
              <a:rPr dirty="0" sz="1650" spc="-5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soyab khan</dc:creator>
  <dc:title>Microsoft PowerPoint - final ppt 1-converted</dc:title>
  <dcterms:created xsi:type="dcterms:W3CDTF">2022-01-14T09:46:13Z</dcterms:created>
  <dcterms:modified xsi:type="dcterms:W3CDTF">2022-01-14T09:46:13Z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2022-01-13T00:00:00Z</vt:filetime>
  </property>
  <property fmtid="{D5CDD505-2E9C-101B-9397-08002B2CF9AE}" pid="3" name="LastSaved">
    <vt:filetime>2022-01-14T00:00:00Z</vt:filetime>
  </property>
</Properties>
</file>