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ink/ink4.xml" ContentType="application/inkml+xml"/>
  <Override PartName="/ppt/ink/ink5.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36" r:id="rId1"/>
  </p:sldMasterIdLst>
  <p:sldIdLst>
    <p:sldId id="256" r:id="rId2"/>
    <p:sldId id="257" r:id="rId3"/>
    <p:sldId id="258" r:id="rId4"/>
    <p:sldId id="270" r:id="rId5"/>
    <p:sldId id="259" r:id="rId6"/>
    <p:sldId id="269" r:id="rId7"/>
    <p:sldId id="264"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194A33D-08C3-40FF-BF84-DAF284C07B9B}" v="2909" dt="2022-01-13T10:06:30.44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52" d="100"/>
          <a:sy n="52" d="100"/>
        </p:scale>
        <p:origin x="854"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akhar Varshney" userId="8b7e04be6d7927ed" providerId="LiveId" clId="{64654E82-714B-4DDF-A5AC-81125FAB2D2A}"/>
    <pc:docChg chg="undo custSel addSld modSld">
      <pc:chgData name="Prakhar Varshney" userId="8b7e04be6d7927ed" providerId="LiveId" clId="{64654E82-714B-4DDF-A5AC-81125FAB2D2A}" dt="2021-04-16T08:37:17.901" v="1600" actId="20577"/>
      <pc:docMkLst>
        <pc:docMk/>
      </pc:docMkLst>
      <pc:sldChg chg="modSp mod">
        <pc:chgData name="Prakhar Varshney" userId="8b7e04be6d7927ed" providerId="LiveId" clId="{64654E82-714B-4DDF-A5AC-81125FAB2D2A}" dt="2021-04-16T08:37:17.901" v="1600" actId="20577"/>
        <pc:sldMkLst>
          <pc:docMk/>
          <pc:sldMk cId="3842578184" sldId="256"/>
        </pc:sldMkLst>
        <pc:spChg chg="mod">
          <ac:chgData name="Prakhar Varshney" userId="8b7e04be6d7927ed" providerId="LiveId" clId="{64654E82-714B-4DDF-A5AC-81125FAB2D2A}" dt="2021-04-15T22:40:46.672" v="1504" actId="14100"/>
          <ac:spMkLst>
            <pc:docMk/>
            <pc:sldMk cId="3842578184" sldId="256"/>
            <ac:spMk id="2" creationId="{E1601FE4-4512-45FC-A826-0805125D69CC}"/>
          </ac:spMkLst>
        </pc:spChg>
        <pc:spChg chg="mod">
          <ac:chgData name="Prakhar Varshney" userId="8b7e04be6d7927ed" providerId="LiveId" clId="{64654E82-714B-4DDF-A5AC-81125FAB2D2A}" dt="2021-04-16T08:37:17.901" v="1600" actId="20577"/>
          <ac:spMkLst>
            <pc:docMk/>
            <pc:sldMk cId="3842578184" sldId="256"/>
            <ac:spMk id="3" creationId="{91C28E9B-864B-4D6B-8395-9171E13A4693}"/>
          </ac:spMkLst>
        </pc:spChg>
      </pc:sldChg>
      <pc:sldChg chg="modSp mod">
        <pc:chgData name="Prakhar Varshney" userId="8b7e04be6d7927ed" providerId="LiveId" clId="{64654E82-714B-4DDF-A5AC-81125FAB2D2A}" dt="2021-04-15T22:45:46.419" v="1507" actId="255"/>
        <pc:sldMkLst>
          <pc:docMk/>
          <pc:sldMk cId="2810928084" sldId="257"/>
        </pc:sldMkLst>
        <pc:spChg chg="mod">
          <ac:chgData name="Prakhar Varshney" userId="8b7e04be6d7927ed" providerId="LiveId" clId="{64654E82-714B-4DDF-A5AC-81125FAB2D2A}" dt="2021-04-15T22:45:46.419" v="1507" actId="255"/>
          <ac:spMkLst>
            <pc:docMk/>
            <pc:sldMk cId="2810928084" sldId="257"/>
            <ac:spMk id="2" creationId="{2EF6595F-3154-4867-A25E-C5223FF021E9}"/>
          </ac:spMkLst>
        </pc:spChg>
        <pc:graphicFrameChg chg="mod">
          <ac:chgData name="Prakhar Varshney" userId="8b7e04be6d7927ed" providerId="LiveId" clId="{64654E82-714B-4DDF-A5AC-81125FAB2D2A}" dt="2021-04-15T22:39:47.791" v="1501" actId="20577"/>
          <ac:graphicFrameMkLst>
            <pc:docMk/>
            <pc:sldMk cId="2810928084" sldId="257"/>
            <ac:graphicFrameMk id="24" creationId="{1DD1CA71-7D6C-44A4-81F7-A6CB6B8D7EC1}"/>
          </ac:graphicFrameMkLst>
        </pc:graphicFrameChg>
      </pc:sldChg>
      <pc:sldChg chg="addSp delSp modSp mod">
        <pc:chgData name="Prakhar Varshney" userId="8b7e04be6d7927ed" providerId="LiveId" clId="{64654E82-714B-4DDF-A5AC-81125FAB2D2A}" dt="2021-04-15T22:46:07.545" v="1510" actId="14100"/>
        <pc:sldMkLst>
          <pc:docMk/>
          <pc:sldMk cId="4189355014" sldId="258"/>
        </pc:sldMkLst>
        <pc:spChg chg="mod">
          <ac:chgData name="Prakhar Varshney" userId="8b7e04be6d7927ed" providerId="LiveId" clId="{64654E82-714B-4DDF-A5AC-81125FAB2D2A}" dt="2021-04-15T22:45:59.768" v="1509" actId="255"/>
          <ac:spMkLst>
            <pc:docMk/>
            <pc:sldMk cId="4189355014" sldId="258"/>
            <ac:spMk id="4" creationId="{BA25A871-9782-40DA-98D6-B84D0C2F61A3}"/>
          </ac:spMkLst>
        </pc:spChg>
        <pc:spChg chg="mod ord">
          <ac:chgData name="Prakhar Varshney" userId="8b7e04be6d7927ed" providerId="LiveId" clId="{64654E82-714B-4DDF-A5AC-81125FAB2D2A}" dt="2021-04-15T22:46:07.545" v="1510" actId="14100"/>
          <ac:spMkLst>
            <pc:docMk/>
            <pc:sldMk cId="4189355014" sldId="258"/>
            <ac:spMk id="5" creationId="{D53CA35A-47B5-40F7-B020-848300A222FC}"/>
          </ac:spMkLst>
        </pc:spChg>
        <pc:spChg chg="add del">
          <ac:chgData name="Prakhar Varshney" userId="8b7e04be6d7927ed" providerId="LiveId" clId="{64654E82-714B-4DDF-A5AC-81125FAB2D2A}" dt="2021-04-15T21:07:21.337" v="271" actId="26606"/>
          <ac:spMkLst>
            <pc:docMk/>
            <pc:sldMk cId="4189355014" sldId="258"/>
            <ac:spMk id="10" creationId="{D819EC06-95FA-4182-A069-1FA626C7A0F2}"/>
          </ac:spMkLst>
        </pc:spChg>
        <pc:spChg chg="add del">
          <ac:chgData name="Prakhar Varshney" userId="8b7e04be6d7927ed" providerId="LiveId" clId="{64654E82-714B-4DDF-A5AC-81125FAB2D2A}" dt="2021-04-15T21:07:21.337" v="271" actId="26606"/>
          <ac:spMkLst>
            <pc:docMk/>
            <pc:sldMk cId="4189355014" sldId="258"/>
            <ac:spMk id="12" creationId="{18EB1A4A-D79A-42CF-8F0E-83C097672B01}"/>
          </ac:spMkLst>
        </pc:spChg>
        <pc:spChg chg="add del">
          <ac:chgData name="Prakhar Varshney" userId="8b7e04be6d7927ed" providerId="LiveId" clId="{64654E82-714B-4DDF-A5AC-81125FAB2D2A}" dt="2021-04-15T21:06:27.455" v="262" actId="26606"/>
          <ac:spMkLst>
            <pc:docMk/>
            <pc:sldMk cId="4189355014" sldId="258"/>
            <ac:spMk id="17" creationId="{23E547B5-89CF-4EC0-96DE-25771AED0799}"/>
          </ac:spMkLst>
        </pc:spChg>
        <pc:spChg chg="add del">
          <ac:chgData name="Prakhar Varshney" userId="8b7e04be6d7927ed" providerId="LiveId" clId="{64654E82-714B-4DDF-A5AC-81125FAB2D2A}" dt="2021-04-15T21:06:27.455" v="262" actId="26606"/>
          <ac:spMkLst>
            <pc:docMk/>
            <pc:sldMk cId="4189355014" sldId="258"/>
            <ac:spMk id="19" creationId="{B3437C99-FC8E-4311-B48A-F0C4C329B154}"/>
          </ac:spMkLst>
        </pc:spChg>
        <pc:spChg chg="add del">
          <ac:chgData name="Prakhar Varshney" userId="8b7e04be6d7927ed" providerId="LiveId" clId="{64654E82-714B-4DDF-A5AC-81125FAB2D2A}" dt="2021-04-15T21:06:35.511" v="264" actId="26606"/>
          <ac:spMkLst>
            <pc:docMk/>
            <pc:sldMk cId="4189355014" sldId="258"/>
            <ac:spMk id="21" creationId="{C64E267B-3F5A-4357-9E7F-C5FBE5D3B1E0}"/>
          </ac:spMkLst>
        </pc:spChg>
        <pc:spChg chg="add del">
          <ac:chgData name="Prakhar Varshney" userId="8b7e04be6d7927ed" providerId="LiveId" clId="{64654E82-714B-4DDF-A5AC-81125FAB2D2A}" dt="2021-04-15T21:06:35.511" v="264" actId="26606"/>
          <ac:spMkLst>
            <pc:docMk/>
            <pc:sldMk cId="4189355014" sldId="258"/>
            <ac:spMk id="22" creationId="{7FF47CB7-972F-479F-A36D-9E72D26EC8DA}"/>
          </ac:spMkLst>
        </pc:spChg>
        <pc:spChg chg="add del">
          <ac:chgData name="Prakhar Varshney" userId="8b7e04be6d7927ed" providerId="LiveId" clId="{64654E82-714B-4DDF-A5AC-81125FAB2D2A}" dt="2021-04-15T21:06:35.511" v="264" actId="26606"/>
          <ac:spMkLst>
            <pc:docMk/>
            <pc:sldMk cId="4189355014" sldId="258"/>
            <ac:spMk id="23" creationId="{0D153B68-5844-490D-8E67-F616D6D721CA}"/>
          </ac:spMkLst>
        </pc:spChg>
        <pc:spChg chg="add del">
          <ac:chgData name="Prakhar Varshney" userId="8b7e04be6d7927ed" providerId="LiveId" clId="{64654E82-714B-4DDF-A5AC-81125FAB2D2A}" dt="2021-04-15T21:06:45.858" v="266" actId="26606"/>
          <ac:spMkLst>
            <pc:docMk/>
            <pc:sldMk cId="4189355014" sldId="258"/>
            <ac:spMk id="25" creationId="{637B2035-1FCB-439A-B421-095E136C7E07}"/>
          </ac:spMkLst>
        </pc:spChg>
        <pc:spChg chg="add del">
          <ac:chgData name="Prakhar Varshney" userId="8b7e04be6d7927ed" providerId="LiveId" clId="{64654E82-714B-4DDF-A5AC-81125FAB2D2A}" dt="2021-04-15T21:06:45.858" v="266" actId="26606"/>
          <ac:spMkLst>
            <pc:docMk/>
            <pc:sldMk cId="4189355014" sldId="258"/>
            <ac:spMk id="26" creationId="{81CE2CF7-D5AA-4464-AC91-9ED1EA5D6389}"/>
          </ac:spMkLst>
        </pc:spChg>
        <pc:spChg chg="add del">
          <ac:chgData name="Prakhar Varshney" userId="8b7e04be6d7927ed" providerId="LiveId" clId="{64654E82-714B-4DDF-A5AC-81125FAB2D2A}" dt="2021-04-15T21:07:07.514" v="268" actId="26606"/>
          <ac:spMkLst>
            <pc:docMk/>
            <pc:sldMk cId="4189355014" sldId="258"/>
            <ac:spMk id="27" creationId="{7AB49228-684A-402B-9414-41464E0BE074}"/>
          </ac:spMkLst>
        </pc:spChg>
        <pc:spChg chg="add del">
          <ac:chgData name="Prakhar Varshney" userId="8b7e04be6d7927ed" providerId="LiveId" clId="{64654E82-714B-4DDF-A5AC-81125FAB2D2A}" dt="2021-04-15T21:07:07.514" v="268" actId="26606"/>
          <ac:spMkLst>
            <pc:docMk/>
            <pc:sldMk cId="4189355014" sldId="258"/>
            <ac:spMk id="28" creationId="{23E882CD-3327-4730-BC76-77CEC765DED2}"/>
          </ac:spMkLst>
        </pc:spChg>
        <pc:spChg chg="add del">
          <ac:chgData name="Prakhar Varshney" userId="8b7e04be6d7927ed" providerId="LiveId" clId="{64654E82-714B-4DDF-A5AC-81125FAB2D2A}" dt="2021-04-15T21:07:07.514" v="268" actId="26606"/>
          <ac:spMkLst>
            <pc:docMk/>
            <pc:sldMk cId="4189355014" sldId="258"/>
            <ac:spMk id="29" creationId="{657B4B2D-0BF5-41DE-AFF5-8A26695B1F7D}"/>
          </ac:spMkLst>
        </pc:spChg>
        <pc:spChg chg="add del">
          <ac:chgData name="Prakhar Varshney" userId="8b7e04be6d7927ed" providerId="LiveId" clId="{64654E82-714B-4DDF-A5AC-81125FAB2D2A}" dt="2021-04-15T21:07:07.514" v="268" actId="26606"/>
          <ac:spMkLst>
            <pc:docMk/>
            <pc:sldMk cId="4189355014" sldId="258"/>
            <ac:spMk id="30" creationId="{8101159E-D455-456F-8FE1-396AB1590C2F}"/>
          </ac:spMkLst>
        </pc:spChg>
        <pc:spChg chg="add del">
          <ac:chgData name="Prakhar Varshney" userId="8b7e04be6d7927ed" providerId="LiveId" clId="{64654E82-714B-4DDF-A5AC-81125FAB2D2A}" dt="2021-04-15T21:07:07.514" v="268" actId="26606"/>
          <ac:spMkLst>
            <pc:docMk/>
            <pc:sldMk cId="4189355014" sldId="258"/>
            <ac:spMk id="31" creationId="{F4C10EBF-5EBD-46E2-885B-8108A52C01FC}"/>
          </ac:spMkLst>
        </pc:spChg>
        <pc:spChg chg="add del">
          <ac:chgData name="Prakhar Varshney" userId="8b7e04be6d7927ed" providerId="LiveId" clId="{64654E82-714B-4DDF-A5AC-81125FAB2D2A}" dt="2021-04-15T21:07:07.514" v="268" actId="26606"/>
          <ac:spMkLst>
            <pc:docMk/>
            <pc:sldMk cId="4189355014" sldId="258"/>
            <ac:spMk id="32" creationId="{C9EE1BFB-C443-4A2F-BA8F-C79440485EBC}"/>
          </ac:spMkLst>
        </pc:spChg>
        <pc:spChg chg="add del">
          <ac:chgData name="Prakhar Varshney" userId="8b7e04be6d7927ed" providerId="LiveId" clId="{64654E82-714B-4DDF-A5AC-81125FAB2D2A}" dt="2021-04-15T21:07:21.328" v="270" actId="26606"/>
          <ac:spMkLst>
            <pc:docMk/>
            <pc:sldMk cId="4189355014" sldId="258"/>
            <ac:spMk id="34" creationId="{1841F680-B18F-481A-8D6E-9FD77379E8BF}"/>
          </ac:spMkLst>
        </pc:spChg>
        <pc:spChg chg="add del">
          <ac:chgData name="Prakhar Varshney" userId="8b7e04be6d7927ed" providerId="LiveId" clId="{64654E82-714B-4DDF-A5AC-81125FAB2D2A}" dt="2021-04-15T21:07:21.328" v="270" actId="26606"/>
          <ac:spMkLst>
            <pc:docMk/>
            <pc:sldMk cId="4189355014" sldId="258"/>
            <ac:spMk id="35" creationId="{F74CA6A1-199E-4E0D-BF66-A552C7E598EA}"/>
          </ac:spMkLst>
        </pc:spChg>
        <pc:spChg chg="add del">
          <ac:chgData name="Prakhar Varshney" userId="8b7e04be6d7927ed" providerId="LiveId" clId="{64654E82-714B-4DDF-A5AC-81125FAB2D2A}" dt="2021-04-15T21:07:21.328" v="270" actId="26606"/>
          <ac:spMkLst>
            <pc:docMk/>
            <pc:sldMk cId="4189355014" sldId="258"/>
            <ac:spMk id="36" creationId="{CF93DC6C-1BFD-4414-BF23-471C8831CA04}"/>
          </ac:spMkLst>
        </pc:spChg>
        <pc:spChg chg="add del">
          <ac:chgData name="Prakhar Varshney" userId="8b7e04be6d7927ed" providerId="LiveId" clId="{64654E82-714B-4DDF-A5AC-81125FAB2D2A}" dt="2021-04-15T21:07:21.328" v="270" actId="26606"/>
          <ac:spMkLst>
            <pc:docMk/>
            <pc:sldMk cId="4189355014" sldId="258"/>
            <ac:spMk id="37" creationId="{96B5873C-FCDB-4D1E-80D6-01CF18832335}"/>
          </ac:spMkLst>
        </pc:spChg>
        <pc:spChg chg="add del">
          <ac:chgData name="Prakhar Varshney" userId="8b7e04be6d7927ed" providerId="LiveId" clId="{64654E82-714B-4DDF-A5AC-81125FAB2D2A}" dt="2021-04-15T21:07:36.550" v="273" actId="26606"/>
          <ac:spMkLst>
            <pc:docMk/>
            <pc:sldMk cId="4189355014" sldId="258"/>
            <ac:spMk id="39" creationId="{F821940F-7A1D-4ACC-85B4-A932898ABB37}"/>
          </ac:spMkLst>
        </pc:spChg>
        <pc:spChg chg="add del">
          <ac:chgData name="Prakhar Varshney" userId="8b7e04be6d7927ed" providerId="LiveId" clId="{64654E82-714B-4DDF-A5AC-81125FAB2D2A}" dt="2021-04-15T21:07:36.550" v="273" actId="26606"/>
          <ac:spMkLst>
            <pc:docMk/>
            <pc:sldMk cId="4189355014" sldId="258"/>
            <ac:spMk id="40" creationId="{BAB0BC72-1C3A-421F-AB0A-D480DA93F959}"/>
          </ac:spMkLst>
        </pc:spChg>
        <pc:spChg chg="add del">
          <ac:chgData name="Prakhar Varshney" userId="8b7e04be6d7927ed" providerId="LiveId" clId="{64654E82-714B-4DDF-A5AC-81125FAB2D2A}" dt="2021-04-15T21:08:04.284" v="277" actId="26606"/>
          <ac:spMkLst>
            <pc:docMk/>
            <pc:sldMk cId="4189355014" sldId="258"/>
            <ac:spMk id="45" creationId="{23E547B5-89CF-4EC0-96DE-25771AED0799}"/>
          </ac:spMkLst>
        </pc:spChg>
        <pc:spChg chg="add del">
          <ac:chgData name="Prakhar Varshney" userId="8b7e04be6d7927ed" providerId="LiveId" clId="{64654E82-714B-4DDF-A5AC-81125FAB2D2A}" dt="2021-04-15T21:08:04.284" v="277" actId="26606"/>
          <ac:spMkLst>
            <pc:docMk/>
            <pc:sldMk cId="4189355014" sldId="258"/>
            <ac:spMk id="47" creationId="{B3437C99-FC8E-4311-B48A-F0C4C329B154}"/>
          </ac:spMkLst>
        </pc:spChg>
        <pc:spChg chg="add del">
          <ac:chgData name="Prakhar Varshney" userId="8b7e04be6d7927ed" providerId="LiveId" clId="{64654E82-714B-4DDF-A5AC-81125FAB2D2A}" dt="2021-04-15T21:08:04.270" v="276" actId="26606"/>
          <ac:spMkLst>
            <pc:docMk/>
            <pc:sldMk cId="4189355014" sldId="258"/>
            <ac:spMk id="52" creationId="{5D13CC36-B950-4F02-9BAF-9A7EB267398C}"/>
          </ac:spMkLst>
        </pc:spChg>
        <pc:spChg chg="add del">
          <ac:chgData name="Prakhar Varshney" userId="8b7e04be6d7927ed" providerId="LiveId" clId="{64654E82-714B-4DDF-A5AC-81125FAB2D2A}" dt="2021-04-15T21:08:04.270" v="276" actId="26606"/>
          <ac:spMkLst>
            <pc:docMk/>
            <pc:sldMk cId="4189355014" sldId="258"/>
            <ac:spMk id="54" creationId="{D1BDED99-B35B-4FEE-A274-8E8DB6FEEECF}"/>
          </ac:spMkLst>
        </pc:spChg>
        <pc:spChg chg="add del">
          <ac:chgData name="Prakhar Varshney" userId="8b7e04be6d7927ed" providerId="LiveId" clId="{64654E82-714B-4DDF-A5AC-81125FAB2D2A}" dt="2021-04-15T21:10:32.684" v="336" actId="26606"/>
          <ac:spMkLst>
            <pc:docMk/>
            <pc:sldMk cId="4189355014" sldId="258"/>
            <ac:spMk id="56" creationId="{F821940F-7A1D-4ACC-85B4-A932898ABB37}"/>
          </ac:spMkLst>
        </pc:spChg>
        <pc:spChg chg="add del">
          <ac:chgData name="Prakhar Varshney" userId="8b7e04be6d7927ed" providerId="LiveId" clId="{64654E82-714B-4DDF-A5AC-81125FAB2D2A}" dt="2021-04-15T21:10:32.684" v="336" actId="26606"/>
          <ac:spMkLst>
            <pc:docMk/>
            <pc:sldMk cId="4189355014" sldId="258"/>
            <ac:spMk id="57" creationId="{BAB0BC72-1C3A-421F-AB0A-D480DA93F959}"/>
          </ac:spMkLst>
        </pc:spChg>
        <pc:spChg chg="add">
          <ac:chgData name="Prakhar Varshney" userId="8b7e04be6d7927ed" providerId="LiveId" clId="{64654E82-714B-4DDF-A5AC-81125FAB2D2A}" dt="2021-04-15T21:10:32.684" v="336" actId="26606"/>
          <ac:spMkLst>
            <pc:docMk/>
            <pc:sldMk cId="4189355014" sldId="258"/>
            <ac:spMk id="62" creationId="{9CBA58E7-9A9C-4C81-A025-88F5595B1AA5}"/>
          </ac:spMkLst>
        </pc:spChg>
        <pc:spChg chg="add">
          <ac:chgData name="Prakhar Varshney" userId="8b7e04be6d7927ed" providerId="LiveId" clId="{64654E82-714B-4DDF-A5AC-81125FAB2D2A}" dt="2021-04-15T21:10:32.684" v="336" actId="26606"/>
          <ac:spMkLst>
            <pc:docMk/>
            <pc:sldMk cId="4189355014" sldId="258"/>
            <ac:spMk id="64" creationId="{BAD1FD00-072F-41B1-A5C3-D9E51FFF2F03}"/>
          </ac:spMkLst>
        </pc:spChg>
        <pc:spChg chg="add">
          <ac:chgData name="Prakhar Varshney" userId="8b7e04be6d7927ed" providerId="LiveId" clId="{64654E82-714B-4DDF-A5AC-81125FAB2D2A}" dt="2021-04-15T21:10:32.684" v="336" actId="26606"/>
          <ac:spMkLst>
            <pc:docMk/>
            <pc:sldMk cId="4189355014" sldId="258"/>
            <ac:spMk id="66" creationId="{3B9FD11D-7561-43C8-BE54-00D7DCF0E211}"/>
          </ac:spMkLst>
        </pc:spChg>
        <pc:spChg chg="add">
          <ac:chgData name="Prakhar Varshney" userId="8b7e04be6d7927ed" providerId="LiveId" clId="{64654E82-714B-4DDF-A5AC-81125FAB2D2A}" dt="2021-04-15T21:10:32.684" v="336" actId="26606"/>
          <ac:spMkLst>
            <pc:docMk/>
            <pc:sldMk cId="4189355014" sldId="258"/>
            <ac:spMk id="68" creationId="{6BFFEA99-E831-4C3B-8D16-0EA4AB33FFCA}"/>
          </ac:spMkLst>
        </pc:spChg>
        <pc:picChg chg="add mod">
          <ac:chgData name="Prakhar Varshney" userId="8b7e04be6d7927ed" providerId="LiveId" clId="{64654E82-714B-4DDF-A5AC-81125FAB2D2A}" dt="2021-04-15T21:11:07.232" v="338" actId="14100"/>
          <ac:picMkLst>
            <pc:docMk/>
            <pc:sldMk cId="4189355014" sldId="258"/>
            <ac:picMk id="7" creationId="{97055FDA-1C43-4FB2-AE7D-0F3911F60547}"/>
          </ac:picMkLst>
        </pc:picChg>
      </pc:sldChg>
      <pc:sldChg chg="addSp delSp modSp new mod setBg modClrScheme chgLayout">
        <pc:chgData name="Prakhar Varshney" userId="8b7e04be6d7927ed" providerId="LiveId" clId="{64654E82-714B-4DDF-A5AC-81125FAB2D2A}" dt="2021-04-15T22:46:43.709" v="1511" actId="115"/>
        <pc:sldMkLst>
          <pc:docMk/>
          <pc:sldMk cId="3199763707" sldId="259"/>
        </pc:sldMkLst>
        <pc:spChg chg="del mod ord">
          <ac:chgData name="Prakhar Varshney" userId="8b7e04be6d7927ed" providerId="LiveId" clId="{64654E82-714B-4DDF-A5AC-81125FAB2D2A}" dt="2021-04-15T21:15:05.242" v="385" actId="700"/>
          <ac:spMkLst>
            <pc:docMk/>
            <pc:sldMk cId="3199763707" sldId="259"/>
            <ac:spMk id="2" creationId="{D901DD89-F8A1-4A99-8673-993E1BD5F3AB}"/>
          </ac:spMkLst>
        </pc:spChg>
        <pc:spChg chg="del mod ord">
          <ac:chgData name="Prakhar Varshney" userId="8b7e04be6d7927ed" providerId="LiveId" clId="{64654E82-714B-4DDF-A5AC-81125FAB2D2A}" dt="2021-04-15T21:15:05.242" v="385" actId="700"/>
          <ac:spMkLst>
            <pc:docMk/>
            <pc:sldMk cId="3199763707" sldId="259"/>
            <ac:spMk id="3" creationId="{7D4C511B-84E8-4FAB-AA7B-3948A3DA6520}"/>
          </ac:spMkLst>
        </pc:spChg>
        <pc:spChg chg="add del mod ord">
          <ac:chgData name="Prakhar Varshney" userId="8b7e04be6d7927ed" providerId="LiveId" clId="{64654E82-714B-4DDF-A5AC-81125FAB2D2A}" dt="2021-04-15T21:15:57.933" v="430" actId="700"/>
          <ac:spMkLst>
            <pc:docMk/>
            <pc:sldMk cId="3199763707" sldId="259"/>
            <ac:spMk id="4" creationId="{92A5A190-A9B1-4FA5-A0EC-F0461CB6057D}"/>
          </ac:spMkLst>
        </pc:spChg>
        <pc:spChg chg="add del mod ord">
          <ac:chgData name="Prakhar Varshney" userId="8b7e04be6d7927ed" providerId="LiveId" clId="{64654E82-714B-4DDF-A5AC-81125FAB2D2A}" dt="2021-04-15T21:15:57.933" v="430" actId="700"/>
          <ac:spMkLst>
            <pc:docMk/>
            <pc:sldMk cId="3199763707" sldId="259"/>
            <ac:spMk id="5" creationId="{92B30555-262A-4C70-A853-138F62FD95FA}"/>
          </ac:spMkLst>
        </pc:spChg>
        <pc:spChg chg="add del mod ord">
          <ac:chgData name="Prakhar Varshney" userId="8b7e04be6d7927ed" providerId="LiveId" clId="{64654E82-714B-4DDF-A5AC-81125FAB2D2A}" dt="2021-04-15T21:16:15.826" v="456" actId="700"/>
          <ac:spMkLst>
            <pc:docMk/>
            <pc:sldMk cId="3199763707" sldId="259"/>
            <ac:spMk id="6" creationId="{0A8BF1E3-3AFD-412A-B85D-E88733B6D955}"/>
          </ac:spMkLst>
        </pc:spChg>
        <pc:spChg chg="add del mod ord">
          <ac:chgData name="Prakhar Varshney" userId="8b7e04be6d7927ed" providerId="LiveId" clId="{64654E82-714B-4DDF-A5AC-81125FAB2D2A}" dt="2021-04-15T21:16:15.826" v="456" actId="700"/>
          <ac:spMkLst>
            <pc:docMk/>
            <pc:sldMk cId="3199763707" sldId="259"/>
            <ac:spMk id="7" creationId="{6D78050F-E02A-42FE-AE9D-2367D5262ABE}"/>
          </ac:spMkLst>
        </pc:spChg>
        <pc:spChg chg="add mod ord">
          <ac:chgData name="Prakhar Varshney" userId="8b7e04be6d7927ed" providerId="LiveId" clId="{64654E82-714B-4DDF-A5AC-81125FAB2D2A}" dt="2021-04-15T22:46:43.709" v="1511" actId="115"/>
          <ac:spMkLst>
            <pc:docMk/>
            <pc:sldMk cId="3199763707" sldId="259"/>
            <ac:spMk id="8" creationId="{465E4A18-7225-46BB-8DF9-F3F7997CB00C}"/>
          </ac:spMkLst>
        </pc:spChg>
        <pc:spChg chg="add del mod ord">
          <ac:chgData name="Prakhar Varshney" userId="8b7e04be6d7927ed" providerId="LiveId" clId="{64654E82-714B-4DDF-A5AC-81125FAB2D2A}" dt="2021-04-15T21:30:53.204" v="649" actId="26606"/>
          <ac:spMkLst>
            <pc:docMk/>
            <pc:sldMk cId="3199763707" sldId="259"/>
            <ac:spMk id="9" creationId="{915D5F95-E059-4A59-8E22-A13D7D35BCB9}"/>
          </ac:spMkLst>
        </pc:spChg>
        <pc:spChg chg="add del">
          <ac:chgData name="Prakhar Varshney" userId="8b7e04be6d7927ed" providerId="LiveId" clId="{64654E82-714B-4DDF-A5AC-81125FAB2D2A}" dt="2021-04-15T21:30:44.560" v="646" actId="26606"/>
          <ac:spMkLst>
            <pc:docMk/>
            <pc:sldMk cId="3199763707" sldId="259"/>
            <ac:spMk id="14" creationId="{67CEDE2E-C8CD-424B-A0AB-9CDDD3A438DC}"/>
          </ac:spMkLst>
        </pc:spChg>
        <pc:spChg chg="add del">
          <ac:chgData name="Prakhar Varshney" userId="8b7e04be6d7927ed" providerId="LiveId" clId="{64654E82-714B-4DDF-A5AC-81125FAB2D2A}" dt="2021-04-15T21:29:49.990" v="642" actId="26606"/>
          <ac:spMkLst>
            <pc:docMk/>
            <pc:sldMk cId="3199763707" sldId="259"/>
            <ac:spMk id="15" creationId="{88470751-4046-4A07-86D0-382F36ED544C}"/>
          </ac:spMkLst>
        </pc:spChg>
        <pc:spChg chg="add del">
          <ac:chgData name="Prakhar Varshney" userId="8b7e04be6d7927ed" providerId="LiveId" clId="{64654E82-714B-4DDF-A5AC-81125FAB2D2A}" dt="2021-04-15T21:30:44.560" v="646" actId="26606"/>
          <ac:spMkLst>
            <pc:docMk/>
            <pc:sldMk cId="3199763707" sldId="259"/>
            <ac:spMk id="16" creationId="{2AEC738E-E912-420C-B0E2-17A69DF32222}"/>
          </ac:spMkLst>
        </pc:spChg>
        <pc:spChg chg="add del">
          <ac:chgData name="Prakhar Varshney" userId="8b7e04be6d7927ed" providerId="LiveId" clId="{64654E82-714B-4DDF-A5AC-81125FAB2D2A}" dt="2021-04-15T21:29:49.990" v="642" actId="26606"/>
          <ac:spMkLst>
            <pc:docMk/>
            <pc:sldMk cId="3199763707" sldId="259"/>
            <ac:spMk id="17" creationId="{798DAB7D-3A31-4ABA-87BC-3DC4343586AE}"/>
          </ac:spMkLst>
        </pc:spChg>
        <pc:spChg chg="add del">
          <ac:chgData name="Prakhar Varshney" userId="8b7e04be6d7927ed" providerId="LiveId" clId="{64654E82-714B-4DDF-A5AC-81125FAB2D2A}" dt="2021-04-15T21:30:44.560" v="646" actId="26606"/>
          <ac:spMkLst>
            <pc:docMk/>
            <pc:sldMk cId="3199763707" sldId="259"/>
            <ac:spMk id="18" creationId="{18875E3E-9B19-48D9-A325-5E154ACFD0D5}"/>
          </ac:spMkLst>
        </pc:spChg>
        <pc:spChg chg="add del">
          <ac:chgData name="Prakhar Varshney" userId="8b7e04be6d7927ed" providerId="LiveId" clId="{64654E82-714B-4DDF-A5AC-81125FAB2D2A}" dt="2021-04-15T21:30:08.119" v="644" actId="26606"/>
          <ac:spMkLst>
            <pc:docMk/>
            <pc:sldMk cId="3199763707" sldId="259"/>
            <ac:spMk id="19" creationId="{0F584D22-CD28-4363-A679-ACA953A2A6F4}"/>
          </ac:spMkLst>
        </pc:spChg>
        <pc:spChg chg="add del">
          <ac:chgData name="Prakhar Varshney" userId="8b7e04be6d7927ed" providerId="LiveId" clId="{64654E82-714B-4DDF-A5AC-81125FAB2D2A}" dt="2021-04-15T21:30:08.119" v="644" actId="26606"/>
          <ac:spMkLst>
            <pc:docMk/>
            <pc:sldMk cId="3199763707" sldId="259"/>
            <ac:spMk id="20" creationId="{5B0E491B-5098-4794-9326-BC6DB475567C}"/>
          </ac:spMkLst>
        </pc:spChg>
        <pc:spChg chg="add del">
          <ac:chgData name="Prakhar Varshney" userId="8b7e04be6d7927ed" providerId="LiveId" clId="{64654E82-714B-4DDF-A5AC-81125FAB2D2A}" dt="2021-04-15T21:30:44.560" v="646" actId="26606"/>
          <ac:spMkLst>
            <pc:docMk/>
            <pc:sldMk cId="3199763707" sldId="259"/>
            <ac:spMk id="23" creationId="{915D5F95-E059-4A59-8E22-A13D7D35BCB9}"/>
          </ac:spMkLst>
        </pc:spChg>
        <pc:spChg chg="add del">
          <ac:chgData name="Prakhar Varshney" userId="8b7e04be6d7927ed" providerId="LiveId" clId="{64654E82-714B-4DDF-A5AC-81125FAB2D2A}" dt="2021-04-15T21:41:09.097" v="678" actId="26606"/>
          <ac:spMkLst>
            <pc:docMk/>
            <pc:sldMk cId="3199763707" sldId="259"/>
            <ac:spMk id="27" creationId="{C9A36457-A5F4-4103-A443-02581C09185B}"/>
          </ac:spMkLst>
        </pc:spChg>
        <pc:spChg chg="add del">
          <ac:chgData name="Prakhar Varshney" userId="8b7e04be6d7927ed" providerId="LiveId" clId="{64654E82-714B-4DDF-A5AC-81125FAB2D2A}" dt="2021-04-15T21:41:09.097" v="678" actId="26606"/>
          <ac:spMkLst>
            <pc:docMk/>
            <pc:sldMk cId="3199763707" sldId="259"/>
            <ac:spMk id="28" creationId="{35C685BF-E9A7-4525-ABF3-CCC2EAC37E6E}"/>
          </ac:spMkLst>
        </pc:spChg>
        <pc:spChg chg="add del">
          <ac:chgData name="Prakhar Varshney" userId="8b7e04be6d7927ed" providerId="LiveId" clId="{64654E82-714B-4DDF-A5AC-81125FAB2D2A}" dt="2021-04-15T21:41:09.097" v="678" actId="26606"/>
          <ac:spMkLst>
            <pc:docMk/>
            <pc:sldMk cId="3199763707" sldId="259"/>
            <ac:spMk id="29" creationId="{C87A8A8A-B020-4F46-8329-D75799D71B76}"/>
          </ac:spMkLst>
        </pc:spChg>
        <pc:spChg chg="add mod">
          <ac:chgData name="Prakhar Varshney" userId="8b7e04be6d7927ed" providerId="LiveId" clId="{64654E82-714B-4DDF-A5AC-81125FAB2D2A}" dt="2021-04-15T21:41:09.097" v="678" actId="26606"/>
          <ac:spMkLst>
            <pc:docMk/>
            <pc:sldMk cId="3199763707" sldId="259"/>
            <ac:spMk id="30" creationId="{915D5F95-E059-4A59-8E22-A13D7D35BCB9}"/>
          </ac:spMkLst>
        </pc:spChg>
        <pc:spChg chg="add del">
          <ac:chgData name="Prakhar Varshney" userId="8b7e04be6d7927ed" providerId="LiveId" clId="{64654E82-714B-4DDF-A5AC-81125FAB2D2A}" dt="2021-04-15T21:41:09.097" v="678" actId="26606"/>
          <ac:spMkLst>
            <pc:docMk/>
            <pc:sldMk cId="3199763707" sldId="259"/>
            <ac:spMk id="37" creationId="{989E0641-F6AC-4C12-B872-9701271C7D94}"/>
          </ac:spMkLst>
        </pc:spChg>
        <pc:spChg chg="add del">
          <ac:chgData name="Prakhar Varshney" userId="8b7e04be6d7927ed" providerId="LiveId" clId="{64654E82-714B-4DDF-A5AC-81125FAB2D2A}" dt="2021-04-15T21:41:09.097" v="678" actId="26606"/>
          <ac:spMkLst>
            <pc:docMk/>
            <pc:sldMk cId="3199763707" sldId="259"/>
            <ac:spMk id="39" creationId="{79765271-3581-4FF0-9F6E-B223D3DF0047}"/>
          </ac:spMkLst>
        </pc:spChg>
        <pc:spChg chg="add del">
          <ac:chgData name="Prakhar Varshney" userId="8b7e04be6d7927ed" providerId="LiveId" clId="{64654E82-714B-4DDF-A5AC-81125FAB2D2A}" dt="2021-04-15T21:41:09.097" v="678" actId="26606"/>
          <ac:spMkLst>
            <pc:docMk/>
            <pc:sldMk cId="3199763707" sldId="259"/>
            <ac:spMk id="41" creationId="{4734E6B2-1FCA-4F01-97EB-BCCAA2E290BB}"/>
          </ac:spMkLst>
        </pc:spChg>
        <pc:spChg chg="add del">
          <ac:chgData name="Prakhar Varshney" userId="8b7e04be6d7927ed" providerId="LiveId" clId="{64654E82-714B-4DDF-A5AC-81125FAB2D2A}" dt="2021-04-15T21:41:09.097" v="678" actId="26606"/>
          <ac:spMkLst>
            <pc:docMk/>
            <pc:sldMk cId="3199763707" sldId="259"/>
            <ac:spMk id="43" creationId="{8C111F73-4F51-4364-BB49-1F52BBC5C23A}"/>
          </ac:spMkLst>
        </pc:spChg>
        <pc:spChg chg="add del">
          <ac:chgData name="Prakhar Varshney" userId="8b7e04be6d7927ed" providerId="LiveId" clId="{64654E82-714B-4DDF-A5AC-81125FAB2D2A}" dt="2021-04-15T21:41:09.097" v="678" actId="26606"/>
          <ac:spMkLst>
            <pc:docMk/>
            <pc:sldMk cId="3199763707" sldId="259"/>
            <ac:spMk id="45" creationId="{BB2B1E55-3403-40CE-8156-6F24291DF4A0}"/>
          </ac:spMkLst>
        </pc:spChg>
        <pc:spChg chg="add del">
          <ac:chgData name="Prakhar Varshney" userId="8b7e04be6d7927ed" providerId="LiveId" clId="{64654E82-714B-4DDF-A5AC-81125FAB2D2A}" dt="2021-04-15T21:41:09.097" v="678" actId="26606"/>
          <ac:spMkLst>
            <pc:docMk/>
            <pc:sldMk cId="3199763707" sldId="259"/>
            <ac:spMk id="47" creationId="{93B381CD-C8D9-49F1-9783-89F1AA0161D9}"/>
          </ac:spMkLst>
        </pc:spChg>
        <pc:graphicFrameChg chg="add del">
          <ac:chgData name="Prakhar Varshney" userId="8b7e04be6d7927ed" providerId="LiveId" clId="{64654E82-714B-4DDF-A5AC-81125FAB2D2A}" dt="2021-04-15T21:29:49.990" v="642" actId="26606"/>
          <ac:graphicFrameMkLst>
            <pc:docMk/>
            <pc:sldMk cId="3199763707" sldId="259"/>
            <ac:graphicFrameMk id="11" creationId="{128A9065-8E53-4444-B5D3-881F8993F090}"/>
          </ac:graphicFrameMkLst>
        </pc:graphicFrameChg>
        <pc:graphicFrameChg chg="add del">
          <ac:chgData name="Prakhar Varshney" userId="8b7e04be6d7927ed" providerId="LiveId" clId="{64654E82-714B-4DDF-A5AC-81125FAB2D2A}" dt="2021-04-15T21:30:08.119" v="644" actId="26606"/>
          <ac:graphicFrameMkLst>
            <pc:docMk/>
            <pc:sldMk cId="3199763707" sldId="259"/>
            <ac:graphicFrameMk id="21" creationId="{79829E72-3D33-4DAA-8437-4B9CD66B6195}"/>
          </ac:graphicFrameMkLst>
        </pc:graphicFrameChg>
        <pc:graphicFrameChg chg="add del">
          <ac:chgData name="Prakhar Varshney" userId="8b7e04be6d7927ed" providerId="LiveId" clId="{64654E82-714B-4DDF-A5AC-81125FAB2D2A}" dt="2021-04-15T21:30:53.184" v="648" actId="26606"/>
          <ac:graphicFrameMkLst>
            <pc:docMk/>
            <pc:sldMk cId="3199763707" sldId="259"/>
            <ac:graphicFrameMk id="25" creationId="{6958F4BF-D36E-4BB2-AE8D-D258007AF089}"/>
          </ac:graphicFrameMkLst>
        </pc:graphicFrameChg>
        <pc:picChg chg="add mod">
          <ac:chgData name="Prakhar Varshney" userId="8b7e04be6d7927ed" providerId="LiveId" clId="{64654E82-714B-4DDF-A5AC-81125FAB2D2A}" dt="2021-04-15T21:41:09.097" v="678" actId="26606"/>
          <ac:picMkLst>
            <pc:docMk/>
            <pc:sldMk cId="3199763707" sldId="259"/>
            <ac:picMk id="12" creationId="{62A71022-81CD-4B69-ADA1-36AB8642E204}"/>
          </ac:picMkLst>
        </pc:picChg>
        <pc:picChg chg="add mod ord">
          <ac:chgData name="Prakhar Varshney" userId="8b7e04be6d7927ed" providerId="LiveId" clId="{64654E82-714B-4DDF-A5AC-81125FAB2D2A}" dt="2021-04-15T21:41:09.097" v="678" actId="26606"/>
          <ac:picMkLst>
            <pc:docMk/>
            <pc:sldMk cId="3199763707" sldId="259"/>
            <ac:picMk id="22" creationId="{E4FD5DA0-7D42-4214-A290-D8A2CFD81193}"/>
          </ac:picMkLst>
        </pc:picChg>
        <pc:picChg chg="add mod ord">
          <ac:chgData name="Prakhar Varshney" userId="8b7e04be6d7927ed" providerId="LiveId" clId="{64654E82-714B-4DDF-A5AC-81125FAB2D2A}" dt="2021-04-15T21:41:09.097" v="678" actId="26606"/>
          <ac:picMkLst>
            <pc:docMk/>
            <pc:sldMk cId="3199763707" sldId="259"/>
            <ac:picMk id="26" creationId="{579C4240-9B44-425F-8CEE-B502F926ADCD}"/>
          </ac:picMkLst>
        </pc:picChg>
        <pc:picChg chg="add mod">
          <ac:chgData name="Prakhar Varshney" userId="8b7e04be6d7927ed" providerId="LiveId" clId="{64654E82-714B-4DDF-A5AC-81125FAB2D2A}" dt="2021-04-15T21:41:09.097" v="678" actId="26606"/>
          <ac:picMkLst>
            <pc:docMk/>
            <pc:sldMk cId="3199763707" sldId="259"/>
            <ac:picMk id="32" creationId="{0BAAD6AA-0326-41C0-9DED-8A2911A02D99}"/>
          </ac:picMkLst>
        </pc:picChg>
      </pc:sldChg>
      <pc:sldChg chg="modSp new mod">
        <pc:chgData name="Prakhar Varshney" userId="8b7e04be6d7927ed" providerId="LiveId" clId="{64654E82-714B-4DDF-A5AC-81125FAB2D2A}" dt="2021-04-15T22:46:54.759" v="1512" actId="115"/>
        <pc:sldMkLst>
          <pc:docMk/>
          <pc:sldMk cId="327143507" sldId="260"/>
        </pc:sldMkLst>
        <pc:spChg chg="mod">
          <ac:chgData name="Prakhar Varshney" userId="8b7e04be6d7927ed" providerId="LiveId" clId="{64654E82-714B-4DDF-A5AC-81125FAB2D2A}" dt="2021-04-15T22:46:54.759" v="1512" actId="115"/>
          <ac:spMkLst>
            <pc:docMk/>
            <pc:sldMk cId="327143507" sldId="260"/>
            <ac:spMk id="2" creationId="{4F012416-5C89-43B5-9145-1C8E0CCED7F8}"/>
          </ac:spMkLst>
        </pc:spChg>
        <pc:spChg chg="mod">
          <ac:chgData name="Prakhar Varshney" userId="8b7e04be6d7927ed" providerId="LiveId" clId="{64654E82-714B-4DDF-A5AC-81125FAB2D2A}" dt="2021-04-15T22:02:57.119" v="1298" actId="207"/>
          <ac:spMkLst>
            <pc:docMk/>
            <pc:sldMk cId="327143507" sldId="260"/>
            <ac:spMk id="3" creationId="{F37BED8F-8CD1-4B3E-BEAD-C41E32BB63F0}"/>
          </ac:spMkLst>
        </pc:spChg>
      </pc:sldChg>
      <pc:sldChg chg="addSp delSp modSp new mod setBg">
        <pc:chgData name="Prakhar Varshney" userId="8b7e04be6d7927ed" providerId="LiveId" clId="{64654E82-714B-4DDF-A5AC-81125FAB2D2A}" dt="2021-04-15T22:28:30.029" v="1398" actId="122"/>
        <pc:sldMkLst>
          <pc:docMk/>
          <pc:sldMk cId="4054818955" sldId="261"/>
        </pc:sldMkLst>
        <pc:spChg chg="mod ord">
          <ac:chgData name="Prakhar Varshney" userId="8b7e04be6d7927ed" providerId="LiveId" clId="{64654E82-714B-4DDF-A5AC-81125FAB2D2A}" dt="2021-04-15T22:28:30.029" v="1398" actId="122"/>
          <ac:spMkLst>
            <pc:docMk/>
            <pc:sldMk cId="4054818955" sldId="261"/>
            <ac:spMk id="2" creationId="{53111004-3D3A-4F8A-8EAC-1D5E34832275}"/>
          </ac:spMkLst>
        </pc:spChg>
        <pc:spChg chg="del">
          <ac:chgData name="Prakhar Varshney" userId="8b7e04be6d7927ed" providerId="LiveId" clId="{64654E82-714B-4DDF-A5AC-81125FAB2D2A}" dt="2021-04-15T22:20:04.368" v="1341" actId="22"/>
          <ac:spMkLst>
            <pc:docMk/>
            <pc:sldMk cId="4054818955" sldId="261"/>
            <ac:spMk id="3" creationId="{910DCBE7-E187-4896-B816-E8C195580BB0}"/>
          </ac:spMkLst>
        </pc:spChg>
        <pc:spChg chg="add del">
          <ac:chgData name="Prakhar Varshney" userId="8b7e04be6d7927ed" providerId="LiveId" clId="{64654E82-714B-4DDF-A5AC-81125FAB2D2A}" dt="2021-04-15T22:25:40.778" v="1382" actId="26606"/>
          <ac:spMkLst>
            <pc:docMk/>
            <pc:sldMk cId="4054818955" sldId="261"/>
            <ac:spMk id="18" creationId="{AA565424-2260-4B89-90D1-8D7741C24C10}"/>
          </ac:spMkLst>
        </pc:spChg>
        <pc:spChg chg="add del">
          <ac:chgData name="Prakhar Varshney" userId="8b7e04be6d7927ed" providerId="LiveId" clId="{64654E82-714B-4DDF-A5AC-81125FAB2D2A}" dt="2021-04-15T22:25:40.778" v="1382" actId="26606"/>
          <ac:spMkLst>
            <pc:docMk/>
            <pc:sldMk cId="4054818955" sldId="261"/>
            <ac:spMk id="20" creationId="{68F832F5-769A-4B3B-AF83-F1CA60F7164C}"/>
          </ac:spMkLst>
        </pc:spChg>
        <pc:picChg chg="add mod ord">
          <ac:chgData name="Prakhar Varshney" userId="8b7e04be6d7927ed" providerId="LiveId" clId="{64654E82-714B-4DDF-A5AC-81125FAB2D2A}" dt="2021-04-15T22:25:40.778" v="1382" actId="26606"/>
          <ac:picMkLst>
            <pc:docMk/>
            <pc:sldMk cId="4054818955" sldId="261"/>
            <ac:picMk id="5" creationId="{4D5D2851-06CD-4774-943D-0311D89E6970}"/>
          </ac:picMkLst>
        </pc:picChg>
        <pc:picChg chg="add mod">
          <ac:chgData name="Prakhar Varshney" userId="8b7e04be6d7927ed" providerId="LiveId" clId="{64654E82-714B-4DDF-A5AC-81125FAB2D2A}" dt="2021-04-15T22:25:40.778" v="1382" actId="26606"/>
          <ac:picMkLst>
            <pc:docMk/>
            <pc:sldMk cId="4054818955" sldId="261"/>
            <ac:picMk id="7" creationId="{2B8A0A35-687A-4A63-B68B-2827D06747A8}"/>
          </ac:picMkLst>
        </pc:picChg>
        <pc:picChg chg="add mod">
          <ac:chgData name="Prakhar Varshney" userId="8b7e04be6d7927ed" providerId="LiveId" clId="{64654E82-714B-4DDF-A5AC-81125FAB2D2A}" dt="2021-04-15T22:25:40.778" v="1382" actId="26606"/>
          <ac:picMkLst>
            <pc:docMk/>
            <pc:sldMk cId="4054818955" sldId="261"/>
            <ac:picMk id="9" creationId="{05A03DF8-5F6C-4BA1-B1DC-745F8B8B04F6}"/>
          </ac:picMkLst>
        </pc:picChg>
        <pc:picChg chg="add del mod">
          <ac:chgData name="Prakhar Varshney" userId="8b7e04be6d7927ed" providerId="LiveId" clId="{64654E82-714B-4DDF-A5AC-81125FAB2D2A}" dt="2021-04-15T22:23:32.385" v="1365" actId="21"/>
          <ac:picMkLst>
            <pc:docMk/>
            <pc:sldMk cId="4054818955" sldId="261"/>
            <ac:picMk id="11" creationId="{A82F8BF4-A5EB-4351-9A5F-D36236C5C0FB}"/>
          </ac:picMkLst>
        </pc:picChg>
        <pc:picChg chg="add del mod">
          <ac:chgData name="Prakhar Varshney" userId="8b7e04be6d7927ed" providerId="LiveId" clId="{64654E82-714B-4DDF-A5AC-81125FAB2D2A}" dt="2021-04-15T22:24:49.900" v="1373" actId="21"/>
          <ac:picMkLst>
            <pc:docMk/>
            <pc:sldMk cId="4054818955" sldId="261"/>
            <ac:picMk id="13" creationId="{0FBF3F25-6DB2-4A61-973E-47AAF0CB3FF2}"/>
          </ac:picMkLst>
        </pc:picChg>
        <pc:picChg chg="add del">
          <ac:chgData name="Prakhar Varshney" userId="8b7e04be6d7927ed" providerId="LiveId" clId="{64654E82-714B-4DDF-A5AC-81125FAB2D2A}" dt="2021-04-15T22:25:40.778" v="1382" actId="26606"/>
          <ac:picMkLst>
            <pc:docMk/>
            <pc:sldMk cId="4054818955" sldId="261"/>
            <ac:picMk id="14" creationId="{DEB2E8C4-C3E7-4048-A43D-9859510CFA98}"/>
          </ac:picMkLst>
        </pc:picChg>
        <pc:inkChg chg="add del">
          <ac:chgData name="Prakhar Varshney" userId="8b7e04be6d7927ed" providerId="LiveId" clId="{64654E82-714B-4DDF-A5AC-81125FAB2D2A}" dt="2021-04-15T22:25:40.778" v="1382" actId="26606"/>
          <ac:inkMkLst>
            <pc:docMk/>
            <pc:sldMk cId="4054818955" sldId="261"/>
            <ac:inkMk id="16" creationId="{24D29CCB-7956-4E3E-8880-304085F04BF4}"/>
          </ac:inkMkLst>
        </pc:inkChg>
      </pc:sldChg>
      <pc:sldChg chg="addSp delSp modSp add mod setBg">
        <pc:chgData name="Prakhar Varshney" userId="8b7e04be6d7927ed" providerId="LiveId" clId="{64654E82-714B-4DDF-A5AC-81125FAB2D2A}" dt="2021-04-15T22:28:24.386" v="1397" actId="1076"/>
        <pc:sldMkLst>
          <pc:docMk/>
          <pc:sldMk cId="3537933168" sldId="262"/>
        </pc:sldMkLst>
        <pc:spChg chg="mod">
          <ac:chgData name="Prakhar Varshney" userId="8b7e04be6d7927ed" providerId="LiveId" clId="{64654E82-714B-4DDF-A5AC-81125FAB2D2A}" dt="2021-04-15T22:28:24.386" v="1397" actId="1076"/>
          <ac:spMkLst>
            <pc:docMk/>
            <pc:sldMk cId="3537933168" sldId="262"/>
            <ac:spMk id="2" creationId="{53111004-3D3A-4F8A-8EAC-1D5E34832275}"/>
          </ac:spMkLst>
        </pc:spChg>
        <pc:spChg chg="add del mod">
          <ac:chgData name="Prakhar Varshney" userId="8b7e04be6d7927ed" providerId="LiveId" clId="{64654E82-714B-4DDF-A5AC-81125FAB2D2A}" dt="2021-04-15T22:28:06.056" v="1394" actId="26606"/>
          <ac:spMkLst>
            <pc:docMk/>
            <pc:sldMk cId="3537933168" sldId="262"/>
            <ac:spMk id="4" creationId="{B2D5EF0B-D9DB-4730-B778-11177E4FBE36}"/>
          </ac:spMkLst>
        </pc:spChg>
        <pc:spChg chg="add del">
          <ac:chgData name="Prakhar Varshney" userId="8b7e04be6d7927ed" providerId="LiveId" clId="{64654E82-714B-4DDF-A5AC-81125FAB2D2A}" dt="2021-04-15T22:27:31.233" v="1391" actId="26606"/>
          <ac:spMkLst>
            <pc:docMk/>
            <pc:sldMk cId="3537933168" sldId="262"/>
            <ac:spMk id="17" creationId="{0E91F5CA-B392-444C-88E3-BF5BAAEBDEB0}"/>
          </ac:spMkLst>
        </pc:spChg>
        <pc:spChg chg="add del">
          <ac:chgData name="Prakhar Varshney" userId="8b7e04be6d7927ed" providerId="LiveId" clId="{64654E82-714B-4DDF-A5AC-81125FAB2D2A}" dt="2021-04-15T22:27:31.233" v="1391" actId="26606"/>
          <ac:spMkLst>
            <pc:docMk/>
            <pc:sldMk cId="3537933168" sldId="262"/>
            <ac:spMk id="19" creationId="{0459807F-B6FA-44D3-9A53-C55B6B56884A}"/>
          </ac:spMkLst>
        </pc:spChg>
        <pc:spChg chg="add del">
          <ac:chgData name="Prakhar Varshney" userId="8b7e04be6d7927ed" providerId="LiveId" clId="{64654E82-714B-4DDF-A5AC-81125FAB2D2A}" dt="2021-04-15T22:28:05.929" v="1393" actId="26606"/>
          <ac:spMkLst>
            <pc:docMk/>
            <pc:sldMk cId="3537933168" sldId="262"/>
            <ac:spMk id="23" creationId="{8EF7D2E8-5F8A-4E0B-9647-8072A94A09CA}"/>
          </ac:spMkLst>
        </pc:spChg>
        <pc:spChg chg="add del">
          <ac:chgData name="Prakhar Varshney" userId="8b7e04be6d7927ed" providerId="LiveId" clId="{64654E82-714B-4DDF-A5AC-81125FAB2D2A}" dt="2021-04-15T22:28:05.929" v="1393" actId="26606"/>
          <ac:spMkLst>
            <pc:docMk/>
            <pc:sldMk cId="3537933168" sldId="262"/>
            <ac:spMk id="24" creationId="{86A6E2CC-84C1-424C-A664-BC849F6D0AC7}"/>
          </ac:spMkLst>
        </pc:spChg>
        <pc:spChg chg="add">
          <ac:chgData name="Prakhar Varshney" userId="8b7e04be6d7927ed" providerId="LiveId" clId="{64654E82-714B-4DDF-A5AC-81125FAB2D2A}" dt="2021-04-15T22:28:06.056" v="1394" actId="26606"/>
          <ac:spMkLst>
            <pc:docMk/>
            <pc:sldMk cId="3537933168" sldId="262"/>
            <ac:spMk id="28" creationId="{3C47741D-36A8-4C70-BBA7-B31B9E7378B2}"/>
          </ac:spMkLst>
        </pc:spChg>
        <pc:spChg chg="add">
          <ac:chgData name="Prakhar Varshney" userId="8b7e04be6d7927ed" providerId="LiveId" clId="{64654E82-714B-4DDF-A5AC-81125FAB2D2A}" dt="2021-04-15T22:28:06.056" v="1394" actId="26606"/>
          <ac:spMkLst>
            <pc:docMk/>
            <pc:sldMk cId="3537933168" sldId="262"/>
            <ac:spMk id="29" creationId="{9E86B748-A671-4409-B64C-3B8939825B45}"/>
          </ac:spMkLst>
        </pc:spChg>
        <pc:spChg chg="add">
          <ac:chgData name="Prakhar Varshney" userId="8b7e04be6d7927ed" providerId="LiveId" clId="{64654E82-714B-4DDF-A5AC-81125FAB2D2A}" dt="2021-04-15T22:28:06.056" v="1394" actId="26606"/>
          <ac:spMkLst>
            <pc:docMk/>
            <pc:sldMk cId="3537933168" sldId="262"/>
            <ac:spMk id="30" creationId="{06A3FFF4-52D9-44D8-8971-2079F1B437D8}"/>
          </ac:spMkLst>
        </pc:spChg>
        <pc:picChg chg="del">
          <ac:chgData name="Prakhar Varshney" userId="8b7e04be6d7927ed" providerId="LiveId" clId="{64654E82-714B-4DDF-A5AC-81125FAB2D2A}" dt="2021-04-15T22:27:07.511" v="1386" actId="478"/>
          <ac:picMkLst>
            <pc:docMk/>
            <pc:sldMk cId="3537933168" sldId="262"/>
            <ac:picMk id="5" creationId="{4D5D2851-06CD-4774-943D-0311D89E6970}"/>
          </ac:picMkLst>
        </pc:picChg>
        <pc:picChg chg="del">
          <ac:chgData name="Prakhar Varshney" userId="8b7e04be6d7927ed" providerId="LiveId" clId="{64654E82-714B-4DDF-A5AC-81125FAB2D2A}" dt="2021-04-15T22:27:11.473" v="1387" actId="478"/>
          <ac:picMkLst>
            <pc:docMk/>
            <pc:sldMk cId="3537933168" sldId="262"/>
            <ac:picMk id="7" creationId="{2B8A0A35-687A-4A63-B68B-2827D06747A8}"/>
          </ac:picMkLst>
        </pc:picChg>
        <pc:picChg chg="add mod">
          <ac:chgData name="Prakhar Varshney" userId="8b7e04be6d7927ed" providerId="LiveId" clId="{64654E82-714B-4DDF-A5AC-81125FAB2D2A}" dt="2021-04-15T22:28:14.549" v="1396" actId="14100"/>
          <ac:picMkLst>
            <pc:docMk/>
            <pc:sldMk cId="3537933168" sldId="262"/>
            <ac:picMk id="8" creationId="{BEC3554D-FB3F-4D73-9D41-61C2CE5CFE54}"/>
          </ac:picMkLst>
        </pc:picChg>
        <pc:picChg chg="del">
          <ac:chgData name="Prakhar Varshney" userId="8b7e04be6d7927ed" providerId="LiveId" clId="{64654E82-714B-4DDF-A5AC-81125FAB2D2A}" dt="2021-04-15T22:27:05.411" v="1385" actId="478"/>
          <ac:picMkLst>
            <pc:docMk/>
            <pc:sldMk cId="3537933168" sldId="262"/>
            <ac:picMk id="9" creationId="{05A03DF8-5F6C-4BA1-B1DC-745F8B8B04F6}"/>
          </ac:picMkLst>
        </pc:picChg>
        <pc:picChg chg="add del">
          <ac:chgData name="Prakhar Varshney" userId="8b7e04be6d7927ed" providerId="LiveId" clId="{64654E82-714B-4DDF-A5AC-81125FAB2D2A}" dt="2021-04-15T22:27:31.233" v="1391" actId="26606"/>
          <ac:picMkLst>
            <pc:docMk/>
            <pc:sldMk cId="3537933168" sldId="262"/>
            <ac:picMk id="13" creationId="{DEB2E8C4-C3E7-4048-A43D-9859510CFA98}"/>
          </ac:picMkLst>
        </pc:picChg>
        <pc:picChg chg="add del">
          <ac:chgData name="Prakhar Varshney" userId="8b7e04be6d7927ed" providerId="LiveId" clId="{64654E82-714B-4DDF-A5AC-81125FAB2D2A}" dt="2021-04-15T22:28:05.929" v="1393" actId="26606"/>
          <ac:picMkLst>
            <pc:docMk/>
            <pc:sldMk cId="3537933168" sldId="262"/>
            <ac:picMk id="21" creationId="{DEB2E8C4-C3E7-4048-A43D-9859510CFA98}"/>
          </ac:picMkLst>
        </pc:picChg>
        <pc:picChg chg="add">
          <ac:chgData name="Prakhar Varshney" userId="8b7e04be6d7927ed" providerId="LiveId" clId="{64654E82-714B-4DDF-A5AC-81125FAB2D2A}" dt="2021-04-15T22:28:06.056" v="1394" actId="26606"/>
          <ac:picMkLst>
            <pc:docMk/>
            <pc:sldMk cId="3537933168" sldId="262"/>
            <ac:picMk id="26" creationId="{DEB2E8C4-C3E7-4048-A43D-9859510CFA98}"/>
          </ac:picMkLst>
        </pc:picChg>
        <pc:inkChg chg="add del">
          <ac:chgData name="Prakhar Varshney" userId="8b7e04be6d7927ed" providerId="LiveId" clId="{64654E82-714B-4DDF-A5AC-81125FAB2D2A}" dt="2021-04-15T22:27:31.233" v="1391" actId="26606"/>
          <ac:inkMkLst>
            <pc:docMk/>
            <pc:sldMk cId="3537933168" sldId="262"/>
            <ac:inkMk id="15" creationId="{24D29CCB-7956-4E3E-8880-304085F04BF4}"/>
          </ac:inkMkLst>
        </pc:inkChg>
        <pc:inkChg chg="add del">
          <ac:chgData name="Prakhar Varshney" userId="8b7e04be6d7927ed" providerId="LiveId" clId="{64654E82-714B-4DDF-A5AC-81125FAB2D2A}" dt="2021-04-15T22:28:05.929" v="1393" actId="26606"/>
          <ac:inkMkLst>
            <pc:docMk/>
            <pc:sldMk cId="3537933168" sldId="262"/>
            <ac:inkMk id="22" creationId="{24D29CCB-7956-4E3E-8880-304085F04BF4}"/>
          </ac:inkMkLst>
        </pc:inkChg>
        <pc:inkChg chg="add">
          <ac:chgData name="Prakhar Varshney" userId="8b7e04be6d7927ed" providerId="LiveId" clId="{64654E82-714B-4DDF-A5AC-81125FAB2D2A}" dt="2021-04-15T22:28:06.056" v="1394" actId="26606"/>
          <ac:inkMkLst>
            <pc:docMk/>
            <pc:sldMk cId="3537933168" sldId="262"/>
            <ac:inkMk id="27" creationId="{24D29CCB-7956-4E3E-8880-304085F04BF4}"/>
          </ac:inkMkLst>
        </pc:inkChg>
      </pc:sldChg>
      <pc:sldChg chg="addSp delSp modSp new mod setBg">
        <pc:chgData name="Prakhar Varshney" userId="8b7e04be6d7927ed" providerId="LiveId" clId="{64654E82-714B-4DDF-A5AC-81125FAB2D2A}" dt="2021-04-15T22:36:26.576" v="1473" actId="26606"/>
        <pc:sldMkLst>
          <pc:docMk/>
          <pc:sldMk cId="2051260209" sldId="263"/>
        </pc:sldMkLst>
        <pc:spChg chg="mod ord">
          <ac:chgData name="Prakhar Varshney" userId="8b7e04be6d7927ed" providerId="LiveId" clId="{64654E82-714B-4DDF-A5AC-81125FAB2D2A}" dt="2021-04-15T22:36:26.576" v="1473" actId="26606"/>
          <ac:spMkLst>
            <pc:docMk/>
            <pc:sldMk cId="2051260209" sldId="263"/>
            <ac:spMk id="2" creationId="{2DB99D53-FDC3-4423-8CF4-5A9873141DAE}"/>
          </ac:spMkLst>
        </pc:spChg>
        <pc:spChg chg="del">
          <ac:chgData name="Prakhar Varshney" userId="8b7e04be6d7927ed" providerId="LiveId" clId="{64654E82-714B-4DDF-A5AC-81125FAB2D2A}" dt="2021-04-15T22:30:04.486" v="1444"/>
          <ac:spMkLst>
            <pc:docMk/>
            <pc:sldMk cId="2051260209" sldId="263"/>
            <ac:spMk id="3" creationId="{6166EC00-F117-4D1F-93FD-2998ED389138}"/>
          </ac:spMkLst>
        </pc:spChg>
        <pc:spChg chg="add del">
          <ac:chgData name="Prakhar Varshney" userId="8b7e04be6d7927ed" providerId="LiveId" clId="{64654E82-714B-4DDF-A5AC-81125FAB2D2A}" dt="2021-04-15T22:35:34.779" v="1463" actId="26606"/>
          <ac:spMkLst>
            <pc:docMk/>
            <pc:sldMk cId="2051260209" sldId="263"/>
            <ac:spMk id="18" creationId="{AA565424-2260-4B89-90D1-8D7741C24C10}"/>
          </ac:spMkLst>
        </pc:spChg>
        <pc:spChg chg="add del">
          <ac:chgData name="Prakhar Varshney" userId="8b7e04be6d7927ed" providerId="LiveId" clId="{64654E82-714B-4DDF-A5AC-81125FAB2D2A}" dt="2021-04-15T22:35:34.779" v="1463" actId="26606"/>
          <ac:spMkLst>
            <pc:docMk/>
            <pc:sldMk cId="2051260209" sldId="263"/>
            <ac:spMk id="20" creationId="{68F832F5-769A-4B3B-AF83-F1CA60F7164C}"/>
          </ac:spMkLst>
        </pc:spChg>
        <pc:spChg chg="add del">
          <ac:chgData name="Prakhar Varshney" userId="8b7e04be6d7927ed" providerId="LiveId" clId="{64654E82-714B-4DDF-A5AC-81125FAB2D2A}" dt="2021-04-15T22:36:26.576" v="1473" actId="26606"/>
          <ac:spMkLst>
            <pc:docMk/>
            <pc:sldMk cId="2051260209" sldId="263"/>
            <ac:spMk id="22" creationId="{A6200AA9-2CFD-45ED-8AEA-590BEB58BED3}"/>
          </ac:spMkLst>
        </pc:spChg>
        <pc:spChg chg="add del">
          <ac:chgData name="Prakhar Varshney" userId="8b7e04be6d7927ed" providerId="LiveId" clId="{64654E82-714B-4DDF-A5AC-81125FAB2D2A}" dt="2021-04-15T22:36:26.576" v="1473" actId="26606"/>
          <ac:spMkLst>
            <pc:docMk/>
            <pc:sldMk cId="2051260209" sldId="263"/>
            <ac:spMk id="24" creationId="{C4658DFD-9F0F-4409-9B94-76763B84318E}"/>
          </ac:spMkLst>
        </pc:spChg>
        <pc:spChg chg="add del">
          <ac:chgData name="Prakhar Varshney" userId="8b7e04be6d7927ed" providerId="LiveId" clId="{64654E82-714B-4DDF-A5AC-81125FAB2D2A}" dt="2021-04-15T22:36:26.576" v="1473" actId="26606"/>
          <ac:spMkLst>
            <pc:docMk/>
            <pc:sldMk cId="2051260209" sldId="263"/>
            <ac:spMk id="26" creationId="{C94805BE-FAB4-43C1-B4F9-6DEE6FBDA436}"/>
          </ac:spMkLst>
        </pc:spChg>
        <pc:spChg chg="add del">
          <ac:chgData name="Prakhar Varshney" userId="8b7e04be6d7927ed" providerId="LiveId" clId="{64654E82-714B-4DDF-A5AC-81125FAB2D2A}" dt="2021-04-15T22:36:26.576" v="1473" actId="26606"/>
          <ac:spMkLst>
            <pc:docMk/>
            <pc:sldMk cId="2051260209" sldId="263"/>
            <ac:spMk id="27" creationId="{1003A656-D974-4C8E-AC40-DB648F0E2A0E}"/>
          </ac:spMkLst>
        </pc:spChg>
        <pc:spChg chg="add del">
          <ac:chgData name="Prakhar Varshney" userId="8b7e04be6d7927ed" providerId="LiveId" clId="{64654E82-714B-4DDF-A5AC-81125FAB2D2A}" dt="2021-04-15T22:36:26.576" v="1473" actId="26606"/>
          <ac:spMkLst>
            <pc:docMk/>
            <pc:sldMk cId="2051260209" sldId="263"/>
            <ac:spMk id="28" creationId="{35758D95-A605-471B-A882-C9D326388C63}"/>
          </ac:spMkLst>
        </pc:spChg>
        <pc:spChg chg="add del">
          <ac:chgData name="Prakhar Varshney" userId="8b7e04be6d7927ed" providerId="LiveId" clId="{64654E82-714B-4DDF-A5AC-81125FAB2D2A}" dt="2021-04-15T22:36:26.576" v="1473" actId="26606"/>
          <ac:spMkLst>
            <pc:docMk/>
            <pc:sldMk cId="2051260209" sldId="263"/>
            <ac:spMk id="29" creationId="{9298EF43-252D-4B18-9998-974B4D04E0B7}"/>
          </ac:spMkLst>
        </pc:spChg>
        <pc:spChg chg="add">
          <ac:chgData name="Prakhar Varshney" userId="8b7e04be6d7927ed" providerId="LiveId" clId="{64654E82-714B-4DDF-A5AC-81125FAB2D2A}" dt="2021-04-15T22:36:26.576" v="1473" actId="26606"/>
          <ac:spMkLst>
            <pc:docMk/>
            <pc:sldMk cId="2051260209" sldId="263"/>
            <ac:spMk id="38" creationId="{CE50859B-F132-4DA3-9AEB-C701F9D01C37}"/>
          </ac:spMkLst>
        </pc:spChg>
        <pc:spChg chg="add">
          <ac:chgData name="Prakhar Varshney" userId="8b7e04be6d7927ed" providerId="LiveId" clId="{64654E82-714B-4DDF-A5AC-81125FAB2D2A}" dt="2021-04-15T22:36:26.576" v="1473" actId="26606"/>
          <ac:spMkLst>
            <pc:docMk/>
            <pc:sldMk cId="2051260209" sldId="263"/>
            <ac:spMk id="40" creationId="{D23810DE-397B-4015-A69C-D6892ACBC057}"/>
          </ac:spMkLst>
        </pc:spChg>
        <pc:spChg chg="add">
          <ac:chgData name="Prakhar Varshney" userId="8b7e04be6d7927ed" providerId="LiveId" clId="{64654E82-714B-4DDF-A5AC-81125FAB2D2A}" dt="2021-04-15T22:36:26.576" v="1473" actId="26606"/>
          <ac:spMkLst>
            <pc:docMk/>
            <pc:sldMk cId="2051260209" sldId="263"/>
            <ac:spMk id="42" creationId="{8CE6BAF9-0FC6-4E01-B4D9-CD84641BA9BA}"/>
          </ac:spMkLst>
        </pc:spChg>
        <pc:spChg chg="add">
          <ac:chgData name="Prakhar Varshney" userId="8b7e04be6d7927ed" providerId="LiveId" clId="{64654E82-714B-4DDF-A5AC-81125FAB2D2A}" dt="2021-04-15T22:36:26.576" v="1473" actId="26606"/>
          <ac:spMkLst>
            <pc:docMk/>
            <pc:sldMk cId="2051260209" sldId="263"/>
            <ac:spMk id="44" creationId="{BC7FAAD3-2049-48BE-B962-E4CED4D9616D}"/>
          </ac:spMkLst>
        </pc:spChg>
        <pc:spChg chg="add">
          <ac:chgData name="Prakhar Varshney" userId="8b7e04be6d7927ed" providerId="LiveId" clId="{64654E82-714B-4DDF-A5AC-81125FAB2D2A}" dt="2021-04-15T22:36:26.576" v="1473" actId="26606"/>
          <ac:spMkLst>
            <pc:docMk/>
            <pc:sldMk cId="2051260209" sldId="263"/>
            <ac:spMk id="46" creationId="{B808E4DD-8F04-4C26-91D7-D7977A1EFB1C}"/>
          </ac:spMkLst>
        </pc:spChg>
        <pc:picChg chg="add mod ord">
          <ac:chgData name="Prakhar Varshney" userId="8b7e04be6d7927ed" providerId="LiveId" clId="{64654E82-714B-4DDF-A5AC-81125FAB2D2A}" dt="2021-04-15T22:36:26.576" v="1473" actId="26606"/>
          <ac:picMkLst>
            <pc:docMk/>
            <pc:sldMk cId="2051260209" sldId="263"/>
            <ac:picMk id="5" creationId="{B19B403A-8ADD-43DF-A6A4-430656BEF64A}"/>
          </ac:picMkLst>
        </pc:picChg>
        <pc:picChg chg="add mod">
          <ac:chgData name="Prakhar Varshney" userId="8b7e04be6d7927ed" providerId="LiveId" clId="{64654E82-714B-4DDF-A5AC-81125FAB2D2A}" dt="2021-04-15T22:36:26.576" v="1473" actId="26606"/>
          <ac:picMkLst>
            <pc:docMk/>
            <pc:sldMk cId="2051260209" sldId="263"/>
            <ac:picMk id="7" creationId="{DCCEEC98-3CF7-4B0A-8DA1-88E69E37256B}"/>
          </ac:picMkLst>
        </pc:picChg>
        <pc:picChg chg="add mod ord">
          <ac:chgData name="Prakhar Varshney" userId="8b7e04be6d7927ed" providerId="LiveId" clId="{64654E82-714B-4DDF-A5AC-81125FAB2D2A}" dt="2021-04-15T22:36:26.576" v="1473" actId="26606"/>
          <ac:picMkLst>
            <pc:docMk/>
            <pc:sldMk cId="2051260209" sldId="263"/>
            <ac:picMk id="9" creationId="{1F24BF5F-984B-4C46-A2C9-5ED7C41AACA2}"/>
          </ac:picMkLst>
        </pc:picChg>
        <pc:picChg chg="add del">
          <ac:chgData name="Prakhar Varshney" userId="8b7e04be6d7927ed" providerId="LiveId" clId="{64654E82-714B-4DDF-A5AC-81125FAB2D2A}" dt="2021-04-15T22:35:34.779" v="1463" actId="26606"/>
          <ac:picMkLst>
            <pc:docMk/>
            <pc:sldMk cId="2051260209" sldId="263"/>
            <ac:picMk id="14" creationId="{DEB2E8C4-C3E7-4048-A43D-9859510CFA98}"/>
          </ac:picMkLst>
        </pc:picChg>
        <pc:picChg chg="add del">
          <ac:chgData name="Prakhar Varshney" userId="8b7e04be6d7927ed" providerId="LiveId" clId="{64654E82-714B-4DDF-A5AC-81125FAB2D2A}" dt="2021-04-15T22:36:26.576" v="1473" actId="26606"/>
          <ac:picMkLst>
            <pc:docMk/>
            <pc:sldMk cId="2051260209" sldId="263"/>
            <ac:picMk id="23" creationId="{DEB2E8C4-C3E7-4048-A43D-9859510CFA98}"/>
          </ac:picMkLst>
        </pc:picChg>
        <pc:picChg chg="add">
          <ac:chgData name="Prakhar Varshney" userId="8b7e04be6d7927ed" providerId="LiveId" clId="{64654E82-714B-4DDF-A5AC-81125FAB2D2A}" dt="2021-04-15T22:36:26.576" v="1473" actId="26606"/>
          <ac:picMkLst>
            <pc:docMk/>
            <pc:sldMk cId="2051260209" sldId="263"/>
            <ac:picMk id="34" creationId="{DEB2E8C4-C3E7-4048-A43D-9859510CFA98}"/>
          </ac:picMkLst>
        </pc:picChg>
        <pc:inkChg chg="add del">
          <ac:chgData name="Prakhar Varshney" userId="8b7e04be6d7927ed" providerId="LiveId" clId="{64654E82-714B-4DDF-A5AC-81125FAB2D2A}" dt="2021-04-15T22:35:34.779" v="1463" actId="26606"/>
          <ac:inkMkLst>
            <pc:docMk/>
            <pc:sldMk cId="2051260209" sldId="263"/>
            <ac:inkMk id="16" creationId="{24D29CCB-7956-4E3E-8880-304085F04BF4}"/>
          </ac:inkMkLst>
        </pc:inkChg>
        <pc:inkChg chg="add del">
          <ac:chgData name="Prakhar Varshney" userId="8b7e04be6d7927ed" providerId="LiveId" clId="{64654E82-714B-4DDF-A5AC-81125FAB2D2A}" dt="2021-04-15T22:36:26.576" v="1473" actId="26606"/>
          <ac:inkMkLst>
            <pc:docMk/>
            <pc:sldMk cId="2051260209" sldId="263"/>
            <ac:inkMk id="25" creationId="{24D29CCB-7956-4E3E-8880-304085F04BF4}"/>
          </ac:inkMkLst>
        </pc:inkChg>
        <pc:inkChg chg="add">
          <ac:chgData name="Prakhar Varshney" userId="8b7e04be6d7927ed" providerId="LiveId" clId="{64654E82-714B-4DDF-A5AC-81125FAB2D2A}" dt="2021-04-15T22:36:26.576" v="1473" actId="26606"/>
          <ac:inkMkLst>
            <pc:docMk/>
            <pc:sldMk cId="2051260209" sldId="263"/>
            <ac:inkMk id="36" creationId="{24D29CCB-7956-4E3E-8880-304085F04BF4}"/>
          </ac:inkMkLst>
        </pc:inkChg>
      </pc:sldChg>
      <pc:sldChg chg="addSp delSp modSp new mod setBg modClrScheme addAnim chgLayout">
        <pc:chgData name="Prakhar Varshney" userId="8b7e04be6d7927ed" providerId="LiveId" clId="{64654E82-714B-4DDF-A5AC-81125FAB2D2A}" dt="2021-04-15T22:37:45.952" v="1490" actId="255"/>
        <pc:sldMkLst>
          <pc:docMk/>
          <pc:sldMk cId="1859215553" sldId="264"/>
        </pc:sldMkLst>
        <pc:spChg chg="del mod ord">
          <ac:chgData name="Prakhar Varshney" userId="8b7e04be6d7927ed" providerId="LiveId" clId="{64654E82-714B-4DDF-A5AC-81125FAB2D2A}" dt="2021-04-15T22:37:08.429" v="1475" actId="700"/>
          <ac:spMkLst>
            <pc:docMk/>
            <pc:sldMk cId="1859215553" sldId="264"/>
            <ac:spMk id="2" creationId="{9C1883AE-65F5-45D2-83B0-F3DE01D1B17D}"/>
          </ac:spMkLst>
        </pc:spChg>
        <pc:spChg chg="del">
          <ac:chgData name="Prakhar Varshney" userId="8b7e04be6d7927ed" providerId="LiveId" clId="{64654E82-714B-4DDF-A5AC-81125FAB2D2A}" dt="2021-04-15T22:37:08.429" v="1475" actId="700"/>
          <ac:spMkLst>
            <pc:docMk/>
            <pc:sldMk cId="1859215553" sldId="264"/>
            <ac:spMk id="3" creationId="{B39B6674-652C-4CCD-992D-B16C3F22C58B}"/>
          </ac:spMkLst>
        </pc:spChg>
        <pc:spChg chg="add mod ord">
          <ac:chgData name="Prakhar Varshney" userId="8b7e04be6d7927ed" providerId="LiveId" clId="{64654E82-714B-4DDF-A5AC-81125FAB2D2A}" dt="2021-04-15T22:37:45.952" v="1490" actId="255"/>
          <ac:spMkLst>
            <pc:docMk/>
            <pc:sldMk cId="1859215553" sldId="264"/>
            <ac:spMk id="4" creationId="{61649C3E-A7E2-4ED5-A92C-DF2BA8F2DE03}"/>
          </ac:spMkLst>
        </pc:spChg>
        <pc:spChg chg="add">
          <ac:chgData name="Prakhar Varshney" userId="8b7e04be6d7927ed" providerId="LiveId" clId="{64654E82-714B-4DDF-A5AC-81125FAB2D2A}" dt="2021-04-15T22:37:31.695" v="1487" actId="26606"/>
          <ac:spMkLst>
            <pc:docMk/>
            <pc:sldMk cId="1859215553" sldId="264"/>
            <ac:spMk id="15" creationId="{3C47741D-36A8-4C70-BBA7-B31B9E7378B2}"/>
          </ac:spMkLst>
        </pc:spChg>
        <pc:spChg chg="add">
          <ac:chgData name="Prakhar Varshney" userId="8b7e04be6d7927ed" providerId="LiveId" clId="{64654E82-714B-4DDF-A5AC-81125FAB2D2A}" dt="2021-04-15T22:37:31.695" v="1487" actId="26606"/>
          <ac:spMkLst>
            <pc:docMk/>
            <pc:sldMk cId="1859215553" sldId="264"/>
            <ac:spMk id="17" creationId="{9E86B748-A671-4409-B64C-3B8939825B45}"/>
          </ac:spMkLst>
        </pc:spChg>
        <pc:spChg chg="add">
          <ac:chgData name="Prakhar Varshney" userId="8b7e04be6d7927ed" providerId="LiveId" clId="{64654E82-714B-4DDF-A5AC-81125FAB2D2A}" dt="2021-04-15T22:37:31.695" v="1487" actId="26606"/>
          <ac:spMkLst>
            <pc:docMk/>
            <pc:sldMk cId="1859215553" sldId="264"/>
            <ac:spMk id="19" creationId="{06A3FFF4-52D9-44D8-8971-2079F1B437D8}"/>
          </ac:spMkLst>
        </pc:spChg>
        <pc:picChg chg="add">
          <ac:chgData name="Prakhar Varshney" userId="8b7e04be6d7927ed" providerId="LiveId" clId="{64654E82-714B-4DDF-A5AC-81125FAB2D2A}" dt="2021-04-15T22:37:31.695" v="1487" actId="26606"/>
          <ac:picMkLst>
            <pc:docMk/>
            <pc:sldMk cId="1859215553" sldId="264"/>
            <ac:picMk id="8" creationId="{A2B00947-C3E9-4EC6-B534-98633E091288}"/>
          </ac:picMkLst>
        </pc:picChg>
        <pc:picChg chg="add">
          <ac:chgData name="Prakhar Varshney" userId="8b7e04be6d7927ed" providerId="LiveId" clId="{64654E82-714B-4DDF-A5AC-81125FAB2D2A}" dt="2021-04-15T22:37:31.695" v="1487" actId="26606"/>
          <ac:picMkLst>
            <pc:docMk/>
            <pc:sldMk cId="1859215553" sldId="264"/>
            <ac:picMk id="11" creationId="{DEB2E8C4-C3E7-4048-A43D-9859510CFA98}"/>
          </ac:picMkLst>
        </pc:picChg>
        <pc:inkChg chg="add">
          <ac:chgData name="Prakhar Varshney" userId="8b7e04be6d7927ed" providerId="LiveId" clId="{64654E82-714B-4DDF-A5AC-81125FAB2D2A}" dt="2021-04-15T22:37:31.695" v="1487" actId="26606"/>
          <ac:inkMkLst>
            <pc:docMk/>
            <pc:sldMk cId="1859215553" sldId="264"/>
            <ac:inkMk id="13" creationId="{24D29CCB-7956-4E3E-8880-304085F04BF4}"/>
          </ac:inkMkLst>
        </pc:inkChg>
      </pc:sldChg>
    </pc:docChg>
  </pc:docChgLst>
  <pc:docChgLst>
    <pc:chgData name="Prakhar Varshney" userId="8b7e04be6d7927ed" providerId="LiveId" clId="{3194A33D-08C3-40FF-BF84-DAF284C07B9B}"/>
    <pc:docChg chg="undo custSel addSld delSld modSld sldOrd">
      <pc:chgData name="Prakhar Varshney" userId="8b7e04be6d7927ed" providerId="LiveId" clId="{3194A33D-08C3-40FF-BF84-DAF284C07B9B}" dt="2022-01-13T10:06:30.447" v="4993" actId="1076"/>
      <pc:docMkLst>
        <pc:docMk/>
      </pc:docMkLst>
      <pc:sldChg chg="addSp delSp modSp mod modTransition delAnim modAnim delDesignElem">
        <pc:chgData name="Prakhar Varshney" userId="8b7e04be6d7927ed" providerId="LiveId" clId="{3194A33D-08C3-40FF-BF84-DAF284C07B9B}" dt="2022-01-13T10:06:30.447" v="4993" actId="1076"/>
        <pc:sldMkLst>
          <pc:docMk/>
          <pc:sldMk cId="3842578184" sldId="256"/>
        </pc:sldMkLst>
        <pc:spChg chg="mod">
          <ac:chgData name="Prakhar Varshney" userId="8b7e04be6d7927ed" providerId="LiveId" clId="{3194A33D-08C3-40FF-BF84-DAF284C07B9B}" dt="2022-01-13T10:06:28.237" v="4992" actId="1076"/>
          <ac:spMkLst>
            <pc:docMk/>
            <pc:sldMk cId="3842578184" sldId="256"/>
            <ac:spMk id="2" creationId="{E1601FE4-4512-45FC-A826-0805125D69CC}"/>
          </ac:spMkLst>
        </pc:spChg>
        <pc:spChg chg="mod">
          <ac:chgData name="Prakhar Varshney" userId="8b7e04be6d7927ed" providerId="LiveId" clId="{3194A33D-08C3-40FF-BF84-DAF284C07B9B}" dt="2021-10-25T18:37:16.962" v="2293" actId="255"/>
          <ac:spMkLst>
            <pc:docMk/>
            <pc:sldMk cId="3842578184" sldId="256"/>
            <ac:spMk id="3" creationId="{91C28E9B-864B-4D6B-8395-9171E13A4693}"/>
          </ac:spMkLst>
        </pc:spChg>
        <pc:spChg chg="add del">
          <ac:chgData name="Prakhar Varshney" userId="8b7e04be6d7927ed" providerId="LiveId" clId="{3194A33D-08C3-40FF-BF84-DAF284C07B9B}" dt="2021-07-09T09:10:15.892" v="9"/>
          <ac:spMkLst>
            <pc:docMk/>
            <pc:sldMk cId="3842578184" sldId="256"/>
            <ac:spMk id="79" creationId="{13EFA6C3-82DC-4131-9929-2523E6FD0B81}"/>
          </ac:spMkLst>
        </pc:spChg>
        <pc:spChg chg="add del">
          <ac:chgData name="Prakhar Varshney" userId="8b7e04be6d7927ed" providerId="LiveId" clId="{3194A33D-08C3-40FF-BF84-DAF284C07B9B}" dt="2021-07-09T09:10:15.892" v="9"/>
          <ac:spMkLst>
            <pc:docMk/>
            <pc:sldMk cId="3842578184" sldId="256"/>
            <ac:spMk id="81" creationId="{AEC9469E-14CA-4358-BABC-CBF836A6142D}"/>
          </ac:spMkLst>
        </pc:spChg>
        <pc:spChg chg="add del">
          <ac:chgData name="Prakhar Varshney" userId="8b7e04be6d7927ed" providerId="LiveId" clId="{3194A33D-08C3-40FF-BF84-DAF284C07B9B}" dt="2021-07-09T09:10:15.892" v="9"/>
          <ac:spMkLst>
            <pc:docMk/>
            <pc:sldMk cId="3842578184" sldId="256"/>
            <ac:spMk id="83" creationId="{048EB4C9-ACAF-4CCA-BA6E-9314431923B2}"/>
          </ac:spMkLst>
        </pc:spChg>
        <pc:spChg chg="del">
          <ac:chgData name="Prakhar Varshney" userId="8b7e04be6d7927ed" providerId="LiveId" clId="{3194A33D-08C3-40FF-BF84-DAF284C07B9B}" dt="2021-07-09T09:08:03.633" v="0" actId="26606"/>
          <ac:spMkLst>
            <pc:docMk/>
            <pc:sldMk cId="3842578184" sldId="256"/>
            <ac:spMk id="186" creationId="{F74CA6A1-199E-4E0D-BF66-A552C7E598EA}"/>
          </ac:spMkLst>
        </pc:spChg>
        <pc:spChg chg="del">
          <ac:chgData name="Prakhar Varshney" userId="8b7e04be6d7927ed" providerId="LiveId" clId="{3194A33D-08C3-40FF-BF84-DAF284C07B9B}" dt="2021-07-09T09:08:03.633" v="0" actId="26606"/>
          <ac:spMkLst>
            <pc:docMk/>
            <pc:sldMk cId="3842578184" sldId="256"/>
            <ac:spMk id="446" creationId="{1841F680-B18F-481A-8D6E-9FD77379E8BF}"/>
          </ac:spMkLst>
        </pc:spChg>
        <pc:spChg chg="del">
          <ac:chgData name="Prakhar Varshney" userId="8b7e04be6d7927ed" providerId="LiveId" clId="{3194A33D-08C3-40FF-BF84-DAF284C07B9B}" dt="2021-07-09T09:08:03.633" v="0" actId="26606"/>
          <ac:spMkLst>
            <pc:docMk/>
            <pc:sldMk cId="3842578184" sldId="256"/>
            <ac:spMk id="447" creationId="{CF93DC6C-1BFD-4414-BF23-471C8831CA04}"/>
          </ac:spMkLst>
        </pc:spChg>
        <pc:spChg chg="del">
          <ac:chgData name="Prakhar Varshney" userId="8b7e04be6d7927ed" providerId="LiveId" clId="{3194A33D-08C3-40FF-BF84-DAF284C07B9B}" dt="2021-07-09T09:08:03.633" v="0" actId="26606"/>
          <ac:spMkLst>
            <pc:docMk/>
            <pc:sldMk cId="3842578184" sldId="256"/>
            <ac:spMk id="448" creationId="{96B5873C-FCDB-4D1E-80D6-01CF18832335}"/>
          </ac:spMkLst>
        </pc:spChg>
        <pc:picChg chg="add del mod">
          <ac:chgData name="Prakhar Varshney" userId="8b7e04be6d7927ed" providerId="LiveId" clId="{3194A33D-08C3-40FF-BF84-DAF284C07B9B}" dt="2021-10-25T18:36:19.441" v="2290" actId="478"/>
          <ac:picMkLst>
            <pc:docMk/>
            <pc:sldMk cId="3842578184" sldId="256"/>
            <ac:picMk id="5" creationId="{04F2EC1D-2620-44F0-9D1F-CB04194AFC7D}"/>
          </ac:picMkLst>
        </pc:picChg>
        <pc:picChg chg="add del mod">
          <ac:chgData name="Prakhar Varshney" userId="8b7e04be6d7927ed" providerId="LiveId" clId="{3194A33D-08C3-40FF-BF84-DAF284C07B9B}" dt="2021-10-25T18:36:17.004" v="2289" actId="478"/>
          <ac:picMkLst>
            <pc:docMk/>
            <pc:sldMk cId="3842578184" sldId="256"/>
            <ac:picMk id="7" creationId="{BB2F0671-52EB-49A1-A0B6-40131B6171A2}"/>
          </ac:picMkLst>
        </pc:picChg>
        <pc:picChg chg="add del">
          <ac:chgData name="Prakhar Varshney" userId="8b7e04be6d7927ed" providerId="LiveId" clId="{3194A33D-08C3-40FF-BF84-DAF284C07B9B}" dt="2021-07-09T09:10:15.892" v="9"/>
          <ac:picMkLst>
            <pc:docMk/>
            <pc:sldMk cId="3842578184" sldId="256"/>
            <ac:picMk id="75" creationId="{DEB2E8C4-C3E7-4048-A43D-9859510CFA98}"/>
          </ac:picMkLst>
        </pc:picChg>
        <pc:picChg chg="mod">
          <ac:chgData name="Prakhar Varshney" userId="8b7e04be6d7927ed" providerId="LiveId" clId="{3194A33D-08C3-40FF-BF84-DAF284C07B9B}" dt="2022-01-13T10:06:30.447" v="4993" actId="1076"/>
          <ac:picMkLst>
            <pc:docMk/>
            <pc:sldMk cId="3842578184" sldId="256"/>
            <ac:picMk id="118" creationId="{1E747BF8-7394-4CE7-831A-B6A9914FC897}"/>
          </ac:picMkLst>
        </pc:picChg>
        <pc:picChg chg="del">
          <ac:chgData name="Prakhar Varshney" userId="8b7e04be6d7927ed" providerId="LiveId" clId="{3194A33D-08C3-40FF-BF84-DAF284C07B9B}" dt="2021-07-09T09:08:03.633" v="0" actId="26606"/>
          <ac:picMkLst>
            <pc:docMk/>
            <pc:sldMk cId="3842578184" sldId="256"/>
            <ac:picMk id="444" creationId="{DEB2E8C4-C3E7-4048-A43D-9859510CFA98}"/>
          </ac:picMkLst>
        </pc:picChg>
        <pc:inkChg chg="add del">
          <ac:chgData name="Prakhar Varshney" userId="8b7e04be6d7927ed" providerId="LiveId" clId="{3194A33D-08C3-40FF-BF84-DAF284C07B9B}" dt="2021-07-09T09:10:15.892" v="9"/>
          <ac:inkMkLst>
            <pc:docMk/>
            <pc:sldMk cId="3842578184" sldId="256"/>
            <ac:inkMk id="77" creationId="{24D29CCB-7956-4E3E-8880-304085F04BF4}"/>
          </ac:inkMkLst>
        </pc:inkChg>
        <pc:inkChg chg="del">
          <ac:chgData name="Prakhar Varshney" userId="8b7e04be6d7927ed" providerId="LiveId" clId="{3194A33D-08C3-40FF-BF84-DAF284C07B9B}" dt="2021-07-09T09:08:03.633" v="0" actId="26606"/>
          <ac:inkMkLst>
            <pc:docMk/>
            <pc:sldMk cId="3842578184" sldId="256"/>
            <ac:inkMk id="445" creationId="{24D29CCB-7956-4E3E-8880-304085F04BF4}"/>
          </ac:inkMkLst>
        </pc:inkChg>
      </pc:sldChg>
      <pc:sldChg chg="addSp delSp modSp mod modTransition modAnim delDesignElem">
        <pc:chgData name="Prakhar Varshney" userId="8b7e04be6d7927ed" providerId="LiveId" clId="{3194A33D-08C3-40FF-BF84-DAF284C07B9B}" dt="2021-10-26T08:26:00.969" v="4792" actId="478"/>
        <pc:sldMkLst>
          <pc:docMk/>
          <pc:sldMk cId="2810928084" sldId="257"/>
        </pc:sldMkLst>
        <pc:spChg chg="mod">
          <ac:chgData name="Prakhar Varshney" userId="8b7e04be6d7927ed" providerId="LiveId" clId="{3194A33D-08C3-40FF-BF84-DAF284C07B9B}" dt="2021-10-26T08:23:27.665" v="4787" actId="255"/>
          <ac:spMkLst>
            <pc:docMk/>
            <pc:sldMk cId="2810928084" sldId="257"/>
            <ac:spMk id="2" creationId="{2EF6595F-3154-4867-A25E-C5223FF021E9}"/>
          </ac:spMkLst>
        </pc:spChg>
        <pc:spChg chg="add del">
          <ac:chgData name="Prakhar Varshney" userId="8b7e04be6d7927ed" providerId="LiveId" clId="{3194A33D-08C3-40FF-BF84-DAF284C07B9B}" dt="2021-07-09T10:50:15.984" v="1697" actId="26606"/>
          <ac:spMkLst>
            <pc:docMk/>
            <pc:sldMk cId="2810928084" sldId="257"/>
            <ac:spMk id="32" creationId="{0F584D22-CD28-4363-A679-ACA953A2A6F4}"/>
          </ac:spMkLst>
        </pc:spChg>
        <pc:spChg chg="add del">
          <ac:chgData name="Prakhar Varshney" userId="8b7e04be6d7927ed" providerId="LiveId" clId="{3194A33D-08C3-40FF-BF84-DAF284C07B9B}" dt="2021-07-09T10:50:15.984" v="1697" actId="26606"/>
          <ac:spMkLst>
            <pc:docMk/>
            <pc:sldMk cId="2810928084" sldId="257"/>
            <ac:spMk id="34" creationId="{5B0E491B-5098-4794-9326-BC6DB475567C}"/>
          </ac:spMkLst>
        </pc:spChg>
        <pc:spChg chg="add del">
          <ac:chgData name="Prakhar Varshney" userId="8b7e04be6d7927ed" providerId="LiveId" clId="{3194A33D-08C3-40FF-BF84-DAF284C07B9B}" dt="2021-07-09T10:52:02.936" v="1742" actId="26606"/>
          <ac:spMkLst>
            <pc:docMk/>
            <pc:sldMk cId="2810928084" sldId="257"/>
            <ac:spMk id="43" creationId="{0F584D22-CD28-4363-A679-ACA953A2A6F4}"/>
          </ac:spMkLst>
        </pc:spChg>
        <pc:spChg chg="add del">
          <ac:chgData name="Prakhar Varshney" userId="8b7e04be6d7927ed" providerId="LiveId" clId="{3194A33D-08C3-40FF-BF84-DAF284C07B9B}" dt="2021-07-09T10:52:02.936" v="1742" actId="26606"/>
          <ac:spMkLst>
            <pc:docMk/>
            <pc:sldMk cId="2810928084" sldId="257"/>
            <ac:spMk id="45" creationId="{5B0E491B-5098-4794-9326-BC6DB475567C}"/>
          </ac:spMkLst>
        </pc:spChg>
        <pc:spChg chg="add del">
          <ac:chgData name="Prakhar Varshney" userId="8b7e04be6d7927ed" providerId="LiveId" clId="{3194A33D-08C3-40FF-BF84-DAF284C07B9B}" dt="2021-10-25T18:40:14.667" v="2300" actId="26606"/>
          <ac:spMkLst>
            <pc:docMk/>
            <pc:sldMk cId="2810928084" sldId="257"/>
            <ac:spMk id="54" creationId="{02472DE8-E58B-4D56-BA61-C69C601DC760}"/>
          </ac:spMkLst>
        </pc:spChg>
        <pc:spChg chg="add del">
          <ac:chgData name="Prakhar Varshney" userId="8b7e04be6d7927ed" providerId="LiveId" clId="{3194A33D-08C3-40FF-BF84-DAF284C07B9B}" dt="2021-10-25T18:40:14.667" v="2300" actId="26606"/>
          <ac:spMkLst>
            <pc:docMk/>
            <pc:sldMk cId="2810928084" sldId="257"/>
            <ac:spMk id="56" creationId="{0183ACFC-B25E-402F-BBD8-E42034CDD49A}"/>
          </ac:spMkLst>
        </pc:spChg>
        <pc:spChg chg="add del">
          <ac:chgData name="Prakhar Varshney" userId="8b7e04be6d7927ed" providerId="LiveId" clId="{3194A33D-08C3-40FF-BF84-DAF284C07B9B}" dt="2021-10-25T18:40:14.667" v="2300" actId="26606"/>
          <ac:spMkLst>
            <pc:docMk/>
            <pc:sldMk cId="2810928084" sldId="257"/>
            <ac:spMk id="58" creationId="{3501A971-CEBD-4E4B-8529-3BB4F4100CD6}"/>
          </ac:spMkLst>
        </pc:spChg>
        <pc:spChg chg="add">
          <ac:chgData name="Prakhar Varshney" userId="8b7e04be6d7927ed" providerId="LiveId" clId="{3194A33D-08C3-40FF-BF84-DAF284C07B9B}" dt="2021-10-25T18:40:14.667" v="2300" actId="26606"/>
          <ac:spMkLst>
            <pc:docMk/>
            <pc:sldMk cId="2810928084" sldId="257"/>
            <ac:spMk id="67" creationId="{9F846FF8-0D27-4A66-8332-A0BE79BEFA3C}"/>
          </ac:spMkLst>
        </pc:spChg>
        <pc:spChg chg="add">
          <ac:chgData name="Prakhar Varshney" userId="8b7e04be6d7927ed" providerId="LiveId" clId="{3194A33D-08C3-40FF-BF84-DAF284C07B9B}" dt="2021-10-25T18:40:14.667" v="2300" actId="26606"/>
          <ac:spMkLst>
            <pc:docMk/>
            <pc:sldMk cId="2810928084" sldId="257"/>
            <ac:spMk id="69" creationId="{46B9CB01-4014-4606-90AC-ADABCFB38C3D}"/>
          </ac:spMkLst>
        </pc:spChg>
        <pc:graphicFrameChg chg="mod modGraphic">
          <ac:chgData name="Prakhar Varshney" userId="8b7e04be6d7927ed" providerId="LiveId" clId="{3194A33D-08C3-40FF-BF84-DAF284C07B9B}" dt="2021-10-26T08:26:00.969" v="4792" actId="478"/>
          <ac:graphicFrameMkLst>
            <pc:docMk/>
            <pc:sldMk cId="2810928084" sldId="257"/>
            <ac:graphicFrameMk id="24" creationId="{1DD1CA71-7D6C-44A4-81F7-A6CB6B8D7EC1}"/>
          </ac:graphicFrameMkLst>
        </pc:graphicFrameChg>
        <pc:picChg chg="add del">
          <ac:chgData name="Prakhar Varshney" userId="8b7e04be6d7927ed" providerId="LiveId" clId="{3194A33D-08C3-40FF-BF84-DAF284C07B9B}" dt="2021-07-09T10:50:15.984" v="1697" actId="26606"/>
          <ac:picMkLst>
            <pc:docMk/>
            <pc:sldMk cId="2810928084" sldId="257"/>
            <ac:picMk id="28" creationId="{DEB2E8C4-C3E7-4048-A43D-9859510CFA98}"/>
          </ac:picMkLst>
        </pc:picChg>
        <pc:picChg chg="add del">
          <ac:chgData name="Prakhar Varshney" userId="8b7e04be6d7927ed" providerId="LiveId" clId="{3194A33D-08C3-40FF-BF84-DAF284C07B9B}" dt="2021-07-09T10:52:02.936" v="1742" actId="26606"/>
          <ac:picMkLst>
            <pc:docMk/>
            <pc:sldMk cId="2810928084" sldId="257"/>
            <ac:picMk id="39" creationId="{DEB2E8C4-C3E7-4048-A43D-9859510CFA98}"/>
          </ac:picMkLst>
        </pc:picChg>
        <pc:picChg chg="add del">
          <ac:chgData name="Prakhar Varshney" userId="8b7e04be6d7927ed" providerId="LiveId" clId="{3194A33D-08C3-40FF-BF84-DAF284C07B9B}" dt="2021-10-25T18:40:14.667" v="2300" actId="26606"/>
          <ac:picMkLst>
            <pc:docMk/>
            <pc:sldMk cId="2810928084" sldId="257"/>
            <ac:picMk id="50" creationId="{DEB2E8C4-C3E7-4048-A43D-9859510CFA98}"/>
          </ac:picMkLst>
        </pc:picChg>
        <pc:picChg chg="add">
          <ac:chgData name="Prakhar Varshney" userId="8b7e04be6d7927ed" providerId="LiveId" clId="{3194A33D-08C3-40FF-BF84-DAF284C07B9B}" dt="2021-10-25T18:40:14.667" v="2300" actId="26606"/>
          <ac:picMkLst>
            <pc:docMk/>
            <pc:sldMk cId="2810928084" sldId="257"/>
            <ac:picMk id="63" creationId="{DEB2E8C4-C3E7-4048-A43D-9859510CFA98}"/>
          </ac:picMkLst>
        </pc:picChg>
        <pc:inkChg chg="add del">
          <ac:chgData name="Prakhar Varshney" userId="8b7e04be6d7927ed" providerId="LiveId" clId="{3194A33D-08C3-40FF-BF84-DAF284C07B9B}" dt="2021-07-09T10:50:15.984" v="1697" actId="26606"/>
          <ac:inkMkLst>
            <pc:docMk/>
            <pc:sldMk cId="2810928084" sldId="257"/>
            <ac:inkMk id="30" creationId="{24D29CCB-7956-4E3E-8880-304085F04BF4}"/>
          </ac:inkMkLst>
        </pc:inkChg>
        <pc:inkChg chg="add del">
          <ac:chgData name="Prakhar Varshney" userId="8b7e04be6d7927ed" providerId="LiveId" clId="{3194A33D-08C3-40FF-BF84-DAF284C07B9B}" dt="2021-07-09T10:52:02.936" v="1742" actId="26606"/>
          <ac:inkMkLst>
            <pc:docMk/>
            <pc:sldMk cId="2810928084" sldId="257"/>
            <ac:inkMk id="41" creationId="{24D29CCB-7956-4E3E-8880-304085F04BF4}"/>
          </ac:inkMkLst>
        </pc:inkChg>
        <pc:inkChg chg="add del">
          <ac:chgData name="Prakhar Varshney" userId="8b7e04be6d7927ed" providerId="LiveId" clId="{3194A33D-08C3-40FF-BF84-DAF284C07B9B}" dt="2021-10-25T18:40:14.667" v="2300" actId="26606"/>
          <ac:inkMkLst>
            <pc:docMk/>
            <pc:sldMk cId="2810928084" sldId="257"/>
            <ac:inkMk id="52" creationId="{24D29CCB-7956-4E3E-8880-304085F04BF4}"/>
          </ac:inkMkLst>
        </pc:inkChg>
        <pc:inkChg chg="add">
          <ac:chgData name="Prakhar Varshney" userId="8b7e04be6d7927ed" providerId="LiveId" clId="{3194A33D-08C3-40FF-BF84-DAF284C07B9B}" dt="2021-10-25T18:40:14.667" v="2300" actId="26606"/>
          <ac:inkMkLst>
            <pc:docMk/>
            <pc:sldMk cId="2810928084" sldId="257"/>
            <ac:inkMk id="65" creationId="{24D29CCB-7956-4E3E-8880-304085F04BF4}"/>
          </ac:inkMkLst>
        </pc:inkChg>
      </pc:sldChg>
      <pc:sldChg chg="addSp delSp modSp mod modTransition modAnim delDesignElem">
        <pc:chgData name="Prakhar Varshney" userId="8b7e04be6d7927ed" providerId="LiveId" clId="{3194A33D-08C3-40FF-BF84-DAF284C07B9B}" dt="2021-10-26T09:18:48.046" v="4966" actId="20577"/>
        <pc:sldMkLst>
          <pc:docMk/>
          <pc:sldMk cId="4189355014" sldId="258"/>
        </pc:sldMkLst>
        <pc:spChg chg="mod">
          <ac:chgData name="Prakhar Varshney" userId="8b7e04be6d7927ed" providerId="LiveId" clId="{3194A33D-08C3-40FF-BF84-DAF284C07B9B}" dt="2021-10-26T07:56:18.124" v="3412" actId="255"/>
          <ac:spMkLst>
            <pc:docMk/>
            <pc:sldMk cId="4189355014" sldId="258"/>
            <ac:spMk id="4" creationId="{BA25A871-9782-40DA-98D6-B84D0C2F61A3}"/>
          </ac:spMkLst>
        </pc:spChg>
        <pc:spChg chg="mod">
          <ac:chgData name="Prakhar Varshney" userId="8b7e04be6d7927ed" providerId="LiveId" clId="{3194A33D-08C3-40FF-BF84-DAF284C07B9B}" dt="2021-10-26T09:18:48.046" v="4966" actId="20577"/>
          <ac:spMkLst>
            <pc:docMk/>
            <pc:sldMk cId="4189355014" sldId="258"/>
            <ac:spMk id="5" creationId="{D53CA35A-47B5-40F7-B020-848300A222FC}"/>
          </ac:spMkLst>
        </pc:spChg>
        <pc:spChg chg="add del">
          <ac:chgData name="Prakhar Varshney" userId="8b7e04be6d7927ed" providerId="LiveId" clId="{3194A33D-08C3-40FF-BF84-DAF284C07B9B}" dt="2021-10-25T18:41:34.971" v="2309" actId="26606"/>
          <ac:spMkLst>
            <pc:docMk/>
            <pc:sldMk cId="4189355014" sldId="258"/>
            <ac:spMk id="62" creationId="{9CBA58E7-9A9C-4C81-A025-88F5595B1AA5}"/>
          </ac:spMkLst>
        </pc:spChg>
        <pc:spChg chg="add del">
          <ac:chgData name="Prakhar Varshney" userId="8b7e04be6d7927ed" providerId="LiveId" clId="{3194A33D-08C3-40FF-BF84-DAF284C07B9B}" dt="2021-10-25T18:41:34.971" v="2309" actId="26606"/>
          <ac:spMkLst>
            <pc:docMk/>
            <pc:sldMk cId="4189355014" sldId="258"/>
            <ac:spMk id="64" creationId="{BAD1FD00-072F-41B1-A5C3-D9E51FFF2F03}"/>
          </ac:spMkLst>
        </pc:spChg>
        <pc:spChg chg="add del">
          <ac:chgData name="Prakhar Varshney" userId="8b7e04be6d7927ed" providerId="LiveId" clId="{3194A33D-08C3-40FF-BF84-DAF284C07B9B}" dt="2021-10-25T18:41:34.971" v="2309" actId="26606"/>
          <ac:spMkLst>
            <pc:docMk/>
            <pc:sldMk cId="4189355014" sldId="258"/>
            <ac:spMk id="66" creationId="{3B9FD11D-7561-43C8-BE54-00D7DCF0E211}"/>
          </ac:spMkLst>
        </pc:spChg>
        <pc:spChg chg="add del">
          <ac:chgData name="Prakhar Varshney" userId="8b7e04be6d7927ed" providerId="LiveId" clId="{3194A33D-08C3-40FF-BF84-DAF284C07B9B}" dt="2021-10-25T18:41:34.971" v="2309" actId="26606"/>
          <ac:spMkLst>
            <pc:docMk/>
            <pc:sldMk cId="4189355014" sldId="258"/>
            <ac:spMk id="68" creationId="{6BFFEA99-E831-4C3B-8D16-0EA4AB33FFCA}"/>
          </ac:spMkLst>
        </pc:spChg>
        <pc:spChg chg="add">
          <ac:chgData name="Prakhar Varshney" userId="8b7e04be6d7927ed" providerId="LiveId" clId="{3194A33D-08C3-40FF-BF84-DAF284C07B9B}" dt="2021-10-25T18:41:34.971" v="2309" actId="26606"/>
          <ac:spMkLst>
            <pc:docMk/>
            <pc:sldMk cId="4189355014" sldId="258"/>
            <ac:spMk id="77" creationId="{07CD24CB-ADB7-42D5-B7CA-D6B8E1847F51}"/>
          </ac:spMkLst>
        </pc:spChg>
        <pc:spChg chg="add">
          <ac:chgData name="Prakhar Varshney" userId="8b7e04be6d7927ed" providerId="LiveId" clId="{3194A33D-08C3-40FF-BF84-DAF284C07B9B}" dt="2021-10-25T18:41:34.971" v="2309" actId="26606"/>
          <ac:spMkLst>
            <pc:docMk/>
            <pc:sldMk cId="4189355014" sldId="258"/>
            <ac:spMk id="79" creationId="{F49168E3-50B5-4B32-B3BA-B533522787E5}"/>
          </ac:spMkLst>
        </pc:spChg>
        <pc:spChg chg="add">
          <ac:chgData name="Prakhar Varshney" userId="8b7e04be6d7927ed" providerId="LiveId" clId="{3194A33D-08C3-40FF-BF84-DAF284C07B9B}" dt="2021-10-25T18:41:34.971" v="2309" actId="26606"/>
          <ac:spMkLst>
            <pc:docMk/>
            <pc:sldMk cId="4189355014" sldId="258"/>
            <ac:spMk id="81" creationId="{C0A61ECB-521C-4BFC-9F12-1BA566BC2434}"/>
          </ac:spMkLst>
        </pc:spChg>
        <pc:picChg chg="del">
          <ac:chgData name="Prakhar Varshney" userId="8b7e04be6d7927ed" providerId="LiveId" clId="{3194A33D-08C3-40FF-BF84-DAF284C07B9B}" dt="2021-10-25T18:40:58.379" v="2301" actId="478"/>
          <ac:picMkLst>
            <pc:docMk/>
            <pc:sldMk cId="4189355014" sldId="258"/>
            <ac:picMk id="7" creationId="{97055FDA-1C43-4FB2-AE7D-0F3911F60547}"/>
          </ac:picMkLst>
        </pc:picChg>
        <pc:picChg chg="add">
          <ac:chgData name="Prakhar Varshney" userId="8b7e04be6d7927ed" providerId="LiveId" clId="{3194A33D-08C3-40FF-BF84-DAF284C07B9B}" dt="2021-10-25T18:41:34.971" v="2309" actId="26606"/>
          <ac:picMkLst>
            <pc:docMk/>
            <pc:sldMk cId="4189355014" sldId="258"/>
            <ac:picMk id="73" creationId="{DEB2E8C4-C3E7-4048-A43D-9859510CFA98}"/>
          </ac:picMkLst>
        </pc:picChg>
        <pc:inkChg chg="add">
          <ac:chgData name="Prakhar Varshney" userId="8b7e04be6d7927ed" providerId="LiveId" clId="{3194A33D-08C3-40FF-BF84-DAF284C07B9B}" dt="2021-10-25T18:41:34.971" v="2309" actId="26606"/>
          <ac:inkMkLst>
            <pc:docMk/>
            <pc:sldMk cId="4189355014" sldId="258"/>
            <ac:inkMk id="75" creationId="{24D29CCB-7956-4E3E-8880-304085F04BF4}"/>
          </ac:inkMkLst>
        </pc:inkChg>
      </pc:sldChg>
      <pc:sldChg chg="addSp delSp modSp mod modTransition modAnim delDesignElem">
        <pc:chgData name="Prakhar Varshney" userId="8b7e04be6d7927ed" providerId="LiveId" clId="{3194A33D-08C3-40FF-BF84-DAF284C07B9B}" dt="2021-10-26T07:49:13.295" v="3050" actId="14100"/>
        <pc:sldMkLst>
          <pc:docMk/>
          <pc:sldMk cId="3199763707" sldId="259"/>
        </pc:sldMkLst>
        <pc:spChg chg="mod">
          <ac:chgData name="Prakhar Varshney" userId="8b7e04be6d7927ed" providerId="LiveId" clId="{3194A33D-08C3-40FF-BF84-DAF284C07B9B}" dt="2021-10-26T07:49:13.295" v="3050" actId="14100"/>
          <ac:spMkLst>
            <pc:docMk/>
            <pc:sldMk cId="3199763707" sldId="259"/>
            <ac:spMk id="8" creationId="{465E4A18-7225-46BB-8DF9-F3F7997CB00C}"/>
          </ac:spMkLst>
        </pc:spChg>
        <pc:spChg chg="add del">
          <ac:chgData name="Prakhar Varshney" userId="8b7e04be6d7927ed" providerId="LiveId" clId="{3194A33D-08C3-40FF-BF84-DAF284C07B9B}" dt="2021-10-26T07:47:18.077" v="3011" actId="26606"/>
          <ac:spMkLst>
            <pc:docMk/>
            <pc:sldMk cId="3199763707" sldId="259"/>
            <ac:spMk id="27" creationId="{C9A36457-A5F4-4103-A443-02581C09185B}"/>
          </ac:spMkLst>
        </pc:spChg>
        <pc:spChg chg="add del">
          <ac:chgData name="Prakhar Varshney" userId="8b7e04be6d7927ed" providerId="LiveId" clId="{3194A33D-08C3-40FF-BF84-DAF284C07B9B}" dt="2021-10-26T07:47:18.077" v="3011" actId="26606"/>
          <ac:spMkLst>
            <pc:docMk/>
            <pc:sldMk cId="3199763707" sldId="259"/>
            <ac:spMk id="28" creationId="{35C685BF-E9A7-4525-ABF3-CCC2EAC37E6E}"/>
          </ac:spMkLst>
        </pc:spChg>
        <pc:spChg chg="add del">
          <ac:chgData name="Prakhar Varshney" userId="8b7e04be6d7927ed" providerId="LiveId" clId="{3194A33D-08C3-40FF-BF84-DAF284C07B9B}" dt="2021-10-26T07:47:18.077" v="3011" actId="26606"/>
          <ac:spMkLst>
            <pc:docMk/>
            <pc:sldMk cId="3199763707" sldId="259"/>
            <ac:spMk id="29" creationId="{C87A8A8A-B020-4F46-8329-D75799D71B76}"/>
          </ac:spMkLst>
        </pc:spChg>
        <pc:spChg chg="mod">
          <ac:chgData name="Prakhar Varshney" userId="8b7e04be6d7927ed" providerId="LiveId" clId="{3194A33D-08C3-40FF-BF84-DAF284C07B9B}" dt="2021-10-26T07:48:31.015" v="3047" actId="20577"/>
          <ac:spMkLst>
            <pc:docMk/>
            <pc:sldMk cId="3199763707" sldId="259"/>
            <ac:spMk id="30" creationId="{915D5F95-E059-4A59-8E22-A13D7D35BCB9}"/>
          </ac:spMkLst>
        </pc:spChg>
        <pc:spChg chg="add">
          <ac:chgData name="Prakhar Varshney" userId="8b7e04be6d7927ed" providerId="LiveId" clId="{3194A33D-08C3-40FF-BF84-DAF284C07B9B}" dt="2021-10-26T07:47:18.077" v="3011" actId="26606"/>
          <ac:spMkLst>
            <pc:docMk/>
            <pc:sldMk cId="3199763707" sldId="259"/>
            <ac:spMk id="33" creationId="{3D1BF32B-6CA3-4695-8A0C-1AC789B58D94}"/>
          </ac:spMkLst>
        </pc:spChg>
        <pc:spChg chg="add">
          <ac:chgData name="Prakhar Varshney" userId="8b7e04be6d7927ed" providerId="LiveId" clId="{3194A33D-08C3-40FF-BF84-DAF284C07B9B}" dt="2021-10-26T07:47:18.077" v="3011" actId="26606"/>
          <ac:spMkLst>
            <pc:docMk/>
            <pc:sldMk cId="3199763707" sldId="259"/>
            <ac:spMk id="35" creationId="{00A0D747-F38B-4A99-9985-62CE8C24765F}"/>
          </ac:spMkLst>
        </pc:spChg>
        <pc:picChg chg="del">
          <ac:chgData name="Prakhar Varshney" userId="8b7e04be6d7927ed" providerId="LiveId" clId="{3194A33D-08C3-40FF-BF84-DAF284C07B9B}" dt="2021-10-26T07:40:23.373" v="2681" actId="478"/>
          <ac:picMkLst>
            <pc:docMk/>
            <pc:sldMk cId="3199763707" sldId="259"/>
            <ac:picMk id="12" creationId="{62A71022-81CD-4B69-ADA1-36AB8642E204}"/>
          </ac:picMkLst>
        </pc:picChg>
        <pc:picChg chg="del">
          <ac:chgData name="Prakhar Varshney" userId="8b7e04be6d7927ed" providerId="LiveId" clId="{3194A33D-08C3-40FF-BF84-DAF284C07B9B}" dt="2021-10-26T07:39:58.066" v="2674" actId="478"/>
          <ac:picMkLst>
            <pc:docMk/>
            <pc:sldMk cId="3199763707" sldId="259"/>
            <ac:picMk id="22" creationId="{E4FD5DA0-7D42-4214-A290-D8A2CFD81193}"/>
          </ac:picMkLst>
        </pc:picChg>
        <pc:picChg chg="del">
          <ac:chgData name="Prakhar Varshney" userId="8b7e04be6d7927ed" providerId="LiveId" clId="{3194A33D-08C3-40FF-BF84-DAF284C07B9B}" dt="2021-10-26T07:40:25.149" v="2682" actId="478"/>
          <ac:picMkLst>
            <pc:docMk/>
            <pc:sldMk cId="3199763707" sldId="259"/>
            <ac:picMk id="26" creationId="{579C4240-9B44-425F-8CEE-B502F926ADCD}"/>
          </ac:picMkLst>
        </pc:picChg>
        <pc:picChg chg="del">
          <ac:chgData name="Prakhar Varshney" userId="8b7e04be6d7927ed" providerId="LiveId" clId="{3194A33D-08C3-40FF-BF84-DAF284C07B9B}" dt="2021-10-26T07:40:21.339" v="2680" actId="478"/>
          <ac:picMkLst>
            <pc:docMk/>
            <pc:sldMk cId="3199763707" sldId="259"/>
            <ac:picMk id="32" creationId="{0BAAD6AA-0326-41C0-9DED-8A2911A02D99}"/>
          </ac:picMkLst>
        </pc:picChg>
      </pc:sldChg>
      <pc:sldChg chg="modSp del mod modTransition modAnim">
        <pc:chgData name="Prakhar Varshney" userId="8b7e04be6d7927ed" providerId="LiveId" clId="{3194A33D-08C3-40FF-BF84-DAF284C07B9B}" dt="2021-10-26T07:18:13.102" v="2352" actId="2696"/>
        <pc:sldMkLst>
          <pc:docMk/>
          <pc:sldMk cId="327143507" sldId="260"/>
        </pc:sldMkLst>
        <pc:spChg chg="mod">
          <ac:chgData name="Prakhar Varshney" userId="8b7e04be6d7927ed" providerId="LiveId" clId="{3194A33D-08C3-40FF-BF84-DAF284C07B9B}" dt="2021-07-09T11:32:03.222" v="1813" actId="27636"/>
          <ac:spMkLst>
            <pc:docMk/>
            <pc:sldMk cId="327143507" sldId="260"/>
            <ac:spMk id="2" creationId="{4F012416-5C89-43B5-9145-1C8E0CCED7F8}"/>
          </ac:spMkLst>
        </pc:spChg>
        <pc:spChg chg="mod">
          <ac:chgData name="Prakhar Varshney" userId="8b7e04be6d7927ed" providerId="LiveId" clId="{3194A33D-08C3-40FF-BF84-DAF284C07B9B}" dt="2021-07-10T09:45:00.293" v="2158" actId="20577"/>
          <ac:spMkLst>
            <pc:docMk/>
            <pc:sldMk cId="327143507" sldId="260"/>
            <ac:spMk id="3" creationId="{F37BED8F-8CD1-4B3E-BEAD-C41E32BB63F0}"/>
          </ac:spMkLst>
        </pc:spChg>
      </pc:sldChg>
      <pc:sldChg chg="modSp del mod modTransition modAnim">
        <pc:chgData name="Prakhar Varshney" userId="8b7e04be6d7927ed" providerId="LiveId" clId="{3194A33D-08C3-40FF-BF84-DAF284C07B9B}" dt="2021-10-26T07:18:31.408" v="2357" actId="2696"/>
        <pc:sldMkLst>
          <pc:docMk/>
          <pc:sldMk cId="4054818955" sldId="261"/>
        </pc:sldMkLst>
        <pc:spChg chg="mod">
          <ac:chgData name="Prakhar Varshney" userId="8b7e04be6d7927ed" providerId="LiveId" clId="{3194A33D-08C3-40FF-BF84-DAF284C07B9B}" dt="2021-07-09T11:33:37.684" v="1825" actId="14100"/>
          <ac:spMkLst>
            <pc:docMk/>
            <pc:sldMk cId="4054818955" sldId="261"/>
            <ac:spMk id="2" creationId="{53111004-3D3A-4F8A-8EAC-1D5E34832275}"/>
          </ac:spMkLst>
        </pc:spChg>
        <pc:picChg chg="mod">
          <ac:chgData name="Prakhar Varshney" userId="8b7e04be6d7927ed" providerId="LiveId" clId="{3194A33D-08C3-40FF-BF84-DAF284C07B9B}" dt="2021-07-09T12:12:26.505" v="2069" actId="1076"/>
          <ac:picMkLst>
            <pc:docMk/>
            <pc:sldMk cId="4054818955" sldId="261"/>
            <ac:picMk id="5" creationId="{4D5D2851-06CD-4774-943D-0311D89E6970}"/>
          </ac:picMkLst>
        </pc:picChg>
        <pc:picChg chg="mod">
          <ac:chgData name="Prakhar Varshney" userId="8b7e04be6d7927ed" providerId="LiveId" clId="{3194A33D-08C3-40FF-BF84-DAF284C07B9B}" dt="2021-07-09T11:33:27.579" v="1823" actId="1076"/>
          <ac:picMkLst>
            <pc:docMk/>
            <pc:sldMk cId="4054818955" sldId="261"/>
            <ac:picMk id="7" creationId="{2B8A0A35-687A-4A63-B68B-2827D06747A8}"/>
          </ac:picMkLst>
        </pc:picChg>
        <pc:picChg chg="mod">
          <ac:chgData name="Prakhar Varshney" userId="8b7e04be6d7927ed" providerId="LiveId" clId="{3194A33D-08C3-40FF-BF84-DAF284C07B9B}" dt="2021-07-09T11:33:21.534" v="1822" actId="1076"/>
          <ac:picMkLst>
            <pc:docMk/>
            <pc:sldMk cId="4054818955" sldId="261"/>
            <ac:picMk id="9" creationId="{05A03DF8-5F6C-4BA1-B1DC-745F8B8B04F6}"/>
          </ac:picMkLst>
        </pc:picChg>
      </pc:sldChg>
      <pc:sldChg chg="addSp delSp modSp del mod modTransition modAnim delDesignElem">
        <pc:chgData name="Prakhar Varshney" userId="8b7e04be6d7927ed" providerId="LiveId" clId="{3194A33D-08C3-40FF-BF84-DAF284C07B9B}" dt="2021-10-26T07:18:36.607" v="2358" actId="2696"/>
        <pc:sldMkLst>
          <pc:docMk/>
          <pc:sldMk cId="3537933168" sldId="262"/>
        </pc:sldMkLst>
        <pc:spChg chg="mod">
          <ac:chgData name="Prakhar Varshney" userId="8b7e04be6d7927ed" providerId="LiveId" clId="{3194A33D-08C3-40FF-BF84-DAF284C07B9B}" dt="2021-07-09T11:33:53.041" v="1826" actId="255"/>
          <ac:spMkLst>
            <pc:docMk/>
            <pc:sldMk cId="3537933168" sldId="262"/>
            <ac:spMk id="2" creationId="{53111004-3D3A-4F8A-8EAC-1D5E34832275}"/>
          </ac:spMkLst>
        </pc:spChg>
        <pc:spChg chg="add del">
          <ac:chgData name="Prakhar Varshney" userId="8b7e04be6d7927ed" providerId="LiveId" clId="{3194A33D-08C3-40FF-BF84-DAF284C07B9B}" dt="2021-07-09T09:10:15.892" v="9"/>
          <ac:spMkLst>
            <pc:docMk/>
            <pc:sldMk cId="3537933168" sldId="262"/>
            <ac:spMk id="28" creationId="{3C47741D-36A8-4C70-BBA7-B31B9E7378B2}"/>
          </ac:spMkLst>
        </pc:spChg>
        <pc:spChg chg="add del">
          <ac:chgData name="Prakhar Varshney" userId="8b7e04be6d7927ed" providerId="LiveId" clId="{3194A33D-08C3-40FF-BF84-DAF284C07B9B}" dt="2021-07-09T09:10:15.892" v="9"/>
          <ac:spMkLst>
            <pc:docMk/>
            <pc:sldMk cId="3537933168" sldId="262"/>
            <ac:spMk id="29" creationId="{9E86B748-A671-4409-B64C-3B8939825B45}"/>
          </ac:spMkLst>
        </pc:spChg>
        <pc:spChg chg="add del">
          <ac:chgData name="Prakhar Varshney" userId="8b7e04be6d7927ed" providerId="LiveId" clId="{3194A33D-08C3-40FF-BF84-DAF284C07B9B}" dt="2021-07-09T09:10:15.892" v="9"/>
          <ac:spMkLst>
            <pc:docMk/>
            <pc:sldMk cId="3537933168" sldId="262"/>
            <ac:spMk id="30" creationId="{06A3FFF4-52D9-44D8-8971-2079F1B437D8}"/>
          </ac:spMkLst>
        </pc:spChg>
        <pc:picChg chg="add del">
          <ac:chgData name="Prakhar Varshney" userId="8b7e04be6d7927ed" providerId="LiveId" clId="{3194A33D-08C3-40FF-BF84-DAF284C07B9B}" dt="2021-07-09T09:10:15.892" v="9"/>
          <ac:picMkLst>
            <pc:docMk/>
            <pc:sldMk cId="3537933168" sldId="262"/>
            <ac:picMk id="26" creationId="{DEB2E8C4-C3E7-4048-A43D-9859510CFA98}"/>
          </ac:picMkLst>
        </pc:picChg>
        <pc:inkChg chg="add del">
          <ac:chgData name="Prakhar Varshney" userId="8b7e04be6d7927ed" providerId="LiveId" clId="{3194A33D-08C3-40FF-BF84-DAF284C07B9B}" dt="2021-07-09T09:10:15.892" v="9"/>
          <ac:inkMkLst>
            <pc:docMk/>
            <pc:sldMk cId="3537933168" sldId="262"/>
            <ac:inkMk id="27" creationId="{24D29CCB-7956-4E3E-8880-304085F04BF4}"/>
          </ac:inkMkLst>
        </pc:inkChg>
      </pc:sldChg>
      <pc:sldChg chg="addSp delSp modSp del mod ord modTransition modAnim delDesignElem">
        <pc:chgData name="Prakhar Varshney" userId="8b7e04be6d7927ed" providerId="LiveId" clId="{3194A33D-08C3-40FF-BF84-DAF284C07B9B}" dt="2021-10-26T07:18:28.199" v="2356" actId="2696"/>
        <pc:sldMkLst>
          <pc:docMk/>
          <pc:sldMk cId="2051260209" sldId="263"/>
        </pc:sldMkLst>
        <pc:spChg chg="mod">
          <ac:chgData name="Prakhar Varshney" userId="8b7e04be6d7927ed" providerId="LiveId" clId="{3194A33D-08C3-40FF-BF84-DAF284C07B9B}" dt="2021-07-09T11:33:02.190" v="1821" actId="20577"/>
          <ac:spMkLst>
            <pc:docMk/>
            <pc:sldMk cId="2051260209" sldId="263"/>
            <ac:spMk id="2" creationId="{2DB99D53-FDC3-4423-8CF4-5A9873141DAE}"/>
          </ac:spMkLst>
        </pc:spChg>
        <pc:spChg chg="add del">
          <ac:chgData name="Prakhar Varshney" userId="8b7e04be6d7927ed" providerId="LiveId" clId="{3194A33D-08C3-40FF-BF84-DAF284C07B9B}" dt="2021-07-09T09:10:15.892" v="9"/>
          <ac:spMkLst>
            <pc:docMk/>
            <pc:sldMk cId="2051260209" sldId="263"/>
            <ac:spMk id="38" creationId="{CE50859B-F132-4DA3-9AEB-C701F9D01C37}"/>
          </ac:spMkLst>
        </pc:spChg>
        <pc:spChg chg="add del">
          <ac:chgData name="Prakhar Varshney" userId="8b7e04be6d7927ed" providerId="LiveId" clId="{3194A33D-08C3-40FF-BF84-DAF284C07B9B}" dt="2021-07-09T09:10:15.892" v="9"/>
          <ac:spMkLst>
            <pc:docMk/>
            <pc:sldMk cId="2051260209" sldId="263"/>
            <ac:spMk id="40" creationId="{D23810DE-397B-4015-A69C-D6892ACBC057}"/>
          </ac:spMkLst>
        </pc:spChg>
        <pc:spChg chg="add del">
          <ac:chgData name="Prakhar Varshney" userId="8b7e04be6d7927ed" providerId="LiveId" clId="{3194A33D-08C3-40FF-BF84-DAF284C07B9B}" dt="2021-07-09T09:10:15.892" v="9"/>
          <ac:spMkLst>
            <pc:docMk/>
            <pc:sldMk cId="2051260209" sldId="263"/>
            <ac:spMk id="42" creationId="{8CE6BAF9-0FC6-4E01-B4D9-CD84641BA9BA}"/>
          </ac:spMkLst>
        </pc:spChg>
        <pc:spChg chg="add del">
          <ac:chgData name="Prakhar Varshney" userId="8b7e04be6d7927ed" providerId="LiveId" clId="{3194A33D-08C3-40FF-BF84-DAF284C07B9B}" dt="2021-07-09T09:10:15.892" v="9"/>
          <ac:spMkLst>
            <pc:docMk/>
            <pc:sldMk cId="2051260209" sldId="263"/>
            <ac:spMk id="44" creationId="{BC7FAAD3-2049-48BE-B962-E4CED4D9616D}"/>
          </ac:spMkLst>
        </pc:spChg>
        <pc:spChg chg="add del">
          <ac:chgData name="Prakhar Varshney" userId="8b7e04be6d7927ed" providerId="LiveId" clId="{3194A33D-08C3-40FF-BF84-DAF284C07B9B}" dt="2021-07-09T09:10:15.892" v="9"/>
          <ac:spMkLst>
            <pc:docMk/>
            <pc:sldMk cId="2051260209" sldId="263"/>
            <ac:spMk id="46" creationId="{B808E4DD-8F04-4C26-91D7-D7977A1EFB1C}"/>
          </ac:spMkLst>
        </pc:spChg>
        <pc:picChg chg="add del">
          <ac:chgData name="Prakhar Varshney" userId="8b7e04be6d7927ed" providerId="LiveId" clId="{3194A33D-08C3-40FF-BF84-DAF284C07B9B}" dt="2021-07-09T09:10:15.892" v="9"/>
          <ac:picMkLst>
            <pc:docMk/>
            <pc:sldMk cId="2051260209" sldId="263"/>
            <ac:picMk id="34" creationId="{DEB2E8C4-C3E7-4048-A43D-9859510CFA98}"/>
          </ac:picMkLst>
        </pc:picChg>
        <pc:inkChg chg="add del">
          <ac:chgData name="Prakhar Varshney" userId="8b7e04be6d7927ed" providerId="LiveId" clId="{3194A33D-08C3-40FF-BF84-DAF284C07B9B}" dt="2021-07-09T09:10:15.892" v="9"/>
          <ac:inkMkLst>
            <pc:docMk/>
            <pc:sldMk cId="2051260209" sldId="263"/>
            <ac:inkMk id="36" creationId="{24D29CCB-7956-4E3E-8880-304085F04BF4}"/>
          </ac:inkMkLst>
        </pc:inkChg>
      </pc:sldChg>
      <pc:sldChg chg="addSp delSp modSp mod modTransition delAnim delDesignElem">
        <pc:chgData name="Prakhar Varshney" userId="8b7e04be6d7927ed" providerId="LiveId" clId="{3194A33D-08C3-40FF-BF84-DAF284C07B9B}" dt="2021-07-09T12:15:10.083" v="2083"/>
        <pc:sldMkLst>
          <pc:docMk/>
          <pc:sldMk cId="1859215553" sldId="264"/>
        </pc:sldMkLst>
        <pc:spChg chg="mod">
          <ac:chgData name="Prakhar Varshney" userId="8b7e04be6d7927ed" providerId="LiveId" clId="{3194A33D-08C3-40FF-BF84-DAF284C07B9B}" dt="2021-07-09T11:53:49.479" v="1892" actId="1076"/>
          <ac:spMkLst>
            <pc:docMk/>
            <pc:sldMk cId="1859215553" sldId="264"/>
            <ac:spMk id="4" creationId="{61649C3E-A7E2-4ED5-A92C-DF2BA8F2DE03}"/>
          </ac:spMkLst>
        </pc:spChg>
        <pc:spChg chg="add del">
          <ac:chgData name="Prakhar Varshney" userId="8b7e04be6d7927ed" providerId="LiveId" clId="{3194A33D-08C3-40FF-BF84-DAF284C07B9B}" dt="2021-07-09T09:10:15.892" v="9"/>
          <ac:spMkLst>
            <pc:docMk/>
            <pc:sldMk cId="1859215553" sldId="264"/>
            <ac:spMk id="15" creationId="{3C47741D-36A8-4C70-BBA7-B31B9E7378B2}"/>
          </ac:spMkLst>
        </pc:spChg>
        <pc:spChg chg="add del">
          <ac:chgData name="Prakhar Varshney" userId="8b7e04be6d7927ed" providerId="LiveId" clId="{3194A33D-08C3-40FF-BF84-DAF284C07B9B}" dt="2021-07-09T09:10:15.892" v="9"/>
          <ac:spMkLst>
            <pc:docMk/>
            <pc:sldMk cId="1859215553" sldId="264"/>
            <ac:spMk id="17" creationId="{9E86B748-A671-4409-B64C-3B8939825B45}"/>
          </ac:spMkLst>
        </pc:spChg>
        <pc:spChg chg="add del">
          <ac:chgData name="Prakhar Varshney" userId="8b7e04be6d7927ed" providerId="LiveId" clId="{3194A33D-08C3-40FF-BF84-DAF284C07B9B}" dt="2021-07-09T09:10:15.892" v="9"/>
          <ac:spMkLst>
            <pc:docMk/>
            <pc:sldMk cId="1859215553" sldId="264"/>
            <ac:spMk id="19" creationId="{06A3FFF4-52D9-44D8-8971-2079F1B437D8}"/>
          </ac:spMkLst>
        </pc:spChg>
        <pc:picChg chg="add mod modCrop">
          <ac:chgData name="Prakhar Varshney" userId="8b7e04be6d7927ed" providerId="LiveId" clId="{3194A33D-08C3-40FF-BF84-DAF284C07B9B}" dt="2021-07-09T11:55:02.785" v="1898" actId="14100"/>
          <ac:picMkLst>
            <pc:docMk/>
            <pc:sldMk cId="1859215553" sldId="264"/>
            <ac:picMk id="3" creationId="{B1A5515C-FB28-4080-B82E-624A91604A9C}"/>
          </ac:picMkLst>
        </pc:picChg>
        <pc:picChg chg="del mod">
          <ac:chgData name="Prakhar Varshney" userId="8b7e04be6d7927ed" providerId="LiveId" clId="{3194A33D-08C3-40FF-BF84-DAF284C07B9B}" dt="2021-07-09T11:54:53.928" v="1896" actId="478"/>
          <ac:picMkLst>
            <pc:docMk/>
            <pc:sldMk cId="1859215553" sldId="264"/>
            <ac:picMk id="8" creationId="{A2B00947-C3E9-4EC6-B534-98633E091288}"/>
          </ac:picMkLst>
        </pc:picChg>
        <pc:picChg chg="add del">
          <ac:chgData name="Prakhar Varshney" userId="8b7e04be6d7927ed" providerId="LiveId" clId="{3194A33D-08C3-40FF-BF84-DAF284C07B9B}" dt="2021-07-09T09:10:15.892" v="9"/>
          <ac:picMkLst>
            <pc:docMk/>
            <pc:sldMk cId="1859215553" sldId="264"/>
            <ac:picMk id="11" creationId="{DEB2E8C4-C3E7-4048-A43D-9859510CFA98}"/>
          </ac:picMkLst>
        </pc:picChg>
        <pc:inkChg chg="add del">
          <ac:chgData name="Prakhar Varshney" userId="8b7e04be6d7927ed" providerId="LiveId" clId="{3194A33D-08C3-40FF-BF84-DAF284C07B9B}" dt="2021-07-09T09:10:15.892" v="9"/>
          <ac:inkMkLst>
            <pc:docMk/>
            <pc:sldMk cId="1859215553" sldId="264"/>
            <ac:inkMk id="13" creationId="{24D29CCB-7956-4E3E-8880-304085F04BF4}"/>
          </ac:inkMkLst>
        </pc:inkChg>
      </pc:sldChg>
      <pc:sldChg chg="addSp delSp modSp new del mod modTransition setBg modAnim">
        <pc:chgData name="Prakhar Varshney" userId="8b7e04be6d7927ed" providerId="LiveId" clId="{3194A33D-08C3-40FF-BF84-DAF284C07B9B}" dt="2021-10-26T07:18:16.995" v="2353" actId="2696"/>
        <pc:sldMkLst>
          <pc:docMk/>
          <pc:sldMk cId="3132096669" sldId="265"/>
        </pc:sldMkLst>
        <pc:spChg chg="mod">
          <ac:chgData name="Prakhar Varshney" userId="8b7e04be6d7927ed" providerId="LiveId" clId="{3194A33D-08C3-40FF-BF84-DAF284C07B9B}" dt="2021-07-09T11:32:26.862" v="1815" actId="1076"/>
          <ac:spMkLst>
            <pc:docMk/>
            <pc:sldMk cId="3132096669" sldId="265"/>
            <ac:spMk id="2" creationId="{7A8B2D3F-1590-40F9-A3E9-B1F777685EEC}"/>
          </ac:spMkLst>
        </pc:spChg>
        <pc:spChg chg="mod">
          <ac:chgData name="Prakhar Varshney" userId="8b7e04be6d7927ed" providerId="LiveId" clId="{3194A33D-08C3-40FF-BF84-DAF284C07B9B}" dt="2021-07-09T09:49:32.596" v="362" actId="1076"/>
          <ac:spMkLst>
            <pc:docMk/>
            <pc:sldMk cId="3132096669" sldId="265"/>
            <ac:spMk id="3" creationId="{142BA934-5341-4D89-BDEF-3A51AE555241}"/>
          </ac:spMkLst>
        </pc:spChg>
        <pc:spChg chg="add del">
          <ac:chgData name="Prakhar Varshney" userId="8b7e04be6d7927ed" providerId="LiveId" clId="{3194A33D-08C3-40FF-BF84-DAF284C07B9B}" dt="2021-07-09T09:48:42.249" v="361" actId="26606"/>
          <ac:spMkLst>
            <pc:docMk/>
            <pc:sldMk cId="3132096669" sldId="265"/>
            <ac:spMk id="10" creationId="{23E547B5-89CF-4EC0-96DE-25771AED0799}"/>
          </ac:spMkLst>
        </pc:spChg>
        <pc:spChg chg="add del">
          <ac:chgData name="Prakhar Varshney" userId="8b7e04be6d7927ed" providerId="LiveId" clId="{3194A33D-08C3-40FF-BF84-DAF284C07B9B}" dt="2021-07-09T09:48:42.249" v="361" actId="26606"/>
          <ac:spMkLst>
            <pc:docMk/>
            <pc:sldMk cId="3132096669" sldId="265"/>
            <ac:spMk id="12" creationId="{B3437C99-FC8E-4311-B48A-F0C4C329B154}"/>
          </ac:spMkLst>
        </pc:spChg>
        <pc:spChg chg="add">
          <ac:chgData name="Prakhar Varshney" userId="8b7e04be6d7927ed" providerId="LiveId" clId="{3194A33D-08C3-40FF-BF84-DAF284C07B9B}" dt="2021-07-09T09:48:42.249" v="361" actId="26606"/>
          <ac:spMkLst>
            <pc:docMk/>
            <pc:sldMk cId="3132096669" sldId="265"/>
            <ac:spMk id="17" creationId="{9CBA58E7-9A9C-4C81-A025-88F5595B1AA5}"/>
          </ac:spMkLst>
        </pc:spChg>
        <pc:spChg chg="add">
          <ac:chgData name="Prakhar Varshney" userId="8b7e04be6d7927ed" providerId="LiveId" clId="{3194A33D-08C3-40FF-BF84-DAF284C07B9B}" dt="2021-07-09T09:48:42.249" v="361" actId="26606"/>
          <ac:spMkLst>
            <pc:docMk/>
            <pc:sldMk cId="3132096669" sldId="265"/>
            <ac:spMk id="19" creationId="{BAD1FD00-072F-41B1-A5C3-D9E51FFF2F03}"/>
          </ac:spMkLst>
        </pc:spChg>
        <pc:spChg chg="add">
          <ac:chgData name="Prakhar Varshney" userId="8b7e04be6d7927ed" providerId="LiveId" clId="{3194A33D-08C3-40FF-BF84-DAF284C07B9B}" dt="2021-07-09T09:48:42.249" v="361" actId="26606"/>
          <ac:spMkLst>
            <pc:docMk/>
            <pc:sldMk cId="3132096669" sldId="265"/>
            <ac:spMk id="21" creationId="{3B9FD11D-7561-43C8-BE54-00D7DCF0E211}"/>
          </ac:spMkLst>
        </pc:spChg>
        <pc:spChg chg="add">
          <ac:chgData name="Prakhar Varshney" userId="8b7e04be6d7927ed" providerId="LiveId" clId="{3194A33D-08C3-40FF-BF84-DAF284C07B9B}" dt="2021-07-09T09:48:42.249" v="361" actId="26606"/>
          <ac:spMkLst>
            <pc:docMk/>
            <pc:sldMk cId="3132096669" sldId="265"/>
            <ac:spMk id="23" creationId="{6BFFEA99-E831-4C3B-8D16-0EA4AB33FFCA}"/>
          </ac:spMkLst>
        </pc:spChg>
        <pc:picChg chg="add mod">
          <ac:chgData name="Prakhar Varshney" userId="8b7e04be6d7927ed" providerId="LiveId" clId="{3194A33D-08C3-40FF-BF84-DAF284C07B9B}" dt="2021-07-09T12:07:56.732" v="2036" actId="1076"/>
          <ac:picMkLst>
            <pc:docMk/>
            <pc:sldMk cId="3132096669" sldId="265"/>
            <ac:picMk id="5" creationId="{92F625FB-695C-4E37-A9B7-5CE7925423E1}"/>
          </ac:picMkLst>
        </pc:picChg>
      </pc:sldChg>
      <pc:sldChg chg="addSp delSp modSp new del mod setBg modAnim">
        <pc:chgData name="Prakhar Varshney" userId="8b7e04be6d7927ed" providerId="LiveId" clId="{3194A33D-08C3-40FF-BF84-DAF284C07B9B}" dt="2021-10-26T07:18:20.841" v="2354" actId="2696"/>
        <pc:sldMkLst>
          <pc:docMk/>
          <pc:sldMk cId="465220379" sldId="266"/>
        </pc:sldMkLst>
        <pc:spChg chg="mod">
          <ac:chgData name="Prakhar Varshney" userId="8b7e04be6d7927ed" providerId="LiveId" clId="{3194A33D-08C3-40FF-BF84-DAF284C07B9B}" dt="2021-07-09T10:58:10.680" v="1743" actId="20577"/>
          <ac:spMkLst>
            <pc:docMk/>
            <pc:sldMk cId="465220379" sldId="266"/>
            <ac:spMk id="2" creationId="{D1571869-F57E-486E-A1B2-0E13D604B6B7}"/>
          </ac:spMkLst>
        </pc:spChg>
        <pc:spChg chg="mod">
          <ac:chgData name="Prakhar Varshney" userId="8b7e04be6d7927ed" providerId="LiveId" clId="{3194A33D-08C3-40FF-BF84-DAF284C07B9B}" dt="2021-07-09T09:45:37.286" v="352" actId="115"/>
          <ac:spMkLst>
            <pc:docMk/>
            <pc:sldMk cId="465220379" sldId="266"/>
            <ac:spMk id="3" creationId="{4419D1CA-11EF-43E4-86C2-8DE633BE5FA8}"/>
          </ac:spMkLst>
        </pc:spChg>
        <pc:spChg chg="add del">
          <ac:chgData name="Prakhar Varshney" userId="8b7e04be6d7927ed" providerId="LiveId" clId="{3194A33D-08C3-40FF-BF84-DAF284C07B9B}" dt="2021-07-09T09:40:13.105" v="245" actId="26606"/>
          <ac:spMkLst>
            <pc:docMk/>
            <pc:sldMk cId="465220379" sldId="266"/>
            <ac:spMk id="12" creationId="{23E547B5-89CF-4EC0-96DE-25771AED0799}"/>
          </ac:spMkLst>
        </pc:spChg>
        <pc:spChg chg="add del">
          <ac:chgData name="Prakhar Varshney" userId="8b7e04be6d7927ed" providerId="LiveId" clId="{3194A33D-08C3-40FF-BF84-DAF284C07B9B}" dt="2021-07-09T09:40:13.105" v="245" actId="26606"/>
          <ac:spMkLst>
            <pc:docMk/>
            <pc:sldMk cId="465220379" sldId="266"/>
            <ac:spMk id="14" creationId="{0AD20437-C88A-4F45-9C6D-DA32B29A4D1B}"/>
          </ac:spMkLst>
        </pc:spChg>
        <pc:spChg chg="add del">
          <ac:chgData name="Prakhar Varshney" userId="8b7e04be6d7927ed" providerId="LiveId" clId="{3194A33D-08C3-40FF-BF84-DAF284C07B9B}" dt="2021-07-09T09:40:13.101" v="244" actId="26606"/>
          <ac:spMkLst>
            <pc:docMk/>
            <pc:sldMk cId="465220379" sldId="266"/>
            <ac:spMk id="19" creationId="{C5F44963-F78F-4F17-86B4-4EAA3536BDA1}"/>
          </ac:spMkLst>
        </pc:spChg>
        <pc:spChg chg="add del">
          <ac:chgData name="Prakhar Varshney" userId="8b7e04be6d7927ed" providerId="LiveId" clId="{3194A33D-08C3-40FF-BF84-DAF284C07B9B}" dt="2021-07-09T09:40:13.101" v="244" actId="26606"/>
          <ac:spMkLst>
            <pc:docMk/>
            <pc:sldMk cId="465220379" sldId="266"/>
            <ac:spMk id="21" creationId="{4D63F924-6A39-4651-B0CC-2CA8EE89D612}"/>
          </ac:spMkLst>
        </pc:spChg>
        <pc:spChg chg="add del">
          <ac:chgData name="Prakhar Varshney" userId="8b7e04be6d7927ed" providerId="LiveId" clId="{3194A33D-08C3-40FF-BF84-DAF284C07B9B}" dt="2021-07-09T09:40:13.101" v="244" actId="26606"/>
          <ac:spMkLst>
            <pc:docMk/>
            <pc:sldMk cId="465220379" sldId="266"/>
            <ac:spMk id="23" creationId="{539D42F6-B160-4C00-A3D6-19ACF1CB1014}"/>
          </ac:spMkLst>
        </pc:spChg>
        <pc:spChg chg="add del">
          <ac:chgData name="Prakhar Varshney" userId="8b7e04be6d7927ed" providerId="LiveId" clId="{3194A33D-08C3-40FF-BF84-DAF284C07B9B}" dt="2021-07-09T09:40:13.101" v="244" actId="26606"/>
          <ac:spMkLst>
            <pc:docMk/>
            <pc:sldMk cId="465220379" sldId="266"/>
            <ac:spMk id="25" creationId="{0119BBBB-309A-47CC-902A-8F81582E07D1}"/>
          </ac:spMkLst>
        </pc:spChg>
        <pc:spChg chg="add">
          <ac:chgData name="Prakhar Varshney" userId="8b7e04be6d7927ed" providerId="LiveId" clId="{3194A33D-08C3-40FF-BF84-DAF284C07B9B}" dt="2021-07-09T09:40:13.105" v="245" actId="26606"/>
          <ac:spMkLst>
            <pc:docMk/>
            <pc:sldMk cId="465220379" sldId="266"/>
            <ac:spMk id="27" creationId="{23E547B5-89CF-4EC0-96DE-25771AED0799}"/>
          </ac:spMkLst>
        </pc:spChg>
        <pc:spChg chg="add">
          <ac:chgData name="Prakhar Varshney" userId="8b7e04be6d7927ed" providerId="LiveId" clId="{3194A33D-08C3-40FF-BF84-DAF284C07B9B}" dt="2021-07-09T09:40:13.105" v="245" actId="26606"/>
          <ac:spMkLst>
            <pc:docMk/>
            <pc:sldMk cId="465220379" sldId="266"/>
            <ac:spMk id="28" creationId="{0AD20437-C88A-4F45-9C6D-DA32B29A4D1B}"/>
          </ac:spMkLst>
        </pc:spChg>
        <pc:picChg chg="add mod">
          <ac:chgData name="Prakhar Varshney" userId="8b7e04be6d7927ed" providerId="LiveId" clId="{3194A33D-08C3-40FF-BF84-DAF284C07B9B}" dt="2021-07-09T09:40:13.101" v="244" actId="26606"/>
          <ac:picMkLst>
            <pc:docMk/>
            <pc:sldMk cId="465220379" sldId="266"/>
            <ac:picMk id="5" creationId="{45A200BF-B224-4E95-9168-AC77BAA0ACB9}"/>
          </ac:picMkLst>
        </pc:picChg>
        <pc:picChg chg="add mod ord">
          <ac:chgData name="Prakhar Varshney" userId="8b7e04be6d7927ed" providerId="LiveId" clId="{3194A33D-08C3-40FF-BF84-DAF284C07B9B}" dt="2021-07-09T12:08:38.730" v="2039" actId="1076"/>
          <ac:picMkLst>
            <pc:docMk/>
            <pc:sldMk cId="465220379" sldId="266"/>
            <ac:picMk id="7" creationId="{16852588-82D4-4727-8125-CAE08647BA44}"/>
          </ac:picMkLst>
        </pc:picChg>
      </pc:sldChg>
      <pc:sldChg chg="addSp delSp modSp new del mod ord modTransition setBg modAnim">
        <pc:chgData name="Prakhar Varshney" userId="8b7e04be6d7927ed" providerId="LiveId" clId="{3194A33D-08C3-40FF-BF84-DAF284C07B9B}" dt="2021-10-26T07:18:24.647" v="2355" actId="2696"/>
        <pc:sldMkLst>
          <pc:docMk/>
          <pc:sldMk cId="2651139621" sldId="267"/>
        </pc:sldMkLst>
        <pc:spChg chg="mod">
          <ac:chgData name="Prakhar Varshney" userId="8b7e04be6d7927ed" providerId="LiveId" clId="{3194A33D-08C3-40FF-BF84-DAF284C07B9B}" dt="2021-07-09T11:49:38.093" v="1877" actId="1076"/>
          <ac:spMkLst>
            <pc:docMk/>
            <pc:sldMk cId="2651139621" sldId="267"/>
            <ac:spMk id="2" creationId="{ABD73A3E-301A-4E5B-BF21-5097FD5847E6}"/>
          </ac:spMkLst>
        </pc:spChg>
        <pc:spChg chg="mod ord">
          <ac:chgData name="Prakhar Varshney" userId="8b7e04be6d7927ed" providerId="LiveId" clId="{3194A33D-08C3-40FF-BF84-DAF284C07B9B}" dt="2021-07-09T11:49:19.032" v="1875" actId="20577"/>
          <ac:spMkLst>
            <pc:docMk/>
            <pc:sldMk cId="2651139621" sldId="267"/>
            <ac:spMk id="3" creationId="{EA978948-F2CF-413F-88E1-869D9E773B30}"/>
          </ac:spMkLst>
        </pc:spChg>
        <pc:spChg chg="add del">
          <ac:chgData name="Prakhar Varshney" userId="8b7e04be6d7927ed" providerId="LiveId" clId="{3194A33D-08C3-40FF-BF84-DAF284C07B9B}" dt="2021-07-09T11:48:12.443" v="1859" actId="26606"/>
          <ac:spMkLst>
            <pc:docMk/>
            <pc:sldMk cId="2651139621" sldId="267"/>
            <ac:spMk id="10" creationId="{7FF47CB7-972F-479F-A36D-9E72D26EC8DA}"/>
          </ac:spMkLst>
        </pc:spChg>
        <pc:spChg chg="add del">
          <ac:chgData name="Prakhar Varshney" userId="8b7e04be6d7927ed" providerId="LiveId" clId="{3194A33D-08C3-40FF-BF84-DAF284C07B9B}" dt="2021-07-09T11:48:12.443" v="1859" actId="26606"/>
          <ac:spMkLst>
            <pc:docMk/>
            <pc:sldMk cId="2651139621" sldId="267"/>
            <ac:spMk id="12" creationId="{0D153B68-5844-490D-8E67-F616D6D721CA}"/>
          </ac:spMkLst>
        </pc:spChg>
        <pc:spChg chg="add del">
          <ac:chgData name="Prakhar Varshney" userId="8b7e04be6d7927ed" providerId="LiveId" clId="{3194A33D-08C3-40FF-BF84-DAF284C07B9B}" dt="2021-07-09T11:48:12.443" v="1859" actId="26606"/>
          <ac:spMkLst>
            <pc:docMk/>
            <pc:sldMk cId="2651139621" sldId="267"/>
            <ac:spMk id="14" creationId="{C64E267B-3F5A-4357-9E7F-C5FBE5D3B1E0}"/>
          </ac:spMkLst>
        </pc:spChg>
        <pc:spChg chg="add">
          <ac:chgData name="Prakhar Varshney" userId="8b7e04be6d7927ed" providerId="LiveId" clId="{3194A33D-08C3-40FF-BF84-DAF284C07B9B}" dt="2021-07-09T11:48:12.443" v="1859" actId="26606"/>
          <ac:spMkLst>
            <pc:docMk/>
            <pc:sldMk cId="2651139621" sldId="267"/>
            <ac:spMk id="19" creationId="{31AA1E1C-DA67-488F-A983-F3ABD792C3BE}"/>
          </ac:spMkLst>
        </pc:spChg>
        <pc:spChg chg="add">
          <ac:chgData name="Prakhar Varshney" userId="8b7e04be6d7927ed" providerId="LiveId" clId="{3194A33D-08C3-40FF-BF84-DAF284C07B9B}" dt="2021-07-09T11:48:12.443" v="1859" actId="26606"/>
          <ac:spMkLst>
            <pc:docMk/>
            <pc:sldMk cId="2651139621" sldId="267"/>
            <ac:spMk id="21" creationId="{DC46DA5A-CECD-42F0-A57E-8D5BAE36270E}"/>
          </ac:spMkLst>
        </pc:spChg>
        <pc:spChg chg="add">
          <ac:chgData name="Prakhar Varshney" userId="8b7e04be6d7927ed" providerId="LiveId" clId="{3194A33D-08C3-40FF-BF84-DAF284C07B9B}" dt="2021-07-09T11:48:12.443" v="1859" actId="26606"/>
          <ac:spMkLst>
            <pc:docMk/>
            <pc:sldMk cId="2651139621" sldId="267"/>
            <ac:spMk id="23" creationId="{1BBFDD63-AD5F-4E42-979B-2FBDE3450982}"/>
          </ac:spMkLst>
        </pc:spChg>
        <pc:spChg chg="add">
          <ac:chgData name="Prakhar Varshney" userId="8b7e04be6d7927ed" providerId="LiveId" clId="{3194A33D-08C3-40FF-BF84-DAF284C07B9B}" dt="2021-07-09T11:48:12.443" v="1859" actId="26606"/>
          <ac:spMkLst>
            <pc:docMk/>
            <pc:sldMk cId="2651139621" sldId="267"/>
            <ac:spMk id="25" creationId="{AABDB02C-700D-4121-B1D1-CCB58F4BE5E0}"/>
          </ac:spMkLst>
        </pc:spChg>
        <pc:picChg chg="add mod ord">
          <ac:chgData name="Prakhar Varshney" userId="8b7e04be6d7927ed" providerId="LiveId" clId="{3194A33D-08C3-40FF-BF84-DAF284C07B9B}" dt="2021-07-09T11:48:35.013" v="1863" actId="1076"/>
          <ac:picMkLst>
            <pc:docMk/>
            <pc:sldMk cId="2651139621" sldId="267"/>
            <ac:picMk id="5" creationId="{DBBF413D-C264-4E80-BC4E-876B1012705F}"/>
          </ac:picMkLst>
        </pc:picChg>
        <pc:picChg chg="add mod ord">
          <ac:chgData name="Prakhar Varshney" userId="8b7e04be6d7927ed" providerId="LiveId" clId="{3194A33D-08C3-40FF-BF84-DAF284C07B9B}" dt="2021-07-09T11:48:29.727" v="1862" actId="166"/>
          <ac:picMkLst>
            <pc:docMk/>
            <pc:sldMk cId="2651139621" sldId="267"/>
            <ac:picMk id="7" creationId="{ED119935-2010-4C47-89A8-DB7EE9802289}"/>
          </ac:picMkLst>
        </pc:picChg>
      </pc:sldChg>
      <pc:sldChg chg="addSp modSp new del mod modTransition setBg modAnim">
        <pc:chgData name="Prakhar Varshney" userId="8b7e04be6d7927ed" providerId="LiveId" clId="{3194A33D-08C3-40FF-BF84-DAF284C07B9B}" dt="2021-10-26T07:59:53.897" v="3441" actId="2696"/>
        <pc:sldMkLst>
          <pc:docMk/>
          <pc:sldMk cId="1410813652" sldId="268"/>
        </pc:sldMkLst>
        <pc:spChg chg="mod">
          <ac:chgData name="Prakhar Varshney" userId="8b7e04be6d7927ed" providerId="LiveId" clId="{3194A33D-08C3-40FF-BF84-DAF284C07B9B}" dt="2021-07-09T11:34:13.354" v="1829" actId="1076"/>
          <ac:spMkLst>
            <pc:docMk/>
            <pc:sldMk cId="1410813652" sldId="268"/>
            <ac:spMk id="2" creationId="{0E3B6363-AE8F-4DEC-8C29-19E322EE3D86}"/>
          </ac:spMkLst>
        </pc:spChg>
        <pc:spChg chg="mod">
          <ac:chgData name="Prakhar Varshney" userId="8b7e04be6d7927ed" providerId="LiveId" clId="{3194A33D-08C3-40FF-BF84-DAF284C07B9B}" dt="2021-10-26T07:59:16.278" v="3440" actId="20577"/>
          <ac:spMkLst>
            <pc:docMk/>
            <pc:sldMk cId="1410813652" sldId="268"/>
            <ac:spMk id="3" creationId="{8E5E8D7A-2BA3-46DB-AEBC-7488F0280DB4}"/>
          </ac:spMkLst>
        </pc:spChg>
        <pc:spChg chg="add">
          <ac:chgData name="Prakhar Varshney" userId="8b7e04be6d7927ed" providerId="LiveId" clId="{3194A33D-08C3-40FF-BF84-DAF284C07B9B}" dt="2021-07-09T10:47:37.634" v="1631" actId="26606"/>
          <ac:spMkLst>
            <pc:docMk/>
            <pc:sldMk cId="1410813652" sldId="268"/>
            <ac:spMk id="10" creationId="{9CBA58E7-9A9C-4C81-A025-88F5595B1AA5}"/>
          </ac:spMkLst>
        </pc:spChg>
        <pc:spChg chg="add">
          <ac:chgData name="Prakhar Varshney" userId="8b7e04be6d7927ed" providerId="LiveId" clId="{3194A33D-08C3-40FF-BF84-DAF284C07B9B}" dt="2021-07-09T10:47:37.634" v="1631" actId="26606"/>
          <ac:spMkLst>
            <pc:docMk/>
            <pc:sldMk cId="1410813652" sldId="268"/>
            <ac:spMk id="12" creationId="{BAD1FD00-072F-41B1-A5C3-D9E51FFF2F03}"/>
          </ac:spMkLst>
        </pc:spChg>
        <pc:spChg chg="add">
          <ac:chgData name="Prakhar Varshney" userId="8b7e04be6d7927ed" providerId="LiveId" clId="{3194A33D-08C3-40FF-BF84-DAF284C07B9B}" dt="2021-07-09T10:47:37.634" v="1631" actId="26606"/>
          <ac:spMkLst>
            <pc:docMk/>
            <pc:sldMk cId="1410813652" sldId="268"/>
            <ac:spMk id="14" creationId="{3B9FD11D-7561-43C8-BE54-00D7DCF0E211}"/>
          </ac:spMkLst>
        </pc:spChg>
        <pc:spChg chg="add">
          <ac:chgData name="Prakhar Varshney" userId="8b7e04be6d7927ed" providerId="LiveId" clId="{3194A33D-08C3-40FF-BF84-DAF284C07B9B}" dt="2021-07-09T10:47:37.634" v="1631" actId="26606"/>
          <ac:spMkLst>
            <pc:docMk/>
            <pc:sldMk cId="1410813652" sldId="268"/>
            <ac:spMk id="16" creationId="{6BFFEA99-E831-4C3B-8D16-0EA4AB33FFCA}"/>
          </ac:spMkLst>
        </pc:spChg>
        <pc:picChg chg="add mod">
          <ac:chgData name="Prakhar Varshney" userId="8b7e04be6d7927ed" providerId="LiveId" clId="{3194A33D-08C3-40FF-BF84-DAF284C07B9B}" dt="2021-07-09T10:48:10.907" v="1635" actId="1076"/>
          <ac:picMkLst>
            <pc:docMk/>
            <pc:sldMk cId="1410813652" sldId="268"/>
            <ac:picMk id="5" creationId="{12E4CA55-5256-41D7-85E8-826A9030DCCB}"/>
          </ac:picMkLst>
        </pc:picChg>
      </pc:sldChg>
      <pc:sldChg chg="modSp add mod modAnim">
        <pc:chgData name="Prakhar Varshney" userId="8b7e04be6d7927ed" providerId="LiveId" clId="{3194A33D-08C3-40FF-BF84-DAF284C07B9B}" dt="2021-10-26T07:54:11.234" v="3408" actId="255"/>
        <pc:sldMkLst>
          <pc:docMk/>
          <pc:sldMk cId="555143043" sldId="269"/>
        </pc:sldMkLst>
        <pc:spChg chg="mod">
          <ac:chgData name="Prakhar Varshney" userId="8b7e04be6d7927ed" providerId="LiveId" clId="{3194A33D-08C3-40FF-BF84-DAF284C07B9B}" dt="2021-10-26T07:49:43.025" v="3054"/>
          <ac:spMkLst>
            <pc:docMk/>
            <pc:sldMk cId="555143043" sldId="269"/>
            <ac:spMk id="8" creationId="{465E4A18-7225-46BB-8DF9-F3F7997CB00C}"/>
          </ac:spMkLst>
        </pc:spChg>
        <pc:spChg chg="mod">
          <ac:chgData name="Prakhar Varshney" userId="8b7e04be6d7927ed" providerId="LiveId" clId="{3194A33D-08C3-40FF-BF84-DAF284C07B9B}" dt="2021-10-26T07:54:11.234" v="3408" actId="255"/>
          <ac:spMkLst>
            <pc:docMk/>
            <pc:sldMk cId="555143043" sldId="269"/>
            <ac:spMk id="30" creationId="{915D5F95-E059-4A59-8E22-A13D7D35BCB9}"/>
          </ac:spMkLst>
        </pc:spChg>
      </pc:sldChg>
      <pc:sldChg chg="addSp modSp new mod setBg">
        <pc:chgData name="Prakhar Varshney" userId="8b7e04be6d7927ed" providerId="LiveId" clId="{3194A33D-08C3-40FF-BF84-DAF284C07B9B}" dt="2021-10-26T08:22:56.019" v="4777" actId="1076"/>
        <pc:sldMkLst>
          <pc:docMk/>
          <pc:sldMk cId="2088110802" sldId="270"/>
        </pc:sldMkLst>
        <pc:spChg chg="mod">
          <ac:chgData name="Prakhar Varshney" userId="8b7e04be6d7927ed" providerId="LiveId" clId="{3194A33D-08C3-40FF-BF84-DAF284C07B9B}" dt="2021-10-26T08:22:56.019" v="4777" actId="1076"/>
          <ac:spMkLst>
            <pc:docMk/>
            <pc:sldMk cId="2088110802" sldId="270"/>
            <ac:spMk id="2" creationId="{19B0B62C-C1DB-494A-B9D3-CF0CE4172787}"/>
          </ac:spMkLst>
        </pc:spChg>
        <pc:spChg chg="mod">
          <ac:chgData name="Prakhar Varshney" userId="8b7e04be6d7927ed" providerId="LiveId" clId="{3194A33D-08C3-40FF-BF84-DAF284C07B9B}" dt="2021-10-26T08:22:52.516" v="4776" actId="2711"/>
          <ac:spMkLst>
            <pc:docMk/>
            <pc:sldMk cId="2088110802" sldId="270"/>
            <ac:spMk id="3" creationId="{73F65991-2CCC-487A-B9B9-28045AF5FD9F}"/>
          </ac:spMkLst>
        </pc:spChg>
        <pc:spChg chg="add">
          <ac:chgData name="Prakhar Varshney" userId="8b7e04be6d7927ed" providerId="LiveId" clId="{3194A33D-08C3-40FF-BF84-DAF284C07B9B}" dt="2021-10-26T08:20:19.708" v="4683" actId="26606"/>
          <ac:spMkLst>
            <pc:docMk/>
            <pc:sldMk cId="2088110802" sldId="270"/>
            <ac:spMk id="8" creationId="{C9A36457-A5F4-4103-A443-02581C09185B}"/>
          </ac:spMkLst>
        </pc:spChg>
        <pc:spChg chg="add">
          <ac:chgData name="Prakhar Varshney" userId="8b7e04be6d7927ed" providerId="LiveId" clId="{3194A33D-08C3-40FF-BF84-DAF284C07B9B}" dt="2021-10-26T08:20:19.708" v="4683" actId="26606"/>
          <ac:spMkLst>
            <pc:docMk/>
            <pc:sldMk cId="2088110802" sldId="270"/>
            <ac:spMk id="10" creationId="{35C685BF-E9A7-4525-ABF3-CCC2EAC37E6E}"/>
          </ac:spMkLst>
        </pc:spChg>
        <pc:spChg chg="add">
          <ac:chgData name="Prakhar Varshney" userId="8b7e04be6d7927ed" providerId="LiveId" clId="{3194A33D-08C3-40FF-BF84-DAF284C07B9B}" dt="2021-10-26T08:20:19.708" v="4683" actId="26606"/>
          <ac:spMkLst>
            <pc:docMk/>
            <pc:sldMk cId="2088110802" sldId="270"/>
            <ac:spMk id="12" creationId="{C87A8A8A-B020-4F46-8329-D75799D71B76}"/>
          </ac:spMkLst>
        </pc:spChg>
      </pc:sldChg>
    </pc:docChg>
  </pc:docChgLst>
  <pc:docChgLst>
    <pc:chgData name="Prakhar Varshney" userId="8b7e04be6d7927ed" providerId="LiveId" clId="{9C2C1AB6-AE83-4099-B901-57057D3733A7}"/>
    <pc:docChg chg="custSel modSld">
      <pc:chgData name="Prakhar Varshney" userId="8b7e04be6d7927ed" providerId="LiveId" clId="{9C2C1AB6-AE83-4099-B901-57057D3733A7}" dt="2021-07-01T16:22:20.476" v="58" actId="20577"/>
      <pc:docMkLst>
        <pc:docMk/>
      </pc:docMkLst>
      <pc:sldChg chg="modSp mod">
        <pc:chgData name="Prakhar Varshney" userId="8b7e04be6d7927ed" providerId="LiveId" clId="{9C2C1AB6-AE83-4099-B901-57057D3733A7}" dt="2021-07-01T16:22:20.476" v="58" actId="20577"/>
        <pc:sldMkLst>
          <pc:docMk/>
          <pc:sldMk cId="327143507" sldId="260"/>
        </pc:sldMkLst>
        <pc:spChg chg="mod">
          <ac:chgData name="Prakhar Varshney" userId="8b7e04be6d7927ed" providerId="LiveId" clId="{9C2C1AB6-AE83-4099-B901-57057D3733A7}" dt="2021-07-01T16:22:20.476" v="58" actId="20577"/>
          <ac:spMkLst>
            <pc:docMk/>
            <pc:sldMk cId="327143507" sldId="260"/>
            <ac:spMk id="3" creationId="{F37BED8F-8CD1-4B3E-BEAD-C41E32BB63F0}"/>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8814773-FDF3-4E65-A280-421AC66A9C41}" type="doc">
      <dgm:prSet loTypeId="urn:microsoft.com/office/officeart/2016/7/layout/LinearBlockProcessNumbered" loCatId="process" qsTypeId="urn:microsoft.com/office/officeart/2005/8/quickstyle/simple1" qsCatId="simple" csTypeId="urn:microsoft.com/office/officeart/2005/8/colors/colorful1" csCatId="colorful" phldr="1"/>
      <dgm:spPr/>
      <dgm:t>
        <a:bodyPr/>
        <a:lstStyle/>
        <a:p>
          <a:endParaRPr lang="en-US"/>
        </a:p>
      </dgm:t>
    </dgm:pt>
    <dgm:pt modelId="{741702E2-8294-4C16-94A5-5E0589D4CB10}">
      <dgm:prSet/>
      <dgm:spPr/>
      <dgm:t>
        <a:bodyPr/>
        <a:lstStyle/>
        <a:p>
          <a:r>
            <a:rPr lang="en-US" baseline="0" dirty="0"/>
            <a:t>Technologies , Software and Hardware Requirements</a:t>
          </a:r>
          <a:endParaRPr lang="en-US" dirty="0"/>
        </a:p>
      </dgm:t>
    </dgm:pt>
    <dgm:pt modelId="{3B3AC55C-1D8F-4962-A4B2-23FE99221335}" type="parTrans" cxnId="{BE7019DD-9400-4524-81CD-8115F528B806}">
      <dgm:prSet/>
      <dgm:spPr/>
      <dgm:t>
        <a:bodyPr/>
        <a:lstStyle/>
        <a:p>
          <a:endParaRPr lang="en-US"/>
        </a:p>
      </dgm:t>
    </dgm:pt>
    <dgm:pt modelId="{F3540B41-409D-444C-BEA9-5BECEE76BD22}" type="sibTrans" cxnId="{BE7019DD-9400-4524-81CD-8115F528B806}">
      <dgm:prSet phldrT="03" phldr="0"/>
      <dgm:spPr/>
      <dgm:t>
        <a:bodyPr/>
        <a:lstStyle/>
        <a:p>
          <a:r>
            <a:rPr lang="en-US"/>
            <a:t>03</a:t>
          </a:r>
        </a:p>
      </dgm:t>
    </dgm:pt>
    <dgm:pt modelId="{E91260D1-7D49-4019-A38F-66A541E1B666}">
      <dgm:prSet/>
      <dgm:spPr/>
      <dgm:t>
        <a:bodyPr/>
        <a:lstStyle/>
        <a:p>
          <a:r>
            <a:rPr lang="en-US" dirty="0"/>
            <a:t>Project Overview</a:t>
          </a:r>
        </a:p>
      </dgm:t>
    </dgm:pt>
    <dgm:pt modelId="{B82AE411-84CC-4BBD-BE4B-E6B90125553F}" type="parTrans" cxnId="{E6F7ECC5-F1FC-4FA4-B9D4-3266B62F0F42}">
      <dgm:prSet/>
      <dgm:spPr/>
      <dgm:t>
        <a:bodyPr/>
        <a:lstStyle/>
        <a:p>
          <a:endParaRPr lang="en-IN"/>
        </a:p>
      </dgm:t>
    </dgm:pt>
    <dgm:pt modelId="{46B622C8-94A9-4010-AF2F-D8DDE813B210}" type="sibTrans" cxnId="{E6F7ECC5-F1FC-4FA4-B9D4-3266B62F0F42}">
      <dgm:prSet phldrT="01" phldr="0"/>
      <dgm:spPr/>
      <dgm:t>
        <a:bodyPr/>
        <a:lstStyle/>
        <a:p>
          <a:r>
            <a:rPr lang="en-IN"/>
            <a:t>01</a:t>
          </a:r>
        </a:p>
      </dgm:t>
    </dgm:pt>
    <dgm:pt modelId="{118D9BCF-0BA9-4C92-B52F-7D897DEF0B33}">
      <dgm:prSet/>
      <dgm:spPr/>
      <dgm:t>
        <a:bodyPr/>
        <a:lstStyle/>
        <a:p>
          <a:r>
            <a:rPr lang="en-US" dirty="0"/>
            <a:t>Features</a:t>
          </a:r>
        </a:p>
      </dgm:t>
    </dgm:pt>
    <dgm:pt modelId="{A61811F1-2A68-4FC2-8AB7-6F19CD96367F}" type="parTrans" cxnId="{5058C6C1-01E1-4B5E-9FBD-A1026CEF19C4}">
      <dgm:prSet/>
      <dgm:spPr/>
      <dgm:t>
        <a:bodyPr/>
        <a:lstStyle/>
        <a:p>
          <a:endParaRPr lang="en-IN"/>
        </a:p>
      </dgm:t>
    </dgm:pt>
    <dgm:pt modelId="{D49B8E93-D155-4FAB-9A6F-7D2D3AC9A9C5}" type="sibTrans" cxnId="{5058C6C1-01E1-4B5E-9FBD-A1026CEF19C4}">
      <dgm:prSet phldrT="02" phldr="0"/>
      <dgm:spPr/>
      <dgm:t>
        <a:bodyPr/>
        <a:lstStyle/>
        <a:p>
          <a:r>
            <a:rPr lang="en-IN"/>
            <a:t>02</a:t>
          </a:r>
        </a:p>
      </dgm:t>
    </dgm:pt>
    <dgm:pt modelId="{E988E64E-3497-40CA-AD2D-24A279E669C4}" type="pres">
      <dgm:prSet presAssocID="{C8814773-FDF3-4E65-A280-421AC66A9C41}" presName="Name0" presStyleCnt="0">
        <dgm:presLayoutVars>
          <dgm:animLvl val="lvl"/>
          <dgm:resizeHandles val="exact"/>
        </dgm:presLayoutVars>
      </dgm:prSet>
      <dgm:spPr/>
    </dgm:pt>
    <dgm:pt modelId="{D6E0485E-74C9-46EB-A960-4FDC4493977C}" type="pres">
      <dgm:prSet presAssocID="{E91260D1-7D49-4019-A38F-66A541E1B666}" presName="compositeNode" presStyleCnt="0">
        <dgm:presLayoutVars>
          <dgm:bulletEnabled val="1"/>
        </dgm:presLayoutVars>
      </dgm:prSet>
      <dgm:spPr/>
    </dgm:pt>
    <dgm:pt modelId="{3E38D14C-780F-4D6E-B67E-16745A2E0F32}" type="pres">
      <dgm:prSet presAssocID="{E91260D1-7D49-4019-A38F-66A541E1B666}" presName="bgRect" presStyleLbl="alignNode1" presStyleIdx="0" presStyleCnt="3"/>
      <dgm:spPr/>
    </dgm:pt>
    <dgm:pt modelId="{60973C17-4E28-4127-8EEB-E59674D16C12}" type="pres">
      <dgm:prSet presAssocID="{46B622C8-94A9-4010-AF2F-D8DDE813B210}" presName="sibTransNodeRect" presStyleLbl="alignNode1" presStyleIdx="0" presStyleCnt="3">
        <dgm:presLayoutVars>
          <dgm:chMax val="0"/>
          <dgm:bulletEnabled val="1"/>
        </dgm:presLayoutVars>
      </dgm:prSet>
      <dgm:spPr/>
    </dgm:pt>
    <dgm:pt modelId="{4DA987CB-0552-4F2A-BBE3-AD3B353BF7A8}" type="pres">
      <dgm:prSet presAssocID="{E91260D1-7D49-4019-A38F-66A541E1B666}" presName="nodeRect" presStyleLbl="alignNode1" presStyleIdx="0" presStyleCnt="3">
        <dgm:presLayoutVars>
          <dgm:bulletEnabled val="1"/>
        </dgm:presLayoutVars>
      </dgm:prSet>
      <dgm:spPr/>
    </dgm:pt>
    <dgm:pt modelId="{B8318B58-A5F8-4496-95E2-5B03EAA107C1}" type="pres">
      <dgm:prSet presAssocID="{46B622C8-94A9-4010-AF2F-D8DDE813B210}" presName="sibTrans" presStyleCnt="0"/>
      <dgm:spPr/>
    </dgm:pt>
    <dgm:pt modelId="{9954B4CC-79D1-4240-A8DE-FB4BABB4D20B}" type="pres">
      <dgm:prSet presAssocID="{118D9BCF-0BA9-4C92-B52F-7D897DEF0B33}" presName="compositeNode" presStyleCnt="0">
        <dgm:presLayoutVars>
          <dgm:bulletEnabled val="1"/>
        </dgm:presLayoutVars>
      </dgm:prSet>
      <dgm:spPr/>
    </dgm:pt>
    <dgm:pt modelId="{5DA368A1-2AFC-479E-8A88-F4656AA5860F}" type="pres">
      <dgm:prSet presAssocID="{118D9BCF-0BA9-4C92-B52F-7D897DEF0B33}" presName="bgRect" presStyleLbl="alignNode1" presStyleIdx="1" presStyleCnt="3"/>
      <dgm:spPr/>
    </dgm:pt>
    <dgm:pt modelId="{ED6F3F89-88F7-46D3-9B08-DB585BB4D313}" type="pres">
      <dgm:prSet presAssocID="{D49B8E93-D155-4FAB-9A6F-7D2D3AC9A9C5}" presName="sibTransNodeRect" presStyleLbl="alignNode1" presStyleIdx="1" presStyleCnt="3">
        <dgm:presLayoutVars>
          <dgm:chMax val="0"/>
          <dgm:bulletEnabled val="1"/>
        </dgm:presLayoutVars>
      </dgm:prSet>
      <dgm:spPr/>
    </dgm:pt>
    <dgm:pt modelId="{DAFD0C43-74AF-40A0-858D-D9553812C1FA}" type="pres">
      <dgm:prSet presAssocID="{118D9BCF-0BA9-4C92-B52F-7D897DEF0B33}" presName="nodeRect" presStyleLbl="alignNode1" presStyleIdx="1" presStyleCnt="3">
        <dgm:presLayoutVars>
          <dgm:bulletEnabled val="1"/>
        </dgm:presLayoutVars>
      </dgm:prSet>
      <dgm:spPr/>
    </dgm:pt>
    <dgm:pt modelId="{8E7F4767-A520-4927-9220-24E5A02ABD2B}" type="pres">
      <dgm:prSet presAssocID="{D49B8E93-D155-4FAB-9A6F-7D2D3AC9A9C5}" presName="sibTrans" presStyleCnt="0"/>
      <dgm:spPr/>
    </dgm:pt>
    <dgm:pt modelId="{22BA8182-EEDA-454A-AD7B-B865A6171002}" type="pres">
      <dgm:prSet presAssocID="{741702E2-8294-4C16-94A5-5E0589D4CB10}" presName="compositeNode" presStyleCnt="0">
        <dgm:presLayoutVars>
          <dgm:bulletEnabled val="1"/>
        </dgm:presLayoutVars>
      </dgm:prSet>
      <dgm:spPr/>
    </dgm:pt>
    <dgm:pt modelId="{0F744769-ECB6-466D-A453-BAD548CC27B1}" type="pres">
      <dgm:prSet presAssocID="{741702E2-8294-4C16-94A5-5E0589D4CB10}" presName="bgRect" presStyleLbl="alignNode1" presStyleIdx="2" presStyleCnt="3"/>
      <dgm:spPr/>
    </dgm:pt>
    <dgm:pt modelId="{7F45B0B4-2B3F-4A6F-B535-274FDEB9F83F}" type="pres">
      <dgm:prSet presAssocID="{F3540B41-409D-444C-BEA9-5BECEE76BD22}" presName="sibTransNodeRect" presStyleLbl="alignNode1" presStyleIdx="2" presStyleCnt="3">
        <dgm:presLayoutVars>
          <dgm:chMax val="0"/>
          <dgm:bulletEnabled val="1"/>
        </dgm:presLayoutVars>
      </dgm:prSet>
      <dgm:spPr/>
    </dgm:pt>
    <dgm:pt modelId="{69FD6ABF-0DE2-473F-A20A-A3B2F8820D1D}" type="pres">
      <dgm:prSet presAssocID="{741702E2-8294-4C16-94A5-5E0589D4CB10}" presName="nodeRect" presStyleLbl="alignNode1" presStyleIdx="2" presStyleCnt="3">
        <dgm:presLayoutVars>
          <dgm:bulletEnabled val="1"/>
        </dgm:presLayoutVars>
      </dgm:prSet>
      <dgm:spPr/>
    </dgm:pt>
  </dgm:ptLst>
  <dgm:cxnLst>
    <dgm:cxn modelId="{A64B4002-B494-4005-95BA-CD482332CF7D}" type="presOf" srcId="{C8814773-FDF3-4E65-A280-421AC66A9C41}" destId="{E988E64E-3497-40CA-AD2D-24A279E669C4}" srcOrd="0" destOrd="0" presId="urn:microsoft.com/office/officeart/2016/7/layout/LinearBlockProcessNumbered"/>
    <dgm:cxn modelId="{D0F4E62E-B545-4446-ADA5-B2A7630CB6CD}" type="presOf" srcId="{118D9BCF-0BA9-4C92-B52F-7D897DEF0B33}" destId="{DAFD0C43-74AF-40A0-858D-D9553812C1FA}" srcOrd="1" destOrd="0" presId="urn:microsoft.com/office/officeart/2016/7/layout/LinearBlockProcessNumbered"/>
    <dgm:cxn modelId="{30F4CF36-CE12-4913-BAA9-85E7AA29BE95}" type="presOf" srcId="{E91260D1-7D49-4019-A38F-66A541E1B666}" destId="{3E38D14C-780F-4D6E-B67E-16745A2E0F32}" srcOrd="0" destOrd="0" presId="urn:microsoft.com/office/officeart/2016/7/layout/LinearBlockProcessNumbered"/>
    <dgm:cxn modelId="{1839245B-9ABD-4893-B47C-21F426B542C3}" type="presOf" srcId="{741702E2-8294-4C16-94A5-5E0589D4CB10}" destId="{69FD6ABF-0DE2-473F-A20A-A3B2F8820D1D}" srcOrd="1" destOrd="0" presId="urn:microsoft.com/office/officeart/2016/7/layout/LinearBlockProcessNumbered"/>
    <dgm:cxn modelId="{856F0B5F-DDD4-493F-A565-C680FCC59CD8}" type="presOf" srcId="{E91260D1-7D49-4019-A38F-66A541E1B666}" destId="{4DA987CB-0552-4F2A-BBE3-AD3B353BF7A8}" srcOrd="1" destOrd="0" presId="urn:microsoft.com/office/officeart/2016/7/layout/LinearBlockProcessNumbered"/>
    <dgm:cxn modelId="{F29A0A4C-C852-4B5C-AF96-59DD1FEDE613}" type="presOf" srcId="{46B622C8-94A9-4010-AF2F-D8DDE813B210}" destId="{60973C17-4E28-4127-8EEB-E59674D16C12}" srcOrd="0" destOrd="0" presId="urn:microsoft.com/office/officeart/2016/7/layout/LinearBlockProcessNumbered"/>
    <dgm:cxn modelId="{45B3C484-9ECC-4946-B595-B8730D5A1A3A}" type="presOf" srcId="{741702E2-8294-4C16-94A5-5E0589D4CB10}" destId="{0F744769-ECB6-466D-A453-BAD548CC27B1}" srcOrd="0" destOrd="0" presId="urn:microsoft.com/office/officeart/2016/7/layout/LinearBlockProcessNumbered"/>
    <dgm:cxn modelId="{A743E5B8-2CB6-4D04-9467-B54570B2B4B8}" type="presOf" srcId="{118D9BCF-0BA9-4C92-B52F-7D897DEF0B33}" destId="{5DA368A1-2AFC-479E-8A88-F4656AA5860F}" srcOrd="0" destOrd="0" presId="urn:microsoft.com/office/officeart/2016/7/layout/LinearBlockProcessNumbered"/>
    <dgm:cxn modelId="{5058C6C1-01E1-4B5E-9FBD-A1026CEF19C4}" srcId="{C8814773-FDF3-4E65-A280-421AC66A9C41}" destId="{118D9BCF-0BA9-4C92-B52F-7D897DEF0B33}" srcOrd="1" destOrd="0" parTransId="{A61811F1-2A68-4FC2-8AB7-6F19CD96367F}" sibTransId="{D49B8E93-D155-4FAB-9A6F-7D2D3AC9A9C5}"/>
    <dgm:cxn modelId="{E6F7ECC5-F1FC-4FA4-B9D4-3266B62F0F42}" srcId="{C8814773-FDF3-4E65-A280-421AC66A9C41}" destId="{E91260D1-7D49-4019-A38F-66A541E1B666}" srcOrd="0" destOrd="0" parTransId="{B82AE411-84CC-4BBD-BE4B-E6B90125553F}" sibTransId="{46B622C8-94A9-4010-AF2F-D8DDE813B210}"/>
    <dgm:cxn modelId="{BE7019DD-9400-4524-81CD-8115F528B806}" srcId="{C8814773-FDF3-4E65-A280-421AC66A9C41}" destId="{741702E2-8294-4C16-94A5-5E0589D4CB10}" srcOrd="2" destOrd="0" parTransId="{3B3AC55C-1D8F-4962-A4B2-23FE99221335}" sibTransId="{F3540B41-409D-444C-BEA9-5BECEE76BD22}"/>
    <dgm:cxn modelId="{92F067DD-E62F-4D1B-B451-E884D2752849}" type="presOf" srcId="{F3540B41-409D-444C-BEA9-5BECEE76BD22}" destId="{7F45B0B4-2B3F-4A6F-B535-274FDEB9F83F}" srcOrd="0" destOrd="0" presId="urn:microsoft.com/office/officeart/2016/7/layout/LinearBlockProcessNumbered"/>
    <dgm:cxn modelId="{A31FA8EB-4A3C-4D4F-9143-F3E6AF44F089}" type="presOf" srcId="{D49B8E93-D155-4FAB-9A6F-7D2D3AC9A9C5}" destId="{ED6F3F89-88F7-46D3-9B08-DB585BB4D313}" srcOrd="0" destOrd="0" presId="urn:microsoft.com/office/officeart/2016/7/layout/LinearBlockProcessNumbered"/>
    <dgm:cxn modelId="{214F9846-2E55-4A82-B48C-4955C1A8EFC5}" type="presParOf" srcId="{E988E64E-3497-40CA-AD2D-24A279E669C4}" destId="{D6E0485E-74C9-46EB-A960-4FDC4493977C}" srcOrd="0" destOrd="0" presId="urn:microsoft.com/office/officeart/2016/7/layout/LinearBlockProcessNumbered"/>
    <dgm:cxn modelId="{44F0334F-14B8-441B-A243-D471BEA52CEB}" type="presParOf" srcId="{D6E0485E-74C9-46EB-A960-4FDC4493977C}" destId="{3E38D14C-780F-4D6E-B67E-16745A2E0F32}" srcOrd="0" destOrd="0" presId="urn:microsoft.com/office/officeart/2016/7/layout/LinearBlockProcessNumbered"/>
    <dgm:cxn modelId="{1D5ADF1E-DECB-40C5-A1AD-67F33AA4CAE8}" type="presParOf" srcId="{D6E0485E-74C9-46EB-A960-4FDC4493977C}" destId="{60973C17-4E28-4127-8EEB-E59674D16C12}" srcOrd="1" destOrd="0" presId="urn:microsoft.com/office/officeart/2016/7/layout/LinearBlockProcessNumbered"/>
    <dgm:cxn modelId="{2A6376F5-AEFF-4D8A-810E-7F474534F08C}" type="presParOf" srcId="{D6E0485E-74C9-46EB-A960-4FDC4493977C}" destId="{4DA987CB-0552-4F2A-BBE3-AD3B353BF7A8}" srcOrd="2" destOrd="0" presId="urn:microsoft.com/office/officeart/2016/7/layout/LinearBlockProcessNumbered"/>
    <dgm:cxn modelId="{BE91A6E8-C2B6-47AF-B772-81431A23EDBC}" type="presParOf" srcId="{E988E64E-3497-40CA-AD2D-24A279E669C4}" destId="{B8318B58-A5F8-4496-95E2-5B03EAA107C1}" srcOrd="1" destOrd="0" presId="urn:microsoft.com/office/officeart/2016/7/layout/LinearBlockProcessNumbered"/>
    <dgm:cxn modelId="{5FA6A4C3-DC73-49B8-87F5-3FB518E59811}" type="presParOf" srcId="{E988E64E-3497-40CA-AD2D-24A279E669C4}" destId="{9954B4CC-79D1-4240-A8DE-FB4BABB4D20B}" srcOrd="2" destOrd="0" presId="urn:microsoft.com/office/officeart/2016/7/layout/LinearBlockProcessNumbered"/>
    <dgm:cxn modelId="{981274D3-19E0-47DE-8352-3009D48588E7}" type="presParOf" srcId="{9954B4CC-79D1-4240-A8DE-FB4BABB4D20B}" destId="{5DA368A1-2AFC-479E-8A88-F4656AA5860F}" srcOrd="0" destOrd="0" presId="urn:microsoft.com/office/officeart/2016/7/layout/LinearBlockProcessNumbered"/>
    <dgm:cxn modelId="{F00B49B2-A08F-4DEB-A2D8-C3A79E4F7B7D}" type="presParOf" srcId="{9954B4CC-79D1-4240-A8DE-FB4BABB4D20B}" destId="{ED6F3F89-88F7-46D3-9B08-DB585BB4D313}" srcOrd="1" destOrd="0" presId="urn:microsoft.com/office/officeart/2016/7/layout/LinearBlockProcessNumbered"/>
    <dgm:cxn modelId="{3BADD24E-A0E1-44C3-A141-5EA9CBAF156B}" type="presParOf" srcId="{9954B4CC-79D1-4240-A8DE-FB4BABB4D20B}" destId="{DAFD0C43-74AF-40A0-858D-D9553812C1FA}" srcOrd="2" destOrd="0" presId="urn:microsoft.com/office/officeart/2016/7/layout/LinearBlockProcessNumbered"/>
    <dgm:cxn modelId="{B1EBB7C8-4126-493C-8D4A-C4513A909605}" type="presParOf" srcId="{E988E64E-3497-40CA-AD2D-24A279E669C4}" destId="{8E7F4767-A520-4927-9220-24E5A02ABD2B}" srcOrd="3" destOrd="0" presId="urn:microsoft.com/office/officeart/2016/7/layout/LinearBlockProcessNumbered"/>
    <dgm:cxn modelId="{E59B43EB-97D0-4877-9F60-2830B4FC5CCA}" type="presParOf" srcId="{E988E64E-3497-40CA-AD2D-24A279E669C4}" destId="{22BA8182-EEDA-454A-AD7B-B865A6171002}" srcOrd="4" destOrd="0" presId="urn:microsoft.com/office/officeart/2016/7/layout/LinearBlockProcessNumbered"/>
    <dgm:cxn modelId="{376FBCED-CB81-4962-B9CE-CAAAC220D222}" type="presParOf" srcId="{22BA8182-EEDA-454A-AD7B-B865A6171002}" destId="{0F744769-ECB6-466D-A453-BAD548CC27B1}" srcOrd="0" destOrd="0" presId="urn:microsoft.com/office/officeart/2016/7/layout/LinearBlockProcessNumbered"/>
    <dgm:cxn modelId="{23720B89-E398-4D7D-A0A4-B632FCA74D4A}" type="presParOf" srcId="{22BA8182-EEDA-454A-AD7B-B865A6171002}" destId="{7F45B0B4-2B3F-4A6F-B535-274FDEB9F83F}" srcOrd="1" destOrd="0" presId="urn:microsoft.com/office/officeart/2016/7/layout/LinearBlockProcessNumbered"/>
    <dgm:cxn modelId="{7F166091-A70E-403B-8019-9036B9454D78}" type="presParOf" srcId="{22BA8182-EEDA-454A-AD7B-B865A6171002}" destId="{69FD6ABF-0DE2-473F-A20A-A3B2F8820D1D}" srcOrd="2" destOrd="0" presId="urn:microsoft.com/office/officeart/2016/7/layout/LinearBlockProcessNumbered"/>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38D14C-780F-4D6E-B67E-16745A2E0F32}">
      <dsp:nvSpPr>
        <dsp:cNvPr id="0" name=""/>
        <dsp:cNvSpPr/>
      </dsp:nvSpPr>
      <dsp:spPr>
        <a:xfrm>
          <a:off x="766" y="12394"/>
          <a:ext cx="3104182" cy="3725019"/>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6624" tIns="0" rIns="306624" bIns="330200" numCol="1" spcCol="1270" anchor="t" anchorCtr="0">
          <a:noAutofit/>
        </a:bodyPr>
        <a:lstStyle/>
        <a:p>
          <a:pPr marL="0" lvl="0" indent="0" algn="l" defTabSz="1155700">
            <a:lnSpc>
              <a:spcPct val="90000"/>
            </a:lnSpc>
            <a:spcBef>
              <a:spcPct val="0"/>
            </a:spcBef>
            <a:spcAft>
              <a:spcPct val="35000"/>
            </a:spcAft>
            <a:buNone/>
          </a:pPr>
          <a:r>
            <a:rPr lang="en-US" sz="2600" kern="1200" dirty="0"/>
            <a:t>Project Overview</a:t>
          </a:r>
        </a:p>
      </dsp:txBody>
      <dsp:txXfrm>
        <a:off x="766" y="1502402"/>
        <a:ext cx="3104182" cy="2235011"/>
      </dsp:txXfrm>
    </dsp:sp>
    <dsp:sp modelId="{60973C17-4E28-4127-8EEB-E59674D16C12}">
      <dsp:nvSpPr>
        <dsp:cNvPr id="0" name=""/>
        <dsp:cNvSpPr/>
      </dsp:nvSpPr>
      <dsp:spPr>
        <a:xfrm>
          <a:off x="766" y="12394"/>
          <a:ext cx="3104182" cy="1490007"/>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06624" tIns="165100" rIns="306624" bIns="165100" numCol="1" spcCol="1270" anchor="ctr" anchorCtr="0">
          <a:noAutofit/>
        </a:bodyPr>
        <a:lstStyle/>
        <a:p>
          <a:pPr marL="0" lvl="0" indent="0" algn="l" defTabSz="2933700">
            <a:lnSpc>
              <a:spcPct val="90000"/>
            </a:lnSpc>
            <a:spcBef>
              <a:spcPct val="0"/>
            </a:spcBef>
            <a:spcAft>
              <a:spcPct val="35000"/>
            </a:spcAft>
            <a:buNone/>
          </a:pPr>
          <a:r>
            <a:rPr lang="en-IN" sz="6600" kern="1200"/>
            <a:t>01</a:t>
          </a:r>
        </a:p>
      </dsp:txBody>
      <dsp:txXfrm>
        <a:off x="766" y="12394"/>
        <a:ext cx="3104182" cy="1490007"/>
      </dsp:txXfrm>
    </dsp:sp>
    <dsp:sp modelId="{5DA368A1-2AFC-479E-8A88-F4656AA5860F}">
      <dsp:nvSpPr>
        <dsp:cNvPr id="0" name=""/>
        <dsp:cNvSpPr/>
      </dsp:nvSpPr>
      <dsp:spPr>
        <a:xfrm>
          <a:off x="3353283" y="12394"/>
          <a:ext cx="3104182" cy="3725019"/>
        </a:xfrm>
        <a:prstGeom prst="rect">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6624" tIns="0" rIns="306624" bIns="330200" numCol="1" spcCol="1270" anchor="t" anchorCtr="0">
          <a:noAutofit/>
        </a:bodyPr>
        <a:lstStyle/>
        <a:p>
          <a:pPr marL="0" lvl="0" indent="0" algn="l" defTabSz="1155700">
            <a:lnSpc>
              <a:spcPct val="90000"/>
            </a:lnSpc>
            <a:spcBef>
              <a:spcPct val="0"/>
            </a:spcBef>
            <a:spcAft>
              <a:spcPct val="35000"/>
            </a:spcAft>
            <a:buNone/>
          </a:pPr>
          <a:r>
            <a:rPr lang="en-US" sz="2600" kern="1200" dirty="0"/>
            <a:t>Features</a:t>
          </a:r>
        </a:p>
      </dsp:txBody>
      <dsp:txXfrm>
        <a:off x="3353283" y="1502402"/>
        <a:ext cx="3104182" cy="2235011"/>
      </dsp:txXfrm>
    </dsp:sp>
    <dsp:sp modelId="{ED6F3F89-88F7-46D3-9B08-DB585BB4D313}">
      <dsp:nvSpPr>
        <dsp:cNvPr id="0" name=""/>
        <dsp:cNvSpPr/>
      </dsp:nvSpPr>
      <dsp:spPr>
        <a:xfrm>
          <a:off x="3353283" y="12394"/>
          <a:ext cx="3104182" cy="1490007"/>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06624" tIns="165100" rIns="306624" bIns="165100" numCol="1" spcCol="1270" anchor="ctr" anchorCtr="0">
          <a:noAutofit/>
        </a:bodyPr>
        <a:lstStyle/>
        <a:p>
          <a:pPr marL="0" lvl="0" indent="0" algn="l" defTabSz="2933700">
            <a:lnSpc>
              <a:spcPct val="90000"/>
            </a:lnSpc>
            <a:spcBef>
              <a:spcPct val="0"/>
            </a:spcBef>
            <a:spcAft>
              <a:spcPct val="35000"/>
            </a:spcAft>
            <a:buNone/>
          </a:pPr>
          <a:r>
            <a:rPr lang="en-IN" sz="6600" kern="1200"/>
            <a:t>02</a:t>
          </a:r>
        </a:p>
      </dsp:txBody>
      <dsp:txXfrm>
        <a:off x="3353283" y="12394"/>
        <a:ext cx="3104182" cy="1490007"/>
      </dsp:txXfrm>
    </dsp:sp>
    <dsp:sp modelId="{0F744769-ECB6-466D-A453-BAD548CC27B1}">
      <dsp:nvSpPr>
        <dsp:cNvPr id="0" name=""/>
        <dsp:cNvSpPr/>
      </dsp:nvSpPr>
      <dsp:spPr>
        <a:xfrm>
          <a:off x="6705800" y="12394"/>
          <a:ext cx="3104182" cy="3725019"/>
        </a:xfrm>
        <a:prstGeom prst="rect">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6624" tIns="0" rIns="306624" bIns="330200" numCol="1" spcCol="1270" anchor="t" anchorCtr="0">
          <a:noAutofit/>
        </a:bodyPr>
        <a:lstStyle/>
        <a:p>
          <a:pPr marL="0" lvl="0" indent="0" algn="l" defTabSz="1155700">
            <a:lnSpc>
              <a:spcPct val="90000"/>
            </a:lnSpc>
            <a:spcBef>
              <a:spcPct val="0"/>
            </a:spcBef>
            <a:spcAft>
              <a:spcPct val="35000"/>
            </a:spcAft>
            <a:buNone/>
          </a:pPr>
          <a:r>
            <a:rPr lang="en-US" sz="2600" kern="1200" baseline="0" dirty="0"/>
            <a:t>Technologies , Software and Hardware Requirements</a:t>
          </a:r>
          <a:endParaRPr lang="en-US" sz="2600" kern="1200" dirty="0"/>
        </a:p>
      </dsp:txBody>
      <dsp:txXfrm>
        <a:off x="6705800" y="1502402"/>
        <a:ext cx="3104182" cy="2235011"/>
      </dsp:txXfrm>
    </dsp:sp>
    <dsp:sp modelId="{7F45B0B4-2B3F-4A6F-B535-274FDEB9F83F}">
      <dsp:nvSpPr>
        <dsp:cNvPr id="0" name=""/>
        <dsp:cNvSpPr/>
      </dsp:nvSpPr>
      <dsp:spPr>
        <a:xfrm>
          <a:off x="6705800" y="12394"/>
          <a:ext cx="3104182" cy="1490007"/>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06624" tIns="165100" rIns="306624" bIns="165100" numCol="1" spcCol="1270" anchor="ctr" anchorCtr="0">
          <a:noAutofit/>
        </a:bodyPr>
        <a:lstStyle/>
        <a:p>
          <a:pPr marL="0" lvl="0" indent="0" algn="l" defTabSz="2933700">
            <a:lnSpc>
              <a:spcPct val="90000"/>
            </a:lnSpc>
            <a:spcBef>
              <a:spcPct val="0"/>
            </a:spcBef>
            <a:spcAft>
              <a:spcPct val="35000"/>
            </a:spcAft>
            <a:buNone/>
          </a:pPr>
          <a:r>
            <a:rPr lang="en-US" sz="6600" kern="1200"/>
            <a:t>03</a:t>
          </a:r>
        </a:p>
      </dsp:txBody>
      <dsp:txXfrm>
        <a:off x="6705800" y="12394"/>
        <a:ext cx="3104182" cy="1490007"/>
      </dsp:txXfrm>
    </dsp:sp>
  </dsp:spTree>
</dsp:drawing>
</file>

<file path=ppt/diagrams/layout1.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21:29:10.219"/>
    </inkml:context>
    <inkml:brush xml:id="br0">
      <inkml:brushProperty name="width" value="0.05" units="cm"/>
      <inkml:brushProperty name="height" value="0.05" units="cm"/>
    </inkml:brush>
  </inkml:definitions>
  <inkml:trace contextRef="#ctx0" brushRef="#br0">1 0 32</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7-09T09:07:47.535"/>
    </inkml:context>
    <inkml:brush xml:id="br0">
      <inkml:brushProperty name="width" value="0.05" units="cm"/>
      <inkml:brushProperty name="height" value="0.05" units="cm"/>
    </inkml:brush>
  </inkml:definitions>
  <inkml:trace contextRef="#ctx0" brushRef="#br0">1 0 32</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5T18:40:10.092"/>
    </inkml:context>
    <inkml:brush xml:id="br0">
      <inkml:brushProperty name="width" value="0.05" units="cm"/>
      <inkml:brushProperty name="height" value="0.05" units="cm"/>
    </inkml:brush>
  </inkml:definitions>
  <inkml:trace contextRef="#ctx0" brushRef="#br0">1 0 32</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5T18:41:17.807"/>
    </inkml:context>
    <inkml:brush xml:id="br0">
      <inkml:brushProperty name="width" value="0.05" units="cm"/>
      <inkml:brushProperty name="height" value="0.05" units="cm"/>
    </inkml:brush>
  </inkml:definitions>
  <inkml:trace contextRef="#ctx0" brushRef="#br0">1 0 32</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5T22:37:23.215"/>
    </inkml:context>
    <inkml:brush xml:id="br0">
      <inkml:brushProperty name="width" value="0.05" units="cm"/>
      <inkml:brushProperty name="height" value="0.05" units="cm"/>
    </inkml:brush>
  </inkml:definitions>
  <inkml:trace contextRef="#ctx0" brushRef="#br0">1 0 32</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E56D6-F195-48D7-978E-7EE16D430469}"/>
              </a:ext>
            </a:extLst>
          </p:cNvPr>
          <p:cNvSpPr>
            <a:spLocks noGrp="1"/>
          </p:cNvSpPr>
          <p:nvPr>
            <p:ph type="ctrTitle"/>
          </p:nvPr>
        </p:nvSpPr>
        <p:spPr>
          <a:xfrm>
            <a:off x="1756946" y="1104900"/>
            <a:ext cx="8376514" cy="3120504"/>
          </a:xfrm>
        </p:spPr>
        <p:txBody>
          <a:bodyPr anchor="b">
            <a:normAutofit/>
          </a:bodyPr>
          <a:lstStyle>
            <a:lvl1pPr algn="ctr">
              <a:lnSpc>
                <a:spcPct val="110000"/>
              </a:lnSpc>
              <a:defRPr sz="2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0A72F42-5C88-4F7D-803B-C371B570D784}"/>
              </a:ext>
            </a:extLst>
          </p:cNvPr>
          <p:cNvSpPr>
            <a:spLocks noGrp="1"/>
          </p:cNvSpPr>
          <p:nvPr>
            <p:ph type="subTitle" idx="1"/>
          </p:nvPr>
        </p:nvSpPr>
        <p:spPr>
          <a:xfrm>
            <a:off x="2908039" y="4442385"/>
            <a:ext cx="6074328" cy="984023"/>
          </a:xfrm>
        </p:spPr>
        <p:txBody>
          <a:bodyPr>
            <a:normAutofit/>
          </a:bodyPr>
          <a:lstStyle>
            <a:lvl1pPr marL="0" indent="0" algn="ctr">
              <a:lnSpc>
                <a:spcPct val="100000"/>
              </a:lnSpc>
              <a:buNone/>
              <a:defRPr sz="2000" i="0" spc="16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7A0384F3-2D6A-49F6-8F79-F3955E90484E}"/>
              </a:ext>
            </a:extLst>
          </p:cNvPr>
          <p:cNvSpPr>
            <a:spLocks noGrp="1"/>
          </p:cNvSpPr>
          <p:nvPr>
            <p:ph type="dt" sz="half" idx="10"/>
          </p:nvPr>
        </p:nvSpPr>
        <p:spPr/>
        <p:txBody>
          <a:bodyPr/>
          <a:lstStyle/>
          <a:p>
            <a:fld id="{91F9259A-1FE3-4FF9-8A07-BDD8177164ED}" type="datetime4">
              <a:rPr lang="en-US" smtClean="0"/>
              <a:t>January 13, 2022</a:t>
            </a:fld>
            <a:endParaRPr lang="en-US"/>
          </a:p>
        </p:txBody>
      </p:sp>
      <p:sp>
        <p:nvSpPr>
          <p:cNvPr id="5" name="Footer Placeholder 4">
            <a:extLst>
              <a:ext uri="{FF2B5EF4-FFF2-40B4-BE49-F238E27FC236}">
                <a16:creationId xmlns:a16="http://schemas.microsoft.com/office/drawing/2014/main" id="{95363F32-CD31-4801-BAE4-09EEB12629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D5D34C-49ED-4ADB-8693-73B790764F39}"/>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32777733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sp>
        <p:nvSpPr>
          <p:cNvPr id="3" name="Vertical Text Placeholder 2">
            <a:extLst>
              <a:ext uri="{FF2B5EF4-FFF2-40B4-BE49-F238E27FC236}">
                <a16:creationId xmlns:a16="http://schemas.microsoft.com/office/drawing/2014/main" id="{BF0171A2-02C1-4543-8B6B-FCF7E69712DF}"/>
              </a:ext>
            </a:extLst>
          </p:cNvPr>
          <p:cNvSpPr>
            <a:spLocks noGrp="1"/>
          </p:cNvSpPr>
          <p:nvPr>
            <p:ph type="body" orient="vert" idx="1"/>
          </p:nvPr>
        </p:nvSpPr>
        <p:spPr>
          <a:xfrm>
            <a:off x="1050879" y="1825625"/>
            <a:ext cx="9810604" cy="4516696"/>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F95027C-A386-44E4-AFE1-33AFFDA3AD8F}"/>
              </a:ext>
            </a:extLst>
          </p:cNvPr>
          <p:cNvSpPr>
            <a:spLocks noGrp="1"/>
          </p:cNvSpPr>
          <p:nvPr>
            <p:ph type="dt" sz="half" idx="10"/>
          </p:nvPr>
        </p:nvSpPr>
        <p:spPr/>
        <p:txBody>
          <a:bodyPr/>
          <a:lstStyle/>
          <a:p>
            <a:fld id="{E5CC3C8F-D4A7-4EAD-92AD-82C91CB8BB85}" type="datetime4">
              <a:rPr lang="en-US" smtClean="0"/>
              <a:t>January 13, 2022</a:t>
            </a:fld>
            <a:endParaRPr lang="en-US"/>
          </a:p>
        </p:txBody>
      </p:sp>
      <p:sp>
        <p:nvSpPr>
          <p:cNvPr id="5" name="Footer Placeholder 4">
            <a:extLst>
              <a:ext uri="{FF2B5EF4-FFF2-40B4-BE49-F238E27FC236}">
                <a16:creationId xmlns:a16="http://schemas.microsoft.com/office/drawing/2014/main" id="{FB1BF710-0558-4457-825D-48713CAED3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A7F93D-5DC3-4C36-AEB0-79CDB15C316A}"/>
              </a:ext>
            </a:extLst>
          </p:cNvPr>
          <p:cNvSpPr>
            <a:spLocks noGrp="1"/>
          </p:cNvSpPr>
          <p:nvPr>
            <p:ph type="sldNum" sz="quarter" idx="12"/>
          </p:nvPr>
        </p:nvSpPr>
        <p:spPr/>
        <p:txBody>
          <a:bodyPr/>
          <a:lstStyle/>
          <a:p>
            <a:fld id="{9D4AEF59-F28E-467C-9EA3-92D1CFAD475A}" type="slidenum">
              <a:rPr lang="en-US" smtClean="0"/>
              <a:t>‹#›</a:t>
            </a:fld>
            <a:endParaRPr lang="en-US"/>
          </a:p>
        </p:txBody>
      </p:sp>
      <p:sp>
        <p:nvSpPr>
          <p:cNvPr id="7" name="Title 6">
            <a:extLst>
              <a:ext uri="{FF2B5EF4-FFF2-40B4-BE49-F238E27FC236}">
                <a16:creationId xmlns:a16="http://schemas.microsoft.com/office/drawing/2014/main" id="{87CFC0C8-11FE-4003-B2D6-B7B8E2790566}"/>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9612387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CEB41C5-3638-439D-BA61-4DAA142226E8}"/>
              </a:ext>
            </a:extLst>
          </p:cNvPr>
          <p:cNvSpPr>
            <a:spLocks noGrp="1"/>
          </p:cNvSpPr>
          <p:nvPr>
            <p:ph type="title" orient="vert"/>
          </p:nvPr>
        </p:nvSpPr>
        <p:spPr>
          <a:xfrm>
            <a:off x="8724901" y="464025"/>
            <a:ext cx="2161540" cy="5800298"/>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E99B91A0-A376-483C-926E-189F376E5520}"/>
              </a:ext>
            </a:extLst>
          </p:cNvPr>
          <p:cNvSpPr>
            <a:spLocks noGrp="1"/>
          </p:cNvSpPr>
          <p:nvPr>
            <p:ph type="body" orient="vert" idx="1"/>
          </p:nvPr>
        </p:nvSpPr>
        <p:spPr>
          <a:xfrm>
            <a:off x="838200" y="464023"/>
            <a:ext cx="7886700" cy="58002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FA14134E-B7D5-4664-BB2E-6A98ED630A9F}"/>
              </a:ext>
            </a:extLst>
          </p:cNvPr>
          <p:cNvSpPr>
            <a:spLocks noGrp="1"/>
          </p:cNvSpPr>
          <p:nvPr>
            <p:ph type="dt" sz="half" idx="10"/>
          </p:nvPr>
        </p:nvSpPr>
        <p:spPr/>
        <p:txBody>
          <a:bodyPr/>
          <a:lstStyle/>
          <a:p>
            <a:fld id="{BC011D41-E33C-4BC7-8272-37E8417FD097}" type="datetime4">
              <a:rPr lang="en-US" smtClean="0"/>
              <a:t>January 13, 2022</a:t>
            </a:fld>
            <a:endParaRPr lang="en-US"/>
          </a:p>
        </p:txBody>
      </p:sp>
      <p:sp>
        <p:nvSpPr>
          <p:cNvPr id="5" name="Footer Placeholder 4">
            <a:extLst>
              <a:ext uri="{FF2B5EF4-FFF2-40B4-BE49-F238E27FC236}">
                <a16:creationId xmlns:a16="http://schemas.microsoft.com/office/drawing/2014/main" id="{92A54E2A-B1CE-4F2E-9D9A-D47E514D59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E7C304-46A8-4179-87A2-B8CC10BAAFAE}"/>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34982669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7B333-9E16-4502-96B5-3F586B7E003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6ED0795-5EC7-4FF8-9FC7-22AFA3C552F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6A2DA5B-9862-4A23-8FEC-5C1ABC2EEF1B}"/>
              </a:ext>
            </a:extLst>
          </p:cNvPr>
          <p:cNvSpPr>
            <a:spLocks noGrp="1"/>
          </p:cNvSpPr>
          <p:nvPr>
            <p:ph type="dt" sz="half" idx="10"/>
          </p:nvPr>
        </p:nvSpPr>
        <p:spPr>
          <a:xfrm rot="5400000">
            <a:off x="10506456" y="5074920"/>
            <a:ext cx="2647667" cy="365125"/>
          </a:xfrm>
        </p:spPr>
        <p:txBody>
          <a:bodyPr/>
          <a:lstStyle/>
          <a:p>
            <a:fld id="{5D340FED-6E95-4177-A7EF-CD303B9E611D}" type="datetime4">
              <a:rPr lang="en-US" smtClean="0"/>
              <a:t>January 13, 2022</a:t>
            </a:fld>
            <a:endParaRPr lang="en-US"/>
          </a:p>
        </p:txBody>
      </p:sp>
      <p:sp>
        <p:nvSpPr>
          <p:cNvPr id="5" name="Footer Placeholder 4">
            <a:extLst>
              <a:ext uri="{FF2B5EF4-FFF2-40B4-BE49-F238E27FC236}">
                <a16:creationId xmlns:a16="http://schemas.microsoft.com/office/drawing/2014/main" id="{C63D9A4B-0DA7-46BB-9DCE-3F26075C44C6}"/>
              </a:ext>
            </a:extLst>
          </p:cNvPr>
          <p:cNvSpPr>
            <a:spLocks noGrp="1"/>
          </p:cNvSpPr>
          <p:nvPr>
            <p:ph type="ftr" sz="quarter" idx="11"/>
          </p:nvPr>
        </p:nvSpPr>
        <p:spPr>
          <a:xfrm rot="5400000">
            <a:off x="10451592" y="1408176"/>
            <a:ext cx="2770499" cy="365125"/>
          </a:xfrm>
        </p:spPr>
        <p:txBody>
          <a:bodyPr/>
          <a:lstStyle/>
          <a:p>
            <a:endParaRPr lang="en-US" dirty="0"/>
          </a:p>
        </p:txBody>
      </p:sp>
      <p:sp>
        <p:nvSpPr>
          <p:cNvPr id="6" name="Slide Number Placeholder 5">
            <a:extLst>
              <a:ext uri="{FF2B5EF4-FFF2-40B4-BE49-F238E27FC236}">
                <a16:creationId xmlns:a16="http://schemas.microsoft.com/office/drawing/2014/main" id="{EE6A7C47-81AC-431C-A7C3-2BC71AD14417}"/>
              </a:ext>
            </a:extLst>
          </p:cNvPr>
          <p:cNvSpPr>
            <a:spLocks noGrp="1"/>
          </p:cNvSpPr>
          <p:nvPr>
            <p:ph type="sldNum" sz="quarter" idx="12"/>
          </p:nvPr>
        </p:nvSpPr>
        <p:spPr>
          <a:xfrm>
            <a:off x="11558016" y="3136392"/>
            <a:ext cx="545911" cy="580029"/>
          </a:xfrm>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4144619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D2E47-4DC7-46C4-9407-FA4CF7E0AAE3}"/>
              </a:ext>
            </a:extLst>
          </p:cNvPr>
          <p:cNvSpPr>
            <a:spLocks noGrp="1"/>
          </p:cNvSpPr>
          <p:nvPr>
            <p:ph type="title"/>
          </p:nvPr>
        </p:nvSpPr>
        <p:spPr>
          <a:xfrm>
            <a:off x="1052513" y="1709738"/>
            <a:ext cx="9087774" cy="3438524"/>
          </a:xfrm>
        </p:spPr>
        <p:txBody>
          <a:bodyPr anchor="b">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BF7B502-122E-4177-A408-FC436A254215}"/>
              </a:ext>
            </a:extLst>
          </p:cNvPr>
          <p:cNvSpPr>
            <a:spLocks noGrp="1"/>
          </p:cNvSpPr>
          <p:nvPr>
            <p:ph type="body" idx="1"/>
          </p:nvPr>
        </p:nvSpPr>
        <p:spPr>
          <a:xfrm>
            <a:off x="1052513" y="5148262"/>
            <a:ext cx="8844522" cy="1138238"/>
          </a:xfrm>
        </p:spPr>
        <p:txBody>
          <a:bodyPr>
            <a:normAutofit/>
          </a:bodyPr>
          <a:lstStyle>
            <a:lvl1pPr marL="0" indent="0">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8229696-2AEF-4765-B33E-7DA328E464FF}"/>
              </a:ext>
            </a:extLst>
          </p:cNvPr>
          <p:cNvSpPr>
            <a:spLocks noGrp="1"/>
          </p:cNvSpPr>
          <p:nvPr>
            <p:ph type="dt" sz="half" idx="10"/>
          </p:nvPr>
        </p:nvSpPr>
        <p:spPr/>
        <p:txBody>
          <a:bodyPr/>
          <a:lstStyle/>
          <a:p>
            <a:fld id="{477962CB-39AD-45A9-800F-54DAB53D6021}" type="datetime4">
              <a:rPr lang="en-US" smtClean="0"/>
              <a:t>January 13, 2022</a:t>
            </a:fld>
            <a:endParaRPr lang="en-US"/>
          </a:p>
        </p:txBody>
      </p:sp>
      <p:sp>
        <p:nvSpPr>
          <p:cNvPr id="5" name="Footer Placeholder 4">
            <a:extLst>
              <a:ext uri="{FF2B5EF4-FFF2-40B4-BE49-F238E27FC236}">
                <a16:creationId xmlns:a16="http://schemas.microsoft.com/office/drawing/2014/main" id="{4729B2E4-2F1C-4FEE-AAB2-4FCC3EEFD1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27D4B8-E107-480A-AA17-261CA49BBB5D}"/>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9100954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8BAE8-3305-4F08-BECB-56AD7FD4E4B1}"/>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77021AC-6D8D-4D24-8B01-8AE8F41BE4B8}"/>
              </a:ext>
            </a:extLst>
          </p:cNvPr>
          <p:cNvSpPr>
            <a:spLocks noGrp="1"/>
          </p:cNvSpPr>
          <p:nvPr>
            <p:ph sz="half" idx="1"/>
          </p:nvPr>
        </p:nvSpPr>
        <p:spPr>
          <a:xfrm>
            <a:off x="1050878" y="1825624"/>
            <a:ext cx="4473622" cy="4460875"/>
          </a:xfrm>
        </p:spPr>
        <p:txBody>
          <a:bodyPr/>
          <a:lstStyle>
            <a:lvl2pPr marL="274320" indent="0">
              <a:buFontTx/>
              <a:buNone/>
              <a:defRPr/>
            </a:lvl2pPr>
            <a:lvl3pPr marL="502920">
              <a:defRPr/>
            </a:lvl3pPr>
            <a:lvl4pPr marL="548640" indent="0">
              <a:buFontTx/>
              <a:buNone/>
              <a:defRPr/>
            </a:lvl4pPr>
            <a:lvl5pPr marL="73152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8E7F49C-3DB3-40B7-89B3-E3BC32FC110F}"/>
              </a:ext>
            </a:extLst>
          </p:cNvPr>
          <p:cNvSpPr>
            <a:spLocks noGrp="1"/>
          </p:cNvSpPr>
          <p:nvPr>
            <p:ph sz="half" idx="2"/>
          </p:nvPr>
        </p:nvSpPr>
        <p:spPr>
          <a:xfrm>
            <a:off x="5844540" y="1825624"/>
            <a:ext cx="5016943" cy="44608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1E33D58-BDF5-4F1F-806B-0491CB3624A9}"/>
              </a:ext>
            </a:extLst>
          </p:cNvPr>
          <p:cNvSpPr>
            <a:spLocks noGrp="1"/>
          </p:cNvSpPr>
          <p:nvPr>
            <p:ph type="dt" sz="half" idx="10"/>
          </p:nvPr>
        </p:nvSpPr>
        <p:spPr/>
        <p:txBody>
          <a:bodyPr/>
          <a:lstStyle/>
          <a:p>
            <a:fld id="{2DEDF93D-55AB-4606-B9D7-742F1FC51983}" type="datetime4">
              <a:rPr lang="en-US" smtClean="0"/>
              <a:t>January 13, 2022</a:t>
            </a:fld>
            <a:endParaRPr lang="en-US" dirty="0"/>
          </a:p>
        </p:txBody>
      </p:sp>
      <p:sp>
        <p:nvSpPr>
          <p:cNvPr id="6" name="Footer Placeholder 5">
            <a:extLst>
              <a:ext uri="{FF2B5EF4-FFF2-40B4-BE49-F238E27FC236}">
                <a16:creationId xmlns:a16="http://schemas.microsoft.com/office/drawing/2014/main" id="{848BCBFD-1FE1-441A-B3AF-C3E7E7B8D11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70CE272-E6FB-455B-BACB-2471D66D956F}"/>
              </a:ext>
            </a:extLst>
          </p:cNvPr>
          <p:cNvSpPr>
            <a:spLocks noGrp="1"/>
          </p:cNvSpPr>
          <p:nvPr>
            <p:ph type="sldNum" sz="quarter" idx="12"/>
          </p:nvPr>
        </p:nvSpPr>
        <p:spPr/>
        <p:txBody>
          <a:bodyPr/>
          <a:lstStyle/>
          <a:p>
            <a:fld id="{9D4AEF59-F28E-467C-9EA3-92D1CFAD475A}" type="slidenum">
              <a:rPr lang="en-US" smtClean="0"/>
              <a:t>‹#›</a:t>
            </a:fld>
            <a:endParaRPr lang="en-US" dirty="0"/>
          </a:p>
        </p:txBody>
      </p:sp>
    </p:spTree>
    <p:extLst>
      <p:ext uri="{BB962C8B-B14F-4D97-AF65-F5344CB8AC3E}">
        <p14:creationId xmlns:p14="http://schemas.microsoft.com/office/powerpoint/2010/main" val="1818520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E73A4FB-9EF5-4D6C-A275-2DE1077A29E7}"/>
              </a:ext>
            </a:extLst>
          </p:cNvPr>
          <p:cNvSpPr>
            <a:spLocks noGrp="1"/>
          </p:cNvSpPr>
          <p:nvPr>
            <p:ph type="body" idx="1"/>
          </p:nvPr>
        </p:nvSpPr>
        <p:spPr>
          <a:xfrm>
            <a:off x="1071563" y="1835219"/>
            <a:ext cx="4452938" cy="823912"/>
          </a:xfrm>
        </p:spPr>
        <p:txBody>
          <a:bodyPr anchor="b">
            <a:normAutofit/>
          </a:bodyPr>
          <a:lstStyle>
            <a:lvl1pPr marL="0" indent="0">
              <a:buNone/>
              <a:defRPr sz="2000" b="1" i="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BDC9972A-4D34-4A9F-84EB-8D64A703B56C}"/>
              </a:ext>
            </a:extLst>
          </p:cNvPr>
          <p:cNvSpPr>
            <a:spLocks noGrp="1"/>
          </p:cNvSpPr>
          <p:nvPr>
            <p:ph sz="half" idx="2"/>
          </p:nvPr>
        </p:nvSpPr>
        <p:spPr>
          <a:xfrm>
            <a:off x="1071562" y="2717801"/>
            <a:ext cx="4452938" cy="3559452"/>
          </a:xfrm>
        </p:spPr>
        <p:txBody>
          <a:bodyPr/>
          <a:lstStyle>
            <a:lvl2pPr marL="274320" indent="0">
              <a:buFontTx/>
              <a:buNone/>
              <a:defRPr/>
            </a:lvl2pPr>
            <a:lvl3pPr marL="548640">
              <a:defRPr/>
            </a:lvl3pPr>
            <a:lvl4pPr marL="594360" indent="0">
              <a:buFontTx/>
              <a:buNone/>
              <a:defRPr/>
            </a:lvl4pPr>
            <a:lvl5pPr marL="82296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CDBBDDE3-C8D7-4600-8259-24E1F8118A41}"/>
              </a:ext>
            </a:extLst>
          </p:cNvPr>
          <p:cNvSpPr>
            <a:spLocks noGrp="1"/>
          </p:cNvSpPr>
          <p:nvPr>
            <p:ph type="body" sz="quarter" idx="3"/>
          </p:nvPr>
        </p:nvSpPr>
        <p:spPr>
          <a:xfrm>
            <a:off x="5844540" y="1835219"/>
            <a:ext cx="5016943" cy="823912"/>
          </a:xfrm>
        </p:spPr>
        <p:txBody>
          <a:bodyPr anchor="b">
            <a:normAutofit/>
          </a:bodyPr>
          <a:lstStyle>
            <a:lvl1pPr marL="0" indent="0">
              <a:buNone/>
              <a:defRPr sz="2000" b="1" i="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4649FFF-44C7-4256-AFE1-C5457C7AB501}"/>
              </a:ext>
            </a:extLst>
          </p:cNvPr>
          <p:cNvSpPr>
            <a:spLocks noGrp="1"/>
          </p:cNvSpPr>
          <p:nvPr>
            <p:ph sz="quarter" idx="4"/>
          </p:nvPr>
        </p:nvSpPr>
        <p:spPr>
          <a:xfrm>
            <a:off x="5844540" y="2717800"/>
            <a:ext cx="5016943" cy="3559453"/>
          </a:xfrm>
        </p:spPr>
        <p:txBody>
          <a:bodyPr/>
          <a:lstStyle>
            <a:lvl2pPr marL="457200" indent="0">
              <a:buNone/>
              <a:defRPr/>
            </a:lvl2pPr>
            <a:lvl3pPr marL="548640">
              <a:defRPr/>
            </a:lvl3pPr>
            <a:lvl4pPr marL="594360" indent="0">
              <a:buFontTx/>
              <a:buNone/>
              <a:defRPr/>
            </a:lvl4pPr>
            <a:lvl5pPr marL="82296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1BEC6ACF-080E-4B7C-B0C0-77E90C16E9F6}"/>
              </a:ext>
            </a:extLst>
          </p:cNvPr>
          <p:cNvSpPr>
            <a:spLocks noGrp="1"/>
          </p:cNvSpPr>
          <p:nvPr>
            <p:ph type="dt" sz="half" idx="10"/>
          </p:nvPr>
        </p:nvSpPr>
        <p:spPr/>
        <p:txBody>
          <a:bodyPr/>
          <a:lstStyle/>
          <a:p>
            <a:fld id="{DDF2841D-FB5C-47AB-B2FF-32E855C1EA71}" type="datetime4">
              <a:rPr lang="en-US" smtClean="0"/>
              <a:t>January 13, 2022</a:t>
            </a:fld>
            <a:endParaRPr lang="en-US"/>
          </a:p>
        </p:txBody>
      </p:sp>
      <p:sp>
        <p:nvSpPr>
          <p:cNvPr id="8" name="Footer Placeholder 7">
            <a:extLst>
              <a:ext uri="{FF2B5EF4-FFF2-40B4-BE49-F238E27FC236}">
                <a16:creationId xmlns:a16="http://schemas.microsoft.com/office/drawing/2014/main" id="{39A68C0B-BC90-4ADA-B6E6-2B30BFF9E71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3BCE559-C82B-4E27-965B-4AC3C66FC8F8}"/>
              </a:ext>
            </a:extLst>
          </p:cNvPr>
          <p:cNvSpPr>
            <a:spLocks noGrp="1"/>
          </p:cNvSpPr>
          <p:nvPr>
            <p:ph type="sldNum" sz="quarter" idx="12"/>
          </p:nvPr>
        </p:nvSpPr>
        <p:spPr/>
        <p:txBody>
          <a:bodyPr/>
          <a:lstStyle/>
          <a:p>
            <a:fld id="{9D4AEF59-F28E-467C-9EA3-92D1CFAD475A}" type="slidenum">
              <a:rPr lang="en-US" smtClean="0"/>
              <a:t>‹#›</a:t>
            </a:fld>
            <a:endParaRPr lang="en-US"/>
          </a:p>
        </p:txBody>
      </p:sp>
      <p:sp>
        <p:nvSpPr>
          <p:cNvPr id="12" name="Title 11">
            <a:extLst>
              <a:ext uri="{FF2B5EF4-FFF2-40B4-BE49-F238E27FC236}">
                <a16:creationId xmlns:a16="http://schemas.microsoft.com/office/drawing/2014/main" id="{3752B99E-38EC-4745-889B-124D34759641}"/>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810157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3DE7304-D393-47F0-ACCC-1F72EFCCE7CA}"/>
              </a:ext>
            </a:extLst>
          </p:cNvPr>
          <p:cNvSpPr>
            <a:spLocks noGrp="1"/>
          </p:cNvSpPr>
          <p:nvPr>
            <p:ph type="dt" sz="half" idx="10"/>
          </p:nvPr>
        </p:nvSpPr>
        <p:spPr/>
        <p:txBody>
          <a:bodyPr/>
          <a:lstStyle/>
          <a:p>
            <a:fld id="{118537E9-D174-424D-BEE8-AFC4CA5F9F97}" type="datetime4">
              <a:rPr lang="en-US" smtClean="0"/>
              <a:t>January 13, 2022</a:t>
            </a:fld>
            <a:endParaRPr lang="en-US"/>
          </a:p>
        </p:txBody>
      </p:sp>
      <p:sp>
        <p:nvSpPr>
          <p:cNvPr id="4" name="Footer Placeholder 3">
            <a:extLst>
              <a:ext uri="{FF2B5EF4-FFF2-40B4-BE49-F238E27FC236}">
                <a16:creationId xmlns:a16="http://schemas.microsoft.com/office/drawing/2014/main" id="{B68451FF-032D-4787-BA4B-5EB415494AC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9B7511D-7256-4A08-BF62-3B3F821A6F02}"/>
              </a:ext>
            </a:extLst>
          </p:cNvPr>
          <p:cNvSpPr>
            <a:spLocks noGrp="1"/>
          </p:cNvSpPr>
          <p:nvPr>
            <p:ph type="sldNum" sz="quarter" idx="12"/>
          </p:nvPr>
        </p:nvSpPr>
        <p:spPr/>
        <p:txBody>
          <a:bodyPr/>
          <a:lstStyle/>
          <a:p>
            <a:fld id="{9D4AEF59-F28E-467C-9EA3-92D1CFAD475A}" type="slidenum">
              <a:rPr lang="en-US" smtClean="0"/>
              <a:t>‹#›</a:t>
            </a:fld>
            <a:endParaRPr lang="en-US"/>
          </a:p>
        </p:txBody>
      </p:sp>
      <p:sp>
        <p:nvSpPr>
          <p:cNvPr id="6" name="Title 5">
            <a:extLst>
              <a:ext uri="{FF2B5EF4-FFF2-40B4-BE49-F238E27FC236}">
                <a16:creationId xmlns:a16="http://schemas.microsoft.com/office/drawing/2014/main" id="{03FCDA27-1C47-4EA1-A160-EC91FD88BC3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024427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6DE8ADA-7BF8-433A-8770-61C690F37DCB}"/>
              </a:ext>
            </a:extLst>
          </p:cNvPr>
          <p:cNvSpPr>
            <a:spLocks noGrp="1"/>
          </p:cNvSpPr>
          <p:nvPr>
            <p:ph type="dt" sz="half" idx="10"/>
          </p:nvPr>
        </p:nvSpPr>
        <p:spPr/>
        <p:txBody>
          <a:bodyPr/>
          <a:lstStyle/>
          <a:p>
            <a:fld id="{1C7A44C0-F7AC-49C2-8289-1E7A86D9FB50}" type="datetime4">
              <a:rPr lang="en-US" smtClean="0"/>
              <a:t>January 13, 2022</a:t>
            </a:fld>
            <a:endParaRPr lang="en-US"/>
          </a:p>
        </p:txBody>
      </p:sp>
      <p:sp>
        <p:nvSpPr>
          <p:cNvPr id="3" name="Footer Placeholder 2">
            <a:extLst>
              <a:ext uri="{FF2B5EF4-FFF2-40B4-BE49-F238E27FC236}">
                <a16:creationId xmlns:a16="http://schemas.microsoft.com/office/drawing/2014/main" id="{16357B86-EC22-49C6-BBC6-639D57D1AFB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D63764B-CF91-4C81-B4C3-5B5E5A973610}"/>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10248463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E4801-B0C7-4458-B413-24D6E68FAA57}"/>
              </a:ext>
            </a:extLst>
          </p:cNvPr>
          <p:cNvSpPr>
            <a:spLocks noGrp="1"/>
          </p:cNvSpPr>
          <p:nvPr>
            <p:ph type="title"/>
          </p:nvPr>
        </p:nvSpPr>
        <p:spPr>
          <a:xfrm>
            <a:off x="1063633" y="457200"/>
            <a:ext cx="4170355" cy="1917509"/>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2FA0C76-733A-488A-89FB-7D04FD64BD68}"/>
              </a:ext>
            </a:extLst>
          </p:cNvPr>
          <p:cNvSpPr>
            <a:spLocks noGrp="1"/>
          </p:cNvSpPr>
          <p:nvPr>
            <p:ph idx="1"/>
          </p:nvPr>
        </p:nvSpPr>
        <p:spPr>
          <a:xfrm>
            <a:off x="5481637" y="457200"/>
            <a:ext cx="5562601" cy="5943600"/>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CD45B9DE-016A-4B31-BB52-99C76E28B4B9}"/>
              </a:ext>
            </a:extLst>
          </p:cNvPr>
          <p:cNvSpPr>
            <a:spLocks noGrp="1"/>
          </p:cNvSpPr>
          <p:nvPr>
            <p:ph type="body" sz="half" idx="2"/>
          </p:nvPr>
        </p:nvSpPr>
        <p:spPr>
          <a:xfrm>
            <a:off x="1063633" y="2374708"/>
            <a:ext cx="4170355" cy="40260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ED6CC3-66DD-4D9A-A9C7-F588BA88C992}"/>
              </a:ext>
            </a:extLst>
          </p:cNvPr>
          <p:cNvSpPr>
            <a:spLocks noGrp="1"/>
          </p:cNvSpPr>
          <p:nvPr>
            <p:ph type="dt" sz="half" idx="10"/>
          </p:nvPr>
        </p:nvSpPr>
        <p:spPr/>
        <p:txBody>
          <a:bodyPr/>
          <a:lstStyle/>
          <a:p>
            <a:fld id="{73BB84BC-6E78-40D1-8831-40AB1F596614}" type="datetime4">
              <a:rPr lang="en-US" smtClean="0"/>
              <a:t>January 13, 2022</a:t>
            </a:fld>
            <a:endParaRPr lang="en-US"/>
          </a:p>
        </p:txBody>
      </p:sp>
      <p:sp>
        <p:nvSpPr>
          <p:cNvPr id="6" name="Footer Placeholder 5">
            <a:extLst>
              <a:ext uri="{FF2B5EF4-FFF2-40B4-BE49-F238E27FC236}">
                <a16:creationId xmlns:a16="http://schemas.microsoft.com/office/drawing/2014/main" id="{31359FC8-04EF-4F7D-8E43-4EE0E95DA99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71C964-4227-4DEE-87A1-026162DDF664}"/>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34016022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0EB4E-D4BB-4C86-A820-63474E5A4086}"/>
              </a:ext>
            </a:extLst>
          </p:cNvPr>
          <p:cNvSpPr>
            <a:spLocks noGrp="1"/>
          </p:cNvSpPr>
          <p:nvPr>
            <p:ph type="title"/>
          </p:nvPr>
        </p:nvSpPr>
        <p:spPr>
          <a:xfrm>
            <a:off x="1062038" y="457199"/>
            <a:ext cx="3913241" cy="1928813"/>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54FA99A1-8FAF-415D-A399-1B2C2A0F2300}"/>
              </a:ext>
            </a:extLst>
          </p:cNvPr>
          <p:cNvSpPr>
            <a:spLocks noGrp="1"/>
          </p:cNvSpPr>
          <p:nvPr>
            <p:ph type="pic" idx="1"/>
          </p:nvPr>
        </p:nvSpPr>
        <p:spPr>
          <a:xfrm>
            <a:off x="5257752" y="457200"/>
            <a:ext cx="6110288" cy="594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84A15BEE-9915-4637-85A2-2AF2872C72BC}"/>
              </a:ext>
            </a:extLst>
          </p:cNvPr>
          <p:cNvSpPr>
            <a:spLocks noGrp="1"/>
          </p:cNvSpPr>
          <p:nvPr>
            <p:ph type="body" sz="half" idx="2"/>
          </p:nvPr>
        </p:nvSpPr>
        <p:spPr>
          <a:xfrm>
            <a:off x="1062038" y="2386013"/>
            <a:ext cx="3913241" cy="401478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A73427C-3B67-4ED4-925D-04B9C09AA54B}"/>
              </a:ext>
            </a:extLst>
          </p:cNvPr>
          <p:cNvSpPr>
            <a:spLocks noGrp="1"/>
          </p:cNvSpPr>
          <p:nvPr>
            <p:ph type="dt" sz="half" idx="10"/>
          </p:nvPr>
        </p:nvSpPr>
        <p:spPr/>
        <p:txBody>
          <a:bodyPr/>
          <a:lstStyle/>
          <a:p>
            <a:fld id="{ADFA080F-3961-4D42-BEDE-84A1FED032F1}" type="datetime4">
              <a:rPr lang="en-US" smtClean="0"/>
              <a:t>January 13, 2022</a:t>
            </a:fld>
            <a:endParaRPr lang="en-US"/>
          </a:p>
        </p:txBody>
      </p:sp>
      <p:sp>
        <p:nvSpPr>
          <p:cNvPr id="6" name="Footer Placeholder 5">
            <a:extLst>
              <a:ext uri="{FF2B5EF4-FFF2-40B4-BE49-F238E27FC236}">
                <a16:creationId xmlns:a16="http://schemas.microsoft.com/office/drawing/2014/main" id="{EEB5DAFD-22DE-4E9E-9C72-B16C1F273D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E8EE99-49CC-4A30-8ADA-39EFD8DAAD22}"/>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41948378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e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customXml" Target="../ink/ink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 name="Picture 9" descr="A person in a dark room&#10;&#10;Description automatically generated">
            <a:extLst>
              <a:ext uri="{FF2B5EF4-FFF2-40B4-BE49-F238E27FC236}">
                <a16:creationId xmlns:a16="http://schemas.microsoft.com/office/drawing/2014/main" id="{DEB2E8C4-C3E7-4048-A43D-9859510CFA98}"/>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0905744" y="0"/>
            <a:ext cx="1286256" cy="6858000"/>
          </a:xfrm>
          <a:prstGeom prst="rect">
            <a:avLst/>
          </a:prstGeom>
        </p:spPr>
      </p:pic>
      <p:sp>
        <p:nvSpPr>
          <p:cNvPr id="2" name="Title Placeholder 1">
            <a:extLst>
              <a:ext uri="{FF2B5EF4-FFF2-40B4-BE49-F238E27FC236}">
                <a16:creationId xmlns:a16="http://schemas.microsoft.com/office/drawing/2014/main" id="{9AFBD2E1-C16B-4996-869C-DD03823A80A4}"/>
              </a:ext>
            </a:extLst>
          </p:cNvPr>
          <p:cNvSpPr>
            <a:spLocks noGrp="1"/>
          </p:cNvSpPr>
          <p:nvPr>
            <p:ph type="title"/>
          </p:nvPr>
        </p:nvSpPr>
        <p:spPr>
          <a:xfrm>
            <a:off x="1050879" y="609601"/>
            <a:ext cx="9810604" cy="121602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844DB6A-ED8E-4755-BC7A-B7AA65244231}"/>
              </a:ext>
            </a:extLst>
          </p:cNvPr>
          <p:cNvSpPr>
            <a:spLocks noGrp="1"/>
          </p:cNvSpPr>
          <p:nvPr>
            <p:ph type="body" idx="1"/>
          </p:nvPr>
        </p:nvSpPr>
        <p:spPr>
          <a:xfrm>
            <a:off x="1050879" y="1825624"/>
            <a:ext cx="9810604" cy="442875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6FF5CE27-B558-4B88-ACE3-B70423127730}"/>
              </a:ext>
            </a:extLst>
          </p:cNvPr>
          <p:cNvSpPr>
            <a:spLocks noGrp="1"/>
          </p:cNvSpPr>
          <p:nvPr>
            <p:ph type="dt" sz="half" idx="2"/>
          </p:nvPr>
        </p:nvSpPr>
        <p:spPr>
          <a:xfrm rot="5400000">
            <a:off x="10509243" y="5071825"/>
            <a:ext cx="2647667" cy="365125"/>
          </a:xfrm>
          <a:prstGeom prst="rect">
            <a:avLst/>
          </a:prstGeom>
        </p:spPr>
        <p:txBody>
          <a:bodyPr vert="horz" lIns="91440" tIns="45720" rIns="91440" bIns="45720" rtlCol="0" anchor="ctr"/>
          <a:lstStyle>
            <a:lvl1pPr algn="l">
              <a:defRPr sz="900" cap="all" spc="300" baseline="0">
                <a:solidFill>
                  <a:schemeClr val="tx1">
                    <a:lumMod val="85000"/>
                    <a:lumOff val="15000"/>
                  </a:schemeClr>
                </a:solidFill>
                <a:latin typeface="+mn-lt"/>
              </a:defRPr>
            </a:lvl1pPr>
          </a:lstStyle>
          <a:p>
            <a:fld id="{A33960BD-7AC1-4217-9611-AAA56D3EE38F}" type="datetime4">
              <a:rPr lang="en-US" smtClean="0"/>
              <a:pPr/>
              <a:t>January 13, 2022</a:t>
            </a:fld>
            <a:endParaRPr lang="en-US" dirty="0">
              <a:latin typeface="+mn-lt"/>
            </a:endParaRPr>
          </a:p>
        </p:txBody>
      </p:sp>
      <p:sp>
        <p:nvSpPr>
          <p:cNvPr id="5" name="Footer Placeholder 4">
            <a:extLst>
              <a:ext uri="{FF2B5EF4-FFF2-40B4-BE49-F238E27FC236}">
                <a16:creationId xmlns:a16="http://schemas.microsoft.com/office/drawing/2014/main" id="{4ACE5D61-F203-4F00-9CF1-AB0AE4937006}"/>
              </a:ext>
            </a:extLst>
          </p:cNvPr>
          <p:cNvSpPr>
            <a:spLocks noGrp="1"/>
          </p:cNvSpPr>
          <p:nvPr>
            <p:ph type="ftr" sz="quarter" idx="3"/>
          </p:nvPr>
        </p:nvSpPr>
        <p:spPr>
          <a:xfrm rot="5400000">
            <a:off x="10447827" y="1407402"/>
            <a:ext cx="2770499" cy="365125"/>
          </a:xfrm>
          <a:prstGeom prst="rect">
            <a:avLst/>
          </a:prstGeom>
        </p:spPr>
        <p:txBody>
          <a:bodyPr vert="horz" lIns="91440" tIns="45720" rIns="91440" bIns="45720" rtlCol="0" anchor="ctr"/>
          <a:lstStyle>
            <a:lvl1pPr algn="r">
              <a:defRPr sz="900" cap="all" spc="300" baseline="0">
                <a:solidFill>
                  <a:schemeClr val="tx1">
                    <a:lumMod val="85000"/>
                    <a:lumOff val="15000"/>
                  </a:schemeClr>
                </a:solidFill>
                <a:latin typeface="+mn-lt"/>
              </a:defRPr>
            </a:lvl1pPr>
          </a:lstStyle>
          <a:p>
            <a:endParaRPr lang="en-US" dirty="0">
              <a:latin typeface="+mn-lt"/>
            </a:endParaRPr>
          </a:p>
        </p:txBody>
      </p:sp>
      <p:sp>
        <p:nvSpPr>
          <p:cNvPr id="6" name="Slide Number Placeholder 5">
            <a:extLst>
              <a:ext uri="{FF2B5EF4-FFF2-40B4-BE49-F238E27FC236}">
                <a16:creationId xmlns:a16="http://schemas.microsoft.com/office/drawing/2014/main" id="{39FF38BD-5F38-4F6E-B5DD-EB1AF06002E2}"/>
              </a:ext>
            </a:extLst>
          </p:cNvPr>
          <p:cNvSpPr>
            <a:spLocks noGrp="1"/>
          </p:cNvSpPr>
          <p:nvPr>
            <p:ph type="sldNum" sz="quarter" idx="4"/>
          </p:nvPr>
        </p:nvSpPr>
        <p:spPr>
          <a:xfrm>
            <a:off x="11560121" y="3138985"/>
            <a:ext cx="545911" cy="580029"/>
          </a:xfrm>
          <a:prstGeom prst="rect">
            <a:avLst/>
          </a:prstGeom>
        </p:spPr>
        <p:txBody>
          <a:bodyPr vert="horz" lIns="91440" tIns="45720" rIns="91440" bIns="45720" rtlCol="0" anchor="ctr"/>
          <a:lstStyle>
            <a:lvl1pPr algn="ctr">
              <a:defRPr sz="1600">
                <a:solidFill>
                  <a:schemeClr val="tx1">
                    <a:lumMod val="85000"/>
                    <a:lumOff val="15000"/>
                  </a:schemeClr>
                </a:solidFill>
                <a:latin typeface="+mn-lt"/>
              </a:defRPr>
            </a:lvl1pPr>
          </a:lstStyle>
          <a:p>
            <a:fld id="{9D4AEF59-F28E-467C-9EA3-92D1CFAD475A}" type="slidenum">
              <a:rPr lang="en-US" smtClean="0"/>
              <a:pPr/>
              <a:t>‹#›</a:t>
            </a:fld>
            <a:endParaRPr lang="en-US">
              <a:latin typeface="+mn-lt"/>
            </a:endParaRPr>
          </a:p>
        </p:txBody>
      </p:sp>
      <mc:AlternateContent xmlns:mc="http://schemas.openxmlformats.org/markup-compatibility/2006" xmlns:p14="http://schemas.microsoft.com/office/powerpoint/2010/main">
        <mc:Choice Requires="p14">
          <p:contentPart p14:bwMode="auto" r:id="rId14">
            <p14:nvContentPartPr>
              <p14:cNvPr id="18" name="Ink 17">
                <a:extLst>
                  <a:ext uri="{FF2B5EF4-FFF2-40B4-BE49-F238E27FC236}">
                    <a16:creationId xmlns:a16="http://schemas.microsoft.com/office/drawing/2014/main" id="{24D29CCB-7956-4E3E-8880-304085F04BF4}"/>
                  </a:ext>
                </a:extLst>
              </p14:cNvPr>
              <p14:cNvContentPartPr/>
              <p14:nvPr/>
            </p14:nvContentPartPr>
            <p14:xfrm>
              <a:off x="12490710" y="6342652"/>
              <a:ext cx="360" cy="360"/>
            </p14:xfrm>
          </p:contentPart>
        </mc:Choice>
        <mc:Fallback xmlns="">
          <p:pic>
            <p:nvPicPr>
              <p:cNvPr id="18" name="Ink 17">
                <a:extLst>
                  <a:ext uri="{FF2B5EF4-FFF2-40B4-BE49-F238E27FC236}">
                    <a16:creationId xmlns:a16="http://schemas.microsoft.com/office/drawing/2014/main" id="{24D29CCB-7956-4E3E-8880-304085F04BF4}"/>
                  </a:ext>
                </a:extLst>
              </p:cNvPr>
              <p:cNvPicPr/>
              <p:nvPr/>
            </p:nvPicPr>
            <p:blipFill>
              <a:blip r:embed="rId15"/>
              <a:stretch>
                <a:fillRect/>
              </a:stretch>
            </p:blipFill>
            <p:spPr>
              <a:xfrm>
                <a:off x="12481710" y="6333652"/>
                <a:ext cx="18000" cy="18000"/>
              </a:xfrm>
              <a:prstGeom prst="rect">
                <a:avLst/>
              </a:prstGeom>
            </p:spPr>
          </p:pic>
        </mc:Fallback>
      </mc:AlternateContent>
    </p:spTree>
    <p:extLst>
      <p:ext uri="{BB962C8B-B14F-4D97-AF65-F5344CB8AC3E}">
        <p14:creationId xmlns:p14="http://schemas.microsoft.com/office/powerpoint/2010/main" val="4109921804"/>
      </p:ext>
    </p:extLst>
  </p:cSld>
  <p:clrMap bg1="lt1" tx1="dk1" bg2="lt2" tx2="dk2" accent1="accent1" accent2="accent2" accent3="accent3" accent4="accent4" accent5="accent5" accent6="accent6" hlink="hlink" folHlink="folHlink"/>
  <p:sldLayoutIdLst>
    <p:sldLayoutId id="2147483928" r:id="rId1"/>
    <p:sldLayoutId id="2147483929" r:id="rId2"/>
    <p:sldLayoutId id="2147483930" r:id="rId3"/>
    <p:sldLayoutId id="2147483931" r:id="rId4"/>
    <p:sldLayoutId id="2147483932" r:id="rId5"/>
    <p:sldLayoutId id="2147483933" r:id="rId6"/>
    <p:sldLayoutId id="2147483925" r:id="rId7"/>
    <p:sldLayoutId id="2147483926" r:id="rId8"/>
    <p:sldLayoutId id="2147483927" r:id="rId9"/>
    <p:sldLayoutId id="2147483934" r:id="rId10"/>
    <p:sldLayoutId id="2147483935" r:id="rId11"/>
  </p:sldLayoutIdLst>
  <p:hf sldNum="0" hdr="0" ftr="0" dt="0"/>
  <p:txStyles>
    <p:titleStyle>
      <a:lvl1pPr algn="l" defTabSz="914400" rtl="0" eaLnBrk="1" latinLnBrk="0" hangingPunct="1">
        <a:lnSpc>
          <a:spcPct val="110000"/>
        </a:lnSpc>
        <a:spcBef>
          <a:spcPct val="0"/>
        </a:spcBef>
        <a:buNone/>
        <a:defRPr sz="2800" kern="1200" cap="all" spc="600" baseline="0">
          <a:solidFill>
            <a:schemeClr val="tx1">
              <a:lumMod val="85000"/>
              <a:lumOff val="15000"/>
            </a:schemeClr>
          </a:solidFill>
          <a:latin typeface="+mj-lt"/>
          <a:ea typeface="Batang" panose="02030600000101010101" pitchFamily="18" charset="-127"/>
          <a:cs typeface="+mj-cs"/>
        </a:defRPr>
      </a:lvl1pPr>
    </p:titleStyle>
    <p:bodyStyle>
      <a:lvl1pPr marL="228600" indent="-228600" algn="l" defTabSz="914400" rtl="0" eaLnBrk="1" latinLnBrk="0" hangingPunct="1">
        <a:lnSpc>
          <a:spcPct val="100000"/>
        </a:lnSpc>
        <a:spcBef>
          <a:spcPts val="1000"/>
        </a:spcBef>
        <a:buSzPct val="80000"/>
        <a:buFont typeface="Arial" panose="020B0604020202020204" pitchFamily="34" charset="0"/>
        <a:buChar char="•"/>
        <a:defRPr sz="2000" kern="1200" spc="50" baseline="0">
          <a:solidFill>
            <a:schemeClr val="tx1">
              <a:lumMod val="85000"/>
              <a:lumOff val="15000"/>
            </a:schemeClr>
          </a:solidFill>
          <a:latin typeface="+mn-lt"/>
          <a:ea typeface="Batang" panose="02030600000101010101" pitchFamily="18" charset="-127"/>
          <a:cs typeface="+mn-cs"/>
        </a:defRPr>
      </a:lvl1pPr>
      <a:lvl2pPr marL="274320" indent="0" algn="l" defTabSz="914400" rtl="0" eaLnBrk="1" latinLnBrk="0" hangingPunct="1">
        <a:lnSpc>
          <a:spcPct val="100000"/>
        </a:lnSpc>
        <a:spcBef>
          <a:spcPts val="500"/>
        </a:spcBef>
        <a:buFontTx/>
        <a:buNone/>
        <a:defRPr sz="1800" kern="1200" spc="50" baseline="0">
          <a:solidFill>
            <a:schemeClr val="tx1">
              <a:lumMod val="85000"/>
              <a:lumOff val="15000"/>
            </a:schemeClr>
          </a:solidFill>
          <a:latin typeface="+mn-lt"/>
          <a:ea typeface="Batang" panose="02030600000101010101" pitchFamily="18" charset="-127"/>
          <a:cs typeface="+mn-cs"/>
        </a:defRPr>
      </a:lvl2pPr>
      <a:lvl3pPr marL="605790" indent="-285750" algn="l" defTabSz="914400" rtl="0" eaLnBrk="1" latinLnBrk="0" hangingPunct="1">
        <a:lnSpc>
          <a:spcPct val="100000"/>
        </a:lnSpc>
        <a:spcBef>
          <a:spcPts val="500"/>
        </a:spcBef>
        <a:buSzPct val="80000"/>
        <a:buFont typeface="Arial" panose="020B0604020202020204" pitchFamily="34" charset="0"/>
        <a:buChar char="•"/>
        <a:defRPr sz="1600" kern="1200" spc="50" baseline="0">
          <a:solidFill>
            <a:schemeClr val="tx1">
              <a:lumMod val="85000"/>
              <a:lumOff val="15000"/>
            </a:schemeClr>
          </a:solidFill>
          <a:latin typeface="+mn-lt"/>
          <a:ea typeface="Batang" panose="02030600000101010101" pitchFamily="18" charset="-127"/>
          <a:cs typeface="+mn-cs"/>
        </a:defRPr>
      </a:lvl3pPr>
      <a:lvl4pPr marL="630936" indent="0" algn="l" defTabSz="914400" rtl="0" eaLnBrk="1" latinLnBrk="0" hangingPunct="1">
        <a:lnSpc>
          <a:spcPct val="100000"/>
        </a:lnSpc>
        <a:spcBef>
          <a:spcPts val="500"/>
        </a:spcBef>
        <a:buFontTx/>
        <a:buNone/>
        <a:defRPr sz="1400" kern="1200" spc="50" baseline="0">
          <a:solidFill>
            <a:schemeClr val="tx1">
              <a:lumMod val="85000"/>
              <a:lumOff val="15000"/>
            </a:schemeClr>
          </a:solidFill>
          <a:latin typeface="+mn-lt"/>
          <a:ea typeface="Batang" panose="02030600000101010101" pitchFamily="18" charset="-127"/>
          <a:cs typeface="+mn-cs"/>
        </a:defRPr>
      </a:lvl4pPr>
      <a:lvl5pPr marL="822960" indent="-228600" algn="l" defTabSz="914400" rtl="0" eaLnBrk="1" latinLnBrk="0" hangingPunct="1">
        <a:lnSpc>
          <a:spcPct val="100000"/>
        </a:lnSpc>
        <a:spcBef>
          <a:spcPts val="500"/>
        </a:spcBef>
        <a:buSzPct val="80000"/>
        <a:buFont typeface="Arial" panose="020B0604020202020204" pitchFamily="34" charset="0"/>
        <a:buChar char="•"/>
        <a:defRPr sz="1400" kern="1200" spc="50" baseline="0">
          <a:solidFill>
            <a:schemeClr val="tx1">
              <a:lumMod val="85000"/>
              <a:lumOff val="15000"/>
            </a:schemeClr>
          </a:solidFill>
          <a:latin typeface="+mn-lt"/>
          <a:ea typeface="Batang" panose="02030600000101010101" pitchFamily="18" charset="-127"/>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2.jpe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customXml" Target="../ink/ink3.xml"/><Relationship Id="rId7" Type="http://schemas.openxmlformats.org/officeDocument/2006/relationships/diagramQuickStyle" Target="../diagrams/quickStyle1.xml"/><Relationship Id="rId2" Type="http://schemas.openxmlformats.org/officeDocument/2006/relationships/image" Target="../media/image1.png"/><Relationship Id="rId1" Type="http://schemas.openxmlformats.org/officeDocument/2006/relationships/slideLayout" Target="../slideLayouts/slideLayout10.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3.png"/><Relationship Id="rId9" Type="http://schemas.microsoft.com/office/2007/relationships/diagramDrawing" Target="../diagrams/drawing1.xml"/></Relationships>
</file>

<file path=ppt/slides/_rels/slide3.xml.rels><?xml version="1.0" encoding="UTF-8" standalone="yes"?>
<Relationships xmlns="http://schemas.openxmlformats.org/package/2006/relationships"><Relationship Id="rId3" Type="http://schemas.openxmlformats.org/officeDocument/2006/relationships/customXml" Target="../ink/ink4.xm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ustomXml" Target="../ink/ink5.xml"/><Relationship Id="rId2" Type="http://schemas.openxmlformats.org/officeDocument/2006/relationships/image" Target="../media/image1.png"/><Relationship Id="rId1" Type="http://schemas.openxmlformats.org/officeDocument/2006/relationships/slideLayout" Target="../slideLayouts/slideLayout6.xml"/><Relationship Id="rId5" Type="http://schemas.openxmlformats.org/officeDocument/2006/relationships/image" Target="../media/image3.jpg"/><Relationship Id="rId4" Type="http://schemas.openxmlformats.org/officeDocument/2006/relationships/image" Target="../media/image2.emf"/></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5" name="Picture 74">
            <a:extLst>
              <a:ext uri="{FF2B5EF4-FFF2-40B4-BE49-F238E27FC236}">
                <a16:creationId xmlns:a16="http://schemas.microsoft.com/office/drawing/2014/main" id="{DEB2E8C4-C3E7-4048-A43D-9859510CFA9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10905744" y="0"/>
            <a:ext cx="1286256" cy="6858000"/>
          </a:xfrm>
          <a:prstGeom prst="rect">
            <a:avLst/>
          </a:prstGeom>
        </p:spPr>
      </p:pic>
      <mc:AlternateContent xmlns:mc="http://schemas.openxmlformats.org/markup-compatibility/2006" xmlns:p14="http://schemas.microsoft.com/office/powerpoint/2010/main">
        <mc:Choice Requires="p14">
          <p:contentPart p14:bwMode="auto" r:id="rId3">
            <p14:nvContentPartPr>
              <p14:cNvPr id="77" name="Ink 76">
                <a:extLst>
                  <a:ext uri="{FF2B5EF4-FFF2-40B4-BE49-F238E27FC236}">
                    <a16:creationId xmlns:a16="http://schemas.microsoft.com/office/drawing/2014/main" id="{24D29CCB-7956-4E3E-8880-304085F04BF4}"/>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12490710" y="6342652"/>
              <a:ext cx="360" cy="360"/>
            </p14:xfrm>
          </p:contentPart>
        </mc:Choice>
        <mc:Fallback xmlns="">
          <p:pic>
            <p:nvPicPr>
              <p:cNvPr id="77" name="Ink 76">
                <a:extLst>
                  <a:ext uri="{FF2B5EF4-FFF2-40B4-BE49-F238E27FC236}">
                    <a16:creationId xmlns:a16="http://schemas.microsoft.com/office/drawing/2014/main" id="{24D29CCB-7956-4E3E-8880-304085F04BF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4"/>
              <a:stretch>
                <a:fillRect/>
              </a:stretch>
            </p:blipFill>
            <p:spPr>
              <a:xfrm>
                <a:off x="12481710" y="6333652"/>
                <a:ext cx="18000" cy="18000"/>
              </a:xfrm>
              <a:prstGeom prst="rect">
                <a:avLst/>
              </a:prstGeom>
            </p:spPr>
          </p:pic>
        </mc:Fallback>
      </mc:AlternateContent>
      <p:sp useBgFill="1">
        <p:nvSpPr>
          <p:cNvPr id="79" name="Rectangle 78">
            <a:extLst>
              <a:ext uri="{FF2B5EF4-FFF2-40B4-BE49-F238E27FC236}">
                <a16:creationId xmlns:a16="http://schemas.microsoft.com/office/drawing/2014/main" id="{13EFA6C3-82DC-4131-9929-2523E6FD0B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1601FE4-4512-45FC-A826-0805125D69CC}"/>
              </a:ext>
            </a:extLst>
          </p:cNvPr>
          <p:cNvSpPr>
            <a:spLocks noGrp="1"/>
          </p:cNvSpPr>
          <p:nvPr>
            <p:ph type="ctrTitle"/>
          </p:nvPr>
        </p:nvSpPr>
        <p:spPr>
          <a:xfrm>
            <a:off x="4362582" y="405391"/>
            <a:ext cx="7906246" cy="1216024"/>
          </a:xfrm>
        </p:spPr>
        <p:txBody>
          <a:bodyPr vert="horz" lIns="91440" tIns="45720" rIns="91440" bIns="45720" rtlCol="0" anchor="ctr">
            <a:normAutofit/>
          </a:bodyPr>
          <a:lstStyle/>
          <a:p>
            <a:pPr algn="l">
              <a:lnSpc>
                <a:spcPct val="100000"/>
              </a:lnSpc>
            </a:pPr>
            <a:r>
              <a:rPr lang="en-US" sz="3600" b="1" u="sng" dirty="0">
                <a:latin typeface="Bookman Old Style" panose="02050604050505020204" pitchFamily="18" charset="0"/>
              </a:rPr>
              <a:t>RAMP SHOPPING Store </a:t>
            </a:r>
          </a:p>
        </p:txBody>
      </p:sp>
      <p:sp>
        <p:nvSpPr>
          <p:cNvPr id="81" name="Freeform: Shape 80">
            <a:extLst>
              <a:ext uri="{FF2B5EF4-FFF2-40B4-BE49-F238E27FC236}">
                <a16:creationId xmlns:a16="http://schemas.microsoft.com/office/drawing/2014/main" id="{AEC9469E-14CA-4358-BABC-CBF836A614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869680" cy="767978"/>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18" name="Picture 117" descr="C:\Users\lenovo\Desktop\WEB TECH LAB\image\logo.jpeg">
            <a:extLst>
              <a:ext uri="{FF2B5EF4-FFF2-40B4-BE49-F238E27FC236}">
                <a16:creationId xmlns:a16="http://schemas.microsoft.com/office/drawing/2014/main" id="{1E747BF8-7394-4CE7-831A-B6A9914FC897}"/>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14296" r="12024" b="1"/>
          <a:stretch/>
        </p:blipFill>
        <p:spPr bwMode="auto">
          <a:xfrm>
            <a:off x="723900" y="1411081"/>
            <a:ext cx="3391756" cy="4498690"/>
          </a:xfrm>
          <a:prstGeom prst="rect">
            <a:avLst/>
          </a:prstGeom>
          <a:noFill/>
          <a:extLst>
            <a:ext uri="{909E8E84-426E-40DD-AFC4-6F175D3DCCD1}">
              <a14:hiddenFill xmlns:a14="http://schemas.microsoft.com/office/drawing/2010/main">
                <a:solidFill>
                  <a:srgbClr val="FFFFFF"/>
                </a:solidFill>
              </a14:hiddenFill>
            </a:ext>
          </a:extLst>
        </p:spPr>
      </p:pic>
      <p:sp>
        <p:nvSpPr>
          <p:cNvPr id="3" name="Subtitle 2">
            <a:extLst>
              <a:ext uri="{FF2B5EF4-FFF2-40B4-BE49-F238E27FC236}">
                <a16:creationId xmlns:a16="http://schemas.microsoft.com/office/drawing/2014/main" id="{91C28E9B-864B-4D6B-8395-9171E13A4693}"/>
              </a:ext>
            </a:extLst>
          </p:cNvPr>
          <p:cNvSpPr>
            <a:spLocks noGrp="1"/>
          </p:cNvSpPr>
          <p:nvPr>
            <p:ph type="subTitle" idx="1"/>
          </p:nvPr>
        </p:nvSpPr>
        <p:spPr>
          <a:xfrm>
            <a:off x="4683761" y="2225039"/>
            <a:ext cx="6177722" cy="4029337"/>
          </a:xfrm>
        </p:spPr>
        <p:txBody>
          <a:bodyPr vert="horz" lIns="91440" tIns="45720" rIns="91440" bIns="45720" rtlCol="0">
            <a:normAutofit/>
          </a:bodyPr>
          <a:lstStyle/>
          <a:p>
            <a:pPr algn="l"/>
            <a:r>
              <a:rPr lang="en-US" sz="2400" b="1" spc="50" dirty="0">
                <a:latin typeface="+mj-lt"/>
              </a:rPr>
              <a:t>MENTOR:</a:t>
            </a:r>
          </a:p>
          <a:p>
            <a:pPr algn="l"/>
            <a:r>
              <a:rPr lang="en-US" sz="2400" b="1" spc="50" dirty="0">
                <a:latin typeface="Bradley Hand ITC" panose="03070402050302030203" pitchFamily="66" charset="0"/>
              </a:rPr>
              <a:t>    Mr. ANKIT VERMA SIR </a:t>
            </a:r>
          </a:p>
          <a:p>
            <a:pPr algn="l"/>
            <a:endParaRPr lang="en-US" sz="2400" b="1" spc="50" dirty="0">
              <a:latin typeface="Bradley Hand ITC" panose="03070402050302030203" pitchFamily="66" charset="0"/>
            </a:endParaRPr>
          </a:p>
          <a:p>
            <a:pPr algn="l"/>
            <a:r>
              <a:rPr lang="en-US" sz="2400" b="1" spc="50" dirty="0"/>
              <a:t>TEAM MEMBERS:</a:t>
            </a:r>
          </a:p>
          <a:p>
            <a:pPr marL="457200" indent="-228600" algn="l">
              <a:buFont typeface="Arial" panose="020B0604020202020204" pitchFamily="34" charset="0"/>
              <a:buChar char="•"/>
            </a:pPr>
            <a:r>
              <a:rPr lang="en-US" sz="2400" b="1" spc="50" dirty="0">
                <a:latin typeface="Bradley Hand ITC" panose="03070402050302030203" pitchFamily="66" charset="0"/>
              </a:rPr>
              <a:t>PRAKHAR VARSHNEY (Team Leader)</a:t>
            </a:r>
          </a:p>
          <a:p>
            <a:pPr marL="457200" indent="-228600" algn="l">
              <a:buFont typeface="Arial" panose="020B0604020202020204" pitchFamily="34" charset="0"/>
              <a:buChar char="•"/>
            </a:pPr>
            <a:r>
              <a:rPr lang="en-US" sz="2400" b="1" spc="50" dirty="0">
                <a:latin typeface="Bradley Hand ITC" panose="03070402050302030203" pitchFamily="66" charset="0"/>
              </a:rPr>
              <a:t>MANVENDRA PRATAP SINGH</a:t>
            </a:r>
          </a:p>
          <a:p>
            <a:pPr marL="457200" indent="-228600" algn="l">
              <a:buFont typeface="Arial" panose="020B0604020202020204" pitchFamily="34" charset="0"/>
              <a:buChar char="•"/>
            </a:pPr>
            <a:r>
              <a:rPr lang="en-US" sz="2400" b="1" spc="50" dirty="0">
                <a:latin typeface="Bradley Hand ITC" panose="03070402050302030203" pitchFamily="66" charset="0"/>
              </a:rPr>
              <a:t>RUDRA GAHLOT</a:t>
            </a:r>
          </a:p>
          <a:p>
            <a:pPr marL="457200" indent="-228600" algn="l">
              <a:buFont typeface="Arial" panose="020B0604020202020204" pitchFamily="34" charset="0"/>
              <a:buChar char="•"/>
            </a:pPr>
            <a:r>
              <a:rPr lang="en-US" sz="2400" b="1" spc="50" dirty="0">
                <a:latin typeface="Bradley Hand ITC" panose="03070402050302030203" pitchFamily="66" charset="0"/>
              </a:rPr>
              <a:t>ABHISHEK UPADHYAY</a:t>
            </a:r>
          </a:p>
        </p:txBody>
      </p:sp>
      <p:sp>
        <p:nvSpPr>
          <p:cNvPr id="83" name="Freeform: Shape 82">
            <a:extLst>
              <a:ext uri="{FF2B5EF4-FFF2-40B4-BE49-F238E27FC236}">
                <a16:creationId xmlns:a16="http://schemas.microsoft.com/office/drawing/2014/main" id="{048EB4C9-ACAF-4CCA-BA6E-9314431923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5753" y="6027658"/>
            <a:ext cx="7906247" cy="830343"/>
          </a:xfrm>
          <a:custGeom>
            <a:avLst/>
            <a:gdLst>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376455 w 6884912"/>
              <a:gd name="connsiteY7" fmla="*/ 1137381 h 1161397"/>
              <a:gd name="connsiteX8" fmla="*/ 478946 w 6884912"/>
              <a:gd name="connsiteY8" fmla="*/ 1106011 h 1161397"/>
              <a:gd name="connsiteX9" fmla="*/ 512111 w 6884912"/>
              <a:gd name="connsiteY9" fmla="*/ 1085599 h 1161397"/>
              <a:gd name="connsiteX10" fmla="*/ 567875 w 6884912"/>
              <a:gd name="connsiteY10" fmla="*/ 1051976 h 1161397"/>
              <a:gd name="connsiteX11" fmla="*/ 601644 w 6884912"/>
              <a:gd name="connsiteY11" fmla="*/ 1003997 h 1161397"/>
              <a:gd name="connsiteX12" fmla="*/ 651408 w 6884912"/>
              <a:gd name="connsiteY12" fmla="*/ 984938 h 1161397"/>
              <a:gd name="connsiteX13" fmla="*/ 673197 w 6884912"/>
              <a:gd name="connsiteY13" fmla="*/ 1010060 h 1161397"/>
              <a:gd name="connsiteX14" fmla="*/ 723108 w 6884912"/>
              <a:gd name="connsiteY14" fmla="*/ 980081 h 1161397"/>
              <a:gd name="connsiteX15" fmla="*/ 797699 w 6884912"/>
              <a:gd name="connsiteY15" fmla="*/ 931362 h 1161397"/>
              <a:gd name="connsiteX16" fmla="*/ 843359 w 6884912"/>
              <a:gd name="connsiteY16" fmla="*/ 910894 h 1161397"/>
              <a:gd name="connsiteX17" fmla="*/ 965215 w 6884912"/>
              <a:gd name="connsiteY17" fmla="*/ 846701 h 1161397"/>
              <a:gd name="connsiteX18" fmla="*/ 1085080 w 6884912"/>
              <a:gd name="connsiteY18" fmla="*/ 776086 h 1161397"/>
              <a:gd name="connsiteX19" fmla="*/ 1131224 w 6884912"/>
              <a:gd name="connsiteY19" fmla="*/ 706160 h 1161397"/>
              <a:gd name="connsiteX20" fmla="*/ 1138051 w 6884912"/>
              <a:gd name="connsiteY20" fmla="*/ 702034 h 1161397"/>
              <a:gd name="connsiteX21" fmla="*/ 1158800 w 6884912"/>
              <a:gd name="connsiteY21" fmla="*/ 700004 h 1161397"/>
              <a:gd name="connsiteX22" fmla="*/ 1166947 w 6884912"/>
              <a:gd name="connsiteY22" fmla="*/ 700762 h 1161397"/>
              <a:gd name="connsiteX23" fmla="*/ 1178135 w 6884912"/>
              <a:gd name="connsiteY23" fmla="*/ 698631 h 1161397"/>
              <a:gd name="connsiteX24" fmla="*/ 1178301 w 6884912"/>
              <a:gd name="connsiteY24" fmla="*/ 698094 h 1161397"/>
              <a:gd name="connsiteX25" fmla="*/ 1188995 w 6884912"/>
              <a:gd name="connsiteY25" fmla="*/ 697048 h 1161397"/>
              <a:gd name="connsiteX26" fmla="*/ 1242716 w 6884912"/>
              <a:gd name="connsiteY26" fmla="*/ 698052 h 1161397"/>
              <a:gd name="connsiteX27" fmla="*/ 1299977 w 6884912"/>
              <a:gd name="connsiteY27" fmla="*/ 639196 h 1161397"/>
              <a:gd name="connsiteX28" fmla="*/ 1326190 w 6884912"/>
              <a:gd name="connsiteY28" fmla="*/ 625955 h 1161397"/>
              <a:gd name="connsiteX29" fmla="*/ 1339600 w 6884912"/>
              <a:gd name="connsiteY29" fmla="*/ 616295 h 1161397"/>
              <a:gd name="connsiteX30" fmla="*/ 1340054 w 6884912"/>
              <a:gd name="connsiteY30" fmla="*/ 614022 h 1161397"/>
              <a:gd name="connsiteX31" fmla="*/ 1391606 w 6884912"/>
              <a:gd name="connsiteY31" fmla="*/ 615229 h 1161397"/>
              <a:gd name="connsiteX32" fmla="*/ 1397565 w 6884912"/>
              <a:gd name="connsiteY32" fmla="*/ 611490 h 1161397"/>
              <a:gd name="connsiteX33" fmla="*/ 1432302 w 6884912"/>
              <a:gd name="connsiteY33" fmla="*/ 617267 h 1161397"/>
              <a:gd name="connsiteX34" fmla="*/ 1449644 w 6884912"/>
              <a:gd name="connsiteY34" fmla="*/ 617591 h 1161397"/>
              <a:gd name="connsiteX35" fmla="*/ 1455793 w 6884912"/>
              <a:gd name="connsiteY35" fmla="*/ 623174 h 1161397"/>
              <a:gd name="connsiteX36" fmla="*/ 1480758 w 6884912"/>
              <a:gd name="connsiteY36" fmla="*/ 620863 h 1161397"/>
              <a:gd name="connsiteX37" fmla="*/ 1483154 w 6884912"/>
              <a:gd name="connsiteY37" fmla="*/ 618527 h 1161397"/>
              <a:gd name="connsiteX38" fmla="*/ 1505495 w 6884912"/>
              <a:gd name="connsiteY38" fmla="*/ 624325 h 1161397"/>
              <a:gd name="connsiteX39" fmla="*/ 1526340 w 6884912"/>
              <a:gd name="connsiteY39" fmla="*/ 638496 h 1161397"/>
              <a:gd name="connsiteX40" fmla="*/ 1731986 w 6884912"/>
              <a:gd name="connsiteY40" fmla="*/ 589682 h 1161397"/>
              <a:gd name="connsiteX41" fmla="*/ 1927935 w 6884912"/>
              <a:gd name="connsiteY41" fmla="*/ 628540 h 1161397"/>
              <a:gd name="connsiteX42" fmla="*/ 2039075 w 6884912"/>
              <a:gd name="connsiteY42" fmla="*/ 599964 h 1161397"/>
              <a:gd name="connsiteX43" fmla="*/ 2066980 w 6884912"/>
              <a:gd name="connsiteY43" fmla="*/ 550413 h 1161397"/>
              <a:gd name="connsiteX44" fmla="*/ 2352236 w 6884912"/>
              <a:gd name="connsiteY44" fmla="*/ 519602 h 1161397"/>
              <a:gd name="connsiteX45" fmla="*/ 2420791 w 6884912"/>
              <a:gd name="connsiteY45" fmla="*/ 492826 h 1161397"/>
              <a:gd name="connsiteX46" fmla="*/ 2489932 w 6884912"/>
              <a:gd name="connsiteY46" fmla="*/ 507864 h 1161397"/>
              <a:gd name="connsiteX47" fmla="*/ 2512917 w 6884912"/>
              <a:gd name="connsiteY47" fmla="*/ 489127 h 1161397"/>
              <a:gd name="connsiteX48" fmla="*/ 2516783 w 6884912"/>
              <a:gd name="connsiteY48" fmla="*/ 485473 h 1161397"/>
              <a:gd name="connsiteX49" fmla="*/ 2534360 w 6884912"/>
              <a:gd name="connsiteY49" fmla="*/ 480064 h 1161397"/>
              <a:gd name="connsiteX50" fmla="*/ 2536691 w 6884912"/>
              <a:gd name="connsiteY50" fmla="*/ 467018 h 1161397"/>
              <a:gd name="connsiteX51" fmla="*/ 2561265 w 6884912"/>
              <a:gd name="connsiteY51" fmla="*/ 450623 h 1161397"/>
              <a:gd name="connsiteX52" fmla="*/ 2594349 w 6884912"/>
              <a:gd name="connsiteY52" fmla="*/ 443884 h 1161397"/>
              <a:gd name="connsiteX53" fmla="*/ 2754324 w 6884912"/>
              <a:gd name="connsiteY53" fmla="*/ 424766 h 1161397"/>
              <a:gd name="connsiteX54" fmla="*/ 2848470 w 6884912"/>
              <a:gd name="connsiteY54" fmla="*/ 405966 h 1161397"/>
              <a:gd name="connsiteX55" fmla="*/ 2881772 w 6884912"/>
              <a:gd name="connsiteY55" fmla="*/ 387260 h 1161397"/>
              <a:gd name="connsiteX56" fmla="*/ 2929932 w 6884912"/>
              <a:gd name="connsiteY56" fmla="*/ 368912 h 1161397"/>
              <a:gd name="connsiteX57" fmla="*/ 3013020 w 6884912"/>
              <a:gd name="connsiteY57" fmla="*/ 327578 h 1161397"/>
              <a:gd name="connsiteX58" fmla="*/ 3127968 w 6884912"/>
              <a:gd name="connsiteY58" fmla="*/ 287613 h 1161397"/>
              <a:gd name="connsiteX59" fmla="*/ 3222191 w 6884912"/>
              <a:gd name="connsiteY59" fmla="*/ 307887 h 1161397"/>
              <a:gd name="connsiteX60" fmla="*/ 3227953 w 6884912"/>
              <a:gd name="connsiteY60" fmla="*/ 297650 h 1161397"/>
              <a:gd name="connsiteX61" fmla="*/ 3287859 w 6884912"/>
              <a:gd name="connsiteY61" fmla="*/ 287558 h 1161397"/>
              <a:gd name="connsiteX62" fmla="*/ 3510042 w 6884912"/>
              <a:gd name="connsiteY62" fmla="*/ 311820 h 1161397"/>
              <a:gd name="connsiteX63" fmla="*/ 3626773 w 6884912"/>
              <a:gd name="connsiteY63" fmla="*/ 290452 h 1161397"/>
              <a:gd name="connsiteX64" fmla="*/ 3666217 w 6884912"/>
              <a:gd name="connsiteY64" fmla="*/ 273255 h 1161397"/>
              <a:gd name="connsiteX65" fmla="*/ 3732427 w 6884912"/>
              <a:gd name="connsiteY65" fmla="*/ 245039 h 1161397"/>
              <a:gd name="connsiteX66" fmla="*/ 3777022 w 6884912"/>
              <a:gd name="connsiteY66" fmla="*/ 200276 h 1161397"/>
              <a:gd name="connsiteX67" fmla="*/ 3791246 w 6884912"/>
              <a:gd name="connsiteY67" fmla="*/ 189996 h 1161397"/>
              <a:gd name="connsiteX68" fmla="*/ 3819864 w 6884912"/>
              <a:gd name="connsiteY68" fmla="*/ 194605 h 1161397"/>
              <a:gd name="connsiteX69" fmla="*/ 3830398 w 6884912"/>
              <a:gd name="connsiteY69" fmla="*/ 188383 h 1161397"/>
              <a:gd name="connsiteX70" fmla="*/ 3834360 w 6884912"/>
              <a:gd name="connsiteY70" fmla="*/ 188992 h 1161397"/>
              <a:gd name="connsiteX71" fmla="*/ 3843715 w 6884912"/>
              <a:gd name="connsiteY71" fmla="*/ 188752 h 1161397"/>
              <a:gd name="connsiteX72" fmla="*/ 3842609 w 6884912"/>
              <a:gd name="connsiteY72" fmla="*/ 197386 h 1161397"/>
              <a:gd name="connsiteX73" fmla="*/ 3853961 w 6884912"/>
              <a:gd name="connsiteY73" fmla="*/ 213380 h 1161397"/>
              <a:gd name="connsiteX74" fmla="*/ 3907640 w 6884912"/>
              <a:gd name="connsiteY74" fmla="*/ 207568 h 1161397"/>
              <a:gd name="connsiteX75" fmla="*/ 3910449 w 6884912"/>
              <a:gd name="connsiteY75" fmla="*/ 197808 h 1161397"/>
              <a:gd name="connsiteX76" fmla="*/ 3917197 w 6884912"/>
              <a:gd name="connsiteY76" fmla="*/ 196121 h 1161397"/>
              <a:gd name="connsiteX77" fmla="*/ 3922400 w 6884912"/>
              <a:gd name="connsiteY77" fmla="*/ 205056 h 1161397"/>
              <a:gd name="connsiteX78" fmla="*/ 4013061 w 6884912"/>
              <a:gd name="connsiteY78" fmla="*/ 224874 h 1161397"/>
              <a:gd name="connsiteX79" fmla="*/ 4134285 w 6884912"/>
              <a:gd name="connsiteY79" fmla="*/ 235592 h 1161397"/>
              <a:gd name="connsiteX80" fmla="*/ 4220717 w 6884912"/>
              <a:gd name="connsiteY80" fmla="*/ 192946 h 1161397"/>
              <a:gd name="connsiteX81" fmla="*/ 4228802 w 6884912"/>
              <a:gd name="connsiteY81" fmla="*/ 201468 h 1161397"/>
              <a:gd name="connsiteX82" fmla="*/ 4289361 w 6884912"/>
              <a:gd name="connsiteY82" fmla="*/ 196642 h 1161397"/>
              <a:gd name="connsiteX83" fmla="*/ 4498913 w 6884912"/>
              <a:gd name="connsiteY83" fmla="*/ 118915 h 1161397"/>
              <a:gd name="connsiteX84" fmla="*/ 4617330 w 6884912"/>
              <a:gd name="connsiteY84" fmla="*/ 111163 h 1161397"/>
              <a:gd name="connsiteX85" fmla="*/ 4659778 w 6884912"/>
              <a:gd name="connsiteY85" fmla="*/ 118219 h 1161397"/>
              <a:gd name="connsiteX86" fmla="*/ 4730870 w 6884912"/>
              <a:gd name="connsiteY86" fmla="*/ 129432 h 1161397"/>
              <a:gd name="connsiteX87" fmla="*/ 4785037 w 6884912"/>
              <a:gd name="connsiteY87" fmla="*/ 161964 h 1161397"/>
              <a:gd name="connsiteX88" fmla="*/ 4844073 w 6884912"/>
              <a:gd name="connsiteY88" fmla="*/ 161768 h 1161397"/>
              <a:gd name="connsiteX89" fmla="*/ 4856454 w 6884912"/>
              <a:gd name="connsiteY89" fmla="*/ 130488 h 1161397"/>
              <a:gd name="connsiteX90" fmla="*/ 4920038 w 6884912"/>
              <a:gd name="connsiteY90" fmla="*/ 140418 h 1161397"/>
              <a:gd name="connsiteX91" fmla="*/ 5016639 w 6884912"/>
              <a:gd name="connsiteY91" fmla="*/ 158905 h 1161397"/>
              <a:gd name="connsiteX92" fmla="*/ 5072009 w 6884912"/>
              <a:gd name="connsiteY92" fmla="*/ 161502 h 1161397"/>
              <a:gd name="connsiteX93" fmla="*/ 5223626 w 6884912"/>
              <a:gd name="connsiteY93" fmla="*/ 177356 h 1161397"/>
              <a:gd name="connsiteX94" fmla="*/ 5375773 w 6884912"/>
              <a:gd name="connsiteY94" fmla="*/ 199913 h 1161397"/>
              <a:gd name="connsiteX95" fmla="*/ 5467502 w 6884912"/>
              <a:gd name="connsiteY95" fmla="*/ 250963 h 1161397"/>
              <a:gd name="connsiteX96" fmla="*/ 5592395 w 6884912"/>
              <a:gd name="connsiteY96" fmla="*/ 265434 h 1161397"/>
              <a:gd name="connsiteX97" fmla="*/ 5613532 w 6884912"/>
              <a:gd name="connsiteY97" fmla="*/ 273379 h 1161397"/>
              <a:gd name="connsiteX98" fmla="*/ 5642173 w 6884912"/>
              <a:gd name="connsiteY98" fmla="*/ 266904 h 1161397"/>
              <a:gd name="connsiteX99" fmla="*/ 5756910 w 6884912"/>
              <a:gd name="connsiteY99" fmla="*/ 239211 h 1161397"/>
              <a:gd name="connsiteX100" fmla="*/ 5846667 w 6884912"/>
              <a:gd name="connsiteY100" fmla="*/ 201786 h 1161397"/>
              <a:gd name="connsiteX101" fmla="*/ 5960732 w 6884912"/>
              <a:gd name="connsiteY101" fmla="*/ 220708 h 1161397"/>
              <a:gd name="connsiteX102" fmla="*/ 6029542 w 6884912"/>
              <a:gd name="connsiteY102" fmla="*/ 210339 h 1161397"/>
              <a:gd name="connsiteX103" fmla="*/ 6141123 w 6884912"/>
              <a:gd name="connsiteY103" fmla="*/ 159923 h 1161397"/>
              <a:gd name="connsiteX104" fmla="*/ 6290640 w 6884912"/>
              <a:gd name="connsiteY104" fmla="*/ 167441 h 1161397"/>
              <a:gd name="connsiteX105" fmla="*/ 6322806 w 6884912"/>
              <a:gd name="connsiteY105" fmla="*/ 213293 h 1161397"/>
              <a:gd name="connsiteX106" fmla="*/ 6364914 w 6884912"/>
              <a:gd name="connsiteY106" fmla="*/ 240140 h 1161397"/>
              <a:gd name="connsiteX107" fmla="*/ 6380420 w 6884912"/>
              <a:gd name="connsiteY107" fmla="*/ 173195 h 1161397"/>
              <a:gd name="connsiteX108" fmla="*/ 6507891 w 6884912"/>
              <a:gd name="connsiteY108" fmla="*/ 118474 h 1161397"/>
              <a:gd name="connsiteX109" fmla="*/ 6571807 w 6884912"/>
              <a:gd name="connsiteY109" fmla="*/ 98636 h 1161397"/>
              <a:gd name="connsiteX110" fmla="*/ 6671880 w 6884912"/>
              <a:gd name="connsiteY110" fmla="*/ 82931 h 1161397"/>
              <a:gd name="connsiteX111" fmla="*/ 6702266 w 6884912"/>
              <a:gd name="connsiteY111" fmla="*/ 75470 h 1161397"/>
              <a:gd name="connsiteX112" fmla="*/ 6845802 w 6884912"/>
              <a:gd name="connsiteY112" fmla="*/ 24496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376455 w 6884912"/>
              <a:gd name="connsiteY7" fmla="*/ 1137381 h 1161397"/>
              <a:gd name="connsiteX8" fmla="*/ 478946 w 6884912"/>
              <a:gd name="connsiteY8" fmla="*/ 1106011 h 1161397"/>
              <a:gd name="connsiteX9" fmla="*/ 512111 w 6884912"/>
              <a:gd name="connsiteY9" fmla="*/ 1085599 h 1161397"/>
              <a:gd name="connsiteX10" fmla="*/ 567875 w 6884912"/>
              <a:gd name="connsiteY10" fmla="*/ 1051976 h 1161397"/>
              <a:gd name="connsiteX11" fmla="*/ 601644 w 6884912"/>
              <a:gd name="connsiteY11" fmla="*/ 1003997 h 1161397"/>
              <a:gd name="connsiteX12" fmla="*/ 651408 w 6884912"/>
              <a:gd name="connsiteY12" fmla="*/ 984938 h 1161397"/>
              <a:gd name="connsiteX13" fmla="*/ 673197 w 6884912"/>
              <a:gd name="connsiteY13" fmla="*/ 1010060 h 1161397"/>
              <a:gd name="connsiteX14" fmla="*/ 723108 w 6884912"/>
              <a:gd name="connsiteY14" fmla="*/ 980081 h 1161397"/>
              <a:gd name="connsiteX15" fmla="*/ 797699 w 6884912"/>
              <a:gd name="connsiteY15" fmla="*/ 931362 h 1161397"/>
              <a:gd name="connsiteX16" fmla="*/ 843359 w 6884912"/>
              <a:gd name="connsiteY16" fmla="*/ 910894 h 1161397"/>
              <a:gd name="connsiteX17" fmla="*/ 965215 w 6884912"/>
              <a:gd name="connsiteY17" fmla="*/ 846701 h 1161397"/>
              <a:gd name="connsiteX18" fmla="*/ 1085080 w 6884912"/>
              <a:gd name="connsiteY18" fmla="*/ 776086 h 1161397"/>
              <a:gd name="connsiteX19" fmla="*/ 1131224 w 6884912"/>
              <a:gd name="connsiteY19" fmla="*/ 706160 h 1161397"/>
              <a:gd name="connsiteX20" fmla="*/ 1138051 w 6884912"/>
              <a:gd name="connsiteY20" fmla="*/ 702034 h 1161397"/>
              <a:gd name="connsiteX21" fmla="*/ 1158800 w 6884912"/>
              <a:gd name="connsiteY21" fmla="*/ 700004 h 1161397"/>
              <a:gd name="connsiteX22" fmla="*/ 1166947 w 6884912"/>
              <a:gd name="connsiteY22" fmla="*/ 700762 h 1161397"/>
              <a:gd name="connsiteX23" fmla="*/ 1178135 w 6884912"/>
              <a:gd name="connsiteY23" fmla="*/ 698631 h 1161397"/>
              <a:gd name="connsiteX24" fmla="*/ 1178301 w 6884912"/>
              <a:gd name="connsiteY24" fmla="*/ 698094 h 1161397"/>
              <a:gd name="connsiteX25" fmla="*/ 1188995 w 6884912"/>
              <a:gd name="connsiteY25" fmla="*/ 697048 h 1161397"/>
              <a:gd name="connsiteX26" fmla="*/ 1242716 w 6884912"/>
              <a:gd name="connsiteY26" fmla="*/ 698052 h 1161397"/>
              <a:gd name="connsiteX27" fmla="*/ 1299977 w 6884912"/>
              <a:gd name="connsiteY27" fmla="*/ 639196 h 1161397"/>
              <a:gd name="connsiteX28" fmla="*/ 1326190 w 6884912"/>
              <a:gd name="connsiteY28" fmla="*/ 625955 h 1161397"/>
              <a:gd name="connsiteX29" fmla="*/ 1339600 w 6884912"/>
              <a:gd name="connsiteY29" fmla="*/ 616295 h 1161397"/>
              <a:gd name="connsiteX30" fmla="*/ 1340054 w 6884912"/>
              <a:gd name="connsiteY30" fmla="*/ 614022 h 1161397"/>
              <a:gd name="connsiteX31" fmla="*/ 1391606 w 6884912"/>
              <a:gd name="connsiteY31" fmla="*/ 615229 h 1161397"/>
              <a:gd name="connsiteX32" fmla="*/ 1397565 w 6884912"/>
              <a:gd name="connsiteY32" fmla="*/ 611490 h 1161397"/>
              <a:gd name="connsiteX33" fmla="*/ 1432302 w 6884912"/>
              <a:gd name="connsiteY33" fmla="*/ 617267 h 1161397"/>
              <a:gd name="connsiteX34" fmla="*/ 1449644 w 6884912"/>
              <a:gd name="connsiteY34" fmla="*/ 617591 h 1161397"/>
              <a:gd name="connsiteX35" fmla="*/ 1455793 w 6884912"/>
              <a:gd name="connsiteY35" fmla="*/ 623174 h 1161397"/>
              <a:gd name="connsiteX36" fmla="*/ 1480758 w 6884912"/>
              <a:gd name="connsiteY36" fmla="*/ 620863 h 1161397"/>
              <a:gd name="connsiteX37" fmla="*/ 1483154 w 6884912"/>
              <a:gd name="connsiteY37" fmla="*/ 618527 h 1161397"/>
              <a:gd name="connsiteX38" fmla="*/ 1505495 w 6884912"/>
              <a:gd name="connsiteY38" fmla="*/ 624325 h 1161397"/>
              <a:gd name="connsiteX39" fmla="*/ 1526340 w 6884912"/>
              <a:gd name="connsiteY39" fmla="*/ 638496 h 1161397"/>
              <a:gd name="connsiteX40" fmla="*/ 1731986 w 6884912"/>
              <a:gd name="connsiteY40" fmla="*/ 589682 h 1161397"/>
              <a:gd name="connsiteX41" fmla="*/ 1927935 w 6884912"/>
              <a:gd name="connsiteY41" fmla="*/ 628540 h 1161397"/>
              <a:gd name="connsiteX42" fmla="*/ 2039075 w 6884912"/>
              <a:gd name="connsiteY42" fmla="*/ 599964 h 1161397"/>
              <a:gd name="connsiteX43" fmla="*/ 2066980 w 6884912"/>
              <a:gd name="connsiteY43" fmla="*/ 550413 h 1161397"/>
              <a:gd name="connsiteX44" fmla="*/ 2352236 w 6884912"/>
              <a:gd name="connsiteY44" fmla="*/ 519602 h 1161397"/>
              <a:gd name="connsiteX45" fmla="*/ 2420791 w 6884912"/>
              <a:gd name="connsiteY45" fmla="*/ 492826 h 1161397"/>
              <a:gd name="connsiteX46" fmla="*/ 2489932 w 6884912"/>
              <a:gd name="connsiteY46" fmla="*/ 507864 h 1161397"/>
              <a:gd name="connsiteX47" fmla="*/ 2512917 w 6884912"/>
              <a:gd name="connsiteY47" fmla="*/ 489127 h 1161397"/>
              <a:gd name="connsiteX48" fmla="*/ 2516783 w 6884912"/>
              <a:gd name="connsiteY48" fmla="*/ 485473 h 1161397"/>
              <a:gd name="connsiteX49" fmla="*/ 2534360 w 6884912"/>
              <a:gd name="connsiteY49" fmla="*/ 480064 h 1161397"/>
              <a:gd name="connsiteX50" fmla="*/ 2536691 w 6884912"/>
              <a:gd name="connsiteY50" fmla="*/ 467018 h 1161397"/>
              <a:gd name="connsiteX51" fmla="*/ 2561265 w 6884912"/>
              <a:gd name="connsiteY51" fmla="*/ 450623 h 1161397"/>
              <a:gd name="connsiteX52" fmla="*/ 2594349 w 6884912"/>
              <a:gd name="connsiteY52" fmla="*/ 443884 h 1161397"/>
              <a:gd name="connsiteX53" fmla="*/ 2754324 w 6884912"/>
              <a:gd name="connsiteY53" fmla="*/ 424766 h 1161397"/>
              <a:gd name="connsiteX54" fmla="*/ 2848470 w 6884912"/>
              <a:gd name="connsiteY54" fmla="*/ 405966 h 1161397"/>
              <a:gd name="connsiteX55" fmla="*/ 2881772 w 6884912"/>
              <a:gd name="connsiteY55" fmla="*/ 387260 h 1161397"/>
              <a:gd name="connsiteX56" fmla="*/ 2929932 w 6884912"/>
              <a:gd name="connsiteY56" fmla="*/ 368912 h 1161397"/>
              <a:gd name="connsiteX57" fmla="*/ 3013020 w 6884912"/>
              <a:gd name="connsiteY57" fmla="*/ 327578 h 1161397"/>
              <a:gd name="connsiteX58" fmla="*/ 3222191 w 6884912"/>
              <a:gd name="connsiteY58" fmla="*/ 307887 h 1161397"/>
              <a:gd name="connsiteX59" fmla="*/ 3227953 w 6884912"/>
              <a:gd name="connsiteY59" fmla="*/ 297650 h 1161397"/>
              <a:gd name="connsiteX60" fmla="*/ 3287859 w 6884912"/>
              <a:gd name="connsiteY60" fmla="*/ 287558 h 1161397"/>
              <a:gd name="connsiteX61" fmla="*/ 3510042 w 6884912"/>
              <a:gd name="connsiteY61" fmla="*/ 311820 h 1161397"/>
              <a:gd name="connsiteX62" fmla="*/ 3626773 w 6884912"/>
              <a:gd name="connsiteY62" fmla="*/ 290452 h 1161397"/>
              <a:gd name="connsiteX63" fmla="*/ 3666217 w 6884912"/>
              <a:gd name="connsiteY63" fmla="*/ 273255 h 1161397"/>
              <a:gd name="connsiteX64" fmla="*/ 3732427 w 6884912"/>
              <a:gd name="connsiteY64" fmla="*/ 245039 h 1161397"/>
              <a:gd name="connsiteX65" fmla="*/ 3777022 w 6884912"/>
              <a:gd name="connsiteY65" fmla="*/ 200276 h 1161397"/>
              <a:gd name="connsiteX66" fmla="*/ 3791246 w 6884912"/>
              <a:gd name="connsiteY66" fmla="*/ 189996 h 1161397"/>
              <a:gd name="connsiteX67" fmla="*/ 3819864 w 6884912"/>
              <a:gd name="connsiteY67" fmla="*/ 194605 h 1161397"/>
              <a:gd name="connsiteX68" fmla="*/ 3830398 w 6884912"/>
              <a:gd name="connsiteY68" fmla="*/ 188383 h 1161397"/>
              <a:gd name="connsiteX69" fmla="*/ 3834360 w 6884912"/>
              <a:gd name="connsiteY69" fmla="*/ 188992 h 1161397"/>
              <a:gd name="connsiteX70" fmla="*/ 3843715 w 6884912"/>
              <a:gd name="connsiteY70" fmla="*/ 188752 h 1161397"/>
              <a:gd name="connsiteX71" fmla="*/ 3842609 w 6884912"/>
              <a:gd name="connsiteY71" fmla="*/ 197386 h 1161397"/>
              <a:gd name="connsiteX72" fmla="*/ 3853961 w 6884912"/>
              <a:gd name="connsiteY72" fmla="*/ 213380 h 1161397"/>
              <a:gd name="connsiteX73" fmla="*/ 3907640 w 6884912"/>
              <a:gd name="connsiteY73" fmla="*/ 207568 h 1161397"/>
              <a:gd name="connsiteX74" fmla="*/ 3910449 w 6884912"/>
              <a:gd name="connsiteY74" fmla="*/ 197808 h 1161397"/>
              <a:gd name="connsiteX75" fmla="*/ 3917197 w 6884912"/>
              <a:gd name="connsiteY75" fmla="*/ 196121 h 1161397"/>
              <a:gd name="connsiteX76" fmla="*/ 3922400 w 6884912"/>
              <a:gd name="connsiteY76" fmla="*/ 205056 h 1161397"/>
              <a:gd name="connsiteX77" fmla="*/ 4013061 w 6884912"/>
              <a:gd name="connsiteY77" fmla="*/ 224874 h 1161397"/>
              <a:gd name="connsiteX78" fmla="*/ 4134285 w 6884912"/>
              <a:gd name="connsiteY78" fmla="*/ 235592 h 1161397"/>
              <a:gd name="connsiteX79" fmla="*/ 4220717 w 6884912"/>
              <a:gd name="connsiteY79" fmla="*/ 192946 h 1161397"/>
              <a:gd name="connsiteX80" fmla="*/ 4228802 w 6884912"/>
              <a:gd name="connsiteY80" fmla="*/ 201468 h 1161397"/>
              <a:gd name="connsiteX81" fmla="*/ 4289361 w 6884912"/>
              <a:gd name="connsiteY81" fmla="*/ 196642 h 1161397"/>
              <a:gd name="connsiteX82" fmla="*/ 4498913 w 6884912"/>
              <a:gd name="connsiteY82" fmla="*/ 118915 h 1161397"/>
              <a:gd name="connsiteX83" fmla="*/ 4617330 w 6884912"/>
              <a:gd name="connsiteY83" fmla="*/ 111163 h 1161397"/>
              <a:gd name="connsiteX84" fmla="*/ 4659778 w 6884912"/>
              <a:gd name="connsiteY84" fmla="*/ 118219 h 1161397"/>
              <a:gd name="connsiteX85" fmla="*/ 4730870 w 6884912"/>
              <a:gd name="connsiteY85" fmla="*/ 129432 h 1161397"/>
              <a:gd name="connsiteX86" fmla="*/ 4785037 w 6884912"/>
              <a:gd name="connsiteY86" fmla="*/ 161964 h 1161397"/>
              <a:gd name="connsiteX87" fmla="*/ 4844073 w 6884912"/>
              <a:gd name="connsiteY87" fmla="*/ 161768 h 1161397"/>
              <a:gd name="connsiteX88" fmla="*/ 4856454 w 6884912"/>
              <a:gd name="connsiteY88" fmla="*/ 130488 h 1161397"/>
              <a:gd name="connsiteX89" fmla="*/ 4920038 w 6884912"/>
              <a:gd name="connsiteY89" fmla="*/ 140418 h 1161397"/>
              <a:gd name="connsiteX90" fmla="*/ 5016639 w 6884912"/>
              <a:gd name="connsiteY90" fmla="*/ 158905 h 1161397"/>
              <a:gd name="connsiteX91" fmla="*/ 5072009 w 6884912"/>
              <a:gd name="connsiteY91" fmla="*/ 161502 h 1161397"/>
              <a:gd name="connsiteX92" fmla="*/ 5223626 w 6884912"/>
              <a:gd name="connsiteY92" fmla="*/ 177356 h 1161397"/>
              <a:gd name="connsiteX93" fmla="*/ 5375773 w 6884912"/>
              <a:gd name="connsiteY93" fmla="*/ 199913 h 1161397"/>
              <a:gd name="connsiteX94" fmla="*/ 5467502 w 6884912"/>
              <a:gd name="connsiteY94" fmla="*/ 250963 h 1161397"/>
              <a:gd name="connsiteX95" fmla="*/ 5592395 w 6884912"/>
              <a:gd name="connsiteY95" fmla="*/ 265434 h 1161397"/>
              <a:gd name="connsiteX96" fmla="*/ 5613532 w 6884912"/>
              <a:gd name="connsiteY96" fmla="*/ 273379 h 1161397"/>
              <a:gd name="connsiteX97" fmla="*/ 5642173 w 6884912"/>
              <a:gd name="connsiteY97" fmla="*/ 266904 h 1161397"/>
              <a:gd name="connsiteX98" fmla="*/ 5756910 w 6884912"/>
              <a:gd name="connsiteY98" fmla="*/ 239211 h 1161397"/>
              <a:gd name="connsiteX99" fmla="*/ 5846667 w 6884912"/>
              <a:gd name="connsiteY99" fmla="*/ 201786 h 1161397"/>
              <a:gd name="connsiteX100" fmla="*/ 5960732 w 6884912"/>
              <a:gd name="connsiteY100" fmla="*/ 220708 h 1161397"/>
              <a:gd name="connsiteX101" fmla="*/ 6029542 w 6884912"/>
              <a:gd name="connsiteY101" fmla="*/ 210339 h 1161397"/>
              <a:gd name="connsiteX102" fmla="*/ 6141123 w 6884912"/>
              <a:gd name="connsiteY102" fmla="*/ 159923 h 1161397"/>
              <a:gd name="connsiteX103" fmla="*/ 6290640 w 6884912"/>
              <a:gd name="connsiteY103" fmla="*/ 167441 h 1161397"/>
              <a:gd name="connsiteX104" fmla="*/ 6322806 w 6884912"/>
              <a:gd name="connsiteY104" fmla="*/ 213293 h 1161397"/>
              <a:gd name="connsiteX105" fmla="*/ 6364914 w 6884912"/>
              <a:gd name="connsiteY105" fmla="*/ 240140 h 1161397"/>
              <a:gd name="connsiteX106" fmla="*/ 6380420 w 6884912"/>
              <a:gd name="connsiteY106" fmla="*/ 173195 h 1161397"/>
              <a:gd name="connsiteX107" fmla="*/ 6507891 w 6884912"/>
              <a:gd name="connsiteY107" fmla="*/ 118474 h 1161397"/>
              <a:gd name="connsiteX108" fmla="*/ 6571807 w 6884912"/>
              <a:gd name="connsiteY108" fmla="*/ 98636 h 1161397"/>
              <a:gd name="connsiteX109" fmla="*/ 6671880 w 6884912"/>
              <a:gd name="connsiteY109" fmla="*/ 82931 h 1161397"/>
              <a:gd name="connsiteX110" fmla="*/ 6702266 w 6884912"/>
              <a:gd name="connsiteY110" fmla="*/ 75470 h 1161397"/>
              <a:gd name="connsiteX111" fmla="*/ 6845802 w 6884912"/>
              <a:gd name="connsiteY111" fmla="*/ 24496 h 1161397"/>
              <a:gd name="connsiteX112" fmla="*/ 6884912 w 6884912"/>
              <a:gd name="connsiteY112"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376455 w 6884912"/>
              <a:gd name="connsiteY7" fmla="*/ 1137381 h 1161397"/>
              <a:gd name="connsiteX8" fmla="*/ 478946 w 6884912"/>
              <a:gd name="connsiteY8" fmla="*/ 1106011 h 1161397"/>
              <a:gd name="connsiteX9" fmla="*/ 512111 w 6884912"/>
              <a:gd name="connsiteY9" fmla="*/ 1085599 h 1161397"/>
              <a:gd name="connsiteX10" fmla="*/ 567875 w 6884912"/>
              <a:gd name="connsiteY10" fmla="*/ 1051976 h 1161397"/>
              <a:gd name="connsiteX11" fmla="*/ 601644 w 6884912"/>
              <a:gd name="connsiteY11" fmla="*/ 1003997 h 1161397"/>
              <a:gd name="connsiteX12" fmla="*/ 651408 w 6884912"/>
              <a:gd name="connsiteY12" fmla="*/ 984938 h 1161397"/>
              <a:gd name="connsiteX13" fmla="*/ 673197 w 6884912"/>
              <a:gd name="connsiteY13" fmla="*/ 1010060 h 1161397"/>
              <a:gd name="connsiteX14" fmla="*/ 723108 w 6884912"/>
              <a:gd name="connsiteY14" fmla="*/ 980081 h 1161397"/>
              <a:gd name="connsiteX15" fmla="*/ 797699 w 6884912"/>
              <a:gd name="connsiteY15" fmla="*/ 931362 h 1161397"/>
              <a:gd name="connsiteX16" fmla="*/ 843359 w 6884912"/>
              <a:gd name="connsiteY16" fmla="*/ 910894 h 1161397"/>
              <a:gd name="connsiteX17" fmla="*/ 965215 w 6884912"/>
              <a:gd name="connsiteY17" fmla="*/ 846701 h 1161397"/>
              <a:gd name="connsiteX18" fmla="*/ 1085080 w 6884912"/>
              <a:gd name="connsiteY18" fmla="*/ 776086 h 1161397"/>
              <a:gd name="connsiteX19" fmla="*/ 1131224 w 6884912"/>
              <a:gd name="connsiteY19" fmla="*/ 706160 h 1161397"/>
              <a:gd name="connsiteX20" fmla="*/ 1138051 w 6884912"/>
              <a:gd name="connsiteY20" fmla="*/ 702034 h 1161397"/>
              <a:gd name="connsiteX21" fmla="*/ 1158800 w 6884912"/>
              <a:gd name="connsiteY21" fmla="*/ 700004 h 1161397"/>
              <a:gd name="connsiteX22" fmla="*/ 1166947 w 6884912"/>
              <a:gd name="connsiteY22" fmla="*/ 700762 h 1161397"/>
              <a:gd name="connsiteX23" fmla="*/ 1178135 w 6884912"/>
              <a:gd name="connsiteY23" fmla="*/ 698631 h 1161397"/>
              <a:gd name="connsiteX24" fmla="*/ 1178301 w 6884912"/>
              <a:gd name="connsiteY24" fmla="*/ 698094 h 1161397"/>
              <a:gd name="connsiteX25" fmla="*/ 1188995 w 6884912"/>
              <a:gd name="connsiteY25" fmla="*/ 697048 h 1161397"/>
              <a:gd name="connsiteX26" fmla="*/ 1242716 w 6884912"/>
              <a:gd name="connsiteY26" fmla="*/ 698052 h 1161397"/>
              <a:gd name="connsiteX27" fmla="*/ 1299977 w 6884912"/>
              <a:gd name="connsiteY27" fmla="*/ 639196 h 1161397"/>
              <a:gd name="connsiteX28" fmla="*/ 1326190 w 6884912"/>
              <a:gd name="connsiteY28" fmla="*/ 625955 h 1161397"/>
              <a:gd name="connsiteX29" fmla="*/ 1339600 w 6884912"/>
              <a:gd name="connsiteY29" fmla="*/ 616295 h 1161397"/>
              <a:gd name="connsiteX30" fmla="*/ 1340054 w 6884912"/>
              <a:gd name="connsiteY30" fmla="*/ 614022 h 1161397"/>
              <a:gd name="connsiteX31" fmla="*/ 1391606 w 6884912"/>
              <a:gd name="connsiteY31" fmla="*/ 615229 h 1161397"/>
              <a:gd name="connsiteX32" fmla="*/ 1397565 w 6884912"/>
              <a:gd name="connsiteY32" fmla="*/ 611490 h 1161397"/>
              <a:gd name="connsiteX33" fmla="*/ 1432302 w 6884912"/>
              <a:gd name="connsiteY33" fmla="*/ 617267 h 1161397"/>
              <a:gd name="connsiteX34" fmla="*/ 1449644 w 6884912"/>
              <a:gd name="connsiteY34" fmla="*/ 617591 h 1161397"/>
              <a:gd name="connsiteX35" fmla="*/ 1455793 w 6884912"/>
              <a:gd name="connsiteY35" fmla="*/ 623174 h 1161397"/>
              <a:gd name="connsiteX36" fmla="*/ 1480758 w 6884912"/>
              <a:gd name="connsiteY36" fmla="*/ 620863 h 1161397"/>
              <a:gd name="connsiteX37" fmla="*/ 1483154 w 6884912"/>
              <a:gd name="connsiteY37" fmla="*/ 618527 h 1161397"/>
              <a:gd name="connsiteX38" fmla="*/ 1505495 w 6884912"/>
              <a:gd name="connsiteY38" fmla="*/ 624325 h 1161397"/>
              <a:gd name="connsiteX39" fmla="*/ 1526340 w 6884912"/>
              <a:gd name="connsiteY39" fmla="*/ 638496 h 1161397"/>
              <a:gd name="connsiteX40" fmla="*/ 1731986 w 6884912"/>
              <a:gd name="connsiteY40" fmla="*/ 589682 h 1161397"/>
              <a:gd name="connsiteX41" fmla="*/ 1927935 w 6884912"/>
              <a:gd name="connsiteY41" fmla="*/ 628540 h 1161397"/>
              <a:gd name="connsiteX42" fmla="*/ 2039075 w 6884912"/>
              <a:gd name="connsiteY42" fmla="*/ 599964 h 1161397"/>
              <a:gd name="connsiteX43" fmla="*/ 2066980 w 6884912"/>
              <a:gd name="connsiteY43" fmla="*/ 550413 h 1161397"/>
              <a:gd name="connsiteX44" fmla="*/ 2352236 w 6884912"/>
              <a:gd name="connsiteY44" fmla="*/ 519602 h 1161397"/>
              <a:gd name="connsiteX45" fmla="*/ 2420791 w 6884912"/>
              <a:gd name="connsiteY45" fmla="*/ 492826 h 1161397"/>
              <a:gd name="connsiteX46" fmla="*/ 2489932 w 6884912"/>
              <a:gd name="connsiteY46" fmla="*/ 507864 h 1161397"/>
              <a:gd name="connsiteX47" fmla="*/ 2512917 w 6884912"/>
              <a:gd name="connsiteY47" fmla="*/ 489127 h 1161397"/>
              <a:gd name="connsiteX48" fmla="*/ 2516783 w 6884912"/>
              <a:gd name="connsiteY48" fmla="*/ 485473 h 1161397"/>
              <a:gd name="connsiteX49" fmla="*/ 2534360 w 6884912"/>
              <a:gd name="connsiteY49" fmla="*/ 480064 h 1161397"/>
              <a:gd name="connsiteX50" fmla="*/ 2536691 w 6884912"/>
              <a:gd name="connsiteY50" fmla="*/ 467018 h 1161397"/>
              <a:gd name="connsiteX51" fmla="*/ 2561265 w 6884912"/>
              <a:gd name="connsiteY51" fmla="*/ 450623 h 1161397"/>
              <a:gd name="connsiteX52" fmla="*/ 2594349 w 6884912"/>
              <a:gd name="connsiteY52" fmla="*/ 443884 h 1161397"/>
              <a:gd name="connsiteX53" fmla="*/ 2754324 w 6884912"/>
              <a:gd name="connsiteY53" fmla="*/ 424766 h 1161397"/>
              <a:gd name="connsiteX54" fmla="*/ 2848470 w 6884912"/>
              <a:gd name="connsiteY54" fmla="*/ 405966 h 1161397"/>
              <a:gd name="connsiteX55" fmla="*/ 2881772 w 6884912"/>
              <a:gd name="connsiteY55" fmla="*/ 387260 h 1161397"/>
              <a:gd name="connsiteX56" fmla="*/ 2929932 w 6884912"/>
              <a:gd name="connsiteY56" fmla="*/ 368912 h 1161397"/>
              <a:gd name="connsiteX57" fmla="*/ 3013020 w 6884912"/>
              <a:gd name="connsiteY57" fmla="*/ 327578 h 1161397"/>
              <a:gd name="connsiteX58" fmla="*/ 3222191 w 6884912"/>
              <a:gd name="connsiteY58" fmla="*/ 307887 h 1161397"/>
              <a:gd name="connsiteX59" fmla="*/ 3227953 w 6884912"/>
              <a:gd name="connsiteY59" fmla="*/ 297650 h 1161397"/>
              <a:gd name="connsiteX60" fmla="*/ 3287859 w 6884912"/>
              <a:gd name="connsiteY60" fmla="*/ 287558 h 1161397"/>
              <a:gd name="connsiteX61" fmla="*/ 3510042 w 6884912"/>
              <a:gd name="connsiteY61" fmla="*/ 311820 h 1161397"/>
              <a:gd name="connsiteX62" fmla="*/ 3626773 w 6884912"/>
              <a:gd name="connsiteY62" fmla="*/ 290452 h 1161397"/>
              <a:gd name="connsiteX63" fmla="*/ 3666217 w 6884912"/>
              <a:gd name="connsiteY63" fmla="*/ 273255 h 1161397"/>
              <a:gd name="connsiteX64" fmla="*/ 3732427 w 6884912"/>
              <a:gd name="connsiteY64" fmla="*/ 245039 h 1161397"/>
              <a:gd name="connsiteX65" fmla="*/ 3777022 w 6884912"/>
              <a:gd name="connsiteY65" fmla="*/ 200276 h 1161397"/>
              <a:gd name="connsiteX66" fmla="*/ 3791246 w 6884912"/>
              <a:gd name="connsiteY66" fmla="*/ 189996 h 1161397"/>
              <a:gd name="connsiteX67" fmla="*/ 3819864 w 6884912"/>
              <a:gd name="connsiteY67" fmla="*/ 194605 h 1161397"/>
              <a:gd name="connsiteX68" fmla="*/ 3830398 w 6884912"/>
              <a:gd name="connsiteY68" fmla="*/ 188383 h 1161397"/>
              <a:gd name="connsiteX69" fmla="*/ 3834360 w 6884912"/>
              <a:gd name="connsiteY69" fmla="*/ 188992 h 1161397"/>
              <a:gd name="connsiteX70" fmla="*/ 3843715 w 6884912"/>
              <a:gd name="connsiteY70" fmla="*/ 188752 h 1161397"/>
              <a:gd name="connsiteX71" fmla="*/ 3842609 w 6884912"/>
              <a:gd name="connsiteY71" fmla="*/ 197386 h 1161397"/>
              <a:gd name="connsiteX72" fmla="*/ 3853961 w 6884912"/>
              <a:gd name="connsiteY72" fmla="*/ 213380 h 1161397"/>
              <a:gd name="connsiteX73" fmla="*/ 3907640 w 6884912"/>
              <a:gd name="connsiteY73" fmla="*/ 207568 h 1161397"/>
              <a:gd name="connsiteX74" fmla="*/ 3910449 w 6884912"/>
              <a:gd name="connsiteY74" fmla="*/ 197808 h 1161397"/>
              <a:gd name="connsiteX75" fmla="*/ 3917197 w 6884912"/>
              <a:gd name="connsiteY75" fmla="*/ 196121 h 1161397"/>
              <a:gd name="connsiteX76" fmla="*/ 3922400 w 6884912"/>
              <a:gd name="connsiteY76" fmla="*/ 205056 h 1161397"/>
              <a:gd name="connsiteX77" fmla="*/ 4013061 w 6884912"/>
              <a:gd name="connsiteY77" fmla="*/ 224874 h 1161397"/>
              <a:gd name="connsiteX78" fmla="*/ 4220717 w 6884912"/>
              <a:gd name="connsiteY78" fmla="*/ 192946 h 1161397"/>
              <a:gd name="connsiteX79" fmla="*/ 4228802 w 6884912"/>
              <a:gd name="connsiteY79" fmla="*/ 201468 h 1161397"/>
              <a:gd name="connsiteX80" fmla="*/ 4289361 w 6884912"/>
              <a:gd name="connsiteY80" fmla="*/ 196642 h 1161397"/>
              <a:gd name="connsiteX81" fmla="*/ 4498913 w 6884912"/>
              <a:gd name="connsiteY81" fmla="*/ 118915 h 1161397"/>
              <a:gd name="connsiteX82" fmla="*/ 4617330 w 6884912"/>
              <a:gd name="connsiteY82" fmla="*/ 111163 h 1161397"/>
              <a:gd name="connsiteX83" fmla="*/ 4659778 w 6884912"/>
              <a:gd name="connsiteY83" fmla="*/ 118219 h 1161397"/>
              <a:gd name="connsiteX84" fmla="*/ 4730870 w 6884912"/>
              <a:gd name="connsiteY84" fmla="*/ 129432 h 1161397"/>
              <a:gd name="connsiteX85" fmla="*/ 4785037 w 6884912"/>
              <a:gd name="connsiteY85" fmla="*/ 161964 h 1161397"/>
              <a:gd name="connsiteX86" fmla="*/ 4844073 w 6884912"/>
              <a:gd name="connsiteY86" fmla="*/ 161768 h 1161397"/>
              <a:gd name="connsiteX87" fmla="*/ 4856454 w 6884912"/>
              <a:gd name="connsiteY87" fmla="*/ 130488 h 1161397"/>
              <a:gd name="connsiteX88" fmla="*/ 4920038 w 6884912"/>
              <a:gd name="connsiteY88" fmla="*/ 140418 h 1161397"/>
              <a:gd name="connsiteX89" fmla="*/ 5016639 w 6884912"/>
              <a:gd name="connsiteY89" fmla="*/ 158905 h 1161397"/>
              <a:gd name="connsiteX90" fmla="*/ 5072009 w 6884912"/>
              <a:gd name="connsiteY90" fmla="*/ 161502 h 1161397"/>
              <a:gd name="connsiteX91" fmla="*/ 5223626 w 6884912"/>
              <a:gd name="connsiteY91" fmla="*/ 177356 h 1161397"/>
              <a:gd name="connsiteX92" fmla="*/ 5375773 w 6884912"/>
              <a:gd name="connsiteY92" fmla="*/ 199913 h 1161397"/>
              <a:gd name="connsiteX93" fmla="*/ 5467502 w 6884912"/>
              <a:gd name="connsiteY93" fmla="*/ 250963 h 1161397"/>
              <a:gd name="connsiteX94" fmla="*/ 5592395 w 6884912"/>
              <a:gd name="connsiteY94" fmla="*/ 265434 h 1161397"/>
              <a:gd name="connsiteX95" fmla="*/ 5613532 w 6884912"/>
              <a:gd name="connsiteY95" fmla="*/ 273379 h 1161397"/>
              <a:gd name="connsiteX96" fmla="*/ 5642173 w 6884912"/>
              <a:gd name="connsiteY96" fmla="*/ 266904 h 1161397"/>
              <a:gd name="connsiteX97" fmla="*/ 5756910 w 6884912"/>
              <a:gd name="connsiteY97" fmla="*/ 239211 h 1161397"/>
              <a:gd name="connsiteX98" fmla="*/ 5846667 w 6884912"/>
              <a:gd name="connsiteY98" fmla="*/ 201786 h 1161397"/>
              <a:gd name="connsiteX99" fmla="*/ 5960732 w 6884912"/>
              <a:gd name="connsiteY99" fmla="*/ 220708 h 1161397"/>
              <a:gd name="connsiteX100" fmla="*/ 6029542 w 6884912"/>
              <a:gd name="connsiteY100" fmla="*/ 210339 h 1161397"/>
              <a:gd name="connsiteX101" fmla="*/ 6141123 w 6884912"/>
              <a:gd name="connsiteY101" fmla="*/ 159923 h 1161397"/>
              <a:gd name="connsiteX102" fmla="*/ 6290640 w 6884912"/>
              <a:gd name="connsiteY102" fmla="*/ 167441 h 1161397"/>
              <a:gd name="connsiteX103" fmla="*/ 6322806 w 6884912"/>
              <a:gd name="connsiteY103" fmla="*/ 213293 h 1161397"/>
              <a:gd name="connsiteX104" fmla="*/ 6364914 w 6884912"/>
              <a:gd name="connsiteY104" fmla="*/ 240140 h 1161397"/>
              <a:gd name="connsiteX105" fmla="*/ 6380420 w 6884912"/>
              <a:gd name="connsiteY105" fmla="*/ 173195 h 1161397"/>
              <a:gd name="connsiteX106" fmla="*/ 6507891 w 6884912"/>
              <a:gd name="connsiteY106" fmla="*/ 118474 h 1161397"/>
              <a:gd name="connsiteX107" fmla="*/ 6571807 w 6884912"/>
              <a:gd name="connsiteY107" fmla="*/ 98636 h 1161397"/>
              <a:gd name="connsiteX108" fmla="*/ 6671880 w 6884912"/>
              <a:gd name="connsiteY108" fmla="*/ 82931 h 1161397"/>
              <a:gd name="connsiteX109" fmla="*/ 6702266 w 6884912"/>
              <a:gd name="connsiteY109" fmla="*/ 75470 h 1161397"/>
              <a:gd name="connsiteX110" fmla="*/ 6845802 w 6884912"/>
              <a:gd name="connsiteY110" fmla="*/ 24496 h 1161397"/>
              <a:gd name="connsiteX111" fmla="*/ 6884912 w 6884912"/>
              <a:gd name="connsiteY111"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376455 w 6884912"/>
              <a:gd name="connsiteY7" fmla="*/ 1137381 h 1161397"/>
              <a:gd name="connsiteX8" fmla="*/ 478946 w 6884912"/>
              <a:gd name="connsiteY8" fmla="*/ 1106011 h 1161397"/>
              <a:gd name="connsiteX9" fmla="*/ 512111 w 6884912"/>
              <a:gd name="connsiteY9" fmla="*/ 1085599 h 1161397"/>
              <a:gd name="connsiteX10" fmla="*/ 567875 w 6884912"/>
              <a:gd name="connsiteY10" fmla="*/ 1051976 h 1161397"/>
              <a:gd name="connsiteX11" fmla="*/ 601644 w 6884912"/>
              <a:gd name="connsiteY11" fmla="*/ 1003997 h 1161397"/>
              <a:gd name="connsiteX12" fmla="*/ 651408 w 6884912"/>
              <a:gd name="connsiteY12" fmla="*/ 984938 h 1161397"/>
              <a:gd name="connsiteX13" fmla="*/ 673197 w 6884912"/>
              <a:gd name="connsiteY13" fmla="*/ 1010060 h 1161397"/>
              <a:gd name="connsiteX14" fmla="*/ 723108 w 6884912"/>
              <a:gd name="connsiteY14" fmla="*/ 980081 h 1161397"/>
              <a:gd name="connsiteX15" fmla="*/ 797699 w 6884912"/>
              <a:gd name="connsiteY15" fmla="*/ 931362 h 1161397"/>
              <a:gd name="connsiteX16" fmla="*/ 843359 w 6884912"/>
              <a:gd name="connsiteY16" fmla="*/ 910894 h 1161397"/>
              <a:gd name="connsiteX17" fmla="*/ 965215 w 6884912"/>
              <a:gd name="connsiteY17" fmla="*/ 846701 h 1161397"/>
              <a:gd name="connsiteX18" fmla="*/ 1085080 w 6884912"/>
              <a:gd name="connsiteY18" fmla="*/ 776086 h 1161397"/>
              <a:gd name="connsiteX19" fmla="*/ 1131224 w 6884912"/>
              <a:gd name="connsiteY19" fmla="*/ 706160 h 1161397"/>
              <a:gd name="connsiteX20" fmla="*/ 1138051 w 6884912"/>
              <a:gd name="connsiteY20" fmla="*/ 702034 h 1161397"/>
              <a:gd name="connsiteX21" fmla="*/ 1158800 w 6884912"/>
              <a:gd name="connsiteY21" fmla="*/ 700004 h 1161397"/>
              <a:gd name="connsiteX22" fmla="*/ 1166947 w 6884912"/>
              <a:gd name="connsiteY22" fmla="*/ 700762 h 1161397"/>
              <a:gd name="connsiteX23" fmla="*/ 1178135 w 6884912"/>
              <a:gd name="connsiteY23" fmla="*/ 698631 h 1161397"/>
              <a:gd name="connsiteX24" fmla="*/ 1178301 w 6884912"/>
              <a:gd name="connsiteY24" fmla="*/ 698094 h 1161397"/>
              <a:gd name="connsiteX25" fmla="*/ 1188995 w 6884912"/>
              <a:gd name="connsiteY25" fmla="*/ 697048 h 1161397"/>
              <a:gd name="connsiteX26" fmla="*/ 1242716 w 6884912"/>
              <a:gd name="connsiteY26" fmla="*/ 698052 h 1161397"/>
              <a:gd name="connsiteX27" fmla="*/ 1299977 w 6884912"/>
              <a:gd name="connsiteY27" fmla="*/ 639196 h 1161397"/>
              <a:gd name="connsiteX28" fmla="*/ 1326190 w 6884912"/>
              <a:gd name="connsiteY28" fmla="*/ 625955 h 1161397"/>
              <a:gd name="connsiteX29" fmla="*/ 1339600 w 6884912"/>
              <a:gd name="connsiteY29" fmla="*/ 616295 h 1161397"/>
              <a:gd name="connsiteX30" fmla="*/ 1340054 w 6884912"/>
              <a:gd name="connsiteY30" fmla="*/ 614022 h 1161397"/>
              <a:gd name="connsiteX31" fmla="*/ 1391606 w 6884912"/>
              <a:gd name="connsiteY31" fmla="*/ 615229 h 1161397"/>
              <a:gd name="connsiteX32" fmla="*/ 1397565 w 6884912"/>
              <a:gd name="connsiteY32" fmla="*/ 611490 h 1161397"/>
              <a:gd name="connsiteX33" fmla="*/ 1432302 w 6884912"/>
              <a:gd name="connsiteY33" fmla="*/ 617267 h 1161397"/>
              <a:gd name="connsiteX34" fmla="*/ 1449644 w 6884912"/>
              <a:gd name="connsiteY34" fmla="*/ 617591 h 1161397"/>
              <a:gd name="connsiteX35" fmla="*/ 1455793 w 6884912"/>
              <a:gd name="connsiteY35" fmla="*/ 623174 h 1161397"/>
              <a:gd name="connsiteX36" fmla="*/ 1480758 w 6884912"/>
              <a:gd name="connsiteY36" fmla="*/ 620863 h 1161397"/>
              <a:gd name="connsiteX37" fmla="*/ 1483154 w 6884912"/>
              <a:gd name="connsiteY37" fmla="*/ 618527 h 1161397"/>
              <a:gd name="connsiteX38" fmla="*/ 1505495 w 6884912"/>
              <a:gd name="connsiteY38" fmla="*/ 624325 h 1161397"/>
              <a:gd name="connsiteX39" fmla="*/ 1526340 w 6884912"/>
              <a:gd name="connsiteY39" fmla="*/ 638496 h 1161397"/>
              <a:gd name="connsiteX40" fmla="*/ 1731986 w 6884912"/>
              <a:gd name="connsiteY40" fmla="*/ 589682 h 1161397"/>
              <a:gd name="connsiteX41" fmla="*/ 1927935 w 6884912"/>
              <a:gd name="connsiteY41" fmla="*/ 628540 h 1161397"/>
              <a:gd name="connsiteX42" fmla="*/ 2039075 w 6884912"/>
              <a:gd name="connsiteY42" fmla="*/ 599964 h 1161397"/>
              <a:gd name="connsiteX43" fmla="*/ 2066980 w 6884912"/>
              <a:gd name="connsiteY43" fmla="*/ 550413 h 1161397"/>
              <a:gd name="connsiteX44" fmla="*/ 2352236 w 6884912"/>
              <a:gd name="connsiteY44" fmla="*/ 519602 h 1161397"/>
              <a:gd name="connsiteX45" fmla="*/ 2420791 w 6884912"/>
              <a:gd name="connsiteY45" fmla="*/ 492826 h 1161397"/>
              <a:gd name="connsiteX46" fmla="*/ 2489932 w 6884912"/>
              <a:gd name="connsiteY46" fmla="*/ 507864 h 1161397"/>
              <a:gd name="connsiteX47" fmla="*/ 2512917 w 6884912"/>
              <a:gd name="connsiteY47" fmla="*/ 489127 h 1161397"/>
              <a:gd name="connsiteX48" fmla="*/ 2516783 w 6884912"/>
              <a:gd name="connsiteY48" fmla="*/ 485473 h 1161397"/>
              <a:gd name="connsiteX49" fmla="*/ 2534360 w 6884912"/>
              <a:gd name="connsiteY49" fmla="*/ 480064 h 1161397"/>
              <a:gd name="connsiteX50" fmla="*/ 2536691 w 6884912"/>
              <a:gd name="connsiteY50" fmla="*/ 467018 h 1161397"/>
              <a:gd name="connsiteX51" fmla="*/ 2561265 w 6884912"/>
              <a:gd name="connsiteY51" fmla="*/ 450623 h 1161397"/>
              <a:gd name="connsiteX52" fmla="*/ 2594349 w 6884912"/>
              <a:gd name="connsiteY52" fmla="*/ 443884 h 1161397"/>
              <a:gd name="connsiteX53" fmla="*/ 2754324 w 6884912"/>
              <a:gd name="connsiteY53" fmla="*/ 424766 h 1161397"/>
              <a:gd name="connsiteX54" fmla="*/ 2848470 w 6884912"/>
              <a:gd name="connsiteY54" fmla="*/ 405966 h 1161397"/>
              <a:gd name="connsiteX55" fmla="*/ 2881772 w 6884912"/>
              <a:gd name="connsiteY55" fmla="*/ 387260 h 1161397"/>
              <a:gd name="connsiteX56" fmla="*/ 2929932 w 6884912"/>
              <a:gd name="connsiteY56" fmla="*/ 368912 h 1161397"/>
              <a:gd name="connsiteX57" fmla="*/ 3013020 w 6884912"/>
              <a:gd name="connsiteY57" fmla="*/ 327578 h 1161397"/>
              <a:gd name="connsiteX58" fmla="*/ 3222191 w 6884912"/>
              <a:gd name="connsiteY58" fmla="*/ 307887 h 1161397"/>
              <a:gd name="connsiteX59" fmla="*/ 3227953 w 6884912"/>
              <a:gd name="connsiteY59" fmla="*/ 297650 h 1161397"/>
              <a:gd name="connsiteX60" fmla="*/ 3287859 w 6884912"/>
              <a:gd name="connsiteY60" fmla="*/ 287558 h 1161397"/>
              <a:gd name="connsiteX61" fmla="*/ 3510042 w 6884912"/>
              <a:gd name="connsiteY61" fmla="*/ 311820 h 1161397"/>
              <a:gd name="connsiteX62" fmla="*/ 3626773 w 6884912"/>
              <a:gd name="connsiteY62" fmla="*/ 290452 h 1161397"/>
              <a:gd name="connsiteX63" fmla="*/ 3666217 w 6884912"/>
              <a:gd name="connsiteY63" fmla="*/ 273255 h 1161397"/>
              <a:gd name="connsiteX64" fmla="*/ 3732427 w 6884912"/>
              <a:gd name="connsiteY64" fmla="*/ 245039 h 1161397"/>
              <a:gd name="connsiteX65" fmla="*/ 3777022 w 6884912"/>
              <a:gd name="connsiteY65" fmla="*/ 200276 h 1161397"/>
              <a:gd name="connsiteX66" fmla="*/ 3791246 w 6884912"/>
              <a:gd name="connsiteY66" fmla="*/ 189996 h 1161397"/>
              <a:gd name="connsiteX67" fmla="*/ 3819864 w 6884912"/>
              <a:gd name="connsiteY67" fmla="*/ 194605 h 1161397"/>
              <a:gd name="connsiteX68" fmla="*/ 3830398 w 6884912"/>
              <a:gd name="connsiteY68" fmla="*/ 188383 h 1161397"/>
              <a:gd name="connsiteX69" fmla="*/ 3834360 w 6884912"/>
              <a:gd name="connsiteY69" fmla="*/ 188992 h 1161397"/>
              <a:gd name="connsiteX70" fmla="*/ 3843715 w 6884912"/>
              <a:gd name="connsiteY70" fmla="*/ 188752 h 1161397"/>
              <a:gd name="connsiteX71" fmla="*/ 3842609 w 6884912"/>
              <a:gd name="connsiteY71" fmla="*/ 197386 h 1161397"/>
              <a:gd name="connsiteX72" fmla="*/ 3853961 w 6884912"/>
              <a:gd name="connsiteY72" fmla="*/ 213380 h 1161397"/>
              <a:gd name="connsiteX73" fmla="*/ 3907640 w 6884912"/>
              <a:gd name="connsiteY73" fmla="*/ 207568 h 1161397"/>
              <a:gd name="connsiteX74" fmla="*/ 3910449 w 6884912"/>
              <a:gd name="connsiteY74" fmla="*/ 197808 h 1161397"/>
              <a:gd name="connsiteX75" fmla="*/ 3917197 w 6884912"/>
              <a:gd name="connsiteY75" fmla="*/ 196121 h 1161397"/>
              <a:gd name="connsiteX76" fmla="*/ 3922400 w 6884912"/>
              <a:gd name="connsiteY76" fmla="*/ 205056 h 1161397"/>
              <a:gd name="connsiteX77" fmla="*/ 4013061 w 6884912"/>
              <a:gd name="connsiteY77" fmla="*/ 224874 h 1161397"/>
              <a:gd name="connsiteX78" fmla="*/ 4220717 w 6884912"/>
              <a:gd name="connsiteY78" fmla="*/ 192946 h 1161397"/>
              <a:gd name="connsiteX79" fmla="*/ 4228802 w 6884912"/>
              <a:gd name="connsiteY79" fmla="*/ 201468 h 1161397"/>
              <a:gd name="connsiteX80" fmla="*/ 4289361 w 6884912"/>
              <a:gd name="connsiteY80" fmla="*/ 196642 h 1161397"/>
              <a:gd name="connsiteX81" fmla="*/ 4498913 w 6884912"/>
              <a:gd name="connsiteY81" fmla="*/ 118915 h 1161397"/>
              <a:gd name="connsiteX82" fmla="*/ 4617330 w 6884912"/>
              <a:gd name="connsiteY82" fmla="*/ 111163 h 1161397"/>
              <a:gd name="connsiteX83" fmla="*/ 4659778 w 6884912"/>
              <a:gd name="connsiteY83" fmla="*/ 118219 h 1161397"/>
              <a:gd name="connsiteX84" fmla="*/ 4730870 w 6884912"/>
              <a:gd name="connsiteY84" fmla="*/ 129432 h 1161397"/>
              <a:gd name="connsiteX85" fmla="*/ 4785037 w 6884912"/>
              <a:gd name="connsiteY85" fmla="*/ 161964 h 1161397"/>
              <a:gd name="connsiteX86" fmla="*/ 4844073 w 6884912"/>
              <a:gd name="connsiteY86" fmla="*/ 161768 h 1161397"/>
              <a:gd name="connsiteX87" fmla="*/ 4856454 w 6884912"/>
              <a:gd name="connsiteY87" fmla="*/ 130488 h 1161397"/>
              <a:gd name="connsiteX88" fmla="*/ 4920038 w 6884912"/>
              <a:gd name="connsiteY88" fmla="*/ 140418 h 1161397"/>
              <a:gd name="connsiteX89" fmla="*/ 5016639 w 6884912"/>
              <a:gd name="connsiteY89" fmla="*/ 158905 h 1161397"/>
              <a:gd name="connsiteX90" fmla="*/ 5072009 w 6884912"/>
              <a:gd name="connsiteY90" fmla="*/ 161502 h 1161397"/>
              <a:gd name="connsiteX91" fmla="*/ 5223626 w 6884912"/>
              <a:gd name="connsiteY91" fmla="*/ 177356 h 1161397"/>
              <a:gd name="connsiteX92" fmla="*/ 5375773 w 6884912"/>
              <a:gd name="connsiteY92" fmla="*/ 199913 h 1161397"/>
              <a:gd name="connsiteX93" fmla="*/ 5467502 w 6884912"/>
              <a:gd name="connsiteY93" fmla="*/ 250963 h 1161397"/>
              <a:gd name="connsiteX94" fmla="*/ 5592395 w 6884912"/>
              <a:gd name="connsiteY94" fmla="*/ 265434 h 1161397"/>
              <a:gd name="connsiteX95" fmla="*/ 5613532 w 6884912"/>
              <a:gd name="connsiteY95" fmla="*/ 273379 h 1161397"/>
              <a:gd name="connsiteX96" fmla="*/ 5642173 w 6884912"/>
              <a:gd name="connsiteY96" fmla="*/ 266904 h 1161397"/>
              <a:gd name="connsiteX97" fmla="*/ 5756910 w 6884912"/>
              <a:gd name="connsiteY97" fmla="*/ 239211 h 1161397"/>
              <a:gd name="connsiteX98" fmla="*/ 5846667 w 6884912"/>
              <a:gd name="connsiteY98" fmla="*/ 201786 h 1161397"/>
              <a:gd name="connsiteX99" fmla="*/ 5960732 w 6884912"/>
              <a:gd name="connsiteY99" fmla="*/ 220708 h 1161397"/>
              <a:gd name="connsiteX100" fmla="*/ 6029542 w 6884912"/>
              <a:gd name="connsiteY100" fmla="*/ 210339 h 1161397"/>
              <a:gd name="connsiteX101" fmla="*/ 6141123 w 6884912"/>
              <a:gd name="connsiteY101" fmla="*/ 159923 h 1161397"/>
              <a:gd name="connsiteX102" fmla="*/ 6290640 w 6884912"/>
              <a:gd name="connsiteY102" fmla="*/ 167441 h 1161397"/>
              <a:gd name="connsiteX103" fmla="*/ 6322806 w 6884912"/>
              <a:gd name="connsiteY103" fmla="*/ 213293 h 1161397"/>
              <a:gd name="connsiteX104" fmla="*/ 6380420 w 6884912"/>
              <a:gd name="connsiteY104" fmla="*/ 173195 h 1161397"/>
              <a:gd name="connsiteX105" fmla="*/ 6507891 w 6884912"/>
              <a:gd name="connsiteY105" fmla="*/ 118474 h 1161397"/>
              <a:gd name="connsiteX106" fmla="*/ 6571807 w 6884912"/>
              <a:gd name="connsiteY106" fmla="*/ 98636 h 1161397"/>
              <a:gd name="connsiteX107" fmla="*/ 6671880 w 6884912"/>
              <a:gd name="connsiteY107" fmla="*/ 82931 h 1161397"/>
              <a:gd name="connsiteX108" fmla="*/ 6702266 w 6884912"/>
              <a:gd name="connsiteY108" fmla="*/ 75470 h 1161397"/>
              <a:gd name="connsiteX109" fmla="*/ 6845802 w 6884912"/>
              <a:gd name="connsiteY109" fmla="*/ 24496 h 1161397"/>
              <a:gd name="connsiteX110" fmla="*/ 6884912 w 6884912"/>
              <a:gd name="connsiteY110"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376455 w 6884912"/>
              <a:gd name="connsiteY7" fmla="*/ 1137381 h 1161397"/>
              <a:gd name="connsiteX8" fmla="*/ 478946 w 6884912"/>
              <a:gd name="connsiteY8" fmla="*/ 1106011 h 1161397"/>
              <a:gd name="connsiteX9" fmla="*/ 512111 w 6884912"/>
              <a:gd name="connsiteY9" fmla="*/ 1085599 h 1161397"/>
              <a:gd name="connsiteX10" fmla="*/ 567875 w 6884912"/>
              <a:gd name="connsiteY10" fmla="*/ 1051976 h 1161397"/>
              <a:gd name="connsiteX11" fmla="*/ 601644 w 6884912"/>
              <a:gd name="connsiteY11" fmla="*/ 1003997 h 1161397"/>
              <a:gd name="connsiteX12" fmla="*/ 651408 w 6884912"/>
              <a:gd name="connsiteY12" fmla="*/ 984938 h 1161397"/>
              <a:gd name="connsiteX13" fmla="*/ 673197 w 6884912"/>
              <a:gd name="connsiteY13" fmla="*/ 1010060 h 1161397"/>
              <a:gd name="connsiteX14" fmla="*/ 723108 w 6884912"/>
              <a:gd name="connsiteY14" fmla="*/ 980081 h 1161397"/>
              <a:gd name="connsiteX15" fmla="*/ 797699 w 6884912"/>
              <a:gd name="connsiteY15" fmla="*/ 931362 h 1161397"/>
              <a:gd name="connsiteX16" fmla="*/ 843359 w 6884912"/>
              <a:gd name="connsiteY16" fmla="*/ 910894 h 1161397"/>
              <a:gd name="connsiteX17" fmla="*/ 965215 w 6884912"/>
              <a:gd name="connsiteY17" fmla="*/ 846701 h 1161397"/>
              <a:gd name="connsiteX18" fmla="*/ 1085080 w 6884912"/>
              <a:gd name="connsiteY18" fmla="*/ 776086 h 1161397"/>
              <a:gd name="connsiteX19" fmla="*/ 1131224 w 6884912"/>
              <a:gd name="connsiteY19" fmla="*/ 706160 h 1161397"/>
              <a:gd name="connsiteX20" fmla="*/ 1138051 w 6884912"/>
              <a:gd name="connsiteY20" fmla="*/ 702034 h 1161397"/>
              <a:gd name="connsiteX21" fmla="*/ 1158800 w 6884912"/>
              <a:gd name="connsiteY21" fmla="*/ 700004 h 1161397"/>
              <a:gd name="connsiteX22" fmla="*/ 1166947 w 6884912"/>
              <a:gd name="connsiteY22" fmla="*/ 700762 h 1161397"/>
              <a:gd name="connsiteX23" fmla="*/ 1178135 w 6884912"/>
              <a:gd name="connsiteY23" fmla="*/ 698631 h 1161397"/>
              <a:gd name="connsiteX24" fmla="*/ 1178301 w 6884912"/>
              <a:gd name="connsiteY24" fmla="*/ 698094 h 1161397"/>
              <a:gd name="connsiteX25" fmla="*/ 1188995 w 6884912"/>
              <a:gd name="connsiteY25" fmla="*/ 697048 h 1161397"/>
              <a:gd name="connsiteX26" fmla="*/ 1242716 w 6884912"/>
              <a:gd name="connsiteY26" fmla="*/ 698052 h 1161397"/>
              <a:gd name="connsiteX27" fmla="*/ 1299977 w 6884912"/>
              <a:gd name="connsiteY27" fmla="*/ 639196 h 1161397"/>
              <a:gd name="connsiteX28" fmla="*/ 1326190 w 6884912"/>
              <a:gd name="connsiteY28" fmla="*/ 625955 h 1161397"/>
              <a:gd name="connsiteX29" fmla="*/ 1339600 w 6884912"/>
              <a:gd name="connsiteY29" fmla="*/ 616295 h 1161397"/>
              <a:gd name="connsiteX30" fmla="*/ 1340054 w 6884912"/>
              <a:gd name="connsiteY30" fmla="*/ 614022 h 1161397"/>
              <a:gd name="connsiteX31" fmla="*/ 1391606 w 6884912"/>
              <a:gd name="connsiteY31" fmla="*/ 615229 h 1161397"/>
              <a:gd name="connsiteX32" fmla="*/ 1397565 w 6884912"/>
              <a:gd name="connsiteY32" fmla="*/ 611490 h 1161397"/>
              <a:gd name="connsiteX33" fmla="*/ 1432302 w 6884912"/>
              <a:gd name="connsiteY33" fmla="*/ 617267 h 1161397"/>
              <a:gd name="connsiteX34" fmla="*/ 1449644 w 6884912"/>
              <a:gd name="connsiteY34" fmla="*/ 617591 h 1161397"/>
              <a:gd name="connsiteX35" fmla="*/ 1455793 w 6884912"/>
              <a:gd name="connsiteY35" fmla="*/ 623174 h 1161397"/>
              <a:gd name="connsiteX36" fmla="*/ 1480758 w 6884912"/>
              <a:gd name="connsiteY36" fmla="*/ 620863 h 1161397"/>
              <a:gd name="connsiteX37" fmla="*/ 1483154 w 6884912"/>
              <a:gd name="connsiteY37" fmla="*/ 618527 h 1161397"/>
              <a:gd name="connsiteX38" fmla="*/ 1505495 w 6884912"/>
              <a:gd name="connsiteY38" fmla="*/ 624325 h 1161397"/>
              <a:gd name="connsiteX39" fmla="*/ 1526340 w 6884912"/>
              <a:gd name="connsiteY39" fmla="*/ 638496 h 1161397"/>
              <a:gd name="connsiteX40" fmla="*/ 1731986 w 6884912"/>
              <a:gd name="connsiteY40" fmla="*/ 589682 h 1161397"/>
              <a:gd name="connsiteX41" fmla="*/ 1927935 w 6884912"/>
              <a:gd name="connsiteY41" fmla="*/ 628540 h 1161397"/>
              <a:gd name="connsiteX42" fmla="*/ 2039075 w 6884912"/>
              <a:gd name="connsiteY42" fmla="*/ 599964 h 1161397"/>
              <a:gd name="connsiteX43" fmla="*/ 2066980 w 6884912"/>
              <a:gd name="connsiteY43" fmla="*/ 550413 h 1161397"/>
              <a:gd name="connsiteX44" fmla="*/ 2352236 w 6884912"/>
              <a:gd name="connsiteY44" fmla="*/ 519602 h 1161397"/>
              <a:gd name="connsiteX45" fmla="*/ 2420791 w 6884912"/>
              <a:gd name="connsiteY45" fmla="*/ 492826 h 1161397"/>
              <a:gd name="connsiteX46" fmla="*/ 2489932 w 6884912"/>
              <a:gd name="connsiteY46" fmla="*/ 507864 h 1161397"/>
              <a:gd name="connsiteX47" fmla="*/ 2512917 w 6884912"/>
              <a:gd name="connsiteY47" fmla="*/ 489127 h 1161397"/>
              <a:gd name="connsiteX48" fmla="*/ 2516783 w 6884912"/>
              <a:gd name="connsiteY48" fmla="*/ 485473 h 1161397"/>
              <a:gd name="connsiteX49" fmla="*/ 2534360 w 6884912"/>
              <a:gd name="connsiteY49" fmla="*/ 480064 h 1161397"/>
              <a:gd name="connsiteX50" fmla="*/ 2536691 w 6884912"/>
              <a:gd name="connsiteY50" fmla="*/ 467018 h 1161397"/>
              <a:gd name="connsiteX51" fmla="*/ 2561265 w 6884912"/>
              <a:gd name="connsiteY51" fmla="*/ 450623 h 1161397"/>
              <a:gd name="connsiteX52" fmla="*/ 2594349 w 6884912"/>
              <a:gd name="connsiteY52" fmla="*/ 443884 h 1161397"/>
              <a:gd name="connsiteX53" fmla="*/ 2754324 w 6884912"/>
              <a:gd name="connsiteY53" fmla="*/ 424766 h 1161397"/>
              <a:gd name="connsiteX54" fmla="*/ 2848470 w 6884912"/>
              <a:gd name="connsiteY54" fmla="*/ 405966 h 1161397"/>
              <a:gd name="connsiteX55" fmla="*/ 2881772 w 6884912"/>
              <a:gd name="connsiteY55" fmla="*/ 387260 h 1161397"/>
              <a:gd name="connsiteX56" fmla="*/ 2929932 w 6884912"/>
              <a:gd name="connsiteY56" fmla="*/ 368912 h 1161397"/>
              <a:gd name="connsiteX57" fmla="*/ 3013020 w 6884912"/>
              <a:gd name="connsiteY57" fmla="*/ 327578 h 1161397"/>
              <a:gd name="connsiteX58" fmla="*/ 3222191 w 6884912"/>
              <a:gd name="connsiteY58" fmla="*/ 307887 h 1161397"/>
              <a:gd name="connsiteX59" fmla="*/ 3227953 w 6884912"/>
              <a:gd name="connsiteY59" fmla="*/ 297650 h 1161397"/>
              <a:gd name="connsiteX60" fmla="*/ 3510042 w 6884912"/>
              <a:gd name="connsiteY60" fmla="*/ 311820 h 1161397"/>
              <a:gd name="connsiteX61" fmla="*/ 3626773 w 6884912"/>
              <a:gd name="connsiteY61" fmla="*/ 290452 h 1161397"/>
              <a:gd name="connsiteX62" fmla="*/ 3666217 w 6884912"/>
              <a:gd name="connsiteY62" fmla="*/ 273255 h 1161397"/>
              <a:gd name="connsiteX63" fmla="*/ 3732427 w 6884912"/>
              <a:gd name="connsiteY63" fmla="*/ 245039 h 1161397"/>
              <a:gd name="connsiteX64" fmla="*/ 3777022 w 6884912"/>
              <a:gd name="connsiteY64" fmla="*/ 200276 h 1161397"/>
              <a:gd name="connsiteX65" fmla="*/ 3791246 w 6884912"/>
              <a:gd name="connsiteY65" fmla="*/ 189996 h 1161397"/>
              <a:gd name="connsiteX66" fmla="*/ 3819864 w 6884912"/>
              <a:gd name="connsiteY66" fmla="*/ 194605 h 1161397"/>
              <a:gd name="connsiteX67" fmla="*/ 3830398 w 6884912"/>
              <a:gd name="connsiteY67" fmla="*/ 188383 h 1161397"/>
              <a:gd name="connsiteX68" fmla="*/ 3834360 w 6884912"/>
              <a:gd name="connsiteY68" fmla="*/ 188992 h 1161397"/>
              <a:gd name="connsiteX69" fmla="*/ 3843715 w 6884912"/>
              <a:gd name="connsiteY69" fmla="*/ 188752 h 1161397"/>
              <a:gd name="connsiteX70" fmla="*/ 3842609 w 6884912"/>
              <a:gd name="connsiteY70" fmla="*/ 197386 h 1161397"/>
              <a:gd name="connsiteX71" fmla="*/ 3853961 w 6884912"/>
              <a:gd name="connsiteY71" fmla="*/ 213380 h 1161397"/>
              <a:gd name="connsiteX72" fmla="*/ 3907640 w 6884912"/>
              <a:gd name="connsiteY72" fmla="*/ 207568 h 1161397"/>
              <a:gd name="connsiteX73" fmla="*/ 3910449 w 6884912"/>
              <a:gd name="connsiteY73" fmla="*/ 197808 h 1161397"/>
              <a:gd name="connsiteX74" fmla="*/ 3917197 w 6884912"/>
              <a:gd name="connsiteY74" fmla="*/ 196121 h 1161397"/>
              <a:gd name="connsiteX75" fmla="*/ 3922400 w 6884912"/>
              <a:gd name="connsiteY75" fmla="*/ 205056 h 1161397"/>
              <a:gd name="connsiteX76" fmla="*/ 4013061 w 6884912"/>
              <a:gd name="connsiteY76" fmla="*/ 224874 h 1161397"/>
              <a:gd name="connsiteX77" fmla="*/ 4220717 w 6884912"/>
              <a:gd name="connsiteY77" fmla="*/ 192946 h 1161397"/>
              <a:gd name="connsiteX78" fmla="*/ 4228802 w 6884912"/>
              <a:gd name="connsiteY78" fmla="*/ 201468 h 1161397"/>
              <a:gd name="connsiteX79" fmla="*/ 4289361 w 6884912"/>
              <a:gd name="connsiteY79" fmla="*/ 196642 h 1161397"/>
              <a:gd name="connsiteX80" fmla="*/ 4498913 w 6884912"/>
              <a:gd name="connsiteY80" fmla="*/ 118915 h 1161397"/>
              <a:gd name="connsiteX81" fmla="*/ 4617330 w 6884912"/>
              <a:gd name="connsiteY81" fmla="*/ 111163 h 1161397"/>
              <a:gd name="connsiteX82" fmla="*/ 4659778 w 6884912"/>
              <a:gd name="connsiteY82" fmla="*/ 118219 h 1161397"/>
              <a:gd name="connsiteX83" fmla="*/ 4730870 w 6884912"/>
              <a:gd name="connsiteY83" fmla="*/ 129432 h 1161397"/>
              <a:gd name="connsiteX84" fmla="*/ 4785037 w 6884912"/>
              <a:gd name="connsiteY84" fmla="*/ 161964 h 1161397"/>
              <a:gd name="connsiteX85" fmla="*/ 4844073 w 6884912"/>
              <a:gd name="connsiteY85" fmla="*/ 161768 h 1161397"/>
              <a:gd name="connsiteX86" fmla="*/ 4856454 w 6884912"/>
              <a:gd name="connsiteY86" fmla="*/ 130488 h 1161397"/>
              <a:gd name="connsiteX87" fmla="*/ 4920038 w 6884912"/>
              <a:gd name="connsiteY87" fmla="*/ 140418 h 1161397"/>
              <a:gd name="connsiteX88" fmla="*/ 5016639 w 6884912"/>
              <a:gd name="connsiteY88" fmla="*/ 158905 h 1161397"/>
              <a:gd name="connsiteX89" fmla="*/ 5072009 w 6884912"/>
              <a:gd name="connsiteY89" fmla="*/ 161502 h 1161397"/>
              <a:gd name="connsiteX90" fmla="*/ 5223626 w 6884912"/>
              <a:gd name="connsiteY90" fmla="*/ 177356 h 1161397"/>
              <a:gd name="connsiteX91" fmla="*/ 5375773 w 6884912"/>
              <a:gd name="connsiteY91" fmla="*/ 199913 h 1161397"/>
              <a:gd name="connsiteX92" fmla="*/ 5467502 w 6884912"/>
              <a:gd name="connsiteY92" fmla="*/ 250963 h 1161397"/>
              <a:gd name="connsiteX93" fmla="*/ 5592395 w 6884912"/>
              <a:gd name="connsiteY93" fmla="*/ 265434 h 1161397"/>
              <a:gd name="connsiteX94" fmla="*/ 5613532 w 6884912"/>
              <a:gd name="connsiteY94" fmla="*/ 273379 h 1161397"/>
              <a:gd name="connsiteX95" fmla="*/ 5642173 w 6884912"/>
              <a:gd name="connsiteY95" fmla="*/ 266904 h 1161397"/>
              <a:gd name="connsiteX96" fmla="*/ 5756910 w 6884912"/>
              <a:gd name="connsiteY96" fmla="*/ 239211 h 1161397"/>
              <a:gd name="connsiteX97" fmla="*/ 5846667 w 6884912"/>
              <a:gd name="connsiteY97" fmla="*/ 201786 h 1161397"/>
              <a:gd name="connsiteX98" fmla="*/ 5960732 w 6884912"/>
              <a:gd name="connsiteY98" fmla="*/ 220708 h 1161397"/>
              <a:gd name="connsiteX99" fmla="*/ 6029542 w 6884912"/>
              <a:gd name="connsiteY99" fmla="*/ 210339 h 1161397"/>
              <a:gd name="connsiteX100" fmla="*/ 6141123 w 6884912"/>
              <a:gd name="connsiteY100" fmla="*/ 159923 h 1161397"/>
              <a:gd name="connsiteX101" fmla="*/ 6290640 w 6884912"/>
              <a:gd name="connsiteY101" fmla="*/ 167441 h 1161397"/>
              <a:gd name="connsiteX102" fmla="*/ 6322806 w 6884912"/>
              <a:gd name="connsiteY102" fmla="*/ 213293 h 1161397"/>
              <a:gd name="connsiteX103" fmla="*/ 6380420 w 6884912"/>
              <a:gd name="connsiteY103" fmla="*/ 173195 h 1161397"/>
              <a:gd name="connsiteX104" fmla="*/ 6507891 w 6884912"/>
              <a:gd name="connsiteY104" fmla="*/ 118474 h 1161397"/>
              <a:gd name="connsiteX105" fmla="*/ 6571807 w 6884912"/>
              <a:gd name="connsiteY105" fmla="*/ 98636 h 1161397"/>
              <a:gd name="connsiteX106" fmla="*/ 6671880 w 6884912"/>
              <a:gd name="connsiteY106" fmla="*/ 82931 h 1161397"/>
              <a:gd name="connsiteX107" fmla="*/ 6702266 w 6884912"/>
              <a:gd name="connsiteY107" fmla="*/ 75470 h 1161397"/>
              <a:gd name="connsiteX108" fmla="*/ 6845802 w 6884912"/>
              <a:gd name="connsiteY108" fmla="*/ 24496 h 1161397"/>
              <a:gd name="connsiteX109" fmla="*/ 6884912 w 6884912"/>
              <a:gd name="connsiteY109"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376455 w 6884912"/>
              <a:gd name="connsiteY7" fmla="*/ 1137381 h 1161397"/>
              <a:gd name="connsiteX8" fmla="*/ 478946 w 6884912"/>
              <a:gd name="connsiteY8" fmla="*/ 1106011 h 1161397"/>
              <a:gd name="connsiteX9" fmla="*/ 512111 w 6884912"/>
              <a:gd name="connsiteY9" fmla="*/ 1085599 h 1161397"/>
              <a:gd name="connsiteX10" fmla="*/ 567875 w 6884912"/>
              <a:gd name="connsiteY10" fmla="*/ 1051976 h 1161397"/>
              <a:gd name="connsiteX11" fmla="*/ 601644 w 6884912"/>
              <a:gd name="connsiteY11" fmla="*/ 1003997 h 1161397"/>
              <a:gd name="connsiteX12" fmla="*/ 651408 w 6884912"/>
              <a:gd name="connsiteY12" fmla="*/ 984938 h 1161397"/>
              <a:gd name="connsiteX13" fmla="*/ 673197 w 6884912"/>
              <a:gd name="connsiteY13" fmla="*/ 1010060 h 1161397"/>
              <a:gd name="connsiteX14" fmla="*/ 723108 w 6884912"/>
              <a:gd name="connsiteY14" fmla="*/ 980081 h 1161397"/>
              <a:gd name="connsiteX15" fmla="*/ 797699 w 6884912"/>
              <a:gd name="connsiteY15" fmla="*/ 931362 h 1161397"/>
              <a:gd name="connsiteX16" fmla="*/ 843359 w 6884912"/>
              <a:gd name="connsiteY16" fmla="*/ 910894 h 1161397"/>
              <a:gd name="connsiteX17" fmla="*/ 965215 w 6884912"/>
              <a:gd name="connsiteY17" fmla="*/ 846701 h 1161397"/>
              <a:gd name="connsiteX18" fmla="*/ 1085080 w 6884912"/>
              <a:gd name="connsiteY18" fmla="*/ 776086 h 1161397"/>
              <a:gd name="connsiteX19" fmla="*/ 1131224 w 6884912"/>
              <a:gd name="connsiteY19" fmla="*/ 706160 h 1161397"/>
              <a:gd name="connsiteX20" fmla="*/ 1138051 w 6884912"/>
              <a:gd name="connsiteY20" fmla="*/ 702034 h 1161397"/>
              <a:gd name="connsiteX21" fmla="*/ 1158800 w 6884912"/>
              <a:gd name="connsiteY21" fmla="*/ 700004 h 1161397"/>
              <a:gd name="connsiteX22" fmla="*/ 1166947 w 6884912"/>
              <a:gd name="connsiteY22" fmla="*/ 700762 h 1161397"/>
              <a:gd name="connsiteX23" fmla="*/ 1178135 w 6884912"/>
              <a:gd name="connsiteY23" fmla="*/ 698631 h 1161397"/>
              <a:gd name="connsiteX24" fmla="*/ 1178301 w 6884912"/>
              <a:gd name="connsiteY24" fmla="*/ 698094 h 1161397"/>
              <a:gd name="connsiteX25" fmla="*/ 1188995 w 6884912"/>
              <a:gd name="connsiteY25" fmla="*/ 697048 h 1161397"/>
              <a:gd name="connsiteX26" fmla="*/ 1242716 w 6884912"/>
              <a:gd name="connsiteY26" fmla="*/ 698052 h 1161397"/>
              <a:gd name="connsiteX27" fmla="*/ 1299977 w 6884912"/>
              <a:gd name="connsiteY27" fmla="*/ 639196 h 1161397"/>
              <a:gd name="connsiteX28" fmla="*/ 1326190 w 6884912"/>
              <a:gd name="connsiteY28" fmla="*/ 625955 h 1161397"/>
              <a:gd name="connsiteX29" fmla="*/ 1339600 w 6884912"/>
              <a:gd name="connsiteY29" fmla="*/ 616295 h 1161397"/>
              <a:gd name="connsiteX30" fmla="*/ 1340054 w 6884912"/>
              <a:gd name="connsiteY30" fmla="*/ 614022 h 1161397"/>
              <a:gd name="connsiteX31" fmla="*/ 1391606 w 6884912"/>
              <a:gd name="connsiteY31" fmla="*/ 615229 h 1161397"/>
              <a:gd name="connsiteX32" fmla="*/ 1397565 w 6884912"/>
              <a:gd name="connsiteY32" fmla="*/ 611490 h 1161397"/>
              <a:gd name="connsiteX33" fmla="*/ 1432302 w 6884912"/>
              <a:gd name="connsiteY33" fmla="*/ 617267 h 1161397"/>
              <a:gd name="connsiteX34" fmla="*/ 1449644 w 6884912"/>
              <a:gd name="connsiteY34" fmla="*/ 617591 h 1161397"/>
              <a:gd name="connsiteX35" fmla="*/ 1455793 w 6884912"/>
              <a:gd name="connsiteY35" fmla="*/ 623174 h 1161397"/>
              <a:gd name="connsiteX36" fmla="*/ 1480758 w 6884912"/>
              <a:gd name="connsiteY36" fmla="*/ 620863 h 1161397"/>
              <a:gd name="connsiteX37" fmla="*/ 1483154 w 6884912"/>
              <a:gd name="connsiteY37" fmla="*/ 618527 h 1161397"/>
              <a:gd name="connsiteX38" fmla="*/ 1505495 w 6884912"/>
              <a:gd name="connsiteY38" fmla="*/ 624325 h 1161397"/>
              <a:gd name="connsiteX39" fmla="*/ 1526340 w 6884912"/>
              <a:gd name="connsiteY39" fmla="*/ 638496 h 1161397"/>
              <a:gd name="connsiteX40" fmla="*/ 1731986 w 6884912"/>
              <a:gd name="connsiteY40" fmla="*/ 589682 h 1161397"/>
              <a:gd name="connsiteX41" fmla="*/ 1927935 w 6884912"/>
              <a:gd name="connsiteY41" fmla="*/ 628540 h 1161397"/>
              <a:gd name="connsiteX42" fmla="*/ 2039075 w 6884912"/>
              <a:gd name="connsiteY42" fmla="*/ 599964 h 1161397"/>
              <a:gd name="connsiteX43" fmla="*/ 2066980 w 6884912"/>
              <a:gd name="connsiteY43" fmla="*/ 550413 h 1161397"/>
              <a:gd name="connsiteX44" fmla="*/ 2352236 w 6884912"/>
              <a:gd name="connsiteY44" fmla="*/ 519602 h 1161397"/>
              <a:gd name="connsiteX45" fmla="*/ 2420791 w 6884912"/>
              <a:gd name="connsiteY45" fmla="*/ 492826 h 1161397"/>
              <a:gd name="connsiteX46" fmla="*/ 2489932 w 6884912"/>
              <a:gd name="connsiteY46" fmla="*/ 507864 h 1161397"/>
              <a:gd name="connsiteX47" fmla="*/ 2512917 w 6884912"/>
              <a:gd name="connsiteY47" fmla="*/ 489127 h 1161397"/>
              <a:gd name="connsiteX48" fmla="*/ 2516783 w 6884912"/>
              <a:gd name="connsiteY48" fmla="*/ 485473 h 1161397"/>
              <a:gd name="connsiteX49" fmla="*/ 2534360 w 6884912"/>
              <a:gd name="connsiteY49" fmla="*/ 480064 h 1161397"/>
              <a:gd name="connsiteX50" fmla="*/ 2536691 w 6884912"/>
              <a:gd name="connsiteY50" fmla="*/ 467018 h 1161397"/>
              <a:gd name="connsiteX51" fmla="*/ 2561265 w 6884912"/>
              <a:gd name="connsiteY51" fmla="*/ 450623 h 1161397"/>
              <a:gd name="connsiteX52" fmla="*/ 2594349 w 6884912"/>
              <a:gd name="connsiteY52" fmla="*/ 443884 h 1161397"/>
              <a:gd name="connsiteX53" fmla="*/ 2754324 w 6884912"/>
              <a:gd name="connsiteY53" fmla="*/ 424766 h 1161397"/>
              <a:gd name="connsiteX54" fmla="*/ 2848470 w 6884912"/>
              <a:gd name="connsiteY54" fmla="*/ 405966 h 1161397"/>
              <a:gd name="connsiteX55" fmla="*/ 2881772 w 6884912"/>
              <a:gd name="connsiteY55" fmla="*/ 387260 h 1161397"/>
              <a:gd name="connsiteX56" fmla="*/ 2929932 w 6884912"/>
              <a:gd name="connsiteY56" fmla="*/ 368912 h 1161397"/>
              <a:gd name="connsiteX57" fmla="*/ 3013020 w 6884912"/>
              <a:gd name="connsiteY57" fmla="*/ 327578 h 1161397"/>
              <a:gd name="connsiteX58" fmla="*/ 3222191 w 6884912"/>
              <a:gd name="connsiteY58" fmla="*/ 307887 h 1161397"/>
              <a:gd name="connsiteX59" fmla="*/ 3227953 w 6884912"/>
              <a:gd name="connsiteY59" fmla="*/ 297650 h 1161397"/>
              <a:gd name="connsiteX60" fmla="*/ 3510042 w 6884912"/>
              <a:gd name="connsiteY60" fmla="*/ 311820 h 1161397"/>
              <a:gd name="connsiteX61" fmla="*/ 3626773 w 6884912"/>
              <a:gd name="connsiteY61" fmla="*/ 290452 h 1161397"/>
              <a:gd name="connsiteX62" fmla="*/ 3666217 w 6884912"/>
              <a:gd name="connsiteY62" fmla="*/ 273255 h 1161397"/>
              <a:gd name="connsiteX63" fmla="*/ 3732427 w 6884912"/>
              <a:gd name="connsiteY63" fmla="*/ 245039 h 1161397"/>
              <a:gd name="connsiteX64" fmla="*/ 3777022 w 6884912"/>
              <a:gd name="connsiteY64" fmla="*/ 200276 h 1161397"/>
              <a:gd name="connsiteX65" fmla="*/ 3791246 w 6884912"/>
              <a:gd name="connsiteY65" fmla="*/ 189996 h 1161397"/>
              <a:gd name="connsiteX66" fmla="*/ 3819864 w 6884912"/>
              <a:gd name="connsiteY66" fmla="*/ 194605 h 1161397"/>
              <a:gd name="connsiteX67" fmla="*/ 3830398 w 6884912"/>
              <a:gd name="connsiteY67" fmla="*/ 188383 h 1161397"/>
              <a:gd name="connsiteX68" fmla="*/ 3834360 w 6884912"/>
              <a:gd name="connsiteY68" fmla="*/ 188992 h 1161397"/>
              <a:gd name="connsiteX69" fmla="*/ 3843715 w 6884912"/>
              <a:gd name="connsiteY69" fmla="*/ 188752 h 1161397"/>
              <a:gd name="connsiteX70" fmla="*/ 3842609 w 6884912"/>
              <a:gd name="connsiteY70" fmla="*/ 197386 h 1161397"/>
              <a:gd name="connsiteX71" fmla="*/ 3853961 w 6884912"/>
              <a:gd name="connsiteY71" fmla="*/ 213380 h 1161397"/>
              <a:gd name="connsiteX72" fmla="*/ 3907640 w 6884912"/>
              <a:gd name="connsiteY72" fmla="*/ 207568 h 1161397"/>
              <a:gd name="connsiteX73" fmla="*/ 3910449 w 6884912"/>
              <a:gd name="connsiteY73" fmla="*/ 197808 h 1161397"/>
              <a:gd name="connsiteX74" fmla="*/ 3917197 w 6884912"/>
              <a:gd name="connsiteY74" fmla="*/ 196121 h 1161397"/>
              <a:gd name="connsiteX75" fmla="*/ 3922400 w 6884912"/>
              <a:gd name="connsiteY75" fmla="*/ 205056 h 1161397"/>
              <a:gd name="connsiteX76" fmla="*/ 4013061 w 6884912"/>
              <a:gd name="connsiteY76" fmla="*/ 224874 h 1161397"/>
              <a:gd name="connsiteX77" fmla="*/ 4220717 w 6884912"/>
              <a:gd name="connsiteY77" fmla="*/ 192946 h 1161397"/>
              <a:gd name="connsiteX78" fmla="*/ 4228802 w 6884912"/>
              <a:gd name="connsiteY78" fmla="*/ 201468 h 1161397"/>
              <a:gd name="connsiteX79" fmla="*/ 4289361 w 6884912"/>
              <a:gd name="connsiteY79" fmla="*/ 196642 h 1161397"/>
              <a:gd name="connsiteX80" fmla="*/ 4498913 w 6884912"/>
              <a:gd name="connsiteY80" fmla="*/ 118915 h 1161397"/>
              <a:gd name="connsiteX81" fmla="*/ 4617330 w 6884912"/>
              <a:gd name="connsiteY81" fmla="*/ 111163 h 1161397"/>
              <a:gd name="connsiteX82" fmla="*/ 4659778 w 6884912"/>
              <a:gd name="connsiteY82" fmla="*/ 118219 h 1161397"/>
              <a:gd name="connsiteX83" fmla="*/ 4730870 w 6884912"/>
              <a:gd name="connsiteY83" fmla="*/ 129432 h 1161397"/>
              <a:gd name="connsiteX84" fmla="*/ 4844073 w 6884912"/>
              <a:gd name="connsiteY84" fmla="*/ 161768 h 1161397"/>
              <a:gd name="connsiteX85" fmla="*/ 4856454 w 6884912"/>
              <a:gd name="connsiteY85" fmla="*/ 130488 h 1161397"/>
              <a:gd name="connsiteX86" fmla="*/ 4920038 w 6884912"/>
              <a:gd name="connsiteY86" fmla="*/ 140418 h 1161397"/>
              <a:gd name="connsiteX87" fmla="*/ 5016639 w 6884912"/>
              <a:gd name="connsiteY87" fmla="*/ 158905 h 1161397"/>
              <a:gd name="connsiteX88" fmla="*/ 5072009 w 6884912"/>
              <a:gd name="connsiteY88" fmla="*/ 161502 h 1161397"/>
              <a:gd name="connsiteX89" fmla="*/ 5223626 w 6884912"/>
              <a:gd name="connsiteY89" fmla="*/ 177356 h 1161397"/>
              <a:gd name="connsiteX90" fmla="*/ 5375773 w 6884912"/>
              <a:gd name="connsiteY90" fmla="*/ 199913 h 1161397"/>
              <a:gd name="connsiteX91" fmla="*/ 5467502 w 6884912"/>
              <a:gd name="connsiteY91" fmla="*/ 250963 h 1161397"/>
              <a:gd name="connsiteX92" fmla="*/ 5592395 w 6884912"/>
              <a:gd name="connsiteY92" fmla="*/ 265434 h 1161397"/>
              <a:gd name="connsiteX93" fmla="*/ 5613532 w 6884912"/>
              <a:gd name="connsiteY93" fmla="*/ 273379 h 1161397"/>
              <a:gd name="connsiteX94" fmla="*/ 5642173 w 6884912"/>
              <a:gd name="connsiteY94" fmla="*/ 266904 h 1161397"/>
              <a:gd name="connsiteX95" fmla="*/ 5756910 w 6884912"/>
              <a:gd name="connsiteY95" fmla="*/ 239211 h 1161397"/>
              <a:gd name="connsiteX96" fmla="*/ 5846667 w 6884912"/>
              <a:gd name="connsiteY96" fmla="*/ 201786 h 1161397"/>
              <a:gd name="connsiteX97" fmla="*/ 5960732 w 6884912"/>
              <a:gd name="connsiteY97" fmla="*/ 220708 h 1161397"/>
              <a:gd name="connsiteX98" fmla="*/ 6029542 w 6884912"/>
              <a:gd name="connsiteY98" fmla="*/ 210339 h 1161397"/>
              <a:gd name="connsiteX99" fmla="*/ 6141123 w 6884912"/>
              <a:gd name="connsiteY99" fmla="*/ 159923 h 1161397"/>
              <a:gd name="connsiteX100" fmla="*/ 6290640 w 6884912"/>
              <a:gd name="connsiteY100" fmla="*/ 167441 h 1161397"/>
              <a:gd name="connsiteX101" fmla="*/ 6322806 w 6884912"/>
              <a:gd name="connsiteY101" fmla="*/ 213293 h 1161397"/>
              <a:gd name="connsiteX102" fmla="*/ 6380420 w 6884912"/>
              <a:gd name="connsiteY102" fmla="*/ 173195 h 1161397"/>
              <a:gd name="connsiteX103" fmla="*/ 6507891 w 6884912"/>
              <a:gd name="connsiteY103" fmla="*/ 118474 h 1161397"/>
              <a:gd name="connsiteX104" fmla="*/ 6571807 w 6884912"/>
              <a:gd name="connsiteY104" fmla="*/ 98636 h 1161397"/>
              <a:gd name="connsiteX105" fmla="*/ 6671880 w 6884912"/>
              <a:gd name="connsiteY105" fmla="*/ 82931 h 1161397"/>
              <a:gd name="connsiteX106" fmla="*/ 6702266 w 6884912"/>
              <a:gd name="connsiteY106" fmla="*/ 75470 h 1161397"/>
              <a:gd name="connsiteX107" fmla="*/ 6845802 w 6884912"/>
              <a:gd name="connsiteY107" fmla="*/ 24496 h 1161397"/>
              <a:gd name="connsiteX108" fmla="*/ 6884912 w 6884912"/>
              <a:gd name="connsiteY108"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478946 w 6884912"/>
              <a:gd name="connsiteY7" fmla="*/ 1106011 h 1161397"/>
              <a:gd name="connsiteX8" fmla="*/ 512111 w 6884912"/>
              <a:gd name="connsiteY8" fmla="*/ 1085599 h 1161397"/>
              <a:gd name="connsiteX9" fmla="*/ 567875 w 6884912"/>
              <a:gd name="connsiteY9" fmla="*/ 1051976 h 1161397"/>
              <a:gd name="connsiteX10" fmla="*/ 601644 w 6884912"/>
              <a:gd name="connsiteY10" fmla="*/ 1003997 h 1161397"/>
              <a:gd name="connsiteX11" fmla="*/ 651408 w 6884912"/>
              <a:gd name="connsiteY11" fmla="*/ 984938 h 1161397"/>
              <a:gd name="connsiteX12" fmla="*/ 673197 w 6884912"/>
              <a:gd name="connsiteY12" fmla="*/ 1010060 h 1161397"/>
              <a:gd name="connsiteX13" fmla="*/ 723108 w 6884912"/>
              <a:gd name="connsiteY13" fmla="*/ 980081 h 1161397"/>
              <a:gd name="connsiteX14" fmla="*/ 797699 w 6884912"/>
              <a:gd name="connsiteY14" fmla="*/ 931362 h 1161397"/>
              <a:gd name="connsiteX15" fmla="*/ 843359 w 6884912"/>
              <a:gd name="connsiteY15" fmla="*/ 910894 h 1161397"/>
              <a:gd name="connsiteX16" fmla="*/ 965215 w 6884912"/>
              <a:gd name="connsiteY16" fmla="*/ 846701 h 1161397"/>
              <a:gd name="connsiteX17" fmla="*/ 1085080 w 6884912"/>
              <a:gd name="connsiteY17" fmla="*/ 776086 h 1161397"/>
              <a:gd name="connsiteX18" fmla="*/ 1131224 w 6884912"/>
              <a:gd name="connsiteY18" fmla="*/ 706160 h 1161397"/>
              <a:gd name="connsiteX19" fmla="*/ 1138051 w 6884912"/>
              <a:gd name="connsiteY19" fmla="*/ 702034 h 1161397"/>
              <a:gd name="connsiteX20" fmla="*/ 1158800 w 6884912"/>
              <a:gd name="connsiteY20" fmla="*/ 700004 h 1161397"/>
              <a:gd name="connsiteX21" fmla="*/ 1166947 w 6884912"/>
              <a:gd name="connsiteY21" fmla="*/ 700762 h 1161397"/>
              <a:gd name="connsiteX22" fmla="*/ 1178135 w 6884912"/>
              <a:gd name="connsiteY22" fmla="*/ 698631 h 1161397"/>
              <a:gd name="connsiteX23" fmla="*/ 1178301 w 6884912"/>
              <a:gd name="connsiteY23" fmla="*/ 698094 h 1161397"/>
              <a:gd name="connsiteX24" fmla="*/ 1188995 w 6884912"/>
              <a:gd name="connsiteY24" fmla="*/ 697048 h 1161397"/>
              <a:gd name="connsiteX25" fmla="*/ 1242716 w 6884912"/>
              <a:gd name="connsiteY25" fmla="*/ 698052 h 1161397"/>
              <a:gd name="connsiteX26" fmla="*/ 1299977 w 6884912"/>
              <a:gd name="connsiteY26" fmla="*/ 639196 h 1161397"/>
              <a:gd name="connsiteX27" fmla="*/ 1326190 w 6884912"/>
              <a:gd name="connsiteY27" fmla="*/ 625955 h 1161397"/>
              <a:gd name="connsiteX28" fmla="*/ 1339600 w 6884912"/>
              <a:gd name="connsiteY28" fmla="*/ 616295 h 1161397"/>
              <a:gd name="connsiteX29" fmla="*/ 1340054 w 6884912"/>
              <a:gd name="connsiteY29" fmla="*/ 614022 h 1161397"/>
              <a:gd name="connsiteX30" fmla="*/ 1391606 w 6884912"/>
              <a:gd name="connsiteY30" fmla="*/ 615229 h 1161397"/>
              <a:gd name="connsiteX31" fmla="*/ 1397565 w 6884912"/>
              <a:gd name="connsiteY31" fmla="*/ 611490 h 1161397"/>
              <a:gd name="connsiteX32" fmla="*/ 1432302 w 6884912"/>
              <a:gd name="connsiteY32" fmla="*/ 617267 h 1161397"/>
              <a:gd name="connsiteX33" fmla="*/ 1449644 w 6884912"/>
              <a:gd name="connsiteY33" fmla="*/ 617591 h 1161397"/>
              <a:gd name="connsiteX34" fmla="*/ 1455793 w 6884912"/>
              <a:gd name="connsiteY34" fmla="*/ 623174 h 1161397"/>
              <a:gd name="connsiteX35" fmla="*/ 1480758 w 6884912"/>
              <a:gd name="connsiteY35" fmla="*/ 620863 h 1161397"/>
              <a:gd name="connsiteX36" fmla="*/ 1483154 w 6884912"/>
              <a:gd name="connsiteY36" fmla="*/ 618527 h 1161397"/>
              <a:gd name="connsiteX37" fmla="*/ 1505495 w 6884912"/>
              <a:gd name="connsiteY37" fmla="*/ 624325 h 1161397"/>
              <a:gd name="connsiteX38" fmla="*/ 1526340 w 6884912"/>
              <a:gd name="connsiteY38" fmla="*/ 638496 h 1161397"/>
              <a:gd name="connsiteX39" fmla="*/ 1731986 w 6884912"/>
              <a:gd name="connsiteY39" fmla="*/ 589682 h 1161397"/>
              <a:gd name="connsiteX40" fmla="*/ 1927935 w 6884912"/>
              <a:gd name="connsiteY40" fmla="*/ 628540 h 1161397"/>
              <a:gd name="connsiteX41" fmla="*/ 2039075 w 6884912"/>
              <a:gd name="connsiteY41" fmla="*/ 599964 h 1161397"/>
              <a:gd name="connsiteX42" fmla="*/ 2066980 w 6884912"/>
              <a:gd name="connsiteY42" fmla="*/ 550413 h 1161397"/>
              <a:gd name="connsiteX43" fmla="*/ 2352236 w 6884912"/>
              <a:gd name="connsiteY43" fmla="*/ 519602 h 1161397"/>
              <a:gd name="connsiteX44" fmla="*/ 2420791 w 6884912"/>
              <a:gd name="connsiteY44" fmla="*/ 492826 h 1161397"/>
              <a:gd name="connsiteX45" fmla="*/ 2489932 w 6884912"/>
              <a:gd name="connsiteY45" fmla="*/ 507864 h 1161397"/>
              <a:gd name="connsiteX46" fmla="*/ 2512917 w 6884912"/>
              <a:gd name="connsiteY46" fmla="*/ 489127 h 1161397"/>
              <a:gd name="connsiteX47" fmla="*/ 2516783 w 6884912"/>
              <a:gd name="connsiteY47" fmla="*/ 485473 h 1161397"/>
              <a:gd name="connsiteX48" fmla="*/ 2534360 w 6884912"/>
              <a:gd name="connsiteY48" fmla="*/ 480064 h 1161397"/>
              <a:gd name="connsiteX49" fmla="*/ 2536691 w 6884912"/>
              <a:gd name="connsiteY49" fmla="*/ 467018 h 1161397"/>
              <a:gd name="connsiteX50" fmla="*/ 2561265 w 6884912"/>
              <a:gd name="connsiteY50" fmla="*/ 450623 h 1161397"/>
              <a:gd name="connsiteX51" fmla="*/ 2594349 w 6884912"/>
              <a:gd name="connsiteY51" fmla="*/ 443884 h 1161397"/>
              <a:gd name="connsiteX52" fmla="*/ 2754324 w 6884912"/>
              <a:gd name="connsiteY52" fmla="*/ 424766 h 1161397"/>
              <a:gd name="connsiteX53" fmla="*/ 2848470 w 6884912"/>
              <a:gd name="connsiteY53" fmla="*/ 405966 h 1161397"/>
              <a:gd name="connsiteX54" fmla="*/ 2881772 w 6884912"/>
              <a:gd name="connsiteY54" fmla="*/ 387260 h 1161397"/>
              <a:gd name="connsiteX55" fmla="*/ 2929932 w 6884912"/>
              <a:gd name="connsiteY55" fmla="*/ 368912 h 1161397"/>
              <a:gd name="connsiteX56" fmla="*/ 3013020 w 6884912"/>
              <a:gd name="connsiteY56" fmla="*/ 327578 h 1161397"/>
              <a:gd name="connsiteX57" fmla="*/ 3222191 w 6884912"/>
              <a:gd name="connsiteY57" fmla="*/ 307887 h 1161397"/>
              <a:gd name="connsiteX58" fmla="*/ 3227953 w 6884912"/>
              <a:gd name="connsiteY58" fmla="*/ 297650 h 1161397"/>
              <a:gd name="connsiteX59" fmla="*/ 3510042 w 6884912"/>
              <a:gd name="connsiteY59" fmla="*/ 311820 h 1161397"/>
              <a:gd name="connsiteX60" fmla="*/ 3626773 w 6884912"/>
              <a:gd name="connsiteY60" fmla="*/ 290452 h 1161397"/>
              <a:gd name="connsiteX61" fmla="*/ 3666217 w 6884912"/>
              <a:gd name="connsiteY61" fmla="*/ 273255 h 1161397"/>
              <a:gd name="connsiteX62" fmla="*/ 3732427 w 6884912"/>
              <a:gd name="connsiteY62" fmla="*/ 245039 h 1161397"/>
              <a:gd name="connsiteX63" fmla="*/ 3777022 w 6884912"/>
              <a:gd name="connsiteY63" fmla="*/ 200276 h 1161397"/>
              <a:gd name="connsiteX64" fmla="*/ 3791246 w 6884912"/>
              <a:gd name="connsiteY64" fmla="*/ 189996 h 1161397"/>
              <a:gd name="connsiteX65" fmla="*/ 3819864 w 6884912"/>
              <a:gd name="connsiteY65" fmla="*/ 194605 h 1161397"/>
              <a:gd name="connsiteX66" fmla="*/ 3830398 w 6884912"/>
              <a:gd name="connsiteY66" fmla="*/ 188383 h 1161397"/>
              <a:gd name="connsiteX67" fmla="*/ 3834360 w 6884912"/>
              <a:gd name="connsiteY67" fmla="*/ 188992 h 1161397"/>
              <a:gd name="connsiteX68" fmla="*/ 3843715 w 6884912"/>
              <a:gd name="connsiteY68" fmla="*/ 188752 h 1161397"/>
              <a:gd name="connsiteX69" fmla="*/ 3842609 w 6884912"/>
              <a:gd name="connsiteY69" fmla="*/ 197386 h 1161397"/>
              <a:gd name="connsiteX70" fmla="*/ 3853961 w 6884912"/>
              <a:gd name="connsiteY70" fmla="*/ 213380 h 1161397"/>
              <a:gd name="connsiteX71" fmla="*/ 3907640 w 6884912"/>
              <a:gd name="connsiteY71" fmla="*/ 207568 h 1161397"/>
              <a:gd name="connsiteX72" fmla="*/ 3910449 w 6884912"/>
              <a:gd name="connsiteY72" fmla="*/ 197808 h 1161397"/>
              <a:gd name="connsiteX73" fmla="*/ 3917197 w 6884912"/>
              <a:gd name="connsiteY73" fmla="*/ 196121 h 1161397"/>
              <a:gd name="connsiteX74" fmla="*/ 3922400 w 6884912"/>
              <a:gd name="connsiteY74" fmla="*/ 205056 h 1161397"/>
              <a:gd name="connsiteX75" fmla="*/ 4013061 w 6884912"/>
              <a:gd name="connsiteY75" fmla="*/ 224874 h 1161397"/>
              <a:gd name="connsiteX76" fmla="*/ 4220717 w 6884912"/>
              <a:gd name="connsiteY76" fmla="*/ 192946 h 1161397"/>
              <a:gd name="connsiteX77" fmla="*/ 4228802 w 6884912"/>
              <a:gd name="connsiteY77" fmla="*/ 201468 h 1161397"/>
              <a:gd name="connsiteX78" fmla="*/ 4289361 w 6884912"/>
              <a:gd name="connsiteY78" fmla="*/ 196642 h 1161397"/>
              <a:gd name="connsiteX79" fmla="*/ 4498913 w 6884912"/>
              <a:gd name="connsiteY79" fmla="*/ 118915 h 1161397"/>
              <a:gd name="connsiteX80" fmla="*/ 4617330 w 6884912"/>
              <a:gd name="connsiteY80" fmla="*/ 111163 h 1161397"/>
              <a:gd name="connsiteX81" fmla="*/ 4659778 w 6884912"/>
              <a:gd name="connsiteY81" fmla="*/ 118219 h 1161397"/>
              <a:gd name="connsiteX82" fmla="*/ 4730870 w 6884912"/>
              <a:gd name="connsiteY82" fmla="*/ 129432 h 1161397"/>
              <a:gd name="connsiteX83" fmla="*/ 4844073 w 6884912"/>
              <a:gd name="connsiteY83" fmla="*/ 161768 h 1161397"/>
              <a:gd name="connsiteX84" fmla="*/ 4856454 w 6884912"/>
              <a:gd name="connsiteY84" fmla="*/ 130488 h 1161397"/>
              <a:gd name="connsiteX85" fmla="*/ 4920038 w 6884912"/>
              <a:gd name="connsiteY85" fmla="*/ 140418 h 1161397"/>
              <a:gd name="connsiteX86" fmla="*/ 5016639 w 6884912"/>
              <a:gd name="connsiteY86" fmla="*/ 158905 h 1161397"/>
              <a:gd name="connsiteX87" fmla="*/ 5072009 w 6884912"/>
              <a:gd name="connsiteY87" fmla="*/ 161502 h 1161397"/>
              <a:gd name="connsiteX88" fmla="*/ 5223626 w 6884912"/>
              <a:gd name="connsiteY88" fmla="*/ 177356 h 1161397"/>
              <a:gd name="connsiteX89" fmla="*/ 5375773 w 6884912"/>
              <a:gd name="connsiteY89" fmla="*/ 199913 h 1161397"/>
              <a:gd name="connsiteX90" fmla="*/ 5467502 w 6884912"/>
              <a:gd name="connsiteY90" fmla="*/ 250963 h 1161397"/>
              <a:gd name="connsiteX91" fmla="*/ 5592395 w 6884912"/>
              <a:gd name="connsiteY91" fmla="*/ 265434 h 1161397"/>
              <a:gd name="connsiteX92" fmla="*/ 5613532 w 6884912"/>
              <a:gd name="connsiteY92" fmla="*/ 273379 h 1161397"/>
              <a:gd name="connsiteX93" fmla="*/ 5642173 w 6884912"/>
              <a:gd name="connsiteY93" fmla="*/ 266904 h 1161397"/>
              <a:gd name="connsiteX94" fmla="*/ 5756910 w 6884912"/>
              <a:gd name="connsiteY94" fmla="*/ 239211 h 1161397"/>
              <a:gd name="connsiteX95" fmla="*/ 5846667 w 6884912"/>
              <a:gd name="connsiteY95" fmla="*/ 201786 h 1161397"/>
              <a:gd name="connsiteX96" fmla="*/ 5960732 w 6884912"/>
              <a:gd name="connsiteY96" fmla="*/ 220708 h 1161397"/>
              <a:gd name="connsiteX97" fmla="*/ 6029542 w 6884912"/>
              <a:gd name="connsiteY97" fmla="*/ 210339 h 1161397"/>
              <a:gd name="connsiteX98" fmla="*/ 6141123 w 6884912"/>
              <a:gd name="connsiteY98" fmla="*/ 159923 h 1161397"/>
              <a:gd name="connsiteX99" fmla="*/ 6290640 w 6884912"/>
              <a:gd name="connsiteY99" fmla="*/ 167441 h 1161397"/>
              <a:gd name="connsiteX100" fmla="*/ 6322806 w 6884912"/>
              <a:gd name="connsiteY100" fmla="*/ 213293 h 1161397"/>
              <a:gd name="connsiteX101" fmla="*/ 6380420 w 6884912"/>
              <a:gd name="connsiteY101" fmla="*/ 173195 h 1161397"/>
              <a:gd name="connsiteX102" fmla="*/ 6507891 w 6884912"/>
              <a:gd name="connsiteY102" fmla="*/ 118474 h 1161397"/>
              <a:gd name="connsiteX103" fmla="*/ 6571807 w 6884912"/>
              <a:gd name="connsiteY103" fmla="*/ 98636 h 1161397"/>
              <a:gd name="connsiteX104" fmla="*/ 6671880 w 6884912"/>
              <a:gd name="connsiteY104" fmla="*/ 82931 h 1161397"/>
              <a:gd name="connsiteX105" fmla="*/ 6702266 w 6884912"/>
              <a:gd name="connsiteY105" fmla="*/ 75470 h 1161397"/>
              <a:gd name="connsiteX106" fmla="*/ 6845802 w 6884912"/>
              <a:gd name="connsiteY106" fmla="*/ 24496 h 1161397"/>
              <a:gd name="connsiteX107" fmla="*/ 6884912 w 6884912"/>
              <a:gd name="connsiteY107"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512111 w 6884912"/>
              <a:gd name="connsiteY7" fmla="*/ 1085599 h 1161397"/>
              <a:gd name="connsiteX8" fmla="*/ 567875 w 6884912"/>
              <a:gd name="connsiteY8" fmla="*/ 1051976 h 1161397"/>
              <a:gd name="connsiteX9" fmla="*/ 601644 w 6884912"/>
              <a:gd name="connsiteY9" fmla="*/ 1003997 h 1161397"/>
              <a:gd name="connsiteX10" fmla="*/ 651408 w 6884912"/>
              <a:gd name="connsiteY10" fmla="*/ 984938 h 1161397"/>
              <a:gd name="connsiteX11" fmla="*/ 673197 w 6884912"/>
              <a:gd name="connsiteY11" fmla="*/ 1010060 h 1161397"/>
              <a:gd name="connsiteX12" fmla="*/ 723108 w 6884912"/>
              <a:gd name="connsiteY12" fmla="*/ 980081 h 1161397"/>
              <a:gd name="connsiteX13" fmla="*/ 797699 w 6884912"/>
              <a:gd name="connsiteY13" fmla="*/ 931362 h 1161397"/>
              <a:gd name="connsiteX14" fmla="*/ 843359 w 6884912"/>
              <a:gd name="connsiteY14" fmla="*/ 910894 h 1161397"/>
              <a:gd name="connsiteX15" fmla="*/ 965215 w 6884912"/>
              <a:gd name="connsiteY15" fmla="*/ 846701 h 1161397"/>
              <a:gd name="connsiteX16" fmla="*/ 1085080 w 6884912"/>
              <a:gd name="connsiteY16" fmla="*/ 776086 h 1161397"/>
              <a:gd name="connsiteX17" fmla="*/ 1131224 w 6884912"/>
              <a:gd name="connsiteY17" fmla="*/ 706160 h 1161397"/>
              <a:gd name="connsiteX18" fmla="*/ 1138051 w 6884912"/>
              <a:gd name="connsiteY18" fmla="*/ 702034 h 1161397"/>
              <a:gd name="connsiteX19" fmla="*/ 1158800 w 6884912"/>
              <a:gd name="connsiteY19" fmla="*/ 700004 h 1161397"/>
              <a:gd name="connsiteX20" fmla="*/ 1166947 w 6884912"/>
              <a:gd name="connsiteY20" fmla="*/ 700762 h 1161397"/>
              <a:gd name="connsiteX21" fmla="*/ 1178135 w 6884912"/>
              <a:gd name="connsiteY21" fmla="*/ 698631 h 1161397"/>
              <a:gd name="connsiteX22" fmla="*/ 1178301 w 6884912"/>
              <a:gd name="connsiteY22" fmla="*/ 698094 h 1161397"/>
              <a:gd name="connsiteX23" fmla="*/ 1188995 w 6884912"/>
              <a:gd name="connsiteY23" fmla="*/ 697048 h 1161397"/>
              <a:gd name="connsiteX24" fmla="*/ 1242716 w 6884912"/>
              <a:gd name="connsiteY24" fmla="*/ 698052 h 1161397"/>
              <a:gd name="connsiteX25" fmla="*/ 1299977 w 6884912"/>
              <a:gd name="connsiteY25" fmla="*/ 639196 h 1161397"/>
              <a:gd name="connsiteX26" fmla="*/ 1326190 w 6884912"/>
              <a:gd name="connsiteY26" fmla="*/ 625955 h 1161397"/>
              <a:gd name="connsiteX27" fmla="*/ 1339600 w 6884912"/>
              <a:gd name="connsiteY27" fmla="*/ 616295 h 1161397"/>
              <a:gd name="connsiteX28" fmla="*/ 1340054 w 6884912"/>
              <a:gd name="connsiteY28" fmla="*/ 614022 h 1161397"/>
              <a:gd name="connsiteX29" fmla="*/ 1391606 w 6884912"/>
              <a:gd name="connsiteY29" fmla="*/ 615229 h 1161397"/>
              <a:gd name="connsiteX30" fmla="*/ 1397565 w 6884912"/>
              <a:gd name="connsiteY30" fmla="*/ 611490 h 1161397"/>
              <a:gd name="connsiteX31" fmla="*/ 1432302 w 6884912"/>
              <a:gd name="connsiteY31" fmla="*/ 617267 h 1161397"/>
              <a:gd name="connsiteX32" fmla="*/ 1449644 w 6884912"/>
              <a:gd name="connsiteY32" fmla="*/ 617591 h 1161397"/>
              <a:gd name="connsiteX33" fmla="*/ 1455793 w 6884912"/>
              <a:gd name="connsiteY33" fmla="*/ 623174 h 1161397"/>
              <a:gd name="connsiteX34" fmla="*/ 1480758 w 6884912"/>
              <a:gd name="connsiteY34" fmla="*/ 620863 h 1161397"/>
              <a:gd name="connsiteX35" fmla="*/ 1483154 w 6884912"/>
              <a:gd name="connsiteY35" fmla="*/ 618527 h 1161397"/>
              <a:gd name="connsiteX36" fmla="*/ 1505495 w 6884912"/>
              <a:gd name="connsiteY36" fmla="*/ 624325 h 1161397"/>
              <a:gd name="connsiteX37" fmla="*/ 1526340 w 6884912"/>
              <a:gd name="connsiteY37" fmla="*/ 638496 h 1161397"/>
              <a:gd name="connsiteX38" fmla="*/ 1731986 w 6884912"/>
              <a:gd name="connsiteY38" fmla="*/ 589682 h 1161397"/>
              <a:gd name="connsiteX39" fmla="*/ 1927935 w 6884912"/>
              <a:gd name="connsiteY39" fmla="*/ 628540 h 1161397"/>
              <a:gd name="connsiteX40" fmla="*/ 2039075 w 6884912"/>
              <a:gd name="connsiteY40" fmla="*/ 599964 h 1161397"/>
              <a:gd name="connsiteX41" fmla="*/ 2066980 w 6884912"/>
              <a:gd name="connsiteY41" fmla="*/ 550413 h 1161397"/>
              <a:gd name="connsiteX42" fmla="*/ 2352236 w 6884912"/>
              <a:gd name="connsiteY42" fmla="*/ 519602 h 1161397"/>
              <a:gd name="connsiteX43" fmla="*/ 2420791 w 6884912"/>
              <a:gd name="connsiteY43" fmla="*/ 492826 h 1161397"/>
              <a:gd name="connsiteX44" fmla="*/ 2489932 w 6884912"/>
              <a:gd name="connsiteY44" fmla="*/ 507864 h 1161397"/>
              <a:gd name="connsiteX45" fmla="*/ 2512917 w 6884912"/>
              <a:gd name="connsiteY45" fmla="*/ 489127 h 1161397"/>
              <a:gd name="connsiteX46" fmla="*/ 2516783 w 6884912"/>
              <a:gd name="connsiteY46" fmla="*/ 485473 h 1161397"/>
              <a:gd name="connsiteX47" fmla="*/ 2534360 w 6884912"/>
              <a:gd name="connsiteY47" fmla="*/ 480064 h 1161397"/>
              <a:gd name="connsiteX48" fmla="*/ 2536691 w 6884912"/>
              <a:gd name="connsiteY48" fmla="*/ 467018 h 1161397"/>
              <a:gd name="connsiteX49" fmla="*/ 2561265 w 6884912"/>
              <a:gd name="connsiteY49" fmla="*/ 450623 h 1161397"/>
              <a:gd name="connsiteX50" fmla="*/ 2594349 w 6884912"/>
              <a:gd name="connsiteY50" fmla="*/ 443884 h 1161397"/>
              <a:gd name="connsiteX51" fmla="*/ 2754324 w 6884912"/>
              <a:gd name="connsiteY51" fmla="*/ 424766 h 1161397"/>
              <a:gd name="connsiteX52" fmla="*/ 2848470 w 6884912"/>
              <a:gd name="connsiteY52" fmla="*/ 405966 h 1161397"/>
              <a:gd name="connsiteX53" fmla="*/ 2881772 w 6884912"/>
              <a:gd name="connsiteY53" fmla="*/ 387260 h 1161397"/>
              <a:gd name="connsiteX54" fmla="*/ 2929932 w 6884912"/>
              <a:gd name="connsiteY54" fmla="*/ 368912 h 1161397"/>
              <a:gd name="connsiteX55" fmla="*/ 3013020 w 6884912"/>
              <a:gd name="connsiteY55" fmla="*/ 327578 h 1161397"/>
              <a:gd name="connsiteX56" fmla="*/ 3222191 w 6884912"/>
              <a:gd name="connsiteY56" fmla="*/ 307887 h 1161397"/>
              <a:gd name="connsiteX57" fmla="*/ 3227953 w 6884912"/>
              <a:gd name="connsiteY57" fmla="*/ 297650 h 1161397"/>
              <a:gd name="connsiteX58" fmla="*/ 3510042 w 6884912"/>
              <a:gd name="connsiteY58" fmla="*/ 311820 h 1161397"/>
              <a:gd name="connsiteX59" fmla="*/ 3626773 w 6884912"/>
              <a:gd name="connsiteY59" fmla="*/ 290452 h 1161397"/>
              <a:gd name="connsiteX60" fmla="*/ 3666217 w 6884912"/>
              <a:gd name="connsiteY60" fmla="*/ 273255 h 1161397"/>
              <a:gd name="connsiteX61" fmla="*/ 3732427 w 6884912"/>
              <a:gd name="connsiteY61" fmla="*/ 245039 h 1161397"/>
              <a:gd name="connsiteX62" fmla="*/ 3777022 w 6884912"/>
              <a:gd name="connsiteY62" fmla="*/ 200276 h 1161397"/>
              <a:gd name="connsiteX63" fmla="*/ 3791246 w 6884912"/>
              <a:gd name="connsiteY63" fmla="*/ 189996 h 1161397"/>
              <a:gd name="connsiteX64" fmla="*/ 3819864 w 6884912"/>
              <a:gd name="connsiteY64" fmla="*/ 194605 h 1161397"/>
              <a:gd name="connsiteX65" fmla="*/ 3830398 w 6884912"/>
              <a:gd name="connsiteY65" fmla="*/ 188383 h 1161397"/>
              <a:gd name="connsiteX66" fmla="*/ 3834360 w 6884912"/>
              <a:gd name="connsiteY66" fmla="*/ 188992 h 1161397"/>
              <a:gd name="connsiteX67" fmla="*/ 3843715 w 6884912"/>
              <a:gd name="connsiteY67" fmla="*/ 188752 h 1161397"/>
              <a:gd name="connsiteX68" fmla="*/ 3842609 w 6884912"/>
              <a:gd name="connsiteY68" fmla="*/ 197386 h 1161397"/>
              <a:gd name="connsiteX69" fmla="*/ 3853961 w 6884912"/>
              <a:gd name="connsiteY69" fmla="*/ 213380 h 1161397"/>
              <a:gd name="connsiteX70" fmla="*/ 3907640 w 6884912"/>
              <a:gd name="connsiteY70" fmla="*/ 207568 h 1161397"/>
              <a:gd name="connsiteX71" fmla="*/ 3910449 w 6884912"/>
              <a:gd name="connsiteY71" fmla="*/ 197808 h 1161397"/>
              <a:gd name="connsiteX72" fmla="*/ 3917197 w 6884912"/>
              <a:gd name="connsiteY72" fmla="*/ 196121 h 1161397"/>
              <a:gd name="connsiteX73" fmla="*/ 3922400 w 6884912"/>
              <a:gd name="connsiteY73" fmla="*/ 205056 h 1161397"/>
              <a:gd name="connsiteX74" fmla="*/ 4013061 w 6884912"/>
              <a:gd name="connsiteY74" fmla="*/ 224874 h 1161397"/>
              <a:gd name="connsiteX75" fmla="*/ 4220717 w 6884912"/>
              <a:gd name="connsiteY75" fmla="*/ 192946 h 1161397"/>
              <a:gd name="connsiteX76" fmla="*/ 4228802 w 6884912"/>
              <a:gd name="connsiteY76" fmla="*/ 201468 h 1161397"/>
              <a:gd name="connsiteX77" fmla="*/ 4289361 w 6884912"/>
              <a:gd name="connsiteY77" fmla="*/ 196642 h 1161397"/>
              <a:gd name="connsiteX78" fmla="*/ 4498913 w 6884912"/>
              <a:gd name="connsiteY78" fmla="*/ 118915 h 1161397"/>
              <a:gd name="connsiteX79" fmla="*/ 4617330 w 6884912"/>
              <a:gd name="connsiteY79" fmla="*/ 111163 h 1161397"/>
              <a:gd name="connsiteX80" fmla="*/ 4659778 w 6884912"/>
              <a:gd name="connsiteY80" fmla="*/ 118219 h 1161397"/>
              <a:gd name="connsiteX81" fmla="*/ 4730870 w 6884912"/>
              <a:gd name="connsiteY81" fmla="*/ 129432 h 1161397"/>
              <a:gd name="connsiteX82" fmla="*/ 4844073 w 6884912"/>
              <a:gd name="connsiteY82" fmla="*/ 161768 h 1161397"/>
              <a:gd name="connsiteX83" fmla="*/ 4856454 w 6884912"/>
              <a:gd name="connsiteY83" fmla="*/ 130488 h 1161397"/>
              <a:gd name="connsiteX84" fmla="*/ 4920038 w 6884912"/>
              <a:gd name="connsiteY84" fmla="*/ 140418 h 1161397"/>
              <a:gd name="connsiteX85" fmla="*/ 5016639 w 6884912"/>
              <a:gd name="connsiteY85" fmla="*/ 158905 h 1161397"/>
              <a:gd name="connsiteX86" fmla="*/ 5072009 w 6884912"/>
              <a:gd name="connsiteY86" fmla="*/ 161502 h 1161397"/>
              <a:gd name="connsiteX87" fmla="*/ 5223626 w 6884912"/>
              <a:gd name="connsiteY87" fmla="*/ 177356 h 1161397"/>
              <a:gd name="connsiteX88" fmla="*/ 5375773 w 6884912"/>
              <a:gd name="connsiteY88" fmla="*/ 199913 h 1161397"/>
              <a:gd name="connsiteX89" fmla="*/ 5467502 w 6884912"/>
              <a:gd name="connsiteY89" fmla="*/ 250963 h 1161397"/>
              <a:gd name="connsiteX90" fmla="*/ 5592395 w 6884912"/>
              <a:gd name="connsiteY90" fmla="*/ 265434 h 1161397"/>
              <a:gd name="connsiteX91" fmla="*/ 5613532 w 6884912"/>
              <a:gd name="connsiteY91" fmla="*/ 273379 h 1161397"/>
              <a:gd name="connsiteX92" fmla="*/ 5642173 w 6884912"/>
              <a:gd name="connsiteY92" fmla="*/ 266904 h 1161397"/>
              <a:gd name="connsiteX93" fmla="*/ 5756910 w 6884912"/>
              <a:gd name="connsiteY93" fmla="*/ 239211 h 1161397"/>
              <a:gd name="connsiteX94" fmla="*/ 5846667 w 6884912"/>
              <a:gd name="connsiteY94" fmla="*/ 201786 h 1161397"/>
              <a:gd name="connsiteX95" fmla="*/ 5960732 w 6884912"/>
              <a:gd name="connsiteY95" fmla="*/ 220708 h 1161397"/>
              <a:gd name="connsiteX96" fmla="*/ 6029542 w 6884912"/>
              <a:gd name="connsiteY96" fmla="*/ 210339 h 1161397"/>
              <a:gd name="connsiteX97" fmla="*/ 6141123 w 6884912"/>
              <a:gd name="connsiteY97" fmla="*/ 159923 h 1161397"/>
              <a:gd name="connsiteX98" fmla="*/ 6290640 w 6884912"/>
              <a:gd name="connsiteY98" fmla="*/ 167441 h 1161397"/>
              <a:gd name="connsiteX99" fmla="*/ 6322806 w 6884912"/>
              <a:gd name="connsiteY99" fmla="*/ 213293 h 1161397"/>
              <a:gd name="connsiteX100" fmla="*/ 6380420 w 6884912"/>
              <a:gd name="connsiteY100" fmla="*/ 173195 h 1161397"/>
              <a:gd name="connsiteX101" fmla="*/ 6507891 w 6884912"/>
              <a:gd name="connsiteY101" fmla="*/ 118474 h 1161397"/>
              <a:gd name="connsiteX102" fmla="*/ 6571807 w 6884912"/>
              <a:gd name="connsiteY102" fmla="*/ 98636 h 1161397"/>
              <a:gd name="connsiteX103" fmla="*/ 6671880 w 6884912"/>
              <a:gd name="connsiteY103" fmla="*/ 82931 h 1161397"/>
              <a:gd name="connsiteX104" fmla="*/ 6702266 w 6884912"/>
              <a:gd name="connsiteY104" fmla="*/ 75470 h 1161397"/>
              <a:gd name="connsiteX105" fmla="*/ 6845802 w 6884912"/>
              <a:gd name="connsiteY105" fmla="*/ 24496 h 1161397"/>
              <a:gd name="connsiteX106" fmla="*/ 6884912 w 6884912"/>
              <a:gd name="connsiteY106"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567875 w 6884912"/>
              <a:gd name="connsiteY7" fmla="*/ 1051976 h 1161397"/>
              <a:gd name="connsiteX8" fmla="*/ 601644 w 6884912"/>
              <a:gd name="connsiteY8" fmla="*/ 1003997 h 1161397"/>
              <a:gd name="connsiteX9" fmla="*/ 651408 w 6884912"/>
              <a:gd name="connsiteY9" fmla="*/ 984938 h 1161397"/>
              <a:gd name="connsiteX10" fmla="*/ 673197 w 6884912"/>
              <a:gd name="connsiteY10" fmla="*/ 1010060 h 1161397"/>
              <a:gd name="connsiteX11" fmla="*/ 723108 w 6884912"/>
              <a:gd name="connsiteY11" fmla="*/ 980081 h 1161397"/>
              <a:gd name="connsiteX12" fmla="*/ 797699 w 6884912"/>
              <a:gd name="connsiteY12" fmla="*/ 931362 h 1161397"/>
              <a:gd name="connsiteX13" fmla="*/ 843359 w 6884912"/>
              <a:gd name="connsiteY13" fmla="*/ 910894 h 1161397"/>
              <a:gd name="connsiteX14" fmla="*/ 965215 w 6884912"/>
              <a:gd name="connsiteY14" fmla="*/ 846701 h 1161397"/>
              <a:gd name="connsiteX15" fmla="*/ 1085080 w 6884912"/>
              <a:gd name="connsiteY15" fmla="*/ 776086 h 1161397"/>
              <a:gd name="connsiteX16" fmla="*/ 1131224 w 6884912"/>
              <a:gd name="connsiteY16" fmla="*/ 706160 h 1161397"/>
              <a:gd name="connsiteX17" fmla="*/ 1138051 w 6884912"/>
              <a:gd name="connsiteY17" fmla="*/ 702034 h 1161397"/>
              <a:gd name="connsiteX18" fmla="*/ 1158800 w 6884912"/>
              <a:gd name="connsiteY18" fmla="*/ 700004 h 1161397"/>
              <a:gd name="connsiteX19" fmla="*/ 1166947 w 6884912"/>
              <a:gd name="connsiteY19" fmla="*/ 700762 h 1161397"/>
              <a:gd name="connsiteX20" fmla="*/ 1178135 w 6884912"/>
              <a:gd name="connsiteY20" fmla="*/ 698631 h 1161397"/>
              <a:gd name="connsiteX21" fmla="*/ 1178301 w 6884912"/>
              <a:gd name="connsiteY21" fmla="*/ 698094 h 1161397"/>
              <a:gd name="connsiteX22" fmla="*/ 1188995 w 6884912"/>
              <a:gd name="connsiteY22" fmla="*/ 697048 h 1161397"/>
              <a:gd name="connsiteX23" fmla="*/ 1242716 w 6884912"/>
              <a:gd name="connsiteY23" fmla="*/ 698052 h 1161397"/>
              <a:gd name="connsiteX24" fmla="*/ 1299977 w 6884912"/>
              <a:gd name="connsiteY24" fmla="*/ 639196 h 1161397"/>
              <a:gd name="connsiteX25" fmla="*/ 1326190 w 6884912"/>
              <a:gd name="connsiteY25" fmla="*/ 625955 h 1161397"/>
              <a:gd name="connsiteX26" fmla="*/ 1339600 w 6884912"/>
              <a:gd name="connsiteY26" fmla="*/ 616295 h 1161397"/>
              <a:gd name="connsiteX27" fmla="*/ 1340054 w 6884912"/>
              <a:gd name="connsiteY27" fmla="*/ 614022 h 1161397"/>
              <a:gd name="connsiteX28" fmla="*/ 1391606 w 6884912"/>
              <a:gd name="connsiteY28" fmla="*/ 615229 h 1161397"/>
              <a:gd name="connsiteX29" fmla="*/ 1397565 w 6884912"/>
              <a:gd name="connsiteY29" fmla="*/ 611490 h 1161397"/>
              <a:gd name="connsiteX30" fmla="*/ 1432302 w 6884912"/>
              <a:gd name="connsiteY30" fmla="*/ 617267 h 1161397"/>
              <a:gd name="connsiteX31" fmla="*/ 1449644 w 6884912"/>
              <a:gd name="connsiteY31" fmla="*/ 617591 h 1161397"/>
              <a:gd name="connsiteX32" fmla="*/ 1455793 w 6884912"/>
              <a:gd name="connsiteY32" fmla="*/ 623174 h 1161397"/>
              <a:gd name="connsiteX33" fmla="*/ 1480758 w 6884912"/>
              <a:gd name="connsiteY33" fmla="*/ 620863 h 1161397"/>
              <a:gd name="connsiteX34" fmla="*/ 1483154 w 6884912"/>
              <a:gd name="connsiteY34" fmla="*/ 618527 h 1161397"/>
              <a:gd name="connsiteX35" fmla="*/ 1505495 w 6884912"/>
              <a:gd name="connsiteY35" fmla="*/ 624325 h 1161397"/>
              <a:gd name="connsiteX36" fmla="*/ 1526340 w 6884912"/>
              <a:gd name="connsiteY36" fmla="*/ 638496 h 1161397"/>
              <a:gd name="connsiteX37" fmla="*/ 1731986 w 6884912"/>
              <a:gd name="connsiteY37" fmla="*/ 589682 h 1161397"/>
              <a:gd name="connsiteX38" fmla="*/ 1927935 w 6884912"/>
              <a:gd name="connsiteY38" fmla="*/ 628540 h 1161397"/>
              <a:gd name="connsiteX39" fmla="*/ 2039075 w 6884912"/>
              <a:gd name="connsiteY39" fmla="*/ 599964 h 1161397"/>
              <a:gd name="connsiteX40" fmla="*/ 2066980 w 6884912"/>
              <a:gd name="connsiteY40" fmla="*/ 550413 h 1161397"/>
              <a:gd name="connsiteX41" fmla="*/ 2352236 w 6884912"/>
              <a:gd name="connsiteY41" fmla="*/ 519602 h 1161397"/>
              <a:gd name="connsiteX42" fmla="*/ 2420791 w 6884912"/>
              <a:gd name="connsiteY42" fmla="*/ 492826 h 1161397"/>
              <a:gd name="connsiteX43" fmla="*/ 2489932 w 6884912"/>
              <a:gd name="connsiteY43" fmla="*/ 507864 h 1161397"/>
              <a:gd name="connsiteX44" fmla="*/ 2512917 w 6884912"/>
              <a:gd name="connsiteY44" fmla="*/ 489127 h 1161397"/>
              <a:gd name="connsiteX45" fmla="*/ 2516783 w 6884912"/>
              <a:gd name="connsiteY45" fmla="*/ 485473 h 1161397"/>
              <a:gd name="connsiteX46" fmla="*/ 2534360 w 6884912"/>
              <a:gd name="connsiteY46" fmla="*/ 480064 h 1161397"/>
              <a:gd name="connsiteX47" fmla="*/ 2536691 w 6884912"/>
              <a:gd name="connsiteY47" fmla="*/ 467018 h 1161397"/>
              <a:gd name="connsiteX48" fmla="*/ 2561265 w 6884912"/>
              <a:gd name="connsiteY48" fmla="*/ 450623 h 1161397"/>
              <a:gd name="connsiteX49" fmla="*/ 2594349 w 6884912"/>
              <a:gd name="connsiteY49" fmla="*/ 443884 h 1161397"/>
              <a:gd name="connsiteX50" fmla="*/ 2754324 w 6884912"/>
              <a:gd name="connsiteY50" fmla="*/ 424766 h 1161397"/>
              <a:gd name="connsiteX51" fmla="*/ 2848470 w 6884912"/>
              <a:gd name="connsiteY51" fmla="*/ 405966 h 1161397"/>
              <a:gd name="connsiteX52" fmla="*/ 2881772 w 6884912"/>
              <a:gd name="connsiteY52" fmla="*/ 387260 h 1161397"/>
              <a:gd name="connsiteX53" fmla="*/ 2929932 w 6884912"/>
              <a:gd name="connsiteY53" fmla="*/ 368912 h 1161397"/>
              <a:gd name="connsiteX54" fmla="*/ 3013020 w 6884912"/>
              <a:gd name="connsiteY54" fmla="*/ 327578 h 1161397"/>
              <a:gd name="connsiteX55" fmla="*/ 3222191 w 6884912"/>
              <a:gd name="connsiteY55" fmla="*/ 307887 h 1161397"/>
              <a:gd name="connsiteX56" fmla="*/ 3227953 w 6884912"/>
              <a:gd name="connsiteY56" fmla="*/ 297650 h 1161397"/>
              <a:gd name="connsiteX57" fmla="*/ 3510042 w 6884912"/>
              <a:gd name="connsiteY57" fmla="*/ 311820 h 1161397"/>
              <a:gd name="connsiteX58" fmla="*/ 3626773 w 6884912"/>
              <a:gd name="connsiteY58" fmla="*/ 290452 h 1161397"/>
              <a:gd name="connsiteX59" fmla="*/ 3666217 w 6884912"/>
              <a:gd name="connsiteY59" fmla="*/ 273255 h 1161397"/>
              <a:gd name="connsiteX60" fmla="*/ 3732427 w 6884912"/>
              <a:gd name="connsiteY60" fmla="*/ 245039 h 1161397"/>
              <a:gd name="connsiteX61" fmla="*/ 3777022 w 6884912"/>
              <a:gd name="connsiteY61" fmla="*/ 200276 h 1161397"/>
              <a:gd name="connsiteX62" fmla="*/ 3791246 w 6884912"/>
              <a:gd name="connsiteY62" fmla="*/ 189996 h 1161397"/>
              <a:gd name="connsiteX63" fmla="*/ 3819864 w 6884912"/>
              <a:gd name="connsiteY63" fmla="*/ 194605 h 1161397"/>
              <a:gd name="connsiteX64" fmla="*/ 3830398 w 6884912"/>
              <a:gd name="connsiteY64" fmla="*/ 188383 h 1161397"/>
              <a:gd name="connsiteX65" fmla="*/ 3834360 w 6884912"/>
              <a:gd name="connsiteY65" fmla="*/ 188992 h 1161397"/>
              <a:gd name="connsiteX66" fmla="*/ 3843715 w 6884912"/>
              <a:gd name="connsiteY66" fmla="*/ 188752 h 1161397"/>
              <a:gd name="connsiteX67" fmla="*/ 3842609 w 6884912"/>
              <a:gd name="connsiteY67" fmla="*/ 197386 h 1161397"/>
              <a:gd name="connsiteX68" fmla="*/ 3853961 w 6884912"/>
              <a:gd name="connsiteY68" fmla="*/ 213380 h 1161397"/>
              <a:gd name="connsiteX69" fmla="*/ 3907640 w 6884912"/>
              <a:gd name="connsiteY69" fmla="*/ 207568 h 1161397"/>
              <a:gd name="connsiteX70" fmla="*/ 3910449 w 6884912"/>
              <a:gd name="connsiteY70" fmla="*/ 197808 h 1161397"/>
              <a:gd name="connsiteX71" fmla="*/ 3917197 w 6884912"/>
              <a:gd name="connsiteY71" fmla="*/ 196121 h 1161397"/>
              <a:gd name="connsiteX72" fmla="*/ 3922400 w 6884912"/>
              <a:gd name="connsiteY72" fmla="*/ 205056 h 1161397"/>
              <a:gd name="connsiteX73" fmla="*/ 4013061 w 6884912"/>
              <a:gd name="connsiteY73" fmla="*/ 224874 h 1161397"/>
              <a:gd name="connsiteX74" fmla="*/ 4220717 w 6884912"/>
              <a:gd name="connsiteY74" fmla="*/ 192946 h 1161397"/>
              <a:gd name="connsiteX75" fmla="*/ 4228802 w 6884912"/>
              <a:gd name="connsiteY75" fmla="*/ 201468 h 1161397"/>
              <a:gd name="connsiteX76" fmla="*/ 4289361 w 6884912"/>
              <a:gd name="connsiteY76" fmla="*/ 196642 h 1161397"/>
              <a:gd name="connsiteX77" fmla="*/ 4498913 w 6884912"/>
              <a:gd name="connsiteY77" fmla="*/ 118915 h 1161397"/>
              <a:gd name="connsiteX78" fmla="*/ 4617330 w 6884912"/>
              <a:gd name="connsiteY78" fmla="*/ 111163 h 1161397"/>
              <a:gd name="connsiteX79" fmla="*/ 4659778 w 6884912"/>
              <a:gd name="connsiteY79" fmla="*/ 118219 h 1161397"/>
              <a:gd name="connsiteX80" fmla="*/ 4730870 w 6884912"/>
              <a:gd name="connsiteY80" fmla="*/ 129432 h 1161397"/>
              <a:gd name="connsiteX81" fmla="*/ 4844073 w 6884912"/>
              <a:gd name="connsiteY81" fmla="*/ 161768 h 1161397"/>
              <a:gd name="connsiteX82" fmla="*/ 4856454 w 6884912"/>
              <a:gd name="connsiteY82" fmla="*/ 130488 h 1161397"/>
              <a:gd name="connsiteX83" fmla="*/ 4920038 w 6884912"/>
              <a:gd name="connsiteY83" fmla="*/ 140418 h 1161397"/>
              <a:gd name="connsiteX84" fmla="*/ 5016639 w 6884912"/>
              <a:gd name="connsiteY84" fmla="*/ 158905 h 1161397"/>
              <a:gd name="connsiteX85" fmla="*/ 5072009 w 6884912"/>
              <a:gd name="connsiteY85" fmla="*/ 161502 h 1161397"/>
              <a:gd name="connsiteX86" fmla="*/ 5223626 w 6884912"/>
              <a:gd name="connsiteY86" fmla="*/ 177356 h 1161397"/>
              <a:gd name="connsiteX87" fmla="*/ 5375773 w 6884912"/>
              <a:gd name="connsiteY87" fmla="*/ 199913 h 1161397"/>
              <a:gd name="connsiteX88" fmla="*/ 5467502 w 6884912"/>
              <a:gd name="connsiteY88" fmla="*/ 250963 h 1161397"/>
              <a:gd name="connsiteX89" fmla="*/ 5592395 w 6884912"/>
              <a:gd name="connsiteY89" fmla="*/ 265434 h 1161397"/>
              <a:gd name="connsiteX90" fmla="*/ 5613532 w 6884912"/>
              <a:gd name="connsiteY90" fmla="*/ 273379 h 1161397"/>
              <a:gd name="connsiteX91" fmla="*/ 5642173 w 6884912"/>
              <a:gd name="connsiteY91" fmla="*/ 266904 h 1161397"/>
              <a:gd name="connsiteX92" fmla="*/ 5756910 w 6884912"/>
              <a:gd name="connsiteY92" fmla="*/ 239211 h 1161397"/>
              <a:gd name="connsiteX93" fmla="*/ 5846667 w 6884912"/>
              <a:gd name="connsiteY93" fmla="*/ 201786 h 1161397"/>
              <a:gd name="connsiteX94" fmla="*/ 5960732 w 6884912"/>
              <a:gd name="connsiteY94" fmla="*/ 220708 h 1161397"/>
              <a:gd name="connsiteX95" fmla="*/ 6029542 w 6884912"/>
              <a:gd name="connsiteY95" fmla="*/ 210339 h 1161397"/>
              <a:gd name="connsiteX96" fmla="*/ 6141123 w 6884912"/>
              <a:gd name="connsiteY96" fmla="*/ 159923 h 1161397"/>
              <a:gd name="connsiteX97" fmla="*/ 6290640 w 6884912"/>
              <a:gd name="connsiteY97" fmla="*/ 167441 h 1161397"/>
              <a:gd name="connsiteX98" fmla="*/ 6322806 w 6884912"/>
              <a:gd name="connsiteY98" fmla="*/ 213293 h 1161397"/>
              <a:gd name="connsiteX99" fmla="*/ 6380420 w 6884912"/>
              <a:gd name="connsiteY99" fmla="*/ 173195 h 1161397"/>
              <a:gd name="connsiteX100" fmla="*/ 6507891 w 6884912"/>
              <a:gd name="connsiteY100" fmla="*/ 118474 h 1161397"/>
              <a:gd name="connsiteX101" fmla="*/ 6571807 w 6884912"/>
              <a:gd name="connsiteY101" fmla="*/ 98636 h 1161397"/>
              <a:gd name="connsiteX102" fmla="*/ 6671880 w 6884912"/>
              <a:gd name="connsiteY102" fmla="*/ 82931 h 1161397"/>
              <a:gd name="connsiteX103" fmla="*/ 6702266 w 6884912"/>
              <a:gd name="connsiteY103" fmla="*/ 75470 h 1161397"/>
              <a:gd name="connsiteX104" fmla="*/ 6845802 w 6884912"/>
              <a:gd name="connsiteY104" fmla="*/ 24496 h 1161397"/>
              <a:gd name="connsiteX105" fmla="*/ 6884912 w 6884912"/>
              <a:gd name="connsiteY105"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454970 w 6884912"/>
              <a:gd name="connsiteY7" fmla="*/ 1023343 h 1161397"/>
              <a:gd name="connsiteX8" fmla="*/ 601644 w 6884912"/>
              <a:gd name="connsiteY8" fmla="*/ 1003997 h 1161397"/>
              <a:gd name="connsiteX9" fmla="*/ 651408 w 6884912"/>
              <a:gd name="connsiteY9" fmla="*/ 984938 h 1161397"/>
              <a:gd name="connsiteX10" fmla="*/ 673197 w 6884912"/>
              <a:gd name="connsiteY10" fmla="*/ 1010060 h 1161397"/>
              <a:gd name="connsiteX11" fmla="*/ 723108 w 6884912"/>
              <a:gd name="connsiteY11" fmla="*/ 980081 h 1161397"/>
              <a:gd name="connsiteX12" fmla="*/ 797699 w 6884912"/>
              <a:gd name="connsiteY12" fmla="*/ 931362 h 1161397"/>
              <a:gd name="connsiteX13" fmla="*/ 843359 w 6884912"/>
              <a:gd name="connsiteY13" fmla="*/ 910894 h 1161397"/>
              <a:gd name="connsiteX14" fmla="*/ 965215 w 6884912"/>
              <a:gd name="connsiteY14" fmla="*/ 846701 h 1161397"/>
              <a:gd name="connsiteX15" fmla="*/ 1085080 w 6884912"/>
              <a:gd name="connsiteY15" fmla="*/ 776086 h 1161397"/>
              <a:gd name="connsiteX16" fmla="*/ 1131224 w 6884912"/>
              <a:gd name="connsiteY16" fmla="*/ 706160 h 1161397"/>
              <a:gd name="connsiteX17" fmla="*/ 1138051 w 6884912"/>
              <a:gd name="connsiteY17" fmla="*/ 702034 h 1161397"/>
              <a:gd name="connsiteX18" fmla="*/ 1158800 w 6884912"/>
              <a:gd name="connsiteY18" fmla="*/ 700004 h 1161397"/>
              <a:gd name="connsiteX19" fmla="*/ 1166947 w 6884912"/>
              <a:gd name="connsiteY19" fmla="*/ 700762 h 1161397"/>
              <a:gd name="connsiteX20" fmla="*/ 1178135 w 6884912"/>
              <a:gd name="connsiteY20" fmla="*/ 698631 h 1161397"/>
              <a:gd name="connsiteX21" fmla="*/ 1178301 w 6884912"/>
              <a:gd name="connsiteY21" fmla="*/ 698094 h 1161397"/>
              <a:gd name="connsiteX22" fmla="*/ 1188995 w 6884912"/>
              <a:gd name="connsiteY22" fmla="*/ 697048 h 1161397"/>
              <a:gd name="connsiteX23" fmla="*/ 1242716 w 6884912"/>
              <a:gd name="connsiteY23" fmla="*/ 698052 h 1161397"/>
              <a:gd name="connsiteX24" fmla="*/ 1299977 w 6884912"/>
              <a:gd name="connsiteY24" fmla="*/ 639196 h 1161397"/>
              <a:gd name="connsiteX25" fmla="*/ 1326190 w 6884912"/>
              <a:gd name="connsiteY25" fmla="*/ 625955 h 1161397"/>
              <a:gd name="connsiteX26" fmla="*/ 1339600 w 6884912"/>
              <a:gd name="connsiteY26" fmla="*/ 616295 h 1161397"/>
              <a:gd name="connsiteX27" fmla="*/ 1340054 w 6884912"/>
              <a:gd name="connsiteY27" fmla="*/ 614022 h 1161397"/>
              <a:gd name="connsiteX28" fmla="*/ 1391606 w 6884912"/>
              <a:gd name="connsiteY28" fmla="*/ 615229 h 1161397"/>
              <a:gd name="connsiteX29" fmla="*/ 1397565 w 6884912"/>
              <a:gd name="connsiteY29" fmla="*/ 611490 h 1161397"/>
              <a:gd name="connsiteX30" fmla="*/ 1432302 w 6884912"/>
              <a:gd name="connsiteY30" fmla="*/ 617267 h 1161397"/>
              <a:gd name="connsiteX31" fmla="*/ 1449644 w 6884912"/>
              <a:gd name="connsiteY31" fmla="*/ 617591 h 1161397"/>
              <a:gd name="connsiteX32" fmla="*/ 1455793 w 6884912"/>
              <a:gd name="connsiteY32" fmla="*/ 623174 h 1161397"/>
              <a:gd name="connsiteX33" fmla="*/ 1480758 w 6884912"/>
              <a:gd name="connsiteY33" fmla="*/ 620863 h 1161397"/>
              <a:gd name="connsiteX34" fmla="*/ 1483154 w 6884912"/>
              <a:gd name="connsiteY34" fmla="*/ 618527 h 1161397"/>
              <a:gd name="connsiteX35" fmla="*/ 1505495 w 6884912"/>
              <a:gd name="connsiteY35" fmla="*/ 624325 h 1161397"/>
              <a:gd name="connsiteX36" fmla="*/ 1526340 w 6884912"/>
              <a:gd name="connsiteY36" fmla="*/ 638496 h 1161397"/>
              <a:gd name="connsiteX37" fmla="*/ 1731986 w 6884912"/>
              <a:gd name="connsiteY37" fmla="*/ 589682 h 1161397"/>
              <a:gd name="connsiteX38" fmla="*/ 1927935 w 6884912"/>
              <a:gd name="connsiteY38" fmla="*/ 628540 h 1161397"/>
              <a:gd name="connsiteX39" fmla="*/ 2039075 w 6884912"/>
              <a:gd name="connsiteY39" fmla="*/ 599964 h 1161397"/>
              <a:gd name="connsiteX40" fmla="*/ 2066980 w 6884912"/>
              <a:gd name="connsiteY40" fmla="*/ 550413 h 1161397"/>
              <a:gd name="connsiteX41" fmla="*/ 2352236 w 6884912"/>
              <a:gd name="connsiteY41" fmla="*/ 519602 h 1161397"/>
              <a:gd name="connsiteX42" fmla="*/ 2420791 w 6884912"/>
              <a:gd name="connsiteY42" fmla="*/ 492826 h 1161397"/>
              <a:gd name="connsiteX43" fmla="*/ 2489932 w 6884912"/>
              <a:gd name="connsiteY43" fmla="*/ 507864 h 1161397"/>
              <a:gd name="connsiteX44" fmla="*/ 2512917 w 6884912"/>
              <a:gd name="connsiteY44" fmla="*/ 489127 h 1161397"/>
              <a:gd name="connsiteX45" fmla="*/ 2516783 w 6884912"/>
              <a:gd name="connsiteY45" fmla="*/ 485473 h 1161397"/>
              <a:gd name="connsiteX46" fmla="*/ 2534360 w 6884912"/>
              <a:gd name="connsiteY46" fmla="*/ 480064 h 1161397"/>
              <a:gd name="connsiteX47" fmla="*/ 2536691 w 6884912"/>
              <a:gd name="connsiteY47" fmla="*/ 467018 h 1161397"/>
              <a:gd name="connsiteX48" fmla="*/ 2561265 w 6884912"/>
              <a:gd name="connsiteY48" fmla="*/ 450623 h 1161397"/>
              <a:gd name="connsiteX49" fmla="*/ 2594349 w 6884912"/>
              <a:gd name="connsiteY49" fmla="*/ 443884 h 1161397"/>
              <a:gd name="connsiteX50" fmla="*/ 2754324 w 6884912"/>
              <a:gd name="connsiteY50" fmla="*/ 424766 h 1161397"/>
              <a:gd name="connsiteX51" fmla="*/ 2848470 w 6884912"/>
              <a:gd name="connsiteY51" fmla="*/ 405966 h 1161397"/>
              <a:gd name="connsiteX52" fmla="*/ 2881772 w 6884912"/>
              <a:gd name="connsiteY52" fmla="*/ 387260 h 1161397"/>
              <a:gd name="connsiteX53" fmla="*/ 2929932 w 6884912"/>
              <a:gd name="connsiteY53" fmla="*/ 368912 h 1161397"/>
              <a:gd name="connsiteX54" fmla="*/ 3013020 w 6884912"/>
              <a:gd name="connsiteY54" fmla="*/ 327578 h 1161397"/>
              <a:gd name="connsiteX55" fmla="*/ 3222191 w 6884912"/>
              <a:gd name="connsiteY55" fmla="*/ 307887 h 1161397"/>
              <a:gd name="connsiteX56" fmla="*/ 3227953 w 6884912"/>
              <a:gd name="connsiteY56" fmla="*/ 297650 h 1161397"/>
              <a:gd name="connsiteX57" fmla="*/ 3510042 w 6884912"/>
              <a:gd name="connsiteY57" fmla="*/ 311820 h 1161397"/>
              <a:gd name="connsiteX58" fmla="*/ 3626773 w 6884912"/>
              <a:gd name="connsiteY58" fmla="*/ 290452 h 1161397"/>
              <a:gd name="connsiteX59" fmla="*/ 3666217 w 6884912"/>
              <a:gd name="connsiteY59" fmla="*/ 273255 h 1161397"/>
              <a:gd name="connsiteX60" fmla="*/ 3732427 w 6884912"/>
              <a:gd name="connsiteY60" fmla="*/ 245039 h 1161397"/>
              <a:gd name="connsiteX61" fmla="*/ 3777022 w 6884912"/>
              <a:gd name="connsiteY61" fmla="*/ 200276 h 1161397"/>
              <a:gd name="connsiteX62" fmla="*/ 3791246 w 6884912"/>
              <a:gd name="connsiteY62" fmla="*/ 189996 h 1161397"/>
              <a:gd name="connsiteX63" fmla="*/ 3819864 w 6884912"/>
              <a:gd name="connsiteY63" fmla="*/ 194605 h 1161397"/>
              <a:gd name="connsiteX64" fmla="*/ 3830398 w 6884912"/>
              <a:gd name="connsiteY64" fmla="*/ 188383 h 1161397"/>
              <a:gd name="connsiteX65" fmla="*/ 3834360 w 6884912"/>
              <a:gd name="connsiteY65" fmla="*/ 188992 h 1161397"/>
              <a:gd name="connsiteX66" fmla="*/ 3843715 w 6884912"/>
              <a:gd name="connsiteY66" fmla="*/ 188752 h 1161397"/>
              <a:gd name="connsiteX67" fmla="*/ 3842609 w 6884912"/>
              <a:gd name="connsiteY67" fmla="*/ 197386 h 1161397"/>
              <a:gd name="connsiteX68" fmla="*/ 3853961 w 6884912"/>
              <a:gd name="connsiteY68" fmla="*/ 213380 h 1161397"/>
              <a:gd name="connsiteX69" fmla="*/ 3907640 w 6884912"/>
              <a:gd name="connsiteY69" fmla="*/ 207568 h 1161397"/>
              <a:gd name="connsiteX70" fmla="*/ 3910449 w 6884912"/>
              <a:gd name="connsiteY70" fmla="*/ 197808 h 1161397"/>
              <a:gd name="connsiteX71" fmla="*/ 3917197 w 6884912"/>
              <a:gd name="connsiteY71" fmla="*/ 196121 h 1161397"/>
              <a:gd name="connsiteX72" fmla="*/ 3922400 w 6884912"/>
              <a:gd name="connsiteY72" fmla="*/ 205056 h 1161397"/>
              <a:gd name="connsiteX73" fmla="*/ 4013061 w 6884912"/>
              <a:gd name="connsiteY73" fmla="*/ 224874 h 1161397"/>
              <a:gd name="connsiteX74" fmla="*/ 4220717 w 6884912"/>
              <a:gd name="connsiteY74" fmla="*/ 192946 h 1161397"/>
              <a:gd name="connsiteX75" fmla="*/ 4228802 w 6884912"/>
              <a:gd name="connsiteY75" fmla="*/ 201468 h 1161397"/>
              <a:gd name="connsiteX76" fmla="*/ 4289361 w 6884912"/>
              <a:gd name="connsiteY76" fmla="*/ 196642 h 1161397"/>
              <a:gd name="connsiteX77" fmla="*/ 4498913 w 6884912"/>
              <a:gd name="connsiteY77" fmla="*/ 118915 h 1161397"/>
              <a:gd name="connsiteX78" fmla="*/ 4617330 w 6884912"/>
              <a:gd name="connsiteY78" fmla="*/ 111163 h 1161397"/>
              <a:gd name="connsiteX79" fmla="*/ 4659778 w 6884912"/>
              <a:gd name="connsiteY79" fmla="*/ 118219 h 1161397"/>
              <a:gd name="connsiteX80" fmla="*/ 4730870 w 6884912"/>
              <a:gd name="connsiteY80" fmla="*/ 129432 h 1161397"/>
              <a:gd name="connsiteX81" fmla="*/ 4844073 w 6884912"/>
              <a:gd name="connsiteY81" fmla="*/ 161768 h 1161397"/>
              <a:gd name="connsiteX82" fmla="*/ 4856454 w 6884912"/>
              <a:gd name="connsiteY82" fmla="*/ 130488 h 1161397"/>
              <a:gd name="connsiteX83" fmla="*/ 4920038 w 6884912"/>
              <a:gd name="connsiteY83" fmla="*/ 140418 h 1161397"/>
              <a:gd name="connsiteX84" fmla="*/ 5016639 w 6884912"/>
              <a:gd name="connsiteY84" fmla="*/ 158905 h 1161397"/>
              <a:gd name="connsiteX85" fmla="*/ 5072009 w 6884912"/>
              <a:gd name="connsiteY85" fmla="*/ 161502 h 1161397"/>
              <a:gd name="connsiteX86" fmla="*/ 5223626 w 6884912"/>
              <a:gd name="connsiteY86" fmla="*/ 177356 h 1161397"/>
              <a:gd name="connsiteX87" fmla="*/ 5375773 w 6884912"/>
              <a:gd name="connsiteY87" fmla="*/ 199913 h 1161397"/>
              <a:gd name="connsiteX88" fmla="*/ 5467502 w 6884912"/>
              <a:gd name="connsiteY88" fmla="*/ 250963 h 1161397"/>
              <a:gd name="connsiteX89" fmla="*/ 5592395 w 6884912"/>
              <a:gd name="connsiteY89" fmla="*/ 265434 h 1161397"/>
              <a:gd name="connsiteX90" fmla="*/ 5613532 w 6884912"/>
              <a:gd name="connsiteY90" fmla="*/ 273379 h 1161397"/>
              <a:gd name="connsiteX91" fmla="*/ 5642173 w 6884912"/>
              <a:gd name="connsiteY91" fmla="*/ 266904 h 1161397"/>
              <a:gd name="connsiteX92" fmla="*/ 5756910 w 6884912"/>
              <a:gd name="connsiteY92" fmla="*/ 239211 h 1161397"/>
              <a:gd name="connsiteX93" fmla="*/ 5846667 w 6884912"/>
              <a:gd name="connsiteY93" fmla="*/ 201786 h 1161397"/>
              <a:gd name="connsiteX94" fmla="*/ 5960732 w 6884912"/>
              <a:gd name="connsiteY94" fmla="*/ 220708 h 1161397"/>
              <a:gd name="connsiteX95" fmla="*/ 6029542 w 6884912"/>
              <a:gd name="connsiteY95" fmla="*/ 210339 h 1161397"/>
              <a:gd name="connsiteX96" fmla="*/ 6141123 w 6884912"/>
              <a:gd name="connsiteY96" fmla="*/ 159923 h 1161397"/>
              <a:gd name="connsiteX97" fmla="*/ 6290640 w 6884912"/>
              <a:gd name="connsiteY97" fmla="*/ 167441 h 1161397"/>
              <a:gd name="connsiteX98" fmla="*/ 6322806 w 6884912"/>
              <a:gd name="connsiteY98" fmla="*/ 213293 h 1161397"/>
              <a:gd name="connsiteX99" fmla="*/ 6380420 w 6884912"/>
              <a:gd name="connsiteY99" fmla="*/ 173195 h 1161397"/>
              <a:gd name="connsiteX100" fmla="*/ 6507891 w 6884912"/>
              <a:gd name="connsiteY100" fmla="*/ 118474 h 1161397"/>
              <a:gd name="connsiteX101" fmla="*/ 6571807 w 6884912"/>
              <a:gd name="connsiteY101" fmla="*/ 98636 h 1161397"/>
              <a:gd name="connsiteX102" fmla="*/ 6671880 w 6884912"/>
              <a:gd name="connsiteY102" fmla="*/ 82931 h 1161397"/>
              <a:gd name="connsiteX103" fmla="*/ 6702266 w 6884912"/>
              <a:gd name="connsiteY103" fmla="*/ 75470 h 1161397"/>
              <a:gd name="connsiteX104" fmla="*/ 6845802 w 6884912"/>
              <a:gd name="connsiteY104" fmla="*/ 24496 h 1161397"/>
              <a:gd name="connsiteX105" fmla="*/ 6884912 w 6884912"/>
              <a:gd name="connsiteY105"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213420 w 6884912"/>
              <a:gd name="connsiteY6" fmla="*/ 1056868 h 1161397"/>
              <a:gd name="connsiteX7" fmla="*/ 454970 w 6884912"/>
              <a:gd name="connsiteY7" fmla="*/ 1023343 h 1161397"/>
              <a:gd name="connsiteX8" fmla="*/ 601644 w 6884912"/>
              <a:gd name="connsiteY8" fmla="*/ 1003997 h 1161397"/>
              <a:gd name="connsiteX9" fmla="*/ 651408 w 6884912"/>
              <a:gd name="connsiteY9" fmla="*/ 984938 h 1161397"/>
              <a:gd name="connsiteX10" fmla="*/ 673197 w 6884912"/>
              <a:gd name="connsiteY10" fmla="*/ 1010060 h 1161397"/>
              <a:gd name="connsiteX11" fmla="*/ 723108 w 6884912"/>
              <a:gd name="connsiteY11" fmla="*/ 980081 h 1161397"/>
              <a:gd name="connsiteX12" fmla="*/ 797699 w 6884912"/>
              <a:gd name="connsiteY12" fmla="*/ 931362 h 1161397"/>
              <a:gd name="connsiteX13" fmla="*/ 843359 w 6884912"/>
              <a:gd name="connsiteY13" fmla="*/ 910894 h 1161397"/>
              <a:gd name="connsiteX14" fmla="*/ 965215 w 6884912"/>
              <a:gd name="connsiteY14" fmla="*/ 846701 h 1161397"/>
              <a:gd name="connsiteX15" fmla="*/ 1085080 w 6884912"/>
              <a:gd name="connsiteY15" fmla="*/ 776086 h 1161397"/>
              <a:gd name="connsiteX16" fmla="*/ 1131224 w 6884912"/>
              <a:gd name="connsiteY16" fmla="*/ 706160 h 1161397"/>
              <a:gd name="connsiteX17" fmla="*/ 1138051 w 6884912"/>
              <a:gd name="connsiteY17" fmla="*/ 702034 h 1161397"/>
              <a:gd name="connsiteX18" fmla="*/ 1158800 w 6884912"/>
              <a:gd name="connsiteY18" fmla="*/ 700004 h 1161397"/>
              <a:gd name="connsiteX19" fmla="*/ 1166947 w 6884912"/>
              <a:gd name="connsiteY19" fmla="*/ 700762 h 1161397"/>
              <a:gd name="connsiteX20" fmla="*/ 1178135 w 6884912"/>
              <a:gd name="connsiteY20" fmla="*/ 698631 h 1161397"/>
              <a:gd name="connsiteX21" fmla="*/ 1178301 w 6884912"/>
              <a:gd name="connsiteY21" fmla="*/ 698094 h 1161397"/>
              <a:gd name="connsiteX22" fmla="*/ 1188995 w 6884912"/>
              <a:gd name="connsiteY22" fmla="*/ 697048 h 1161397"/>
              <a:gd name="connsiteX23" fmla="*/ 1242716 w 6884912"/>
              <a:gd name="connsiteY23" fmla="*/ 698052 h 1161397"/>
              <a:gd name="connsiteX24" fmla="*/ 1299977 w 6884912"/>
              <a:gd name="connsiteY24" fmla="*/ 639196 h 1161397"/>
              <a:gd name="connsiteX25" fmla="*/ 1326190 w 6884912"/>
              <a:gd name="connsiteY25" fmla="*/ 625955 h 1161397"/>
              <a:gd name="connsiteX26" fmla="*/ 1339600 w 6884912"/>
              <a:gd name="connsiteY26" fmla="*/ 616295 h 1161397"/>
              <a:gd name="connsiteX27" fmla="*/ 1340054 w 6884912"/>
              <a:gd name="connsiteY27" fmla="*/ 614022 h 1161397"/>
              <a:gd name="connsiteX28" fmla="*/ 1391606 w 6884912"/>
              <a:gd name="connsiteY28" fmla="*/ 615229 h 1161397"/>
              <a:gd name="connsiteX29" fmla="*/ 1397565 w 6884912"/>
              <a:gd name="connsiteY29" fmla="*/ 611490 h 1161397"/>
              <a:gd name="connsiteX30" fmla="*/ 1432302 w 6884912"/>
              <a:gd name="connsiteY30" fmla="*/ 617267 h 1161397"/>
              <a:gd name="connsiteX31" fmla="*/ 1449644 w 6884912"/>
              <a:gd name="connsiteY31" fmla="*/ 617591 h 1161397"/>
              <a:gd name="connsiteX32" fmla="*/ 1455793 w 6884912"/>
              <a:gd name="connsiteY32" fmla="*/ 623174 h 1161397"/>
              <a:gd name="connsiteX33" fmla="*/ 1480758 w 6884912"/>
              <a:gd name="connsiteY33" fmla="*/ 620863 h 1161397"/>
              <a:gd name="connsiteX34" fmla="*/ 1483154 w 6884912"/>
              <a:gd name="connsiteY34" fmla="*/ 618527 h 1161397"/>
              <a:gd name="connsiteX35" fmla="*/ 1505495 w 6884912"/>
              <a:gd name="connsiteY35" fmla="*/ 624325 h 1161397"/>
              <a:gd name="connsiteX36" fmla="*/ 1526340 w 6884912"/>
              <a:gd name="connsiteY36" fmla="*/ 638496 h 1161397"/>
              <a:gd name="connsiteX37" fmla="*/ 1731986 w 6884912"/>
              <a:gd name="connsiteY37" fmla="*/ 589682 h 1161397"/>
              <a:gd name="connsiteX38" fmla="*/ 1927935 w 6884912"/>
              <a:gd name="connsiteY38" fmla="*/ 628540 h 1161397"/>
              <a:gd name="connsiteX39" fmla="*/ 2039075 w 6884912"/>
              <a:gd name="connsiteY39" fmla="*/ 599964 h 1161397"/>
              <a:gd name="connsiteX40" fmla="*/ 2066980 w 6884912"/>
              <a:gd name="connsiteY40" fmla="*/ 550413 h 1161397"/>
              <a:gd name="connsiteX41" fmla="*/ 2352236 w 6884912"/>
              <a:gd name="connsiteY41" fmla="*/ 519602 h 1161397"/>
              <a:gd name="connsiteX42" fmla="*/ 2420791 w 6884912"/>
              <a:gd name="connsiteY42" fmla="*/ 492826 h 1161397"/>
              <a:gd name="connsiteX43" fmla="*/ 2489932 w 6884912"/>
              <a:gd name="connsiteY43" fmla="*/ 507864 h 1161397"/>
              <a:gd name="connsiteX44" fmla="*/ 2512917 w 6884912"/>
              <a:gd name="connsiteY44" fmla="*/ 489127 h 1161397"/>
              <a:gd name="connsiteX45" fmla="*/ 2516783 w 6884912"/>
              <a:gd name="connsiteY45" fmla="*/ 485473 h 1161397"/>
              <a:gd name="connsiteX46" fmla="*/ 2534360 w 6884912"/>
              <a:gd name="connsiteY46" fmla="*/ 480064 h 1161397"/>
              <a:gd name="connsiteX47" fmla="*/ 2536691 w 6884912"/>
              <a:gd name="connsiteY47" fmla="*/ 467018 h 1161397"/>
              <a:gd name="connsiteX48" fmla="*/ 2561265 w 6884912"/>
              <a:gd name="connsiteY48" fmla="*/ 450623 h 1161397"/>
              <a:gd name="connsiteX49" fmla="*/ 2594349 w 6884912"/>
              <a:gd name="connsiteY49" fmla="*/ 443884 h 1161397"/>
              <a:gd name="connsiteX50" fmla="*/ 2754324 w 6884912"/>
              <a:gd name="connsiteY50" fmla="*/ 424766 h 1161397"/>
              <a:gd name="connsiteX51" fmla="*/ 2848470 w 6884912"/>
              <a:gd name="connsiteY51" fmla="*/ 405966 h 1161397"/>
              <a:gd name="connsiteX52" fmla="*/ 2881772 w 6884912"/>
              <a:gd name="connsiteY52" fmla="*/ 387260 h 1161397"/>
              <a:gd name="connsiteX53" fmla="*/ 2929932 w 6884912"/>
              <a:gd name="connsiteY53" fmla="*/ 368912 h 1161397"/>
              <a:gd name="connsiteX54" fmla="*/ 3013020 w 6884912"/>
              <a:gd name="connsiteY54" fmla="*/ 327578 h 1161397"/>
              <a:gd name="connsiteX55" fmla="*/ 3222191 w 6884912"/>
              <a:gd name="connsiteY55" fmla="*/ 307887 h 1161397"/>
              <a:gd name="connsiteX56" fmla="*/ 3227953 w 6884912"/>
              <a:gd name="connsiteY56" fmla="*/ 297650 h 1161397"/>
              <a:gd name="connsiteX57" fmla="*/ 3510042 w 6884912"/>
              <a:gd name="connsiteY57" fmla="*/ 311820 h 1161397"/>
              <a:gd name="connsiteX58" fmla="*/ 3626773 w 6884912"/>
              <a:gd name="connsiteY58" fmla="*/ 290452 h 1161397"/>
              <a:gd name="connsiteX59" fmla="*/ 3666217 w 6884912"/>
              <a:gd name="connsiteY59" fmla="*/ 273255 h 1161397"/>
              <a:gd name="connsiteX60" fmla="*/ 3732427 w 6884912"/>
              <a:gd name="connsiteY60" fmla="*/ 245039 h 1161397"/>
              <a:gd name="connsiteX61" fmla="*/ 3777022 w 6884912"/>
              <a:gd name="connsiteY61" fmla="*/ 200276 h 1161397"/>
              <a:gd name="connsiteX62" fmla="*/ 3791246 w 6884912"/>
              <a:gd name="connsiteY62" fmla="*/ 189996 h 1161397"/>
              <a:gd name="connsiteX63" fmla="*/ 3819864 w 6884912"/>
              <a:gd name="connsiteY63" fmla="*/ 194605 h 1161397"/>
              <a:gd name="connsiteX64" fmla="*/ 3830398 w 6884912"/>
              <a:gd name="connsiteY64" fmla="*/ 188383 h 1161397"/>
              <a:gd name="connsiteX65" fmla="*/ 3834360 w 6884912"/>
              <a:gd name="connsiteY65" fmla="*/ 188992 h 1161397"/>
              <a:gd name="connsiteX66" fmla="*/ 3843715 w 6884912"/>
              <a:gd name="connsiteY66" fmla="*/ 188752 h 1161397"/>
              <a:gd name="connsiteX67" fmla="*/ 3842609 w 6884912"/>
              <a:gd name="connsiteY67" fmla="*/ 197386 h 1161397"/>
              <a:gd name="connsiteX68" fmla="*/ 3853961 w 6884912"/>
              <a:gd name="connsiteY68" fmla="*/ 213380 h 1161397"/>
              <a:gd name="connsiteX69" fmla="*/ 3907640 w 6884912"/>
              <a:gd name="connsiteY69" fmla="*/ 207568 h 1161397"/>
              <a:gd name="connsiteX70" fmla="*/ 3910449 w 6884912"/>
              <a:gd name="connsiteY70" fmla="*/ 197808 h 1161397"/>
              <a:gd name="connsiteX71" fmla="*/ 3917197 w 6884912"/>
              <a:gd name="connsiteY71" fmla="*/ 196121 h 1161397"/>
              <a:gd name="connsiteX72" fmla="*/ 3922400 w 6884912"/>
              <a:gd name="connsiteY72" fmla="*/ 205056 h 1161397"/>
              <a:gd name="connsiteX73" fmla="*/ 4013061 w 6884912"/>
              <a:gd name="connsiteY73" fmla="*/ 224874 h 1161397"/>
              <a:gd name="connsiteX74" fmla="*/ 4220717 w 6884912"/>
              <a:gd name="connsiteY74" fmla="*/ 192946 h 1161397"/>
              <a:gd name="connsiteX75" fmla="*/ 4228802 w 6884912"/>
              <a:gd name="connsiteY75" fmla="*/ 201468 h 1161397"/>
              <a:gd name="connsiteX76" fmla="*/ 4289361 w 6884912"/>
              <a:gd name="connsiteY76" fmla="*/ 196642 h 1161397"/>
              <a:gd name="connsiteX77" fmla="*/ 4498913 w 6884912"/>
              <a:gd name="connsiteY77" fmla="*/ 118915 h 1161397"/>
              <a:gd name="connsiteX78" fmla="*/ 4617330 w 6884912"/>
              <a:gd name="connsiteY78" fmla="*/ 111163 h 1161397"/>
              <a:gd name="connsiteX79" fmla="*/ 4659778 w 6884912"/>
              <a:gd name="connsiteY79" fmla="*/ 118219 h 1161397"/>
              <a:gd name="connsiteX80" fmla="*/ 4730870 w 6884912"/>
              <a:gd name="connsiteY80" fmla="*/ 129432 h 1161397"/>
              <a:gd name="connsiteX81" fmla="*/ 4844073 w 6884912"/>
              <a:gd name="connsiteY81" fmla="*/ 161768 h 1161397"/>
              <a:gd name="connsiteX82" fmla="*/ 4856454 w 6884912"/>
              <a:gd name="connsiteY82" fmla="*/ 130488 h 1161397"/>
              <a:gd name="connsiteX83" fmla="*/ 4920038 w 6884912"/>
              <a:gd name="connsiteY83" fmla="*/ 140418 h 1161397"/>
              <a:gd name="connsiteX84" fmla="*/ 5016639 w 6884912"/>
              <a:gd name="connsiteY84" fmla="*/ 158905 h 1161397"/>
              <a:gd name="connsiteX85" fmla="*/ 5072009 w 6884912"/>
              <a:gd name="connsiteY85" fmla="*/ 161502 h 1161397"/>
              <a:gd name="connsiteX86" fmla="*/ 5223626 w 6884912"/>
              <a:gd name="connsiteY86" fmla="*/ 177356 h 1161397"/>
              <a:gd name="connsiteX87" fmla="*/ 5375773 w 6884912"/>
              <a:gd name="connsiteY87" fmla="*/ 199913 h 1161397"/>
              <a:gd name="connsiteX88" fmla="*/ 5467502 w 6884912"/>
              <a:gd name="connsiteY88" fmla="*/ 250963 h 1161397"/>
              <a:gd name="connsiteX89" fmla="*/ 5592395 w 6884912"/>
              <a:gd name="connsiteY89" fmla="*/ 265434 h 1161397"/>
              <a:gd name="connsiteX90" fmla="*/ 5613532 w 6884912"/>
              <a:gd name="connsiteY90" fmla="*/ 273379 h 1161397"/>
              <a:gd name="connsiteX91" fmla="*/ 5642173 w 6884912"/>
              <a:gd name="connsiteY91" fmla="*/ 266904 h 1161397"/>
              <a:gd name="connsiteX92" fmla="*/ 5756910 w 6884912"/>
              <a:gd name="connsiteY92" fmla="*/ 239211 h 1161397"/>
              <a:gd name="connsiteX93" fmla="*/ 5846667 w 6884912"/>
              <a:gd name="connsiteY93" fmla="*/ 201786 h 1161397"/>
              <a:gd name="connsiteX94" fmla="*/ 5960732 w 6884912"/>
              <a:gd name="connsiteY94" fmla="*/ 220708 h 1161397"/>
              <a:gd name="connsiteX95" fmla="*/ 6029542 w 6884912"/>
              <a:gd name="connsiteY95" fmla="*/ 210339 h 1161397"/>
              <a:gd name="connsiteX96" fmla="*/ 6141123 w 6884912"/>
              <a:gd name="connsiteY96" fmla="*/ 159923 h 1161397"/>
              <a:gd name="connsiteX97" fmla="*/ 6290640 w 6884912"/>
              <a:gd name="connsiteY97" fmla="*/ 167441 h 1161397"/>
              <a:gd name="connsiteX98" fmla="*/ 6322806 w 6884912"/>
              <a:gd name="connsiteY98" fmla="*/ 213293 h 1161397"/>
              <a:gd name="connsiteX99" fmla="*/ 6380420 w 6884912"/>
              <a:gd name="connsiteY99" fmla="*/ 173195 h 1161397"/>
              <a:gd name="connsiteX100" fmla="*/ 6507891 w 6884912"/>
              <a:gd name="connsiteY100" fmla="*/ 118474 h 1161397"/>
              <a:gd name="connsiteX101" fmla="*/ 6571807 w 6884912"/>
              <a:gd name="connsiteY101" fmla="*/ 98636 h 1161397"/>
              <a:gd name="connsiteX102" fmla="*/ 6671880 w 6884912"/>
              <a:gd name="connsiteY102" fmla="*/ 82931 h 1161397"/>
              <a:gd name="connsiteX103" fmla="*/ 6702266 w 6884912"/>
              <a:gd name="connsiteY103" fmla="*/ 75470 h 1161397"/>
              <a:gd name="connsiteX104" fmla="*/ 6845802 w 6884912"/>
              <a:gd name="connsiteY104" fmla="*/ 24496 h 1161397"/>
              <a:gd name="connsiteX105" fmla="*/ 6884912 w 6884912"/>
              <a:gd name="connsiteY105"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213420 w 6884912"/>
              <a:gd name="connsiteY5" fmla="*/ 1056868 h 1161397"/>
              <a:gd name="connsiteX6" fmla="*/ 454970 w 6884912"/>
              <a:gd name="connsiteY6" fmla="*/ 1023343 h 1161397"/>
              <a:gd name="connsiteX7" fmla="*/ 601644 w 6884912"/>
              <a:gd name="connsiteY7" fmla="*/ 1003997 h 1161397"/>
              <a:gd name="connsiteX8" fmla="*/ 651408 w 6884912"/>
              <a:gd name="connsiteY8" fmla="*/ 984938 h 1161397"/>
              <a:gd name="connsiteX9" fmla="*/ 673197 w 6884912"/>
              <a:gd name="connsiteY9" fmla="*/ 1010060 h 1161397"/>
              <a:gd name="connsiteX10" fmla="*/ 723108 w 6884912"/>
              <a:gd name="connsiteY10" fmla="*/ 980081 h 1161397"/>
              <a:gd name="connsiteX11" fmla="*/ 797699 w 6884912"/>
              <a:gd name="connsiteY11" fmla="*/ 931362 h 1161397"/>
              <a:gd name="connsiteX12" fmla="*/ 843359 w 6884912"/>
              <a:gd name="connsiteY12" fmla="*/ 910894 h 1161397"/>
              <a:gd name="connsiteX13" fmla="*/ 965215 w 6884912"/>
              <a:gd name="connsiteY13" fmla="*/ 846701 h 1161397"/>
              <a:gd name="connsiteX14" fmla="*/ 1085080 w 6884912"/>
              <a:gd name="connsiteY14" fmla="*/ 776086 h 1161397"/>
              <a:gd name="connsiteX15" fmla="*/ 1131224 w 6884912"/>
              <a:gd name="connsiteY15" fmla="*/ 706160 h 1161397"/>
              <a:gd name="connsiteX16" fmla="*/ 1138051 w 6884912"/>
              <a:gd name="connsiteY16" fmla="*/ 702034 h 1161397"/>
              <a:gd name="connsiteX17" fmla="*/ 1158800 w 6884912"/>
              <a:gd name="connsiteY17" fmla="*/ 700004 h 1161397"/>
              <a:gd name="connsiteX18" fmla="*/ 1166947 w 6884912"/>
              <a:gd name="connsiteY18" fmla="*/ 700762 h 1161397"/>
              <a:gd name="connsiteX19" fmla="*/ 1178135 w 6884912"/>
              <a:gd name="connsiteY19" fmla="*/ 698631 h 1161397"/>
              <a:gd name="connsiteX20" fmla="*/ 1178301 w 6884912"/>
              <a:gd name="connsiteY20" fmla="*/ 698094 h 1161397"/>
              <a:gd name="connsiteX21" fmla="*/ 1188995 w 6884912"/>
              <a:gd name="connsiteY21" fmla="*/ 697048 h 1161397"/>
              <a:gd name="connsiteX22" fmla="*/ 1242716 w 6884912"/>
              <a:gd name="connsiteY22" fmla="*/ 698052 h 1161397"/>
              <a:gd name="connsiteX23" fmla="*/ 1299977 w 6884912"/>
              <a:gd name="connsiteY23" fmla="*/ 639196 h 1161397"/>
              <a:gd name="connsiteX24" fmla="*/ 1326190 w 6884912"/>
              <a:gd name="connsiteY24" fmla="*/ 625955 h 1161397"/>
              <a:gd name="connsiteX25" fmla="*/ 1339600 w 6884912"/>
              <a:gd name="connsiteY25" fmla="*/ 616295 h 1161397"/>
              <a:gd name="connsiteX26" fmla="*/ 1340054 w 6884912"/>
              <a:gd name="connsiteY26" fmla="*/ 614022 h 1161397"/>
              <a:gd name="connsiteX27" fmla="*/ 1391606 w 6884912"/>
              <a:gd name="connsiteY27" fmla="*/ 615229 h 1161397"/>
              <a:gd name="connsiteX28" fmla="*/ 1397565 w 6884912"/>
              <a:gd name="connsiteY28" fmla="*/ 611490 h 1161397"/>
              <a:gd name="connsiteX29" fmla="*/ 1432302 w 6884912"/>
              <a:gd name="connsiteY29" fmla="*/ 617267 h 1161397"/>
              <a:gd name="connsiteX30" fmla="*/ 1449644 w 6884912"/>
              <a:gd name="connsiteY30" fmla="*/ 617591 h 1161397"/>
              <a:gd name="connsiteX31" fmla="*/ 1455793 w 6884912"/>
              <a:gd name="connsiteY31" fmla="*/ 623174 h 1161397"/>
              <a:gd name="connsiteX32" fmla="*/ 1480758 w 6884912"/>
              <a:gd name="connsiteY32" fmla="*/ 620863 h 1161397"/>
              <a:gd name="connsiteX33" fmla="*/ 1483154 w 6884912"/>
              <a:gd name="connsiteY33" fmla="*/ 618527 h 1161397"/>
              <a:gd name="connsiteX34" fmla="*/ 1505495 w 6884912"/>
              <a:gd name="connsiteY34" fmla="*/ 624325 h 1161397"/>
              <a:gd name="connsiteX35" fmla="*/ 1526340 w 6884912"/>
              <a:gd name="connsiteY35" fmla="*/ 638496 h 1161397"/>
              <a:gd name="connsiteX36" fmla="*/ 1731986 w 6884912"/>
              <a:gd name="connsiteY36" fmla="*/ 589682 h 1161397"/>
              <a:gd name="connsiteX37" fmla="*/ 1927935 w 6884912"/>
              <a:gd name="connsiteY37" fmla="*/ 628540 h 1161397"/>
              <a:gd name="connsiteX38" fmla="*/ 2039075 w 6884912"/>
              <a:gd name="connsiteY38" fmla="*/ 599964 h 1161397"/>
              <a:gd name="connsiteX39" fmla="*/ 2066980 w 6884912"/>
              <a:gd name="connsiteY39" fmla="*/ 550413 h 1161397"/>
              <a:gd name="connsiteX40" fmla="*/ 2352236 w 6884912"/>
              <a:gd name="connsiteY40" fmla="*/ 519602 h 1161397"/>
              <a:gd name="connsiteX41" fmla="*/ 2420791 w 6884912"/>
              <a:gd name="connsiteY41" fmla="*/ 492826 h 1161397"/>
              <a:gd name="connsiteX42" fmla="*/ 2489932 w 6884912"/>
              <a:gd name="connsiteY42" fmla="*/ 507864 h 1161397"/>
              <a:gd name="connsiteX43" fmla="*/ 2512917 w 6884912"/>
              <a:gd name="connsiteY43" fmla="*/ 489127 h 1161397"/>
              <a:gd name="connsiteX44" fmla="*/ 2516783 w 6884912"/>
              <a:gd name="connsiteY44" fmla="*/ 485473 h 1161397"/>
              <a:gd name="connsiteX45" fmla="*/ 2534360 w 6884912"/>
              <a:gd name="connsiteY45" fmla="*/ 480064 h 1161397"/>
              <a:gd name="connsiteX46" fmla="*/ 2536691 w 6884912"/>
              <a:gd name="connsiteY46" fmla="*/ 467018 h 1161397"/>
              <a:gd name="connsiteX47" fmla="*/ 2561265 w 6884912"/>
              <a:gd name="connsiteY47" fmla="*/ 450623 h 1161397"/>
              <a:gd name="connsiteX48" fmla="*/ 2594349 w 6884912"/>
              <a:gd name="connsiteY48" fmla="*/ 443884 h 1161397"/>
              <a:gd name="connsiteX49" fmla="*/ 2754324 w 6884912"/>
              <a:gd name="connsiteY49" fmla="*/ 424766 h 1161397"/>
              <a:gd name="connsiteX50" fmla="*/ 2848470 w 6884912"/>
              <a:gd name="connsiteY50" fmla="*/ 405966 h 1161397"/>
              <a:gd name="connsiteX51" fmla="*/ 2881772 w 6884912"/>
              <a:gd name="connsiteY51" fmla="*/ 387260 h 1161397"/>
              <a:gd name="connsiteX52" fmla="*/ 2929932 w 6884912"/>
              <a:gd name="connsiteY52" fmla="*/ 368912 h 1161397"/>
              <a:gd name="connsiteX53" fmla="*/ 3013020 w 6884912"/>
              <a:gd name="connsiteY53" fmla="*/ 327578 h 1161397"/>
              <a:gd name="connsiteX54" fmla="*/ 3222191 w 6884912"/>
              <a:gd name="connsiteY54" fmla="*/ 307887 h 1161397"/>
              <a:gd name="connsiteX55" fmla="*/ 3227953 w 6884912"/>
              <a:gd name="connsiteY55" fmla="*/ 297650 h 1161397"/>
              <a:gd name="connsiteX56" fmla="*/ 3510042 w 6884912"/>
              <a:gd name="connsiteY56" fmla="*/ 311820 h 1161397"/>
              <a:gd name="connsiteX57" fmla="*/ 3626773 w 6884912"/>
              <a:gd name="connsiteY57" fmla="*/ 290452 h 1161397"/>
              <a:gd name="connsiteX58" fmla="*/ 3666217 w 6884912"/>
              <a:gd name="connsiteY58" fmla="*/ 273255 h 1161397"/>
              <a:gd name="connsiteX59" fmla="*/ 3732427 w 6884912"/>
              <a:gd name="connsiteY59" fmla="*/ 245039 h 1161397"/>
              <a:gd name="connsiteX60" fmla="*/ 3777022 w 6884912"/>
              <a:gd name="connsiteY60" fmla="*/ 200276 h 1161397"/>
              <a:gd name="connsiteX61" fmla="*/ 3791246 w 6884912"/>
              <a:gd name="connsiteY61" fmla="*/ 189996 h 1161397"/>
              <a:gd name="connsiteX62" fmla="*/ 3819864 w 6884912"/>
              <a:gd name="connsiteY62" fmla="*/ 194605 h 1161397"/>
              <a:gd name="connsiteX63" fmla="*/ 3830398 w 6884912"/>
              <a:gd name="connsiteY63" fmla="*/ 188383 h 1161397"/>
              <a:gd name="connsiteX64" fmla="*/ 3834360 w 6884912"/>
              <a:gd name="connsiteY64" fmla="*/ 188992 h 1161397"/>
              <a:gd name="connsiteX65" fmla="*/ 3843715 w 6884912"/>
              <a:gd name="connsiteY65" fmla="*/ 188752 h 1161397"/>
              <a:gd name="connsiteX66" fmla="*/ 3842609 w 6884912"/>
              <a:gd name="connsiteY66" fmla="*/ 197386 h 1161397"/>
              <a:gd name="connsiteX67" fmla="*/ 3853961 w 6884912"/>
              <a:gd name="connsiteY67" fmla="*/ 213380 h 1161397"/>
              <a:gd name="connsiteX68" fmla="*/ 3907640 w 6884912"/>
              <a:gd name="connsiteY68" fmla="*/ 207568 h 1161397"/>
              <a:gd name="connsiteX69" fmla="*/ 3910449 w 6884912"/>
              <a:gd name="connsiteY69" fmla="*/ 197808 h 1161397"/>
              <a:gd name="connsiteX70" fmla="*/ 3917197 w 6884912"/>
              <a:gd name="connsiteY70" fmla="*/ 196121 h 1161397"/>
              <a:gd name="connsiteX71" fmla="*/ 3922400 w 6884912"/>
              <a:gd name="connsiteY71" fmla="*/ 205056 h 1161397"/>
              <a:gd name="connsiteX72" fmla="*/ 4013061 w 6884912"/>
              <a:gd name="connsiteY72" fmla="*/ 224874 h 1161397"/>
              <a:gd name="connsiteX73" fmla="*/ 4220717 w 6884912"/>
              <a:gd name="connsiteY73" fmla="*/ 192946 h 1161397"/>
              <a:gd name="connsiteX74" fmla="*/ 4228802 w 6884912"/>
              <a:gd name="connsiteY74" fmla="*/ 201468 h 1161397"/>
              <a:gd name="connsiteX75" fmla="*/ 4289361 w 6884912"/>
              <a:gd name="connsiteY75" fmla="*/ 196642 h 1161397"/>
              <a:gd name="connsiteX76" fmla="*/ 4498913 w 6884912"/>
              <a:gd name="connsiteY76" fmla="*/ 118915 h 1161397"/>
              <a:gd name="connsiteX77" fmla="*/ 4617330 w 6884912"/>
              <a:gd name="connsiteY77" fmla="*/ 111163 h 1161397"/>
              <a:gd name="connsiteX78" fmla="*/ 4659778 w 6884912"/>
              <a:gd name="connsiteY78" fmla="*/ 118219 h 1161397"/>
              <a:gd name="connsiteX79" fmla="*/ 4730870 w 6884912"/>
              <a:gd name="connsiteY79" fmla="*/ 129432 h 1161397"/>
              <a:gd name="connsiteX80" fmla="*/ 4844073 w 6884912"/>
              <a:gd name="connsiteY80" fmla="*/ 161768 h 1161397"/>
              <a:gd name="connsiteX81" fmla="*/ 4856454 w 6884912"/>
              <a:gd name="connsiteY81" fmla="*/ 130488 h 1161397"/>
              <a:gd name="connsiteX82" fmla="*/ 4920038 w 6884912"/>
              <a:gd name="connsiteY82" fmla="*/ 140418 h 1161397"/>
              <a:gd name="connsiteX83" fmla="*/ 5016639 w 6884912"/>
              <a:gd name="connsiteY83" fmla="*/ 158905 h 1161397"/>
              <a:gd name="connsiteX84" fmla="*/ 5072009 w 6884912"/>
              <a:gd name="connsiteY84" fmla="*/ 161502 h 1161397"/>
              <a:gd name="connsiteX85" fmla="*/ 5223626 w 6884912"/>
              <a:gd name="connsiteY85" fmla="*/ 177356 h 1161397"/>
              <a:gd name="connsiteX86" fmla="*/ 5375773 w 6884912"/>
              <a:gd name="connsiteY86" fmla="*/ 199913 h 1161397"/>
              <a:gd name="connsiteX87" fmla="*/ 5467502 w 6884912"/>
              <a:gd name="connsiteY87" fmla="*/ 250963 h 1161397"/>
              <a:gd name="connsiteX88" fmla="*/ 5592395 w 6884912"/>
              <a:gd name="connsiteY88" fmla="*/ 265434 h 1161397"/>
              <a:gd name="connsiteX89" fmla="*/ 5613532 w 6884912"/>
              <a:gd name="connsiteY89" fmla="*/ 273379 h 1161397"/>
              <a:gd name="connsiteX90" fmla="*/ 5642173 w 6884912"/>
              <a:gd name="connsiteY90" fmla="*/ 266904 h 1161397"/>
              <a:gd name="connsiteX91" fmla="*/ 5756910 w 6884912"/>
              <a:gd name="connsiteY91" fmla="*/ 239211 h 1161397"/>
              <a:gd name="connsiteX92" fmla="*/ 5846667 w 6884912"/>
              <a:gd name="connsiteY92" fmla="*/ 201786 h 1161397"/>
              <a:gd name="connsiteX93" fmla="*/ 5960732 w 6884912"/>
              <a:gd name="connsiteY93" fmla="*/ 220708 h 1161397"/>
              <a:gd name="connsiteX94" fmla="*/ 6029542 w 6884912"/>
              <a:gd name="connsiteY94" fmla="*/ 210339 h 1161397"/>
              <a:gd name="connsiteX95" fmla="*/ 6141123 w 6884912"/>
              <a:gd name="connsiteY95" fmla="*/ 159923 h 1161397"/>
              <a:gd name="connsiteX96" fmla="*/ 6290640 w 6884912"/>
              <a:gd name="connsiteY96" fmla="*/ 167441 h 1161397"/>
              <a:gd name="connsiteX97" fmla="*/ 6322806 w 6884912"/>
              <a:gd name="connsiteY97" fmla="*/ 213293 h 1161397"/>
              <a:gd name="connsiteX98" fmla="*/ 6380420 w 6884912"/>
              <a:gd name="connsiteY98" fmla="*/ 173195 h 1161397"/>
              <a:gd name="connsiteX99" fmla="*/ 6507891 w 6884912"/>
              <a:gd name="connsiteY99" fmla="*/ 118474 h 1161397"/>
              <a:gd name="connsiteX100" fmla="*/ 6571807 w 6884912"/>
              <a:gd name="connsiteY100" fmla="*/ 98636 h 1161397"/>
              <a:gd name="connsiteX101" fmla="*/ 6671880 w 6884912"/>
              <a:gd name="connsiteY101" fmla="*/ 82931 h 1161397"/>
              <a:gd name="connsiteX102" fmla="*/ 6702266 w 6884912"/>
              <a:gd name="connsiteY102" fmla="*/ 75470 h 1161397"/>
              <a:gd name="connsiteX103" fmla="*/ 6845802 w 6884912"/>
              <a:gd name="connsiteY103" fmla="*/ 24496 h 1161397"/>
              <a:gd name="connsiteX104" fmla="*/ 6884912 w 6884912"/>
              <a:gd name="connsiteY104"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11320 h 1161397"/>
              <a:gd name="connsiteX5" fmla="*/ 213420 w 6884912"/>
              <a:gd name="connsiteY5" fmla="*/ 1056868 h 1161397"/>
              <a:gd name="connsiteX6" fmla="*/ 454970 w 6884912"/>
              <a:gd name="connsiteY6" fmla="*/ 1023343 h 1161397"/>
              <a:gd name="connsiteX7" fmla="*/ 601644 w 6884912"/>
              <a:gd name="connsiteY7" fmla="*/ 1003997 h 1161397"/>
              <a:gd name="connsiteX8" fmla="*/ 651408 w 6884912"/>
              <a:gd name="connsiteY8" fmla="*/ 984938 h 1161397"/>
              <a:gd name="connsiteX9" fmla="*/ 673197 w 6884912"/>
              <a:gd name="connsiteY9" fmla="*/ 1010060 h 1161397"/>
              <a:gd name="connsiteX10" fmla="*/ 723108 w 6884912"/>
              <a:gd name="connsiteY10" fmla="*/ 980081 h 1161397"/>
              <a:gd name="connsiteX11" fmla="*/ 797699 w 6884912"/>
              <a:gd name="connsiteY11" fmla="*/ 931362 h 1161397"/>
              <a:gd name="connsiteX12" fmla="*/ 843359 w 6884912"/>
              <a:gd name="connsiteY12" fmla="*/ 910894 h 1161397"/>
              <a:gd name="connsiteX13" fmla="*/ 965215 w 6884912"/>
              <a:gd name="connsiteY13" fmla="*/ 846701 h 1161397"/>
              <a:gd name="connsiteX14" fmla="*/ 1085080 w 6884912"/>
              <a:gd name="connsiteY14" fmla="*/ 776086 h 1161397"/>
              <a:gd name="connsiteX15" fmla="*/ 1131224 w 6884912"/>
              <a:gd name="connsiteY15" fmla="*/ 706160 h 1161397"/>
              <a:gd name="connsiteX16" fmla="*/ 1138051 w 6884912"/>
              <a:gd name="connsiteY16" fmla="*/ 702034 h 1161397"/>
              <a:gd name="connsiteX17" fmla="*/ 1158800 w 6884912"/>
              <a:gd name="connsiteY17" fmla="*/ 700004 h 1161397"/>
              <a:gd name="connsiteX18" fmla="*/ 1166947 w 6884912"/>
              <a:gd name="connsiteY18" fmla="*/ 700762 h 1161397"/>
              <a:gd name="connsiteX19" fmla="*/ 1178135 w 6884912"/>
              <a:gd name="connsiteY19" fmla="*/ 698631 h 1161397"/>
              <a:gd name="connsiteX20" fmla="*/ 1178301 w 6884912"/>
              <a:gd name="connsiteY20" fmla="*/ 698094 h 1161397"/>
              <a:gd name="connsiteX21" fmla="*/ 1188995 w 6884912"/>
              <a:gd name="connsiteY21" fmla="*/ 697048 h 1161397"/>
              <a:gd name="connsiteX22" fmla="*/ 1242716 w 6884912"/>
              <a:gd name="connsiteY22" fmla="*/ 698052 h 1161397"/>
              <a:gd name="connsiteX23" fmla="*/ 1299977 w 6884912"/>
              <a:gd name="connsiteY23" fmla="*/ 639196 h 1161397"/>
              <a:gd name="connsiteX24" fmla="*/ 1326190 w 6884912"/>
              <a:gd name="connsiteY24" fmla="*/ 625955 h 1161397"/>
              <a:gd name="connsiteX25" fmla="*/ 1339600 w 6884912"/>
              <a:gd name="connsiteY25" fmla="*/ 616295 h 1161397"/>
              <a:gd name="connsiteX26" fmla="*/ 1340054 w 6884912"/>
              <a:gd name="connsiteY26" fmla="*/ 614022 h 1161397"/>
              <a:gd name="connsiteX27" fmla="*/ 1391606 w 6884912"/>
              <a:gd name="connsiteY27" fmla="*/ 615229 h 1161397"/>
              <a:gd name="connsiteX28" fmla="*/ 1397565 w 6884912"/>
              <a:gd name="connsiteY28" fmla="*/ 611490 h 1161397"/>
              <a:gd name="connsiteX29" fmla="*/ 1432302 w 6884912"/>
              <a:gd name="connsiteY29" fmla="*/ 617267 h 1161397"/>
              <a:gd name="connsiteX30" fmla="*/ 1449644 w 6884912"/>
              <a:gd name="connsiteY30" fmla="*/ 617591 h 1161397"/>
              <a:gd name="connsiteX31" fmla="*/ 1455793 w 6884912"/>
              <a:gd name="connsiteY31" fmla="*/ 623174 h 1161397"/>
              <a:gd name="connsiteX32" fmla="*/ 1480758 w 6884912"/>
              <a:gd name="connsiteY32" fmla="*/ 620863 h 1161397"/>
              <a:gd name="connsiteX33" fmla="*/ 1483154 w 6884912"/>
              <a:gd name="connsiteY33" fmla="*/ 618527 h 1161397"/>
              <a:gd name="connsiteX34" fmla="*/ 1505495 w 6884912"/>
              <a:gd name="connsiteY34" fmla="*/ 624325 h 1161397"/>
              <a:gd name="connsiteX35" fmla="*/ 1526340 w 6884912"/>
              <a:gd name="connsiteY35" fmla="*/ 638496 h 1161397"/>
              <a:gd name="connsiteX36" fmla="*/ 1731986 w 6884912"/>
              <a:gd name="connsiteY36" fmla="*/ 589682 h 1161397"/>
              <a:gd name="connsiteX37" fmla="*/ 1927935 w 6884912"/>
              <a:gd name="connsiteY37" fmla="*/ 628540 h 1161397"/>
              <a:gd name="connsiteX38" fmla="*/ 2039075 w 6884912"/>
              <a:gd name="connsiteY38" fmla="*/ 599964 h 1161397"/>
              <a:gd name="connsiteX39" fmla="*/ 2066980 w 6884912"/>
              <a:gd name="connsiteY39" fmla="*/ 550413 h 1161397"/>
              <a:gd name="connsiteX40" fmla="*/ 2352236 w 6884912"/>
              <a:gd name="connsiteY40" fmla="*/ 519602 h 1161397"/>
              <a:gd name="connsiteX41" fmla="*/ 2420791 w 6884912"/>
              <a:gd name="connsiteY41" fmla="*/ 492826 h 1161397"/>
              <a:gd name="connsiteX42" fmla="*/ 2489932 w 6884912"/>
              <a:gd name="connsiteY42" fmla="*/ 507864 h 1161397"/>
              <a:gd name="connsiteX43" fmla="*/ 2512917 w 6884912"/>
              <a:gd name="connsiteY43" fmla="*/ 489127 h 1161397"/>
              <a:gd name="connsiteX44" fmla="*/ 2516783 w 6884912"/>
              <a:gd name="connsiteY44" fmla="*/ 485473 h 1161397"/>
              <a:gd name="connsiteX45" fmla="*/ 2534360 w 6884912"/>
              <a:gd name="connsiteY45" fmla="*/ 480064 h 1161397"/>
              <a:gd name="connsiteX46" fmla="*/ 2536691 w 6884912"/>
              <a:gd name="connsiteY46" fmla="*/ 467018 h 1161397"/>
              <a:gd name="connsiteX47" fmla="*/ 2561265 w 6884912"/>
              <a:gd name="connsiteY47" fmla="*/ 450623 h 1161397"/>
              <a:gd name="connsiteX48" fmla="*/ 2594349 w 6884912"/>
              <a:gd name="connsiteY48" fmla="*/ 443884 h 1161397"/>
              <a:gd name="connsiteX49" fmla="*/ 2754324 w 6884912"/>
              <a:gd name="connsiteY49" fmla="*/ 424766 h 1161397"/>
              <a:gd name="connsiteX50" fmla="*/ 2848470 w 6884912"/>
              <a:gd name="connsiteY50" fmla="*/ 405966 h 1161397"/>
              <a:gd name="connsiteX51" fmla="*/ 2881772 w 6884912"/>
              <a:gd name="connsiteY51" fmla="*/ 387260 h 1161397"/>
              <a:gd name="connsiteX52" fmla="*/ 2929932 w 6884912"/>
              <a:gd name="connsiteY52" fmla="*/ 368912 h 1161397"/>
              <a:gd name="connsiteX53" fmla="*/ 3013020 w 6884912"/>
              <a:gd name="connsiteY53" fmla="*/ 327578 h 1161397"/>
              <a:gd name="connsiteX54" fmla="*/ 3222191 w 6884912"/>
              <a:gd name="connsiteY54" fmla="*/ 307887 h 1161397"/>
              <a:gd name="connsiteX55" fmla="*/ 3227953 w 6884912"/>
              <a:gd name="connsiteY55" fmla="*/ 297650 h 1161397"/>
              <a:gd name="connsiteX56" fmla="*/ 3510042 w 6884912"/>
              <a:gd name="connsiteY56" fmla="*/ 311820 h 1161397"/>
              <a:gd name="connsiteX57" fmla="*/ 3626773 w 6884912"/>
              <a:gd name="connsiteY57" fmla="*/ 290452 h 1161397"/>
              <a:gd name="connsiteX58" fmla="*/ 3666217 w 6884912"/>
              <a:gd name="connsiteY58" fmla="*/ 273255 h 1161397"/>
              <a:gd name="connsiteX59" fmla="*/ 3732427 w 6884912"/>
              <a:gd name="connsiteY59" fmla="*/ 245039 h 1161397"/>
              <a:gd name="connsiteX60" fmla="*/ 3777022 w 6884912"/>
              <a:gd name="connsiteY60" fmla="*/ 200276 h 1161397"/>
              <a:gd name="connsiteX61" fmla="*/ 3791246 w 6884912"/>
              <a:gd name="connsiteY61" fmla="*/ 189996 h 1161397"/>
              <a:gd name="connsiteX62" fmla="*/ 3819864 w 6884912"/>
              <a:gd name="connsiteY62" fmla="*/ 194605 h 1161397"/>
              <a:gd name="connsiteX63" fmla="*/ 3830398 w 6884912"/>
              <a:gd name="connsiteY63" fmla="*/ 188383 h 1161397"/>
              <a:gd name="connsiteX64" fmla="*/ 3834360 w 6884912"/>
              <a:gd name="connsiteY64" fmla="*/ 188992 h 1161397"/>
              <a:gd name="connsiteX65" fmla="*/ 3843715 w 6884912"/>
              <a:gd name="connsiteY65" fmla="*/ 188752 h 1161397"/>
              <a:gd name="connsiteX66" fmla="*/ 3842609 w 6884912"/>
              <a:gd name="connsiteY66" fmla="*/ 197386 h 1161397"/>
              <a:gd name="connsiteX67" fmla="*/ 3853961 w 6884912"/>
              <a:gd name="connsiteY67" fmla="*/ 213380 h 1161397"/>
              <a:gd name="connsiteX68" fmla="*/ 3907640 w 6884912"/>
              <a:gd name="connsiteY68" fmla="*/ 207568 h 1161397"/>
              <a:gd name="connsiteX69" fmla="*/ 3910449 w 6884912"/>
              <a:gd name="connsiteY69" fmla="*/ 197808 h 1161397"/>
              <a:gd name="connsiteX70" fmla="*/ 3917197 w 6884912"/>
              <a:gd name="connsiteY70" fmla="*/ 196121 h 1161397"/>
              <a:gd name="connsiteX71" fmla="*/ 3922400 w 6884912"/>
              <a:gd name="connsiteY71" fmla="*/ 205056 h 1161397"/>
              <a:gd name="connsiteX72" fmla="*/ 4013061 w 6884912"/>
              <a:gd name="connsiteY72" fmla="*/ 224874 h 1161397"/>
              <a:gd name="connsiteX73" fmla="*/ 4220717 w 6884912"/>
              <a:gd name="connsiteY73" fmla="*/ 192946 h 1161397"/>
              <a:gd name="connsiteX74" fmla="*/ 4228802 w 6884912"/>
              <a:gd name="connsiteY74" fmla="*/ 201468 h 1161397"/>
              <a:gd name="connsiteX75" fmla="*/ 4289361 w 6884912"/>
              <a:gd name="connsiteY75" fmla="*/ 196642 h 1161397"/>
              <a:gd name="connsiteX76" fmla="*/ 4498913 w 6884912"/>
              <a:gd name="connsiteY76" fmla="*/ 118915 h 1161397"/>
              <a:gd name="connsiteX77" fmla="*/ 4617330 w 6884912"/>
              <a:gd name="connsiteY77" fmla="*/ 111163 h 1161397"/>
              <a:gd name="connsiteX78" fmla="*/ 4659778 w 6884912"/>
              <a:gd name="connsiteY78" fmla="*/ 118219 h 1161397"/>
              <a:gd name="connsiteX79" fmla="*/ 4730870 w 6884912"/>
              <a:gd name="connsiteY79" fmla="*/ 129432 h 1161397"/>
              <a:gd name="connsiteX80" fmla="*/ 4844073 w 6884912"/>
              <a:gd name="connsiteY80" fmla="*/ 161768 h 1161397"/>
              <a:gd name="connsiteX81" fmla="*/ 4856454 w 6884912"/>
              <a:gd name="connsiteY81" fmla="*/ 130488 h 1161397"/>
              <a:gd name="connsiteX82" fmla="*/ 4920038 w 6884912"/>
              <a:gd name="connsiteY82" fmla="*/ 140418 h 1161397"/>
              <a:gd name="connsiteX83" fmla="*/ 5016639 w 6884912"/>
              <a:gd name="connsiteY83" fmla="*/ 158905 h 1161397"/>
              <a:gd name="connsiteX84" fmla="*/ 5072009 w 6884912"/>
              <a:gd name="connsiteY84" fmla="*/ 161502 h 1161397"/>
              <a:gd name="connsiteX85" fmla="*/ 5223626 w 6884912"/>
              <a:gd name="connsiteY85" fmla="*/ 177356 h 1161397"/>
              <a:gd name="connsiteX86" fmla="*/ 5375773 w 6884912"/>
              <a:gd name="connsiteY86" fmla="*/ 199913 h 1161397"/>
              <a:gd name="connsiteX87" fmla="*/ 5467502 w 6884912"/>
              <a:gd name="connsiteY87" fmla="*/ 250963 h 1161397"/>
              <a:gd name="connsiteX88" fmla="*/ 5592395 w 6884912"/>
              <a:gd name="connsiteY88" fmla="*/ 265434 h 1161397"/>
              <a:gd name="connsiteX89" fmla="*/ 5613532 w 6884912"/>
              <a:gd name="connsiteY89" fmla="*/ 273379 h 1161397"/>
              <a:gd name="connsiteX90" fmla="*/ 5642173 w 6884912"/>
              <a:gd name="connsiteY90" fmla="*/ 266904 h 1161397"/>
              <a:gd name="connsiteX91" fmla="*/ 5756910 w 6884912"/>
              <a:gd name="connsiteY91" fmla="*/ 239211 h 1161397"/>
              <a:gd name="connsiteX92" fmla="*/ 5846667 w 6884912"/>
              <a:gd name="connsiteY92" fmla="*/ 201786 h 1161397"/>
              <a:gd name="connsiteX93" fmla="*/ 5960732 w 6884912"/>
              <a:gd name="connsiteY93" fmla="*/ 220708 h 1161397"/>
              <a:gd name="connsiteX94" fmla="*/ 6029542 w 6884912"/>
              <a:gd name="connsiteY94" fmla="*/ 210339 h 1161397"/>
              <a:gd name="connsiteX95" fmla="*/ 6141123 w 6884912"/>
              <a:gd name="connsiteY95" fmla="*/ 159923 h 1161397"/>
              <a:gd name="connsiteX96" fmla="*/ 6290640 w 6884912"/>
              <a:gd name="connsiteY96" fmla="*/ 167441 h 1161397"/>
              <a:gd name="connsiteX97" fmla="*/ 6322806 w 6884912"/>
              <a:gd name="connsiteY97" fmla="*/ 213293 h 1161397"/>
              <a:gd name="connsiteX98" fmla="*/ 6380420 w 6884912"/>
              <a:gd name="connsiteY98" fmla="*/ 173195 h 1161397"/>
              <a:gd name="connsiteX99" fmla="*/ 6507891 w 6884912"/>
              <a:gd name="connsiteY99" fmla="*/ 118474 h 1161397"/>
              <a:gd name="connsiteX100" fmla="*/ 6571807 w 6884912"/>
              <a:gd name="connsiteY100" fmla="*/ 98636 h 1161397"/>
              <a:gd name="connsiteX101" fmla="*/ 6671880 w 6884912"/>
              <a:gd name="connsiteY101" fmla="*/ 82931 h 1161397"/>
              <a:gd name="connsiteX102" fmla="*/ 6702266 w 6884912"/>
              <a:gd name="connsiteY102" fmla="*/ 75470 h 1161397"/>
              <a:gd name="connsiteX103" fmla="*/ 6845802 w 6884912"/>
              <a:gd name="connsiteY103" fmla="*/ 24496 h 1161397"/>
              <a:gd name="connsiteX104" fmla="*/ 6884912 w 6884912"/>
              <a:gd name="connsiteY104"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11320 h 1161397"/>
              <a:gd name="connsiteX5" fmla="*/ 213420 w 6884912"/>
              <a:gd name="connsiteY5" fmla="*/ 1056868 h 1161397"/>
              <a:gd name="connsiteX6" fmla="*/ 454970 w 6884912"/>
              <a:gd name="connsiteY6" fmla="*/ 1023343 h 1161397"/>
              <a:gd name="connsiteX7" fmla="*/ 601644 w 6884912"/>
              <a:gd name="connsiteY7" fmla="*/ 1003997 h 1161397"/>
              <a:gd name="connsiteX8" fmla="*/ 651408 w 6884912"/>
              <a:gd name="connsiteY8" fmla="*/ 984938 h 1161397"/>
              <a:gd name="connsiteX9" fmla="*/ 723108 w 6884912"/>
              <a:gd name="connsiteY9" fmla="*/ 980081 h 1161397"/>
              <a:gd name="connsiteX10" fmla="*/ 797699 w 6884912"/>
              <a:gd name="connsiteY10" fmla="*/ 931362 h 1161397"/>
              <a:gd name="connsiteX11" fmla="*/ 843359 w 6884912"/>
              <a:gd name="connsiteY11" fmla="*/ 910894 h 1161397"/>
              <a:gd name="connsiteX12" fmla="*/ 965215 w 6884912"/>
              <a:gd name="connsiteY12" fmla="*/ 846701 h 1161397"/>
              <a:gd name="connsiteX13" fmla="*/ 1085080 w 6884912"/>
              <a:gd name="connsiteY13" fmla="*/ 776086 h 1161397"/>
              <a:gd name="connsiteX14" fmla="*/ 1131224 w 6884912"/>
              <a:gd name="connsiteY14" fmla="*/ 706160 h 1161397"/>
              <a:gd name="connsiteX15" fmla="*/ 1138051 w 6884912"/>
              <a:gd name="connsiteY15" fmla="*/ 702034 h 1161397"/>
              <a:gd name="connsiteX16" fmla="*/ 1158800 w 6884912"/>
              <a:gd name="connsiteY16" fmla="*/ 700004 h 1161397"/>
              <a:gd name="connsiteX17" fmla="*/ 1166947 w 6884912"/>
              <a:gd name="connsiteY17" fmla="*/ 700762 h 1161397"/>
              <a:gd name="connsiteX18" fmla="*/ 1178135 w 6884912"/>
              <a:gd name="connsiteY18" fmla="*/ 698631 h 1161397"/>
              <a:gd name="connsiteX19" fmla="*/ 1178301 w 6884912"/>
              <a:gd name="connsiteY19" fmla="*/ 698094 h 1161397"/>
              <a:gd name="connsiteX20" fmla="*/ 1188995 w 6884912"/>
              <a:gd name="connsiteY20" fmla="*/ 697048 h 1161397"/>
              <a:gd name="connsiteX21" fmla="*/ 1242716 w 6884912"/>
              <a:gd name="connsiteY21" fmla="*/ 698052 h 1161397"/>
              <a:gd name="connsiteX22" fmla="*/ 1299977 w 6884912"/>
              <a:gd name="connsiteY22" fmla="*/ 639196 h 1161397"/>
              <a:gd name="connsiteX23" fmla="*/ 1326190 w 6884912"/>
              <a:gd name="connsiteY23" fmla="*/ 625955 h 1161397"/>
              <a:gd name="connsiteX24" fmla="*/ 1339600 w 6884912"/>
              <a:gd name="connsiteY24" fmla="*/ 616295 h 1161397"/>
              <a:gd name="connsiteX25" fmla="*/ 1340054 w 6884912"/>
              <a:gd name="connsiteY25" fmla="*/ 614022 h 1161397"/>
              <a:gd name="connsiteX26" fmla="*/ 1391606 w 6884912"/>
              <a:gd name="connsiteY26" fmla="*/ 615229 h 1161397"/>
              <a:gd name="connsiteX27" fmla="*/ 1397565 w 6884912"/>
              <a:gd name="connsiteY27" fmla="*/ 611490 h 1161397"/>
              <a:gd name="connsiteX28" fmla="*/ 1432302 w 6884912"/>
              <a:gd name="connsiteY28" fmla="*/ 617267 h 1161397"/>
              <a:gd name="connsiteX29" fmla="*/ 1449644 w 6884912"/>
              <a:gd name="connsiteY29" fmla="*/ 617591 h 1161397"/>
              <a:gd name="connsiteX30" fmla="*/ 1455793 w 6884912"/>
              <a:gd name="connsiteY30" fmla="*/ 623174 h 1161397"/>
              <a:gd name="connsiteX31" fmla="*/ 1480758 w 6884912"/>
              <a:gd name="connsiteY31" fmla="*/ 620863 h 1161397"/>
              <a:gd name="connsiteX32" fmla="*/ 1483154 w 6884912"/>
              <a:gd name="connsiteY32" fmla="*/ 618527 h 1161397"/>
              <a:gd name="connsiteX33" fmla="*/ 1505495 w 6884912"/>
              <a:gd name="connsiteY33" fmla="*/ 624325 h 1161397"/>
              <a:gd name="connsiteX34" fmla="*/ 1526340 w 6884912"/>
              <a:gd name="connsiteY34" fmla="*/ 638496 h 1161397"/>
              <a:gd name="connsiteX35" fmla="*/ 1731986 w 6884912"/>
              <a:gd name="connsiteY35" fmla="*/ 589682 h 1161397"/>
              <a:gd name="connsiteX36" fmla="*/ 1927935 w 6884912"/>
              <a:gd name="connsiteY36" fmla="*/ 628540 h 1161397"/>
              <a:gd name="connsiteX37" fmla="*/ 2039075 w 6884912"/>
              <a:gd name="connsiteY37" fmla="*/ 599964 h 1161397"/>
              <a:gd name="connsiteX38" fmla="*/ 2066980 w 6884912"/>
              <a:gd name="connsiteY38" fmla="*/ 550413 h 1161397"/>
              <a:gd name="connsiteX39" fmla="*/ 2352236 w 6884912"/>
              <a:gd name="connsiteY39" fmla="*/ 519602 h 1161397"/>
              <a:gd name="connsiteX40" fmla="*/ 2420791 w 6884912"/>
              <a:gd name="connsiteY40" fmla="*/ 492826 h 1161397"/>
              <a:gd name="connsiteX41" fmla="*/ 2489932 w 6884912"/>
              <a:gd name="connsiteY41" fmla="*/ 507864 h 1161397"/>
              <a:gd name="connsiteX42" fmla="*/ 2512917 w 6884912"/>
              <a:gd name="connsiteY42" fmla="*/ 489127 h 1161397"/>
              <a:gd name="connsiteX43" fmla="*/ 2516783 w 6884912"/>
              <a:gd name="connsiteY43" fmla="*/ 485473 h 1161397"/>
              <a:gd name="connsiteX44" fmla="*/ 2534360 w 6884912"/>
              <a:gd name="connsiteY44" fmla="*/ 480064 h 1161397"/>
              <a:gd name="connsiteX45" fmla="*/ 2536691 w 6884912"/>
              <a:gd name="connsiteY45" fmla="*/ 467018 h 1161397"/>
              <a:gd name="connsiteX46" fmla="*/ 2561265 w 6884912"/>
              <a:gd name="connsiteY46" fmla="*/ 450623 h 1161397"/>
              <a:gd name="connsiteX47" fmla="*/ 2594349 w 6884912"/>
              <a:gd name="connsiteY47" fmla="*/ 443884 h 1161397"/>
              <a:gd name="connsiteX48" fmla="*/ 2754324 w 6884912"/>
              <a:gd name="connsiteY48" fmla="*/ 424766 h 1161397"/>
              <a:gd name="connsiteX49" fmla="*/ 2848470 w 6884912"/>
              <a:gd name="connsiteY49" fmla="*/ 405966 h 1161397"/>
              <a:gd name="connsiteX50" fmla="*/ 2881772 w 6884912"/>
              <a:gd name="connsiteY50" fmla="*/ 387260 h 1161397"/>
              <a:gd name="connsiteX51" fmla="*/ 2929932 w 6884912"/>
              <a:gd name="connsiteY51" fmla="*/ 368912 h 1161397"/>
              <a:gd name="connsiteX52" fmla="*/ 3013020 w 6884912"/>
              <a:gd name="connsiteY52" fmla="*/ 327578 h 1161397"/>
              <a:gd name="connsiteX53" fmla="*/ 3222191 w 6884912"/>
              <a:gd name="connsiteY53" fmla="*/ 307887 h 1161397"/>
              <a:gd name="connsiteX54" fmla="*/ 3227953 w 6884912"/>
              <a:gd name="connsiteY54" fmla="*/ 297650 h 1161397"/>
              <a:gd name="connsiteX55" fmla="*/ 3510042 w 6884912"/>
              <a:gd name="connsiteY55" fmla="*/ 311820 h 1161397"/>
              <a:gd name="connsiteX56" fmla="*/ 3626773 w 6884912"/>
              <a:gd name="connsiteY56" fmla="*/ 290452 h 1161397"/>
              <a:gd name="connsiteX57" fmla="*/ 3666217 w 6884912"/>
              <a:gd name="connsiteY57" fmla="*/ 273255 h 1161397"/>
              <a:gd name="connsiteX58" fmla="*/ 3732427 w 6884912"/>
              <a:gd name="connsiteY58" fmla="*/ 245039 h 1161397"/>
              <a:gd name="connsiteX59" fmla="*/ 3777022 w 6884912"/>
              <a:gd name="connsiteY59" fmla="*/ 200276 h 1161397"/>
              <a:gd name="connsiteX60" fmla="*/ 3791246 w 6884912"/>
              <a:gd name="connsiteY60" fmla="*/ 189996 h 1161397"/>
              <a:gd name="connsiteX61" fmla="*/ 3819864 w 6884912"/>
              <a:gd name="connsiteY61" fmla="*/ 194605 h 1161397"/>
              <a:gd name="connsiteX62" fmla="*/ 3830398 w 6884912"/>
              <a:gd name="connsiteY62" fmla="*/ 188383 h 1161397"/>
              <a:gd name="connsiteX63" fmla="*/ 3834360 w 6884912"/>
              <a:gd name="connsiteY63" fmla="*/ 188992 h 1161397"/>
              <a:gd name="connsiteX64" fmla="*/ 3843715 w 6884912"/>
              <a:gd name="connsiteY64" fmla="*/ 188752 h 1161397"/>
              <a:gd name="connsiteX65" fmla="*/ 3842609 w 6884912"/>
              <a:gd name="connsiteY65" fmla="*/ 197386 h 1161397"/>
              <a:gd name="connsiteX66" fmla="*/ 3853961 w 6884912"/>
              <a:gd name="connsiteY66" fmla="*/ 213380 h 1161397"/>
              <a:gd name="connsiteX67" fmla="*/ 3907640 w 6884912"/>
              <a:gd name="connsiteY67" fmla="*/ 207568 h 1161397"/>
              <a:gd name="connsiteX68" fmla="*/ 3910449 w 6884912"/>
              <a:gd name="connsiteY68" fmla="*/ 197808 h 1161397"/>
              <a:gd name="connsiteX69" fmla="*/ 3917197 w 6884912"/>
              <a:gd name="connsiteY69" fmla="*/ 196121 h 1161397"/>
              <a:gd name="connsiteX70" fmla="*/ 3922400 w 6884912"/>
              <a:gd name="connsiteY70" fmla="*/ 205056 h 1161397"/>
              <a:gd name="connsiteX71" fmla="*/ 4013061 w 6884912"/>
              <a:gd name="connsiteY71" fmla="*/ 224874 h 1161397"/>
              <a:gd name="connsiteX72" fmla="*/ 4220717 w 6884912"/>
              <a:gd name="connsiteY72" fmla="*/ 192946 h 1161397"/>
              <a:gd name="connsiteX73" fmla="*/ 4228802 w 6884912"/>
              <a:gd name="connsiteY73" fmla="*/ 201468 h 1161397"/>
              <a:gd name="connsiteX74" fmla="*/ 4289361 w 6884912"/>
              <a:gd name="connsiteY74" fmla="*/ 196642 h 1161397"/>
              <a:gd name="connsiteX75" fmla="*/ 4498913 w 6884912"/>
              <a:gd name="connsiteY75" fmla="*/ 118915 h 1161397"/>
              <a:gd name="connsiteX76" fmla="*/ 4617330 w 6884912"/>
              <a:gd name="connsiteY76" fmla="*/ 111163 h 1161397"/>
              <a:gd name="connsiteX77" fmla="*/ 4659778 w 6884912"/>
              <a:gd name="connsiteY77" fmla="*/ 118219 h 1161397"/>
              <a:gd name="connsiteX78" fmla="*/ 4730870 w 6884912"/>
              <a:gd name="connsiteY78" fmla="*/ 129432 h 1161397"/>
              <a:gd name="connsiteX79" fmla="*/ 4844073 w 6884912"/>
              <a:gd name="connsiteY79" fmla="*/ 161768 h 1161397"/>
              <a:gd name="connsiteX80" fmla="*/ 4856454 w 6884912"/>
              <a:gd name="connsiteY80" fmla="*/ 130488 h 1161397"/>
              <a:gd name="connsiteX81" fmla="*/ 4920038 w 6884912"/>
              <a:gd name="connsiteY81" fmla="*/ 140418 h 1161397"/>
              <a:gd name="connsiteX82" fmla="*/ 5016639 w 6884912"/>
              <a:gd name="connsiteY82" fmla="*/ 158905 h 1161397"/>
              <a:gd name="connsiteX83" fmla="*/ 5072009 w 6884912"/>
              <a:gd name="connsiteY83" fmla="*/ 161502 h 1161397"/>
              <a:gd name="connsiteX84" fmla="*/ 5223626 w 6884912"/>
              <a:gd name="connsiteY84" fmla="*/ 177356 h 1161397"/>
              <a:gd name="connsiteX85" fmla="*/ 5375773 w 6884912"/>
              <a:gd name="connsiteY85" fmla="*/ 199913 h 1161397"/>
              <a:gd name="connsiteX86" fmla="*/ 5467502 w 6884912"/>
              <a:gd name="connsiteY86" fmla="*/ 250963 h 1161397"/>
              <a:gd name="connsiteX87" fmla="*/ 5592395 w 6884912"/>
              <a:gd name="connsiteY87" fmla="*/ 265434 h 1161397"/>
              <a:gd name="connsiteX88" fmla="*/ 5613532 w 6884912"/>
              <a:gd name="connsiteY88" fmla="*/ 273379 h 1161397"/>
              <a:gd name="connsiteX89" fmla="*/ 5642173 w 6884912"/>
              <a:gd name="connsiteY89" fmla="*/ 266904 h 1161397"/>
              <a:gd name="connsiteX90" fmla="*/ 5756910 w 6884912"/>
              <a:gd name="connsiteY90" fmla="*/ 239211 h 1161397"/>
              <a:gd name="connsiteX91" fmla="*/ 5846667 w 6884912"/>
              <a:gd name="connsiteY91" fmla="*/ 201786 h 1161397"/>
              <a:gd name="connsiteX92" fmla="*/ 5960732 w 6884912"/>
              <a:gd name="connsiteY92" fmla="*/ 220708 h 1161397"/>
              <a:gd name="connsiteX93" fmla="*/ 6029542 w 6884912"/>
              <a:gd name="connsiteY93" fmla="*/ 210339 h 1161397"/>
              <a:gd name="connsiteX94" fmla="*/ 6141123 w 6884912"/>
              <a:gd name="connsiteY94" fmla="*/ 159923 h 1161397"/>
              <a:gd name="connsiteX95" fmla="*/ 6290640 w 6884912"/>
              <a:gd name="connsiteY95" fmla="*/ 167441 h 1161397"/>
              <a:gd name="connsiteX96" fmla="*/ 6322806 w 6884912"/>
              <a:gd name="connsiteY96" fmla="*/ 213293 h 1161397"/>
              <a:gd name="connsiteX97" fmla="*/ 6380420 w 6884912"/>
              <a:gd name="connsiteY97" fmla="*/ 173195 h 1161397"/>
              <a:gd name="connsiteX98" fmla="*/ 6507891 w 6884912"/>
              <a:gd name="connsiteY98" fmla="*/ 118474 h 1161397"/>
              <a:gd name="connsiteX99" fmla="*/ 6571807 w 6884912"/>
              <a:gd name="connsiteY99" fmla="*/ 98636 h 1161397"/>
              <a:gd name="connsiteX100" fmla="*/ 6671880 w 6884912"/>
              <a:gd name="connsiteY100" fmla="*/ 82931 h 1161397"/>
              <a:gd name="connsiteX101" fmla="*/ 6702266 w 6884912"/>
              <a:gd name="connsiteY101" fmla="*/ 75470 h 1161397"/>
              <a:gd name="connsiteX102" fmla="*/ 6845802 w 6884912"/>
              <a:gd name="connsiteY102" fmla="*/ 24496 h 1161397"/>
              <a:gd name="connsiteX103" fmla="*/ 6884912 w 6884912"/>
              <a:gd name="connsiteY103"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11320 h 1161397"/>
              <a:gd name="connsiteX5" fmla="*/ 213420 w 6884912"/>
              <a:gd name="connsiteY5" fmla="*/ 1056868 h 1161397"/>
              <a:gd name="connsiteX6" fmla="*/ 454970 w 6884912"/>
              <a:gd name="connsiteY6" fmla="*/ 1023343 h 1161397"/>
              <a:gd name="connsiteX7" fmla="*/ 548162 w 6884912"/>
              <a:gd name="connsiteY7" fmla="*/ 984908 h 1161397"/>
              <a:gd name="connsiteX8" fmla="*/ 651408 w 6884912"/>
              <a:gd name="connsiteY8" fmla="*/ 984938 h 1161397"/>
              <a:gd name="connsiteX9" fmla="*/ 723108 w 6884912"/>
              <a:gd name="connsiteY9" fmla="*/ 980081 h 1161397"/>
              <a:gd name="connsiteX10" fmla="*/ 797699 w 6884912"/>
              <a:gd name="connsiteY10" fmla="*/ 931362 h 1161397"/>
              <a:gd name="connsiteX11" fmla="*/ 843359 w 6884912"/>
              <a:gd name="connsiteY11" fmla="*/ 910894 h 1161397"/>
              <a:gd name="connsiteX12" fmla="*/ 965215 w 6884912"/>
              <a:gd name="connsiteY12" fmla="*/ 846701 h 1161397"/>
              <a:gd name="connsiteX13" fmla="*/ 1085080 w 6884912"/>
              <a:gd name="connsiteY13" fmla="*/ 776086 h 1161397"/>
              <a:gd name="connsiteX14" fmla="*/ 1131224 w 6884912"/>
              <a:gd name="connsiteY14" fmla="*/ 706160 h 1161397"/>
              <a:gd name="connsiteX15" fmla="*/ 1138051 w 6884912"/>
              <a:gd name="connsiteY15" fmla="*/ 702034 h 1161397"/>
              <a:gd name="connsiteX16" fmla="*/ 1158800 w 6884912"/>
              <a:gd name="connsiteY16" fmla="*/ 700004 h 1161397"/>
              <a:gd name="connsiteX17" fmla="*/ 1166947 w 6884912"/>
              <a:gd name="connsiteY17" fmla="*/ 700762 h 1161397"/>
              <a:gd name="connsiteX18" fmla="*/ 1178135 w 6884912"/>
              <a:gd name="connsiteY18" fmla="*/ 698631 h 1161397"/>
              <a:gd name="connsiteX19" fmla="*/ 1178301 w 6884912"/>
              <a:gd name="connsiteY19" fmla="*/ 698094 h 1161397"/>
              <a:gd name="connsiteX20" fmla="*/ 1188995 w 6884912"/>
              <a:gd name="connsiteY20" fmla="*/ 697048 h 1161397"/>
              <a:gd name="connsiteX21" fmla="*/ 1242716 w 6884912"/>
              <a:gd name="connsiteY21" fmla="*/ 698052 h 1161397"/>
              <a:gd name="connsiteX22" fmla="*/ 1299977 w 6884912"/>
              <a:gd name="connsiteY22" fmla="*/ 639196 h 1161397"/>
              <a:gd name="connsiteX23" fmla="*/ 1326190 w 6884912"/>
              <a:gd name="connsiteY23" fmla="*/ 625955 h 1161397"/>
              <a:gd name="connsiteX24" fmla="*/ 1339600 w 6884912"/>
              <a:gd name="connsiteY24" fmla="*/ 616295 h 1161397"/>
              <a:gd name="connsiteX25" fmla="*/ 1340054 w 6884912"/>
              <a:gd name="connsiteY25" fmla="*/ 614022 h 1161397"/>
              <a:gd name="connsiteX26" fmla="*/ 1391606 w 6884912"/>
              <a:gd name="connsiteY26" fmla="*/ 615229 h 1161397"/>
              <a:gd name="connsiteX27" fmla="*/ 1397565 w 6884912"/>
              <a:gd name="connsiteY27" fmla="*/ 611490 h 1161397"/>
              <a:gd name="connsiteX28" fmla="*/ 1432302 w 6884912"/>
              <a:gd name="connsiteY28" fmla="*/ 617267 h 1161397"/>
              <a:gd name="connsiteX29" fmla="*/ 1449644 w 6884912"/>
              <a:gd name="connsiteY29" fmla="*/ 617591 h 1161397"/>
              <a:gd name="connsiteX30" fmla="*/ 1455793 w 6884912"/>
              <a:gd name="connsiteY30" fmla="*/ 623174 h 1161397"/>
              <a:gd name="connsiteX31" fmla="*/ 1480758 w 6884912"/>
              <a:gd name="connsiteY31" fmla="*/ 620863 h 1161397"/>
              <a:gd name="connsiteX32" fmla="*/ 1483154 w 6884912"/>
              <a:gd name="connsiteY32" fmla="*/ 618527 h 1161397"/>
              <a:gd name="connsiteX33" fmla="*/ 1505495 w 6884912"/>
              <a:gd name="connsiteY33" fmla="*/ 624325 h 1161397"/>
              <a:gd name="connsiteX34" fmla="*/ 1526340 w 6884912"/>
              <a:gd name="connsiteY34" fmla="*/ 638496 h 1161397"/>
              <a:gd name="connsiteX35" fmla="*/ 1731986 w 6884912"/>
              <a:gd name="connsiteY35" fmla="*/ 589682 h 1161397"/>
              <a:gd name="connsiteX36" fmla="*/ 1927935 w 6884912"/>
              <a:gd name="connsiteY36" fmla="*/ 628540 h 1161397"/>
              <a:gd name="connsiteX37" fmla="*/ 2039075 w 6884912"/>
              <a:gd name="connsiteY37" fmla="*/ 599964 h 1161397"/>
              <a:gd name="connsiteX38" fmla="*/ 2066980 w 6884912"/>
              <a:gd name="connsiteY38" fmla="*/ 550413 h 1161397"/>
              <a:gd name="connsiteX39" fmla="*/ 2352236 w 6884912"/>
              <a:gd name="connsiteY39" fmla="*/ 519602 h 1161397"/>
              <a:gd name="connsiteX40" fmla="*/ 2420791 w 6884912"/>
              <a:gd name="connsiteY40" fmla="*/ 492826 h 1161397"/>
              <a:gd name="connsiteX41" fmla="*/ 2489932 w 6884912"/>
              <a:gd name="connsiteY41" fmla="*/ 507864 h 1161397"/>
              <a:gd name="connsiteX42" fmla="*/ 2512917 w 6884912"/>
              <a:gd name="connsiteY42" fmla="*/ 489127 h 1161397"/>
              <a:gd name="connsiteX43" fmla="*/ 2516783 w 6884912"/>
              <a:gd name="connsiteY43" fmla="*/ 485473 h 1161397"/>
              <a:gd name="connsiteX44" fmla="*/ 2534360 w 6884912"/>
              <a:gd name="connsiteY44" fmla="*/ 480064 h 1161397"/>
              <a:gd name="connsiteX45" fmla="*/ 2536691 w 6884912"/>
              <a:gd name="connsiteY45" fmla="*/ 467018 h 1161397"/>
              <a:gd name="connsiteX46" fmla="*/ 2561265 w 6884912"/>
              <a:gd name="connsiteY46" fmla="*/ 450623 h 1161397"/>
              <a:gd name="connsiteX47" fmla="*/ 2594349 w 6884912"/>
              <a:gd name="connsiteY47" fmla="*/ 443884 h 1161397"/>
              <a:gd name="connsiteX48" fmla="*/ 2754324 w 6884912"/>
              <a:gd name="connsiteY48" fmla="*/ 424766 h 1161397"/>
              <a:gd name="connsiteX49" fmla="*/ 2848470 w 6884912"/>
              <a:gd name="connsiteY49" fmla="*/ 405966 h 1161397"/>
              <a:gd name="connsiteX50" fmla="*/ 2881772 w 6884912"/>
              <a:gd name="connsiteY50" fmla="*/ 387260 h 1161397"/>
              <a:gd name="connsiteX51" fmla="*/ 2929932 w 6884912"/>
              <a:gd name="connsiteY51" fmla="*/ 368912 h 1161397"/>
              <a:gd name="connsiteX52" fmla="*/ 3013020 w 6884912"/>
              <a:gd name="connsiteY52" fmla="*/ 327578 h 1161397"/>
              <a:gd name="connsiteX53" fmla="*/ 3222191 w 6884912"/>
              <a:gd name="connsiteY53" fmla="*/ 307887 h 1161397"/>
              <a:gd name="connsiteX54" fmla="*/ 3227953 w 6884912"/>
              <a:gd name="connsiteY54" fmla="*/ 297650 h 1161397"/>
              <a:gd name="connsiteX55" fmla="*/ 3510042 w 6884912"/>
              <a:gd name="connsiteY55" fmla="*/ 311820 h 1161397"/>
              <a:gd name="connsiteX56" fmla="*/ 3626773 w 6884912"/>
              <a:gd name="connsiteY56" fmla="*/ 290452 h 1161397"/>
              <a:gd name="connsiteX57" fmla="*/ 3666217 w 6884912"/>
              <a:gd name="connsiteY57" fmla="*/ 273255 h 1161397"/>
              <a:gd name="connsiteX58" fmla="*/ 3732427 w 6884912"/>
              <a:gd name="connsiteY58" fmla="*/ 245039 h 1161397"/>
              <a:gd name="connsiteX59" fmla="*/ 3777022 w 6884912"/>
              <a:gd name="connsiteY59" fmla="*/ 200276 h 1161397"/>
              <a:gd name="connsiteX60" fmla="*/ 3791246 w 6884912"/>
              <a:gd name="connsiteY60" fmla="*/ 189996 h 1161397"/>
              <a:gd name="connsiteX61" fmla="*/ 3819864 w 6884912"/>
              <a:gd name="connsiteY61" fmla="*/ 194605 h 1161397"/>
              <a:gd name="connsiteX62" fmla="*/ 3830398 w 6884912"/>
              <a:gd name="connsiteY62" fmla="*/ 188383 h 1161397"/>
              <a:gd name="connsiteX63" fmla="*/ 3834360 w 6884912"/>
              <a:gd name="connsiteY63" fmla="*/ 188992 h 1161397"/>
              <a:gd name="connsiteX64" fmla="*/ 3843715 w 6884912"/>
              <a:gd name="connsiteY64" fmla="*/ 188752 h 1161397"/>
              <a:gd name="connsiteX65" fmla="*/ 3842609 w 6884912"/>
              <a:gd name="connsiteY65" fmla="*/ 197386 h 1161397"/>
              <a:gd name="connsiteX66" fmla="*/ 3853961 w 6884912"/>
              <a:gd name="connsiteY66" fmla="*/ 213380 h 1161397"/>
              <a:gd name="connsiteX67" fmla="*/ 3907640 w 6884912"/>
              <a:gd name="connsiteY67" fmla="*/ 207568 h 1161397"/>
              <a:gd name="connsiteX68" fmla="*/ 3910449 w 6884912"/>
              <a:gd name="connsiteY68" fmla="*/ 197808 h 1161397"/>
              <a:gd name="connsiteX69" fmla="*/ 3917197 w 6884912"/>
              <a:gd name="connsiteY69" fmla="*/ 196121 h 1161397"/>
              <a:gd name="connsiteX70" fmla="*/ 3922400 w 6884912"/>
              <a:gd name="connsiteY70" fmla="*/ 205056 h 1161397"/>
              <a:gd name="connsiteX71" fmla="*/ 4013061 w 6884912"/>
              <a:gd name="connsiteY71" fmla="*/ 224874 h 1161397"/>
              <a:gd name="connsiteX72" fmla="*/ 4220717 w 6884912"/>
              <a:gd name="connsiteY72" fmla="*/ 192946 h 1161397"/>
              <a:gd name="connsiteX73" fmla="*/ 4228802 w 6884912"/>
              <a:gd name="connsiteY73" fmla="*/ 201468 h 1161397"/>
              <a:gd name="connsiteX74" fmla="*/ 4289361 w 6884912"/>
              <a:gd name="connsiteY74" fmla="*/ 196642 h 1161397"/>
              <a:gd name="connsiteX75" fmla="*/ 4498913 w 6884912"/>
              <a:gd name="connsiteY75" fmla="*/ 118915 h 1161397"/>
              <a:gd name="connsiteX76" fmla="*/ 4617330 w 6884912"/>
              <a:gd name="connsiteY76" fmla="*/ 111163 h 1161397"/>
              <a:gd name="connsiteX77" fmla="*/ 4659778 w 6884912"/>
              <a:gd name="connsiteY77" fmla="*/ 118219 h 1161397"/>
              <a:gd name="connsiteX78" fmla="*/ 4730870 w 6884912"/>
              <a:gd name="connsiteY78" fmla="*/ 129432 h 1161397"/>
              <a:gd name="connsiteX79" fmla="*/ 4844073 w 6884912"/>
              <a:gd name="connsiteY79" fmla="*/ 161768 h 1161397"/>
              <a:gd name="connsiteX80" fmla="*/ 4856454 w 6884912"/>
              <a:gd name="connsiteY80" fmla="*/ 130488 h 1161397"/>
              <a:gd name="connsiteX81" fmla="*/ 4920038 w 6884912"/>
              <a:gd name="connsiteY81" fmla="*/ 140418 h 1161397"/>
              <a:gd name="connsiteX82" fmla="*/ 5016639 w 6884912"/>
              <a:gd name="connsiteY82" fmla="*/ 158905 h 1161397"/>
              <a:gd name="connsiteX83" fmla="*/ 5072009 w 6884912"/>
              <a:gd name="connsiteY83" fmla="*/ 161502 h 1161397"/>
              <a:gd name="connsiteX84" fmla="*/ 5223626 w 6884912"/>
              <a:gd name="connsiteY84" fmla="*/ 177356 h 1161397"/>
              <a:gd name="connsiteX85" fmla="*/ 5375773 w 6884912"/>
              <a:gd name="connsiteY85" fmla="*/ 199913 h 1161397"/>
              <a:gd name="connsiteX86" fmla="*/ 5467502 w 6884912"/>
              <a:gd name="connsiteY86" fmla="*/ 250963 h 1161397"/>
              <a:gd name="connsiteX87" fmla="*/ 5592395 w 6884912"/>
              <a:gd name="connsiteY87" fmla="*/ 265434 h 1161397"/>
              <a:gd name="connsiteX88" fmla="*/ 5613532 w 6884912"/>
              <a:gd name="connsiteY88" fmla="*/ 273379 h 1161397"/>
              <a:gd name="connsiteX89" fmla="*/ 5642173 w 6884912"/>
              <a:gd name="connsiteY89" fmla="*/ 266904 h 1161397"/>
              <a:gd name="connsiteX90" fmla="*/ 5756910 w 6884912"/>
              <a:gd name="connsiteY90" fmla="*/ 239211 h 1161397"/>
              <a:gd name="connsiteX91" fmla="*/ 5846667 w 6884912"/>
              <a:gd name="connsiteY91" fmla="*/ 201786 h 1161397"/>
              <a:gd name="connsiteX92" fmla="*/ 5960732 w 6884912"/>
              <a:gd name="connsiteY92" fmla="*/ 220708 h 1161397"/>
              <a:gd name="connsiteX93" fmla="*/ 6029542 w 6884912"/>
              <a:gd name="connsiteY93" fmla="*/ 210339 h 1161397"/>
              <a:gd name="connsiteX94" fmla="*/ 6141123 w 6884912"/>
              <a:gd name="connsiteY94" fmla="*/ 159923 h 1161397"/>
              <a:gd name="connsiteX95" fmla="*/ 6290640 w 6884912"/>
              <a:gd name="connsiteY95" fmla="*/ 167441 h 1161397"/>
              <a:gd name="connsiteX96" fmla="*/ 6322806 w 6884912"/>
              <a:gd name="connsiteY96" fmla="*/ 213293 h 1161397"/>
              <a:gd name="connsiteX97" fmla="*/ 6380420 w 6884912"/>
              <a:gd name="connsiteY97" fmla="*/ 173195 h 1161397"/>
              <a:gd name="connsiteX98" fmla="*/ 6507891 w 6884912"/>
              <a:gd name="connsiteY98" fmla="*/ 118474 h 1161397"/>
              <a:gd name="connsiteX99" fmla="*/ 6571807 w 6884912"/>
              <a:gd name="connsiteY99" fmla="*/ 98636 h 1161397"/>
              <a:gd name="connsiteX100" fmla="*/ 6671880 w 6884912"/>
              <a:gd name="connsiteY100" fmla="*/ 82931 h 1161397"/>
              <a:gd name="connsiteX101" fmla="*/ 6702266 w 6884912"/>
              <a:gd name="connsiteY101" fmla="*/ 75470 h 1161397"/>
              <a:gd name="connsiteX102" fmla="*/ 6845802 w 6884912"/>
              <a:gd name="connsiteY102" fmla="*/ 24496 h 1161397"/>
              <a:gd name="connsiteX103" fmla="*/ 6884912 w 6884912"/>
              <a:gd name="connsiteY103"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11320 h 1161397"/>
              <a:gd name="connsiteX5" fmla="*/ 213420 w 6884912"/>
              <a:gd name="connsiteY5" fmla="*/ 1056868 h 1161397"/>
              <a:gd name="connsiteX6" fmla="*/ 454970 w 6884912"/>
              <a:gd name="connsiteY6" fmla="*/ 1023343 h 1161397"/>
              <a:gd name="connsiteX7" fmla="*/ 548162 w 6884912"/>
              <a:gd name="connsiteY7" fmla="*/ 984908 h 1161397"/>
              <a:gd name="connsiteX8" fmla="*/ 651408 w 6884912"/>
              <a:gd name="connsiteY8" fmla="*/ 984938 h 1161397"/>
              <a:gd name="connsiteX9" fmla="*/ 723108 w 6884912"/>
              <a:gd name="connsiteY9" fmla="*/ 941904 h 1161397"/>
              <a:gd name="connsiteX10" fmla="*/ 797699 w 6884912"/>
              <a:gd name="connsiteY10" fmla="*/ 931362 h 1161397"/>
              <a:gd name="connsiteX11" fmla="*/ 843359 w 6884912"/>
              <a:gd name="connsiteY11" fmla="*/ 910894 h 1161397"/>
              <a:gd name="connsiteX12" fmla="*/ 965215 w 6884912"/>
              <a:gd name="connsiteY12" fmla="*/ 846701 h 1161397"/>
              <a:gd name="connsiteX13" fmla="*/ 1085080 w 6884912"/>
              <a:gd name="connsiteY13" fmla="*/ 776086 h 1161397"/>
              <a:gd name="connsiteX14" fmla="*/ 1131224 w 6884912"/>
              <a:gd name="connsiteY14" fmla="*/ 706160 h 1161397"/>
              <a:gd name="connsiteX15" fmla="*/ 1138051 w 6884912"/>
              <a:gd name="connsiteY15" fmla="*/ 702034 h 1161397"/>
              <a:gd name="connsiteX16" fmla="*/ 1158800 w 6884912"/>
              <a:gd name="connsiteY16" fmla="*/ 700004 h 1161397"/>
              <a:gd name="connsiteX17" fmla="*/ 1166947 w 6884912"/>
              <a:gd name="connsiteY17" fmla="*/ 700762 h 1161397"/>
              <a:gd name="connsiteX18" fmla="*/ 1178135 w 6884912"/>
              <a:gd name="connsiteY18" fmla="*/ 698631 h 1161397"/>
              <a:gd name="connsiteX19" fmla="*/ 1178301 w 6884912"/>
              <a:gd name="connsiteY19" fmla="*/ 698094 h 1161397"/>
              <a:gd name="connsiteX20" fmla="*/ 1188995 w 6884912"/>
              <a:gd name="connsiteY20" fmla="*/ 697048 h 1161397"/>
              <a:gd name="connsiteX21" fmla="*/ 1242716 w 6884912"/>
              <a:gd name="connsiteY21" fmla="*/ 698052 h 1161397"/>
              <a:gd name="connsiteX22" fmla="*/ 1299977 w 6884912"/>
              <a:gd name="connsiteY22" fmla="*/ 639196 h 1161397"/>
              <a:gd name="connsiteX23" fmla="*/ 1326190 w 6884912"/>
              <a:gd name="connsiteY23" fmla="*/ 625955 h 1161397"/>
              <a:gd name="connsiteX24" fmla="*/ 1339600 w 6884912"/>
              <a:gd name="connsiteY24" fmla="*/ 616295 h 1161397"/>
              <a:gd name="connsiteX25" fmla="*/ 1340054 w 6884912"/>
              <a:gd name="connsiteY25" fmla="*/ 614022 h 1161397"/>
              <a:gd name="connsiteX26" fmla="*/ 1391606 w 6884912"/>
              <a:gd name="connsiteY26" fmla="*/ 615229 h 1161397"/>
              <a:gd name="connsiteX27" fmla="*/ 1397565 w 6884912"/>
              <a:gd name="connsiteY27" fmla="*/ 611490 h 1161397"/>
              <a:gd name="connsiteX28" fmla="*/ 1432302 w 6884912"/>
              <a:gd name="connsiteY28" fmla="*/ 617267 h 1161397"/>
              <a:gd name="connsiteX29" fmla="*/ 1449644 w 6884912"/>
              <a:gd name="connsiteY29" fmla="*/ 617591 h 1161397"/>
              <a:gd name="connsiteX30" fmla="*/ 1455793 w 6884912"/>
              <a:gd name="connsiteY30" fmla="*/ 623174 h 1161397"/>
              <a:gd name="connsiteX31" fmla="*/ 1480758 w 6884912"/>
              <a:gd name="connsiteY31" fmla="*/ 620863 h 1161397"/>
              <a:gd name="connsiteX32" fmla="*/ 1483154 w 6884912"/>
              <a:gd name="connsiteY32" fmla="*/ 618527 h 1161397"/>
              <a:gd name="connsiteX33" fmla="*/ 1505495 w 6884912"/>
              <a:gd name="connsiteY33" fmla="*/ 624325 h 1161397"/>
              <a:gd name="connsiteX34" fmla="*/ 1526340 w 6884912"/>
              <a:gd name="connsiteY34" fmla="*/ 638496 h 1161397"/>
              <a:gd name="connsiteX35" fmla="*/ 1731986 w 6884912"/>
              <a:gd name="connsiteY35" fmla="*/ 589682 h 1161397"/>
              <a:gd name="connsiteX36" fmla="*/ 1927935 w 6884912"/>
              <a:gd name="connsiteY36" fmla="*/ 628540 h 1161397"/>
              <a:gd name="connsiteX37" fmla="*/ 2039075 w 6884912"/>
              <a:gd name="connsiteY37" fmla="*/ 599964 h 1161397"/>
              <a:gd name="connsiteX38" fmla="*/ 2066980 w 6884912"/>
              <a:gd name="connsiteY38" fmla="*/ 550413 h 1161397"/>
              <a:gd name="connsiteX39" fmla="*/ 2352236 w 6884912"/>
              <a:gd name="connsiteY39" fmla="*/ 519602 h 1161397"/>
              <a:gd name="connsiteX40" fmla="*/ 2420791 w 6884912"/>
              <a:gd name="connsiteY40" fmla="*/ 492826 h 1161397"/>
              <a:gd name="connsiteX41" fmla="*/ 2489932 w 6884912"/>
              <a:gd name="connsiteY41" fmla="*/ 507864 h 1161397"/>
              <a:gd name="connsiteX42" fmla="*/ 2512917 w 6884912"/>
              <a:gd name="connsiteY42" fmla="*/ 489127 h 1161397"/>
              <a:gd name="connsiteX43" fmla="*/ 2516783 w 6884912"/>
              <a:gd name="connsiteY43" fmla="*/ 485473 h 1161397"/>
              <a:gd name="connsiteX44" fmla="*/ 2534360 w 6884912"/>
              <a:gd name="connsiteY44" fmla="*/ 480064 h 1161397"/>
              <a:gd name="connsiteX45" fmla="*/ 2536691 w 6884912"/>
              <a:gd name="connsiteY45" fmla="*/ 467018 h 1161397"/>
              <a:gd name="connsiteX46" fmla="*/ 2561265 w 6884912"/>
              <a:gd name="connsiteY46" fmla="*/ 450623 h 1161397"/>
              <a:gd name="connsiteX47" fmla="*/ 2594349 w 6884912"/>
              <a:gd name="connsiteY47" fmla="*/ 443884 h 1161397"/>
              <a:gd name="connsiteX48" fmla="*/ 2754324 w 6884912"/>
              <a:gd name="connsiteY48" fmla="*/ 424766 h 1161397"/>
              <a:gd name="connsiteX49" fmla="*/ 2848470 w 6884912"/>
              <a:gd name="connsiteY49" fmla="*/ 405966 h 1161397"/>
              <a:gd name="connsiteX50" fmla="*/ 2881772 w 6884912"/>
              <a:gd name="connsiteY50" fmla="*/ 387260 h 1161397"/>
              <a:gd name="connsiteX51" fmla="*/ 2929932 w 6884912"/>
              <a:gd name="connsiteY51" fmla="*/ 368912 h 1161397"/>
              <a:gd name="connsiteX52" fmla="*/ 3013020 w 6884912"/>
              <a:gd name="connsiteY52" fmla="*/ 327578 h 1161397"/>
              <a:gd name="connsiteX53" fmla="*/ 3222191 w 6884912"/>
              <a:gd name="connsiteY53" fmla="*/ 307887 h 1161397"/>
              <a:gd name="connsiteX54" fmla="*/ 3227953 w 6884912"/>
              <a:gd name="connsiteY54" fmla="*/ 297650 h 1161397"/>
              <a:gd name="connsiteX55" fmla="*/ 3510042 w 6884912"/>
              <a:gd name="connsiteY55" fmla="*/ 311820 h 1161397"/>
              <a:gd name="connsiteX56" fmla="*/ 3626773 w 6884912"/>
              <a:gd name="connsiteY56" fmla="*/ 290452 h 1161397"/>
              <a:gd name="connsiteX57" fmla="*/ 3666217 w 6884912"/>
              <a:gd name="connsiteY57" fmla="*/ 273255 h 1161397"/>
              <a:gd name="connsiteX58" fmla="*/ 3732427 w 6884912"/>
              <a:gd name="connsiteY58" fmla="*/ 245039 h 1161397"/>
              <a:gd name="connsiteX59" fmla="*/ 3777022 w 6884912"/>
              <a:gd name="connsiteY59" fmla="*/ 200276 h 1161397"/>
              <a:gd name="connsiteX60" fmla="*/ 3791246 w 6884912"/>
              <a:gd name="connsiteY60" fmla="*/ 189996 h 1161397"/>
              <a:gd name="connsiteX61" fmla="*/ 3819864 w 6884912"/>
              <a:gd name="connsiteY61" fmla="*/ 194605 h 1161397"/>
              <a:gd name="connsiteX62" fmla="*/ 3830398 w 6884912"/>
              <a:gd name="connsiteY62" fmla="*/ 188383 h 1161397"/>
              <a:gd name="connsiteX63" fmla="*/ 3834360 w 6884912"/>
              <a:gd name="connsiteY63" fmla="*/ 188992 h 1161397"/>
              <a:gd name="connsiteX64" fmla="*/ 3843715 w 6884912"/>
              <a:gd name="connsiteY64" fmla="*/ 188752 h 1161397"/>
              <a:gd name="connsiteX65" fmla="*/ 3842609 w 6884912"/>
              <a:gd name="connsiteY65" fmla="*/ 197386 h 1161397"/>
              <a:gd name="connsiteX66" fmla="*/ 3853961 w 6884912"/>
              <a:gd name="connsiteY66" fmla="*/ 213380 h 1161397"/>
              <a:gd name="connsiteX67" fmla="*/ 3907640 w 6884912"/>
              <a:gd name="connsiteY67" fmla="*/ 207568 h 1161397"/>
              <a:gd name="connsiteX68" fmla="*/ 3910449 w 6884912"/>
              <a:gd name="connsiteY68" fmla="*/ 197808 h 1161397"/>
              <a:gd name="connsiteX69" fmla="*/ 3917197 w 6884912"/>
              <a:gd name="connsiteY69" fmla="*/ 196121 h 1161397"/>
              <a:gd name="connsiteX70" fmla="*/ 3922400 w 6884912"/>
              <a:gd name="connsiteY70" fmla="*/ 205056 h 1161397"/>
              <a:gd name="connsiteX71" fmla="*/ 4013061 w 6884912"/>
              <a:gd name="connsiteY71" fmla="*/ 224874 h 1161397"/>
              <a:gd name="connsiteX72" fmla="*/ 4220717 w 6884912"/>
              <a:gd name="connsiteY72" fmla="*/ 192946 h 1161397"/>
              <a:gd name="connsiteX73" fmla="*/ 4228802 w 6884912"/>
              <a:gd name="connsiteY73" fmla="*/ 201468 h 1161397"/>
              <a:gd name="connsiteX74" fmla="*/ 4289361 w 6884912"/>
              <a:gd name="connsiteY74" fmla="*/ 196642 h 1161397"/>
              <a:gd name="connsiteX75" fmla="*/ 4498913 w 6884912"/>
              <a:gd name="connsiteY75" fmla="*/ 118915 h 1161397"/>
              <a:gd name="connsiteX76" fmla="*/ 4617330 w 6884912"/>
              <a:gd name="connsiteY76" fmla="*/ 111163 h 1161397"/>
              <a:gd name="connsiteX77" fmla="*/ 4659778 w 6884912"/>
              <a:gd name="connsiteY77" fmla="*/ 118219 h 1161397"/>
              <a:gd name="connsiteX78" fmla="*/ 4730870 w 6884912"/>
              <a:gd name="connsiteY78" fmla="*/ 129432 h 1161397"/>
              <a:gd name="connsiteX79" fmla="*/ 4844073 w 6884912"/>
              <a:gd name="connsiteY79" fmla="*/ 161768 h 1161397"/>
              <a:gd name="connsiteX80" fmla="*/ 4856454 w 6884912"/>
              <a:gd name="connsiteY80" fmla="*/ 130488 h 1161397"/>
              <a:gd name="connsiteX81" fmla="*/ 4920038 w 6884912"/>
              <a:gd name="connsiteY81" fmla="*/ 140418 h 1161397"/>
              <a:gd name="connsiteX82" fmla="*/ 5016639 w 6884912"/>
              <a:gd name="connsiteY82" fmla="*/ 158905 h 1161397"/>
              <a:gd name="connsiteX83" fmla="*/ 5072009 w 6884912"/>
              <a:gd name="connsiteY83" fmla="*/ 161502 h 1161397"/>
              <a:gd name="connsiteX84" fmla="*/ 5223626 w 6884912"/>
              <a:gd name="connsiteY84" fmla="*/ 177356 h 1161397"/>
              <a:gd name="connsiteX85" fmla="*/ 5375773 w 6884912"/>
              <a:gd name="connsiteY85" fmla="*/ 199913 h 1161397"/>
              <a:gd name="connsiteX86" fmla="*/ 5467502 w 6884912"/>
              <a:gd name="connsiteY86" fmla="*/ 250963 h 1161397"/>
              <a:gd name="connsiteX87" fmla="*/ 5592395 w 6884912"/>
              <a:gd name="connsiteY87" fmla="*/ 265434 h 1161397"/>
              <a:gd name="connsiteX88" fmla="*/ 5613532 w 6884912"/>
              <a:gd name="connsiteY88" fmla="*/ 273379 h 1161397"/>
              <a:gd name="connsiteX89" fmla="*/ 5642173 w 6884912"/>
              <a:gd name="connsiteY89" fmla="*/ 266904 h 1161397"/>
              <a:gd name="connsiteX90" fmla="*/ 5756910 w 6884912"/>
              <a:gd name="connsiteY90" fmla="*/ 239211 h 1161397"/>
              <a:gd name="connsiteX91" fmla="*/ 5846667 w 6884912"/>
              <a:gd name="connsiteY91" fmla="*/ 201786 h 1161397"/>
              <a:gd name="connsiteX92" fmla="*/ 5960732 w 6884912"/>
              <a:gd name="connsiteY92" fmla="*/ 220708 h 1161397"/>
              <a:gd name="connsiteX93" fmla="*/ 6029542 w 6884912"/>
              <a:gd name="connsiteY93" fmla="*/ 210339 h 1161397"/>
              <a:gd name="connsiteX94" fmla="*/ 6141123 w 6884912"/>
              <a:gd name="connsiteY94" fmla="*/ 159923 h 1161397"/>
              <a:gd name="connsiteX95" fmla="*/ 6290640 w 6884912"/>
              <a:gd name="connsiteY95" fmla="*/ 167441 h 1161397"/>
              <a:gd name="connsiteX96" fmla="*/ 6322806 w 6884912"/>
              <a:gd name="connsiteY96" fmla="*/ 213293 h 1161397"/>
              <a:gd name="connsiteX97" fmla="*/ 6380420 w 6884912"/>
              <a:gd name="connsiteY97" fmla="*/ 173195 h 1161397"/>
              <a:gd name="connsiteX98" fmla="*/ 6507891 w 6884912"/>
              <a:gd name="connsiteY98" fmla="*/ 118474 h 1161397"/>
              <a:gd name="connsiteX99" fmla="*/ 6571807 w 6884912"/>
              <a:gd name="connsiteY99" fmla="*/ 98636 h 1161397"/>
              <a:gd name="connsiteX100" fmla="*/ 6671880 w 6884912"/>
              <a:gd name="connsiteY100" fmla="*/ 82931 h 1161397"/>
              <a:gd name="connsiteX101" fmla="*/ 6702266 w 6884912"/>
              <a:gd name="connsiteY101" fmla="*/ 75470 h 1161397"/>
              <a:gd name="connsiteX102" fmla="*/ 6845802 w 6884912"/>
              <a:gd name="connsiteY102" fmla="*/ 24496 h 1161397"/>
              <a:gd name="connsiteX103" fmla="*/ 6884912 w 6884912"/>
              <a:gd name="connsiteY103"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11320 h 1161397"/>
              <a:gd name="connsiteX5" fmla="*/ 213420 w 6884912"/>
              <a:gd name="connsiteY5" fmla="*/ 1056868 h 1161397"/>
              <a:gd name="connsiteX6" fmla="*/ 454970 w 6884912"/>
              <a:gd name="connsiteY6" fmla="*/ 1023343 h 1161397"/>
              <a:gd name="connsiteX7" fmla="*/ 548162 w 6884912"/>
              <a:gd name="connsiteY7" fmla="*/ 984908 h 1161397"/>
              <a:gd name="connsiteX8" fmla="*/ 651408 w 6884912"/>
              <a:gd name="connsiteY8" fmla="*/ 984938 h 1161397"/>
              <a:gd name="connsiteX9" fmla="*/ 723108 w 6884912"/>
              <a:gd name="connsiteY9" fmla="*/ 941904 h 1161397"/>
              <a:gd name="connsiteX10" fmla="*/ 797699 w 6884912"/>
              <a:gd name="connsiteY10" fmla="*/ 931362 h 1161397"/>
              <a:gd name="connsiteX11" fmla="*/ 843359 w 6884912"/>
              <a:gd name="connsiteY11" fmla="*/ 910894 h 1161397"/>
              <a:gd name="connsiteX12" fmla="*/ 965215 w 6884912"/>
              <a:gd name="connsiteY12" fmla="*/ 846701 h 1161397"/>
              <a:gd name="connsiteX13" fmla="*/ 1085080 w 6884912"/>
              <a:gd name="connsiteY13" fmla="*/ 776086 h 1161397"/>
              <a:gd name="connsiteX14" fmla="*/ 1131224 w 6884912"/>
              <a:gd name="connsiteY14" fmla="*/ 706160 h 1161397"/>
              <a:gd name="connsiteX15" fmla="*/ 1138051 w 6884912"/>
              <a:gd name="connsiteY15" fmla="*/ 702034 h 1161397"/>
              <a:gd name="connsiteX16" fmla="*/ 1158800 w 6884912"/>
              <a:gd name="connsiteY16" fmla="*/ 700004 h 1161397"/>
              <a:gd name="connsiteX17" fmla="*/ 1166947 w 6884912"/>
              <a:gd name="connsiteY17" fmla="*/ 700762 h 1161397"/>
              <a:gd name="connsiteX18" fmla="*/ 1178135 w 6884912"/>
              <a:gd name="connsiteY18" fmla="*/ 698631 h 1161397"/>
              <a:gd name="connsiteX19" fmla="*/ 1178301 w 6884912"/>
              <a:gd name="connsiteY19" fmla="*/ 698094 h 1161397"/>
              <a:gd name="connsiteX20" fmla="*/ 1242716 w 6884912"/>
              <a:gd name="connsiteY20" fmla="*/ 698052 h 1161397"/>
              <a:gd name="connsiteX21" fmla="*/ 1299977 w 6884912"/>
              <a:gd name="connsiteY21" fmla="*/ 639196 h 1161397"/>
              <a:gd name="connsiteX22" fmla="*/ 1326190 w 6884912"/>
              <a:gd name="connsiteY22" fmla="*/ 625955 h 1161397"/>
              <a:gd name="connsiteX23" fmla="*/ 1339600 w 6884912"/>
              <a:gd name="connsiteY23" fmla="*/ 616295 h 1161397"/>
              <a:gd name="connsiteX24" fmla="*/ 1340054 w 6884912"/>
              <a:gd name="connsiteY24" fmla="*/ 614022 h 1161397"/>
              <a:gd name="connsiteX25" fmla="*/ 1391606 w 6884912"/>
              <a:gd name="connsiteY25" fmla="*/ 615229 h 1161397"/>
              <a:gd name="connsiteX26" fmla="*/ 1397565 w 6884912"/>
              <a:gd name="connsiteY26" fmla="*/ 611490 h 1161397"/>
              <a:gd name="connsiteX27" fmla="*/ 1432302 w 6884912"/>
              <a:gd name="connsiteY27" fmla="*/ 617267 h 1161397"/>
              <a:gd name="connsiteX28" fmla="*/ 1449644 w 6884912"/>
              <a:gd name="connsiteY28" fmla="*/ 617591 h 1161397"/>
              <a:gd name="connsiteX29" fmla="*/ 1455793 w 6884912"/>
              <a:gd name="connsiteY29" fmla="*/ 623174 h 1161397"/>
              <a:gd name="connsiteX30" fmla="*/ 1480758 w 6884912"/>
              <a:gd name="connsiteY30" fmla="*/ 620863 h 1161397"/>
              <a:gd name="connsiteX31" fmla="*/ 1483154 w 6884912"/>
              <a:gd name="connsiteY31" fmla="*/ 618527 h 1161397"/>
              <a:gd name="connsiteX32" fmla="*/ 1505495 w 6884912"/>
              <a:gd name="connsiteY32" fmla="*/ 624325 h 1161397"/>
              <a:gd name="connsiteX33" fmla="*/ 1526340 w 6884912"/>
              <a:gd name="connsiteY33" fmla="*/ 638496 h 1161397"/>
              <a:gd name="connsiteX34" fmla="*/ 1731986 w 6884912"/>
              <a:gd name="connsiteY34" fmla="*/ 589682 h 1161397"/>
              <a:gd name="connsiteX35" fmla="*/ 1927935 w 6884912"/>
              <a:gd name="connsiteY35" fmla="*/ 628540 h 1161397"/>
              <a:gd name="connsiteX36" fmla="*/ 2039075 w 6884912"/>
              <a:gd name="connsiteY36" fmla="*/ 599964 h 1161397"/>
              <a:gd name="connsiteX37" fmla="*/ 2066980 w 6884912"/>
              <a:gd name="connsiteY37" fmla="*/ 550413 h 1161397"/>
              <a:gd name="connsiteX38" fmla="*/ 2352236 w 6884912"/>
              <a:gd name="connsiteY38" fmla="*/ 519602 h 1161397"/>
              <a:gd name="connsiteX39" fmla="*/ 2420791 w 6884912"/>
              <a:gd name="connsiteY39" fmla="*/ 492826 h 1161397"/>
              <a:gd name="connsiteX40" fmla="*/ 2489932 w 6884912"/>
              <a:gd name="connsiteY40" fmla="*/ 507864 h 1161397"/>
              <a:gd name="connsiteX41" fmla="*/ 2512917 w 6884912"/>
              <a:gd name="connsiteY41" fmla="*/ 489127 h 1161397"/>
              <a:gd name="connsiteX42" fmla="*/ 2516783 w 6884912"/>
              <a:gd name="connsiteY42" fmla="*/ 485473 h 1161397"/>
              <a:gd name="connsiteX43" fmla="*/ 2534360 w 6884912"/>
              <a:gd name="connsiteY43" fmla="*/ 480064 h 1161397"/>
              <a:gd name="connsiteX44" fmla="*/ 2536691 w 6884912"/>
              <a:gd name="connsiteY44" fmla="*/ 467018 h 1161397"/>
              <a:gd name="connsiteX45" fmla="*/ 2561265 w 6884912"/>
              <a:gd name="connsiteY45" fmla="*/ 450623 h 1161397"/>
              <a:gd name="connsiteX46" fmla="*/ 2594349 w 6884912"/>
              <a:gd name="connsiteY46" fmla="*/ 443884 h 1161397"/>
              <a:gd name="connsiteX47" fmla="*/ 2754324 w 6884912"/>
              <a:gd name="connsiteY47" fmla="*/ 424766 h 1161397"/>
              <a:gd name="connsiteX48" fmla="*/ 2848470 w 6884912"/>
              <a:gd name="connsiteY48" fmla="*/ 405966 h 1161397"/>
              <a:gd name="connsiteX49" fmla="*/ 2881772 w 6884912"/>
              <a:gd name="connsiteY49" fmla="*/ 387260 h 1161397"/>
              <a:gd name="connsiteX50" fmla="*/ 2929932 w 6884912"/>
              <a:gd name="connsiteY50" fmla="*/ 368912 h 1161397"/>
              <a:gd name="connsiteX51" fmla="*/ 3013020 w 6884912"/>
              <a:gd name="connsiteY51" fmla="*/ 327578 h 1161397"/>
              <a:gd name="connsiteX52" fmla="*/ 3222191 w 6884912"/>
              <a:gd name="connsiteY52" fmla="*/ 307887 h 1161397"/>
              <a:gd name="connsiteX53" fmla="*/ 3227953 w 6884912"/>
              <a:gd name="connsiteY53" fmla="*/ 297650 h 1161397"/>
              <a:gd name="connsiteX54" fmla="*/ 3510042 w 6884912"/>
              <a:gd name="connsiteY54" fmla="*/ 311820 h 1161397"/>
              <a:gd name="connsiteX55" fmla="*/ 3626773 w 6884912"/>
              <a:gd name="connsiteY55" fmla="*/ 290452 h 1161397"/>
              <a:gd name="connsiteX56" fmla="*/ 3666217 w 6884912"/>
              <a:gd name="connsiteY56" fmla="*/ 273255 h 1161397"/>
              <a:gd name="connsiteX57" fmla="*/ 3732427 w 6884912"/>
              <a:gd name="connsiteY57" fmla="*/ 245039 h 1161397"/>
              <a:gd name="connsiteX58" fmla="*/ 3777022 w 6884912"/>
              <a:gd name="connsiteY58" fmla="*/ 200276 h 1161397"/>
              <a:gd name="connsiteX59" fmla="*/ 3791246 w 6884912"/>
              <a:gd name="connsiteY59" fmla="*/ 189996 h 1161397"/>
              <a:gd name="connsiteX60" fmla="*/ 3819864 w 6884912"/>
              <a:gd name="connsiteY60" fmla="*/ 194605 h 1161397"/>
              <a:gd name="connsiteX61" fmla="*/ 3830398 w 6884912"/>
              <a:gd name="connsiteY61" fmla="*/ 188383 h 1161397"/>
              <a:gd name="connsiteX62" fmla="*/ 3834360 w 6884912"/>
              <a:gd name="connsiteY62" fmla="*/ 188992 h 1161397"/>
              <a:gd name="connsiteX63" fmla="*/ 3843715 w 6884912"/>
              <a:gd name="connsiteY63" fmla="*/ 188752 h 1161397"/>
              <a:gd name="connsiteX64" fmla="*/ 3842609 w 6884912"/>
              <a:gd name="connsiteY64" fmla="*/ 197386 h 1161397"/>
              <a:gd name="connsiteX65" fmla="*/ 3853961 w 6884912"/>
              <a:gd name="connsiteY65" fmla="*/ 213380 h 1161397"/>
              <a:gd name="connsiteX66" fmla="*/ 3907640 w 6884912"/>
              <a:gd name="connsiteY66" fmla="*/ 207568 h 1161397"/>
              <a:gd name="connsiteX67" fmla="*/ 3910449 w 6884912"/>
              <a:gd name="connsiteY67" fmla="*/ 197808 h 1161397"/>
              <a:gd name="connsiteX68" fmla="*/ 3917197 w 6884912"/>
              <a:gd name="connsiteY68" fmla="*/ 196121 h 1161397"/>
              <a:gd name="connsiteX69" fmla="*/ 3922400 w 6884912"/>
              <a:gd name="connsiteY69" fmla="*/ 205056 h 1161397"/>
              <a:gd name="connsiteX70" fmla="*/ 4013061 w 6884912"/>
              <a:gd name="connsiteY70" fmla="*/ 224874 h 1161397"/>
              <a:gd name="connsiteX71" fmla="*/ 4220717 w 6884912"/>
              <a:gd name="connsiteY71" fmla="*/ 192946 h 1161397"/>
              <a:gd name="connsiteX72" fmla="*/ 4228802 w 6884912"/>
              <a:gd name="connsiteY72" fmla="*/ 201468 h 1161397"/>
              <a:gd name="connsiteX73" fmla="*/ 4289361 w 6884912"/>
              <a:gd name="connsiteY73" fmla="*/ 196642 h 1161397"/>
              <a:gd name="connsiteX74" fmla="*/ 4498913 w 6884912"/>
              <a:gd name="connsiteY74" fmla="*/ 118915 h 1161397"/>
              <a:gd name="connsiteX75" fmla="*/ 4617330 w 6884912"/>
              <a:gd name="connsiteY75" fmla="*/ 111163 h 1161397"/>
              <a:gd name="connsiteX76" fmla="*/ 4659778 w 6884912"/>
              <a:gd name="connsiteY76" fmla="*/ 118219 h 1161397"/>
              <a:gd name="connsiteX77" fmla="*/ 4730870 w 6884912"/>
              <a:gd name="connsiteY77" fmla="*/ 129432 h 1161397"/>
              <a:gd name="connsiteX78" fmla="*/ 4844073 w 6884912"/>
              <a:gd name="connsiteY78" fmla="*/ 161768 h 1161397"/>
              <a:gd name="connsiteX79" fmla="*/ 4856454 w 6884912"/>
              <a:gd name="connsiteY79" fmla="*/ 130488 h 1161397"/>
              <a:gd name="connsiteX80" fmla="*/ 4920038 w 6884912"/>
              <a:gd name="connsiteY80" fmla="*/ 140418 h 1161397"/>
              <a:gd name="connsiteX81" fmla="*/ 5016639 w 6884912"/>
              <a:gd name="connsiteY81" fmla="*/ 158905 h 1161397"/>
              <a:gd name="connsiteX82" fmla="*/ 5072009 w 6884912"/>
              <a:gd name="connsiteY82" fmla="*/ 161502 h 1161397"/>
              <a:gd name="connsiteX83" fmla="*/ 5223626 w 6884912"/>
              <a:gd name="connsiteY83" fmla="*/ 177356 h 1161397"/>
              <a:gd name="connsiteX84" fmla="*/ 5375773 w 6884912"/>
              <a:gd name="connsiteY84" fmla="*/ 199913 h 1161397"/>
              <a:gd name="connsiteX85" fmla="*/ 5467502 w 6884912"/>
              <a:gd name="connsiteY85" fmla="*/ 250963 h 1161397"/>
              <a:gd name="connsiteX86" fmla="*/ 5592395 w 6884912"/>
              <a:gd name="connsiteY86" fmla="*/ 265434 h 1161397"/>
              <a:gd name="connsiteX87" fmla="*/ 5613532 w 6884912"/>
              <a:gd name="connsiteY87" fmla="*/ 273379 h 1161397"/>
              <a:gd name="connsiteX88" fmla="*/ 5642173 w 6884912"/>
              <a:gd name="connsiteY88" fmla="*/ 266904 h 1161397"/>
              <a:gd name="connsiteX89" fmla="*/ 5756910 w 6884912"/>
              <a:gd name="connsiteY89" fmla="*/ 239211 h 1161397"/>
              <a:gd name="connsiteX90" fmla="*/ 5846667 w 6884912"/>
              <a:gd name="connsiteY90" fmla="*/ 201786 h 1161397"/>
              <a:gd name="connsiteX91" fmla="*/ 5960732 w 6884912"/>
              <a:gd name="connsiteY91" fmla="*/ 220708 h 1161397"/>
              <a:gd name="connsiteX92" fmla="*/ 6029542 w 6884912"/>
              <a:gd name="connsiteY92" fmla="*/ 210339 h 1161397"/>
              <a:gd name="connsiteX93" fmla="*/ 6141123 w 6884912"/>
              <a:gd name="connsiteY93" fmla="*/ 159923 h 1161397"/>
              <a:gd name="connsiteX94" fmla="*/ 6290640 w 6884912"/>
              <a:gd name="connsiteY94" fmla="*/ 167441 h 1161397"/>
              <a:gd name="connsiteX95" fmla="*/ 6322806 w 6884912"/>
              <a:gd name="connsiteY95" fmla="*/ 213293 h 1161397"/>
              <a:gd name="connsiteX96" fmla="*/ 6380420 w 6884912"/>
              <a:gd name="connsiteY96" fmla="*/ 173195 h 1161397"/>
              <a:gd name="connsiteX97" fmla="*/ 6507891 w 6884912"/>
              <a:gd name="connsiteY97" fmla="*/ 118474 h 1161397"/>
              <a:gd name="connsiteX98" fmla="*/ 6571807 w 6884912"/>
              <a:gd name="connsiteY98" fmla="*/ 98636 h 1161397"/>
              <a:gd name="connsiteX99" fmla="*/ 6671880 w 6884912"/>
              <a:gd name="connsiteY99" fmla="*/ 82931 h 1161397"/>
              <a:gd name="connsiteX100" fmla="*/ 6702266 w 6884912"/>
              <a:gd name="connsiteY100" fmla="*/ 75470 h 1161397"/>
              <a:gd name="connsiteX101" fmla="*/ 6845802 w 6884912"/>
              <a:gd name="connsiteY101" fmla="*/ 24496 h 1161397"/>
              <a:gd name="connsiteX102" fmla="*/ 6884912 w 6884912"/>
              <a:gd name="connsiteY102"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11320 h 1161397"/>
              <a:gd name="connsiteX5" fmla="*/ 213420 w 6884912"/>
              <a:gd name="connsiteY5" fmla="*/ 1056868 h 1161397"/>
              <a:gd name="connsiteX6" fmla="*/ 454970 w 6884912"/>
              <a:gd name="connsiteY6" fmla="*/ 1023343 h 1161397"/>
              <a:gd name="connsiteX7" fmla="*/ 548162 w 6884912"/>
              <a:gd name="connsiteY7" fmla="*/ 984908 h 1161397"/>
              <a:gd name="connsiteX8" fmla="*/ 651408 w 6884912"/>
              <a:gd name="connsiteY8" fmla="*/ 984938 h 1161397"/>
              <a:gd name="connsiteX9" fmla="*/ 723108 w 6884912"/>
              <a:gd name="connsiteY9" fmla="*/ 941904 h 1161397"/>
              <a:gd name="connsiteX10" fmla="*/ 797699 w 6884912"/>
              <a:gd name="connsiteY10" fmla="*/ 931362 h 1161397"/>
              <a:gd name="connsiteX11" fmla="*/ 843359 w 6884912"/>
              <a:gd name="connsiteY11" fmla="*/ 910894 h 1161397"/>
              <a:gd name="connsiteX12" fmla="*/ 965215 w 6884912"/>
              <a:gd name="connsiteY12" fmla="*/ 846701 h 1161397"/>
              <a:gd name="connsiteX13" fmla="*/ 1085080 w 6884912"/>
              <a:gd name="connsiteY13" fmla="*/ 776086 h 1161397"/>
              <a:gd name="connsiteX14" fmla="*/ 1131224 w 6884912"/>
              <a:gd name="connsiteY14" fmla="*/ 706160 h 1161397"/>
              <a:gd name="connsiteX15" fmla="*/ 1138051 w 6884912"/>
              <a:gd name="connsiteY15" fmla="*/ 702034 h 1161397"/>
              <a:gd name="connsiteX16" fmla="*/ 1166947 w 6884912"/>
              <a:gd name="connsiteY16" fmla="*/ 700762 h 1161397"/>
              <a:gd name="connsiteX17" fmla="*/ 1178135 w 6884912"/>
              <a:gd name="connsiteY17" fmla="*/ 698631 h 1161397"/>
              <a:gd name="connsiteX18" fmla="*/ 1178301 w 6884912"/>
              <a:gd name="connsiteY18" fmla="*/ 698094 h 1161397"/>
              <a:gd name="connsiteX19" fmla="*/ 1242716 w 6884912"/>
              <a:gd name="connsiteY19" fmla="*/ 698052 h 1161397"/>
              <a:gd name="connsiteX20" fmla="*/ 1299977 w 6884912"/>
              <a:gd name="connsiteY20" fmla="*/ 639196 h 1161397"/>
              <a:gd name="connsiteX21" fmla="*/ 1326190 w 6884912"/>
              <a:gd name="connsiteY21" fmla="*/ 625955 h 1161397"/>
              <a:gd name="connsiteX22" fmla="*/ 1339600 w 6884912"/>
              <a:gd name="connsiteY22" fmla="*/ 616295 h 1161397"/>
              <a:gd name="connsiteX23" fmla="*/ 1340054 w 6884912"/>
              <a:gd name="connsiteY23" fmla="*/ 614022 h 1161397"/>
              <a:gd name="connsiteX24" fmla="*/ 1391606 w 6884912"/>
              <a:gd name="connsiteY24" fmla="*/ 615229 h 1161397"/>
              <a:gd name="connsiteX25" fmla="*/ 1397565 w 6884912"/>
              <a:gd name="connsiteY25" fmla="*/ 611490 h 1161397"/>
              <a:gd name="connsiteX26" fmla="*/ 1432302 w 6884912"/>
              <a:gd name="connsiteY26" fmla="*/ 617267 h 1161397"/>
              <a:gd name="connsiteX27" fmla="*/ 1449644 w 6884912"/>
              <a:gd name="connsiteY27" fmla="*/ 617591 h 1161397"/>
              <a:gd name="connsiteX28" fmla="*/ 1455793 w 6884912"/>
              <a:gd name="connsiteY28" fmla="*/ 623174 h 1161397"/>
              <a:gd name="connsiteX29" fmla="*/ 1480758 w 6884912"/>
              <a:gd name="connsiteY29" fmla="*/ 620863 h 1161397"/>
              <a:gd name="connsiteX30" fmla="*/ 1483154 w 6884912"/>
              <a:gd name="connsiteY30" fmla="*/ 618527 h 1161397"/>
              <a:gd name="connsiteX31" fmla="*/ 1505495 w 6884912"/>
              <a:gd name="connsiteY31" fmla="*/ 624325 h 1161397"/>
              <a:gd name="connsiteX32" fmla="*/ 1526340 w 6884912"/>
              <a:gd name="connsiteY32" fmla="*/ 638496 h 1161397"/>
              <a:gd name="connsiteX33" fmla="*/ 1731986 w 6884912"/>
              <a:gd name="connsiteY33" fmla="*/ 589682 h 1161397"/>
              <a:gd name="connsiteX34" fmla="*/ 1927935 w 6884912"/>
              <a:gd name="connsiteY34" fmla="*/ 628540 h 1161397"/>
              <a:gd name="connsiteX35" fmla="*/ 2039075 w 6884912"/>
              <a:gd name="connsiteY35" fmla="*/ 599964 h 1161397"/>
              <a:gd name="connsiteX36" fmla="*/ 2066980 w 6884912"/>
              <a:gd name="connsiteY36" fmla="*/ 550413 h 1161397"/>
              <a:gd name="connsiteX37" fmla="*/ 2352236 w 6884912"/>
              <a:gd name="connsiteY37" fmla="*/ 519602 h 1161397"/>
              <a:gd name="connsiteX38" fmla="*/ 2420791 w 6884912"/>
              <a:gd name="connsiteY38" fmla="*/ 492826 h 1161397"/>
              <a:gd name="connsiteX39" fmla="*/ 2489932 w 6884912"/>
              <a:gd name="connsiteY39" fmla="*/ 507864 h 1161397"/>
              <a:gd name="connsiteX40" fmla="*/ 2512917 w 6884912"/>
              <a:gd name="connsiteY40" fmla="*/ 489127 h 1161397"/>
              <a:gd name="connsiteX41" fmla="*/ 2516783 w 6884912"/>
              <a:gd name="connsiteY41" fmla="*/ 485473 h 1161397"/>
              <a:gd name="connsiteX42" fmla="*/ 2534360 w 6884912"/>
              <a:gd name="connsiteY42" fmla="*/ 480064 h 1161397"/>
              <a:gd name="connsiteX43" fmla="*/ 2536691 w 6884912"/>
              <a:gd name="connsiteY43" fmla="*/ 467018 h 1161397"/>
              <a:gd name="connsiteX44" fmla="*/ 2561265 w 6884912"/>
              <a:gd name="connsiteY44" fmla="*/ 450623 h 1161397"/>
              <a:gd name="connsiteX45" fmla="*/ 2594349 w 6884912"/>
              <a:gd name="connsiteY45" fmla="*/ 443884 h 1161397"/>
              <a:gd name="connsiteX46" fmla="*/ 2754324 w 6884912"/>
              <a:gd name="connsiteY46" fmla="*/ 424766 h 1161397"/>
              <a:gd name="connsiteX47" fmla="*/ 2848470 w 6884912"/>
              <a:gd name="connsiteY47" fmla="*/ 405966 h 1161397"/>
              <a:gd name="connsiteX48" fmla="*/ 2881772 w 6884912"/>
              <a:gd name="connsiteY48" fmla="*/ 387260 h 1161397"/>
              <a:gd name="connsiteX49" fmla="*/ 2929932 w 6884912"/>
              <a:gd name="connsiteY49" fmla="*/ 368912 h 1161397"/>
              <a:gd name="connsiteX50" fmla="*/ 3013020 w 6884912"/>
              <a:gd name="connsiteY50" fmla="*/ 327578 h 1161397"/>
              <a:gd name="connsiteX51" fmla="*/ 3222191 w 6884912"/>
              <a:gd name="connsiteY51" fmla="*/ 307887 h 1161397"/>
              <a:gd name="connsiteX52" fmla="*/ 3227953 w 6884912"/>
              <a:gd name="connsiteY52" fmla="*/ 297650 h 1161397"/>
              <a:gd name="connsiteX53" fmla="*/ 3510042 w 6884912"/>
              <a:gd name="connsiteY53" fmla="*/ 311820 h 1161397"/>
              <a:gd name="connsiteX54" fmla="*/ 3626773 w 6884912"/>
              <a:gd name="connsiteY54" fmla="*/ 290452 h 1161397"/>
              <a:gd name="connsiteX55" fmla="*/ 3666217 w 6884912"/>
              <a:gd name="connsiteY55" fmla="*/ 273255 h 1161397"/>
              <a:gd name="connsiteX56" fmla="*/ 3732427 w 6884912"/>
              <a:gd name="connsiteY56" fmla="*/ 245039 h 1161397"/>
              <a:gd name="connsiteX57" fmla="*/ 3777022 w 6884912"/>
              <a:gd name="connsiteY57" fmla="*/ 200276 h 1161397"/>
              <a:gd name="connsiteX58" fmla="*/ 3791246 w 6884912"/>
              <a:gd name="connsiteY58" fmla="*/ 189996 h 1161397"/>
              <a:gd name="connsiteX59" fmla="*/ 3819864 w 6884912"/>
              <a:gd name="connsiteY59" fmla="*/ 194605 h 1161397"/>
              <a:gd name="connsiteX60" fmla="*/ 3830398 w 6884912"/>
              <a:gd name="connsiteY60" fmla="*/ 188383 h 1161397"/>
              <a:gd name="connsiteX61" fmla="*/ 3834360 w 6884912"/>
              <a:gd name="connsiteY61" fmla="*/ 188992 h 1161397"/>
              <a:gd name="connsiteX62" fmla="*/ 3843715 w 6884912"/>
              <a:gd name="connsiteY62" fmla="*/ 188752 h 1161397"/>
              <a:gd name="connsiteX63" fmla="*/ 3842609 w 6884912"/>
              <a:gd name="connsiteY63" fmla="*/ 197386 h 1161397"/>
              <a:gd name="connsiteX64" fmla="*/ 3853961 w 6884912"/>
              <a:gd name="connsiteY64" fmla="*/ 213380 h 1161397"/>
              <a:gd name="connsiteX65" fmla="*/ 3907640 w 6884912"/>
              <a:gd name="connsiteY65" fmla="*/ 207568 h 1161397"/>
              <a:gd name="connsiteX66" fmla="*/ 3910449 w 6884912"/>
              <a:gd name="connsiteY66" fmla="*/ 197808 h 1161397"/>
              <a:gd name="connsiteX67" fmla="*/ 3917197 w 6884912"/>
              <a:gd name="connsiteY67" fmla="*/ 196121 h 1161397"/>
              <a:gd name="connsiteX68" fmla="*/ 3922400 w 6884912"/>
              <a:gd name="connsiteY68" fmla="*/ 205056 h 1161397"/>
              <a:gd name="connsiteX69" fmla="*/ 4013061 w 6884912"/>
              <a:gd name="connsiteY69" fmla="*/ 224874 h 1161397"/>
              <a:gd name="connsiteX70" fmla="*/ 4220717 w 6884912"/>
              <a:gd name="connsiteY70" fmla="*/ 192946 h 1161397"/>
              <a:gd name="connsiteX71" fmla="*/ 4228802 w 6884912"/>
              <a:gd name="connsiteY71" fmla="*/ 201468 h 1161397"/>
              <a:gd name="connsiteX72" fmla="*/ 4289361 w 6884912"/>
              <a:gd name="connsiteY72" fmla="*/ 196642 h 1161397"/>
              <a:gd name="connsiteX73" fmla="*/ 4498913 w 6884912"/>
              <a:gd name="connsiteY73" fmla="*/ 118915 h 1161397"/>
              <a:gd name="connsiteX74" fmla="*/ 4617330 w 6884912"/>
              <a:gd name="connsiteY74" fmla="*/ 111163 h 1161397"/>
              <a:gd name="connsiteX75" fmla="*/ 4659778 w 6884912"/>
              <a:gd name="connsiteY75" fmla="*/ 118219 h 1161397"/>
              <a:gd name="connsiteX76" fmla="*/ 4730870 w 6884912"/>
              <a:gd name="connsiteY76" fmla="*/ 129432 h 1161397"/>
              <a:gd name="connsiteX77" fmla="*/ 4844073 w 6884912"/>
              <a:gd name="connsiteY77" fmla="*/ 161768 h 1161397"/>
              <a:gd name="connsiteX78" fmla="*/ 4856454 w 6884912"/>
              <a:gd name="connsiteY78" fmla="*/ 130488 h 1161397"/>
              <a:gd name="connsiteX79" fmla="*/ 4920038 w 6884912"/>
              <a:gd name="connsiteY79" fmla="*/ 140418 h 1161397"/>
              <a:gd name="connsiteX80" fmla="*/ 5016639 w 6884912"/>
              <a:gd name="connsiteY80" fmla="*/ 158905 h 1161397"/>
              <a:gd name="connsiteX81" fmla="*/ 5072009 w 6884912"/>
              <a:gd name="connsiteY81" fmla="*/ 161502 h 1161397"/>
              <a:gd name="connsiteX82" fmla="*/ 5223626 w 6884912"/>
              <a:gd name="connsiteY82" fmla="*/ 177356 h 1161397"/>
              <a:gd name="connsiteX83" fmla="*/ 5375773 w 6884912"/>
              <a:gd name="connsiteY83" fmla="*/ 199913 h 1161397"/>
              <a:gd name="connsiteX84" fmla="*/ 5467502 w 6884912"/>
              <a:gd name="connsiteY84" fmla="*/ 250963 h 1161397"/>
              <a:gd name="connsiteX85" fmla="*/ 5592395 w 6884912"/>
              <a:gd name="connsiteY85" fmla="*/ 265434 h 1161397"/>
              <a:gd name="connsiteX86" fmla="*/ 5613532 w 6884912"/>
              <a:gd name="connsiteY86" fmla="*/ 273379 h 1161397"/>
              <a:gd name="connsiteX87" fmla="*/ 5642173 w 6884912"/>
              <a:gd name="connsiteY87" fmla="*/ 266904 h 1161397"/>
              <a:gd name="connsiteX88" fmla="*/ 5756910 w 6884912"/>
              <a:gd name="connsiteY88" fmla="*/ 239211 h 1161397"/>
              <a:gd name="connsiteX89" fmla="*/ 5846667 w 6884912"/>
              <a:gd name="connsiteY89" fmla="*/ 201786 h 1161397"/>
              <a:gd name="connsiteX90" fmla="*/ 5960732 w 6884912"/>
              <a:gd name="connsiteY90" fmla="*/ 220708 h 1161397"/>
              <a:gd name="connsiteX91" fmla="*/ 6029542 w 6884912"/>
              <a:gd name="connsiteY91" fmla="*/ 210339 h 1161397"/>
              <a:gd name="connsiteX92" fmla="*/ 6141123 w 6884912"/>
              <a:gd name="connsiteY92" fmla="*/ 159923 h 1161397"/>
              <a:gd name="connsiteX93" fmla="*/ 6290640 w 6884912"/>
              <a:gd name="connsiteY93" fmla="*/ 167441 h 1161397"/>
              <a:gd name="connsiteX94" fmla="*/ 6322806 w 6884912"/>
              <a:gd name="connsiteY94" fmla="*/ 213293 h 1161397"/>
              <a:gd name="connsiteX95" fmla="*/ 6380420 w 6884912"/>
              <a:gd name="connsiteY95" fmla="*/ 173195 h 1161397"/>
              <a:gd name="connsiteX96" fmla="*/ 6507891 w 6884912"/>
              <a:gd name="connsiteY96" fmla="*/ 118474 h 1161397"/>
              <a:gd name="connsiteX97" fmla="*/ 6571807 w 6884912"/>
              <a:gd name="connsiteY97" fmla="*/ 98636 h 1161397"/>
              <a:gd name="connsiteX98" fmla="*/ 6671880 w 6884912"/>
              <a:gd name="connsiteY98" fmla="*/ 82931 h 1161397"/>
              <a:gd name="connsiteX99" fmla="*/ 6702266 w 6884912"/>
              <a:gd name="connsiteY99" fmla="*/ 75470 h 1161397"/>
              <a:gd name="connsiteX100" fmla="*/ 6845802 w 6884912"/>
              <a:gd name="connsiteY100" fmla="*/ 24496 h 1161397"/>
              <a:gd name="connsiteX101" fmla="*/ 6884912 w 6884912"/>
              <a:gd name="connsiteY101"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11320 h 1161397"/>
              <a:gd name="connsiteX5" fmla="*/ 213420 w 6884912"/>
              <a:gd name="connsiteY5" fmla="*/ 1056868 h 1161397"/>
              <a:gd name="connsiteX6" fmla="*/ 454970 w 6884912"/>
              <a:gd name="connsiteY6" fmla="*/ 1023343 h 1161397"/>
              <a:gd name="connsiteX7" fmla="*/ 548162 w 6884912"/>
              <a:gd name="connsiteY7" fmla="*/ 984908 h 1161397"/>
              <a:gd name="connsiteX8" fmla="*/ 651408 w 6884912"/>
              <a:gd name="connsiteY8" fmla="*/ 984938 h 1161397"/>
              <a:gd name="connsiteX9" fmla="*/ 723108 w 6884912"/>
              <a:gd name="connsiteY9" fmla="*/ 941904 h 1161397"/>
              <a:gd name="connsiteX10" fmla="*/ 797699 w 6884912"/>
              <a:gd name="connsiteY10" fmla="*/ 931362 h 1161397"/>
              <a:gd name="connsiteX11" fmla="*/ 843359 w 6884912"/>
              <a:gd name="connsiteY11" fmla="*/ 910894 h 1161397"/>
              <a:gd name="connsiteX12" fmla="*/ 965215 w 6884912"/>
              <a:gd name="connsiteY12" fmla="*/ 846701 h 1161397"/>
              <a:gd name="connsiteX13" fmla="*/ 1085080 w 6884912"/>
              <a:gd name="connsiteY13" fmla="*/ 776086 h 1161397"/>
              <a:gd name="connsiteX14" fmla="*/ 1131224 w 6884912"/>
              <a:gd name="connsiteY14" fmla="*/ 706160 h 1161397"/>
              <a:gd name="connsiteX15" fmla="*/ 1138051 w 6884912"/>
              <a:gd name="connsiteY15" fmla="*/ 702034 h 1161397"/>
              <a:gd name="connsiteX16" fmla="*/ 1178135 w 6884912"/>
              <a:gd name="connsiteY16" fmla="*/ 698631 h 1161397"/>
              <a:gd name="connsiteX17" fmla="*/ 1178301 w 6884912"/>
              <a:gd name="connsiteY17" fmla="*/ 698094 h 1161397"/>
              <a:gd name="connsiteX18" fmla="*/ 1242716 w 6884912"/>
              <a:gd name="connsiteY18" fmla="*/ 698052 h 1161397"/>
              <a:gd name="connsiteX19" fmla="*/ 1299977 w 6884912"/>
              <a:gd name="connsiteY19" fmla="*/ 639196 h 1161397"/>
              <a:gd name="connsiteX20" fmla="*/ 1326190 w 6884912"/>
              <a:gd name="connsiteY20" fmla="*/ 625955 h 1161397"/>
              <a:gd name="connsiteX21" fmla="*/ 1339600 w 6884912"/>
              <a:gd name="connsiteY21" fmla="*/ 616295 h 1161397"/>
              <a:gd name="connsiteX22" fmla="*/ 1340054 w 6884912"/>
              <a:gd name="connsiteY22" fmla="*/ 614022 h 1161397"/>
              <a:gd name="connsiteX23" fmla="*/ 1391606 w 6884912"/>
              <a:gd name="connsiteY23" fmla="*/ 615229 h 1161397"/>
              <a:gd name="connsiteX24" fmla="*/ 1397565 w 6884912"/>
              <a:gd name="connsiteY24" fmla="*/ 611490 h 1161397"/>
              <a:gd name="connsiteX25" fmla="*/ 1432302 w 6884912"/>
              <a:gd name="connsiteY25" fmla="*/ 617267 h 1161397"/>
              <a:gd name="connsiteX26" fmla="*/ 1449644 w 6884912"/>
              <a:gd name="connsiteY26" fmla="*/ 617591 h 1161397"/>
              <a:gd name="connsiteX27" fmla="*/ 1455793 w 6884912"/>
              <a:gd name="connsiteY27" fmla="*/ 623174 h 1161397"/>
              <a:gd name="connsiteX28" fmla="*/ 1480758 w 6884912"/>
              <a:gd name="connsiteY28" fmla="*/ 620863 h 1161397"/>
              <a:gd name="connsiteX29" fmla="*/ 1483154 w 6884912"/>
              <a:gd name="connsiteY29" fmla="*/ 618527 h 1161397"/>
              <a:gd name="connsiteX30" fmla="*/ 1505495 w 6884912"/>
              <a:gd name="connsiteY30" fmla="*/ 624325 h 1161397"/>
              <a:gd name="connsiteX31" fmla="*/ 1526340 w 6884912"/>
              <a:gd name="connsiteY31" fmla="*/ 638496 h 1161397"/>
              <a:gd name="connsiteX32" fmla="*/ 1731986 w 6884912"/>
              <a:gd name="connsiteY32" fmla="*/ 589682 h 1161397"/>
              <a:gd name="connsiteX33" fmla="*/ 1927935 w 6884912"/>
              <a:gd name="connsiteY33" fmla="*/ 628540 h 1161397"/>
              <a:gd name="connsiteX34" fmla="*/ 2039075 w 6884912"/>
              <a:gd name="connsiteY34" fmla="*/ 599964 h 1161397"/>
              <a:gd name="connsiteX35" fmla="*/ 2066980 w 6884912"/>
              <a:gd name="connsiteY35" fmla="*/ 550413 h 1161397"/>
              <a:gd name="connsiteX36" fmla="*/ 2352236 w 6884912"/>
              <a:gd name="connsiteY36" fmla="*/ 519602 h 1161397"/>
              <a:gd name="connsiteX37" fmla="*/ 2420791 w 6884912"/>
              <a:gd name="connsiteY37" fmla="*/ 492826 h 1161397"/>
              <a:gd name="connsiteX38" fmla="*/ 2489932 w 6884912"/>
              <a:gd name="connsiteY38" fmla="*/ 507864 h 1161397"/>
              <a:gd name="connsiteX39" fmla="*/ 2512917 w 6884912"/>
              <a:gd name="connsiteY39" fmla="*/ 489127 h 1161397"/>
              <a:gd name="connsiteX40" fmla="*/ 2516783 w 6884912"/>
              <a:gd name="connsiteY40" fmla="*/ 485473 h 1161397"/>
              <a:gd name="connsiteX41" fmla="*/ 2534360 w 6884912"/>
              <a:gd name="connsiteY41" fmla="*/ 480064 h 1161397"/>
              <a:gd name="connsiteX42" fmla="*/ 2536691 w 6884912"/>
              <a:gd name="connsiteY42" fmla="*/ 467018 h 1161397"/>
              <a:gd name="connsiteX43" fmla="*/ 2561265 w 6884912"/>
              <a:gd name="connsiteY43" fmla="*/ 450623 h 1161397"/>
              <a:gd name="connsiteX44" fmla="*/ 2594349 w 6884912"/>
              <a:gd name="connsiteY44" fmla="*/ 443884 h 1161397"/>
              <a:gd name="connsiteX45" fmla="*/ 2754324 w 6884912"/>
              <a:gd name="connsiteY45" fmla="*/ 424766 h 1161397"/>
              <a:gd name="connsiteX46" fmla="*/ 2848470 w 6884912"/>
              <a:gd name="connsiteY46" fmla="*/ 405966 h 1161397"/>
              <a:gd name="connsiteX47" fmla="*/ 2881772 w 6884912"/>
              <a:gd name="connsiteY47" fmla="*/ 387260 h 1161397"/>
              <a:gd name="connsiteX48" fmla="*/ 2929932 w 6884912"/>
              <a:gd name="connsiteY48" fmla="*/ 368912 h 1161397"/>
              <a:gd name="connsiteX49" fmla="*/ 3013020 w 6884912"/>
              <a:gd name="connsiteY49" fmla="*/ 327578 h 1161397"/>
              <a:gd name="connsiteX50" fmla="*/ 3222191 w 6884912"/>
              <a:gd name="connsiteY50" fmla="*/ 307887 h 1161397"/>
              <a:gd name="connsiteX51" fmla="*/ 3227953 w 6884912"/>
              <a:gd name="connsiteY51" fmla="*/ 297650 h 1161397"/>
              <a:gd name="connsiteX52" fmla="*/ 3510042 w 6884912"/>
              <a:gd name="connsiteY52" fmla="*/ 311820 h 1161397"/>
              <a:gd name="connsiteX53" fmla="*/ 3626773 w 6884912"/>
              <a:gd name="connsiteY53" fmla="*/ 290452 h 1161397"/>
              <a:gd name="connsiteX54" fmla="*/ 3666217 w 6884912"/>
              <a:gd name="connsiteY54" fmla="*/ 273255 h 1161397"/>
              <a:gd name="connsiteX55" fmla="*/ 3732427 w 6884912"/>
              <a:gd name="connsiteY55" fmla="*/ 245039 h 1161397"/>
              <a:gd name="connsiteX56" fmla="*/ 3777022 w 6884912"/>
              <a:gd name="connsiteY56" fmla="*/ 200276 h 1161397"/>
              <a:gd name="connsiteX57" fmla="*/ 3791246 w 6884912"/>
              <a:gd name="connsiteY57" fmla="*/ 189996 h 1161397"/>
              <a:gd name="connsiteX58" fmla="*/ 3819864 w 6884912"/>
              <a:gd name="connsiteY58" fmla="*/ 194605 h 1161397"/>
              <a:gd name="connsiteX59" fmla="*/ 3830398 w 6884912"/>
              <a:gd name="connsiteY59" fmla="*/ 188383 h 1161397"/>
              <a:gd name="connsiteX60" fmla="*/ 3834360 w 6884912"/>
              <a:gd name="connsiteY60" fmla="*/ 188992 h 1161397"/>
              <a:gd name="connsiteX61" fmla="*/ 3843715 w 6884912"/>
              <a:gd name="connsiteY61" fmla="*/ 188752 h 1161397"/>
              <a:gd name="connsiteX62" fmla="*/ 3842609 w 6884912"/>
              <a:gd name="connsiteY62" fmla="*/ 197386 h 1161397"/>
              <a:gd name="connsiteX63" fmla="*/ 3853961 w 6884912"/>
              <a:gd name="connsiteY63" fmla="*/ 213380 h 1161397"/>
              <a:gd name="connsiteX64" fmla="*/ 3907640 w 6884912"/>
              <a:gd name="connsiteY64" fmla="*/ 207568 h 1161397"/>
              <a:gd name="connsiteX65" fmla="*/ 3910449 w 6884912"/>
              <a:gd name="connsiteY65" fmla="*/ 197808 h 1161397"/>
              <a:gd name="connsiteX66" fmla="*/ 3917197 w 6884912"/>
              <a:gd name="connsiteY66" fmla="*/ 196121 h 1161397"/>
              <a:gd name="connsiteX67" fmla="*/ 3922400 w 6884912"/>
              <a:gd name="connsiteY67" fmla="*/ 205056 h 1161397"/>
              <a:gd name="connsiteX68" fmla="*/ 4013061 w 6884912"/>
              <a:gd name="connsiteY68" fmla="*/ 224874 h 1161397"/>
              <a:gd name="connsiteX69" fmla="*/ 4220717 w 6884912"/>
              <a:gd name="connsiteY69" fmla="*/ 192946 h 1161397"/>
              <a:gd name="connsiteX70" fmla="*/ 4228802 w 6884912"/>
              <a:gd name="connsiteY70" fmla="*/ 201468 h 1161397"/>
              <a:gd name="connsiteX71" fmla="*/ 4289361 w 6884912"/>
              <a:gd name="connsiteY71" fmla="*/ 196642 h 1161397"/>
              <a:gd name="connsiteX72" fmla="*/ 4498913 w 6884912"/>
              <a:gd name="connsiteY72" fmla="*/ 118915 h 1161397"/>
              <a:gd name="connsiteX73" fmla="*/ 4617330 w 6884912"/>
              <a:gd name="connsiteY73" fmla="*/ 111163 h 1161397"/>
              <a:gd name="connsiteX74" fmla="*/ 4659778 w 6884912"/>
              <a:gd name="connsiteY74" fmla="*/ 118219 h 1161397"/>
              <a:gd name="connsiteX75" fmla="*/ 4730870 w 6884912"/>
              <a:gd name="connsiteY75" fmla="*/ 129432 h 1161397"/>
              <a:gd name="connsiteX76" fmla="*/ 4844073 w 6884912"/>
              <a:gd name="connsiteY76" fmla="*/ 161768 h 1161397"/>
              <a:gd name="connsiteX77" fmla="*/ 4856454 w 6884912"/>
              <a:gd name="connsiteY77" fmla="*/ 130488 h 1161397"/>
              <a:gd name="connsiteX78" fmla="*/ 4920038 w 6884912"/>
              <a:gd name="connsiteY78" fmla="*/ 140418 h 1161397"/>
              <a:gd name="connsiteX79" fmla="*/ 5016639 w 6884912"/>
              <a:gd name="connsiteY79" fmla="*/ 158905 h 1161397"/>
              <a:gd name="connsiteX80" fmla="*/ 5072009 w 6884912"/>
              <a:gd name="connsiteY80" fmla="*/ 161502 h 1161397"/>
              <a:gd name="connsiteX81" fmla="*/ 5223626 w 6884912"/>
              <a:gd name="connsiteY81" fmla="*/ 177356 h 1161397"/>
              <a:gd name="connsiteX82" fmla="*/ 5375773 w 6884912"/>
              <a:gd name="connsiteY82" fmla="*/ 199913 h 1161397"/>
              <a:gd name="connsiteX83" fmla="*/ 5467502 w 6884912"/>
              <a:gd name="connsiteY83" fmla="*/ 250963 h 1161397"/>
              <a:gd name="connsiteX84" fmla="*/ 5592395 w 6884912"/>
              <a:gd name="connsiteY84" fmla="*/ 265434 h 1161397"/>
              <a:gd name="connsiteX85" fmla="*/ 5613532 w 6884912"/>
              <a:gd name="connsiteY85" fmla="*/ 273379 h 1161397"/>
              <a:gd name="connsiteX86" fmla="*/ 5642173 w 6884912"/>
              <a:gd name="connsiteY86" fmla="*/ 266904 h 1161397"/>
              <a:gd name="connsiteX87" fmla="*/ 5756910 w 6884912"/>
              <a:gd name="connsiteY87" fmla="*/ 239211 h 1161397"/>
              <a:gd name="connsiteX88" fmla="*/ 5846667 w 6884912"/>
              <a:gd name="connsiteY88" fmla="*/ 201786 h 1161397"/>
              <a:gd name="connsiteX89" fmla="*/ 5960732 w 6884912"/>
              <a:gd name="connsiteY89" fmla="*/ 220708 h 1161397"/>
              <a:gd name="connsiteX90" fmla="*/ 6029542 w 6884912"/>
              <a:gd name="connsiteY90" fmla="*/ 210339 h 1161397"/>
              <a:gd name="connsiteX91" fmla="*/ 6141123 w 6884912"/>
              <a:gd name="connsiteY91" fmla="*/ 159923 h 1161397"/>
              <a:gd name="connsiteX92" fmla="*/ 6290640 w 6884912"/>
              <a:gd name="connsiteY92" fmla="*/ 167441 h 1161397"/>
              <a:gd name="connsiteX93" fmla="*/ 6322806 w 6884912"/>
              <a:gd name="connsiteY93" fmla="*/ 213293 h 1161397"/>
              <a:gd name="connsiteX94" fmla="*/ 6380420 w 6884912"/>
              <a:gd name="connsiteY94" fmla="*/ 173195 h 1161397"/>
              <a:gd name="connsiteX95" fmla="*/ 6507891 w 6884912"/>
              <a:gd name="connsiteY95" fmla="*/ 118474 h 1161397"/>
              <a:gd name="connsiteX96" fmla="*/ 6571807 w 6884912"/>
              <a:gd name="connsiteY96" fmla="*/ 98636 h 1161397"/>
              <a:gd name="connsiteX97" fmla="*/ 6671880 w 6884912"/>
              <a:gd name="connsiteY97" fmla="*/ 82931 h 1161397"/>
              <a:gd name="connsiteX98" fmla="*/ 6702266 w 6884912"/>
              <a:gd name="connsiteY98" fmla="*/ 75470 h 1161397"/>
              <a:gd name="connsiteX99" fmla="*/ 6845802 w 6884912"/>
              <a:gd name="connsiteY99" fmla="*/ 24496 h 1161397"/>
              <a:gd name="connsiteX100" fmla="*/ 6884912 w 6884912"/>
              <a:gd name="connsiteY100"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11320 h 1161397"/>
              <a:gd name="connsiteX5" fmla="*/ 213420 w 6884912"/>
              <a:gd name="connsiteY5" fmla="*/ 1056868 h 1161397"/>
              <a:gd name="connsiteX6" fmla="*/ 454970 w 6884912"/>
              <a:gd name="connsiteY6" fmla="*/ 1023343 h 1161397"/>
              <a:gd name="connsiteX7" fmla="*/ 548162 w 6884912"/>
              <a:gd name="connsiteY7" fmla="*/ 984908 h 1161397"/>
              <a:gd name="connsiteX8" fmla="*/ 651408 w 6884912"/>
              <a:gd name="connsiteY8" fmla="*/ 984938 h 1161397"/>
              <a:gd name="connsiteX9" fmla="*/ 723108 w 6884912"/>
              <a:gd name="connsiteY9" fmla="*/ 941904 h 1161397"/>
              <a:gd name="connsiteX10" fmla="*/ 797699 w 6884912"/>
              <a:gd name="connsiteY10" fmla="*/ 931362 h 1161397"/>
              <a:gd name="connsiteX11" fmla="*/ 843359 w 6884912"/>
              <a:gd name="connsiteY11" fmla="*/ 910894 h 1161397"/>
              <a:gd name="connsiteX12" fmla="*/ 965215 w 6884912"/>
              <a:gd name="connsiteY12" fmla="*/ 846701 h 1161397"/>
              <a:gd name="connsiteX13" fmla="*/ 1085080 w 6884912"/>
              <a:gd name="connsiteY13" fmla="*/ 776086 h 1161397"/>
              <a:gd name="connsiteX14" fmla="*/ 1131224 w 6884912"/>
              <a:gd name="connsiteY14" fmla="*/ 706160 h 1161397"/>
              <a:gd name="connsiteX15" fmla="*/ 1178135 w 6884912"/>
              <a:gd name="connsiteY15" fmla="*/ 698631 h 1161397"/>
              <a:gd name="connsiteX16" fmla="*/ 1178301 w 6884912"/>
              <a:gd name="connsiteY16" fmla="*/ 698094 h 1161397"/>
              <a:gd name="connsiteX17" fmla="*/ 1242716 w 6884912"/>
              <a:gd name="connsiteY17" fmla="*/ 698052 h 1161397"/>
              <a:gd name="connsiteX18" fmla="*/ 1299977 w 6884912"/>
              <a:gd name="connsiteY18" fmla="*/ 639196 h 1161397"/>
              <a:gd name="connsiteX19" fmla="*/ 1326190 w 6884912"/>
              <a:gd name="connsiteY19" fmla="*/ 625955 h 1161397"/>
              <a:gd name="connsiteX20" fmla="*/ 1339600 w 6884912"/>
              <a:gd name="connsiteY20" fmla="*/ 616295 h 1161397"/>
              <a:gd name="connsiteX21" fmla="*/ 1340054 w 6884912"/>
              <a:gd name="connsiteY21" fmla="*/ 614022 h 1161397"/>
              <a:gd name="connsiteX22" fmla="*/ 1391606 w 6884912"/>
              <a:gd name="connsiteY22" fmla="*/ 615229 h 1161397"/>
              <a:gd name="connsiteX23" fmla="*/ 1397565 w 6884912"/>
              <a:gd name="connsiteY23" fmla="*/ 611490 h 1161397"/>
              <a:gd name="connsiteX24" fmla="*/ 1432302 w 6884912"/>
              <a:gd name="connsiteY24" fmla="*/ 617267 h 1161397"/>
              <a:gd name="connsiteX25" fmla="*/ 1449644 w 6884912"/>
              <a:gd name="connsiteY25" fmla="*/ 617591 h 1161397"/>
              <a:gd name="connsiteX26" fmla="*/ 1455793 w 6884912"/>
              <a:gd name="connsiteY26" fmla="*/ 623174 h 1161397"/>
              <a:gd name="connsiteX27" fmla="*/ 1480758 w 6884912"/>
              <a:gd name="connsiteY27" fmla="*/ 620863 h 1161397"/>
              <a:gd name="connsiteX28" fmla="*/ 1483154 w 6884912"/>
              <a:gd name="connsiteY28" fmla="*/ 618527 h 1161397"/>
              <a:gd name="connsiteX29" fmla="*/ 1505495 w 6884912"/>
              <a:gd name="connsiteY29" fmla="*/ 624325 h 1161397"/>
              <a:gd name="connsiteX30" fmla="*/ 1526340 w 6884912"/>
              <a:gd name="connsiteY30" fmla="*/ 638496 h 1161397"/>
              <a:gd name="connsiteX31" fmla="*/ 1731986 w 6884912"/>
              <a:gd name="connsiteY31" fmla="*/ 589682 h 1161397"/>
              <a:gd name="connsiteX32" fmla="*/ 1927935 w 6884912"/>
              <a:gd name="connsiteY32" fmla="*/ 628540 h 1161397"/>
              <a:gd name="connsiteX33" fmla="*/ 2039075 w 6884912"/>
              <a:gd name="connsiteY33" fmla="*/ 599964 h 1161397"/>
              <a:gd name="connsiteX34" fmla="*/ 2066980 w 6884912"/>
              <a:gd name="connsiteY34" fmla="*/ 550413 h 1161397"/>
              <a:gd name="connsiteX35" fmla="*/ 2352236 w 6884912"/>
              <a:gd name="connsiteY35" fmla="*/ 519602 h 1161397"/>
              <a:gd name="connsiteX36" fmla="*/ 2420791 w 6884912"/>
              <a:gd name="connsiteY36" fmla="*/ 492826 h 1161397"/>
              <a:gd name="connsiteX37" fmla="*/ 2489932 w 6884912"/>
              <a:gd name="connsiteY37" fmla="*/ 507864 h 1161397"/>
              <a:gd name="connsiteX38" fmla="*/ 2512917 w 6884912"/>
              <a:gd name="connsiteY38" fmla="*/ 489127 h 1161397"/>
              <a:gd name="connsiteX39" fmla="*/ 2516783 w 6884912"/>
              <a:gd name="connsiteY39" fmla="*/ 485473 h 1161397"/>
              <a:gd name="connsiteX40" fmla="*/ 2534360 w 6884912"/>
              <a:gd name="connsiteY40" fmla="*/ 480064 h 1161397"/>
              <a:gd name="connsiteX41" fmla="*/ 2536691 w 6884912"/>
              <a:gd name="connsiteY41" fmla="*/ 467018 h 1161397"/>
              <a:gd name="connsiteX42" fmla="*/ 2561265 w 6884912"/>
              <a:gd name="connsiteY42" fmla="*/ 450623 h 1161397"/>
              <a:gd name="connsiteX43" fmla="*/ 2594349 w 6884912"/>
              <a:gd name="connsiteY43" fmla="*/ 443884 h 1161397"/>
              <a:gd name="connsiteX44" fmla="*/ 2754324 w 6884912"/>
              <a:gd name="connsiteY44" fmla="*/ 424766 h 1161397"/>
              <a:gd name="connsiteX45" fmla="*/ 2848470 w 6884912"/>
              <a:gd name="connsiteY45" fmla="*/ 405966 h 1161397"/>
              <a:gd name="connsiteX46" fmla="*/ 2881772 w 6884912"/>
              <a:gd name="connsiteY46" fmla="*/ 387260 h 1161397"/>
              <a:gd name="connsiteX47" fmla="*/ 2929932 w 6884912"/>
              <a:gd name="connsiteY47" fmla="*/ 368912 h 1161397"/>
              <a:gd name="connsiteX48" fmla="*/ 3013020 w 6884912"/>
              <a:gd name="connsiteY48" fmla="*/ 327578 h 1161397"/>
              <a:gd name="connsiteX49" fmla="*/ 3222191 w 6884912"/>
              <a:gd name="connsiteY49" fmla="*/ 307887 h 1161397"/>
              <a:gd name="connsiteX50" fmla="*/ 3227953 w 6884912"/>
              <a:gd name="connsiteY50" fmla="*/ 297650 h 1161397"/>
              <a:gd name="connsiteX51" fmla="*/ 3510042 w 6884912"/>
              <a:gd name="connsiteY51" fmla="*/ 311820 h 1161397"/>
              <a:gd name="connsiteX52" fmla="*/ 3626773 w 6884912"/>
              <a:gd name="connsiteY52" fmla="*/ 290452 h 1161397"/>
              <a:gd name="connsiteX53" fmla="*/ 3666217 w 6884912"/>
              <a:gd name="connsiteY53" fmla="*/ 273255 h 1161397"/>
              <a:gd name="connsiteX54" fmla="*/ 3732427 w 6884912"/>
              <a:gd name="connsiteY54" fmla="*/ 245039 h 1161397"/>
              <a:gd name="connsiteX55" fmla="*/ 3777022 w 6884912"/>
              <a:gd name="connsiteY55" fmla="*/ 200276 h 1161397"/>
              <a:gd name="connsiteX56" fmla="*/ 3791246 w 6884912"/>
              <a:gd name="connsiteY56" fmla="*/ 189996 h 1161397"/>
              <a:gd name="connsiteX57" fmla="*/ 3819864 w 6884912"/>
              <a:gd name="connsiteY57" fmla="*/ 194605 h 1161397"/>
              <a:gd name="connsiteX58" fmla="*/ 3830398 w 6884912"/>
              <a:gd name="connsiteY58" fmla="*/ 188383 h 1161397"/>
              <a:gd name="connsiteX59" fmla="*/ 3834360 w 6884912"/>
              <a:gd name="connsiteY59" fmla="*/ 188992 h 1161397"/>
              <a:gd name="connsiteX60" fmla="*/ 3843715 w 6884912"/>
              <a:gd name="connsiteY60" fmla="*/ 188752 h 1161397"/>
              <a:gd name="connsiteX61" fmla="*/ 3842609 w 6884912"/>
              <a:gd name="connsiteY61" fmla="*/ 197386 h 1161397"/>
              <a:gd name="connsiteX62" fmla="*/ 3853961 w 6884912"/>
              <a:gd name="connsiteY62" fmla="*/ 213380 h 1161397"/>
              <a:gd name="connsiteX63" fmla="*/ 3907640 w 6884912"/>
              <a:gd name="connsiteY63" fmla="*/ 207568 h 1161397"/>
              <a:gd name="connsiteX64" fmla="*/ 3910449 w 6884912"/>
              <a:gd name="connsiteY64" fmla="*/ 197808 h 1161397"/>
              <a:gd name="connsiteX65" fmla="*/ 3917197 w 6884912"/>
              <a:gd name="connsiteY65" fmla="*/ 196121 h 1161397"/>
              <a:gd name="connsiteX66" fmla="*/ 3922400 w 6884912"/>
              <a:gd name="connsiteY66" fmla="*/ 205056 h 1161397"/>
              <a:gd name="connsiteX67" fmla="*/ 4013061 w 6884912"/>
              <a:gd name="connsiteY67" fmla="*/ 224874 h 1161397"/>
              <a:gd name="connsiteX68" fmla="*/ 4220717 w 6884912"/>
              <a:gd name="connsiteY68" fmla="*/ 192946 h 1161397"/>
              <a:gd name="connsiteX69" fmla="*/ 4228802 w 6884912"/>
              <a:gd name="connsiteY69" fmla="*/ 201468 h 1161397"/>
              <a:gd name="connsiteX70" fmla="*/ 4289361 w 6884912"/>
              <a:gd name="connsiteY70" fmla="*/ 196642 h 1161397"/>
              <a:gd name="connsiteX71" fmla="*/ 4498913 w 6884912"/>
              <a:gd name="connsiteY71" fmla="*/ 118915 h 1161397"/>
              <a:gd name="connsiteX72" fmla="*/ 4617330 w 6884912"/>
              <a:gd name="connsiteY72" fmla="*/ 111163 h 1161397"/>
              <a:gd name="connsiteX73" fmla="*/ 4659778 w 6884912"/>
              <a:gd name="connsiteY73" fmla="*/ 118219 h 1161397"/>
              <a:gd name="connsiteX74" fmla="*/ 4730870 w 6884912"/>
              <a:gd name="connsiteY74" fmla="*/ 129432 h 1161397"/>
              <a:gd name="connsiteX75" fmla="*/ 4844073 w 6884912"/>
              <a:gd name="connsiteY75" fmla="*/ 161768 h 1161397"/>
              <a:gd name="connsiteX76" fmla="*/ 4856454 w 6884912"/>
              <a:gd name="connsiteY76" fmla="*/ 130488 h 1161397"/>
              <a:gd name="connsiteX77" fmla="*/ 4920038 w 6884912"/>
              <a:gd name="connsiteY77" fmla="*/ 140418 h 1161397"/>
              <a:gd name="connsiteX78" fmla="*/ 5016639 w 6884912"/>
              <a:gd name="connsiteY78" fmla="*/ 158905 h 1161397"/>
              <a:gd name="connsiteX79" fmla="*/ 5072009 w 6884912"/>
              <a:gd name="connsiteY79" fmla="*/ 161502 h 1161397"/>
              <a:gd name="connsiteX80" fmla="*/ 5223626 w 6884912"/>
              <a:gd name="connsiteY80" fmla="*/ 177356 h 1161397"/>
              <a:gd name="connsiteX81" fmla="*/ 5375773 w 6884912"/>
              <a:gd name="connsiteY81" fmla="*/ 199913 h 1161397"/>
              <a:gd name="connsiteX82" fmla="*/ 5467502 w 6884912"/>
              <a:gd name="connsiteY82" fmla="*/ 250963 h 1161397"/>
              <a:gd name="connsiteX83" fmla="*/ 5592395 w 6884912"/>
              <a:gd name="connsiteY83" fmla="*/ 265434 h 1161397"/>
              <a:gd name="connsiteX84" fmla="*/ 5613532 w 6884912"/>
              <a:gd name="connsiteY84" fmla="*/ 273379 h 1161397"/>
              <a:gd name="connsiteX85" fmla="*/ 5642173 w 6884912"/>
              <a:gd name="connsiteY85" fmla="*/ 266904 h 1161397"/>
              <a:gd name="connsiteX86" fmla="*/ 5756910 w 6884912"/>
              <a:gd name="connsiteY86" fmla="*/ 239211 h 1161397"/>
              <a:gd name="connsiteX87" fmla="*/ 5846667 w 6884912"/>
              <a:gd name="connsiteY87" fmla="*/ 201786 h 1161397"/>
              <a:gd name="connsiteX88" fmla="*/ 5960732 w 6884912"/>
              <a:gd name="connsiteY88" fmla="*/ 220708 h 1161397"/>
              <a:gd name="connsiteX89" fmla="*/ 6029542 w 6884912"/>
              <a:gd name="connsiteY89" fmla="*/ 210339 h 1161397"/>
              <a:gd name="connsiteX90" fmla="*/ 6141123 w 6884912"/>
              <a:gd name="connsiteY90" fmla="*/ 159923 h 1161397"/>
              <a:gd name="connsiteX91" fmla="*/ 6290640 w 6884912"/>
              <a:gd name="connsiteY91" fmla="*/ 167441 h 1161397"/>
              <a:gd name="connsiteX92" fmla="*/ 6322806 w 6884912"/>
              <a:gd name="connsiteY92" fmla="*/ 213293 h 1161397"/>
              <a:gd name="connsiteX93" fmla="*/ 6380420 w 6884912"/>
              <a:gd name="connsiteY93" fmla="*/ 173195 h 1161397"/>
              <a:gd name="connsiteX94" fmla="*/ 6507891 w 6884912"/>
              <a:gd name="connsiteY94" fmla="*/ 118474 h 1161397"/>
              <a:gd name="connsiteX95" fmla="*/ 6571807 w 6884912"/>
              <a:gd name="connsiteY95" fmla="*/ 98636 h 1161397"/>
              <a:gd name="connsiteX96" fmla="*/ 6671880 w 6884912"/>
              <a:gd name="connsiteY96" fmla="*/ 82931 h 1161397"/>
              <a:gd name="connsiteX97" fmla="*/ 6702266 w 6884912"/>
              <a:gd name="connsiteY97" fmla="*/ 75470 h 1161397"/>
              <a:gd name="connsiteX98" fmla="*/ 6845802 w 6884912"/>
              <a:gd name="connsiteY98" fmla="*/ 24496 h 1161397"/>
              <a:gd name="connsiteX99" fmla="*/ 6884912 w 6884912"/>
              <a:gd name="connsiteY99"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11320 h 1161397"/>
              <a:gd name="connsiteX5" fmla="*/ 213420 w 6884912"/>
              <a:gd name="connsiteY5" fmla="*/ 1056868 h 1161397"/>
              <a:gd name="connsiteX6" fmla="*/ 454970 w 6884912"/>
              <a:gd name="connsiteY6" fmla="*/ 1023343 h 1161397"/>
              <a:gd name="connsiteX7" fmla="*/ 548162 w 6884912"/>
              <a:gd name="connsiteY7" fmla="*/ 984908 h 1161397"/>
              <a:gd name="connsiteX8" fmla="*/ 651408 w 6884912"/>
              <a:gd name="connsiteY8" fmla="*/ 984938 h 1161397"/>
              <a:gd name="connsiteX9" fmla="*/ 723108 w 6884912"/>
              <a:gd name="connsiteY9" fmla="*/ 941904 h 1161397"/>
              <a:gd name="connsiteX10" fmla="*/ 797699 w 6884912"/>
              <a:gd name="connsiteY10" fmla="*/ 931362 h 1161397"/>
              <a:gd name="connsiteX11" fmla="*/ 843359 w 6884912"/>
              <a:gd name="connsiteY11" fmla="*/ 910894 h 1161397"/>
              <a:gd name="connsiteX12" fmla="*/ 965215 w 6884912"/>
              <a:gd name="connsiteY12" fmla="*/ 846701 h 1161397"/>
              <a:gd name="connsiteX13" fmla="*/ 1085080 w 6884912"/>
              <a:gd name="connsiteY13" fmla="*/ 776086 h 1161397"/>
              <a:gd name="connsiteX14" fmla="*/ 1131224 w 6884912"/>
              <a:gd name="connsiteY14" fmla="*/ 706160 h 1161397"/>
              <a:gd name="connsiteX15" fmla="*/ 1178135 w 6884912"/>
              <a:gd name="connsiteY15" fmla="*/ 698631 h 1161397"/>
              <a:gd name="connsiteX16" fmla="*/ 1242716 w 6884912"/>
              <a:gd name="connsiteY16" fmla="*/ 698052 h 1161397"/>
              <a:gd name="connsiteX17" fmla="*/ 1299977 w 6884912"/>
              <a:gd name="connsiteY17" fmla="*/ 639196 h 1161397"/>
              <a:gd name="connsiteX18" fmla="*/ 1326190 w 6884912"/>
              <a:gd name="connsiteY18" fmla="*/ 625955 h 1161397"/>
              <a:gd name="connsiteX19" fmla="*/ 1339600 w 6884912"/>
              <a:gd name="connsiteY19" fmla="*/ 616295 h 1161397"/>
              <a:gd name="connsiteX20" fmla="*/ 1340054 w 6884912"/>
              <a:gd name="connsiteY20" fmla="*/ 614022 h 1161397"/>
              <a:gd name="connsiteX21" fmla="*/ 1391606 w 6884912"/>
              <a:gd name="connsiteY21" fmla="*/ 615229 h 1161397"/>
              <a:gd name="connsiteX22" fmla="*/ 1397565 w 6884912"/>
              <a:gd name="connsiteY22" fmla="*/ 611490 h 1161397"/>
              <a:gd name="connsiteX23" fmla="*/ 1432302 w 6884912"/>
              <a:gd name="connsiteY23" fmla="*/ 617267 h 1161397"/>
              <a:gd name="connsiteX24" fmla="*/ 1449644 w 6884912"/>
              <a:gd name="connsiteY24" fmla="*/ 617591 h 1161397"/>
              <a:gd name="connsiteX25" fmla="*/ 1455793 w 6884912"/>
              <a:gd name="connsiteY25" fmla="*/ 623174 h 1161397"/>
              <a:gd name="connsiteX26" fmla="*/ 1480758 w 6884912"/>
              <a:gd name="connsiteY26" fmla="*/ 620863 h 1161397"/>
              <a:gd name="connsiteX27" fmla="*/ 1483154 w 6884912"/>
              <a:gd name="connsiteY27" fmla="*/ 618527 h 1161397"/>
              <a:gd name="connsiteX28" fmla="*/ 1505495 w 6884912"/>
              <a:gd name="connsiteY28" fmla="*/ 624325 h 1161397"/>
              <a:gd name="connsiteX29" fmla="*/ 1526340 w 6884912"/>
              <a:gd name="connsiteY29" fmla="*/ 638496 h 1161397"/>
              <a:gd name="connsiteX30" fmla="*/ 1731986 w 6884912"/>
              <a:gd name="connsiteY30" fmla="*/ 589682 h 1161397"/>
              <a:gd name="connsiteX31" fmla="*/ 1927935 w 6884912"/>
              <a:gd name="connsiteY31" fmla="*/ 628540 h 1161397"/>
              <a:gd name="connsiteX32" fmla="*/ 2039075 w 6884912"/>
              <a:gd name="connsiteY32" fmla="*/ 599964 h 1161397"/>
              <a:gd name="connsiteX33" fmla="*/ 2066980 w 6884912"/>
              <a:gd name="connsiteY33" fmla="*/ 550413 h 1161397"/>
              <a:gd name="connsiteX34" fmla="*/ 2352236 w 6884912"/>
              <a:gd name="connsiteY34" fmla="*/ 519602 h 1161397"/>
              <a:gd name="connsiteX35" fmla="*/ 2420791 w 6884912"/>
              <a:gd name="connsiteY35" fmla="*/ 492826 h 1161397"/>
              <a:gd name="connsiteX36" fmla="*/ 2489932 w 6884912"/>
              <a:gd name="connsiteY36" fmla="*/ 507864 h 1161397"/>
              <a:gd name="connsiteX37" fmla="*/ 2512917 w 6884912"/>
              <a:gd name="connsiteY37" fmla="*/ 489127 h 1161397"/>
              <a:gd name="connsiteX38" fmla="*/ 2516783 w 6884912"/>
              <a:gd name="connsiteY38" fmla="*/ 485473 h 1161397"/>
              <a:gd name="connsiteX39" fmla="*/ 2534360 w 6884912"/>
              <a:gd name="connsiteY39" fmla="*/ 480064 h 1161397"/>
              <a:gd name="connsiteX40" fmla="*/ 2536691 w 6884912"/>
              <a:gd name="connsiteY40" fmla="*/ 467018 h 1161397"/>
              <a:gd name="connsiteX41" fmla="*/ 2561265 w 6884912"/>
              <a:gd name="connsiteY41" fmla="*/ 450623 h 1161397"/>
              <a:gd name="connsiteX42" fmla="*/ 2594349 w 6884912"/>
              <a:gd name="connsiteY42" fmla="*/ 443884 h 1161397"/>
              <a:gd name="connsiteX43" fmla="*/ 2754324 w 6884912"/>
              <a:gd name="connsiteY43" fmla="*/ 424766 h 1161397"/>
              <a:gd name="connsiteX44" fmla="*/ 2848470 w 6884912"/>
              <a:gd name="connsiteY44" fmla="*/ 405966 h 1161397"/>
              <a:gd name="connsiteX45" fmla="*/ 2881772 w 6884912"/>
              <a:gd name="connsiteY45" fmla="*/ 387260 h 1161397"/>
              <a:gd name="connsiteX46" fmla="*/ 2929932 w 6884912"/>
              <a:gd name="connsiteY46" fmla="*/ 368912 h 1161397"/>
              <a:gd name="connsiteX47" fmla="*/ 3013020 w 6884912"/>
              <a:gd name="connsiteY47" fmla="*/ 327578 h 1161397"/>
              <a:gd name="connsiteX48" fmla="*/ 3222191 w 6884912"/>
              <a:gd name="connsiteY48" fmla="*/ 307887 h 1161397"/>
              <a:gd name="connsiteX49" fmla="*/ 3227953 w 6884912"/>
              <a:gd name="connsiteY49" fmla="*/ 297650 h 1161397"/>
              <a:gd name="connsiteX50" fmla="*/ 3510042 w 6884912"/>
              <a:gd name="connsiteY50" fmla="*/ 311820 h 1161397"/>
              <a:gd name="connsiteX51" fmla="*/ 3626773 w 6884912"/>
              <a:gd name="connsiteY51" fmla="*/ 290452 h 1161397"/>
              <a:gd name="connsiteX52" fmla="*/ 3666217 w 6884912"/>
              <a:gd name="connsiteY52" fmla="*/ 273255 h 1161397"/>
              <a:gd name="connsiteX53" fmla="*/ 3732427 w 6884912"/>
              <a:gd name="connsiteY53" fmla="*/ 245039 h 1161397"/>
              <a:gd name="connsiteX54" fmla="*/ 3777022 w 6884912"/>
              <a:gd name="connsiteY54" fmla="*/ 200276 h 1161397"/>
              <a:gd name="connsiteX55" fmla="*/ 3791246 w 6884912"/>
              <a:gd name="connsiteY55" fmla="*/ 189996 h 1161397"/>
              <a:gd name="connsiteX56" fmla="*/ 3819864 w 6884912"/>
              <a:gd name="connsiteY56" fmla="*/ 194605 h 1161397"/>
              <a:gd name="connsiteX57" fmla="*/ 3830398 w 6884912"/>
              <a:gd name="connsiteY57" fmla="*/ 188383 h 1161397"/>
              <a:gd name="connsiteX58" fmla="*/ 3834360 w 6884912"/>
              <a:gd name="connsiteY58" fmla="*/ 188992 h 1161397"/>
              <a:gd name="connsiteX59" fmla="*/ 3843715 w 6884912"/>
              <a:gd name="connsiteY59" fmla="*/ 188752 h 1161397"/>
              <a:gd name="connsiteX60" fmla="*/ 3842609 w 6884912"/>
              <a:gd name="connsiteY60" fmla="*/ 197386 h 1161397"/>
              <a:gd name="connsiteX61" fmla="*/ 3853961 w 6884912"/>
              <a:gd name="connsiteY61" fmla="*/ 213380 h 1161397"/>
              <a:gd name="connsiteX62" fmla="*/ 3907640 w 6884912"/>
              <a:gd name="connsiteY62" fmla="*/ 207568 h 1161397"/>
              <a:gd name="connsiteX63" fmla="*/ 3910449 w 6884912"/>
              <a:gd name="connsiteY63" fmla="*/ 197808 h 1161397"/>
              <a:gd name="connsiteX64" fmla="*/ 3917197 w 6884912"/>
              <a:gd name="connsiteY64" fmla="*/ 196121 h 1161397"/>
              <a:gd name="connsiteX65" fmla="*/ 3922400 w 6884912"/>
              <a:gd name="connsiteY65" fmla="*/ 205056 h 1161397"/>
              <a:gd name="connsiteX66" fmla="*/ 4013061 w 6884912"/>
              <a:gd name="connsiteY66" fmla="*/ 224874 h 1161397"/>
              <a:gd name="connsiteX67" fmla="*/ 4220717 w 6884912"/>
              <a:gd name="connsiteY67" fmla="*/ 192946 h 1161397"/>
              <a:gd name="connsiteX68" fmla="*/ 4228802 w 6884912"/>
              <a:gd name="connsiteY68" fmla="*/ 201468 h 1161397"/>
              <a:gd name="connsiteX69" fmla="*/ 4289361 w 6884912"/>
              <a:gd name="connsiteY69" fmla="*/ 196642 h 1161397"/>
              <a:gd name="connsiteX70" fmla="*/ 4498913 w 6884912"/>
              <a:gd name="connsiteY70" fmla="*/ 118915 h 1161397"/>
              <a:gd name="connsiteX71" fmla="*/ 4617330 w 6884912"/>
              <a:gd name="connsiteY71" fmla="*/ 111163 h 1161397"/>
              <a:gd name="connsiteX72" fmla="*/ 4659778 w 6884912"/>
              <a:gd name="connsiteY72" fmla="*/ 118219 h 1161397"/>
              <a:gd name="connsiteX73" fmla="*/ 4730870 w 6884912"/>
              <a:gd name="connsiteY73" fmla="*/ 129432 h 1161397"/>
              <a:gd name="connsiteX74" fmla="*/ 4844073 w 6884912"/>
              <a:gd name="connsiteY74" fmla="*/ 161768 h 1161397"/>
              <a:gd name="connsiteX75" fmla="*/ 4856454 w 6884912"/>
              <a:gd name="connsiteY75" fmla="*/ 130488 h 1161397"/>
              <a:gd name="connsiteX76" fmla="*/ 4920038 w 6884912"/>
              <a:gd name="connsiteY76" fmla="*/ 140418 h 1161397"/>
              <a:gd name="connsiteX77" fmla="*/ 5016639 w 6884912"/>
              <a:gd name="connsiteY77" fmla="*/ 158905 h 1161397"/>
              <a:gd name="connsiteX78" fmla="*/ 5072009 w 6884912"/>
              <a:gd name="connsiteY78" fmla="*/ 161502 h 1161397"/>
              <a:gd name="connsiteX79" fmla="*/ 5223626 w 6884912"/>
              <a:gd name="connsiteY79" fmla="*/ 177356 h 1161397"/>
              <a:gd name="connsiteX80" fmla="*/ 5375773 w 6884912"/>
              <a:gd name="connsiteY80" fmla="*/ 199913 h 1161397"/>
              <a:gd name="connsiteX81" fmla="*/ 5467502 w 6884912"/>
              <a:gd name="connsiteY81" fmla="*/ 250963 h 1161397"/>
              <a:gd name="connsiteX82" fmla="*/ 5592395 w 6884912"/>
              <a:gd name="connsiteY82" fmla="*/ 265434 h 1161397"/>
              <a:gd name="connsiteX83" fmla="*/ 5613532 w 6884912"/>
              <a:gd name="connsiteY83" fmla="*/ 273379 h 1161397"/>
              <a:gd name="connsiteX84" fmla="*/ 5642173 w 6884912"/>
              <a:gd name="connsiteY84" fmla="*/ 266904 h 1161397"/>
              <a:gd name="connsiteX85" fmla="*/ 5756910 w 6884912"/>
              <a:gd name="connsiteY85" fmla="*/ 239211 h 1161397"/>
              <a:gd name="connsiteX86" fmla="*/ 5846667 w 6884912"/>
              <a:gd name="connsiteY86" fmla="*/ 201786 h 1161397"/>
              <a:gd name="connsiteX87" fmla="*/ 5960732 w 6884912"/>
              <a:gd name="connsiteY87" fmla="*/ 220708 h 1161397"/>
              <a:gd name="connsiteX88" fmla="*/ 6029542 w 6884912"/>
              <a:gd name="connsiteY88" fmla="*/ 210339 h 1161397"/>
              <a:gd name="connsiteX89" fmla="*/ 6141123 w 6884912"/>
              <a:gd name="connsiteY89" fmla="*/ 159923 h 1161397"/>
              <a:gd name="connsiteX90" fmla="*/ 6290640 w 6884912"/>
              <a:gd name="connsiteY90" fmla="*/ 167441 h 1161397"/>
              <a:gd name="connsiteX91" fmla="*/ 6322806 w 6884912"/>
              <a:gd name="connsiteY91" fmla="*/ 213293 h 1161397"/>
              <a:gd name="connsiteX92" fmla="*/ 6380420 w 6884912"/>
              <a:gd name="connsiteY92" fmla="*/ 173195 h 1161397"/>
              <a:gd name="connsiteX93" fmla="*/ 6507891 w 6884912"/>
              <a:gd name="connsiteY93" fmla="*/ 118474 h 1161397"/>
              <a:gd name="connsiteX94" fmla="*/ 6571807 w 6884912"/>
              <a:gd name="connsiteY94" fmla="*/ 98636 h 1161397"/>
              <a:gd name="connsiteX95" fmla="*/ 6671880 w 6884912"/>
              <a:gd name="connsiteY95" fmla="*/ 82931 h 1161397"/>
              <a:gd name="connsiteX96" fmla="*/ 6702266 w 6884912"/>
              <a:gd name="connsiteY96" fmla="*/ 75470 h 1161397"/>
              <a:gd name="connsiteX97" fmla="*/ 6845802 w 6884912"/>
              <a:gd name="connsiteY97" fmla="*/ 24496 h 1161397"/>
              <a:gd name="connsiteX98" fmla="*/ 6884912 w 6884912"/>
              <a:gd name="connsiteY98"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11320 h 1161397"/>
              <a:gd name="connsiteX5" fmla="*/ 213420 w 6884912"/>
              <a:gd name="connsiteY5" fmla="*/ 1056868 h 1161397"/>
              <a:gd name="connsiteX6" fmla="*/ 454970 w 6884912"/>
              <a:gd name="connsiteY6" fmla="*/ 1023343 h 1161397"/>
              <a:gd name="connsiteX7" fmla="*/ 548162 w 6884912"/>
              <a:gd name="connsiteY7" fmla="*/ 984908 h 1161397"/>
              <a:gd name="connsiteX8" fmla="*/ 651408 w 6884912"/>
              <a:gd name="connsiteY8" fmla="*/ 984938 h 1161397"/>
              <a:gd name="connsiteX9" fmla="*/ 723108 w 6884912"/>
              <a:gd name="connsiteY9" fmla="*/ 941904 h 1161397"/>
              <a:gd name="connsiteX10" fmla="*/ 797699 w 6884912"/>
              <a:gd name="connsiteY10" fmla="*/ 931362 h 1161397"/>
              <a:gd name="connsiteX11" fmla="*/ 843359 w 6884912"/>
              <a:gd name="connsiteY11" fmla="*/ 910894 h 1161397"/>
              <a:gd name="connsiteX12" fmla="*/ 965215 w 6884912"/>
              <a:gd name="connsiteY12" fmla="*/ 846701 h 1161397"/>
              <a:gd name="connsiteX13" fmla="*/ 1085080 w 6884912"/>
              <a:gd name="connsiteY13" fmla="*/ 776086 h 1161397"/>
              <a:gd name="connsiteX14" fmla="*/ 1131224 w 6884912"/>
              <a:gd name="connsiteY14" fmla="*/ 706160 h 1161397"/>
              <a:gd name="connsiteX15" fmla="*/ 1207847 w 6884912"/>
              <a:gd name="connsiteY15" fmla="*/ 689087 h 1161397"/>
              <a:gd name="connsiteX16" fmla="*/ 1242716 w 6884912"/>
              <a:gd name="connsiteY16" fmla="*/ 698052 h 1161397"/>
              <a:gd name="connsiteX17" fmla="*/ 1299977 w 6884912"/>
              <a:gd name="connsiteY17" fmla="*/ 639196 h 1161397"/>
              <a:gd name="connsiteX18" fmla="*/ 1326190 w 6884912"/>
              <a:gd name="connsiteY18" fmla="*/ 625955 h 1161397"/>
              <a:gd name="connsiteX19" fmla="*/ 1339600 w 6884912"/>
              <a:gd name="connsiteY19" fmla="*/ 616295 h 1161397"/>
              <a:gd name="connsiteX20" fmla="*/ 1340054 w 6884912"/>
              <a:gd name="connsiteY20" fmla="*/ 614022 h 1161397"/>
              <a:gd name="connsiteX21" fmla="*/ 1391606 w 6884912"/>
              <a:gd name="connsiteY21" fmla="*/ 615229 h 1161397"/>
              <a:gd name="connsiteX22" fmla="*/ 1397565 w 6884912"/>
              <a:gd name="connsiteY22" fmla="*/ 611490 h 1161397"/>
              <a:gd name="connsiteX23" fmla="*/ 1432302 w 6884912"/>
              <a:gd name="connsiteY23" fmla="*/ 617267 h 1161397"/>
              <a:gd name="connsiteX24" fmla="*/ 1449644 w 6884912"/>
              <a:gd name="connsiteY24" fmla="*/ 617591 h 1161397"/>
              <a:gd name="connsiteX25" fmla="*/ 1455793 w 6884912"/>
              <a:gd name="connsiteY25" fmla="*/ 623174 h 1161397"/>
              <a:gd name="connsiteX26" fmla="*/ 1480758 w 6884912"/>
              <a:gd name="connsiteY26" fmla="*/ 620863 h 1161397"/>
              <a:gd name="connsiteX27" fmla="*/ 1483154 w 6884912"/>
              <a:gd name="connsiteY27" fmla="*/ 618527 h 1161397"/>
              <a:gd name="connsiteX28" fmla="*/ 1505495 w 6884912"/>
              <a:gd name="connsiteY28" fmla="*/ 624325 h 1161397"/>
              <a:gd name="connsiteX29" fmla="*/ 1526340 w 6884912"/>
              <a:gd name="connsiteY29" fmla="*/ 638496 h 1161397"/>
              <a:gd name="connsiteX30" fmla="*/ 1731986 w 6884912"/>
              <a:gd name="connsiteY30" fmla="*/ 589682 h 1161397"/>
              <a:gd name="connsiteX31" fmla="*/ 1927935 w 6884912"/>
              <a:gd name="connsiteY31" fmla="*/ 628540 h 1161397"/>
              <a:gd name="connsiteX32" fmla="*/ 2039075 w 6884912"/>
              <a:gd name="connsiteY32" fmla="*/ 599964 h 1161397"/>
              <a:gd name="connsiteX33" fmla="*/ 2066980 w 6884912"/>
              <a:gd name="connsiteY33" fmla="*/ 550413 h 1161397"/>
              <a:gd name="connsiteX34" fmla="*/ 2352236 w 6884912"/>
              <a:gd name="connsiteY34" fmla="*/ 519602 h 1161397"/>
              <a:gd name="connsiteX35" fmla="*/ 2420791 w 6884912"/>
              <a:gd name="connsiteY35" fmla="*/ 492826 h 1161397"/>
              <a:gd name="connsiteX36" fmla="*/ 2489932 w 6884912"/>
              <a:gd name="connsiteY36" fmla="*/ 507864 h 1161397"/>
              <a:gd name="connsiteX37" fmla="*/ 2512917 w 6884912"/>
              <a:gd name="connsiteY37" fmla="*/ 489127 h 1161397"/>
              <a:gd name="connsiteX38" fmla="*/ 2516783 w 6884912"/>
              <a:gd name="connsiteY38" fmla="*/ 485473 h 1161397"/>
              <a:gd name="connsiteX39" fmla="*/ 2534360 w 6884912"/>
              <a:gd name="connsiteY39" fmla="*/ 480064 h 1161397"/>
              <a:gd name="connsiteX40" fmla="*/ 2536691 w 6884912"/>
              <a:gd name="connsiteY40" fmla="*/ 467018 h 1161397"/>
              <a:gd name="connsiteX41" fmla="*/ 2561265 w 6884912"/>
              <a:gd name="connsiteY41" fmla="*/ 450623 h 1161397"/>
              <a:gd name="connsiteX42" fmla="*/ 2594349 w 6884912"/>
              <a:gd name="connsiteY42" fmla="*/ 443884 h 1161397"/>
              <a:gd name="connsiteX43" fmla="*/ 2754324 w 6884912"/>
              <a:gd name="connsiteY43" fmla="*/ 424766 h 1161397"/>
              <a:gd name="connsiteX44" fmla="*/ 2848470 w 6884912"/>
              <a:gd name="connsiteY44" fmla="*/ 405966 h 1161397"/>
              <a:gd name="connsiteX45" fmla="*/ 2881772 w 6884912"/>
              <a:gd name="connsiteY45" fmla="*/ 387260 h 1161397"/>
              <a:gd name="connsiteX46" fmla="*/ 2929932 w 6884912"/>
              <a:gd name="connsiteY46" fmla="*/ 368912 h 1161397"/>
              <a:gd name="connsiteX47" fmla="*/ 3013020 w 6884912"/>
              <a:gd name="connsiteY47" fmla="*/ 327578 h 1161397"/>
              <a:gd name="connsiteX48" fmla="*/ 3222191 w 6884912"/>
              <a:gd name="connsiteY48" fmla="*/ 307887 h 1161397"/>
              <a:gd name="connsiteX49" fmla="*/ 3227953 w 6884912"/>
              <a:gd name="connsiteY49" fmla="*/ 297650 h 1161397"/>
              <a:gd name="connsiteX50" fmla="*/ 3510042 w 6884912"/>
              <a:gd name="connsiteY50" fmla="*/ 311820 h 1161397"/>
              <a:gd name="connsiteX51" fmla="*/ 3626773 w 6884912"/>
              <a:gd name="connsiteY51" fmla="*/ 290452 h 1161397"/>
              <a:gd name="connsiteX52" fmla="*/ 3666217 w 6884912"/>
              <a:gd name="connsiteY52" fmla="*/ 273255 h 1161397"/>
              <a:gd name="connsiteX53" fmla="*/ 3732427 w 6884912"/>
              <a:gd name="connsiteY53" fmla="*/ 245039 h 1161397"/>
              <a:gd name="connsiteX54" fmla="*/ 3777022 w 6884912"/>
              <a:gd name="connsiteY54" fmla="*/ 200276 h 1161397"/>
              <a:gd name="connsiteX55" fmla="*/ 3791246 w 6884912"/>
              <a:gd name="connsiteY55" fmla="*/ 189996 h 1161397"/>
              <a:gd name="connsiteX56" fmla="*/ 3819864 w 6884912"/>
              <a:gd name="connsiteY56" fmla="*/ 194605 h 1161397"/>
              <a:gd name="connsiteX57" fmla="*/ 3830398 w 6884912"/>
              <a:gd name="connsiteY57" fmla="*/ 188383 h 1161397"/>
              <a:gd name="connsiteX58" fmla="*/ 3834360 w 6884912"/>
              <a:gd name="connsiteY58" fmla="*/ 188992 h 1161397"/>
              <a:gd name="connsiteX59" fmla="*/ 3843715 w 6884912"/>
              <a:gd name="connsiteY59" fmla="*/ 188752 h 1161397"/>
              <a:gd name="connsiteX60" fmla="*/ 3842609 w 6884912"/>
              <a:gd name="connsiteY60" fmla="*/ 197386 h 1161397"/>
              <a:gd name="connsiteX61" fmla="*/ 3853961 w 6884912"/>
              <a:gd name="connsiteY61" fmla="*/ 213380 h 1161397"/>
              <a:gd name="connsiteX62" fmla="*/ 3907640 w 6884912"/>
              <a:gd name="connsiteY62" fmla="*/ 207568 h 1161397"/>
              <a:gd name="connsiteX63" fmla="*/ 3910449 w 6884912"/>
              <a:gd name="connsiteY63" fmla="*/ 197808 h 1161397"/>
              <a:gd name="connsiteX64" fmla="*/ 3917197 w 6884912"/>
              <a:gd name="connsiteY64" fmla="*/ 196121 h 1161397"/>
              <a:gd name="connsiteX65" fmla="*/ 3922400 w 6884912"/>
              <a:gd name="connsiteY65" fmla="*/ 205056 h 1161397"/>
              <a:gd name="connsiteX66" fmla="*/ 4013061 w 6884912"/>
              <a:gd name="connsiteY66" fmla="*/ 224874 h 1161397"/>
              <a:gd name="connsiteX67" fmla="*/ 4220717 w 6884912"/>
              <a:gd name="connsiteY67" fmla="*/ 192946 h 1161397"/>
              <a:gd name="connsiteX68" fmla="*/ 4228802 w 6884912"/>
              <a:gd name="connsiteY68" fmla="*/ 201468 h 1161397"/>
              <a:gd name="connsiteX69" fmla="*/ 4289361 w 6884912"/>
              <a:gd name="connsiteY69" fmla="*/ 196642 h 1161397"/>
              <a:gd name="connsiteX70" fmla="*/ 4498913 w 6884912"/>
              <a:gd name="connsiteY70" fmla="*/ 118915 h 1161397"/>
              <a:gd name="connsiteX71" fmla="*/ 4617330 w 6884912"/>
              <a:gd name="connsiteY71" fmla="*/ 111163 h 1161397"/>
              <a:gd name="connsiteX72" fmla="*/ 4659778 w 6884912"/>
              <a:gd name="connsiteY72" fmla="*/ 118219 h 1161397"/>
              <a:gd name="connsiteX73" fmla="*/ 4730870 w 6884912"/>
              <a:gd name="connsiteY73" fmla="*/ 129432 h 1161397"/>
              <a:gd name="connsiteX74" fmla="*/ 4844073 w 6884912"/>
              <a:gd name="connsiteY74" fmla="*/ 161768 h 1161397"/>
              <a:gd name="connsiteX75" fmla="*/ 4856454 w 6884912"/>
              <a:gd name="connsiteY75" fmla="*/ 130488 h 1161397"/>
              <a:gd name="connsiteX76" fmla="*/ 4920038 w 6884912"/>
              <a:gd name="connsiteY76" fmla="*/ 140418 h 1161397"/>
              <a:gd name="connsiteX77" fmla="*/ 5016639 w 6884912"/>
              <a:gd name="connsiteY77" fmla="*/ 158905 h 1161397"/>
              <a:gd name="connsiteX78" fmla="*/ 5072009 w 6884912"/>
              <a:gd name="connsiteY78" fmla="*/ 161502 h 1161397"/>
              <a:gd name="connsiteX79" fmla="*/ 5223626 w 6884912"/>
              <a:gd name="connsiteY79" fmla="*/ 177356 h 1161397"/>
              <a:gd name="connsiteX80" fmla="*/ 5375773 w 6884912"/>
              <a:gd name="connsiteY80" fmla="*/ 199913 h 1161397"/>
              <a:gd name="connsiteX81" fmla="*/ 5467502 w 6884912"/>
              <a:gd name="connsiteY81" fmla="*/ 250963 h 1161397"/>
              <a:gd name="connsiteX82" fmla="*/ 5592395 w 6884912"/>
              <a:gd name="connsiteY82" fmla="*/ 265434 h 1161397"/>
              <a:gd name="connsiteX83" fmla="*/ 5613532 w 6884912"/>
              <a:gd name="connsiteY83" fmla="*/ 273379 h 1161397"/>
              <a:gd name="connsiteX84" fmla="*/ 5642173 w 6884912"/>
              <a:gd name="connsiteY84" fmla="*/ 266904 h 1161397"/>
              <a:gd name="connsiteX85" fmla="*/ 5756910 w 6884912"/>
              <a:gd name="connsiteY85" fmla="*/ 239211 h 1161397"/>
              <a:gd name="connsiteX86" fmla="*/ 5846667 w 6884912"/>
              <a:gd name="connsiteY86" fmla="*/ 201786 h 1161397"/>
              <a:gd name="connsiteX87" fmla="*/ 5960732 w 6884912"/>
              <a:gd name="connsiteY87" fmla="*/ 220708 h 1161397"/>
              <a:gd name="connsiteX88" fmla="*/ 6029542 w 6884912"/>
              <a:gd name="connsiteY88" fmla="*/ 210339 h 1161397"/>
              <a:gd name="connsiteX89" fmla="*/ 6141123 w 6884912"/>
              <a:gd name="connsiteY89" fmla="*/ 159923 h 1161397"/>
              <a:gd name="connsiteX90" fmla="*/ 6290640 w 6884912"/>
              <a:gd name="connsiteY90" fmla="*/ 167441 h 1161397"/>
              <a:gd name="connsiteX91" fmla="*/ 6322806 w 6884912"/>
              <a:gd name="connsiteY91" fmla="*/ 213293 h 1161397"/>
              <a:gd name="connsiteX92" fmla="*/ 6380420 w 6884912"/>
              <a:gd name="connsiteY92" fmla="*/ 173195 h 1161397"/>
              <a:gd name="connsiteX93" fmla="*/ 6507891 w 6884912"/>
              <a:gd name="connsiteY93" fmla="*/ 118474 h 1161397"/>
              <a:gd name="connsiteX94" fmla="*/ 6571807 w 6884912"/>
              <a:gd name="connsiteY94" fmla="*/ 98636 h 1161397"/>
              <a:gd name="connsiteX95" fmla="*/ 6671880 w 6884912"/>
              <a:gd name="connsiteY95" fmla="*/ 82931 h 1161397"/>
              <a:gd name="connsiteX96" fmla="*/ 6702266 w 6884912"/>
              <a:gd name="connsiteY96" fmla="*/ 75470 h 1161397"/>
              <a:gd name="connsiteX97" fmla="*/ 6845802 w 6884912"/>
              <a:gd name="connsiteY97" fmla="*/ 24496 h 1161397"/>
              <a:gd name="connsiteX98" fmla="*/ 6884912 w 6884912"/>
              <a:gd name="connsiteY98"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11320 h 1161397"/>
              <a:gd name="connsiteX5" fmla="*/ 213420 w 6884912"/>
              <a:gd name="connsiteY5" fmla="*/ 1056868 h 1161397"/>
              <a:gd name="connsiteX6" fmla="*/ 454970 w 6884912"/>
              <a:gd name="connsiteY6" fmla="*/ 1023343 h 1161397"/>
              <a:gd name="connsiteX7" fmla="*/ 548162 w 6884912"/>
              <a:gd name="connsiteY7" fmla="*/ 984908 h 1161397"/>
              <a:gd name="connsiteX8" fmla="*/ 651408 w 6884912"/>
              <a:gd name="connsiteY8" fmla="*/ 984938 h 1161397"/>
              <a:gd name="connsiteX9" fmla="*/ 723108 w 6884912"/>
              <a:gd name="connsiteY9" fmla="*/ 941904 h 1161397"/>
              <a:gd name="connsiteX10" fmla="*/ 797699 w 6884912"/>
              <a:gd name="connsiteY10" fmla="*/ 931362 h 1161397"/>
              <a:gd name="connsiteX11" fmla="*/ 843359 w 6884912"/>
              <a:gd name="connsiteY11" fmla="*/ 910894 h 1161397"/>
              <a:gd name="connsiteX12" fmla="*/ 965215 w 6884912"/>
              <a:gd name="connsiteY12" fmla="*/ 846701 h 1161397"/>
              <a:gd name="connsiteX13" fmla="*/ 1085080 w 6884912"/>
              <a:gd name="connsiteY13" fmla="*/ 776086 h 1161397"/>
              <a:gd name="connsiteX14" fmla="*/ 1137166 w 6884912"/>
              <a:gd name="connsiteY14" fmla="*/ 744338 h 1161397"/>
              <a:gd name="connsiteX15" fmla="*/ 1207847 w 6884912"/>
              <a:gd name="connsiteY15" fmla="*/ 689087 h 1161397"/>
              <a:gd name="connsiteX16" fmla="*/ 1242716 w 6884912"/>
              <a:gd name="connsiteY16" fmla="*/ 698052 h 1161397"/>
              <a:gd name="connsiteX17" fmla="*/ 1299977 w 6884912"/>
              <a:gd name="connsiteY17" fmla="*/ 639196 h 1161397"/>
              <a:gd name="connsiteX18" fmla="*/ 1326190 w 6884912"/>
              <a:gd name="connsiteY18" fmla="*/ 625955 h 1161397"/>
              <a:gd name="connsiteX19" fmla="*/ 1339600 w 6884912"/>
              <a:gd name="connsiteY19" fmla="*/ 616295 h 1161397"/>
              <a:gd name="connsiteX20" fmla="*/ 1340054 w 6884912"/>
              <a:gd name="connsiteY20" fmla="*/ 614022 h 1161397"/>
              <a:gd name="connsiteX21" fmla="*/ 1391606 w 6884912"/>
              <a:gd name="connsiteY21" fmla="*/ 615229 h 1161397"/>
              <a:gd name="connsiteX22" fmla="*/ 1397565 w 6884912"/>
              <a:gd name="connsiteY22" fmla="*/ 611490 h 1161397"/>
              <a:gd name="connsiteX23" fmla="*/ 1432302 w 6884912"/>
              <a:gd name="connsiteY23" fmla="*/ 617267 h 1161397"/>
              <a:gd name="connsiteX24" fmla="*/ 1449644 w 6884912"/>
              <a:gd name="connsiteY24" fmla="*/ 617591 h 1161397"/>
              <a:gd name="connsiteX25" fmla="*/ 1455793 w 6884912"/>
              <a:gd name="connsiteY25" fmla="*/ 623174 h 1161397"/>
              <a:gd name="connsiteX26" fmla="*/ 1480758 w 6884912"/>
              <a:gd name="connsiteY26" fmla="*/ 620863 h 1161397"/>
              <a:gd name="connsiteX27" fmla="*/ 1483154 w 6884912"/>
              <a:gd name="connsiteY27" fmla="*/ 618527 h 1161397"/>
              <a:gd name="connsiteX28" fmla="*/ 1505495 w 6884912"/>
              <a:gd name="connsiteY28" fmla="*/ 624325 h 1161397"/>
              <a:gd name="connsiteX29" fmla="*/ 1526340 w 6884912"/>
              <a:gd name="connsiteY29" fmla="*/ 638496 h 1161397"/>
              <a:gd name="connsiteX30" fmla="*/ 1731986 w 6884912"/>
              <a:gd name="connsiteY30" fmla="*/ 589682 h 1161397"/>
              <a:gd name="connsiteX31" fmla="*/ 1927935 w 6884912"/>
              <a:gd name="connsiteY31" fmla="*/ 628540 h 1161397"/>
              <a:gd name="connsiteX32" fmla="*/ 2039075 w 6884912"/>
              <a:gd name="connsiteY32" fmla="*/ 599964 h 1161397"/>
              <a:gd name="connsiteX33" fmla="*/ 2066980 w 6884912"/>
              <a:gd name="connsiteY33" fmla="*/ 550413 h 1161397"/>
              <a:gd name="connsiteX34" fmla="*/ 2352236 w 6884912"/>
              <a:gd name="connsiteY34" fmla="*/ 519602 h 1161397"/>
              <a:gd name="connsiteX35" fmla="*/ 2420791 w 6884912"/>
              <a:gd name="connsiteY35" fmla="*/ 492826 h 1161397"/>
              <a:gd name="connsiteX36" fmla="*/ 2489932 w 6884912"/>
              <a:gd name="connsiteY36" fmla="*/ 507864 h 1161397"/>
              <a:gd name="connsiteX37" fmla="*/ 2512917 w 6884912"/>
              <a:gd name="connsiteY37" fmla="*/ 489127 h 1161397"/>
              <a:gd name="connsiteX38" fmla="*/ 2516783 w 6884912"/>
              <a:gd name="connsiteY38" fmla="*/ 485473 h 1161397"/>
              <a:gd name="connsiteX39" fmla="*/ 2534360 w 6884912"/>
              <a:gd name="connsiteY39" fmla="*/ 480064 h 1161397"/>
              <a:gd name="connsiteX40" fmla="*/ 2536691 w 6884912"/>
              <a:gd name="connsiteY40" fmla="*/ 467018 h 1161397"/>
              <a:gd name="connsiteX41" fmla="*/ 2561265 w 6884912"/>
              <a:gd name="connsiteY41" fmla="*/ 450623 h 1161397"/>
              <a:gd name="connsiteX42" fmla="*/ 2594349 w 6884912"/>
              <a:gd name="connsiteY42" fmla="*/ 443884 h 1161397"/>
              <a:gd name="connsiteX43" fmla="*/ 2754324 w 6884912"/>
              <a:gd name="connsiteY43" fmla="*/ 424766 h 1161397"/>
              <a:gd name="connsiteX44" fmla="*/ 2848470 w 6884912"/>
              <a:gd name="connsiteY44" fmla="*/ 405966 h 1161397"/>
              <a:gd name="connsiteX45" fmla="*/ 2881772 w 6884912"/>
              <a:gd name="connsiteY45" fmla="*/ 387260 h 1161397"/>
              <a:gd name="connsiteX46" fmla="*/ 2929932 w 6884912"/>
              <a:gd name="connsiteY46" fmla="*/ 368912 h 1161397"/>
              <a:gd name="connsiteX47" fmla="*/ 3013020 w 6884912"/>
              <a:gd name="connsiteY47" fmla="*/ 327578 h 1161397"/>
              <a:gd name="connsiteX48" fmla="*/ 3222191 w 6884912"/>
              <a:gd name="connsiteY48" fmla="*/ 307887 h 1161397"/>
              <a:gd name="connsiteX49" fmla="*/ 3227953 w 6884912"/>
              <a:gd name="connsiteY49" fmla="*/ 297650 h 1161397"/>
              <a:gd name="connsiteX50" fmla="*/ 3510042 w 6884912"/>
              <a:gd name="connsiteY50" fmla="*/ 311820 h 1161397"/>
              <a:gd name="connsiteX51" fmla="*/ 3626773 w 6884912"/>
              <a:gd name="connsiteY51" fmla="*/ 290452 h 1161397"/>
              <a:gd name="connsiteX52" fmla="*/ 3666217 w 6884912"/>
              <a:gd name="connsiteY52" fmla="*/ 273255 h 1161397"/>
              <a:gd name="connsiteX53" fmla="*/ 3732427 w 6884912"/>
              <a:gd name="connsiteY53" fmla="*/ 245039 h 1161397"/>
              <a:gd name="connsiteX54" fmla="*/ 3777022 w 6884912"/>
              <a:gd name="connsiteY54" fmla="*/ 200276 h 1161397"/>
              <a:gd name="connsiteX55" fmla="*/ 3791246 w 6884912"/>
              <a:gd name="connsiteY55" fmla="*/ 189996 h 1161397"/>
              <a:gd name="connsiteX56" fmla="*/ 3819864 w 6884912"/>
              <a:gd name="connsiteY56" fmla="*/ 194605 h 1161397"/>
              <a:gd name="connsiteX57" fmla="*/ 3830398 w 6884912"/>
              <a:gd name="connsiteY57" fmla="*/ 188383 h 1161397"/>
              <a:gd name="connsiteX58" fmla="*/ 3834360 w 6884912"/>
              <a:gd name="connsiteY58" fmla="*/ 188992 h 1161397"/>
              <a:gd name="connsiteX59" fmla="*/ 3843715 w 6884912"/>
              <a:gd name="connsiteY59" fmla="*/ 188752 h 1161397"/>
              <a:gd name="connsiteX60" fmla="*/ 3842609 w 6884912"/>
              <a:gd name="connsiteY60" fmla="*/ 197386 h 1161397"/>
              <a:gd name="connsiteX61" fmla="*/ 3853961 w 6884912"/>
              <a:gd name="connsiteY61" fmla="*/ 213380 h 1161397"/>
              <a:gd name="connsiteX62" fmla="*/ 3907640 w 6884912"/>
              <a:gd name="connsiteY62" fmla="*/ 207568 h 1161397"/>
              <a:gd name="connsiteX63" fmla="*/ 3910449 w 6884912"/>
              <a:gd name="connsiteY63" fmla="*/ 197808 h 1161397"/>
              <a:gd name="connsiteX64" fmla="*/ 3917197 w 6884912"/>
              <a:gd name="connsiteY64" fmla="*/ 196121 h 1161397"/>
              <a:gd name="connsiteX65" fmla="*/ 3922400 w 6884912"/>
              <a:gd name="connsiteY65" fmla="*/ 205056 h 1161397"/>
              <a:gd name="connsiteX66" fmla="*/ 4013061 w 6884912"/>
              <a:gd name="connsiteY66" fmla="*/ 224874 h 1161397"/>
              <a:gd name="connsiteX67" fmla="*/ 4220717 w 6884912"/>
              <a:gd name="connsiteY67" fmla="*/ 192946 h 1161397"/>
              <a:gd name="connsiteX68" fmla="*/ 4228802 w 6884912"/>
              <a:gd name="connsiteY68" fmla="*/ 201468 h 1161397"/>
              <a:gd name="connsiteX69" fmla="*/ 4289361 w 6884912"/>
              <a:gd name="connsiteY69" fmla="*/ 196642 h 1161397"/>
              <a:gd name="connsiteX70" fmla="*/ 4498913 w 6884912"/>
              <a:gd name="connsiteY70" fmla="*/ 118915 h 1161397"/>
              <a:gd name="connsiteX71" fmla="*/ 4617330 w 6884912"/>
              <a:gd name="connsiteY71" fmla="*/ 111163 h 1161397"/>
              <a:gd name="connsiteX72" fmla="*/ 4659778 w 6884912"/>
              <a:gd name="connsiteY72" fmla="*/ 118219 h 1161397"/>
              <a:gd name="connsiteX73" fmla="*/ 4730870 w 6884912"/>
              <a:gd name="connsiteY73" fmla="*/ 129432 h 1161397"/>
              <a:gd name="connsiteX74" fmla="*/ 4844073 w 6884912"/>
              <a:gd name="connsiteY74" fmla="*/ 161768 h 1161397"/>
              <a:gd name="connsiteX75" fmla="*/ 4856454 w 6884912"/>
              <a:gd name="connsiteY75" fmla="*/ 130488 h 1161397"/>
              <a:gd name="connsiteX76" fmla="*/ 4920038 w 6884912"/>
              <a:gd name="connsiteY76" fmla="*/ 140418 h 1161397"/>
              <a:gd name="connsiteX77" fmla="*/ 5016639 w 6884912"/>
              <a:gd name="connsiteY77" fmla="*/ 158905 h 1161397"/>
              <a:gd name="connsiteX78" fmla="*/ 5072009 w 6884912"/>
              <a:gd name="connsiteY78" fmla="*/ 161502 h 1161397"/>
              <a:gd name="connsiteX79" fmla="*/ 5223626 w 6884912"/>
              <a:gd name="connsiteY79" fmla="*/ 177356 h 1161397"/>
              <a:gd name="connsiteX80" fmla="*/ 5375773 w 6884912"/>
              <a:gd name="connsiteY80" fmla="*/ 199913 h 1161397"/>
              <a:gd name="connsiteX81" fmla="*/ 5467502 w 6884912"/>
              <a:gd name="connsiteY81" fmla="*/ 250963 h 1161397"/>
              <a:gd name="connsiteX82" fmla="*/ 5592395 w 6884912"/>
              <a:gd name="connsiteY82" fmla="*/ 265434 h 1161397"/>
              <a:gd name="connsiteX83" fmla="*/ 5613532 w 6884912"/>
              <a:gd name="connsiteY83" fmla="*/ 273379 h 1161397"/>
              <a:gd name="connsiteX84" fmla="*/ 5642173 w 6884912"/>
              <a:gd name="connsiteY84" fmla="*/ 266904 h 1161397"/>
              <a:gd name="connsiteX85" fmla="*/ 5756910 w 6884912"/>
              <a:gd name="connsiteY85" fmla="*/ 239211 h 1161397"/>
              <a:gd name="connsiteX86" fmla="*/ 5846667 w 6884912"/>
              <a:gd name="connsiteY86" fmla="*/ 201786 h 1161397"/>
              <a:gd name="connsiteX87" fmla="*/ 5960732 w 6884912"/>
              <a:gd name="connsiteY87" fmla="*/ 220708 h 1161397"/>
              <a:gd name="connsiteX88" fmla="*/ 6029542 w 6884912"/>
              <a:gd name="connsiteY88" fmla="*/ 210339 h 1161397"/>
              <a:gd name="connsiteX89" fmla="*/ 6141123 w 6884912"/>
              <a:gd name="connsiteY89" fmla="*/ 159923 h 1161397"/>
              <a:gd name="connsiteX90" fmla="*/ 6290640 w 6884912"/>
              <a:gd name="connsiteY90" fmla="*/ 167441 h 1161397"/>
              <a:gd name="connsiteX91" fmla="*/ 6322806 w 6884912"/>
              <a:gd name="connsiteY91" fmla="*/ 213293 h 1161397"/>
              <a:gd name="connsiteX92" fmla="*/ 6380420 w 6884912"/>
              <a:gd name="connsiteY92" fmla="*/ 173195 h 1161397"/>
              <a:gd name="connsiteX93" fmla="*/ 6507891 w 6884912"/>
              <a:gd name="connsiteY93" fmla="*/ 118474 h 1161397"/>
              <a:gd name="connsiteX94" fmla="*/ 6571807 w 6884912"/>
              <a:gd name="connsiteY94" fmla="*/ 98636 h 1161397"/>
              <a:gd name="connsiteX95" fmla="*/ 6671880 w 6884912"/>
              <a:gd name="connsiteY95" fmla="*/ 82931 h 1161397"/>
              <a:gd name="connsiteX96" fmla="*/ 6702266 w 6884912"/>
              <a:gd name="connsiteY96" fmla="*/ 75470 h 1161397"/>
              <a:gd name="connsiteX97" fmla="*/ 6845802 w 6884912"/>
              <a:gd name="connsiteY97" fmla="*/ 24496 h 1161397"/>
              <a:gd name="connsiteX98" fmla="*/ 6884912 w 6884912"/>
              <a:gd name="connsiteY98" fmla="*/ 0 h 1161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Lst>
            <a:rect l="l" t="t" r="r" b="b"/>
            <a:pathLst>
              <a:path w="6884912" h="1161397">
                <a:moveTo>
                  <a:pt x="6884912" y="0"/>
                </a:moveTo>
                <a:lnTo>
                  <a:pt x="6884912" y="1161397"/>
                </a:lnTo>
                <a:lnTo>
                  <a:pt x="0" y="1161397"/>
                </a:lnTo>
                <a:lnTo>
                  <a:pt x="27135" y="1147460"/>
                </a:lnTo>
                <a:cubicBezTo>
                  <a:pt x="57431" y="1167048"/>
                  <a:pt x="61886" y="1088181"/>
                  <a:pt x="115388" y="1111320"/>
                </a:cubicBezTo>
                <a:cubicBezTo>
                  <a:pt x="146435" y="1096221"/>
                  <a:pt x="156823" y="1079485"/>
                  <a:pt x="213420" y="1056868"/>
                </a:cubicBezTo>
                <a:cubicBezTo>
                  <a:pt x="288217" y="1040787"/>
                  <a:pt x="383333" y="1044881"/>
                  <a:pt x="454970" y="1023343"/>
                </a:cubicBezTo>
                <a:cubicBezTo>
                  <a:pt x="440966" y="999969"/>
                  <a:pt x="571419" y="1006841"/>
                  <a:pt x="548162" y="984908"/>
                </a:cubicBezTo>
                <a:cubicBezTo>
                  <a:pt x="561321" y="956563"/>
                  <a:pt x="637415" y="1010272"/>
                  <a:pt x="651408" y="984938"/>
                </a:cubicBezTo>
                <a:cubicBezTo>
                  <a:pt x="671652" y="980952"/>
                  <a:pt x="698726" y="950833"/>
                  <a:pt x="723108" y="941904"/>
                </a:cubicBezTo>
                <a:cubicBezTo>
                  <a:pt x="760262" y="946949"/>
                  <a:pt x="757827" y="957145"/>
                  <a:pt x="797699" y="931362"/>
                </a:cubicBezTo>
                <a:cubicBezTo>
                  <a:pt x="821097" y="940623"/>
                  <a:pt x="833565" y="929189"/>
                  <a:pt x="843359" y="910894"/>
                </a:cubicBezTo>
                <a:cubicBezTo>
                  <a:pt x="887668" y="902160"/>
                  <a:pt x="919738" y="869376"/>
                  <a:pt x="965215" y="846701"/>
                </a:cubicBezTo>
                <a:cubicBezTo>
                  <a:pt x="1023081" y="848019"/>
                  <a:pt x="1036422" y="800154"/>
                  <a:pt x="1085080" y="776086"/>
                </a:cubicBezTo>
                <a:cubicBezTo>
                  <a:pt x="1140763" y="795544"/>
                  <a:pt x="1116251" y="768649"/>
                  <a:pt x="1137166" y="744338"/>
                </a:cubicBezTo>
                <a:lnTo>
                  <a:pt x="1207847" y="689087"/>
                </a:lnTo>
                <a:cubicBezTo>
                  <a:pt x="1226429" y="687736"/>
                  <a:pt x="1222409" y="707958"/>
                  <a:pt x="1242716" y="698052"/>
                </a:cubicBezTo>
                <a:cubicBezTo>
                  <a:pt x="1250387" y="668345"/>
                  <a:pt x="1318259" y="689091"/>
                  <a:pt x="1299977" y="639196"/>
                </a:cubicBezTo>
                <a:cubicBezTo>
                  <a:pt x="1323072" y="639367"/>
                  <a:pt x="1341279" y="658105"/>
                  <a:pt x="1326190" y="625955"/>
                </a:cubicBezTo>
                <a:cubicBezTo>
                  <a:pt x="1333572" y="625050"/>
                  <a:pt x="1337406" y="621362"/>
                  <a:pt x="1339600" y="616295"/>
                </a:cubicBezTo>
                <a:cubicBezTo>
                  <a:pt x="1339751" y="615537"/>
                  <a:pt x="1339903" y="614780"/>
                  <a:pt x="1340054" y="614022"/>
                </a:cubicBezTo>
                <a:lnTo>
                  <a:pt x="1391606" y="615229"/>
                </a:lnTo>
                <a:lnTo>
                  <a:pt x="1397565" y="611490"/>
                </a:lnTo>
                <a:lnTo>
                  <a:pt x="1432302" y="617267"/>
                </a:lnTo>
                <a:lnTo>
                  <a:pt x="1449644" y="617591"/>
                </a:lnTo>
                <a:lnTo>
                  <a:pt x="1455793" y="623174"/>
                </a:lnTo>
                <a:cubicBezTo>
                  <a:pt x="1461744" y="626151"/>
                  <a:pt x="1469373" y="626493"/>
                  <a:pt x="1480758" y="620863"/>
                </a:cubicBezTo>
                <a:lnTo>
                  <a:pt x="1483154" y="618527"/>
                </a:lnTo>
                <a:lnTo>
                  <a:pt x="1505495" y="624325"/>
                </a:lnTo>
                <a:cubicBezTo>
                  <a:pt x="1512992" y="627532"/>
                  <a:pt x="1520025" y="632078"/>
                  <a:pt x="1526340" y="638496"/>
                </a:cubicBezTo>
                <a:cubicBezTo>
                  <a:pt x="1586113" y="586768"/>
                  <a:pt x="1659006" y="610309"/>
                  <a:pt x="1731986" y="589682"/>
                </a:cubicBezTo>
                <a:cubicBezTo>
                  <a:pt x="1750397" y="523106"/>
                  <a:pt x="1896056" y="573257"/>
                  <a:pt x="1927935" y="628540"/>
                </a:cubicBezTo>
                <a:cubicBezTo>
                  <a:pt x="1912854" y="559823"/>
                  <a:pt x="2112261" y="676347"/>
                  <a:pt x="2039075" y="599964"/>
                </a:cubicBezTo>
                <a:cubicBezTo>
                  <a:pt x="2066036" y="601198"/>
                  <a:pt x="2086366" y="569532"/>
                  <a:pt x="2066980" y="550413"/>
                </a:cubicBezTo>
                <a:cubicBezTo>
                  <a:pt x="2155364" y="582582"/>
                  <a:pt x="2259548" y="514786"/>
                  <a:pt x="2352236" y="519602"/>
                </a:cubicBezTo>
                <a:cubicBezTo>
                  <a:pt x="2388450" y="459394"/>
                  <a:pt x="2373298" y="511682"/>
                  <a:pt x="2420791" y="492826"/>
                </a:cubicBezTo>
                <a:cubicBezTo>
                  <a:pt x="2417962" y="542563"/>
                  <a:pt x="2475071" y="455098"/>
                  <a:pt x="2489932" y="507864"/>
                </a:cubicBezTo>
                <a:cubicBezTo>
                  <a:pt x="2498105" y="502761"/>
                  <a:pt x="2505553" y="496153"/>
                  <a:pt x="2512917" y="489127"/>
                </a:cubicBezTo>
                <a:lnTo>
                  <a:pt x="2516783" y="485473"/>
                </a:lnTo>
                <a:lnTo>
                  <a:pt x="2534360" y="480064"/>
                </a:lnTo>
                <a:lnTo>
                  <a:pt x="2536691" y="467018"/>
                </a:lnTo>
                <a:lnTo>
                  <a:pt x="2561265" y="450623"/>
                </a:lnTo>
                <a:cubicBezTo>
                  <a:pt x="2570872" y="446262"/>
                  <a:pt x="2581686" y="443655"/>
                  <a:pt x="2594349" y="443884"/>
                </a:cubicBezTo>
                <a:cubicBezTo>
                  <a:pt x="2640435" y="464638"/>
                  <a:pt x="2696955" y="396361"/>
                  <a:pt x="2754324" y="424766"/>
                </a:cubicBezTo>
                <a:cubicBezTo>
                  <a:pt x="2775130" y="430896"/>
                  <a:pt x="2837731" y="423458"/>
                  <a:pt x="2848470" y="405966"/>
                </a:cubicBezTo>
                <a:cubicBezTo>
                  <a:pt x="2861295" y="401100"/>
                  <a:pt x="2876936" y="405309"/>
                  <a:pt x="2881772" y="387260"/>
                </a:cubicBezTo>
                <a:cubicBezTo>
                  <a:pt x="2890299" y="365261"/>
                  <a:pt x="2938134" y="392997"/>
                  <a:pt x="2929932" y="368912"/>
                </a:cubicBezTo>
                <a:cubicBezTo>
                  <a:pt x="2963844" y="387799"/>
                  <a:pt x="2986550" y="341223"/>
                  <a:pt x="3013020" y="327578"/>
                </a:cubicBezTo>
                <a:cubicBezTo>
                  <a:pt x="3061730" y="317407"/>
                  <a:pt x="3186369" y="312875"/>
                  <a:pt x="3222191" y="307887"/>
                </a:cubicBezTo>
                <a:cubicBezTo>
                  <a:pt x="3223593" y="304249"/>
                  <a:pt x="3179978" y="296995"/>
                  <a:pt x="3227953" y="297650"/>
                </a:cubicBezTo>
                <a:cubicBezTo>
                  <a:pt x="3275928" y="298306"/>
                  <a:pt x="3443572" y="313020"/>
                  <a:pt x="3510042" y="311820"/>
                </a:cubicBezTo>
                <a:cubicBezTo>
                  <a:pt x="3585274" y="306641"/>
                  <a:pt x="3525753" y="258887"/>
                  <a:pt x="3626773" y="290452"/>
                </a:cubicBezTo>
                <a:cubicBezTo>
                  <a:pt x="3633124" y="269835"/>
                  <a:pt x="3644693" y="267134"/>
                  <a:pt x="3666217" y="273255"/>
                </a:cubicBezTo>
                <a:cubicBezTo>
                  <a:pt x="3702502" y="269310"/>
                  <a:pt x="3690563" y="221720"/>
                  <a:pt x="3732427" y="245039"/>
                </a:cubicBezTo>
                <a:cubicBezTo>
                  <a:pt x="3720985" y="220241"/>
                  <a:pt x="3798776" y="224539"/>
                  <a:pt x="3777022" y="200276"/>
                </a:cubicBezTo>
                <a:cubicBezTo>
                  <a:pt x="3781759" y="193499"/>
                  <a:pt x="3786499" y="190723"/>
                  <a:pt x="3791246" y="189996"/>
                </a:cubicBezTo>
                <a:cubicBezTo>
                  <a:pt x="3800740" y="188542"/>
                  <a:pt x="3810265" y="195284"/>
                  <a:pt x="3819864" y="194605"/>
                </a:cubicBezTo>
                <a:lnTo>
                  <a:pt x="3830398" y="188383"/>
                </a:lnTo>
                <a:lnTo>
                  <a:pt x="3834360" y="188992"/>
                </a:lnTo>
                <a:lnTo>
                  <a:pt x="3843715" y="188752"/>
                </a:lnTo>
                <a:lnTo>
                  <a:pt x="3842609" y="197386"/>
                </a:lnTo>
                <a:cubicBezTo>
                  <a:pt x="3840673" y="205638"/>
                  <a:pt x="3839248" y="214671"/>
                  <a:pt x="3853961" y="213380"/>
                </a:cubicBezTo>
                <a:cubicBezTo>
                  <a:pt x="3884396" y="206569"/>
                  <a:pt x="3895082" y="241941"/>
                  <a:pt x="3907640" y="207568"/>
                </a:cubicBezTo>
                <a:lnTo>
                  <a:pt x="3910449" y="197808"/>
                </a:lnTo>
                <a:lnTo>
                  <a:pt x="3917197" y="196121"/>
                </a:lnTo>
                <a:cubicBezTo>
                  <a:pt x="3920833" y="196372"/>
                  <a:pt x="3922919" y="198717"/>
                  <a:pt x="3922400" y="205056"/>
                </a:cubicBezTo>
                <a:cubicBezTo>
                  <a:pt x="3950680" y="178467"/>
                  <a:pt x="3984062" y="218098"/>
                  <a:pt x="4013061" y="224874"/>
                </a:cubicBezTo>
                <a:cubicBezTo>
                  <a:pt x="4062781" y="222856"/>
                  <a:pt x="4184760" y="196847"/>
                  <a:pt x="4220717" y="192946"/>
                </a:cubicBezTo>
                <a:cubicBezTo>
                  <a:pt x="4222964" y="196132"/>
                  <a:pt x="4225687" y="199002"/>
                  <a:pt x="4228802" y="201468"/>
                </a:cubicBezTo>
                <a:cubicBezTo>
                  <a:pt x="4246898" y="215792"/>
                  <a:pt x="4274013" y="213632"/>
                  <a:pt x="4289361" y="196642"/>
                </a:cubicBezTo>
                <a:cubicBezTo>
                  <a:pt x="4363212" y="140627"/>
                  <a:pt x="4433598" y="135488"/>
                  <a:pt x="4498913" y="118915"/>
                </a:cubicBezTo>
                <a:cubicBezTo>
                  <a:pt x="4573135" y="105586"/>
                  <a:pt x="4527062" y="166416"/>
                  <a:pt x="4617330" y="111163"/>
                </a:cubicBezTo>
                <a:cubicBezTo>
                  <a:pt x="4628518" y="129608"/>
                  <a:pt x="4640397" y="129405"/>
                  <a:pt x="4659778" y="118219"/>
                </a:cubicBezTo>
                <a:cubicBezTo>
                  <a:pt x="4695929" y="113193"/>
                  <a:pt x="4695958" y="162259"/>
                  <a:pt x="4730870" y="129432"/>
                </a:cubicBezTo>
                <a:cubicBezTo>
                  <a:pt x="4761586" y="136690"/>
                  <a:pt x="4823142" y="161592"/>
                  <a:pt x="4844073" y="161768"/>
                </a:cubicBezTo>
                <a:cubicBezTo>
                  <a:pt x="4870797" y="164132"/>
                  <a:pt x="4827288" y="135164"/>
                  <a:pt x="4856454" y="130488"/>
                </a:cubicBezTo>
                <a:cubicBezTo>
                  <a:pt x="4892086" y="129553"/>
                  <a:pt x="4889263" y="81477"/>
                  <a:pt x="4920038" y="140418"/>
                </a:cubicBezTo>
                <a:cubicBezTo>
                  <a:pt x="4956358" y="122308"/>
                  <a:pt x="4965108" y="149263"/>
                  <a:pt x="5016639" y="158905"/>
                </a:cubicBezTo>
                <a:cubicBezTo>
                  <a:pt x="5037063" y="141828"/>
                  <a:pt x="5054534" y="147986"/>
                  <a:pt x="5072009" y="161502"/>
                </a:cubicBezTo>
                <a:cubicBezTo>
                  <a:pt x="5121260" y="153653"/>
                  <a:pt x="5167555" y="172635"/>
                  <a:pt x="5223626" y="177356"/>
                </a:cubicBezTo>
                <a:cubicBezTo>
                  <a:pt x="5282824" y="155243"/>
                  <a:pt x="5315859" y="195041"/>
                  <a:pt x="5375773" y="199913"/>
                </a:cubicBezTo>
                <a:cubicBezTo>
                  <a:pt x="5432511" y="156218"/>
                  <a:pt x="5417550" y="256036"/>
                  <a:pt x="5467502" y="250963"/>
                </a:cubicBezTo>
                <a:cubicBezTo>
                  <a:pt x="5547124" y="209975"/>
                  <a:pt x="5467171" y="283839"/>
                  <a:pt x="5592395" y="265434"/>
                </a:cubicBezTo>
                <a:cubicBezTo>
                  <a:pt x="5599201" y="258867"/>
                  <a:pt x="5614752" y="264706"/>
                  <a:pt x="5613532" y="273379"/>
                </a:cubicBezTo>
                <a:cubicBezTo>
                  <a:pt x="5621390" y="270408"/>
                  <a:pt x="5639720" y="253173"/>
                  <a:pt x="5642173" y="266904"/>
                </a:cubicBezTo>
                <a:cubicBezTo>
                  <a:pt x="5682296" y="267049"/>
                  <a:pt x="5721812" y="257513"/>
                  <a:pt x="5756910" y="239211"/>
                </a:cubicBezTo>
                <a:cubicBezTo>
                  <a:pt x="5834998" y="260050"/>
                  <a:pt x="5790596" y="197229"/>
                  <a:pt x="5846667" y="201786"/>
                </a:cubicBezTo>
                <a:cubicBezTo>
                  <a:pt x="5892444" y="227312"/>
                  <a:pt x="5908324" y="204527"/>
                  <a:pt x="5960732" y="220708"/>
                </a:cubicBezTo>
                <a:cubicBezTo>
                  <a:pt x="5977124" y="175349"/>
                  <a:pt x="6009640" y="223654"/>
                  <a:pt x="6029542" y="210339"/>
                </a:cubicBezTo>
                <a:cubicBezTo>
                  <a:pt x="6063108" y="261420"/>
                  <a:pt x="6107411" y="160034"/>
                  <a:pt x="6141123" y="159923"/>
                </a:cubicBezTo>
                <a:cubicBezTo>
                  <a:pt x="6198068" y="167749"/>
                  <a:pt x="6260628" y="219715"/>
                  <a:pt x="6290640" y="167441"/>
                </a:cubicBezTo>
                <a:cubicBezTo>
                  <a:pt x="6295193" y="188689"/>
                  <a:pt x="6290494" y="217816"/>
                  <a:pt x="6322806" y="213293"/>
                </a:cubicBezTo>
                <a:cubicBezTo>
                  <a:pt x="6337769" y="214252"/>
                  <a:pt x="6349573" y="188998"/>
                  <a:pt x="6380420" y="173195"/>
                </a:cubicBezTo>
                <a:cubicBezTo>
                  <a:pt x="6420580" y="151473"/>
                  <a:pt x="6513519" y="179296"/>
                  <a:pt x="6507891" y="118474"/>
                </a:cubicBezTo>
                <a:cubicBezTo>
                  <a:pt x="6519398" y="82452"/>
                  <a:pt x="6571830" y="137398"/>
                  <a:pt x="6571807" y="98636"/>
                </a:cubicBezTo>
                <a:cubicBezTo>
                  <a:pt x="6594702" y="123421"/>
                  <a:pt x="6634676" y="82071"/>
                  <a:pt x="6671880" y="82931"/>
                </a:cubicBezTo>
                <a:cubicBezTo>
                  <a:pt x="6678855" y="65407"/>
                  <a:pt x="6687415" y="66196"/>
                  <a:pt x="6702266" y="75470"/>
                </a:cubicBezTo>
                <a:cubicBezTo>
                  <a:pt x="6747004" y="78450"/>
                  <a:pt x="6798307" y="53072"/>
                  <a:pt x="6845802" y="24496"/>
                </a:cubicBezTo>
                <a:lnTo>
                  <a:pt x="6884912"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4257818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3" name="Picture 62">
            <a:extLst>
              <a:ext uri="{FF2B5EF4-FFF2-40B4-BE49-F238E27FC236}">
                <a16:creationId xmlns:a16="http://schemas.microsoft.com/office/drawing/2014/main" id="{DEB2E8C4-C3E7-4048-A43D-9859510CFA9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10905744" y="0"/>
            <a:ext cx="1286256" cy="6858000"/>
          </a:xfrm>
          <a:prstGeom prst="rect">
            <a:avLst/>
          </a:prstGeom>
        </p:spPr>
      </p:pic>
      <mc:AlternateContent xmlns:mc="http://schemas.openxmlformats.org/markup-compatibility/2006" xmlns:p14="http://schemas.microsoft.com/office/powerpoint/2010/main">
        <mc:Choice Requires="p14">
          <p:contentPart p14:bwMode="auto" r:id="rId3">
            <p14:nvContentPartPr>
              <p14:cNvPr id="65" name="Ink 64">
                <a:extLst>
                  <a:ext uri="{FF2B5EF4-FFF2-40B4-BE49-F238E27FC236}">
                    <a16:creationId xmlns:a16="http://schemas.microsoft.com/office/drawing/2014/main" id="{24D29CCB-7956-4E3E-8880-304085F04BF4}"/>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12490710" y="6342652"/>
              <a:ext cx="360" cy="360"/>
            </p14:xfrm>
          </p:contentPart>
        </mc:Choice>
        <mc:Fallback xmlns="">
          <p:pic>
            <p:nvPicPr>
              <p:cNvPr id="65" name="Ink 64">
                <a:extLst>
                  <a:ext uri="{FF2B5EF4-FFF2-40B4-BE49-F238E27FC236}">
                    <a16:creationId xmlns:a16="http://schemas.microsoft.com/office/drawing/2014/main" id="{24D29CCB-7956-4E3E-8880-304085F04BF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4"/>
              <a:stretch>
                <a:fillRect/>
              </a:stretch>
            </p:blipFill>
            <p:spPr>
              <a:xfrm>
                <a:off x="12481710" y="6333652"/>
                <a:ext cx="18000" cy="18000"/>
              </a:xfrm>
              <a:prstGeom prst="rect">
                <a:avLst/>
              </a:prstGeom>
            </p:spPr>
          </p:pic>
        </mc:Fallback>
      </mc:AlternateContent>
      <p:sp useBgFill="1">
        <p:nvSpPr>
          <p:cNvPr id="67" name="Rectangle 66">
            <a:extLst>
              <a:ext uri="{FF2B5EF4-FFF2-40B4-BE49-F238E27FC236}">
                <a16:creationId xmlns:a16="http://schemas.microsoft.com/office/drawing/2014/main" id="{9F846FF8-0D27-4A66-8332-A0BE79BEFA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EF6595F-3154-4867-A25E-C5223FF021E9}"/>
              </a:ext>
            </a:extLst>
          </p:cNvPr>
          <p:cNvSpPr>
            <a:spLocks noGrp="1"/>
          </p:cNvSpPr>
          <p:nvPr>
            <p:ph type="title"/>
          </p:nvPr>
        </p:nvSpPr>
        <p:spPr>
          <a:xfrm>
            <a:off x="1050925" y="609601"/>
            <a:ext cx="9810604" cy="1216024"/>
          </a:xfrm>
        </p:spPr>
        <p:txBody>
          <a:bodyPr vert="horz" lIns="91440" tIns="45720" rIns="91440" bIns="45720" rtlCol="0" anchor="ctr">
            <a:normAutofit/>
          </a:bodyPr>
          <a:lstStyle/>
          <a:p>
            <a:r>
              <a:rPr lang="en-US" sz="4000" b="1" u="sng" dirty="0"/>
              <a:t>CONTENT:-</a:t>
            </a:r>
          </a:p>
        </p:txBody>
      </p:sp>
      <p:sp>
        <p:nvSpPr>
          <p:cNvPr id="69" name="Freeform: Shape 68">
            <a:extLst>
              <a:ext uri="{FF2B5EF4-FFF2-40B4-BE49-F238E27FC236}">
                <a16:creationId xmlns:a16="http://schemas.microsoft.com/office/drawing/2014/main" id="{46B9CB01-4014-4606-90AC-ADABCFB38C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44804"/>
            <a:ext cx="12192000" cy="5013196"/>
          </a:xfrm>
          <a:custGeom>
            <a:avLst/>
            <a:gdLst>
              <a:gd name="connsiteX0" fmla="*/ 4142196 w 12192000"/>
              <a:gd name="connsiteY0" fmla="*/ 33 h 5013196"/>
              <a:gd name="connsiteX1" fmla="*/ 4138795 w 12192000"/>
              <a:gd name="connsiteY1" fmla="*/ 15046 h 5013196"/>
              <a:gd name="connsiteX2" fmla="*/ 4166706 w 12192000"/>
              <a:gd name="connsiteY2" fmla="*/ 37291 h 5013196"/>
              <a:gd name="connsiteX3" fmla="*/ 4371550 w 12192000"/>
              <a:gd name="connsiteY3" fmla="*/ 22134 h 5013196"/>
              <a:gd name="connsiteX4" fmla="*/ 4424056 w 12192000"/>
              <a:gd name="connsiteY4" fmla="*/ 28369 h 5013196"/>
              <a:gd name="connsiteX5" fmla="*/ 4469897 w 12192000"/>
              <a:gd name="connsiteY5" fmla="*/ 13218 h 5013196"/>
              <a:gd name="connsiteX6" fmla="*/ 4489151 w 12192000"/>
              <a:gd name="connsiteY6" fmla="*/ 20285 h 5013196"/>
              <a:gd name="connsiteX7" fmla="*/ 4492479 w 12192000"/>
              <a:gd name="connsiteY7" fmla="*/ 21730 h 5013196"/>
              <a:gd name="connsiteX8" fmla="*/ 4505693 w 12192000"/>
              <a:gd name="connsiteY8" fmla="*/ 22584 h 5013196"/>
              <a:gd name="connsiteX9" fmla="*/ 4509529 w 12192000"/>
              <a:gd name="connsiteY9" fmla="*/ 28985 h 5013196"/>
              <a:gd name="connsiteX10" fmla="*/ 4529499 w 12192000"/>
              <a:gd name="connsiteY10" fmla="*/ 34687 h 5013196"/>
              <a:gd name="connsiteX11" fmla="*/ 4553795 w 12192000"/>
              <a:gd name="connsiteY11" fmla="*/ 34541 h 5013196"/>
              <a:gd name="connsiteX12" fmla="*/ 4640118 w 12192000"/>
              <a:gd name="connsiteY12" fmla="*/ 34699 h 5013196"/>
              <a:gd name="connsiteX13" fmla="*/ 4654127 w 12192000"/>
              <a:gd name="connsiteY13" fmla="*/ 30952 h 5013196"/>
              <a:gd name="connsiteX14" fmla="*/ 4700168 w 12192000"/>
              <a:gd name="connsiteY14" fmla="*/ 35953 h 5013196"/>
              <a:gd name="connsiteX15" fmla="*/ 4741127 w 12192000"/>
              <a:gd name="connsiteY15" fmla="*/ 36527 h 5013196"/>
              <a:gd name="connsiteX16" fmla="*/ 4767598 w 12192000"/>
              <a:gd name="connsiteY16" fmla="*/ 33272 h 5013196"/>
              <a:gd name="connsiteX17" fmla="*/ 4774592 w 12192000"/>
              <a:gd name="connsiteY17" fmla="*/ 35449 h 5013196"/>
              <a:gd name="connsiteX18" fmla="*/ 4801328 w 12192000"/>
              <a:gd name="connsiteY18" fmla="*/ 36454 h 5013196"/>
              <a:gd name="connsiteX19" fmla="*/ 4814870 w 12192000"/>
              <a:gd name="connsiteY19" fmla="*/ 32797 h 5013196"/>
              <a:gd name="connsiteX20" fmla="*/ 4828440 w 12192000"/>
              <a:gd name="connsiteY20" fmla="*/ 40415 h 5013196"/>
              <a:gd name="connsiteX21" fmla="*/ 4831826 w 12192000"/>
              <a:gd name="connsiteY21" fmla="*/ 46118 h 5013196"/>
              <a:gd name="connsiteX22" fmla="*/ 4850785 w 12192000"/>
              <a:gd name="connsiteY22" fmla="*/ 43190 h 5013196"/>
              <a:gd name="connsiteX23" fmla="*/ 4866468 w 12192000"/>
              <a:gd name="connsiteY23" fmla="*/ 48539 h 5013196"/>
              <a:gd name="connsiteX24" fmla="*/ 4879983 w 12192000"/>
              <a:gd name="connsiteY24" fmla="*/ 44615 h 5013196"/>
              <a:gd name="connsiteX25" fmla="*/ 4885635 w 12192000"/>
              <a:gd name="connsiteY25" fmla="*/ 45342 h 5013196"/>
              <a:gd name="connsiteX26" fmla="*/ 4899698 w 12192000"/>
              <a:gd name="connsiteY26" fmla="*/ 47876 h 5013196"/>
              <a:gd name="connsiteX27" fmla="*/ 4923986 w 12192000"/>
              <a:gd name="connsiteY27" fmla="*/ 53632 h 5013196"/>
              <a:gd name="connsiteX28" fmla="*/ 4931544 w 12192000"/>
              <a:gd name="connsiteY28" fmla="*/ 54358 h 5013196"/>
              <a:gd name="connsiteX29" fmla="*/ 4948135 w 12192000"/>
              <a:gd name="connsiteY29" fmla="*/ 63529 h 5013196"/>
              <a:gd name="connsiteX30" fmla="*/ 4980068 w 12192000"/>
              <a:gd name="connsiteY30" fmla="*/ 71052 h 5013196"/>
              <a:gd name="connsiteX31" fmla="*/ 5036541 w 12192000"/>
              <a:gd name="connsiteY31" fmla="*/ 98293 h 5013196"/>
              <a:gd name="connsiteX32" fmla="*/ 5069678 w 12192000"/>
              <a:gd name="connsiteY32" fmla="*/ 111179 h 5013196"/>
              <a:gd name="connsiteX33" fmla="*/ 5092160 w 12192000"/>
              <a:gd name="connsiteY33" fmla="*/ 123203 h 5013196"/>
              <a:gd name="connsiteX34" fmla="*/ 5158166 w 12192000"/>
              <a:gd name="connsiteY34" fmla="*/ 139568 h 5013196"/>
              <a:gd name="connsiteX35" fmla="*/ 5271252 w 12192000"/>
              <a:gd name="connsiteY35" fmla="*/ 160738 h 5013196"/>
              <a:gd name="connsiteX36" fmla="*/ 5294438 w 12192000"/>
              <a:gd name="connsiteY36" fmla="*/ 166556 h 5013196"/>
              <a:gd name="connsiteX37" fmla="*/ 5310840 w 12192000"/>
              <a:gd name="connsiteY37" fmla="*/ 176769 h 5013196"/>
              <a:gd name="connsiteX38" fmla="*/ 5311570 w 12192000"/>
              <a:gd name="connsiteY38" fmla="*/ 183681 h 5013196"/>
              <a:gd name="connsiteX39" fmla="*/ 5323756 w 12192000"/>
              <a:gd name="connsiteY39" fmla="*/ 187718 h 5013196"/>
              <a:gd name="connsiteX40" fmla="*/ 5326259 w 12192000"/>
              <a:gd name="connsiteY40" fmla="*/ 189880 h 5013196"/>
              <a:gd name="connsiteX41" fmla="*/ 5341357 w 12192000"/>
              <a:gd name="connsiteY41" fmla="*/ 201193 h 5013196"/>
              <a:gd name="connsiteX42" fmla="*/ 5391908 w 12192000"/>
              <a:gd name="connsiteY42" fmla="*/ 198291 h 5013196"/>
              <a:gd name="connsiteX43" fmla="*/ 5439031 w 12192000"/>
              <a:gd name="connsiteY43" fmla="*/ 216975 h 5013196"/>
              <a:gd name="connsiteX44" fmla="*/ 5640913 w 12192000"/>
              <a:gd name="connsiteY44" fmla="*/ 253028 h 5013196"/>
              <a:gd name="connsiteX45" fmla="*/ 5657312 w 12192000"/>
              <a:gd name="connsiteY45" fmla="*/ 280626 h 5013196"/>
              <a:gd name="connsiteX46" fmla="*/ 5734773 w 12192000"/>
              <a:gd name="connsiteY46" fmla="*/ 303244 h 5013196"/>
              <a:gd name="connsiteX47" fmla="*/ 5877770 w 12192000"/>
              <a:gd name="connsiteY47" fmla="*/ 296965 h 5013196"/>
              <a:gd name="connsiteX48" fmla="*/ 5989615 w 12192000"/>
              <a:gd name="connsiteY48" fmla="*/ 319663 h 5013196"/>
              <a:gd name="connsiteX49" fmla="*/ 5996857 w 12192000"/>
              <a:gd name="connsiteY49" fmla="*/ 323549 h 5013196"/>
              <a:gd name="connsiteX50" fmla="*/ 6037387 w 12192000"/>
              <a:gd name="connsiteY50" fmla="*/ 312526 h 5013196"/>
              <a:gd name="connsiteX51" fmla="*/ 6113074 w 12192000"/>
              <a:gd name="connsiteY51" fmla="*/ 325845 h 5013196"/>
              <a:gd name="connsiteX52" fmla="*/ 6280929 w 12192000"/>
              <a:gd name="connsiteY52" fmla="*/ 350444 h 5013196"/>
              <a:gd name="connsiteX53" fmla="*/ 6298665 w 12192000"/>
              <a:gd name="connsiteY53" fmla="*/ 342931 h 5013196"/>
              <a:gd name="connsiteX54" fmla="*/ 6317326 w 12192000"/>
              <a:gd name="connsiteY54" fmla="*/ 339794 h 5013196"/>
              <a:gd name="connsiteX55" fmla="*/ 6319212 w 12192000"/>
              <a:gd name="connsiteY55" fmla="*/ 341004 h 5013196"/>
              <a:gd name="connsiteX56" fmla="*/ 6339724 w 12192000"/>
              <a:gd name="connsiteY56" fmla="*/ 342098 h 5013196"/>
              <a:gd name="connsiteX57" fmla="*/ 6345010 w 12192000"/>
              <a:gd name="connsiteY57" fmla="*/ 339148 h 5013196"/>
              <a:gd name="connsiteX58" fmla="*/ 6359332 w 12192000"/>
              <a:gd name="connsiteY58" fmla="*/ 338899 h 5013196"/>
              <a:gd name="connsiteX59" fmla="*/ 6388220 w 12192000"/>
              <a:gd name="connsiteY59" fmla="*/ 335714 h 5013196"/>
              <a:gd name="connsiteX60" fmla="*/ 6392994 w 12192000"/>
              <a:gd name="connsiteY60" fmla="*/ 337644 h 5013196"/>
              <a:gd name="connsiteX61" fmla="*/ 6435581 w 12192000"/>
              <a:gd name="connsiteY61" fmla="*/ 336775 h 5013196"/>
              <a:gd name="connsiteX62" fmla="*/ 6435870 w 12192000"/>
              <a:gd name="connsiteY62" fmla="*/ 337963 h 5013196"/>
              <a:gd name="connsiteX63" fmla="*/ 6446571 w 12192000"/>
              <a:gd name="connsiteY63" fmla="*/ 342957 h 5013196"/>
              <a:gd name="connsiteX64" fmla="*/ 6467701 w 12192000"/>
              <a:gd name="connsiteY64" fmla="*/ 349765 h 5013196"/>
              <a:gd name="connsiteX65" fmla="*/ 6512727 w 12192000"/>
              <a:gd name="connsiteY65" fmla="*/ 380305 h 5013196"/>
              <a:gd name="connsiteX66" fmla="*/ 6557094 w 12192000"/>
              <a:gd name="connsiteY66" fmla="*/ 379532 h 5013196"/>
              <a:gd name="connsiteX67" fmla="*/ 6565879 w 12192000"/>
              <a:gd name="connsiteY67" fmla="*/ 380030 h 5013196"/>
              <a:gd name="connsiteX68" fmla="*/ 6565997 w 12192000"/>
              <a:gd name="connsiteY68" fmla="*/ 380310 h 5013196"/>
              <a:gd name="connsiteX69" fmla="*/ 6575147 w 12192000"/>
              <a:gd name="connsiteY69" fmla="*/ 381374 h 5013196"/>
              <a:gd name="connsiteX70" fmla="*/ 6581899 w 12192000"/>
              <a:gd name="connsiteY70" fmla="*/ 380938 h 5013196"/>
              <a:gd name="connsiteX71" fmla="*/ 6598943 w 12192000"/>
              <a:gd name="connsiteY71" fmla="*/ 381906 h 5013196"/>
              <a:gd name="connsiteX72" fmla="*/ 6604421 w 12192000"/>
              <a:gd name="connsiteY72" fmla="*/ 384033 h 5013196"/>
              <a:gd name="connsiteX73" fmla="*/ 6606035 w 12192000"/>
              <a:gd name="connsiteY73" fmla="*/ 387465 h 5013196"/>
              <a:gd name="connsiteX74" fmla="*/ 6607669 w 12192000"/>
              <a:gd name="connsiteY74" fmla="*/ 387186 h 5013196"/>
              <a:gd name="connsiteX75" fmla="*/ 6637532 w 12192000"/>
              <a:gd name="connsiteY75" fmla="*/ 398125 h 5013196"/>
              <a:gd name="connsiteX76" fmla="*/ 6706880 w 12192000"/>
              <a:gd name="connsiteY76" fmla="*/ 412381 h 5013196"/>
              <a:gd name="connsiteX77" fmla="*/ 6747500 w 12192000"/>
              <a:gd name="connsiteY77" fmla="*/ 416386 h 5013196"/>
              <a:gd name="connsiteX78" fmla="*/ 6857783 w 12192000"/>
              <a:gd name="connsiteY78" fmla="*/ 431905 h 5013196"/>
              <a:gd name="connsiteX79" fmla="*/ 6967720 w 12192000"/>
              <a:gd name="connsiteY79" fmla="*/ 450939 h 5013196"/>
              <a:gd name="connsiteX80" fmla="*/ 7018394 w 12192000"/>
              <a:gd name="connsiteY80" fmla="*/ 479831 h 5013196"/>
              <a:gd name="connsiteX81" fmla="*/ 7024679 w 12192000"/>
              <a:gd name="connsiteY81" fmla="*/ 480968 h 5013196"/>
              <a:gd name="connsiteX82" fmla="*/ 7041715 w 12192000"/>
              <a:gd name="connsiteY82" fmla="*/ 479120 h 5013196"/>
              <a:gd name="connsiteX83" fmla="*/ 7048103 w 12192000"/>
              <a:gd name="connsiteY83" fmla="*/ 477610 h 5013196"/>
              <a:gd name="connsiteX84" fmla="*/ 7057490 w 12192000"/>
              <a:gd name="connsiteY84" fmla="*/ 477135 h 5013196"/>
              <a:gd name="connsiteX85" fmla="*/ 7057730 w 12192000"/>
              <a:gd name="connsiteY85" fmla="*/ 477383 h 5013196"/>
              <a:gd name="connsiteX86" fmla="*/ 7066511 w 12192000"/>
              <a:gd name="connsiteY86" fmla="*/ 476432 h 5013196"/>
              <a:gd name="connsiteX87" fmla="*/ 7109401 w 12192000"/>
              <a:gd name="connsiteY87" fmla="*/ 468486 h 5013196"/>
              <a:gd name="connsiteX88" fmla="*/ 7166830 w 12192000"/>
              <a:gd name="connsiteY88" fmla="*/ 490255 h 5013196"/>
              <a:gd name="connsiteX89" fmla="*/ 7190442 w 12192000"/>
              <a:gd name="connsiteY89" fmla="*/ 493308 h 5013196"/>
              <a:gd name="connsiteX90" fmla="*/ 7203083 w 12192000"/>
              <a:gd name="connsiteY90" fmla="*/ 496324 h 5013196"/>
              <a:gd name="connsiteX91" fmla="*/ 7203894 w 12192000"/>
              <a:gd name="connsiteY91" fmla="*/ 497408 h 5013196"/>
              <a:gd name="connsiteX92" fmla="*/ 7245004 w 12192000"/>
              <a:gd name="connsiteY92" fmla="*/ 489662 h 5013196"/>
              <a:gd name="connsiteX93" fmla="*/ 7250514 w 12192000"/>
              <a:gd name="connsiteY93" fmla="*/ 490724 h 5013196"/>
              <a:gd name="connsiteX94" fmla="*/ 7277246 w 12192000"/>
              <a:gd name="connsiteY94" fmla="*/ 483000 h 5013196"/>
              <a:gd name="connsiteX95" fmla="*/ 7291092 w 12192000"/>
              <a:gd name="connsiteY95" fmla="*/ 480435 h 5013196"/>
              <a:gd name="connsiteX96" fmla="*/ 7294933 w 12192000"/>
              <a:gd name="connsiteY96" fmla="*/ 476767 h 5013196"/>
              <a:gd name="connsiteX97" fmla="*/ 7315408 w 12192000"/>
              <a:gd name="connsiteY97" fmla="*/ 474478 h 5013196"/>
              <a:gd name="connsiteX98" fmla="*/ 7317786 w 12192000"/>
              <a:gd name="connsiteY98" fmla="*/ 475324 h 5013196"/>
              <a:gd name="connsiteX99" fmla="*/ 7334572 w 12192000"/>
              <a:gd name="connsiteY99" fmla="*/ 469306 h 5013196"/>
              <a:gd name="connsiteX100" fmla="*/ 7348520 w 12192000"/>
              <a:gd name="connsiteY100" fmla="*/ 459268 h 5013196"/>
              <a:gd name="connsiteX101" fmla="*/ 7522997 w 12192000"/>
              <a:gd name="connsiteY101" fmla="*/ 455427 h 5013196"/>
              <a:gd name="connsiteX102" fmla="*/ 7686985 w 12192000"/>
              <a:gd name="connsiteY102" fmla="*/ 433023 h 5013196"/>
              <a:gd name="connsiteX103" fmla="*/ 7854068 w 12192000"/>
              <a:gd name="connsiteY103" fmla="*/ 422992 h 5013196"/>
              <a:gd name="connsiteX104" fmla="*/ 8034165 w 12192000"/>
              <a:gd name="connsiteY104" fmla="*/ 404917 h 5013196"/>
              <a:gd name="connsiteX105" fmla="*/ 8094381 w 12192000"/>
              <a:gd name="connsiteY105" fmla="*/ 408936 h 5013196"/>
              <a:gd name="connsiteX106" fmla="*/ 8146898 w 12192000"/>
              <a:gd name="connsiteY106" fmla="*/ 391776 h 5013196"/>
              <a:gd name="connsiteX107" fmla="*/ 8168993 w 12192000"/>
              <a:gd name="connsiteY107" fmla="*/ 398048 h 5013196"/>
              <a:gd name="connsiteX108" fmla="*/ 8172809 w 12192000"/>
              <a:gd name="connsiteY108" fmla="*/ 399355 h 5013196"/>
              <a:gd name="connsiteX109" fmla="*/ 8187962 w 12192000"/>
              <a:gd name="connsiteY109" fmla="*/ 399651 h 5013196"/>
              <a:gd name="connsiteX110" fmla="*/ 8192382 w 12192000"/>
              <a:gd name="connsiteY110" fmla="*/ 405910 h 5013196"/>
              <a:gd name="connsiteX111" fmla="*/ 8375192 w 12192000"/>
              <a:gd name="connsiteY111" fmla="*/ 397097 h 5013196"/>
              <a:gd name="connsiteX112" fmla="*/ 8454377 w 12192000"/>
              <a:gd name="connsiteY112" fmla="*/ 393549 h 5013196"/>
              <a:gd name="connsiteX113" fmla="*/ 8484740 w 12192000"/>
              <a:gd name="connsiteY113" fmla="*/ 398377 h 5013196"/>
              <a:gd name="connsiteX114" fmla="*/ 8601673 w 12192000"/>
              <a:gd name="connsiteY114" fmla="*/ 410319 h 5013196"/>
              <a:gd name="connsiteX115" fmla="*/ 8701676 w 12192000"/>
              <a:gd name="connsiteY115" fmla="*/ 414569 h 5013196"/>
              <a:gd name="connsiteX116" fmla="*/ 8773288 w 12192000"/>
              <a:gd name="connsiteY116" fmla="*/ 391295 h 5013196"/>
              <a:gd name="connsiteX117" fmla="*/ 8779909 w 12192000"/>
              <a:gd name="connsiteY117" fmla="*/ 395664 h 5013196"/>
              <a:gd name="connsiteX118" fmla="*/ 8829932 w 12192000"/>
              <a:gd name="connsiteY118" fmla="*/ 392461 h 5013196"/>
              <a:gd name="connsiteX119" fmla="*/ 9003386 w 12192000"/>
              <a:gd name="connsiteY119" fmla="*/ 349460 h 5013196"/>
              <a:gd name="connsiteX120" fmla="*/ 9101185 w 12192000"/>
              <a:gd name="connsiteY120" fmla="*/ 344080 h 5013196"/>
              <a:gd name="connsiteX121" fmla="*/ 9136185 w 12192000"/>
              <a:gd name="connsiteY121" fmla="*/ 347296 h 5013196"/>
              <a:gd name="connsiteX122" fmla="*/ 9194801 w 12192000"/>
              <a:gd name="connsiteY122" fmla="*/ 352367 h 5013196"/>
              <a:gd name="connsiteX123" fmla="*/ 9239316 w 12192000"/>
              <a:gd name="connsiteY123" fmla="*/ 368776 h 5013196"/>
              <a:gd name="connsiteX124" fmla="*/ 9288052 w 12192000"/>
              <a:gd name="connsiteY124" fmla="*/ 368014 h 5013196"/>
              <a:gd name="connsiteX125" fmla="*/ 9298465 w 12192000"/>
              <a:gd name="connsiteY125" fmla="*/ 351514 h 5013196"/>
              <a:gd name="connsiteX126" fmla="*/ 9350892 w 12192000"/>
              <a:gd name="connsiteY126" fmla="*/ 355996 h 5013196"/>
              <a:gd name="connsiteX127" fmla="*/ 9430522 w 12192000"/>
              <a:gd name="connsiteY127" fmla="*/ 364586 h 5013196"/>
              <a:gd name="connsiteX128" fmla="*/ 9476215 w 12192000"/>
              <a:gd name="connsiteY128" fmla="*/ 365325 h 5013196"/>
              <a:gd name="connsiteX129" fmla="*/ 9601276 w 12192000"/>
              <a:gd name="connsiteY129" fmla="*/ 371922 h 5013196"/>
              <a:gd name="connsiteX130" fmla="*/ 9726733 w 12192000"/>
              <a:gd name="connsiteY130" fmla="*/ 382019 h 5013196"/>
              <a:gd name="connsiteX131" fmla="*/ 9802144 w 12192000"/>
              <a:gd name="connsiteY131" fmla="*/ 407697 h 5013196"/>
              <a:gd name="connsiteX132" fmla="*/ 9905153 w 12192000"/>
              <a:gd name="connsiteY132" fmla="*/ 413868 h 5013196"/>
              <a:gd name="connsiteX133" fmla="*/ 9922553 w 12192000"/>
              <a:gd name="connsiteY133" fmla="*/ 417787 h 5013196"/>
              <a:gd name="connsiteX134" fmla="*/ 10044658 w 12192000"/>
              <a:gd name="connsiteY134" fmla="*/ 431295 h 5013196"/>
              <a:gd name="connsiteX135" fmla="*/ 10184585 w 12192000"/>
              <a:gd name="connsiteY135" fmla="*/ 420356 h 5013196"/>
              <a:gd name="connsiteX136" fmla="*/ 10366435 w 12192000"/>
              <a:gd name="connsiteY136" fmla="*/ 475646 h 5013196"/>
              <a:gd name="connsiteX137" fmla="*/ 10688220 w 12192000"/>
              <a:gd name="connsiteY137" fmla="*/ 555476 h 5013196"/>
              <a:gd name="connsiteX138" fmla="*/ 11026690 w 12192000"/>
              <a:gd name="connsiteY138" fmla="*/ 563899 h 5013196"/>
              <a:gd name="connsiteX139" fmla="*/ 11113779 w 12192000"/>
              <a:gd name="connsiteY139" fmla="*/ 547086 h 5013196"/>
              <a:gd name="connsiteX140" fmla="*/ 11369556 w 12192000"/>
              <a:gd name="connsiteY140" fmla="*/ 504937 h 5013196"/>
              <a:gd name="connsiteX141" fmla="*/ 11623342 w 12192000"/>
              <a:gd name="connsiteY141" fmla="*/ 401646 h 5013196"/>
              <a:gd name="connsiteX142" fmla="*/ 11786511 w 12192000"/>
              <a:gd name="connsiteY142" fmla="*/ 371608 h 5013196"/>
              <a:gd name="connsiteX143" fmla="*/ 11862577 w 12192000"/>
              <a:gd name="connsiteY143" fmla="*/ 343767 h 5013196"/>
              <a:gd name="connsiteX144" fmla="*/ 11916612 w 12192000"/>
              <a:gd name="connsiteY144" fmla="*/ 337028 h 5013196"/>
              <a:gd name="connsiteX145" fmla="*/ 11948830 w 12192000"/>
              <a:gd name="connsiteY145" fmla="*/ 331280 h 5013196"/>
              <a:gd name="connsiteX146" fmla="*/ 12001583 w 12192000"/>
              <a:gd name="connsiteY146" fmla="*/ 292861 h 5013196"/>
              <a:gd name="connsiteX147" fmla="*/ 12174977 w 12192000"/>
              <a:gd name="connsiteY147" fmla="*/ 277870 h 5013196"/>
              <a:gd name="connsiteX148" fmla="*/ 12192000 w 12192000"/>
              <a:gd name="connsiteY148" fmla="*/ 269767 h 5013196"/>
              <a:gd name="connsiteX149" fmla="*/ 12192000 w 12192000"/>
              <a:gd name="connsiteY149" fmla="*/ 5013196 h 5013196"/>
              <a:gd name="connsiteX150" fmla="*/ 0 w 12192000"/>
              <a:gd name="connsiteY150" fmla="*/ 5013196 h 5013196"/>
              <a:gd name="connsiteX151" fmla="*/ 0 w 12192000"/>
              <a:gd name="connsiteY151" fmla="*/ 630667 h 5013196"/>
              <a:gd name="connsiteX152" fmla="*/ 11075 w 12192000"/>
              <a:gd name="connsiteY152" fmla="*/ 628396 h 5013196"/>
              <a:gd name="connsiteX153" fmla="*/ 44061 w 12192000"/>
              <a:gd name="connsiteY153" fmla="*/ 621814 h 5013196"/>
              <a:gd name="connsiteX154" fmla="*/ 136694 w 12192000"/>
              <a:gd name="connsiteY154" fmla="*/ 569633 h 5013196"/>
              <a:gd name="connsiteX155" fmla="*/ 170342 w 12192000"/>
              <a:gd name="connsiteY155" fmla="*/ 564295 h 5013196"/>
              <a:gd name="connsiteX156" fmla="*/ 168955 w 12192000"/>
              <a:gd name="connsiteY156" fmla="*/ 555382 h 5013196"/>
              <a:gd name="connsiteX157" fmla="*/ 181474 w 12192000"/>
              <a:gd name="connsiteY157" fmla="*/ 554499 h 5013196"/>
              <a:gd name="connsiteX158" fmla="*/ 209440 w 12192000"/>
              <a:gd name="connsiteY158" fmla="*/ 553779 h 5013196"/>
              <a:gd name="connsiteX159" fmla="*/ 293152 w 12192000"/>
              <a:gd name="connsiteY159" fmla="*/ 549794 h 5013196"/>
              <a:gd name="connsiteX160" fmla="*/ 315693 w 12192000"/>
              <a:gd name="connsiteY160" fmla="*/ 532248 h 5013196"/>
              <a:gd name="connsiteX161" fmla="*/ 337305 w 12192000"/>
              <a:gd name="connsiteY161" fmla="*/ 531590 h 5013196"/>
              <a:gd name="connsiteX162" fmla="*/ 462252 w 12192000"/>
              <a:gd name="connsiteY162" fmla="*/ 506369 h 5013196"/>
              <a:gd name="connsiteX163" fmla="*/ 479457 w 12192000"/>
              <a:gd name="connsiteY163" fmla="*/ 504341 h 5013196"/>
              <a:gd name="connsiteX164" fmla="*/ 488653 w 12192000"/>
              <a:gd name="connsiteY164" fmla="*/ 496475 h 5013196"/>
              <a:gd name="connsiteX165" fmla="*/ 522053 w 12192000"/>
              <a:gd name="connsiteY165" fmla="*/ 494343 h 5013196"/>
              <a:gd name="connsiteX166" fmla="*/ 523520 w 12192000"/>
              <a:gd name="connsiteY166" fmla="*/ 489931 h 5013196"/>
              <a:gd name="connsiteX167" fmla="*/ 632714 w 12192000"/>
              <a:gd name="connsiteY167" fmla="*/ 450319 h 5013196"/>
              <a:gd name="connsiteX168" fmla="*/ 651426 w 12192000"/>
              <a:gd name="connsiteY168" fmla="*/ 443762 h 5013196"/>
              <a:gd name="connsiteX169" fmla="*/ 667724 w 12192000"/>
              <a:gd name="connsiteY169" fmla="*/ 445356 h 5013196"/>
              <a:gd name="connsiteX170" fmla="*/ 757679 w 12192000"/>
              <a:gd name="connsiteY170" fmla="*/ 438363 h 5013196"/>
              <a:gd name="connsiteX171" fmla="*/ 779159 w 12192000"/>
              <a:gd name="connsiteY171" fmla="*/ 441277 h 5013196"/>
              <a:gd name="connsiteX172" fmla="*/ 788293 w 12192000"/>
              <a:gd name="connsiteY172" fmla="*/ 448081 h 5013196"/>
              <a:gd name="connsiteX173" fmla="*/ 822923 w 12192000"/>
              <a:gd name="connsiteY173" fmla="*/ 434292 h 5013196"/>
              <a:gd name="connsiteX174" fmla="*/ 876559 w 12192000"/>
              <a:gd name="connsiteY174" fmla="*/ 424306 h 5013196"/>
              <a:gd name="connsiteX175" fmla="*/ 902011 w 12192000"/>
              <a:gd name="connsiteY175" fmla="*/ 417336 h 5013196"/>
              <a:gd name="connsiteX176" fmla="*/ 922715 w 12192000"/>
              <a:gd name="connsiteY176" fmla="*/ 420917 h 5013196"/>
              <a:gd name="connsiteX177" fmla="*/ 1040139 w 12192000"/>
              <a:gd name="connsiteY177" fmla="*/ 419808 h 5013196"/>
              <a:gd name="connsiteX178" fmla="*/ 1067251 w 12192000"/>
              <a:gd name="connsiteY178" fmla="*/ 425602 h 5013196"/>
              <a:gd name="connsiteX179" fmla="*/ 1080272 w 12192000"/>
              <a:gd name="connsiteY179" fmla="*/ 437887 h 5013196"/>
              <a:gd name="connsiteX180" fmla="*/ 1090219 w 12192000"/>
              <a:gd name="connsiteY180" fmla="*/ 433244 h 5013196"/>
              <a:gd name="connsiteX181" fmla="*/ 1161226 w 12192000"/>
              <a:gd name="connsiteY181" fmla="*/ 431522 h 5013196"/>
              <a:gd name="connsiteX182" fmla="*/ 1207525 w 12192000"/>
              <a:gd name="connsiteY182" fmla="*/ 429257 h 5013196"/>
              <a:gd name="connsiteX183" fmla="*/ 1210030 w 12192000"/>
              <a:gd name="connsiteY183" fmla="*/ 412023 h 5013196"/>
              <a:gd name="connsiteX184" fmla="*/ 1251170 w 12192000"/>
              <a:gd name="connsiteY184" fmla="*/ 405160 h 5013196"/>
              <a:gd name="connsiteX185" fmla="*/ 1295331 w 12192000"/>
              <a:gd name="connsiteY185" fmla="*/ 415400 h 5013196"/>
              <a:gd name="connsiteX186" fmla="*/ 1347118 w 12192000"/>
              <a:gd name="connsiteY186" fmla="*/ 412922 h 5013196"/>
              <a:gd name="connsiteX187" fmla="*/ 1378108 w 12192000"/>
              <a:gd name="connsiteY187" fmla="*/ 411628 h 5013196"/>
              <a:gd name="connsiteX188" fmla="*/ 1459192 w 12192000"/>
              <a:gd name="connsiteY188" fmla="*/ 394137 h 5013196"/>
              <a:gd name="connsiteX189" fmla="*/ 1590120 w 12192000"/>
              <a:gd name="connsiteY189" fmla="*/ 330826 h 5013196"/>
              <a:gd name="connsiteX190" fmla="*/ 1631417 w 12192000"/>
              <a:gd name="connsiteY190" fmla="*/ 321445 h 5013196"/>
              <a:gd name="connsiteX191" fmla="*/ 1638727 w 12192000"/>
              <a:gd name="connsiteY191" fmla="*/ 324828 h 5013196"/>
              <a:gd name="connsiteX192" fmla="*/ 1844438 w 12192000"/>
              <a:gd name="connsiteY192" fmla="*/ 284522 h 5013196"/>
              <a:gd name="connsiteX193" fmla="*/ 1881324 w 12192000"/>
              <a:gd name="connsiteY193" fmla="*/ 281715 h 5013196"/>
              <a:gd name="connsiteX194" fmla="*/ 1908999 w 12192000"/>
              <a:gd name="connsiteY194" fmla="*/ 282556 h 5013196"/>
              <a:gd name="connsiteX195" fmla="*/ 1974956 w 12192000"/>
              <a:gd name="connsiteY195" fmla="*/ 269176 h 5013196"/>
              <a:gd name="connsiteX196" fmla="*/ 2082409 w 12192000"/>
              <a:gd name="connsiteY196" fmla="*/ 240508 h 5013196"/>
              <a:gd name="connsiteX197" fmla="*/ 2105639 w 12192000"/>
              <a:gd name="connsiteY197" fmla="*/ 235866 h 5013196"/>
              <a:gd name="connsiteX198" fmla="*/ 2126992 w 12192000"/>
              <a:gd name="connsiteY198" fmla="*/ 237686 h 5013196"/>
              <a:gd name="connsiteX199" fmla="*/ 2133154 w 12192000"/>
              <a:gd name="connsiteY199" fmla="*/ 243170 h 5013196"/>
              <a:gd name="connsiteX200" fmla="*/ 2146154 w 12192000"/>
              <a:gd name="connsiteY200" fmla="*/ 241550 h 5013196"/>
              <a:gd name="connsiteX201" fmla="*/ 2149901 w 12192000"/>
              <a:gd name="connsiteY201" fmla="*/ 242334 h 5013196"/>
              <a:gd name="connsiteX202" fmla="*/ 2171100 w 12192000"/>
              <a:gd name="connsiteY202" fmla="*/ 245607 h 5013196"/>
              <a:gd name="connsiteX203" fmla="*/ 2209148 w 12192000"/>
              <a:gd name="connsiteY203" fmla="*/ 222443 h 5013196"/>
              <a:gd name="connsiteX204" fmla="*/ 2261889 w 12192000"/>
              <a:gd name="connsiteY204" fmla="*/ 218750 h 5013196"/>
              <a:gd name="connsiteX205" fmla="*/ 2452315 w 12192000"/>
              <a:gd name="connsiteY205" fmla="*/ 166117 h 5013196"/>
              <a:gd name="connsiteX206" fmla="*/ 2487710 w 12192000"/>
              <a:gd name="connsiteY206" fmla="*/ 182485 h 5013196"/>
              <a:gd name="connsiteX207" fmla="*/ 2567870 w 12192000"/>
              <a:gd name="connsiteY207" fmla="*/ 169640 h 5013196"/>
              <a:gd name="connsiteX208" fmla="*/ 2677053 w 12192000"/>
              <a:gd name="connsiteY208" fmla="*/ 105731 h 5013196"/>
              <a:gd name="connsiteX209" fmla="*/ 2823914 w 12192000"/>
              <a:gd name="connsiteY209" fmla="*/ 80085 h 5013196"/>
              <a:gd name="connsiteX210" fmla="*/ 2831912 w 12192000"/>
              <a:gd name="connsiteY210" fmla="*/ 68644 h 5013196"/>
              <a:gd name="connsiteX211" fmla="*/ 2843870 w 12192000"/>
              <a:gd name="connsiteY211" fmla="*/ 60725 h 5013196"/>
              <a:gd name="connsiteX212" fmla="*/ 2846217 w 12192000"/>
              <a:gd name="connsiteY212" fmla="*/ 61243 h 5013196"/>
              <a:gd name="connsiteX213" fmla="*/ 2862745 w 12192000"/>
              <a:gd name="connsiteY213" fmla="*/ 56460 h 5013196"/>
              <a:gd name="connsiteX214" fmla="*/ 2864596 w 12192000"/>
              <a:gd name="connsiteY214" fmla="*/ 52436 h 5013196"/>
              <a:gd name="connsiteX215" fmla="*/ 2875381 w 12192000"/>
              <a:gd name="connsiteY215" fmla="*/ 48221 h 5013196"/>
              <a:gd name="connsiteX216" fmla="*/ 2895139 w 12192000"/>
              <a:gd name="connsiteY216" fmla="*/ 37404 h 5013196"/>
              <a:gd name="connsiteX217" fmla="*/ 2900232 w 12192000"/>
              <a:gd name="connsiteY217" fmla="*/ 37736 h 5013196"/>
              <a:gd name="connsiteX218" fmla="*/ 2932205 w 12192000"/>
              <a:gd name="connsiteY218" fmla="*/ 25091 h 5013196"/>
              <a:gd name="connsiteX219" fmla="*/ 2933310 w 12192000"/>
              <a:gd name="connsiteY219" fmla="*/ 26034 h 5013196"/>
              <a:gd name="connsiteX220" fmla="*/ 2945218 w 12192000"/>
              <a:gd name="connsiteY220" fmla="*/ 27359 h 5013196"/>
              <a:gd name="connsiteX221" fmla="*/ 2966465 w 12192000"/>
              <a:gd name="connsiteY221" fmla="*/ 27335 h 5013196"/>
              <a:gd name="connsiteX222" fmla="*/ 3023668 w 12192000"/>
              <a:gd name="connsiteY222" fmla="*/ 41123 h 5013196"/>
              <a:gd name="connsiteX223" fmla="*/ 3057077 w 12192000"/>
              <a:gd name="connsiteY223" fmla="*/ 28063 h 5013196"/>
              <a:gd name="connsiteX224" fmla="*/ 3151915 w 12192000"/>
              <a:gd name="connsiteY224" fmla="*/ 24461 h 5013196"/>
              <a:gd name="connsiteX225" fmla="*/ 3251671 w 12192000"/>
              <a:gd name="connsiteY225" fmla="*/ 44793 h 5013196"/>
              <a:gd name="connsiteX226" fmla="*/ 3351400 w 12192000"/>
              <a:gd name="connsiteY226" fmla="*/ 45905 h 5013196"/>
              <a:gd name="connsiteX227" fmla="*/ 3387481 w 12192000"/>
              <a:gd name="connsiteY227" fmla="*/ 44661 h 5013196"/>
              <a:gd name="connsiteX228" fmla="*/ 3451923 w 12192000"/>
              <a:gd name="connsiteY228" fmla="*/ 49700 h 5013196"/>
              <a:gd name="connsiteX229" fmla="*/ 3481520 w 12192000"/>
              <a:gd name="connsiteY229" fmla="*/ 56505 h 5013196"/>
              <a:gd name="connsiteX230" fmla="*/ 3482804 w 12192000"/>
              <a:gd name="connsiteY230" fmla="*/ 56030 h 5013196"/>
              <a:gd name="connsiteX231" fmla="*/ 3485495 w 12192000"/>
              <a:gd name="connsiteY231" fmla="*/ 59139 h 5013196"/>
              <a:gd name="connsiteX232" fmla="*/ 3490972 w 12192000"/>
              <a:gd name="connsiteY232" fmla="*/ 60504 h 5013196"/>
              <a:gd name="connsiteX233" fmla="*/ 3505835 w 12192000"/>
              <a:gd name="connsiteY233" fmla="*/ 59295 h 5013196"/>
              <a:gd name="connsiteX234" fmla="*/ 3511410 w 12192000"/>
              <a:gd name="connsiteY234" fmla="*/ 58026 h 5013196"/>
              <a:gd name="connsiteX235" fmla="*/ 3519598 w 12192000"/>
              <a:gd name="connsiteY235" fmla="*/ 57901 h 5013196"/>
              <a:gd name="connsiteX236" fmla="*/ 3519807 w 12192000"/>
              <a:gd name="connsiteY236" fmla="*/ 58156 h 5013196"/>
              <a:gd name="connsiteX237" fmla="*/ 3527466 w 12192000"/>
              <a:gd name="connsiteY237" fmla="*/ 57534 h 5013196"/>
              <a:gd name="connsiteX238" fmla="*/ 3564889 w 12192000"/>
              <a:gd name="connsiteY238" fmla="*/ 51208 h 5013196"/>
              <a:gd name="connsiteX239" fmla="*/ 3614922 w 12192000"/>
              <a:gd name="connsiteY239" fmla="*/ 75022 h 5013196"/>
              <a:gd name="connsiteX240" fmla="*/ 3635506 w 12192000"/>
              <a:gd name="connsiteY240" fmla="*/ 78936 h 5013196"/>
              <a:gd name="connsiteX241" fmla="*/ 3646525 w 12192000"/>
              <a:gd name="connsiteY241" fmla="*/ 82411 h 5013196"/>
              <a:gd name="connsiteX242" fmla="*/ 3647224 w 12192000"/>
              <a:gd name="connsiteY242" fmla="*/ 83521 h 5013196"/>
              <a:gd name="connsiteX243" fmla="*/ 3683100 w 12192000"/>
              <a:gd name="connsiteY243" fmla="*/ 77327 h 5013196"/>
              <a:gd name="connsiteX244" fmla="*/ 3687901 w 12192000"/>
              <a:gd name="connsiteY244" fmla="*/ 78590 h 5013196"/>
              <a:gd name="connsiteX245" fmla="*/ 3711234 w 12192000"/>
              <a:gd name="connsiteY245" fmla="*/ 71883 h 5013196"/>
              <a:gd name="connsiteX246" fmla="*/ 3723318 w 12192000"/>
              <a:gd name="connsiteY246" fmla="*/ 69843 h 5013196"/>
              <a:gd name="connsiteX247" fmla="*/ 3726677 w 12192000"/>
              <a:gd name="connsiteY247" fmla="*/ 66330 h 5013196"/>
              <a:gd name="connsiteX248" fmla="*/ 3744535 w 12192000"/>
              <a:gd name="connsiteY248" fmla="*/ 64808 h 5013196"/>
              <a:gd name="connsiteX249" fmla="*/ 3746608 w 12192000"/>
              <a:gd name="connsiteY249" fmla="*/ 65740 h 5013196"/>
              <a:gd name="connsiteX250" fmla="*/ 3761262 w 12192000"/>
              <a:gd name="connsiteY250" fmla="*/ 60365 h 5013196"/>
              <a:gd name="connsiteX251" fmla="*/ 3773451 w 12192000"/>
              <a:gd name="connsiteY251" fmla="*/ 50884 h 5013196"/>
              <a:gd name="connsiteX252" fmla="*/ 3925626 w 12192000"/>
              <a:gd name="connsiteY252" fmla="*/ 53519 h 5013196"/>
              <a:gd name="connsiteX253" fmla="*/ 4056184 w 12192000"/>
              <a:gd name="connsiteY253" fmla="*/ 12503 h 5013196"/>
              <a:gd name="connsiteX254" fmla="*/ 4142196 w 12192000"/>
              <a:gd name="connsiteY254" fmla="*/ 33 h 5013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Lst>
            <a:rect l="l" t="t" r="r" b="b"/>
            <a:pathLst>
              <a:path w="12192000" h="5013196">
                <a:moveTo>
                  <a:pt x="4142196" y="33"/>
                </a:moveTo>
                <a:cubicBezTo>
                  <a:pt x="4148062" y="-396"/>
                  <a:pt x="4148371" y="3330"/>
                  <a:pt x="4138795" y="15046"/>
                </a:cubicBezTo>
                <a:cubicBezTo>
                  <a:pt x="4157457" y="11498"/>
                  <a:pt x="4177037" y="25445"/>
                  <a:pt x="4166706" y="37291"/>
                </a:cubicBezTo>
                <a:cubicBezTo>
                  <a:pt x="4223118" y="11323"/>
                  <a:pt x="4307498" y="34620"/>
                  <a:pt x="4371550" y="22134"/>
                </a:cubicBezTo>
                <a:cubicBezTo>
                  <a:pt x="4407078" y="48914"/>
                  <a:pt x="4387627" y="23893"/>
                  <a:pt x="4424056" y="28369"/>
                </a:cubicBezTo>
                <a:cubicBezTo>
                  <a:pt x="4413661" y="3313"/>
                  <a:pt x="4468424" y="41731"/>
                  <a:pt x="4469897" y="13218"/>
                </a:cubicBezTo>
                <a:cubicBezTo>
                  <a:pt x="4476479" y="14935"/>
                  <a:pt x="4482810" y="17498"/>
                  <a:pt x="4489151" y="20285"/>
                </a:cubicBezTo>
                <a:lnTo>
                  <a:pt x="4492479" y="21730"/>
                </a:lnTo>
                <a:lnTo>
                  <a:pt x="4505693" y="22584"/>
                </a:lnTo>
                <a:lnTo>
                  <a:pt x="4509529" y="28985"/>
                </a:lnTo>
                <a:lnTo>
                  <a:pt x="4529499" y="34687"/>
                </a:lnTo>
                <a:cubicBezTo>
                  <a:pt x="4536963" y="35869"/>
                  <a:pt x="4544973" y="36029"/>
                  <a:pt x="4553795" y="34541"/>
                </a:cubicBezTo>
                <a:cubicBezTo>
                  <a:pt x="4575351" y="22864"/>
                  <a:pt x="4609487" y="36086"/>
                  <a:pt x="4640118" y="34699"/>
                </a:cubicBezTo>
                <a:lnTo>
                  <a:pt x="4654127" y="30952"/>
                </a:lnTo>
                <a:lnTo>
                  <a:pt x="4700168" y="35953"/>
                </a:lnTo>
                <a:cubicBezTo>
                  <a:pt x="4713264" y="36848"/>
                  <a:pt x="4726846" y="37197"/>
                  <a:pt x="4741127" y="36527"/>
                </a:cubicBezTo>
                <a:lnTo>
                  <a:pt x="4767598" y="33272"/>
                </a:lnTo>
                <a:lnTo>
                  <a:pt x="4774592" y="35449"/>
                </a:lnTo>
                <a:cubicBezTo>
                  <a:pt x="4786697" y="34976"/>
                  <a:pt x="4802577" y="26578"/>
                  <a:pt x="4801328" y="36454"/>
                </a:cubicBezTo>
                <a:lnTo>
                  <a:pt x="4814870" y="32797"/>
                </a:lnTo>
                <a:lnTo>
                  <a:pt x="4828440" y="40415"/>
                </a:lnTo>
                <a:cubicBezTo>
                  <a:pt x="4829942" y="42215"/>
                  <a:pt x="4831084" y="44138"/>
                  <a:pt x="4831826" y="46118"/>
                </a:cubicBezTo>
                <a:lnTo>
                  <a:pt x="4850785" y="43190"/>
                </a:lnTo>
                <a:lnTo>
                  <a:pt x="4866468" y="48539"/>
                </a:lnTo>
                <a:lnTo>
                  <a:pt x="4879983" y="44615"/>
                </a:lnTo>
                <a:lnTo>
                  <a:pt x="4885635" y="45342"/>
                </a:lnTo>
                <a:lnTo>
                  <a:pt x="4899698" y="47876"/>
                </a:lnTo>
                <a:cubicBezTo>
                  <a:pt x="4906918" y="49699"/>
                  <a:pt x="4915001" y="51908"/>
                  <a:pt x="4923986" y="53632"/>
                </a:cubicBezTo>
                <a:lnTo>
                  <a:pt x="4931544" y="54358"/>
                </a:lnTo>
                <a:lnTo>
                  <a:pt x="4948135" y="63529"/>
                </a:lnTo>
                <a:cubicBezTo>
                  <a:pt x="4960212" y="70470"/>
                  <a:pt x="4969702" y="75124"/>
                  <a:pt x="4980068" y="71052"/>
                </a:cubicBezTo>
                <a:cubicBezTo>
                  <a:pt x="4998023" y="79978"/>
                  <a:pt x="5010918" y="105669"/>
                  <a:pt x="5036541" y="98293"/>
                </a:cubicBezTo>
                <a:cubicBezTo>
                  <a:pt x="5028940" y="110173"/>
                  <a:pt x="5065159" y="99199"/>
                  <a:pt x="5069678" y="111179"/>
                </a:cubicBezTo>
                <a:cubicBezTo>
                  <a:pt x="5071842" y="120855"/>
                  <a:pt x="5083332" y="119782"/>
                  <a:pt x="5092160" y="123203"/>
                </a:cubicBezTo>
                <a:cubicBezTo>
                  <a:pt x="5098585" y="133008"/>
                  <a:pt x="5142841" y="141271"/>
                  <a:pt x="5158166" y="139568"/>
                </a:cubicBezTo>
                <a:cubicBezTo>
                  <a:pt x="5201256" y="128920"/>
                  <a:pt x="5236783" y="168222"/>
                  <a:pt x="5271252" y="160738"/>
                </a:cubicBezTo>
                <a:cubicBezTo>
                  <a:pt x="5280328" y="161512"/>
                  <a:pt x="5287877" y="163623"/>
                  <a:pt x="5294438" y="166556"/>
                </a:cubicBezTo>
                <a:lnTo>
                  <a:pt x="5310840" y="176769"/>
                </a:lnTo>
                <a:cubicBezTo>
                  <a:pt x="5311084" y="179074"/>
                  <a:pt x="5311328" y="181377"/>
                  <a:pt x="5311570" y="183681"/>
                </a:cubicBezTo>
                <a:lnTo>
                  <a:pt x="5323756" y="187718"/>
                </a:lnTo>
                <a:lnTo>
                  <a:pt x="5326259" y="189880"/>
                </a:lnTo>
                <a:cubicBezTo>
                  <a:pt x="5331024" y="194034"/>
                  <a:pt x="5335878" y="197977"/>
                  <a:pt x="5341357" y="201193"/>
                </a:cubicBezTo>
                <a:cubicBezTo>
                  <a:pt x="5355787" y="174949"/>
                  <a:pt x="5390353" y="224216"/>
                  <a:pt x="5391908" y="198291"/>
                </a:cubicBezTo>
                <a:cubicBezTo>
                  <a:pt x="5424533" y="211393"/>
                  <a:pt x="5417454" y="183279"/>
                  <a:pt x="5439031" y="216975"/>
                </a:cubicBezTo>
                <a:cubicBezTo>
                  <a:pt x="5505697" y="221021"/>
                  <a:pt x="5575360" y="263433"/>
                  <a:pt x="5640913" y="253028"/>
                </a:cubicBezTo>
                <a:cubicBezTo>
                  <a:pt x="5625666" y="261550"/>
                  <a:pt x="5637932" y="279363"/>
                  <a:pt x="5657312" y="280626"/>
                </a:cubicBezTo>
                <a:cubicBezTo>
                  <a:pt x="5599451" y="314971"/>
                  <a:pt x="5750508" y="268765"/>
                  <a:pt x="5734773" y="303244"/>
                </a:cubicBezTo>
                <a:cubicBezTo>
                  <a:pt x="5761561" y="276899"/>
                  <a:pt x="5869387" y="261233"/>
                  <a:pt x="5877770" y="296965"/>
                </a:cubicBezTo>
                <a:cubicBezTo>
                  <a:pt x="5915819" y="308827"/>
                  <a:pt x="5955621" y="307835"/>
                  <a:pt x="5989615" y="319663"/>
                </a:cubicBezTo>
                <a:lnTo>
                  <a:pt x="5996857" y="323549"/>
                </a:lnTo>
                <a:lnTo>
                  <a:pt x="6037387" y="312526"/>
                </a:lnTo>
                <a:cubicBezTo>
                  <a:pt x="6073044" y="306507"/>
                  <a:pt x="6106738" y="308466"/>
                  <a:pt x="6113074" y="325845"/>
                </a:cubicBezTo>
                <a:cubicBezTo>
                  <a:pt x="6172518" y="336304"/>
                  <a:pt x="6233561" y="323646"/>
                  <a:pt x="6280929" y="350444"/>
                </a:cubicBezTo>
                <a:cubicBezTo>
                  <a:pt x="6286383" y="347055"/>
                  <a:pt x="6292357" y="344643"/>
                  <a:pt x="6298665" y="342931"/>
                </a:cubicBezTo>
                <a:lnTo>
                  <a:pt x="6317326" y="339794"/>
                </a:lnTo>
                <a:lnTo>
                  <a:pt x="6319212" y="341004"/>
                </a:lnTo>
                <a:cubicBezTo>
                  <a:pt x="6328393" y="343898"/>
                  <a:pt x="6334701" y="343685"/>
                  <a:pt x="6339724" y="342098"/>
                </a:cubicBezTo>
                <a:lnTo>
                  <a:pt x="6345010" y="339148"/>
                </a:lnTo>
                <a:lnTo>
                  <a:pt x="6359332" y="338899"/>
                </a:lnTo>
                <a:lnTo>
                  <a:pt x="6388220" y="335714"/>
                </a:lnTo>
                <a:lnTo>
                  <a:pt x="6392994" y="337644"/>
                </a:lnTo>
                <a:lnTo>
                  <a:pt x="6435581" y="336775"/>
                </a:lnTo>
                <a:cubicBezTo>
                  <a:pt x="6435677" y="337170"/>
                  <a:pt x="6435772" y="337567"/>
                  <a:pt x="6435870" y="337963"/>
                </a:cubicBezTo>
                <a:cubicBezTo>
                  <a:pt x="6437488" y="340605"/>
                  <a:pt x="6440513" y="342516"/>
                  <a:pt x="6446571" y="342957"/>
                </a:cubicBezTo>
                <a:cubicBezTo>
                  <a:pt x="6432902" y="359852"/>
                  <a:pt x="6448636" y="349961"/>
                  <a:pt x="6467701" y="349765"/>
                </a:cubicBezTo>
                <a:cubicBezTo>
                  <a:pt x="6450726" y="375964"/>
                  <a:pt x="6507518" y="364791"/>
                  <a:pt x="6512727" y="380305"/>
                </a:cubicBezTo>
                <a:cubicBezTo>
                  <a:pt x="6527112" y="379570"/>
                  <a:pt x="6542020" y="379271"/>
                  <a:pt x="6557094" y="379532"/>
                </a:cubicBezTo>
                <a:lnTo>
                  <a:pt x="6565879" y="380030"/>
                </a:lnTo>
                <a:cubicBezTo>
                  <a:pt x="6565919" y="380123"/>
                  <a:pt x="6565958" y="380216"/>
                  <a:pt x="6565997" y="380310"/>
                </a:cubicBezTo>
                <a:cubicBezTo>
                  <a:pt x="6567779" y="380994"/>
                  <a:pt x="6570621" y="381376"/>
                  <a:pt x="6575147" y="381374"/>
                </a:cubicBezTo>
                <a:lnTo>
                  <a:pt x="6581899" y="380938"/>
                </a:lnTo>
                <a:lnTo>
                  <a:pt x="6598943" y="381906"/>
                </a:lnTo>
                <a:lnTo>
                  <a:pt x="6604421" y="384033"/>
                </a:lnTo>
                <a:lnTo>
                  <a:pt x="6606035" y="387465"/>
                </a:lnTo>
                <a:lnTo>
                  <a:pt x="6607669" y="387186"/>
                </a:lnTo>
                <a:cubicBezTo>
                  <a:pt x="6620475" y="382131"/>
                  <a:pt x="6625312" y="374007"/>
                  <a:pt x="6637532" y="398125"/>
                </a:cubicBezTo>
                <a:cubicBezTo>
                  <a:pt x="6666345" y="390437"/>
                  <a:pt x="6669861" y="404891"/>
                  <a:pt x="6706880" y="412381"/>
                </a:cubicBezTo>
                <a:cubicBezTo>
                  <a:pt x="6723837" y="404468"/>
                  <a:pt x="6736071" y="408511"/>
                  <a:pt x="6747500" y="416386"/>
                </a:cubicBezTo>
                <a:cubicBezTo>
                  <a:pt x="6784745" y="414659"/>
                  <a:pt x="6816872" y="426761"/>
                  <a:pt x="6857783" y="431905"/>
                </a:cubicBezTo>
                <a:cubicBezTo>
                  <a:pt x="6903934" y="423229"/>
                  <a:pt x="6923989" y="445532"/>
                  <a:pt x="6967720" y="450939"/>
                </a:cubicBezTo>
                <a:cubicBezTo>
                  <a:pt x="7008578" y="433412"/>
                  <a:pt x="6996867" y="470461"/>
                  <a:pt x="7018394" y="479831"/>
                </a:cubicBezTo>
                <a:lnTo>
                  <a:pt x="7024679" y="480968"/>
                </a:lnTo>
                <a:lnTo>
                  <a:pt x="7041715" y="479120"/>
                </a:lnTo>
                <a:lnTo>
                  <a:pt x="7048103" y="477610"/>
                </a:lnTo>
                <a:cubicBezTo>
                  <a:pt x="7052510" y="476872"/>
                  <a:pt x="7055450" y="476773"/>
                  <a:pt x="7057490" y="477135"/>
                </a:cubicBezTo>
                <a:lnTo>
                  <a:pt x="7057730" y="477383"/>
                </a:lnTo>
                <a:lnTo>
                  <a:pt x="7066511" y="476432"/>
                </a:lnTo>
                <a:cubicBezTo>
                  <a:pt x="7081316" y="474229"/>
                  <a:pt x="7095708" y="471522"/>
                  <a:pt x="7109401" y="468486"/>
                </a:cubicBezTo>
                <a:cubicBezTo>
                  <a:pt x="7121361" y="482413"/>
                  <a:pt x="7171741" y="462549"/>
                  <a:pt x="7166830" y="490255"/>
                </a:cubicBezTo>
                <a:cubicBezTo>
                  <a:pt x="7185318" y="486971"/>
                  <a:pt x="7196261" y="474996"/>
                  <a:pt x="7190442" y="493308"/>
                </a:cubicBezTo>
                <a:cubicBezTo>
                  <a:pt x="7196540" y="492742"/>
                  <a:pt x="7200336" y="494071"/>
                  <a:pt x="7203083" y="496324"/>
                </a:cubicBezTo>
                <a:lnTo>
                  <a:pt x="7203894" y="497408"/>
                </a:lnTo>
                <a:lnTo>
                  <a:pt x="7245004" y="489662"/>
                </a:lnTo>
                <a:lnTo>
                  <a:pt x="7250514" y="490724"/>
                </a:lnTo>
                <a:lnTo>
                  <a:pt x="7277246" y="483000"/>
                </a:lnTo>
                <a:lnTo>
                  <a:pt x="7291092" y="480435"/>
                </a:lnTo>
                <a:lnTo>
                  <a:pt x="7294933" y="476767"/>
                </a:lnTo>
                <a:cubicBezTo>
                  <a:pt x="7299121" y="474441"/>
                  <a:pt x="7305176" y="473213"/>
                  <a:pt x="7315408" y="474478"/>
                </a:cubicBezTo>
                <a:lnTo>
                  <a:pt x="7317786" y="475324"/>
                </a:lnTo>
                <a:lnTo>
                  <a:pt x="7334572" y="469306"/>
                </a:lnTo>
                <a:cubicBezTo>
                  <a:pt x="7339959" y="466649"/>
                  <a:pt x="7344710" y="463382"/>
                  <a:pt x="7348520" y="459268"/>
                </a:cubicBezTo>
                <a:cubicBezTo>
                  <a:pt x="7406571" y="477093"/>
                  <a:pt x="7460434" y="455124"/>
                  <a:pt x="7522997" y="455427"/>
                </a:cubicBezTo>
                <a:cubicBezTo>
                  <a:pt x="7592791" y="446837"/>
                  <a:pt x="7640927" y="437451"/>
                  <a:pt x="7686985" y="433023"/>
                </a:cubicBezTo>
                <a:cubicBezTo>
                  <a:pt x="7708370" y="428668"/>
                  <a:pt x="7865878" y="410662"/>
                  <a:pt x="7854068" y="422992"/>
                </a:cubicBezTo>
                <a:cubicBezTo>
                  <a:pt x="7918669" y="394524"/>
                  <a:pt x="7960767" y="420179"/>
                  <a:pt x="8034165" y="404917"/>
                </a:cubicBezTo>
                <a:cubicBezTo>
                  <a:pt x="8074975" y="430280"/>
                  <a:pt x="8052607" y="405995"/>
                  <a:pt x="8094381" y="408936"/>
                </a:cubicBezTo>
                <a:cubicBezTo>
                  <a:pt x="8082391" y="384233"/>
                  <a:pt x="8145291" y="420455"/>
                  <a:pt x="8146898" y="391776"/>
                </a:cubicBezTo>
                <a:cubicBezTo>
                  <a:pt x="8154450" y="393217"/>
                  <a:pt x="8161714" y="395521"/>
                  <a:pt x="8168993" y="398048"/>
                </a:cubicBezTo>
                <a:lnTo>
                  <a:pt x="8172809" y="399355"/>
                </a:lnTo>
                <a:lnTo>
                  <a:pt x="8187962" y="399651"/>
                </a:lnTo>
                <a:lnTo>
                  <a:pt x="8192382" y="405910"/>
                </a:lnTo>
                <a:lnTo>
                  <a:pt x="8375192" y="397097"/>
                </a:lnTo>
                <a:cubicBezTo>
                  <a:pt x="8390681" y="391124"/>
                  <a:pt x="8442343" y="386212"/>
                  <a:pt x="8454377" y="393549"/>
                </a:cubicBezTo>
                <a:cubicBezTo>
                  <a:pt x="8465613" y="394229"/>
                  <a:pt x="8477337" y="389940"/>
                  <a:pt x="8484740" y="398377"/>
                </a:cubicBezTo>
                <a:cubicBezTo>
                  <a:pt x="8509291" y="401173"/>
                  <a:pt x="8565518" y="407621"/>
                  <a:pt x="8601673" y="410319"/>
                </a:cubicBezTo>
                <a:cubicBezTo>
                  <a:pt x="8619550" y="396781"/>
                  <a:pt x="8652058" y="416886"/>
                  <a:pt x="8701676" y="414569"/>
                </a:cubicBezTo>
                <a:cubicBezTo>
                  <a:pt x="8721163" y="399040"/>
                  <a:pt x="8735137" y="413192"/>
                  <a:pt x="8773288" y="391295"/>
                </a:cubicBezTo>
                <a:cubicBezTo>
                  <a:pt x="8775124" y="392937"/>
                  <a:pt x="8777353" y="394408"/>
                  <a:pt x="8779909" y="395664"/>
                </a:cubicBezTo>
                <a:cubicBezTo>
                  <a:pt x="8794759" y="402954"/>
                  <a:pt x="8817153" y="401520"/>
                  <a:pt x="8829932" y="392461"/>
                </a:cubicBezTo>
                <a:cubicBezTo>
                  <a:pt x="8891235" y="362336"/>
                  <a:pt x="8949370" y="358860"/>
                  <a:pt x="9003386" y="349460"/>
                </a:cubicBezTo>
                <a:cubicBezTo>
                  <a:pt x="9064740" y="341657"/>
                  <a:pt x="9026331" y="373992"/>
                  <a:pt x="9101185" y="344080"/>
                </a:cubicBezTo>
                <a:cubicBezTo>
                  <a:pt x="9110310" y="353604"/>
                  <a:pt x="9120116" y="353365"/>
                  <a:pt x="9136185" y="347296"/>
                </a:cubicBezTo>
                <a:cubicBezTo>
                  <a:pt x="9166057" y="344262"/>
                  <a:pt x="9165783" y="369927"/>
                  <a:pt x="9194801" y="352367"/>
                </a:cubicBezTo>
                <a:cubicBezTo>
                  <a:pt x="9190472" y="366462"/>
                  <a:pt x="9252023" y="353523"/>
                  <a:pt x="9239316" y="368776"/>
                </a:cubicBezTo>
                <a:cubicBezTo>
                  <a:pt x="9259813" y="379833"/>
                  <a:pt x="9267827" y="358579"/>
                  <a:pt x="9288052" y="368014"/>
                </a:cubicBezTo>
                <a:cubicBezTo>
                  <a:pt x="9310099" y="368953"/>
                  <a:pt x="9274359" y="354287"/>
                  <a:pt x="9298465" y="351514"/>
                </a:cubicBezTo>
                <a:cubicBezTo>
                  <a:pt x="9327883" y="350627"/>
                  <a:pt x="9325850" y="325510"/>
                  <a:pt x="9350892" y="355996"/>
                </a:cubicBezTo>
                <a:lnTo>
                  <a:pt x="9430522" y="364586"/>
                </a:lnTo>
                <a:cubicBezTo>
                  <a:pt x="9447485" y="355425"/>
                  <a:pt x="9461870" y="358450"/>
                  <a:pt x="9476215" y="365325"/>
                </a:cubicBezTo>
                <a:cubicBezTo>
                  <a:pt x="9516917" y="360669"/>
                  <a:pt x="9555019" y="370080"/>
                  <a:pt x="9601276" y="371922"/>
                </a:cubicBezTo>
                <a:cubicBezTo>
                  <a:pt x="9650279" y="359692"/>
                  <a:pt x="9677305" y="380141"/>
                  <a:pt x="9726733" y="382019"/>
                </a:cubicBezTo>
                <a:cubicBezTo>
                  <a:pt x="9773839" y="358530"/>
                  <a:pt x="9760877" y="410908"/>
                  <a:pt x="9802144" y="407697"/>
                </a:cubicBezTo>
                <a:cubicBezTo>
                  <a:pt x="9868120" y="385365"/>
                  <a:pt x="9801669" y="424896"/>
                  <a:pt x="9905153" y="413868"/>
                </a:cubicBezTo>
                <a:cubicBezTo>
                  <a:pt x="9910811" y="410359"/>
                  <a:pt x="9923612" y="413238"/>
                  <a:pt x="9922553" y="417787"/>
                </a:cubicBezTo>
                <a:cubicBezTo>
                  <a:pt x="9945213" y="415195"/>
                  <a:pt x="10012509" y="437971"/>
                  <a:pt x="10044658" y="431295"/>
                </a:cubicBezTo>
                <a:cubicBezTo>
                  <a:pt x="10108994" y="441322"/>
                  <a:pt x="10138326" y="418598"/>
                  <a:pt x="10184585" y="420356"/>
                </a:cubicBezTo>
                <a:cubicBezTo>
                  <a:pt x="10238805" y="433245"/>
                  <a:pt x="10270973" y="446023"/>
                  <a:pt x="10366435" y="475646"/>
                </a:cubicBezTo>
                <a:lnTo>
                  <a:pt x="10688220" y="555476"/>
                </a:lnTo>
                <a:cubicBezTo>
                  <a:pt x="10812002" y="626549"/>
                  <a:pt x="10955764" y="565297"/>
                  <a:pt x="11026690" y="563899"/>
                </a:cubicBezTo>
                <a:cubicBezTo>
                  <a:pt x="11053150" y="535972"/>
                  <a:pt x="11079708" y="560938"/>
                  <a:pt x="11113779" y="547086"/>
                </a:cubicBezTo>
                <a:cubicBezTo>
                  <a:pt x="11191398" y="533240"/>
                  <a:pt x="11265999" y="496724"/>
                  <a:pt x="11369556" y="504937"/>
                </a:cubicBezTo>
                <a:cubicBezTo>
                  <a:pt x="11406977" y="422376"/>
                  <a:pt x="11530972" y="456417"/>
                  <a:pt x="11623342" y="401646"/>
                </a:cubicBezTo>
                <a:cubicBezTo>
                  <a:pt x="11678749" y="386540"/>
                  <a:pt x="11771467" y="415601"/>
                  <a:pt x="11786511" y="371608"/>
                </a:cubicBezTo>
                <a:cubicBezTo>
                  <a:pt x="11815065" y="394479"/>
                  <a:pt x="11834769" y="350469"/>
                  <a:pt x="11862577" y="343767"/>
                </a:cubicBezTo>
                <a:cubicBezTo>
                  <a:pt x="11886839" y="357655"/>
                  <a:pt x="11896496" y="342356"/>
                  <a:pt x="11916612" y="337028"/>
                </a:cubicBezTo>
                <a:cubicBezTo>
                  <a:pt x="11926953" y="346090"/>
                  <a:pt x="11944208" y="343709"/>
                  <a:pt x="11948830" y="331280"/>
                </a:cubicBezTo>
                <a:cubicBezTo>
                  <a:pt x="11937556" y="304981"/>
                  <a:pt x="11999127" y="312097"/>
                  <a:pt x="12001583" y="292861"/>
                </a:cubicBezTo>
                <a:cubicBezTo>
                  <a:pt x="12027437" y="287117"/>
                  <a:pt x="12120562" y="289932"/>
                  <a:pt x="12174977" y="277870"/>
                </a:cubicBezTo>
                <a:lnTo>
                  <a:pt x="12192000" y="269767"/>
                </a:lnTo>
                <a:lnTo>
                  <a:pt x="12192000" y="5013196"/>
                </a:lnTo>
                <a:lnTo>
                  <a:pt x="0" y="5013196"/>
                </a:lnTo>
                <a:lnTo>
                  <a:pt x="0" y="630667"/>
                </a:lnTo>
                <a:lnTo>
                  <a:pt x="11075" y="628396"/>
                </a:lnTo>
                <a:cubicBezTo>
                  <a:pt x="23002" y="626376"/>
                  <a:pt x="33255" y="624731"/>
                  <a:pt x="44061" y="621814"/>
                </a:cubicBezTo>
                <a:cubicBezTo>
                  <a:pt x="78982" y="608550"/>
                  <a:pt x="115649" y="579219"/>
                  <a:pt x="136694" y="569633"/>
                </a:cubicBezTo>
                <a:lnTo>
                  <a:pt x="170342" y="564295"/>
                </a:lnTo>
                <a:cubicBezTo>
                  <a:pt x="169880" y="561325"/>
                  <a:pt x="169417" y="558353"/>
                  <a:pt x="168955" y="555382"/>
                </a:cubicBezTo>
                <a:lnTo>
                  <a:pt x="181474" y="554499"/>
                </a:lnTo>
                <a:lnTo>
                  <a:pt x="209440" y="553779"/>
                </a:lnTo>
                <a:cubicBezTo>
                  <a:pt x="226869" y="552113"/>
                  <a:pt x="275442" y="553383"/>
                  <a:pt x="293152" y="549794"/>
                </a:cubicBezTo>
                <a:cubicBezTo>
                  <a:pt x="298104" y="540169"/>
                  <a:pt x="305921" y="534831"/>
                  <a:pt x="315693" y="532248"/>
                </a:cubicBezTo>
                <a:lnTo>
                  <a:pt x="337305" y="531590"/>
                </a:lnTo>
                <a:lnTo>
                  <a:pt x="462252" y="506369"/>
                </a:lnTo>
                <a:lnTo>
                  <a:pt x="479457" y="504341"/>
                </a:lnTo>
                <a:lnTo>
                  <a:pt x="488653" y="496475"/>
                </a:lnTo>
                <a:cubicBezTo>
                  <a:pt x="495751" y="494808"/>
                  <a:pt x="516240" y="495433"/>
                  <a:pt x="522053" y="494343"/>
                </a:cubicBezTo>
                <a:lnTo>
                  <a:pt x="523520" y="489931"/>
                </a:lnTo>
                <a:cubicBezTo>
                  <a:pt x="541965" y="482593"/>
                  <a:pt x="611396" y="458013"/>
                  <a:pt x="632714" y="450319"/>
                </a:cubicBezTo>
                <a:cubicBezTo>
                  <a:pt x="637120" y="456979"/>
                  <a:pt x="646523" y="446165"/>
                  <a:pt x="651426" y="443762"/>
                </a:cubicBezTo>
                <a:cubicBezTo>
                  <a:pt x="652273" y="448286"/>
                  <a:pt x="664268" y="449456"/>
                  <a:pt x="667724" y="445356"/>
                </a:cubicBezTo>
                <a:cubicBezTo>
                  <a:pt x="751466" y="421701"/>
                  <a:pt x="710176" y="468211"/>
                  <a:pt x="757679" y="438363"/>
                </a:cubicBezTo>
                <a:cubicBezTo>
                  <a:pt x="766141" y="436289"/>
                  <a:pt x="773060" y="437997"/>
                  <a:pt x="779159" y="441277"/>
                </a:cubicBezTo>
                <a:lnTo>
                  <a:pt x="788293" y="448081"/>
                </a:lnTo>
                <a:lnTo>
                  <a:pt x="822923" y="434292"/>
                </a:lnTo>
                <a:cubicBezTo>
                  <a:pt x="840014" y="429396"/>
                  <a:pt x="858036" y="426029"/>
                  <a:pt x="876559" y="424306"/>
                </a:cubicBezTo>
                <a:cubicBezTo>
                  <a:pt x="880889" y="433506"/>
                  <a:pt x="895209" y="420068"/>
                  <a:pt x="902011" y="417336"/>
                </a:cubicBezTo>
                <a:cubicBezTo>
                  <a:pt x="902191" y="423390"/>
                  <a:pt x="917419" y="426022"/>
                  <a:pt x="922715" y="420917"/>
                </a:cubicBezTo>
                <a:cubicBezTo>
                  <a:pt x="1035495" y="397234"/>
                  <a:pt x="972839" y="454951"/>
                  <a:pt x="1040139" y="419808"/>
                </a:cubicBezTo>
                <a:cubicBezTo>
                  <a:pt x="1051469" y="417835"/>
                  <a:pt x="1060048" y="420716"/>
                  <a:pt x="1067251" y="425602"/>
                </a:cubicBezTo>
                <a:lnTo>
                  <a:pt x="1080272" y="437887"/>
                </a:lnTo>
                <a:lnTo>
                  <a:pt x="1090219" y="433244"/>
                </a:lnTo>
                <a:cubicBezTo>
                  <a:pt x="1128054" y="432213"/>
                  <a:pt x="1139443" y="444840"/>
                  <a:pt x="1161226" y="431522"/>
                </a:cubicBezTo>
                <a:cubicBezTo>
                  <a:pt x="1194247" y="457797"/>
                  <a:pt x="1182853" y="433812"/>
                  <a:pt x="1207525" y="429257"/>
                </a:cubicBezTo>
                <a:cubicBezTo>
                  <a:pt x="1226951" y="423550"/>
                  <a:pt x="1190923" y="413889"/>
                  <a:pt x="1210030" y="412023"/>
                </a:cubicBezTo>
                <a:cubicBezTo>
                  <a:pt x="1230853" y="418586"/>
                  <a:pt x="1229491" y="397066"/>
                  <a:pt x="1251170" y="405160"/>
                </a:cubicBezTo>
                <a:cubicBezTo>
                  <a:pt x="1246235" y="421478"/>
                  <a:pt x="1293590" y="401251"/>
                  <a:pt x="1295331" y="415400"/>
                </a:cubicBezTo>
                <a:cubicBezTo>
                  <a:pt x="1313247" y="394801"/>
                  <a:pt x="1322885" y="419606"/>
                  <a:pt x="1347118" y="412922"/>
                </a:cubicBezTo>
                <a:cubicBezTo>
                  <a:pt x="1358442" y="405047"/>
                  <a:pt x="1366690" y="403583"/>
                  <a:pt x="1378108" y="411628"/>
                </a:cubicBezTo>
                <a:cubicBezTo>
                  <a:pt x="1430244" y="373345"/>
                  <a:pt x="1410029" y="409382"/>
                  <a:pt x="1459192" y="394137"/>
                </a:cubicBezTo>
                <a:cubicBezTo>
                  <a:pt x="1501499" y="378273"/>
                  <a:pt x="1549591" y="367610"/>
                  <a:pt x="1590120" y="330826"/>
                </a:cubicBezTo>
                <a:cubicBezTo>
                  <a:pt x="1597495" y="320478"/>
                  <a:pt x="1615987" y="316279"/>
                  <a:pt x="1631417" y="321445"/>
                </a:cubicBezTo>
                <a:cubicBezTo>
                  <a:pt x="1634069" y="322335"/>
                  <a:pt x="1636534" y="323476"/>
                  <a:pt x="1638727" y="324828"/>
                </a:cubicBezTo>
                <a:cubicBezTo>
                  <a:pt x="1674229" y="318675"/>
                  <a:pt x="1804005" y="291708"/>
                  <a:pt x="1844438" y="284522"/>
                </a:cubicBezTo>
                <a:cubicBezTo>
                  <a:pt x="1847960" y="297582"/>
                  <a:pt x="1868036" y="273541"/>
                  <a:pt x="1881324" y="281715"/>
                </a:cubicBezTo>
                <a:cubicBezTo>
                  <a:pt x="1890865" y="288925"/>
                  <a:pt x="1899182" y="283313"/>
                  <a:pt x="1908999" y="282556"/>
                </a:cubicBezTo>
                <a:cubicBezTo>
                  <a:pt x="1922050" y="288125"/>
                  <a:pt x="1964084" y="276888"/>
                  <a:pt x="1974956" y="269176"/>
                </a:cubicBezTo>
                <a:cubicBezTo>
                  <a:pt x="2000789" y="242591"/>
                  <a:pt x="2060915" y="260908"/>
                  <a:pt x="2082409" y="240508"/>
                </a:cubicBezTo>
                <a:cubicBezTo>
                  <a:pt x="2090286" y="237431"/>
                  <a:pt x="2098026" y="236104"/>
                  <a:pt x="2105639" y="235866"/>
                </a:cubicBezTo>
                <a:lnTo>
                  <a:pt x="2126992" y="237686"/>
                </a:lnTo>
                <a:lnTo>
                  <a:pt x="2133154" y="243170"/>
                </a:lnTo>
                <a:lnTo>
                  <a:pt x="2146154" y="241550"/>
                </a:lnTo>
                <a:lnTo>
                  <a:pt x="2149901" y="242334"/>
                </a:lnTo>
                <a:cubicBezTo>
                  <a:pt x="2157061" y="243856"/>
                  <a:pt x="2164126" y="245165"/>
                  <a:pt x="2171100" y="245607"/>
                </a:cubicBezTo>
                <a:cubicBezTo>
                  <a:pt x="2161432" y="217726"/>
                  <a:pt x="2228843" y="244778"/>
                  <a:pt x="2209148" y="222443"/>
                </a:cubicBezTo>
                <a:cubicBezTo>
                  <a:pt x="2245795" y="220027"/>
                  <a:pt x="2217435" y="199404"/>
                  <a:pt x="2261889" y="218750"/>
                </a:cubicBezTo>
                <a:cubicBezTo>
                  <a:pt x="2318421" y="194794"/>
                  <a:pt x="2408342" y="201713"/>
                  <a:pt x="2452315" y="166117"/>
                </a:cubicBezTo>
                <a:cubicBezTo>
                  <a:pt x="2447016" y="179502"/>
                  <a:pt x="2471204" y="189377"/>
                  <a:pt x="2487710" y="182485"/>
                </a:cubicBezTo>
                <a:cubicBezTo>
                  <a:pt x="2469218" y="234964"/>
                  <a:pt x="2552592" y="134331"/>
                  <a:pt x="2567870" y="169640"/>
                </a:cubicBezTo>
                <a:cubicBezTo>
                  <a:pt x="2567993" y="136603"/>
                  <a:pt x="2641492" y="79264"/>
                  <a:pt x="2677053" y="105731"/>
                </a:cubicBezTo>
                <a:cubicBezTo>
                  <a:pt x="2730362" y="98156"/>
                  <a:pt x="2767701" y="70180"/>
                  <a:pt x="2823914" y="80085"/>
                </a:cubicBezTo>
                <a:cubicBezTo>
                  <a:pt x="2825573" y="75636"/>
                  <a:pt x="2828354" y="71885"/>
                  <a:pt x="2831912" y="68644"/>
                </a:cubicBezTo>
                <a:lnTo>
                  <a:pt x="2843870" y="60725"/>
                </a:lnTo>
                <a:lnTo>
                  <a:pt x="2846217" y="61243"/>
                </a:lnTo>
                <a:cubicBezTo>
                  <a:pt x="2855406" y="61177"/>
                  <a:pt x="2860075" y="59230"/>
                  <a:pt x="2862745" y="56460"/>
                </a:cubicBezTo>
                <a:lnTo>
                  <a:pt x="2864596" y="52436"/>
                </a:lnTo>
                <a:lnTo>
                  <a:pt x="2875381" y="48221"/>
                </a:lnTo>
                <a:lnTo>
                  <a:pt x="2895139" y="37404"/>
                </a:lnTo>
                <a:lnTo>
                  <a:pt x="2900232" y="37736"/>
                </a:lnTo>
                <a:lnTo>
                  <a:pt x="2932205" y="25091"/>
                </a:lnTo>
                <a:lnTo>
                  <a:pt x="2933310" y="26034"/>
                </a:lnTo>
                <a:cubicBezTo>
                  <a:pt x="2936512" y="27864"/>
                  <a:pt x="2940256" y="28670"/>
                  <a:pt x="2945218" y="27359"/>
                </a:cubicBezTo>
                <a:cubicBezTo>
                  <a:pt x="2947316" y="45762"/>
                  <a:pt x="2952012" y="32829"/>
                  <a:pt x="2966465" y="27335"/>
                </a:cubicBezTo>
                <a:cubicBezTo>
                  <a:pt x="2972951" y="54691"/>
                  <a:pt x="3008144" y="29186"/>
                  <a:pt x="3023668" y="41123"/>
                </a:cubicBezTo>
                <a:cubicBezTo>
                  <a:pt x="3034143" y="36470"/>
                  <a:pt x="3045337" y="32050"/>
                  <a:pt x="3057077" y="28063"/>
                </a:cubicBezTo>
                <a:lnTo>
                  <a:pt x="3151915" y="24461"/>
                </a:lnTo>
                <a:lnTo>
                  <a:pt x="3251671" y="44793"/>
                </a:lnTo>
                <a:cubicBezTo>
                  <a:pt x="3288430" y="44614"/>
                  <a:pt x="3320402" y="52254"/>
                  <a:pt x="3351400" y="45905"/>
                </a:cubicBezTo>
                <a:cubicBezTo>
                  <a:pt x="3364152" y="52066"/>
                  <a:pt x="3376107" y="54432"/>
                  <a:pt x="3387481" y="44661"/>
                </a:cubicBezTo>
                <a:cubicBezTo>
                  <a:pt x="3421834" y="47236"/>
                  <a:pt x="3430384" y="60743"/>
                  <a:pt x="3451923" y="49700"/>
                </a:cubicBezTo>
                <a:cubicBezTo>
                  <a:pt x="3471592" y="71444"/>
                  <a:pt x="3472580" y="62993"/>
                  <a:pt x="3481520" y="56505"/>
                </a:cubicBezTo>
                <a:lnTo>
                  <a:pt x="3482804" y="56030"/>
                </a:lnTo>
                <a:lnTo>
                  <a:pt x="3485495" y="59139"/>
                </a:lnTo>
                <a:lnTo>
                  <a:pt x="3490972" y="60504"/>
                </a:lnTo>
                <a:lnTo>
                  <a:pt x="3505835" y="59295"/>
                </a:lnTo>
                <a:lnTo>
                  <a:pt x="3511410" y="58026"/>
                </a:lnTo>
                <a:cubicBezTo>
                  <a:pt x="3515254" y="57455"/>
                  <a:pt x="3517816" y="57465"/>
                  <a:pt x="3519598" y="57901"/>
                </a:cubicBezTo>
                <a:lnTo>
                  <a:pt x="3519807" y="58156"/>
                </a:lnTo>
                <a:lnTo>
                  <a:pt x="3527466" y="57534"/>
                </a:lnTo>
                <a:cubicBezTo>
                  <a:pt x="3540383" y="55888"/>
                  <a:pt x="3552942" y="53726"/>
                  <a:pt x="3564889" y="51208"/>
                </a:cubicBezTo>
                <a:cubicBezTo>
                  <a:pt x="3575289" y="65525"/>
                  <a:pt x="3619274" y="47602"/>
                  <a:pt x="3614922" y="75022"/>
                </a:cubicBezTo>
                <a:cubicBezTo>
                  <a:pt x="3631051" y="72436"/>
                  <a:pt x="3640626" y="60912"/>
                  <a:pt x="3635506" y="78936"/>
                </a:cubicBezTo>
                <a:cubicBezTo>
                  <a:pt x="3640824" y="78600"/>
                  <a:pt x="3644132" y="80065"/>
                  <a:pt x="3646525" y="82411"/>
                </a:cubicBezTo>
                <a:lnTo>
                  <a:pt x="3647224" y="83521"/>
                </a:lnTo>
                <a:lnTo>
                  <a:pt x="3683100" y="77327"/>
                </a:lnTo>
                <a:lnTo>
                  <a:pt x="3687901" y="78590"/>
                </a:lnTo>
                <a:lnTo>
                  <a:pt x="3711234" y="71883"/>
                </a:lnTo>
                <a:lnTo>
                  <a:pt x="3723318" y="69843"/>
                </a:lnTo>
                <a:lnTo>
                  <a:pt x="3726677" y="66330"/>
                </a:lnTo>
                <a:cubicBezTo>
                  <a:pt x="3730335" y="64168"/>
                  <a:pt x="3735615" y="63170"/>
                  <a:pt x="3744535" y="64808"/>
                </a:cubicBezTo>
                <a:lnTo>
                  <a:pt x="3746608" y="65740"/>
                </a:lnTo>
                <a:lnTo>
                  <a:pt x="3761262" y="60365"/>
                </a:lnTo>
                <a:cubicBezTo>
                  <a:pt x="3765968" y="57919"/>
                  <a:pt x="3770117" y="54839"/>
                  <a:pt x="3773451" y="50884"/>
                </a:cubicBezTo>
                <a:cubicBezTo>
                  <a:pt x="3824036" y="70790"/>
                  <a:pt x="3871065" y="50900"/>
                  <a:pt x="3925626" y="53519"/>
                </a:cubicBezTo>
                <a:cubicBezTo>
                  <a:pt x="3949771" y="85474"/>
                  <a:pt x="4043223" y="44139"/>
                  <a:pt x="4056184" y="12503"/>
                </a:cubicBezTo>
                <a:cubicBezTo>
                  <a:pt x="4056987" y="40004"/>
                  <a:pt x="4124598" y="1322"/>
                  <a:pt x="4142196" y="3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4" name="Vertical Text Placeholder 3">
            <a:extLst>
              <a:ext uri="{FF2B5EF4-FFF2-40B4-BE49-F238E27FC236}">
                <a16:creationId xmlns:a16="http://schemas.microsoft.com/office/drawing/2014/main" id="{1DD1CA71-7D6C-44A4-81F7-A6CB6B8D7EC1}"/>
              </a:ext>
            </a:extLst>
          </p:cNvPr>
          <p:cNvGraphicFramePr/>
          <p:nvPr>
            <p:extLst>
              <p:ext uri="{D42A27DB-BD31-4B8C-83A1-F6EECF244321}">
                <p14:modId xmlns:p14="http://schemas.microsoft.com/office/powerpoint/2010/main" val="3003749921"/>
              </p:ext>
            </p:extLst>
          </p:nvPr>
        </p:nvGraphicFramePr>
        <p:xfrm>
          <a:off x="1050925" y="2504941"/>
          <a:ext cx="9810750" cy="3749809"/>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281092808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3" name="Picture 72">
            <a:extLst>
              <a:ext uri="{FF2B5EF4-FFF2-40B4-BE49-F238E27FC236}">
                <a16:creationId xmlns:a16="http://schemas.microsoft.com/office/drawing/2014/main" id="{DEB2E8C4-C3E7-4048-A43D-9859510CFA9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10905744" y="0"/>
            <a:ext cx="1286256" cy="6858000"/>
          </a:xfrm>
          <a:prstGeom prst="rect">
            <a:avLst/>
          </a:prstGeom>
        </p:spPr>
      </p:pic>
      <mc:AlternateContent xmlns:mc="http://schemas.openxmlformats.org/markup-compatibility/2006" xmlns:p14="http://schemas.microsoft.com/office/powerpoint/2010/main">
        <mc:Choice Requires="p14">
          <p:contentPart p14:bwMode="auto" r:id="rId3">
            <p14:nvContentPartPr>
              <p14:cNvPr id="75" name="Ink 74">
                <a:extLst>
                  <a:ext uri="{FF2B5EF4-FFF2-40B4-BE49-F238E27FC236}">
                    <a16:creationId xmlns:a16="http://schemas.microsoft.com/office/drawing/2014/main" id="{24D29CCB-7956-4E3E-8880-304085F04BF4}"/>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12490710" y="6342652"/>
              <a:ext cx="360" cy="360"/>
            </p14:xfrm>
          </p:contentPart>
        </mc:Choice>
        <mc:Fallback xmlns="">
          <p:pic>
            <p:nvPicPr>
              <p:cNvPr id="75" name="Ink 74">
                <a:extLst>
                  <a:ext uri="{FF2B5EF4-FFF2-40B4-BE49-F238E27FC236}">
                    <a16:creationId xmlns:a16="http://schemas.microsoft.com/office/drawing/2014/main" id="{24D29CCB-7956-4E3E-8880-304085F04BF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4"/>
              <a:stretch>
                <a:fillRect/>
              </a:stretch>
            </p:blipFill>
            <p:spPr>
              <a:xfrm>
                <a:off x="12481710" y="6333652"/>
                <a:ext cx="18000" cy="18000"/>
              </a:xfrm>
              <a:prstGeom prst="rect">
                <a:avLst/>
              </a:prstGeom>
            </p:spPr>
          </p:pic>
        </mc:Fallback>
      </mc:AlternateContent>
      <p:sp useBgFill="1">
        <p:nvSpPr>
          <p:cNvPr id="77" name="Rectangle 76">
            <a:extLst>
              <a:ext uri="{FF2B5EF4-FFF2-40B4-BE49-F238E27FC236}">
                <a16:creationId xmlns:a16="http://schemas.microsoft.com/office/drawing/2014/main" id="{07CD24CB-ADB7-42D5-B7CA-D6B8E1847F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BA25A871-9782-40DA-98D6-B84D0C2F61A3}"/>
              </a:ext>
            </a:extLst>
          </p:cNvPr>
          <p:cNvSpPr>
            <a:spLocks noGrp="1"/>
          </p:cNvSpPr>
          <p:nvPr>
            <p:ph type="title"/>
          </p:nvPr>
        </p:nvSpPr>
        <p:spPr>
          <a:xfrm>
            <a:off x="2074460" y="66676"/>
            <a:ext cx="8106770" cy="647699"/>
          </a:xfrm>
        </p:spPr>
        <p:txBody>
          <a:bodyPr vert="horz" lIns="91440" tIns="45720" rIns="91440" bIns="45720" rtlCol="0" anchor="b">
            <a:noAutofit/>
          </a:bodyPr>
          <a:lstStyle/>
          <a:p>
            <a:pPr algn="ctr"/>
            <a:r>
              <a:rPr lang="en-US" sz="3600" b="1" u="sng" dirty="0"/>
              <a:t>Project Overview:-</a:t>
            </a:r>
          </a:p>
        </p:txBody>
      </p:sp>
      <p:sp>
        <p:nvSpPr>
          <p:cNvPr id="5" name="Content Placeholder 4">
            <a:extLst>
              <a:ext uri="{FF2B5EF4-FFF2-40B4-BE49-F238E27FC236}">
                <a16:creationId xmlns:a16="http://schemas.microsoft.com/office/drawing/2014/main" id="{D53CA35A-47B5-40F7-B020-848300A222FC}"/>
              </a:ext>
            </a:extLst>
          </p:cNvPr>
          <p:cNvSpPr>
            <a:spLocks noGrp="1"/>
          </p:cNvSpPr>
          <p:nvPr>
            <p:ph idx="1"/>
          </p:nvPr>
        </p:nvSpPr>
        <p:spPr>
          <a:xfrm>
            <a:off x="448236" y="1628774"/>
            <a:ext cx="11178988" cy="4065293"/>
          </a:xfrm>
        </p:spPr>
        <p:txBody>
          <a:bodyPr vert="horz" lIns="91440" tIns="45720" rIns="91440" bIns="45720" rtlCol="0">
            <a:normAutofit fontScale="92500" lnSpcReduction="20000"/>
          </a:bodyPr>
          <a:lstStyle/>
          <a:p>
            <a:pPr marL="0" indent="0" algn="just">
              <a:buNone/>
            </a:pPr>
            <a:r>
              <a:rPr lang="en-US" spc="160" dirty="0"/>
              <a:t>The hardware store web application is to provide solution for vendor as well as customer through a single gateway using the internet as the sole medium. Creating a Shopping Cart of Hardware items so that the customer can shop ‘n’ number of items and checkout finally with the entire shopping cart. Customer can add or delete items in the cart. Maintaining a database of regular customers with there profile and needs. The main purpose of this project is to reduce the manual work.</a:t>
            </a:r>
          </a:p>
          <a:p>
            <a:pPr marL="0" indent="0" algn="just">
              <a:buNone/>
            </a:pPr>
            <a:endParaRPr lang="en-US" spc="160" dirty="0"/>
          </a:p>
          <a:p>
            <a:pPr algn="just"/>
            <a:r>
              <a:rPr lang="en-US" sz="2800" b="1" u="sng" spc="160" dirty="0"/>
              <a:t>Product Functions:-</a:t>
            </a:r>
            <a:endParaRPr lang="en-US" sz="2800" b="1" spc="160" dirty="0"/>
          </a:p>
          <a:p>
            <a:pPr marL="0" indent="0" algn="just">
              <a:buNone/>
            </a:pPr>
            <a:r>
              <a:rPr lang="en-US" spc="160" dirty="0"/>
              <a:t>A customer can create its profile and can browse and choose the products to place in a shopping cart. The shopping cart details can be viewed and items can be removed from the cart. To proceed with the purchase, the customer prompted to login if not done. Also, the customer can modify personal profile information (such as phone number and shipping address) stored by the application. The customer can also view the status of any previous orders, and can cancel any order that has not been shipped yet. </a:t>
            </a:r>
          </a:p>
        </p:txBody>
      </p:sp>
      <p:sp>
        <p:nvSpPr>
          <p:cNvPr id="79" name="Freeform: Shape 78">
            <a:extLst>
              <a:ext uri="{FF2B5EF4-FFF2-40B4-BE49-F238E27FC236}">
                <a16:creationId xmlns:a16="http://schemas.microsoft.com/office/drawing/2014/main" id="{F49168E3-50B5-4B32-B3BA-B533522787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610"/>
            <a:ext cx="12192000" cy="1371600"/>
          </a:xfrm>
          <a:custGeom>
            <a:avLst/>
            <a:gdLst>
              <a:gd name="connsiteX0" fmla="*/ 0 w 12192000"/>
              <a:gd name="connsiteY0" fmla="*/ 0 h 1008346"/>
              <a:gd name="connsiteX1" fmla="*/ 12187583 w 12192000"/>
              <a:gd name="connsiteY1" fmla="*/ 0 h 1008346"/>
              <a:gd name="connsiteX2" fmla="*/ 12192000 w 12192000"/>
              <a:gd name="connsiteY2" fmla="*/ 65613 h 1008346"/>
              <a:gd name="connsiteX3" fmla="*/ 12192000 w 12192000"/>
              <a:gd name="connsiteY3" fmla="*/ 84629 h 1008346"/>
              <a:gd name="connsiteX4" fmla="*/ 12176433 w 12192000"/>
              <a:gd name="connsiteY4" fmla="*/ 86996 h 1008346"/>
              <a:gd name="connsiteX5" fmla="*/ 11966438 w 12192000"/>
              <a:gd name="connsiteY5" fmla="*/ 112672 h 1008346"/>
              <a:gd name="connsiteX6" fmla="*/ 11916918 w 12192000"/>
              <a:gd name="connsiteY6" fmla="*/ 131001 h 1008346"/>
              <a:gd name="connsiteX7" fmla="*/ 11785675 w 12192000"/>
              <a:gd name="connsiteY7" fmla="*/ 200504 h 1008346"/>
              <a:gd name="connsiteX8" fmla="*/ 11710307 w 12192000"/>
              <a:gd name="connsiteY8" fmla="*/ 219266 h 1008346"/>
              <a:gd name="connsiteX9" fmla="*/ 11488515 w 12192000"/>
              <a:gd name="connsiteY9" fmla="*/ 272573 h 1008346"/>
              <a:gd name="connsiteX10" fmla="*/ 11419631 w 12192000"/>
              <a:gd name="connsiteY10" fmla="*/ 292041 h 1008346"/>
              <a:gd name="connsiteX11" fmla="*/ 11247844 w 12192000"/>
              <a:gd name="connsiteY11" fmla="*/ 350265 h 1008346"/>
              <a:gd name="connsiteX12" fmla="*/ 11126425 w 12192000"/>
              <a:gd name="connsiteY12" fmla="*/ 419544 h 1008346"/>
              <a:gd name="connsiteX13" fmla="*/ 11017611 w 12192000"/>
              <a:gd name="connsiteY13" fmla="*/ 445382 h 1008346"/>
              <a:gd name="connsiteX14" fmla="*/ 10964524 w 12192000"/>
              <a:gd name="connsiteY14" fmla="*/ 459636 h 1008346"/>
              <a:gd name="connsiteX15" fmla="*/ 10937482 w 12192000"/>
              <a:gd name="connsiteY15" fmla="*/ 479175 h 1008346"/>
              <a:gd name="connsiteX16" fmla="*/ 10920340 w 12192000"/>
              <a:gd name="connsiteY16" fmla="*/ 481765 h 1008346"/>
              <a:gd name="connsiteX17" fmla="*/ 10920133 w 12192000"/>
              <a:gd name="connsiteY17" fmla="*/ 482186 h 1008346"/>
              <a:gd name="connsiteX18" fmla="*/ 10815604 w 12192000"/>
              <a:gd name="connsiteY18" fmla="*/ 500583 h 1008346"/>
              <a:gd name="connsiteX19" fmla="*/ 10736979 w 12192000"/>
              <a:gd name="connsiteY19" fmla="*/ 537354 h 1008346"/>
              <a:gd name="connsiteX20" fmla="*/ 10697572 w 12192000"/>
              <a:gd name="connsiteY20" fmla="*/ 549656 h 1008346"/>
              <a:gd name="connsiteX21" fmla="*/ 10677680 w 12192000"/>
              <a:gd name="connsiteY21" fmla="*/ 558131 h 1008346"/>
              <a:gd name="connsiteX22" fmla="*/ 10677187 w 12192000"/>
              <a:gd name="connsiteY22" fmla="*/ 559888 h 1008346"/>
              <a:gd name="connsiteX23" fmla="*/ 10588288 w 12192000"/>
              <a:gd name="connsiteY23" fmla="*/ 566845 h 1008346"/>
              <a:gd name="connsiteX24" fmla="*/ 10533913 w 12192000"/>
              <a:gd name="connsiteY24" fmla="*/ 565526 h 1008346"/>
              <a:gd name="connsiteX25" fmla="*/ 10427096 w 12192000"/>
              <a:gd name="connsiteY25" fmla="*/ 571439 h 1008346"/>
              <a:gd name="connsiteX26" fmla="*/ 10283366 w 12192000"/>
              <a:gd name="connsiteY26" fmla="*/ 601076 h 1008346"/>
              <a:gd name="connsiteX27" fmla="*/ 10071988 w 12192000"/>
              <a:gd name="connsiteY27" fmla="*/ 612649 h 1008346"/>
              <a:gd name="connsiteX28" fmla="*/ 10019577 w 12192000"/>
              <a:gd name="connsiteY28" fmla="*/ 623784 h 1008346"/>
              <a:gd name="connsiteX29" fmla="*/ 9996598 w 12192000"/>
              <a:gd name="connsiteY29" fmla="*/ 629362 h 1008346"/>
              <a:gd name="connsiteX30" fmla="*/ 9994226 w 12192000"/>
              <a:gd name="connsiteY30" fmla="*/ 629693 h 1008346"/>
              <a:gd name="connsiteX31" fmla="*/ 9886928 w 12192000"/>
              <a:gd name="connsiteY31" fmla="*/ 637803 h 1008346"/>
              <a:gd name="connsiteX32" fmla="*/ 9757216 w 12192000"/>
              <a:gd name="connsiteY32" fmla="*/ 637903 h 1008346"/>
              <a:gd name="connsiteX33" fmla="*/ 9630666 w 12192000"/>
              <a:gd name="connsiteY33" fmla="*/ 634301 h 1008346"/>
              <a:gd name="connsiteX34" fmla="*/ 9552588 w 12192000"/>
              <a:gd name="connsiteY34" fmla="*/ 654919 h 1008346"/>
              <a:gd name="connsiteX35" fmla="*/ 9415821 w 12192000"/>
              <a:gd name="connsiteY35" fmla="*/ 653970 h 1008346"/>
              <a:gd name="connsiteX36" fmla="*/ 9163817 w 12192000"/>
              <a:gd name="connsiteY36" fmla="*/ 650641 h 1008346"/>
              <a:gd name="connsiteX37" fmla="*/ 9050386 w 12192000"/>
              <a:gd name="connsiteY37" fmla="*/ 653852 h 1008346"/>
              <a:gd name="connsiteX38" fmla="*/ 8929125 w 12192000"/>
              <a:gd name="connsiteY38" fmla="*/ 654038 h 1008346"/>
              <a:gd name="connsiteX39" fmla="*/ 8848784 w 12192000"/>
              <a:gd name="connsiteY39" fmla="*/ 653686 h 1008346"/>
              <a:gd name="connsiteX40" fmla="*/ 8846477 w 12192000"/>
              <a:gd name="connsiteY40" fmla="*/ 654426 h 1008346"/>
              <a:gd name="connsiteX41" fmla="*/ 8826356 w 12192000"/>
              <a:gd name="connsiteY41" fmla="*/ 654200 h 1008346"/>
              <a:gd name="connsiteX42" fmla="*/ 8788426 w 12192000"/>
              <a:gd name="connsiteY42" fmla="*/ 644734 h 1008346"/>
              <a:gd name="connsiteX43" fmla="*/ 8715784 w 12192000"/>
              <a:gd name="connsiteY43" fmla="*/ 655804 h 1008346"/>
              <a:gd name="connsiteX44" fmla="*/ 8652446 w 12192000"/>
              <a:gd name="connsiteY44" fmla="*/ 660966 h 1008346"/>
              <a:gd name="connsiteX45" fmla="*/ 8602565 w 12192000"/>
              <a:gd name="connsiteY45" fmla="*/ 669503 h 1008346"/>
              <a:gd name="connsiteX46" fmla="*/ 8593932 w 12192000"/>
              <a:gd name="connsiteY46" fmla="*/ 669427 h 1008346"/>
              <a:gd name="connsiteX47" fmla="*/ 8593705 w 12192000"/>
              <a:gd name="connsiteY47" fmla="*/ 669613 h 1008346"/>
              <a:gd name="connsiteX48" fmla="*/ 8584494 w 12192000"/>
              <a:gd name="connsiteY48" fmla="*/ 669906 h 1008346"/>
              <a:gd name="connsiteX49" fmla="*/ 8578197 w 12192000"/>
              <a:gd name="connsiteY49" fmla="*/ 669287 h 1008346"/>
              <a:gd name="connsiteX50" fmla="*/ 8506463 w 12192000"/>
              <a:gd name="connsiteY50" fmla="*/ 693584 h 1008346"/>
              <a:gd name="connsiteX51" fmla="*/ 8399267 w 12192000"/>
              <a:gd name="connsiteY51" fmla="*/ 713948 h 1008346"/>
              <a:gd name="connsiteX52" fmla="*/ 8291640 w 12192000"/>
              <a:gd name="connsiteY52" fmla="*/ 731915 h 1008346"/>
              <a:gd name="connsiteX53" fmla="*/ 8251948 w 12192000"/>
              <a:gd name="connsiteY53" fmla="*/ 737355 h 1008346"/>
              <a:gd name="connsiteX54" fmla="*/ 8184393 w 12192000"/>
              <a:gd name="connsiteY54" fmla="*/ 751751 h 1008346"/>
              <a:gd name="connsiteX55" fmla="*/ 8155434 w 12192000"/>
              <a:gd name="connsiteY55" fmla="*/ 761257 h 1008346"/>
              <a:gd name="connsiteX56" fmla="*/ 8153823 w 12192000"/>
              <a:gd name="connsiteY56" fmla="*/ 761173 h 1008346"/>
              <a:gd name="connsiteX57" fmla="*/ 8152337 w 12192000"/>
              <a:gd name="connsiteY57" fmla="*/ 763644 h 1008346"/>
              <a:gd name="connsiteX58" fmla="*/ 8147026 w 12192000"/>
              <a:gd name="connsiteY58" fmla="*/ 765472 h 1008346"/>
              <a:gd name="connsiteX59" fmla="*/ 8130352 w 12192000"/>
              <a:gd name="connsiteY59" fmla="*/ 767262 h 1008346"/>
              <a:gd name="connsiteX60" fmla="*/ 8123725 w 12192000"/>
              <a:gd name="connsiteY60" fmla="*/ 767408 h 1008346"/>
              <a:gd name="connsiteX61" fmla="*/ 8114787 w 12192000"/>
              <a:gd name="connsiteY61" fmla="*/ 768745 h 1008346"/>
              <a:gd name="connsiteX62" fmla="*/ 8114681 w 12192000"/>
              <a:gd name="connsiteY62" fmla="*/ 768946 h 1008346"/>
              <a:gd name="connsiteX63" fmla="*/ 8106087 w 12192000"/>
              <a:gd name="connsiteY63" fmla="*/ 769868 h 1008346"/>
              <a:gd name="connsiteX64" fmla="*/ 8047050 w 12192000"/>
              <a:gd name="connsiteY64" fmla="*/ 789846 h 1008346"/>
              <a:gd name="connsiteX65" fmla="*/ 7998793 w 12192000"/>
              <a:gd name="connsiteY65" fmla="*/ 802356 h 1008346"/>
              <a:gd name="connsiteX66" fmla="*/ 7988446 w 12192000"/>
              <a:gd name="connsiteY66" fmla="*/ 806503 h 1008346"/>
              <a:gd name="connsiteX67" fmla="*/ 7988194 w 12192000"/>
              <a:gd name="connsiteY67" fmla="*/ 807340 h 1008346"/>
              <a:gd name="connsiteX68" fmla="*/ 7941821 w 12192000"/>
              <a:gd name="connsiteY68" fmla="*/ 811196 h 1008346"/>
              <a:gd name="connsiteX69" fmla="*/ 7913431 w 12192000"/>
              <a:gd name="connsiteY69" fmla="*/ 810908 h 1008346"/>
              <a:gd name="connsiteX70" fmla="*/ 7899391 w 12192000"/>
              <a:gd name="connsiteY70" fmla="*/ 811681 h 1008346"/>
              <a:gd name="connsiteX71" fmla="*/ 7894134 w 12192000"/>
              <a:gd name="connsiteY71" fmla="*/ 809997 h 1008346"/>
              <a:gd name="connsiteX72" fmla="*/ 7874065 w 12192000"/>
              <a:gd name="connsiteY72" fmla="*/ 812104 h 1008346"/>
              <a:gd name="connsiteX73" fmla="*/ 7872250 w 12192000"/>
              <a:gd name="connsiteY73" fmla="*/ 813063 h 1008346"/>
              <a:gd name="connsiteX74" fmla="*/ 7825620 w 12192000"/>
              <a:gd name="connsiteY74" fmla="*/ 810757 h 1008346"/>
              <a:gd name="connsiteX75" fmla="*/ 7759398 w 12192000"/>
              <a:gd name="connsiteY75" fmla="*/ 814526 h 1008346"/>
              <a:gd name="connsiteX76" fmla="*/ 7671781 w 12192000"/>
              <a:gd name="connsiteY76" fmla="*/ 825332 h 1008346"/>
              <a:gd name="connsiteX77" fmla="*/ 7470640 w 12192000"/>
              <a:gd name="connsiteY77" fmla="*/ 840596 h 1008346"/>
              <a:gd name="connsiteX78" fmla="*/ 7464881 w 12192000"/>
              <a:gd name="connsiteY78" fmla="*/ 840011 h 1008346"/>
              <a:gd name="connsiteX79" fmla="*/ 7468828 w 12192000"/>
              <a:gd name="connsiteY79" fmla="*/ 838867 h 1008346"/>
              <a:gd name="connsiteX80" fmla="*/ 7463929 w 12192000"/>
              <a:gd name="connsiteY80" fmla="*/ 839915 h 1008346"/>
              <a:gd name="connsiteX81" fmla="*/ 7464881 w 12192000"/>
              <a:gd name="connsiteY81" fmla="*/ 840011 h 1008346"/>
              <a:gd name="connsiteX82" fmla="*/ 7462887 w 12192000"/>
              <a:gd name="connsiteY82" fmla="*/ 840589 h 1008346"/>
              <a:gd name="connsiteX83" fmla="*/ 7423655 w 12192000"/>
              <a:gd name="connsiteY83" fmla="*/ 848212 h 1008346"/>
              <a:gd name="connsiteX84" fmla="*/ 7346156 w 12192000"/>
              <a:gd name="connsiteY84" fmla="*/ 869806 h 1008346"/>
              <a:gd name="connsiteX85" fmla="*/ 7174543 w 12192000"/>
              <a:gd name="connsiteY85" fmla="*/ 893041 h 1008346"/>
              <a:gd name="connsiteX86" fmla="*/ 7120480 w 12192000"/>
              <a:gd name="connsiteY86" fmla="*/ 906142 h 1008346"/>
              <a:gd name="connsiteX87" fmla="*/ 7063799 w 12192000"/>
              <a:gd name="connsiteY87" fmla="*/ 904302 h 1008346"/>
              <a:gd name="connsiteX88" fmla="*/ 7046174 w 12192000"/>
              <a:gd name="connsiteY88" fmla="*/ 912191 h 1008346"/>
              <a:gd name="connsiteX89" fmla="*/ 7043236 w 12192000"/>
              <a:gd name="connsiteY89" fmla="*/ 913697 h 1008346"/>
              <a:gd name="connsiteX90" fmla="*/ 7029299 w 12192000"/>
              <a:gd name="connsiteY90" fmla="*/ 916535 h 1008346"/>
              <a:gd name="connsiteX91" fmla="*/ 7011341 w 12192000"/>
              <a:gd name="connsiteY91" fmla="*/ 922055 h 1008346"/>
              <a:gd name="connsiteX92" fmla="*/ 6962721 w 12192000"/>
              <a:gd name="connsiteY92" fmla="*/ 926136 h 1008346"/>
              <a:gd name="connsiteX93" fmla="*/ 6924046 w 12192000"/>
              <a:gd name="connsiteY93" fmla="*/ 935119 h 1008346"/>
              <a:gd name="connsiteX94" fmla="*/ 6803921 w 12192000"/>
              <a:gd name="connsiteY94" fmla="*/ 953749 h 1008346"/>
              <a:gd name="connsiteX95" fmla="*/ 6753130 w 12192000"/>
              <a:gd name="connsiteY95" fmla="*/ 967574 h 1008346"/>
              <a:gd name="connsiteX96" fmla="*/ 6715125 w 12192000"/>
              <a:gd name="connsiteY96" fmla="*/ 976612 h 1008346"/>
              <a:gd name="connsiteX97" fmla="*/ 6558230 w 12192000"/>
              <a:gd name="connsiteY97" fmla="*/ 992648 h 1008346"/>
              <a:gd name="connsiteX98" fmla="*/ 6424995 w 12192000"/>
              <a:gd name="connsiteY98" fmla="*/ 997785 h 1008346"/>
              <a:gd name="connsiteX99" fmla="*/ 6223993 w 12192000"/>
              <a:gd name="connsiteY99" fmla="*/ 996254 h 1008346"/>
              <a:gd name="connsiteX100" fmla="*/ 6170626 w 12192000"/>
              <a:gd name="connsiteY100" fmla="*/ 996191 h 1008346"/>
              <a:gd name="connsiteX101" fmla="*/ 6139366 w 12192000"/>
              <a:gd name="connsiteY101" fmla="*/ 1000894 h 1008346"/>
              <a:gd name="connsiteX102" fmla="*/ 6132311 w 12192000"/>
              <a:gd name="connsiteY102" fmla="*/ 1006678 h 1008346"/>
              <a:gd name="connsiteX103" fmla="*/ 6112202 w 12192000"/>
              <a:gd name="connsiteY103" fmla="*/ 1007107 h 1008346"/>
              <a:gd name="connsiteX104" fmla="*/ 6106903 w 12192000"/>
              <a:gd name="connsiteY104" fmla="*/ 1008346 h 1008346"/>
              <a:gd name="connsiteX105" fmla="*/ 6010290 w 12192000"/>
              <a:gd name="connsiteY105" fmla="*/ 999136 h 1008346"/>
              <a:gd name="connsiteX106" fmla="*/ 5859922 w 12192000"/>
              <a:gd name="connsiteY106" fmla="*/ 1004321 h 1008346"/>
              <a:gd name="connsiteX107" fmla="*/ 5623801 w 12192000"/>
              <a:gd name="connsiteY107" fmla="*/ 983916 h 1008346"/>
              <a:gd name="connsiteX108" fmla="*/ 5462286 w 12192000"/>
              <a:gd name="connsiteY108" fmla="*/ 972082 h 1008346"/>
              <a:gd name="connsiteX109" fmla="*/ 5263300 w 12192000"/>
              <a:gd name="connsiteY109" fmla="*/ 962419 h 1008346"/>
              <a:gd name="connsiteX110" fmla="*/ 5146583 w 12192000"/>
              <a:gd name="connsiteY110" fmla="*/ 948153 h 1008346"/>
              <a:gd name="connsiteX111" fmla="*/ 5067376 w 12192000"/>
              <a:gd name="connsiteY111" fmla="*/ 951851 h 1008346"/>
              <a:gd name="connsiteX112" fmla="*/ 4992329 w 12192000"/>
              <a:gd name="connsiteY112" fmla="*/ 947102 h 1008346"/>
              <a:gd name="connsiteX113" fmla="*/ 4965683 w 12192000"/>
              <a:gd name="connsiteY113" fmla="*/ 945215 h 1008346"/>
              <a:gd name="connsiteX114" fmla="*/ 4961310 w 12192000"/>
              <a:gd name="connsiteY114" fmla="*/ 941890 h 1008346"/>
              <a:gd name="connsiteX115" fmla="*/ 4943488 w 12192000"/>
              <a:gd name="connsiteY115" fmla="*/ 939683 h 1008346"/>
              <a:gd name="connsiteX116" fmla="*/ 4849224 w 12192000"/>
              <a:gd name="connsiteY116" fmla="*/ 927230 h 1008346"/>
              <a:gd name="connsiteX117" fmla="*/ 4847947 w 12192000"/>
              <a:gd name="connsiteY117" fmla="*/ 928231 h 1008346"/>
              <a:gd name="connsiteX118" fmla="*/ 4754288 w 12192000"/>
              <a:gd name="connsiteY118" fmla="*/ 938607 h 1008346"/>
              <a:gd name="connsiteX119" fmla="*/ 4663397 w 12192000"/>
              <a:gd name="connsiteY119" fmla="*/ 947888 h 1008346"/>
              <a:gd name="connsiteX120" fmla="*/ 4651959 w 12192000"/>
              <a:gd name="connsiteY120" fmla="*/ 947106 h 1008346"/>
              <a:gd name="connsiteX121" fmla="*/ 4651598 w 12192000"/>
              <a:gd name="connsiteY121" fmla="*/ 947335 h 1008346"/>
              <a:gd name="connsiteX122" fmla="*/ 4639268 w 12192000"/>
              <a:gd name="connsiteY122" fmla="*/ 946997 h 1008346"/>
              <a:gd name="connsiteX123" fmla="*/ 4631109 w 12192000"/>
              <a:gd name="connsiteY123" fmla="*/ 945679 h 1008346"/>
              <a:gd name="connsiteX124" fmla="*/ 4543237 w 12192000"/>
              <a:gd name="connsiteY124" fmla="*/ 945685 h 1008346"/>
              <a:gd name="connsiteX125" fmla="*/ 4438018 w 12192000"/>
              <a:gd name="connsiteY125" fmla="*/ 952550 h 1008346"/>
              <a:gd name="connsiteX126" fmla="*/ 4248478 w 12192000"/>
              <a:gd name="connsiteY126" fmla="*/ 943944 h 1008346"/>
              <a:gd name="connsiteX127" fmla="*/ 4060040 w 12192000"/>
              <a:gd name="connsiteY127" fmla="*/ 924627 h 1008346"/>
              <a:gd name="connsiteX128" fmla="*/ 3900993 w 12192000"/>
              <a:gd name="connsiteY128" fmla="*/ 901281 h 1008346"/>
              <a:gd name="connsiteX129" fmla="*/ 3894163 w 12192000"/>
              <a:gd name="connsiteY129" fmla="*/ 893057 h 1008346"/>
              <a:gd name="connsiteX130" fmla="*/ 3882282 w 12192000"/>
              <a:gd name="connsiteY130" fmla="*/ 887118 h 1008346"/>
              <a:gd name="connsiteX131" fmla="*/ 3879568 w 12192000"/>
              <a:gd name="connsiteY131" fmla="*/ 887386 h 1008346"/>
              <a:gd name="connsiteX132" fmla="*/ 3862018 w 12192000"/>
              <a:gd name="connsiteY132" fmla="*/ 883446 h 1008346"/>
              <a:gd name="connsiteX133" fmla="*/ 3860685 w 12192000"/>
              <a:gd name="connsiteY133" fmla="*/ 880589 h 1008346"/>
              <a:gd name="connsiteX134" fmla="*/ 3849430 w 12192000"/>
              <a:gd name="connsiteY134" fmla="*/ 877261 h 1008346"/>
              <a:gd name="connsiteX135" fmla="*/ 3829379 w 12192000"/>
              <a:gd name="connsiteY135" fmla="*/ 869021 h 1008346"/>
              <a:gd name="connsiteX136" fmla="*/ 3823641 w 12192000"/>
              <a:gd name="connsiteY136" fmla="*/ 869057 h 1008346"/>
              <a:gd name="connsiteX137" fmla="*/ 3790304 w 12192000"/>
              <a:gd name="connsiteY137" fmla="*/ 859084 h 1008346"/>
              <a:gd name="connsiteX138" fmla="*/ 3788900 w 12192000"/>
              <a:gd name="connsiteY138" fmla="*/ 859697 h 1008346"/>
              <a:gd name="connsiteX139" fmla="*/ 3775383 w 12192000"/>
              <a:gd name="connsiteY139" fmla="*/ 860158 h 1008346"/>
              <a:gd name="connsiteX140" fmla="*/ 3650549 w 12192000"/>
              <a:gd name="connsiteY140" fmla="*/ 856389 h 1008346"/>
              <a:gd name="connsiteX141" fmla="*/ 3643002 w 12192000"/>
              <a:gd name="connsiteY141" fmla="*/ 854718 h 1008346"/>
              <a:gd name="connsiteX142" fmla="*/ 3642633 w 12192000"/>
              <a:gd name="connsiteY142" fmla="*/ 854851 h 1008346"/>
              <a:gd name="connsiteX143" fmla="*/ 3634236 w 12192000"/>
              <a:gd name="connsiteY143" fmla="*/ 853421 h 1008346"/>
              <a:gd name="connsiteX144" fmla="*/ 3629243 w 12192000"/>
              <a:gd name="connsiteY144" fmla="*/ 851670 h 1008346"/>
              <a:gd name="connsiteX145" fmla="*/ 3614602 w 12192000"/>
              <a:gd name="connsiteY145" fmla="*/ 848429 h 1008346"/>
              <a:gd name="connsiteX146" fmla="*/ 3543752 w 12192000"/>
              <a:gd name="connsiteY146" fmla="*/ 861253 h 1008346"/>
              <a:gd name="connsiteX147" fmla="*/ 3430556 w 12192000"/>
              <a:gd name="connsiteY147" fmla="*/ 860564 h 1008346"/>
              <a:gd name="connsiteX148" fmla="*/ 3385450 w 12192000"/>
              <a:gd name="connsiteY148" fmla="*/ 861153 h 1008346"/>
              <a:gd name="connsiteX149" fmla="*/ 3206411 w 12192000"/>
              <a:gd name="connsiteY149" fmla="*/ 856342 h 1008346"/>
              <a:gd name="connsiteX150" fmla="*/ 3172172 w 12192000"/>
              <a:gd name="connsiteY150" fmla="*/ 859926 h 1008346"/>
              <a:gd name="connsiteX151" fmla="*/ 3167260 w 12192000"/>
              <a:gd name="connsiteY151" fmla="*/ 861600 h 1008346"/>
              <a:gd name="connsiteX152" fmla="*/ 3160907 w 12192000"/>
              <a:gd name="connsiteY152" fmla="*/ 862337 h 1008346"/>
              <a:gd name="connsiteX153" fmla="*/ 3144557 w 12192000"/>
              <a:gd name="connsiteY153" fmla="*/ 860933 h 1008346"/>
              <a:gd name="connsiteX154" fmla="*/ 3138575 w 12192000"/>
              <a:gd name="connsiteY154" fmla="*/ 859842 h 1008346"/>
              <a:gd name="connsiteX155" fmla="*/ 3129468 w 12192000"/>
              <a:gd name="connsiteY155" fmla="*/ 859445 h 1008346"/>
              <a:gd name="connsiteX156" fmla="*/ 3129191 w 12192000"/>
              <a:gd name="connsiteY156" fmla="*/ 859614 h 1008346"/>
              <a:gd name="connsiteX157" fmla="*/ 3080632 w 12192000"/>
              <a:gd name="connsiteY157" fmla="*/ 859576 h 1008346"/>
              <a:gd name="connsiteX158" fmla="*/ 3020075 w 12192000"/>
              <a:gd name="connsiteY158" fmla="*/ 867669 h 1008346"/>
              <a:gd name="connsiteX159" fmla="*/ 2996410 w 12192000"/>
              <a:gd name="connsiteY159" fmla="*/ 869598 h 1008346"/>
              <a:gd name="connsiteX160" fmla="*/ 2983493 w 12192000"/>
              <a:gd name="connsiteY160" fmla="*/ 871583 h 1008346"/>
              <a:gd name="connsiteX161" fmla="*/ 2982508 w 12192000"/>
              <a:gd name="connsiteY161" fmla="*/ 872324 h 1008346"/>
              <a:gd name="connsiteX162" fmla="*/ 2943646 w 12192000"/>
              <a:gd name="connsiteY162" fmla="*/ 866671 h 1008346"/>
              <a:gd name="connsiteX163" fmla="*/ 2937624 w 12192000"/>
              <a:gd name="connsiteY163" fmla="*/ 860873 h 1008346"/>
              <a:gd name="connsiteX164" fmla="*/ 2900278 w 12192000"/>
              <a:gd name="connsiteY164" fmla="*/ 855890 h 1008346"/>
              <a:gd name="connsiteX165" fmla="*/ 2877094 w 12192000"/>
              <a:gd name="connsiteY165" fmla="*/ 850038 h 1008346"/>
              <a:gd name="connsiteX166" fmla="*/ 2876089 w 12192000"/>
              <a:gd name="connsiteY166" fmla="*/ 849428 h 1008346"/>
              <a:gd name="connsiteX167" fmla="*/ 2858491 w 12192000"/>
              <a:gd name="connsiteY167" fmla="*/ 836891 h 1008346"/>
              <a:gd name="connsiteX168" fmla="*/ 2853221 w 12192000"/>
              <a:gd name="connsiteY168" fmla="*/ 836141 h 1008346"/>
              <a:gd name="connsiteX169" fmla="*/ 2809798 w 12192000"/>
              <a:gd name="connsiteY169" fmla="*/ 818931 h 1008346"/>
              <a:gd name="connsiteX170" fmla="*/ 2788143 w 12192000"/>
              <a:gd name="connsiteY170" fmla="*/ 814680 h 1008346"/>
              <a:gd name="connsiteX171" fmla="*/ 2726584 w 12192000"/>
              <a:gd name="connsiteY171" fmla="*/ 814258 h 1008346"/>
              <a:gd name="connsiteX172" fmla="*/ 2695593 w 12192000"/>
              <a:gd name="connsiteY172" fmla="*/ 797218 h 1008346"/>
              <a:gd name="connsiteX173" fmla="*/ 2688833 w 12192000"/>
              <a:gd name="connsiteY173" fmla="*/ 794195 h 1008346"/>
              <a:gd name="connsiteX174" fmla="*/ 2688479 w 12192000"/>
              <a:gd name="connsiteY174" fmla="*/ 794303 h 1008346"/>
              <a:gd name="connsiteX175" fmla="*/ 2680911 w 12192000"/>
              <a:gd name="connsiteY175" fmla="*/ 791446 h 1008346"/>
              <a:gd name="connsiteX176" fmla="*/ 2676500 w 12192000"/>
              <a:gd name="connsiteY176" fmla="*/ 788684 h 1008346"/>
              <a:gd name="connsiteX177" fmla="*/ 2597106 w 12192000"/>
              <a:gd name="connsiteY177" fmla="*/ 788233 h 1008346"/>
              <a:gd name="connsiteX178" fmla="*/ 2493284 w 12192000"/>
              <a:gd name="connsiteY178" fmla="*/ 771780 h 1008346"/>
              <a:gd name="connsiteX179" fmla="*/ 2391347 w 12192000"/>
              <a:gd name="connsiteY179" fmla="*/ 752808 h 1008346"/>
              <a:gd name="connsiteX180" fmla="*/ 2354862 w 12192000"/>
              <a:gd name="connsiteY180" fmla="*/ 744636 h 1008346"/>
              <a:gd name="connsiteX181" fmla="*/ 2287979 w 12192000"/>
              <a:gd name="connsiteY181" fmla="*/ 735811 h 1008346"/>
              <a:gd name="connsiteX182" fmla="*/ 2255010 w 12192000"/>
              <a:gd name="connsiteY182" fmla="*/ 734698 h 1008346"/>
              <a:gd name="connsiteX183" fmla="*/ 2251535 w 12192000"/>
              <a:gd name="connsiteY183" fmla="*/ 736637 h 1008346"/>
              <a:gd name="connsiteX184" fmla="*/ 2245631 w 12192000"/>
              <a:gd name="connsiteY184" fmla="*/ 736631 h 1008346"/>
              <a:gd name="connsiteX185" fmla="*/ 2230763 w 12192000"/>
              <a:gd name="connsiteY185" fmla="*/ 732710 h 1008346"/>
              <a:gd name="connsiteX186" fmla="*/ 2225379 w 12192000"/>
              <a:gd name="connsiteY186" fmla="*/ 730591 h 1008346"/>
              <a:gd name="connsiteX187" fmla="*/ 2217057 w 12192000"/>
              <a:gd name="connsiteY187" fmla="*/ 728862 h 1008346"/>
              <a:gd name="connsiteX188" fmla="*/ 2216788 w 12192000"/>
              <a:gd name="connsiteY188" fmla="*/ 729024 h 1008346"/>
              <a:gd name="connsiteX189" fmla="*/ 2209124 w 12192000"/>
              <a:gd name="connsiteY189" fmla="*/ 727003 h 1008346"/>
              <a:gd name="connsiteX190" fmla="*/ 2172459 w 12192000"/>
              <a:gd name="connsiteY190" fmla="*/ 714519 h 1008346"/>
              <a:gd name="connsiteX191" fmla="*/ 2115857 w 12192000"/>
              <a:gd name="connsiteY191" fmla="*/ 723498 h 1008346"/>
              <a:gd name="connsiteX192" fmla="*/ 2093949 w 12192000"/>
              <a:gd name="connsiteY192" fmla="*/ 722515 h 1008346"/>
              <a:gd name="connsiteX193" fmla="*/ 2080925 w 12192000"/>
              <a:gd name="connsiteY193" fmla="*/ 723827 h 1008346"/>
              <a:gd name="connsiteX194" fmla="*/ 1983785 w 12192000"/>
              <a:gd name="connsiteY194" fmla="*/ 689896 h 1008346"/>
              <a:gd name="connsiteX195" fmla="*/ 1959913 w 12192000"/>
              <a:gd name="connsiteY195" fmla="*/ 672734 h 1008346"/>
              <a:gd name="connsiteX196" fmla="*/ 1804159 w 12192000"/>
              <a:gd name="connsiteY196" fmla="*/ 644533 h 1008346"/>
              <a:gd name="connsiteX197" fmla="*/ 1591576 w 12192000"/>
              <a:gd name="connsiteY197" fmla="*/ 571258 h 1008346"/>
              <a:gd name="connsiteX198" fmla="*/ 1496826 w 12192000"/>
              <a:gd name="connsiteY198" fmla="*/ 568535 h 1008346"/>
              <a:gd name="connsiteX199" fmla="*/ 1356936 w 12192000"/>
              <a:gd name="connsiteY199" fmla="*/ 530781 h 1008346"/>
              <a:gd name="connsiteX200" fmla="*/ 1269628 w 12192000"/>
              <a:gd name="connsiteY200" fmla="*/ 539232 h 1008346"/>
              <a:gd name="connsiteX201" fmla="*/ 1194874 w 12192000"/>
              <a:gd name="connsiteY201" fmla="*/ 523525 h 1008346"/>
              <a:gd name="connsiteX202" fmla="*/ 1138189 w 12192000"/>
              <a:gd name="connsiteY202" fmla="*/ 509746 h 1008346"/>
              <a:gd name="connsiteX203" fmla="*/ 976781 w 12192000"/>
              <a:gd name="connsiteY203" fmla="*/ 468644 h 1008346"/>
              <a:gd name="connsiteX204" fmla="*/ 882061 w 12192000"/>
              <a:gd name="connsiteY204" fmla="*/ 458215 h 1008346"/>
              <a:gd name="connsiteX205" fmla="*/ 833317 w 12192000"/>
              <a:gd name="connsiteY205" fmla="*/ 447431 h 1008346"/>
              <a:gd name="connsiteX206" fmla="*/ 827386 w 12192000"/>
              <a:gd name="connsiteY206" fmla="*/ 446883 h 1008346"/>
              <a:gd name="connsiteX207" fmla="*/ 786341 w 12192000"/>
              <a:gd name="connsiteY207" fmla="*/ 445842 h 1008346"/>
              <a:gd name="connsiteX208" fmla="*/ 725073 w 12192000"/>
              <a:gd name="connsiteY208" fmla="*/ 448531 h 1008346"/>
              <a:gd name="connsiteX209" fmla="*/ 624284 w 12192000"/>
              <a:gd name="connsiteY209" fmla="*/ 462606 h 1008346"/>
              <a:gd name="connsiteX210" fmla="*/ 527403 w 12192000"/>
              <a:gd name="connsiteY210" fmla="*/ 467566 h 1008346"/>
              <a:gd name="connsiteX211" fmla="*/ 407139 w 12192000"/>
              <a:gd name="connsiteY211" fmla="*/ 461890 h 1008346"/>
              <a:gd name="connsiteX212" fmla="*/ 363011 w 12192000"/>
              <a:gd name="connsiteY212" fmla="*/ 466758 h 1008346"/>
              <a:gd name="connsiteX213" fmla="*/ 360644 w 12192000"/>
              <a:gd name="connsiteY213" fmla="*/ 472114 h 1008346"/>
              <a:gd name="connsiteX214" fmla="*/ 347271 w 12192000"/>
              <a:gd name="connsiteY214" fmla="*/ 472897 h 1008346"/>
              <a:gd name="connsiteX215" fmla="*/ 344210 w 12192000"/>
              <a:gd name="connsiteY215" fmla="*/ 474119 h 1008346"/>
              <a:gd name="connsiteX216" fmla="*/ 326160 w 12192000"/>
              <a:gd name="connsiteY216" fmla="*/ 480110 h 1008346"/>
              <a:gd name="connsiteX217" fmla="*/ 275309 w 12192000"/>
              <a:gd name="connsiteY217" fmla="*/ 467738 h 1008346"/>
              <a:gd name="connsiteX218" fmla="*/ 251787 w 12192000"/>
              <a:gd name="connsiteY218" fmla="*/ 466296 h 1008346"/>
              <a:gd name="connsiteX219" fmla="*/ 229585 w 12192000"/>
              <a:gd name="connsiteY219" fmla="*/ 458043 h 1008346"/>
              <a:gd name="connsiteX220" fmla="*/ 218012 w 12192000"/>
              <a:gd name="connsiteY220" fmla="*/ 449412 h 1008346"/>
              <a:gd name="connsiteX221" fmla="*/ 133735 w 12192000"/>
              <a:gd name="connsiteY221" fmla="*/ 416518 h 1008346"/>
              <a:gd name="connsiteX222" fmla="*/ 77108 w 12192000"/>
              <a:gd name="connsiteY222" fmla="*/ 390937 h 1008346"/>
              <a:gd name="connsiteX223" fmla="*/ 65936 w 12192000"/>
              <a:gd name="connsiteY223" fmla="*/ 382568 h 1008346"/>
              <a:gd name="connsiteX224" fmla="*/ 49890 w 12192000"/>
              <a:gd name="connsiteY224" fmla="*/ 382282 h 1008346"/>
              <a:gd name="connsiteX225" fmla="*/ 44249 w 12192000"/>
              <a:gd name="connsiteY225" fmla="*/ 384936 h 1008346"/>
              <a:gd name="connsiteX226" fmla="*/ 0 w 12192000"/>
              <a:gd name="connsiteY226" fmla="*/ 363641 h 1008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Lst>
            <a:rect l="l" t="t" r="r" b="b"/>
            <a:pathLst>
              <a:path w="12192000" h="1008346">
                <a:moveTo>
                  <a:pt x="0" y="0"/>
                </a:moveTo>
                <a:lnTo>
                  <a:pt x="12187583" y="0"/>
                </a:lnTo>
                <a:lnTo>
                  <a:pt x="12192000" y="65613"/>
                </a:lnTo>
                <a:lnTo>
                  <a:pt x="12192000" y="84629"/>
                </a:lnTo>
                <a:lnTo>
                  <a:pt x="12176433" y="86996"/>
                </a:lnTo>
                <a:cubicBezTo>
                  <a:pt x="12073182" y="101789"/>
                  <a:pt x="12117356" y="120931"/>
                  <a:pt x="11966438" y="112672"/>
                </a:cubicBezTo>
                <a:cubicBezTo>
                  <a:pt x="11964149" y="128655"/>
                  <a:pt x="11948882" y="132320"/>
                  <a:pt x="11916918" y="131001"/>
                </a:cubicBezTo>
                <a:cubicBezTo>
                  <a:pt x="11886791" y="145641"/>
                  <a:pt x="11820109" y="185794"/>
                  <a:pt x="11785675" y="200504"/>
                </a:cubicBezTo>
                <a:cubicBezTo>
                  <a:pt x="11767893" y="223073"/>
                  <a:pt x="11729657" y="198901"/>
                  <a:pt x="11710307" y="219266"/>
                </a:cubicBezTo>
                <a:lnTo>
                  <a:pt x="11488515" y="272573"/>
                </a:lnTo>
                <a:cubicBezTo>
                  <a:pt x="11451393" y="267628"/>
                  <a:pt x="11433126" y="277361"/>
                  <a:pt x="11419631" y="292041"/>
                </a:cubicBezTo>
                <a:cubicBezTo>
                  <a:pt x="11351766" y="302526"/>
                  <a:pt x="11316239" y="329144"/>
                  <a:pt x="11247844" y="350265"/>
                </a:cubicBezTo>
                <a:cubicBezTo>
                  <a:pt x="11176630" y="380253"/>
                  <a:pt x="11168845" y="398802"/>
                  <a:pt x="11126425" y="419544"/>
                </a:cubicBezTo>
                <a:lnTo>
                  <a:pt x="11017611" y="445382"/>
                </a:lnTo>
                <a:lnTo>
                  <a:pt x="10964524" y="459636"/>
                </a:lnTo>
                <a:lnTo>
                  <a:pt x="10937482" y="479175"/>
                </a:lnTo>
                <a:cubicBezTo>
                  <a:pt x="10928984" y="479690"/>
                  <a:pt x="10923663" y="480566"/>
                  <a:pt x="10920340" y="481765"/>
                </a:cubicBezTo>
                <a:cubicBezTo>
                  <a:pt x="10920271" y="481905"/>
                  <a:pt x="10920203" y="482045"/>
                  <a:pt x="10920133" y="482186"/>
                </a:cubicBezTo>
                <a:lnTo>
                  <a:pt x="10815604" y="500583"/>
                </a:lnTo>
                <a:lnTo>
                  <a:pt x="10736979" y="537354"/>
                </a:lnTo>
                <a:cubicBezTo>
                  <a:pt x="10701168" y="539251"/>
                  <a:pt x="10671225" y="526691"/>
                  <a:pt x="10697572" y="549656"/>
                </a:cubicBezTo>
                <a:cubicBezTo>
                  <a:pt x="10686217" y="550987"/>
                  <a:pt x="10680616" y="554110"/>
                  <a:pt x="10677680" y="558131"/>
                </a:cubicBezTo>
                <a:lnTo>
                  <a:pt x="10677187" y="559888"/>
                </a:lnTo>
                <a:lnTo>
                  <a:pt x="10588288" y="566845"/>
                </a:lnTo>
                <a:lnTo>
                  <a:pt x="10533913" y="565526"/>
                </a:lnTo>
                <a:lnTo>
                  <a:pt x="10427096" y="571439"/>
                </a:lnTo>
                <a:lnTo>
                  <a:pt x="10283366" y="601076"/>
                </a:lnTo>
                <a:cubicBezTo>
                  <a:pt x="10219534" y="608345"/>
                  <a:pt x="10191304" y="590560"/>
                  <a:pt x="10071988" y="612649"/>
                </a:cubicBezTo>
                <a:cubicBezTo>
                  <a:pt x="10057074" y="615410"/>
                  <a:pt x="10039347" y="619216"/>
                  <a:pt x="10019577" y="623784"/>
                </a:cubicBezTo>
                <a:lnTo>
                  <a:pt x="9996598" y="629362"/>
                </a:lnTo>
                <a:lnTo>
                  <a:pt x="9994226" y="629693"/>
                </a:lnTo>
                <a:cubicBezTo>
                  <a:pt x="9969462" y="631806"/>
                  <a:pt x="9926429" y="636434"/>
                  <a:pt x="9886928" y="637803"/>
                </a:cubicBezTo>
                <a:cubicBezTo>
                  <a:pt x="9846681" y="625129"/>
                  <a:pt x="9789914" y="647341"/>
                  <a:pt x="9757216" y="637903"/>
                </a:cubicBezTo>
                <a:lnTo>
                  <a:pt x="9630666" y="634301"/>
                </a:lnTo>
                <a:cubicBezTo>
                  <a:pt x="9589814" y="639083"/>
                  <a:pt x="9614560" y="612902"/>
                  <a:pt x="9552588" y="654919"/>
                </a:cubicBezTo>
                <a:cubicBezTo>
                  <a:pt x="9480258" y="649249"/>
                  <a:pt x="9479892" y="669316"/>
                  <a:pt x="9415821" y="653970"/>
                </a:cubicBezTo>
                <a:lnTo>
                  <a:pt x="9163817" y="650641"/>
                </a:lnTo>
                <a:cubicBezTo>
                  <a:pt x="9121629" y="655493"/>
                  <a:pt x="9110866" y="652022"/>
                  <a:pt x="9050386" y="653852"/>
                </a:cubicBezTo>
                <a:cubicBezTo>
                  <a:pt x="8989096" y="658189"/>
                  <a:pt x="8982352" y="653254"/>
                  <a:pt x="8929125" y="654038"/>
                </a:cubicBezTo>
                <a:cubicBezTo>
                  <a:pt x="8895525" y="654011"/>
                  <a:pt x="8854261" y="655068"/>
                  <a:pt x="8848784" y="653686"/>
                </a:cubicBezTo>
                <a:lnTo>
                  <a:pt x="8846477" y="654426"/>
                </a:lnTo>
                <a:cubicBezTo>
                  <a:pt x="8836488" y="655974"/>
                  <a:pt x="8830524" y="655525"/>
                  <a:pt x="8826356" y="654200"/>
                </a:cubicBezTo>
                <a:lnTo>
                  <a:pt x="8788426" y="644734"/>
                </a:lnTo>
                <a:lnTo>
                  <a:pt x="8715784" y="655804"/>
                </a:lnTo>
                <a:cubicBezTo>
                  <a:pt x="8700486" y="660164"/>
                  <a:pt x="8674656" y="657180"/>
                  <a:pt x="8652446" y="660966"/>
                </a:cubicBezTo>
                <a:cubicBezTo>
                  <a:pt x="8638945" y="659778"/>
                  <a:pt x="8617129" y="670043"/>
                  <a:pt x="8602565" y="669503"/>
                </a:cubicBezTo>
                <a:lnTo>
                  <a:pt x="8593932" y="669427"/>
                </a:lnTo>
                <a:lnTo>
                  <a:pt x="8593705" y="669613"/>
                </a:lnTo>
                <a:cubicBezTo>
                  <a:pt x="8591714" y="669998"/>
                  <a:pt x="8588833" y="670123"/>
                  <a:pt x="8584494" y="669906"/>
                </a:cubicBezTo>
                <a:lnTo>
                  <a:pt x="8578197" y="669287"/>
                </a:lnTo>
                <a:lnTo>
                  <a:pt x="8506463" y="693584"/>
                </a:lnTo>
                <a:cubicBezTo>
                  <a:pt x="8463764" y="700193"/>
                  <a:pt x="8447826" y="702186"/>
                  <a:pt x="8399267" y="713948"/>
                </a:cubicBezTo>
                <a:cubicBezTo>
                  <a:pt x="8359327" y="720193"/>
                  <a:pt x="8328180" y="730649"/>
                  <a:pt x="8291640" y="731915"/>
                </a:cubicBezTo>
                <a:cubicBezTo>
                  <a:pt x="8280654" y="738095"/>
                  <a:pt x="8268777" y="741688"/>
                  <a:pt x="8251948" y="737355"/>
                </a:cubicBezTo>
                <a:cubicBezTo>
                  <a:pt x="8215882" y="744957"/>
                  <a:pt x="8212832" y="755146"/>
                  <a:pt x="8184393" y="751751"/>
                </a:cubicBezTo>
                <a:cubicBezTo>
                  <a:pt x="8173075" y="769174"/>
                  <a:pt x="8168114" y="763895"/>
                  <a:pt x="8155434" y="761257"/>
                </a:cubicBezTo>
                <a:lnTo>
                  <a:pt x="8153823" y="761173"/>
                </a:lnTo>
                <a:lnTo>
                  <a:pt x="8152337" y="763644"/>
                </a:lnTo>
                <a:lnTo>
                  <a:pt x="8147026" y="765472"/>
                </a:lnTo>
                <a:lnTo>
                  <a:pt x="8130352" y="767262"/>
                </a:lnTo>
                <a:lnTo>
                  <a:pt x="8123725" y="767408"/>
                </a:lnTo>
                <a:cubicBezTo>
                  <a:pt x="8119291" y="767706"/>
                  <a:pt x="8116515" y="768155"/>
                  <a:pt x="8114787" y="768745"/>
                </a:cubicBezTo>
                <a:cubicBezTo>
                  <a:pt x="8114753" y="768812"/>
                  <a:pt x="8114716" y="768878"/>
                  <a:pt x="8114681" y="768946"/>
                </a:cubicBezTo>
                <a:lnTo>
                  <a:pt x="8106087" y="769868"/>
                </a:lnTo>
                <a:cubicBezTo>
                  <a:pt x="8090192" y="774423"/>
                  <a:pt x="8064932" y="784432"/>
                  <a:pt x="8047050" y="789846"/>
                </a:cubicBezTo>
                <a:cubicBezTo>
                  <a:pt x="8028366" y="790970"/>
                  <a:pt x="7984943" y="791619"/>
                  <a:pt x="7998793" y="802356"/>
                </a:cubicBezTo>
                <a:cubicBezTo>
                  <a:pt x="7992871" y="803059"/>
                  <a:pt x="7989962" y="804576"/>
                  <a:pt x="7988446" y="806503"/>
                </a:cubicBezTo>
                <a:cubicBezTo>
                  <a:pt x="7988363" y="806782"/>
                  <a:pt x="7988279" y="807061"/>
                  <a:pt x="7988194" y="807340"/>
                </a:cubicBezTo>
                <a:lnTo>
                  <a:pt x="7941821" y="811196"/>
                </a:lnTo>
                <a:lnTo>
                  <a:pt x="7913431" y="810908"/>
                </a:lnTo>
                <a:lnTo>
                  <a:pt x="7899391" y="811681"/>
                </a:lnTo>
                <a:lnTo>
                  <a:pt x="7894134" y="809997"/>
                </a:lnTo>
                <a:cubicBezTo>
                  <a:pt x="7889170" y="809235"/>
                  <a:pt x="7882983" y="809505"/>
                  <a:pt x="7874065" y="812104"/>
                </a:cubicBezTo>
                <a:lnTo>
                  <a:pt x="7872250" y="813063"/>
                </a:lnTo>
                <a:lnTo>
                  <a:pt x="7825620" y="810757"/>
                </a:lnTo>
                <a:cubicBezTo>
                  <a:pt x="7819392" y="809994"/>
                  <a:pt x="7764833" y="816501"/>
                  <a:pt x="7759398" y="814526"/>
                </a:cubicBezTo>
                <a:cubicBezTo>
                  <a:pt x="7724819" y="813934"/>
                  <a:pt x="7729736" y="814205"/>
                  <a:pt x="7671781" y="825332"/>
                </a:cubicBezTo>
                <a:cubicBezTo>
                  <a:pt x="7662860" y="827124"/>
                  <a:pt x="7506038" y="834490"/>
                  <a:pt x="7470640" y="840596"/>
                </a:cubicBezTo>
                <a:lnTo>
                  <a:pt x="7464881" y="840011"/>
                </a:lnTo>
                <a:lnTo>
                  <a:pt x="7468828" y="838867"/>
                </a:lnTo>
                <a:cubicBezTo>
                  <a:pt x="7467755" y="838929"/>
                  <a:pt x="7464874" y="839452"/>
                  <a:pt x="7463929" y="839915"/>
                </a:cubicBezTo>
                <a:lnTo>
                  <a:pt x="7464881" y="840011"/>
                </a:lnTo>
                <a:lnTo>
                  <a:pt x="7462887" y="840589"/>
                </a:lnTo>
                <a:cubicBezTo>
                  <a:pt x="7456605" y="841972"/>
                  <a:pt x="7444775" y="844340"/>
                  <a:pt x="7423655" y="848212"/>
                </a:cubicBezTo>
                <a:cubicBezTo>
                  <a:pt x="7401789" y="849153"/>
                  <a:pt x="7379434" y="857438"/>
                  <a:pt x="7346156" y="869806"/>
                </a:cubicBezTo>
                <a:cubicBezTo>
                  <a:pt x="7271178" y="897611"/>
                  <a:pt x="7249743" y="890013"/>
                  <a:pt x="7174543" y="893041"/>
                </a:cubicBezTo>
                <a:cubicBezTo>
                  <a:pt x="7148347" y="916454"/>
                  <a:pt x="7157917" y="896956"/>
                  <a:pt x="7120480" y="906142"/>
                </a:cubicBezTo>
                <a:cubicBezTo>
                  <a:pt x="7120216" y="888189"/>
                  <a:pt x="7078525" y="922435"/>
                  <a:pt x="7063799" y="904302"/>
                </a:cubicBezTo>
                <a:cubicBezTo>
                  <a:pt x="7057452" y="906549"/>
                  <a:pt x="7051768" y="909296"/>
                  <a:pt x="7046174" y="912191"/>
                </a:cubicBezTo>
                <a:lnTo>
                  <a:pt x="7043236" y="913697"/>
                </a:lnTo>
                <a:lnTo>
                  <a:pt x="7029299" y="916535"/>
                </a:lnTo>
                <a:lnTo>
                  <a:pt x="7011341" y="922055"/>
                </a:lnTo>
                <a:lnTo>
                  <a:pt x="6962721" y="926136"/>
                </a:lnTo>
                <a:cubicBezTo>
                  <a:pt x="6955177" y="928190"/>
                  <a:pt x="6934298" y="934551"/>
                  <a:pt x="6924046" y="935119"/>
                </a:cubicBezTo>
                <a:lnTo>
                  <a:pt x="6803921" y="953749"/>
                </a:lnTo>
                <a:cubicBezTo>
                  <a:pt x="6793798" y="956148"/>
                  <a:pt x="6756114" y="960863"/>
                  <a:pt x="6753130" y="967574"/>
                </a:cubicBezTo>
                <a:cubicBezTo>
                  <a:pt x="6747365" y="975888"/>
                  <a:pt x="6707255" y="968409"/>
                  <a:pt x="6715125" y="976612"/>
                </a:cubicBezTo>
                <a:lnTo>
                  <a:pt x="6558230" y="992648"/>
                </a:lnTo>
                <a:lnTo>
                  <a:pt x="6424995" y="997785"/>
                </a:lnTo>
                <a:lnTo>
                  <a:pt x="6223993" y="996254"/>
                </a:lnTo>
                <a:cubicBezTo>
                  <a:pt x="6210976" y="994645"/>
                  <a:pt x="6182117" y="995304"/>
                  <a:pt x="6170626" y="996191"/>
                </a:cubicBezTo>
                <a:lnTo>
                  <a:pt x="6139366" y="1000894"/>
                </a:lnTo>
                <a:lnTo>
                  <a:pt x="6132311" y="1006678"/>
                </a:lnTo>
                <a:lnTo>
                  <a:pt x="6112202" y="1007107"/>
                </a:lnTo>
                <a:lnTo>
                  <a:pt x="6106903" y="1008346"/>
                </a:lnTo>
                <a:cubicBezTo>
                  <a:pt x="6089917" y="1007017"/>
                  <a:pt x="6051453" y="999806"/>
                  <a:pt x="6010290" y="999136"/>
                </a:cubicBezTo>
                <a:cubicBezTo>
                  <a:pt x="5969128" y="998465"/>
                  <a:pt x="5880801" y="1013593"/>
                  <a:pt x="5859922" y="1004321"/>
                </a:cubicBezTo>
                <a:cubicBezTo>
                  <a:pt x="5765762" y="991088"/>
                  <a:pt x="5703766" y="1009352"/>
                  <a:pt x="5623801" y="983916"/>
                </a:cubicBezTo>
                <a:cubicBezTo>
                  <a:pt x="5544186" y="983963"/>
                  <a:pt x="5522368" y="975664"/>
                  <a:pt x="5462286" y="972082"/>
                </a:cubicBezTo>
                <a:cubicBezTo>
                  <a:pt x="5381152" y="966377"/>
                  <a:pt x="5295596" y="957595"/>
                  <a:pt x="5263300" y="962419"/>
                </a:cubicBezTo>
                <a:cubicBezTo>
                  <a:pt x="5223679" y="967819"/>
                  <a:pt x="5228790" y="951744"/>
                  <a:pt x="5146583" y="948153"/>
                </a:cubicBezTo>
                <a:cubicBezTo>
                  <a:pt x="5114696" y="951070"/>
                  <a:pt x="5103593" y="950913"/>
                  <a:pt x="5067376" y="951851"/>
                </a:cubicBezTo>
                <a:lnTo>
                  <a:pt x="4992329" y="947102"/>
                </a:lnTo>
                <a:cubicBezTo>
                  <a:pt x="4978545" y="948367"/>
                  <a:pt x="4970776" y="947303"/>
                  <a:pt x="4965683" y="945215"/>
                </a:cubicBezTo>
                <a:lnTo>
                  <a:pt x="4961310" y="941890"/>
                </a:lnTo>
                <a:lnTo>
                  <a:pt x="4943488" y="939683"/>
                </a:lnTo>
                <a:lnTo>
                  <a:pt x="4849224" y="927230"/>
                </a:lnTo>
                <a:lnTo>
                  <a:pt x="4847947" y="928231"/>
                </a:lnTo>
                <a:cubicBezTo>
                  <a:pt x="4826178" y="932813"/>
                  <a:pt x="4785045" y="935332"/>
                  <a:pt x="4754288" y="938607"/>
                </a:cubicBezTo>
                <a:cubicBezTo>
                  <a:pt x="4736761" y="935966"/>
                  <a:pt x="4682562" y="949752"/>
                  <a:pt x="4663397" y="947888"/>
                </a:cubicBezTo>
                <a:lnTo>
                  <a:pt x="4651959" y="947106"/>
                </a:lnTo>
                <a:lnTo>
                  <a:pt x="4651598" y="947335"/>
                </a:lnTo>
                <a:cubicBezTo>
                  <a:pt x="4648828" y="947687"/>
                  <a:pt x="4644956" y="947627"/>
                  <a:pt x="4639268" y="946997"/>
                </a:cubicBezTo>
                <a:lnTo>
                  <a:pt x="4631109" y="945679"/>
                </a:lnTo>
                <a:lnTo>
                  <a:pt x="4543237" y="945685"/>
                </a:lnTo>
                <a:lnTo>
                  <a:pt x="4438018" y="952550"/>
                </a:lnTo>
                <a:cubicBezTo>
                  <a:pt x="4374838" y="949681"/>
                  <a:pt x="4320080" y="950605"/>
                  <a:pt x="4248478" y="943944"/>
                </a:cubicBezTo>
                <a:cubicBezTo>
                  <a:pt x="4186345" y="948231"/>
                  <a:pt x="4126469" y="936911"/>
                  <a:pt x="4060040" y="924627"/>
                </a:cubicBezTo>
                <a:cubicBezTo>
                  <a:pt x="4001992" y="917353"/>
                  <a:pt x="3965469" y="896563"/>
                  <a:pt x="3900993" y="901281"/>
                </a:cubicBezTo>
                <a:cubicBezTo>
                  <a:pt x="3899958" y="898137"/>
                  <a:pt x="3897537" y="895435"/>
                  <a:pt x="3894163" y="893057"/>
                </a:cubicBezTo>
                <a:lnTo>
                  <a:pt x="3882282" y="887118"/>
                </a:lnTo>
                <a:lnTo>
                  <a:pt x="3879568" y="887386"/>
                </a:lnTo>
                <a:cubicBezTo>
                  <a:pt x="3869341" y="886992"/>
                  <a:pt x="3864486" y="885466"/>
                  <a:pt x="3862018" y="883446"/>
                </a:cubicBezTo>
                <a:lnTo>
                  <a:pt x="3860685" y="880589"/>
                </a:lnTo>
                <a:lnTo>
                  <a:pt x="3849430" y="877261"/>
                </a:lnTo>
                <a:lnTo>
                  <a:pt x="3829379" y="869021"/>
                </a:lnTo>
                <a:lnTo>
                  <a:pt x="3823641" y="869057"/>
                </a:lnTo>
                <a:lnTo>
                  <a:pt x="3790304" y="859084"/>
                </a:lnTo>
                <a:lnTo>
                  <a:pt x="3788900" y="859697"/>
                </a:lnTo>
                <a:cubicBezTo>
                  <a:pt x="3784995" y="860839"/>
                  <a:pt x="3780679" y="861255"/>
                  <a:pt x="3775383" y="860158"/>
                </a:cubicBezTo>
                <a:lnTo>
                  <a:pt x="3650549" y="856389"/>
                </a:lnTo>
                <a:lnTo>
                  <a:pt x="3643002" y="854718"/>
                </a:lnTo>
                <a:lnTo>
                  <a:pt x="3642633" y="854851"/>
                </a:lnTo>
                <a:cubicBezTo>
                  <a:pt x="3640525" y="854845"/>
                  <a:pt x="3637865" y="854429"/>
                  <a:pt x="3634236" y="853421"/>
                </a:cubicBezTo>
                <a:lnTo>
                  <a:pt x="3629243" y="851670"/>
                </a:lnTo>
                <a:lnTo>
                  <a:pt x="3614602" y="848429"/>
                </a:lnTo>
                <a:lnTo>
                  <a:pt x="3543752" y="861253"/>
                </a:lnTo>
                <a:cubicBezTo>
                  <a:pt x="3500035" y="859566"/>
                  <a:pt x="3467992" y="871747"/>
                  <a:pt x="3430556" y="860564"/>
                </a:cubicBezTo>
                <a:cubicBezTo>
                  <a:pt x="3389606" y="859043"/>
                  <a:pt x="3418847" y="866729"/>
                  <a:pt x="3385450" y="861153"/>
                </a:cubicBezTo>
                <a:cubicBezTo>
                  <a:pt x="3348090" y="860448"/>
                  <a:pt x="3237697" y="855648"/>
                  <a:pt x="3206411" y="856342"/>
                </a:cubicBezTo>
                <a:cubicBezTo>
                  <a:pt x="3180515" y="870648"/>
                  <a:pt x="3180956" y="864759"/>
                  <a:pt x="3172172" y="859926"/>
                </a:cubicBezTo>
                <a:lnTo>
                  <a:pt x="3167260" y="861600"/>
                </a:lnTo>
                <a:lnTo>
                  <a:pt x="3160907" y="862337"/>
                </a:lnTo>
                <a:lnTo>
                  <a:pt x="3144557" y="860933"/>
                </a:lnTo>
                <a:lnTo>
                  <a:pt x="3138575" y="859842"/>
                </a:lnTo>
                <a:cubicBezTo>
                  <a:pt x="3134393" y="859301"/>
                  <a:pt x="3131532" y="859210"/>
                  <a:pt x="3129468" y="859445"/>
                </a:cubicBezTo>
                <a:lnTo>
                  <a:pt x="3129191" y="859614"/>
                </a:lnTo>
                <a:lnTo>
                  <a:pt x="3080632" y="859576"/>
                </a:lnTo>
                <a:cubicBezTo>
                  <a:pt x="3066428" y="869092"/>
                  <a:pt x="3020225" y="848520"/>
                  <a:pt x="3020075" y="867669"/>
                </a:cubicBezTo>
                <a:cubicBezTo>
                  <a:pt x="3002560" y="865266"/>
                  <a:pt x="2993991" y="856922"/>
                  <a:pt x="2996410" y="869598"/>
                </a:cubicBezTo>
                <a:cubicBezTo>
                  <a:pt x="2990543" y="869161"/>
                  <a:pt x="2986591" y="870051"/>
                  <a:pt x="2983493" y="871583"/>
                </a:cubicBezTo>
                <a:lnTo>
                  <a:pt x="2982508" y="872324"/>
                </a:lnTo>
                <a:lnTo>
                  <a:pt x="2943646" y="866671"/>
                </a:lnTo>
                <a:lnTo>
                  <a:pt x="2937624" y="860873"/>
                </a:lnTo>
                <a:lnTo>
                  <a:pt x="2900278" y="855890"/>
                </a:lnTo>
                <a:lnTo>
                  <a:pt x="2877094" y="850038"/>
                </a:lnTo>
                <a:lnTo>
                  <a:pt x="2876089" y="849428"/>
                </a:lnTo>
                <a:lnTo>
                  <a:pt x="2858491" y="836891"/>
                </a:lnTo>
                <a:lnTo>
                  <a:pt x="2853221" y="836141"/>
                </a:lnTo>
                <a:cubicBezTo>
                  <a:pt x="2845104" y="833148"/>
                  <a:pt x="2820643" y="822508"/>
                  <a:pt x="2809798" y="818931"/>
                </a:cubicBezTo>
                <a:cubicBezTo>
                  <a:pt x="2803336" y="833150"/>
                  <a:pt x="2801586" y="821927"/>
                  <a:pt x="2788143" y="814680"/>
                </a:cubicBezTo>
                <a:cubicBezTo>
                  <a:pt x="2775104" y="835149"/>
                  <a:pt x="2745218" y="807855"/>
                  <a:pt x="2726584" y="814258"/>
                </a:cubicBezTo>
                <a:cubicBezTo>
                  <a:pt x="2717002" y="808472"/>
                  <a:pt x="2706629" y="802727"/>
                  <a:pt x="2695593" y="797218"/>
                </a:cubicBezTo>
                <a:lnTo>
                  <a:pt x="2688833" y="794195"/>
                </a:lnTo>
                <a:lnTo>
                  <a:pt x="2688479" y="794303"/>
                </a:lnTo>
                <a:cubicBezTo>
                  <a:pt x="2686546" y="794003"/>
                  <a:pt x="2684146" y="793143"/>
                  <a:pt x="2680911" y="791446"/>
                </a:cubicBezTo>
                <a:lnTo>
                  <a:pt x="2676500" y="788684"/>
                </a:lnTo>
                <a:lnTo>
                  <a:pt x="2597106" y="788233"/>
                </a:lnTo>
                <a:cubicBezTo>
                  <a:pt x="2557147" y="780192"/>
                  <a:pt x="2526549" y="790205"/>
                  <a:pt x="2493284" y="771780"/>
                </a:cubicBezTo>
                <a:cubicBezTo>
                  <a:pt x="2455850" y="764319"/>
                  <a:pt x="2421460" y="764032"/>
                  <a:pt x="2391347" y="752808"/>
                </a:cubicBezTo>
                <a:cubicBezTo>
                  <a:pt x="2376903" y="755171"/>
                  <a:pt x="2364156" y="754671"/>
                  <a:pt x="2354862" y="744636"/>
                </a:cubicBezTo>
                <a:cubicBezTo>
                  <a:pt x="2319232" y="739843"/>
                  <a:pt x="2307341" y="748884"/>
                  <a:pt x="2287979" y="735811"/>
                </a:cubicBezTo>
                <a:lnTo>
                  <a:pt x="2255010" y="734698"/>
                </a:lnTo>
                <a:lnTo>
                  <a:pt x="2251535" y="736637"/>
                </a:lnTo>
                <a:lnTo>
                  <a:pt x="2245631" y="736631"/>
                </a:lnTo>
                <a:lnTo>
                  <a:pt x="2230763" y="732710"/>
                </a:lnTo>
                <a:lnTo>
                  <a:pt x="2225379" y="730591"/>
                </a:lnTo>
                <a:cubicBezTo>
                  <a:pt x="2221589" y="729370"/>
                  <a:pt x="2218976" y="728867"/>
                  <a:pt x="2217057" y="728862"/>
                </a:cubicBezTo>
                <a:lnTo>
                  <a:pt x="2216788" y="729024"/>
                </a:lnTo>
                <a:lnTo>
                  <a:pt x="2209124" y="727003"/>
                </a:lnTo>
                <a:cubicBezTo>
                  <a:pt x="2196342" y="723123"/>
                  <a:pt x="2184048" y="718901"/>
                  <a:pt x="2172459" y="714519"/>
                </a:cubicBezTo>
                <a:cubicBezTo>
                  <a:pt x="2158494" y="723838"/>
                  <a:pt x="2117863" y="700822"/>
                  <a:pt x="2115857" y="723498"/>
                </a:cubicBezTo>
                <a:cubicBezTo>
                  <a:pt x="2100018" y="718231"/>
                  <a:pt x="2092968" y="707158"/>
                  <a:pt x="2093949" y="722515"/>
                </a:cubicBezTo>
                <a:lnTo>
                  <a:pt x="2080925" y="723827"/>
                </a:lnTo>
                <a:lnTo>
                  <a:pt x="1983785" y="689896"/>
                </a:lnTo>
                <a:cubicBezTo>
                  <a:pt x="1963617" y="681381"/>
                  <a:pt x="1989851" y="680295"/>
                  <a:pt x="1959913" y="672734"/>
                </a:cubicBezTo>
                <a:cubicBezTo>
                  <a:pt x="1903668" y="678499"/>
                  <a:pt x="1860398" y="653313"/>
                  <a:pt x="1804159" y="644533"/>
                </a:cubicBezTo>
                <a:cubicBezTo>
                  <a:pt x="1743487" y="627658"/>
                  <a:pt x="1612652" y="582310"/>
                  <a:pt x="1591576" y="571258"/>
                </a:cubicBezTo>
                <a:cubicBezTo>
                  <a:pt x="1573388" y="564719"/>
                  <a:pt x="1489080" y="557055"/>
                  <a:pt x="1496826" y="568535"/>
                </a:cubicBezTo>
                <a:cubicBezTo>
                  <a:pt x="1445419" y="536648"/>
                  <a:pt x="1419299" y="553467"/>
                  <a:pt x="1356936" y="530781"/>
                </a:cubicBezTo>
                <a:lnTo>
                  <a:pt x="1269628" y="539232"/>
                </a:lnTo>
                <a:lnTo>
                  <a:pt x="1194874" y="523525"/>
                </a:lnTo>
                <a:lnTo>
                  <a:pt x="1138189" y="509746"/>
                </a:lnTo>
                <a:lnTo>
                  <a:pt x="976781" y="468644"/>
                </a:lnTo>
                <a:cubicBezTo>
                  <a:pt x="929088" y="460952"/>
                  <a:pt x="905972" y="461750"/>
                  <a:pt x="882061" y="458215"/>
                </a:cubicBezTo>
                <a:lnTo>
                  <a:pt x="833317" y="447431"/>
                </a:lnTo>
                <a:lnTo>
                  <a:pt x="827386" y="446883"/>
                </a:lnTo>
                <a:lnTo>
                  <a:pt x="786341" y="445842"/>
                </a:lnTo>
                <a:lnTo>
                  <a:pt x="725073" y="448531"/>
                </a:lnTo>
                <a:cubicBezTo>
                  <a:pt x="698064" y="451325"/>
                  <a:pt x="645372" y="459412"/>
                  <a:pt x="624284" y="462606"/>
                </a:cubicBezTo>
                <a:cubicBezTo>
                  <a:pt x="591338" y="465778"/>
                  <a:pt x="563594" y="467685"/>
                  <a:pt x="527403" y="467566"/>
                </a:cubicBezTo>
                <a:cubicBezTo>
                  <a:pt x="485975" y="450521"/>
                  <a:pt x="440521" y="474706"/>
                  <a:pt x="407139" y="461890"/>
                </a:cubicBezTo>
                <a:cubicBezTo>
                  <a:pt x="379741" y="461756"/>
                  <a:pt x="370760" y="465054"/>
                  <a:pt x="363011" y="466758"/>
                </a:cubicBezTo>
                <a:lnTo>
                  <a:pt x="360644" y="472114"/>
                </a:lnTo>
                <a:lnTo>
                  <a:pt x="347271" y="472897"/>
                </a:lnTo>
                <a:lnTo>
                  <a:pt x="344210" y="474119"/>
                </a:lnTo>
                <a:cubicBezTo>
                  <a:pt x="338378" y="476473"/>
                  <a:pt x="332503" y="478642"/>
                  <a:pt x="326160" y="480110"/>
                </a:cubicBezTo>
                <a:cubicBezTo>
                  <a:pt x="317620" y="456362"/>
                  <a:pt x="270799" y="488667"/>
                  <a:pt x="275309" y="467738"/>
                </a:cubicBezTo>
                <a:lnTo>
                  <a:pt x="251787" y="466296"/>
                </a:lnTo>
                <a:lnTo>
                  <a:pt x="229585" y="458043"/>
                </a:lnTo>
                <a:lnTo>
                  <a:pt x="218012" y="449412"/>
                </a:lnTo>
                <a:lnTo>
                  <a:pt x="133735" y="416518"/>
                </a:lnTo>
                <a:lnTo>
                  <a:pt x="77108" y="390937"/>
                </a:lnTo>
                <a:lnTo>
                  <a:pt x="65936" y="382568"/>
                </a:lnTo>
                <a:lnTo>
                  <a:pt x="49890" y="382282"/>
                </a:lnTo>
                <a:cubicBezTo>
                  <a:pt x="47699" y="382935"/>
                  <a:pt x="45800" y="383830"/>
                  <a:pt x="44249" y="384936"/>
                </a:cubicBezTo>
                <a:lnTo>
                  <a:pt x="0" y="363641"/>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Freeform: Shape 80">
            <a:extLst>
              <a:ext uri="{FF2B5EF4-FFF2-40B4-BE49-F238E27FC236}">
                <a16:creationId xmlns:a16="http://schemas.microsoft.com/office/drawing/2014/main" id="{C0A61ECB-521C-4BFC-9F12-1BA566BC24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694068"/>
            <a:ext cx="12192000" cy="1163932"/>
          </a:xfrm>
          <a:custGeom>
            <a:avLst/>
            <a:gdLst>
              <a:gd name="connsiteX0" fmla="*/ 2955508 w 12192000"/>
              <a:gd name="connsiteY0" fmla="*/ 929 h 1163932"/>
              <a:gd name="connsiteX1" fmla="*/ 2973472 w 12192000"/>
              <a:gd name="connsiteY1" fmla="*/ 2369 h 1163932"/>
              <a:gd name="connsiteX2" fmla="*/ 3052621 w 12192000"/>
              <a:gd name="connsiteY2" fmla="*/ 14030 h 1163932"/>
              <a:gd name="connsiteX3" fmla="*/ 3145220 w 12192000"/>
              <a:gd name="connsiteY3" fmla="*/ 16277 h 1163932"/>
              <a:gd name="connsiteX4" fmla="*/ 3233309 w 12192000"/>
              <a:gd name="connsiteY4" fmla="*/ 8968 h 1163932"/>
              <a:gd name="connsiteX5" fmla="*/ 3320851 w 12192000"/>
              <a:gd name="connsiteY5" fmla="*/ 18902 h 1163932"/>
              <a:gd name="connsiteX6" fmla="*/ 3394552 w 12192000"/>
              <a:gd name="connsiteY6" fmla="*/ 38279 h 1163932"/>
              <a:gd name="connsiteX7" fmla="*/ 3462252 w 12192000"/>
              <a:gd name="connsiteY7" fmla="*/ 68646 h 1163932"/>
              <a:gd name="connsiteX8" fmla="*/ 3504799 w 12192000"/>
              <a:gd name="connsiteY8" fmla="*/ 93363 h 1163932"/>
              <a:gd name="connsiteX9" fmla="*/ 3568807 w 12192000"/>
              <a:gd name="connsiteY9" fmla="*/ 84557 h 1163932"/>
              <a:gd name="connsiteX10" fmla="*/ 3571993 w 12192000"/>
              <a:gd name="connsiteY10" fmla="*/ 87105 h 1163932"/>
              <a:gd name="connsiteX11" fmla="*/ 3590879 w 12192000"/>
              <a:gd name="connsiteY11" fmla="*/ 100115 h 1163932"/>
              <a:gd name="connsiteX12" fmla="*/ 3623973 w 12192000"/>
              <a:gd name="connsiteY12" fmla="*/ 93084 h 1163932"/>
              <a:gd name="connsiteX13" fmla="*/ 3636728 w 12192000"/>
              <a:gd name="connsiteY13" fmla="*/ 98019 h 1163932"/>
              <a:gd name="connsiteX14" fmla="*/ 3676976 w 12192000"/>
              <a:gd name="connsiteY14" fmla="*/ 96600 h 1163932"/>
              <a:gd name="connsiteX15" fmla="*/ 3722653 w 12192000"/>
              <a:gd name="connsiteY15" fmla="*/ 115363 h 1163932"/>
              <a:gd name="connsiteX16" fmla="*/ 3775112 w 12192000"/>
              <a:gd name="connsiteY16" fmla="*/ 98970 h 1163932"/>
              <a:gd name="connsiteX17" fmla="*/ 3932956 w 12192000"/>
              <a:gd name="connsiteY17" fmla="*/ 122337 h 1163932"/>
              <a:gd name="connsiteX18" fmla="*/ 4100593 w 12192000"/>
              <a:gd name="connsiteY18" fmla="*/ 163834 h 1163932"/>
              <a:gd name="connsiteX19" fmla="*/ 4316364 w 12192000"/>
              <a:gd name="connsiteY19" fmla="*/ 177453 h 1163932"/>
              <a:gd name="connsiteX20" fmla="*/ 4387387 w 12192000"/>
              <a:gd name="connsiteY20" fmla="*/ 164360 h 1163932"/>
              <a:gd name="connsiteX21" fmla="*/ 4427957 w 12192000"/>
              <a:gd name="connsiteY21" fmla="*/ 177526 h 1163932"/>
              <a:gd name="connsiteX22" fmla="*/ 4502291 w 12192000"/>
              <a:gd name="connsiteY22" fmla="*/ 188197 h 1163932"/>
              <a:gd name="connsiteX23" fmla="*/ 4600771 w 12192000"/>
              <a:gd name="connsiteY23" fmla="*/ 212143 h 1163932"/>
              <a:gd name="connsiteX24" fmla="*/ 4644102 w 12192000"/>
              <a:gd name="connsiteY24" fmla="*/ 210363 h 1163932"/>
              <a:gd name="connsiteX25" fmla="*/ 4652752 w 12192000"/>
              <a:gd name="connsiteY25" fmla="*/ 210902 h 1163932"/>
              <a:gd name="connsiteX26" fmla="*/ 4652896 w 12192000"/>
              <a:gd name="connsiteY26" fmla="*/ 211286 h 1163932"/>
              <a:gd name="connsiteX27" fmla="*/ 4685303 w 12192000"/>
              <a:gd name="connsiteY27" fmla="*/ 212939 h 1163932"/>
              <a:gd name="connsiteX28" fmla="*/ 4690886 w 12192000"/>
              <a:gd name="connsiteY28" fmla="*/ 215767 h 1163932"/>
              <a:gd name="connsiteX29" fmla="*/ 4725430 w 12192000"/>
              <a:gd name="connsiteY29" fmla="*/ 238732 h 1163932"/>
              <a:gd name="connsiteX30" fmla="*/ 4800051 w 12192000"/>
              <a:gd name="connsiteY30" fmla="*/ 231099 h 1163932"/>
              <a:gd name="connsiteX31" fmla="*/ 4875115 w 12192000"/>
              <a:gd name="connsiteY31" fmla="*/ 264350 h 1163932"/>
              <a:gd name="connsiteX32" fmla="*/ 4936450 w 12192000"/>
              <a:gd name="connsiteY32" fmla="*/ 280902 h 1163932"/>
              <a:gd name="connsiteX33" fmla="*/ 5030961 w 12192000"/>
              <a:gd name="connsiteY33" fmla="*/ 305912 h 1163932"/>
              <a:gd name="connsiteX34" fmla="*/ 5082734 w 12192000"/>
              <a:gd name="connsiteY34" fmla="*/ 308581 h 1163932"/>
              <a:gd name="connsiteX35" fmla="*/ 5138799 w 12192000"/>
              <a:gd name="connsiteY35" fmla="*/ 303800 h 1163932"/>
              <a:gd name="connsiteX36" fmla="*/ 5259695 w 12192000"/>
              <a:gd name="connsiteY36" fmla="*/ 330476 h 1163932"/>
              <a:gd name="connsiteX37" fmla="*/ 5359642 w 12192000"/>
              <a:gd name="connsiteY37" fmla="*/ 340575 h 1163932"/>
              <a:gd name="connsiteX38" fmla="*/ 5372918 w 12192000"/>
              <a:gd name="connsiteY38" fmla="*/ 336834 h 1163932"/>
              <a:gd name="connsiteX39" fmla="*/ 5396084 w 12192000"/>
              <a:gd name="connsiteY39" fmla="*/ 328268 h 1163932"/>
              <a:gd name="connsiteX40" fmla="*/ 5414292 w 12192000"/>
              <a:gd name="connsiteY40" fmla="*/ 320863 h 1163932"/>
              <a:gd name="connsiteX41" fmla="*/ 5487276 w 12192000"/>
              <a:gd name="connsiteY41" fmla="*/ 307350 h 1163932"/>
              <a:gd name="connsiteX42" fmla="*/ 5612716 w 12192000"/>
              <a:gd name="connsiteY42" fmla="*/ 308118 h 1163932"/>
              <a:gd name="connsiteX43" fmla="*/ 5864813 w 12192000"/>
              <a:gd name="connsiteY43" fmla="*/ 257852 h 1163932"/>
              <a:gd name="connsiteX44" fmla="*/ 6151392 w 12192000"/>
              <a:gd name="connsiteY44" fmla="*/ 225732 h 1163932"/>
              <a:gd name="connsiteX45" fmla="*/ 6209396 w 12192000"/>
              <a:gd name="connsiteY45" fmla="*/ 220469 h 1163932"/>
              <a:gd name="connsiteX46" fmla="*/ 6269898 w 12192000"/>
              <a:gd name="connsiteY46" fmla="*/ 226300 h 1163932"/>
              <a:gd name="connsiteX47" fmla="*/ 6297029 w 12192000"/>
              <a:gd name="connsiteY47" fmla="*/ 224230 h 1163932"/>
              <a:gd name="connsiteX48" fmla="*/ 6352373 w 12192000"/>
              <a:gd name="connsiteY48" fmla="*/ 209161 h 1163932"/>
              <a:gd name="connsiteX49" fmla="*/ 6353759 w 12192000"/>
              <a:gd name="connsiteY49" fmla="*/ 209135 h 1163932"/>
              <a:gd name="connsiteX50" fmla="*/ 6363346 w 12192000"/>
              <a:gd name="connsiteY50" fmla="*/ 196700 h 1163932"/>
              <a:gd name="connsiteX51" fmla="*/ 6400681 w 12192000"/>
              <a:gd name="connsiteY51" fmla="*/ 204402 h 1163932"/>
              <a:gd name="connsiteX52" fmla="*/ 6402041 w 12192000"/>
              <a:gd name="connsiteY52" fmla="*/ 207073 h 1163932"/>
              <a:gd name="connsiteX53" fmla="*/ 6424912 w 12192000"/>
              <a:gd name="connsiteY53" fmla="*/ 204940 h 1163932"/>
              <a:gd name="connsiteX54" fmla="*/ 6502019 w 12192000"/>
              <a:gd name="connsiteY54" fmla="*/ 198788 h 1163932"/>
              <a:gd name="connsiteX55" fmla="*/ 6518229 w 12192000"/>
              <a:gd name="connsiteY55" fmla="*/ 197839 h 1163932"/>
              <a:gd name="connsiteX56" fmla="*/ 6519089 w 12192000"/>
              <a:gd name="connsiteY56" fmla="*/ 198274 h 1163932"/>
              <a:gd name="connsiteX57" fmla="*/ 6561047 w 12192000"/>
              <a:gd name="connsiteY57" fmla="*/ 182276 h 1163932"/>
              <a:gd name="connsiteX58" fmla="*/ 6595639 w 12192000"/>
              <a:gd name="connsiteY58" fmla="*/ 174596 h 1163932"/>
              <a:gd name="connsiteX59" fmla="*/ 6692265 w 12192000"/>
              <a:gd name="connsiteY59" fmla="*/ 171261 h 1163932"/>
              <a:gd name="connsiteX60" fmla="*/ 6697219 w 12192000"/>
              <a:gd name="connsiteY60" fmla="*/ 171733 h 1163932"/>
              <a:gd name="connsiteX61" fmla="*/ 6713656 w 12192000"/>
              <a:gd name="connsiteY61" fmla="*/ 160032 h 1163932"/>
              <a:gd name="connsiteX62" fmla="*/ 6714383 w 12192000"/>
              <a:gd name="connsiteY62" fmla="*/ 156857 h 1163932"/>
              <a:gd name="connsiteX63" fmla="*/ 6774793 w 12192000"/>
              <a:gd name="connsiteY63" fmla="*/ 166145 h 1163932"/>
              <a:gd name="connsiteX64" fmla="*/ 6782112 w 12192000"/>
              <a:gd name="connsiteY64" fmla="*/ 161687 h 1163932"/>
              <a:gd name="connsiteX65" fmla="*/ 6822392 w 12192000"/>
              <a:gd name="connsiteY65" fmla="*/ 175020 h 1163932"/>
              <a:gd name="connsiteX66" fmla="*/ 6842719 w 12192000"/>
              <a:gd name="connsiteY66" fmla="*/ 178025 h 1163932"/>
              <a:gd name="connsiteX67" fmla="*/ 6878958 w 12192000"/>
              <a:gd name="connsiteY67" fmla="*/ 187256 h 1163932"/>
              <a:gd name="connsiteX68" fmla="*/ 6881972 w 12192000"/>
              <a:gd name="connsiteY68" fmla="*/ 184277 h 1163932"/>
              <a:gd name="connsiteX69" fmla="*/ 6889133 w 12192000"/>
              <a:gd name="connsiteY69" fmla="*/ 187492 h 1163932"/>
              <a:gd name="connsiteX70" fmla="*/ 6894439 w 12192000"/>
              <a:gd name="connsiteY70" fmla="*/ 184074 h 1163932"/>
              <a:gd name="connsiteX71" fmla="*/ 6900419 w 12192000"/>
              <a:gd name="connsiteY71" fmla="*/ 185342 h 1163932"/>
              <a:gd name="connsiteX72" fmla="*/ 6963220 w 12192000"/>
              <a:gd name="connsiteY72" fmla="*/ 173736 h 1163932"/>
              <a:gd name="connsiteX73" fmla="*/ 6976706 w 12192000"/>
              <a:gd name="connsiteY73" fmla="*/ 177326 h 1163932"/>
              <a:gd name="connsiteX74" fmla="*/ 6987064 w 12192000"/>
              <a:gd name="connsiteY74" fmla="*/ 166834 h 1163932"/>
              <a:gd name="connsiteX75" fmla="*/ 7030230 w 12192000"/>
              <a:gd name="connsiteY75" fmla="*/ 166147 h 1163932"/>
              <a:gd name="connsiteX76" fmla="*/ 7045014 w 12192000"/>
              <a:gd name="connsiteY76" fmla="*/ 175533 h 1163932"/>
              <a:gd name="connsiteX77" fmla="*/ 7058714 w 12192000"/>
              <a:gd name="connsiteY77" fmla="*/ 182424 h 1163932"/>
              <a:gd name="connsiteX78" fmla="*/ 7060499 w 12192000"/>
              <a:gd name="connsiteY78" fmla="*/ 182495 h 1163932"/>
              <a:gd name="connsiteX79" fmla="*/ 7078430 w 12192000"/>
              <a:gd name="connsiteY79" fmla="*/ 183225 h 1163932"/>
              <a:gd name="connsiteX80" fmla="*/ 7176563 w 12192000"/>
              <a:gd name="connsiteY80" fmla="*/ 179676 h 1163932"/>
              <a:gd name="connsiteX81" fmla="*/ 7205529 w 12192000"/>
              <a:gd name="connsiteY81" fmla="*/ 187443 h 1163932"/>
              <a:gd name="connsiteX82" fmla="*/ 7310118 w 12192000"/>
              <a:gd name="connsiteY82" fmla="*/ 169037 h 1163932"/>
              <a:gd name="connsiteX83" fmla="*/ 7673859 w 12192000"/>
              <a:gd name="connsiteY83" fmla="*/ 156768 h 1163932"/>
              <a:gd name="connsiteX84" fmla="*/ 7692748 w 12192000"/>
              <a:gd name="connsiteY84" fmla="*/ 167969 h 1163932"/>
              <a:gd name="connsiteX85" fmla="*/ 7715729 w 12192000"/>
              <a:gd name="connsiteY85" fmla="*/ 163804 h 1163932"/>
              <a:gd name="connsiteX86" fmla="*/ 7974189 w 12192000"/>
              <a:gd name="connsiteY86" fmla="*/ 161251 h 1163932"/>
              <a:gd name="connsiteX87" fmla="*/ 8101969 w 12192000"/>
              <a:gd name="connsiteY87" fmla="*/ 150927 h 1163932"/>
              <a:gd name="connsiteX88" fmla="*/ 8106826 w 12192000"/>
              <a:gd name="connsiteY88" fmla="*/ 146285 h 1163932"/>
              <a:gd name="connsiteX89" fmla="*/ 8162058 w 12192000"/>
              <a:gd name="connsiteY89" fmla="*/ 103136 h 1163932"/>
              <a:gd name="connsiteX90" fmla="*/ 8184568 w 12192000"/>
              <a:gd name="connsiteY90" fmla="*/ 100422 h 1163932"/>
              <a:gd name="connsiteX91" fmla="*/ 8205350 w 12192000"/>
              <a:gd name="connsiteY91" fmla="*/ 106344 h 1163932"/>
              <a:gd name="connsiteX92" fmla="*/ 8228227 w 12192000"/>
              <a:gd name="connsiteY92" fmla="*/ 112404 h 1163932"/>
              <a:gd name="connsiteX93" fmla="*/ 8229109 w 12192000"/>
              <a:gd name="connsiteY93" fmla="*/ 109777 h 1163932"/>
              <a:gd name="connsiteX94" fmla="*/ 8237963 w 12192000"/>
              <a:gd name="connsiteY94" fmla="*/ 113428 h 1163932"/>
              <a:gd name="connsiteX95" fmla="*/ 8248358 w 12192000"/>
              <a:gd name="connsiteY95" fmla="*/ 112494 h 1163932"/>
              <a:gd name="connsiteX96" fmla="*/ 8249309 w 12192000"/>
              <a:gd name="connsiteY96" fmla="*/ 113130 h 1163932"/>
              <a:gd name="connsiteX97" fmla="*/ 8249997 w 12192000"/>
              <a:gd name="connsiteY97" fmla="*/ 112347 h 1163932"/>
              <a:gd name="connsiteX98" fmla="*/ 8272162 w 12192000"/>
              <a:gd name="connsiteY98" fmla="*/ 110356 h 1163932"/>
              <a:gd name="connsiteX99" fmla="*/ 8292349 w 12192000"/>
              <a:gd name="connsiteY99" fmla="*/ 103912 h 1163932"/>
              <a:gd name="connsiteX100" fmla="*/ 8292491 w 12192000"/>
              <a:gd name="connsiteY100" fmla="*/ 103935 h 1163932"/>
              <a:gd name="connsiteX101" fmla="*/ 8307239 w 12192000"/>
              <a:gd name="connsiteY101" fmla="*/ 101023 h 1163932"/>
              <a:gd name="connsiteX102" fmla="*/ 8339282 w 12192000"/>
              <a:gd name="connsiteY102" fmla="*/ 115374 h 1163932"/>
              <a:gd name="connsiteX103" fmla="*/ 8346156 w 12192000"/>
              <a:gd name="connsiteY103" fmla="*/ 117659 h 1163932"/>
              <a:gd name="connsiteX104" fmla="*/ 8346467 w 12192000"/>
              <a:gd name="connsiteY104" fmla="*/ 117456 h 1163932"/>
              <a:gd name="connsiteX105" fmla="*/ 8354069 w 12192000"/>
              <a:gd name="connsiteY105" fmla="*/ 119374 h 1163932"/>
              <a:gd name="connsiteX106" fmla="*/ 8358687 w 12192000"/>
              <a:gd name="connsiteY106" fmla="*/ 121825 h 1163932"/>
              <a:gd name="connsiteX107" fmla="*/ 8433385 w 12192000"/>
              <a:gd name="connsiteY107" fmla="*/ 106101 h 1163932"/>
              <a:gd name="connsiteX108" fmla="*/ 8533779 w 12192000"/>
              <a:gd name="connsiteY108" fmla="*/ 104806 h 1163932"/>
              <a:gd name="connsiteX109" fmla="*/ 8632833 w 12192000"/>
              <a:gd name="connsiteY109" fmla="*/ 106964 h 1163932"/>
              <a:gd name="connsiteX110" fmla="*/ 8668523 w 12192000"/>
              <a:gd name="connsiteY110" fmla="*/ 109411 h 1163932"/>
              <a:gd name="connsiteX111" fmla="*/ 8732893 w 12192000"/>
              <a:gd name="connsiteY111" fmla="*/ 106423 h 1163932"/>
              <a:gd name="connsiteX112" fmla="*/ 8764071 w 12192000"/>
              <a:gd name="connsiteY112" fmla="*/ 101019 h 1163932"/>
              <a:gd name="connsiteX113" fmla="*/ 8767004 w 12192000"/>
              <a:gd name="connsiteY113" fmla="*/ 97951 h 1163932"/>
              <a:gd name="connsiteX114" fmla="*/ 8772553 w 12192000"/>
              <a:gd name="connsiteY114" fmla="*/ 96746 h 1163932"/>
              <a:gd name="connsiteX115" fmla="*/ 8787201 w 12192000"/>
              <a:gd name="connsiteY115" fmla="*/ 98465 h 1163932"/>
              <a:gd name="connsiteX116" fmla="*/ 8792624 w 12192000"/>
              <a:gd name="connsiteY116" fmla="*/ 99935 h 1163932"/>
              <a:gd name="connsiteX117" fmla="*/ 8800741 w 12192000"/>
              <a:gd name="connsiteY117" fmla="*/ 100329 h 1163932"/>
              <a:gd name="connsiteX118" fmla="*/ 8800966 w 12192000"/>
              <a:gd name="connsiteY118" fmla="*/ 100077 h 1163932"/>
              <a:gd name="connsiteX119" fmla="*/ 8808513 w 12192000"/>
              <a:gd name="connsiteY119" fmla="*/ 100962 h 1163932"/>
              <a:gd name="connsiteX120" fmla="*/ 8845110 w 12192000"/>
              <a:gd name="connsiteY120" fmla="*/ 108611 h 1163932"/>
              <a:gd name="connsiteX121" fmla="*/ 8896773 w 12192000"/>
              <a:gd name="connsiteY121" fmla="*/ 86101 h 1163932"/>
              <a:gd name="connsiteX122" fmla="*/ 8917529 w 12192000"/>
              <a:gd name="connsiteY122" fmla="*/ 82805 h 1163932"/>
              <a:gd name="connsiteX123" fmla="*/ 8929546 w 12192000"/>
              <a:gd name="connsiteY123" fmla="*/ 78543 h 1163932"/>
              <a:gd name="connsiteX124" fmla="*/ 9026654 w 12192000"/>
              <a:gd name="connsiteY124" fmla="*/ 99852 h 1163932"/>
              <a:gd name="connsiteX125" fmla="*/ 9040737 w 12192000"/>
              <a:gd name="connsiteY125" fmla="*/ 105786 h 1163932"/>
              <a:gd name="connsiteX126" fmla="*/ 9052026 w 12192000"/>
              <a:gd name="connsiteY126" fmla="*/ 115808 h 1163932"/>
              <a:gd name="connsiteX127" fmla="*/ 9203241 w 12192000"/>
              <a:gd name="connsiteY127" fmla="*/ 118145 h 1163932"/>
              <a:gd name="connsiteX128" fmla="*/ 9415584 w 12192000"/>
              <a:gd name="connsiteY128" fmla="*/ 163588 h 1163932"/>
              <a:gd name="connsiteX129" fmla="*/ 9505102 w 12192000"/>
              <a:gd name="connsiteY129" fmla="*/ 147474 h 1163932"/>
              <a:gd name="connsiteX130" fmla="*/ 9643040 w 12192000"/>
              <a:gd name="connsiteY130" fmla="*/ 164665 h 1163932"/>
              <a:gd name="connsiteX131" fmla="*/ 9762999 w 12192000"/>
              <a:gd name="connsiteY131" fmla="*/ 169055 h 1163932"/>
              <a:gd name="connsiteX132" fmla="*/ 9776183 w 12192000"/>
              <a:gd name="connsiteY132" fmla="*/ 168623 h 1163932"/>
              <a:gd name="connsiteX133" fmla="*/ 9780532 w 12192000"/>
              <a:gd name="connsiteY133" fmla="*/ 162255 h 1163932"/>
              <a:gd name="connsiteX134" fmla="*/ 9824924 w 12192000"/>
              <a:gd name="connsiteY134" fmla="*/ 158079 h 1163932"/>
              <a:gd name="connsiteX135" fmla="*/ 9910588 w 12192000"/>
              <a:gd name="connsiteY135" fmla="*/ 160759 h 1163932"/>
              <a:gd name="connsiteX136" fmla="*/ 9924173 w 12192000"/>
              <a:gd name="connsiteY136" fmla="*/ 165023 h 1163932"/>
              <a:gd name="connsiteX137" fmla="*/ 10010969 w 12192000"/>
              <a:gd name="connsiteY137" fmla="*/ 162234 h 1163932"/>
              <a:gd name="connsiteX138" fmla="*/ 10070699 w 12192000"/>
              <a:gd name="connsiteY138" fmla="*/ 164286 h 1163932"/>
              <a:gd name="connsiteX139" fmla="*/ 10083825 w 12192000"/>
              <a:gd name="connsiteY139" fmla="*/ 168444 h 1163932"/>
              <a:gd name="connsiteX140" fmla="*/ 10097932 w 12192000"/>
              <a:gd name="connsiteY140" fmla="*/ 161160 h 1163932"/>
              <a:gd name="connsiteX141" fmla="*/ 10101779 w 12192000"/>
              <a:gd name="connsiteY141" fmla="*/ 155488 h 1163932"/>
              <a:gd name="connsiteX142" fmla="*/ 10149437 w 12192000"/>
              <a:gd name="connsiteY142" fmla="*/ 158598 h 1163932"/>
              <a:gd name="connsiteX143" fmla="*/ 10155104 w 12192000"/>
              <a:gd name="connsiteY143" fmla="*/ 158045 h 1163932"/>
              <a:gd name="connsiteX144" fmla="*/ 10250982 w 12192000"/>
              <a:gd name="connsiteY144" fmla="*/ 135074 h 1163932"/>
              <a:gd name="connsiteX145" fmla="*/ 10343301 w 12192000"/>
              <a:gd name="connsiteY145" fmla="*/ 97316 h 1163932"/>
              <a:gd name="connsiteX146" fmla="*/ 10366625 w 12192000"/>
              <a:gd name="connsiteY146" fmla="*/ 85860 h 1163932"/>
              <a:gd name="connsiteX147" fmla="*/ 10433505 w 12192000"/>
              <a:gd name="connsiteY147" fmla="*/ 71432 h 1163932"/>
              <a:gd name="connsiteX148" fmla="*/ 10547510 w 12192000"/>
              <a:gd name="connsiteY148" fmla="*/ 53678 h 1163932"/>
              <a:gd name="connsiteX149" fmla="*/ 10588150 w 12192000"/>
              <a:gd name="connsiteY149" fmla="*/ 38719 h 1163932"/>
              <a:gd name="connsiteX150" fmla="*/ 10589457 w 12192000"/>
              <a:gd name="connsiteY150" fmla="*/ 31728 h 1163932"/>
              <a:gd name="connsiteX151" fmla="*/ 10699976 w 12192000"/>
              <a:gd name="connsiteY151" fmla="*/ 49777 h 1163932"/>
              <a:gd name="connsiteX152" fmla="*/ 10812237 w 12192000"/>
              <a:gd name="connsiteY152" fmla="*/ 52759 h 1163932"/>
              <a:gd name="connsiteX153" fmla="*/ 10869837 w 12192000"/>
              <a:gd name="connsiteY153" fmla="*/ 72227 h 1163932"/>
              <a:gd name="connsiteX154" fmla="*/ 10881770 w 12192000"/>
              <a:gd name="connsiteY154" fmla="*/ 80104 h 1163932"/>
              <a:gd name="connsiteX155" fmla="*/ 10896899 w 12192000"/>
              <a:gd name="connsiteY155" fmla="*/ 77163 h 1163932"/>
              <a:gd name="connsiteX156" fmla="*/ 10901748 w 12192000"/>
              <a:gd name="connsiteY156" fmla="*/ 72784 h 1163932"/>
              <a:gd name="connsiteX157" fmla="*/ 10947419 w 12192000"/>
              <a:gd name="connsiteY157" fmla="*/ 89748 h 1163932"/>
              <a:gd name="connsiteX158" fmla="*/ 10953034 w 12192000"/>
              <a:gd name="connsiteY158" fmla="*/ 90870 h 1163932"/>
              <a:gd name="connsiteX159" fmla="*/ 10992070 w 12192000"/>
              <a:gd name="connsiteY159" fmla="*/ 95273 h 1163932"/>
              <a:gd name="connsiteX160" fmla="*/ 11112372 w 12192000"/>
              <a:gd name="connsiteY160" fmla="*/ 88679 h 1163932"/>
              <a:gd name="connsiteX161" fmla="*/ 11147719 w 12192000"/>
              <a:gd name="connsiteY161" fmla="*/ 86992 h 1163932"/>
              <a:gd name="connsiteX162" fmla="*/ 11172617 w 12192000"/>
              <a:gd name="connsiteY162" fmla="*/ 82697 h 1163932"/>
              <a:gd name="connsiteX163" fmla="*/ 11240397 w 12192000"/>
              <a:gd name="connsiteY163" fmla="*/ 88262 h 1163932"/>
              <a:gd name="connsiteX164" fmla="*/ 11270034 w 12192000"/>
              <a:gd name="connsiteY164" fmla="*/ 98379 h 1163932"/>
              <a:gd name="connsiteX165" fmla="*/ 11293091 w 12192000"/>
              <a:gd name="connsiteY165" fmla="*/ 98474 h 1163932"/>
              <a:gd name="connsiteX166" fmla="*/ 11310949 w 12192000"/>
              <a:gd name="connsiteY166" fmla="*/ 104274 h 1163932"/>
              <a:gd name="connsiteX167" fmla="*/ 11345279 w 12192000"/>
              <a:gd name="connsiteY167" fmla="*/ 101883 h 1163932"/>
              <a:gd name="connsiteX168" fmla="*/ 11354597 w 12192000"/>
              <a:gd name="connsiteY168" fmla="*/ 104385 h 1163932"/>
              <a:gd name="connsiteX169" fmla="*/ 11367725 w 12192000"/>
              <a:gd name="connsiteY169" fmla="*/ 104431 h 1163932"/>
              <a:gd name="connsiteX170" fmla="*/ 11399832 w 12192000"/>
              <a:gd name="connsiteY170" fmla="*/ 117048 h 1163932"/>
              <a:gd name="connsiteX171" fmla="*/ 11487595 w 12192000"/>
              <a:gd name="connsiteY171" fmla="*/ 158754 h 1163932"/>
              <a:gd name="connsiteX172" fmla="*/ 11590850 w 12192000"/>
              <a:gd name="connsiteY172" fmla="*/ 244984 h 1163932"/>
              <a:gd name="connsiteX173" fmla="*/ 11736204 w 12192000"/>
              <a:gd name="connsiteY173" fmla="*/ 283941 h 1163932"/>
              <a:gd name="connsiteX174" fmla="*/ 11760331 w 12192000"/>
              <a:gd name="connsiteY174" fmla="*/ 298368 h 1163932"/>
              <a:gd name="connsiteX175" fmla="*/ 11819139 w 12192000"/>
              <a:gd name="connsiteY175" fmla="*/ 310575 h 1163932"/>
              <a:gd name="connsiteX176" fmla="*/ 11821967 w 12192000"/>
              <a:gd name="connsiteY176" fmla="*/ 312222 h 1163932"/>
              <a:gd name="connsiteX177" fmla="*/ 11847125 w 12192000"/>
              <a:gd name="connsiteY177" fmla="*/ 303833 h 1163932"/>
              <a:gd name="connsiteX178" fmla="*/ 11980134 w 12192000"/>
              <a:gd name="connsiteY178" fmla="*/ 328343 h 1163932"/>
              <a:gd name="connsiteX179" fmla="*/ 12174576 w 12192000"/>
              <a:gd name="connsiteY179" fmla="*/ 382540 h 1163932"/>
              <a:gd name="connsiteX180" fmla="*/ 12192000 w 12192000"/>
              <a:gd name="connsiteY180" fmla="*/ 385665 h 1163932"/>
              <a:gd name="connsiteX181" fmla="*/ 12192000 w 12192000"/>
              <a:gd name="connsiteY181" fmla="*/ 1163932 h 1163932"/>
              <a:gd name="connsiteX182" fmla="*/ 0 w 12192000"/>
              <a:gd name="connsiteY182" fmla="*/ 1163932 h 1163932"/>
              <a:gd name="connsiteX183" fmla="*/ 0 w 12192000"/>
              <a:gd name="connsiteY183" fmla="*/ 489977 h 1163932"/>
              <a:gd name="connsiteX184" fmla="*/ 5331 w 12192000"/>
              <a:gd name="connsiteY184" fmla="*/ 489229 h 1163932"/>
              <a:gd name="connsiteX185" fmla="*/ 39902 w 12192000"/>
              <a:gd name="connsiteY185" fmla="*/ 478716 h 1163932"/>
              <a:gd name="connsiteX186" fmla="*/ 117880 w 12192000"/>
              <a:gd name="connsiteY186" fmla="*/ 427388 h 1163932"/>
              <a:gd name="connsiteX187" fmla="*/ 238140 w 12192000"/>
              <a:gd name="connsiteY187" fmla="*/ 385729 h 1163932"/>
              <a:gd name="connsiteX188" fmla="*/ 249589 w 12192000"/>
              <a:gd name="connsiteY188" fmla="*/ 385949 h 1163932"/>
              <a:gd name="connsiteX189" fmla="*/ 296963 w 12192000"/>
              <a:gd name="connsiteY189" fmla="*/ 362534 h 1163932"/>
              <a:gd name="connsiteX190" fmla="*/ 339235 w 12192000"/>
              <a:gd name="connsiteY190" fmla="*/ 330857 h 1163932"/>
              <a:gd name="connsiteX191" fmla="*/ 447152 w 12192000"/>
              <a:gd name="connsiteY191" fmla="*/ 333855 h 1163932"/>
              <a:gd name="connsiteX192" fmla="*/ 475247 w 12192000"/>
              <a:gd name="connsiteY192" fmla="*/ 343146 h 1163932"/>
              <a:gd name="connsiteX193" fmla="*/ 477967 w 12192000"/>
              <a:gd name="connsiteY193" fmla="*/ 344392 h 1163932"/>
              <a:gd name="connsiteX194" fmla="*/ 527683 w 12192000"/>
              <a:gd name="connsiteY194" fmla="*/ 339655 h 1163932"/>
              <a:gd name="connsiteX195" fmla="*/ 703732 w 12192000"/>
              <a:gd name="connsiteY195" fmla="*/ 323031 h 1163932"/>
              <a:gd name="connsiteX196" fmla="*/ 853391 w 12192000"/>
              <a:gd name="connsiteY196" fmla="*/ 310023 h 1163932"/>
              <a:gd name="connsiteX197" fmla="*/ 925332 w 12192000"/>
              <a:gd name="connsiteY197" fmla="*/ 305118 h 1163932"/>
              <a:gd name="connsiteX198" fmla="*/ 941286 w 12192000"/>
              <a:gd name="connsiteY198" fmla="*/ 295364 h 1163932"/>
              <a:gd name="connsiteX199" fmla="*/ 950845 w 12192000"/>
              <a:gd name="connsiteY199" fmla="*/ 293027 h 1163932"/>
              <a:gd name="connsiteX200" fmla="*/ 953292 w 12192000"/>
              <a:gd name="connsiteY200" fmla="*/ 287324 h 1163932"/>
              <a:gd name="connsiteX201" fmla="*/ 967499 w 12192000"/>
              <a:gd name="connsiteY201" fmla="*/ 280192 h 1163932"/>
              <a:gd name="connsiteX202" fmla="*/ 985161 w 12192000"/>
              <a:gd name="connsiteY202" fmla="*/ 277297 h 1163932"/>
              <a:gd name="connsiteX203" fmla="*/ 1069267 w 12192000"/>
              <a:gd name="connsiteY203" fmla="*/ 269198 h 1163932"/>
              <a:gd name="connsiteX204" fmla="*/ 1138407 w 12192000"/>
              <a:gd name="connsiteY204" fmla="*/ 252999 h 1163932"/>
              <a:gd name="connsiteX205" fmla="*/ 1164931 w 12192000"/>
              <a:gd name="connsiteY205" fmla="*/ 245054 h 1163932"/>
              <a:gd name="connsiteX206" fmla="*/ 1211622 w 12192000"/>
              <a:gd name="connsiteY206" fmla="*/ 227108 h 1163932"/>
              <a:gd name="connsiteX207" fmla="*/ 1274567 w 12192000"/>
              <a:gd name="connsiteY207" fmla="*/ 209812 h 1163932"/>
              <a:gd name="connsiteX208" fmla="*/ 1325029 w 12192000"/>
              <a:gd name="connsiteY208" fmla="*/ 214369 h 1163932"/>
              <a:gd name="connsiteX209" fmla="*/ 1356805 w 12192000"/>
              <a:gd name="connsiteY209" fmla="*/ 210054 h 1163932"/>
              <a:gd name="connsiteX210" fmla="*/ 1468752 w 12192000"/>
              <a:gd name="connsiteY210" fmla="*/ 221036 h 1163932"/>
              <a:gd name="connsiteX211" fmla="*/ 1650750 w 12192000"/>
              <a:gd name="connsiteY211" fmla="*/ 171522 h 1163932"/>
              <a:gd name="connsiteX212" fmla="*/ 1655056 w 12192000"/>
              <a:gd name="connsiteY212" fmla="*/ 178538 h 1163932"/>
              <a:gd name="connsiteX213" fmla="*/ 1683220 w 12192000"/>
              <a:gd name="connsiteY213" fmla="*/ 176084 h 1163932"/>
              <a:gd name="connsiteX214" fmla="*/ 1685599 w 12192000"/>
              <a:gd name="connsiteY214" fmla="*/ 171820 h 1163932"/>
              <a:gd name="connsiteX215" fmla="*/ 1689230 w 12192000"/>
              <a:gd name="connsiteY215" fmla="*/ 171091 h 1163932"/>
              <a:gd name="connsiteX216" fmla="*/ 1691052 w 12192000"/>
              <a:gd name="connsiteY216" fmla="*/ 175010 h 1163932"/>
              <a:gd name="connsiteX217" fmla="*/ 1735783 w 12192000"/>
              <a:gd name="connsiteY217" fmla="*/ 183832 h 1163932"/>
              <a:gd name="connsiteX218" fmla="*/ 1797102 w 12192000"/>
              <a:gd name="connsiteY218" fmla="*/ 188721 h 1163932"/>
              <a:gd name="connsiteX219" fmla="*/ 1845638 w 12192000"/>
              <a:gd name="connsiteY219" fmla="*/ 170206 h 1163932"/>
              <a:gd name="connsiteX220" fmla="*/ 1848980 w 12192000"/>
              <a:gd name="connsiteY220" fmla="*/ 173948 h 1163932"/>
              <a:gd name="connsiteX221" fmla="*/ 1880587 w 12192000"/>
              <a:gd name="connsiteY221" fmla="*/ 171938 h 1163932"/>
              <a:gd name="connsiteX222" fmla="*/ 1995803 w 12192000"/>
              <a:gd name="connsiteY222" fmla="*/ 138279 h 1163932"/>
              <a:gd name="connsiteX223" fmla="*/ 2057448 w 12192000"/>
              <a:gd name="connsiteY223" fmla="*/ 135082 h 1163932"/>
              <a:gd name="connsiteX224" fmla="*/ 2119088 w 12192000"/>
              <a:gd name="connsiteY224" fmla="*/ 119940 h 1163932"/>
              <a:gd name="connsiteX225" fmla="*/ 2138831 w 12192000"/>
              <a:gd name="connsiteY225" fmla="*/ 122626 h 1163932"/>
              <a:gd name="connsiteX226" fmla="*/ 2174180 w 12192000"/>
              <a:gd name="connsiteY226" fmla="*/ 117121 h 1163932"/>
              <a:gd name="connsiteX227" fmla="*/ 2214259 w 12192000"/>
              <a:gd name="connsiteY227" fmla="*/ 116974 h 1163932"/>
              <a:gd name="connsiteX228" fmla="*/ 2264911 w 12192000"/>
              <a:gd name="connsiteY228" fmla="*/ 108071 h 1163932"/>
              <a:gd name="connsiteX229" fmla="*/ 2298963 w 12192000"/>
              <a:gd name="connsiteY229" fmla="*/ 107788 h 1163932"/>
              <a:gd name="connsiteX230" fmla="*/ 2454058 w 12192000"/>
              <a:gd name="connsiteY230" fmla="*/ 73698 h 1163932"/>
              <a:gd name="connsiteX231" fmla="*/ 2534188 w 12192000"/>
              <a:gd name="connsiteY231" fmla="*/ 70162 h 1163932"/>
              <a:gd name="connsiteX232" fmla="*/ 2616912 w 12192000"/>
              <a:gd name="connsiteY232" fmla="*/ 51189 h 1163932"/>
              <a:gd name="connsiteX233" fmla="*/ 2698592 w 12192000"/>
              <a:gd name="connsiteY233" fmla="*/ 42305 h 1163932"/>
              <a:gd name="connsiteX234" fmla="*/ 2891953 w 12192000"/>
              <a:gd name="connsiteY234" fmla="*/ 34973 h 1163932"/>
              <a:gd name="connsiteX235" fmla="*/ 2955508 w 12192000"/>
              <a:gd name="connsiteY235" fmla="*/ 929 h 1163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Lst>
            <a:rect l="l" t="t" r="r" b="b"/>
            <a:pathLst>
              <a:path w="12192000" h="1163932">
                <a:moveTo>
                  <a:pt x="2955508" y="929"/>
                </a:moveTo>
                <a:cubicBezTo>
                  <a:pt x="2962603" y="-560"/>
                  <a:pt x="2968871" y="-381"/>
                  <a:pt x="2973472" y="2369"/>
                </a:cubicBezTo>
                <a:cubicBezTo>
                  <a:pt x="2988398" y="1582"/>
                  <a:pt x="3039854" y="237"/>
                  <a:pt x="3052621" y="14030"/>
                </a:cubicBezTo>
                <a:cubicBezTo>
                  <a:pt x="3074269" y="13590"/>
                  <a:pt x="3124337" y="16403"/>
                  <a:pt x="3145220" y="16277"/>
                </a:cubicBezTo>
                <a:cubicBezTo>
                  <a:pt x="3177400" y="20825"/>
                  <a:pt x="3204801" y="-725"/>
                  <a:pt x="3233309" y="8968"/>
                </a:cubicBezTo>
                <a:cubicBezTo>
                  <a:pt x="3255675" y="17814"/>
                  <a:pt x="3297066" y="12790"/>
                  <a:pt x="3320851" y="18902"/>
                </a:cubicBezTo>
                <a:cubicBezTo>
                  <a:pt x="3329831" y="31255"/>
                  <a:pt x="3377875" y="43091"/>
                  <a:pt x="3394552" y="38279"/>
                </a:cubicBezTo>
                <a:cubicBezTo>
                  <a:pt x="3429790" y="45194"/>
                  <a:pt x="3435943" y="63076"/>
                  <a:pt x="3462252" y="68646"/>
                </a:cubicBezTo>
                <a:lnTo>
                  <a:pt x="3504799" y="93363"/>
                </a:lnTo>
                <a:lnTo>
                  <a:pt x="3568807" y="84557"/>
                </a:lnTo>
                <a:lnTo>
                  <a:pt x="3571993" y="87105"/>
                </a:lnTo>
                <a:cubicBezTo>
                  <a:pt x="3578062" y="92009"/>
                  <a:pt x="3584192" y="96609"/>
                  <a:pt x="3590879" y="100115"/>
                </a:cubicBezTo>
                <a:cubicBezTo>
                  <a:pt x="3596400" y="81013"/>
                  <a:pt x="3611075" y="86890"/>
                  <a:pt x="3623973" y="93084"/>
                </a:cubicBezTo>
                <a:lnTo>
                  <a:pt x="3636728" y="98019"/>
                </a:lnTo>
                <a:lnTo>
                  <a:pt x="3676976" y="96600"/>
                </a:lnTo>
                <a:cubicBezTo>
                  <a:pt x="3705974" y="106056"/>
                  <a:pt x="3711759" y="107306"/>
                  <a:pt x="3722653" y="115363"/>
                </a:cubicBezTo>
                <a:lnTo>
                  <a:pt x="3775112" y="98970"/>
                </a:lnTo>
                <a:lnTo>
                  <a:pt x="3932956" y="122337"/>
                </a:lnTo>
                <a:cubicBezTo>
                  <a:pt x="3980745" y="133345"/>
                  <a:pt x="4055421" y="160233"/>
                  <a:pt x="4100593" y="163834"/>
                </a:cubicBezTo>
                <a:cubicBezTo>
                  <a:pt x="4235789" y="175679"/>
                  <a:pt x="4169239" y="187722"/>
                  <a:pt x="4316364" y="177453"/>
                </a:cubicBezTo>
                <a:cubicBezTo>
                  <a:pt x="4321343" y="172718"/>
                  <a:pt x="4381395" y="166811"/>
                  <a:pt x="4387387" y="164360"/>
                </a:cubicBezTo>
                <a:lnTo>
                  <a:pt x="4427957" y="177526"/>
                </a:lnTo>
                <a:lnTo>
                  <a:pt x="4502291" y="188197"/>
                </a:lnTo>
                <a:lnTo>
                  <a:pt x="4600771" y="212143"/>
                </a:lnTo>
                <a:cubicBezTo>
                  <a:pt x="4614771" y="210903"/>
                  <a:pt x="4629325" y="210251"/>
                  <a:pt x="4644102" y="210363"/>
                </a:cubicBezTo>
                <a:lnTo>
                  <a:pt x="4652752" y="210902"/>
                </a:lnTo>
                <a:cubicBezTo>
                  <a:pt x="4652799" y="211030"/>
                  <a:pt x="4652848" y="211157"/>
                  <a:pt x="4652896" y="211286"/>
                </a:cubicBezTo>
                <a:cubicBezTo>
                  <a:pt x="4658320" y="211626"/>
                  <a:pt x="4678972" y="212192"/>
                  <a:pt x="4685303" y="212939"/>
                </a:cubicBezTo>
                <a:lnTo>
                  <a:pt x="4690886" y="215767"/>
                </a:lnTo>
                <a:lnTo>
                  <a:pt x="4725430" y="238732"/>
                </a:lnTo>
                <a:cubicBezTo>
                  <a:pt x="4737427" y="231591"/>
                  <a:pt x="4775104" y="226830"/>
                  <a:pt x="4800051" y="231099"/>
                </a:cubicBezTo>
                <a:cubicBezTo>
                  <a:pt x="4824999" y="235370"/>
                  <a:pt x="4838104" y="254681"/>
                  <a:pt x="4875115" y="264350"/>
                </a:cubicBezTo>
                <a:cubicBezTo>
                  <a:pt x="4910396" y="272074"/>
                  <a:pt x="4896976" y="272080"/>
                  <a:pt x="4936450" y="280902"/>
                </a:cubicBezTo>
                <a:cubicBezTo>
                  <a:pt x="4977972" y="291139"/>
                  <a:pt x="4987604" y="299206"/>
                  <a:pt x="5030961" y="305912"/>
                </a:cubicBezTo>
                <a:cubicBezTo>
                  <a:pt x="5067269" y="323566"/>
                  <a:pt x="5060686" y="296079"/>
                  <a:pt x="5082734" y="308581"/>
                </a:cubicBezTo>
                <a:lnTo>
                  <a:pt x="5138799" y="303800"/>
                </a:lnTo>
                <a:cubicBezTo>
                  <a:pt x="5159783" y="303972"/>
                  <a:pt x="5222232" y="329865"/>
                  <a:pt x="5259695" y="330476"/>
                </a:cubicBezTo>
                <a:cubicBezTo>
                  <a:pt x="5294177" y="331408"/>
                  <a:pt x="5329952" y="341580"/>
                  <a:pt x="5359642" y="340575"/>
                </a:cubicBezTo>
                <a:lnTo>
                  <a:pt x="5372918" y="336834"/>
                </a:lnTo>
                <a:lnTo>
                  <a:pt x="5396084" y="328268"/>
                </a:lnTo>
                <a:lnTo>
                  <a:pt x="5414292" y="320863"/>
                </a:lnTo>
                <a:cubicBezTo>
                  <a:pt x="5419283" y="317134"/>
                  <a:pt x="5483979" y="313053"/>
                  <a:pt x="5487276" y="307350"/>
                </a:cubicBezTo>
                <a:cubicBezTo>
                  <a:pt x="5545059" y="311386"/>
                  <a:pt x="5551468" y="308718"/>
                  <a:pt x="5612716" y="308118"/>
                </a:cubicBezTo>
                <a:cubicBezTo>
                  <a:pt x="5706701" y="319100"/>
                  <a:pt x="5706403" y="275903"/>
                  <a:pt x="5864813" y="257852"/>
                </a:cubicBezTo>
                <a:cubicBezTo>
                  <a:pt x="5919383" y="252630"/>
                  <a:pt x="6095366" y="235151"/>
                  <a:pt x="6151392" y="225732"/>
                </a:cubicBezTo>
                <a:cubicBezTo>
                  <a:pt x="6137061" y="192047"/>
                  <a:pt x="6183146" y="231837"/>
                  <a:pt x="6209396" y="220469"/>
                </a:cubicBezTo>
                <a:cubicBezTo>
                  <a:pt x="6229147" y="220563"/>
                  <a:pt x="6253887" y="222487"/>
                  <a:pt x="6269898" y="226300"/>
                </a:cubicBezTo>
                <a:cubicBezTo>
                  <a:pt x="6278362" y="227355"/>
                  <a:pt x="6287329" y="226959"/>
                  <a:pt x="6297029" y="224230"/>
                </a:cubicBezTo>
                <a:cubicBezTo>
                  <a:pt x="6312240" y="212407"/>
                  <a:pt x="6330874" y="209880"/>
                  <a:pt x="6352373" y="209161"/>
                </a:cubicBezTo>
                <a:lnTo>
                  <a:pt x="6353759" y="209135"/>
                </a:lnTo>
                <a:lnTo>
                  <a:pt x="6363346" y="196700"/>
                </a:lnTo>
                <a:cubicBezTo>
                  <a:pt x="6374599" y="188260"/>
                  <a:pt x="6378877" y="205848"/>
                  <a:pt x="6400681" y="204402"/>
                </a:cubicBezTo>
                <a:lnTo>
                  <a:pt x="6402041" y="207073"/>
                </a:lnTo>
                <a:lnTo>
                  <a:pt x="6424912" y="204940"/>
                </a:lnTo>
                <a:cubicBezTo>
                  <a:pt x="6440035" y="209475"/>
                  <a:pt x="6489474" y="188920"/>
                  <a:pt x="6502019" y="198788"/>
                </a:cubicBezTo>
                <a:cubicBezTo>
                  <a:pt x="6507553" y="199163"/>
                  <a:pt x="6513074" y="197832"/>
                  <a:pt x="6518229" y="197839"/>
                </a:cubicBezTo>
                <a:lnTo>
                  <a:pt x="6519089" y="198274"/>
                </a:lnTo>
                <a:lnTo>
                  <a:pt x="6561047" y="182276"/>
                </a:lnTo>
                <a:cubicBezTo>
                  <a:pt x="6576908" y="188273"/>
                  <a:pt x="6586597" y="187556"/>
                  <a:pt x="6595639" y="174596"/>
                </a:cubicBezTo>
                <a:cubicBezTo>
                  <a:pt x="6669524" y="204588"/>
                  <a:pt x="6631660" y="167763"/>
                  <a:pt x="6692265" y="171261"/>
                </a:cubicBezTo>
                <a:lnTo>
                  <a:pt x="6697219" y="171733"/>
                </a:lnTo>
                <a:lnTo>
                  <a:pt x="6713656" y="160032"/>
                </a:lnTo>
                <a:cubicBezTo>
                  <a:pt x="6713896" y="158972"/>
                  <a:pt x="6714141" y="157917"/>
                  <a:pt x="6714383" y="156857"/>
                </a:cubicBezTo>
                <a:lnTo>
                  <a:pt x="6774793" y="166145"/>
                </a:lnTo>
                <a:lnTo>
                  <a:pt x="6782112" y="161687"/>
                </a:lnTo>
                <a:lnTo>
                  <a:pt x="6822392" y="175020"/>
                </a:lnTo>
                <a:lnTo>
                  <a:pt x="6842719" y="178025"/>
                </a:lnTo>
                <a:lnTo>
                  <a:pt x="6878958" y="187256"/>
                </a:lnTo>
                <a:lnTo>
                  <a:pt x="6881972" y="184277"/>
                </a:lnTo>
                <a:lnTo>
                  <a:pt x="6889133" y="187492"/>
                </a:lnTo>
                <a:lnTo>
                  <a:pt x="6894439" y="184074"/>
                </a:lnTo>
                <a:lnTo>
                  <a:pt x="6900419" y="185342"/>
                </a:lnTo>
                <a:cubicBezTo>
                  <a:pt x="6911884" y="183619"/>
                  <a:pt x="6950507" y="175071"/>
                  <a:pt x="6963220" y="173736"/>
                </a:cubicBezTo>
                <a:lnTo>
                  <a:pt x="6976706" y="177326"/>
                </a:lnTo>
                <a:lnTo>
                  <a:pt x="6987064" y="166834"/>
                </a:lnTo>
                <a:lnTo>
                  <a:pt x="7030230" y="166147"/>
                </a:lnTo>
                <a:lnTo>
                  <a:pt x="7045014" y="175533"/>
                </a:lnTo>
                <a:lnTo>
                  <a:pt x="7058714" y="182424"/>
                </a:lnTo>
                <a:lnTo>
                  <a:pt x="7060499" y="182495"/>
                </a:lnTo>
                <a:lnTo>
                  <a:pt x="7078430" y="183225"/>
                </a:lnTo>
                <a:lnTo>
                  <a:pt x="7176563" y="179676"/>
                </a:lnTo>
                <a:lnTo>
                  <a:pt x="7205529" y="187443"/>
                </a:lnTo>
                <a:lnTo>
                  <a:pt x="7310118" y="169037"/>
                </a:lnTo>
                <a:cubicBezTo>
                  <a:pt x="7440488" y="161452"/>
                  <a:pt x="7553495" y="197026"/>
                  <a:pt x="7673859" y="156768"/>
                </a:cubicBezTo>
                <a:lnTo>
                  <a:pt x="7692748" y="167969"/>
                </a:lnTo>
                <a:lnTo>
                  <a:pt x="7715729" y="163804"/>
                </a:lnTo>
                <a:cubicBezTo>
                  <a:pt x="7811110" y="149060"/>
                  <a:pt x="7909958" y="141152"/>
                  <a:pt x="7974189" y="161251"/>
                </a:cubicBezTo>
                <a:cubicBezTo>
                  <a:pt x="8006066" y="157939"/>
                  <a:pt x="8083084" y="150326"/>
                  <a:pt x="8101969" y="150927"/>
                </a:cubicBezTo>
                <a:lnTo>
                  <a:pt x="8106826" y="146285"/>
                </a:lnTo>
                <a:lnTo>
                  <a:pt x="8162058" y="103136"/>
                </a:lnTo>
                <a:lnTo>
                  <a:pt x="8184568" y="100422"/>
                </a:lnTo>
                <a:lnTo>
                  <a:pt x="8205350" y="106344"/>
                </a:lnTo>
                <a:cubicBezTo>
                  <a:pt x="8213920" y="108834"/>
                  <a:pt x="8222826" y="111343"/>
                  <a:pt x="8228227" y="112404"/>
                </a:cubicBezTo>
                <a:lnTo>
                  <a:pt x="8229109" y="109777"/>
                </a:lnTo>
                <a:lnTo>
                  <a:pt x="8237963" y="113428"/>
                </a:lnTo>
                <a:lnTo>
                  <a:pt x="8248358" y="112494"/>
                </a:lnTo>
                <a:lnTo>
                  <a:pt x="8249309" y="113130"/>
                </a:lnTo>
                <a:lnTo>
                  <a:pt x="8249997" y="112347"/>
                </a:lnTo>
                <a:lnTo>
                  <a:pt x="8272162" y="110356"/>
                </a:lnTo>
                <a:lnTo>
                  <a:pt x="8292349" y="103912"/>
                </a:lnTo>
                <a:lnTo>
                  <a:pt x="8292491" y="103935"/>
                </a:lnTo>
                <a:cubicBezTo>
                  <a:pt x="8298009" y="104409"/>
                  <a:pt x="8303135" y="103922"/>
                  <a:pt x="8307239" y="101023"/>
                </a:cubicBezTo>
                <a:cubicBezTo>
                  <a:pt x="8317233" y="106089"/>
                  <a:pt x="8327966" y="110943"/>
                  <a:pt x="8339282" y="115374"/>
                </a:cubicBezTo>
                <a:lnTo>
                  <a:pt x="8346156" y="117659"/>
                </a:lnTo>
                <a:lnTo>
                  <a:pt x="8346467" y="117456"/>
                </a:lnTo>
                <a:cubicBezTo>
                  <a:pt x="8348336" y="117423"/>
                  <a:pt x="8350739" y="117978"/>
                  <a:pt x="8354069" y="119374"/>
                </a:cubicBezTo>
                <a:lnTo>
                  <a:pt x="8358687" y="121825"/>
                </a:lnTo>
                <a:lnTo>
                  <a:pt x="8433385" y="106101"/>
                </a:lnTo>
                <a:cubicBezTo>
                  <a:pt x="8472316" y="107679"/>
                  <a:pt x="8499361" y="89243"/>
                  <a:pt x="8533779" y="104806"/>
                </a:cubicBezTo>
                <a:cubicBezTo>
                  <a:pt x="8570237" y="106199"/>
                  <a:pt x="8602608" y="99501"/>
                  <a:pt x="8632833" y="106964"/>
                </a:cubicBezTo>
                <a:cubicBezTo>
                  <a:pt x="8646003" y="101130"/>
                  <a:pt x="8658069" y="99126"/>
                  <a:pt x="8668523" y="109411"/>
                </a:cubicBezTo>
                <a:cubicBezTo>
                  <a:pt x="8702829" y="107932"/>
                  <a:pt x="8712456" y="94511"/>
                  <a:pt x="8732893" y="106423"/>
                </a:cubicBezTo>
                <a:lnTo>
                  <a:pt x="8764071" y="101019"/>
                </a:lnTo>
                <a:lnTo>
                  <a:pt x="8767004" y="97951"/>
                </a:lnTo>
                <a:lnTo>
                  <a:pt x="8772553" y="96746"/>
                </a:lnTo>
                <a:lnTo>
                  <a:pt x="8787201" y="98465"/>
                </a:lnTo>
                <a:lnTo>
                  <a:pt x="8792624" y="99935"/>
                </a:lnTo>
                <a:cubicBezTo>
                  <a:pt x="8796395" y="100640"/>
                  <a:pt x="8798936" y="100714"/>
                  <a:pt x="8800741" y="100329"/>
                </a:cubicBezTo>
                <a:lnTo>
                  <a:pt x="8800966" y="100077"/>
                </a:lnTo>
                <a:lnTo>
                  <a:pt x="8808513" y="100962"/>
                </a:lnTo>
                <a:cubicBezTo>
                  <a:pt x="8821191" y="103057"/>
                  <a:pt x="8833467" y="105663"/>
                  <a:pt x="8845110" y="108611"/>
                </a:cubicBezTo>
                <a:cubicBezTo>
                  <a:pt x="8856640" y="94429"/>
                  <a:pt x="8898769" y="114061"/>
                  <a:pt x="8896773" y="86101"/>
                </a:cubicBezTo>
                <a:cubicBezTo>
                  <a:pt x="8912560" y="89254"/>
                  <a:pt x="8921083" y="101262"/>
                  <a:pt x="8917529" y="82805"/>
                </a:cubicBezTo>
                <a:lnTo>
                  <a:pt x="8929546" y="78543"/>
                </a:lnTo>
                <a:lnTo>
                  <a:pt x="9026654" y="99852"/>
                </a:lnTo>
                <a:lnTo>
                  <a:pt x="9040737" y="105786"/>
                </a:lnTo>
                <a:cubicBezTo>
                  <a:pt x="9045198" y="108424"/>
                  <a:pt x="9049055" y="111684"/>
                  <a:pt x="9052026" y="115808"/>
                </a:cubicBezTo>
                <a:cubicBezTo>
                  <a:pt x="9103902" y="97277"/>
                  <a:pt x="9148883" y="119005"/>
                  <a:pt x="9203241" y="118145"/>
                </a:cubicBezTo>
                <a:cubicBezTo>
                  <a:pt x="9263154" y="126206"/>
                  <a:pt x="9393882" y="154481"/>
                  <a:pt x="9415584" y="163588"/>
                </a:cubicBezTo>
                <a:cubicBezTo>
                  <a:pt x="9433796" y="167802"/>
                  <a:pt x="9514347" y="159834"/>
                  <a:pt x="9505102" y="147474"/>
                </a:cubicBezTo>
                <a:cubicBezTo>
                  <a:pt x="9558875" y="175676"/>
                  <a:pt x="9580546" y="149889"/>
                  <a:pt x="9643040" y="164665"/>
                </a:cubicBezTo>
                <a:lnTo>
                  <a:pt x="9762999" y="169055"/>
                </a:lnTo>
                <a:lnTo>
                  <a:pt x="9776183" y="168623"/>
                </a:lnTo>
                <a:lnTo>
                  <a:pt x="9780532" y="162255"/>
                </a:lnTo>
                <a:lnTo>
                  <a:pt x="9824924" y="158079"/>
                </a:lnTo>
                <a:cubicBezTo>
                  <a:pt x="9845325" y="170634"/>
                  <a:pt x="9880317" y="158344"/>
                  <a:pt x="9910588" y="160759"/>
                </a:cubicBezTo>
                <a:lnTo>
                  <a:pt x="9924173" y="165023"/>
                </a:lnTo>
                <a:lnTo>
                  <a:pt x="10010969" y="162234"/>
                </a:lnTo>
                <a:lnTo>
                  <a:pt x="10070699" y="164286"/>
                </a:lnTo>
                <a:lnTo>
                  <a:pt x="10083825" y="168444"/>
                </a:lnTo>
                <a:lnTo>
                  <a:pt x="10097932" y="161160"/>
                </a:lnTo>
                <a:cubicBezTo>
                  <a:pt x="10099580" y="159385"/>
                  <a:pt x="10100873" y="157473"/>
                  <a:pt x="10101779" y="155488"/>
                </a:cubicBezTo>
                <a:lnTo>
                  <a:pt x="10149437" y="158598"/>
                </a:lnTo>
                <a:lnTo>
                  <a:pt x="10155104" y="158045"/>
                </a:lnTo>
                <a:lnTo>
                  <a:pt x="10250982" y="135074"/>
                </a:lnTo>
                <a:cubicBezTo>
                  <a:pt x="10282349" y="124953"/>
                  <a:pt x="10324027" y="105518"/>
                  <a:pt x="10343301" y="97316"/>
                </a:cubicBezTo>
                <a:cubicBezTo>
                  <a:pt x="10346266" y="87573"/>
                  <a:pt x="10357577" y="89038"/>
                  <a:pt x="10366625" y="85860"/>
                </a:cubicBezTo>
                <a:cubicBezTo>
                  <a:pt x="10373832" y="76124"/>
                  <a:pt x="10418445" y="69199"/>
                  <a:pt x="10433505" y="71432"/>
                </a:cubicBezTo>
                <a:cubicBezTo>
                  <a:pt x="10475361" y="83650"/>
                  <a:pt x="10513941" y="44949"/>
                  <a:pt x="10547510" y="53678"/>
                </a:cubicBezTo>
                <a:cubicBezTo>
                  <a:pt x="10573283" y="48227"/>
                  <a:pt x="10581157" y="42377"/>
                  <a:pt x="10588150" y="38719"/>
                </a:cubicBezTo>
                <a:lnTo>
                  <a:pt x="10589457" y="31728"/>
                </a:lnTo>
                <a:lnTo>
                  <a:pt x="10699976" y="49777"/>
                </a:lnTo>
                <a:cubicBezTo>
                  <a:pt x="10735033" y="53897"/>
                  <a:pt x="10768025" y="45042"/>
                  <a:pt x="10812237" y="52759"/>
                </a:cubicBezTo>
                <a:lnTo>
                  <a:pt x="10869837" y="72227"/>
                </a:lnTo>
                <a:lnTo>
                  <a:pt x="10881770" y="80104"/>
                </a:lnTo>
                <a:lnTo>
                  <a:pt x="10896899" y="77163"/>
                </a:lnTo>
                <a:cubicBezTo>
                  <a:pt x="10898848" y="75922"/>
                  <a:pt x="10900479" y="74444"/>
                  <a:pt x="10901748" y="72784"/>
                </a:cubicBezTo>
                <a:lnTo>
                  <a:pt x="10947419" y="89748"/>
                </a:lnTo>
                <a:lnTo>
                  <a:pt x="10953034" y="90870"/>
                </a:lnTo>
                <a:lnTo>
                  <a:pt x="10992070" y="95273"/>
                </a:lnTo>
                <a:lnTo>
                  <a:pt x="11112372" y="88679"/>
                </a:lnTo>
                <a:cubicBezTo>
                  <a:pt x="11108439" y="74830"/>
                  <a:pt x="11140018" y="97031"/>
                  <a:pt x="11147719" y="86992"/>
                </a:cubicBezTo>
                <a:cubicBezTo>
                  <a:pt x="11152509" y="78401"/>
                  <a:pt x="11163205" y="83136"/>
                  <a:pt x="11172617" y="82697"/>
                </a:cubicBezTo>
                <a:cubicBezTo>
                  <a:pt x="11181525" y="75359"/>
                  <a:pt x="11226208" y="81688"/>
                  <a:pt x="11240397" y="88262"/>
                </a:cubicBezTo>
                <a:cubicBezTo>
                  <a:pt x="11249960" y="94287"/>
                  <a:pt x="11259949" y="97164"/>
                  <a:pt x="11270034" y="98379"/>
                </a:cubicBezTo>
                <a:lnTo>
                  <a:pt x="11293091" y="98474"/>
                </a:lnTo>
                <a:lnTo>
                  <a:pt x="11310949" y="104274"/>
                </a:lnTo>
                <a:lnTo>
                  <a:pt x="11345279" y="101883"/>
                </a:lnTo>
                <a:lnTo>
                  <a:pt x="11354597" y="104385"/>
                </a:lnTo>
                <a:lnTo>
                  <a:pt x="11367725" y="104431"/>
                </a:lnTo>
                <a:lnTo>
                  <a:pt x="11399832" y="117048"/>
                </a:lnTo>
                <a:cubicBezTo>
                  <a:pt x="11426330" y="131555"/>
                  <a:pt x="11452641" y="150886"/>
                  <a:pt x="11487595" y="158754"/>
                </a:cubicBezTo>
                <a:cubicBezTo>
                  <a:pt x="11515406" y="151514"/>
                  <a:pt x="11531776" y="244887"/>
                  <a:pt x="11590850" y="244984"/>
                </a:cubicBezTo>
                <a:cubicBezTo>
                  <a:pt x="11687863" y="198241"/>
                  <a:pt x="11587614" y="291800"/>
                  <a:pt x="11736204" y="283941"/>
                </a:cubicBezTo>
                <a:cubicBezTo>
                  <a:pt x="11744762" y="275580"/>
                  <a:pt x="11762511" y="286184"/>
                  <a:pt x="11760331" y="298368"/>
                </a:cubicBezTo>
                <a:cubicBezTo>
                  <a:pt x="11769810" y="295289"/>
                  <a:pt x="11817448" y="290644"/>
                  <a:pt x="11819139" y="310575"/>
                </a:cubicBezTo>
                <a:lnTo>
                  <a:pt x="11821967" y="312222"/>
                </a:lnTo>
                <a:lnTo>
                  <a:pt x="11847125" y="303833"/>
                </a:lnTo>
                <a:cubicBezTo>
                  <a:pt x="11890550" y="301151"/>
                  <a:pt x="11927400" y="329991"/>
                  <a:pt x="11980134" y="328343"/>
                </a:cubicBezTo>
                <a:cubicBezTo>
                  <a:pt x="11999877" y="317657"/>
                  <a:pt x="12100908" y="364667"/>
                  <a:pt x="12174576" y="382540"/>
                </a:cubicBezTo>
                <a:lnTo>
                  <a:pt x="12192000" y="385665"/>
                </a:lnTo>
                <a:lnTo>
                  <a:pt x="12192000" y="1163932"/>
                </a:lnTo>
                <a:lnTo>
                  <a:pt x="0" y="1163932"/>
                </a:lnTo>
                <a:lnTo>
                  <a:pt x="0" y="489977"/>
                </a:lnTo>
                <a:lnTo>
                  <a:pt x="5331" y="489229"/>
                </a:lnTo>
                <a:cubicBezTo>
                  <a:pt x="18193" y="486710"/>
                  <a:pt x="30228" y="483363"/>
                  <a:pt x="39902" y="478716"/>
                </a:cubicBezTo>
                <a:lnTo>
                  <a:pt x="117880" y="427388"/>
                </a:lnTo>
                <a:lnTo>
                  <a:pt x="238140" y="385729"/>
                </a:lnTo>
                <a:lnTo>
                  <a:pt x="249589" y="385949"/>
                </a:lnTo>
                <a:lnTo>
                  <a:pt x="296963" y="362534"/>
                </a:lnTo>
                <a:cubicBezTo>
                  <a:pt x="312678" y="353496"/>
                  <a:pt x="327245" y="343226"/>
                  <a:pt x="339235" y="330857"/>
                </a:cubicBezTo>
                <a:cubicBezTo>
                  <a:pt x="358017" y="316348"/>
                  <a:pt x="430593" y="324331"/>
                  <a:pt x="447152" y="333855"/>
                </a:cubicBezTo>
                <a:cubicBezTo>
                  <a:pt x="455944" y="335789"/>
                  <a:pt x="465515" y="339134"/>
                  <a:pt x="475247" y="343146"/>
                </a:cubicBezTo>
                <a:lnTo>
                  <a:pt x="477967" y="344392"/>
                </a:lnTo>
                <a:lnTo>
                  <a:pt x="527683" y="339655"/>
                </a:lnTo>
                <a:lnTo>
                  <a:pt x="703732" y="323031"/>
                </a:lnTo>
                <a:cubicBezTo>
                  <a:pt x="746107" y="337252"/>
                  <a:pt x="806181" y="307763"/>
                  <a:pt x="853391" y="310023"/>
                </a:cubicBezTo>
                <a:cubicBezTo>
                  <a:pt x="890324" y="307038"/>
                  <a:pt x="911072" y="307293"/>
                  <a:pt x="925332" y="305118"/>
                </a:cubicBezTo>
                <a:lnTo>
                  <a:pt x="941286" y="295364"/>
                </a:lnTo>
                <a:lnTo>
                  <a:pt x="950845" y="293027"/>
                </a:lnTo>
                <a:lnTo>
                  <a:pt x="953292" y="287324"/>
                </a:lnTo>
                <a:lnTo>
                  <a:pt x="967499" y="280192"/>
                </a:lnTo>
                <a:cubicBezTo>
                  <a:pt x="972860" y="278300"/>
                  <a:pt x="978671" y="277177"/>
                  <a:pt x="985161" y="277297"/>
                </a:cubicBezTo>
                <a:cubicBezTo>
                  <a:pt x="1006876" y="286454"/>
                  <a:pt x="1042482" y="256677"/>
                  <a:pt x="1069267" y="269198"/>
                </a:cubicBezTo>
                <a:cubicBezTo>
                  <a:pt x="1094808" y="265150"/>
                  <a:pt x="1122462" y="257023"/>
                  <a:pt x="1138407" y="252999"/>
                </a:cubicBezTo>
                <a:cubicBezTo>
                  <a:pt x="1144898" y="243390"/>
                  <a:pt x="1166843" y="255604"/>
                  <a:pt x="1164931" y="245054"/>
                </a:cubicBezTo>
                <a:cubicBezTo>
                  <a:pt x="1180564" y="253372"/>
                  <a:pt x="1196701" y="233033"/>
                  <a:pt x="1211622" y="227108"/>
                </a:cubicBezTo>
                <a:cubicBezTo>
                  <a:pt x="1223659" y="235648"/>
                  <a:pt x="1243095" y="214792"/>
                  <a:pt x="1274567" y="209812"/>
                </a:cubicBezTo>
                <a:cubicBezTo>
                  <a:pt x="1293468" y="207689"/>
                  <a:pt x="1311321" y="214329"/>
                  <a:pt x="1325029" y="214369"/>
                </a:cubicBezTo>
                <a:cubicBezTo>
                  <a:pt x="1338735" y="214409"/>
                  <a:pt x="1348238" y="204450"/>
                  <a:pt x="1356805" y="210054"/>
                </a:cubicBezTo>
                <a:cubicBezTo>
                  <a:pt x="1397191" y="226080"/>
                  <a:pt x="1434108" y="220864"/>
                  <a:pt x="1468752" y="221036"/>
                </a:cubicBezTo>
                <a:lnTo>
                  <a:pt x="1650750" y="171522"/>
                </a:lnTo>
                <a:cubicBezTo>
                  <a:pt x="1648963" y="175128"/>
                  <a:pt x="1647366" y="179078"/>
                  <a:pt x="1655056" y="178538"/>
                </a:cubicBezTo>
                <a:cubicBezTo>
                  <a:pt x="1671361" y="175610"/>
                  <a:pt x="1673472" y="191103"/>
                  <a:pt x="1683220" y="176084"/>
                </a:cubicBezTo>
                <a:lnTo>
                  <a:pt x="1685599" y="171820"/>
                </a:lnTo>
                <a:lnTo>
                  <a:pt x="1689230" y="171091"/>
                </a:lnTo>
                <a:cubicBezTo>
                  <a:pt x="1691077" y="171209"/>
                  <a:pt x="1691927" y="172238"/>
                  <a:pt x="1691052" y="175010"/>
                </a:cubicBezTo>
                <a:cubicBezTo>
                  <a:pt x="1708143" y="163422"/>
                  <a:pt x="1721518" y="180819"/>
                  <a:pt x="1735783" y="183832"/>
                </a:cubicBezTo>
                <a:cubicBezTo>
                  <a:pt x="1749257" y="172743"/>
                  <a:pt x="1765900" y="189995"/>
                  <a:pt x="1797102" y="188721"/>
                </a:cubicBezTo>
                <a:cubicBezTo>
                  <a:pt x="1811926" y="175989"/>
                  <a:pt x="1818113" y="188014"/>
                  <a:pt x="1845638" y="170206"/>
                </a:cubicBezTo>
                <a:cubicBezTo>
                  <a:pt x="1846487" y="171605"/>
                  <a:pt x="1847613" y="172863"/>
                  <a:pt x="1848980" y="173948"/>
                </a:cubicBezTo>
                <a:cubicBezTo>
                  <a:pt x="1856916" y="180245"/>
                  <a:pt x="1871067" y="179345"/>
                  <a:pt x="1880587" y="171938"/>
                </a:cubicBezTo>
                <a:cubicBezTo>
                  <a:pt x="1923931" y="147552"/>
                  <a:pt x="1960626" y="145420"/>
                  <a:pt x="1995803" y="138279"/>
                </a:cubicBezTo>
                <a:cubicBezTo>
                  <a:pt x="2035252" y="132570"/>
                  <a:pt x="2005733" y="159108"/>
                  <a:pt x="2057448" y="135082"/>
                </a:cubicBezTo>
                <a:lnTo>
                  <a:pt x="2119088" y="119940"/>
                </a:lnTo>
                <a:lnTo>
                  <a:pt x="2138831" y="122626"/>
                </a:lnTo>
                <a:lnTo>
                  <a:pt x="2174180" y="117121"/>
                </a:lnTo>
                <a:lnTo>
                  <a:pt x="2214259" y="116974"/>
                </a:lnTo>
                <a:cubicBezTo>
                  <a:pt x="2231866" y="115824"/>
                  <a:pt x="2248895" y="113224"/>
                  <a:pt x="2264911" y="108071"/>
                </a:cubicBezTo>
                <a:lnTo>
                  <a:pt x="2298963" y="107788"/>
                </a:lnTo>
                <a:cubicBezTo>
                  <a:pt x="2352919" y="99467"/>
                  <a:pt x="2408915" y="93907"/>
                  <a:pt x="2454058" y="73698"/>
                </a:cubicBezTo>
                <a:cubicBezTo>
                  <a:pt x="2493261" y="67427"/>
                  <a:pt x="2507044" y="73914"/>
                  <a:pt x="2534188" y="70162"/>
                </a:cubicBezTo>
                <a:cubicBezTo>
                  <a:pt x="2561369" y="61552"/>
                  <a:pt x="2595762" y="55004"/>
                  <a:pt x="2616912" y="51189"/>
                </a:cubicBezTo>
                <a:lnTo>
                  <a:pt x="2698592" y="42305"/>
                </a:lnTo>
                <a:lnTo>
                  <a:pt x="2891953" y="34973"/>
                </a:lnTo>
                <a:cubicBezTo>
                  <a:pt x="2905485" y="24878"/>
                  <a:pt x="2934220" y="5398"/>
                  <a:pt x="2955508" y="929"/>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418935501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fade">
                                      <p:cBhvr>
                                        <p:cTn id="17"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9A36457-A5F4-4103-A443-02581C091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35C685BF-E9A7-4525-ABF3-CCC2EAC37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2000" cy="2687005"/>
          </a:xfrm>
          <a:custGeom>
            <a:avLst/>
            <a:gdLst>
              <a:gd name="connsiteX0" fmla="*/ 12192000 w 12192000"/>
              <a:gd name="connsiteY0" fmla="*/ 0 h 2785707"/>
              <a:gd name="connsiteX1" fmla="*/ 0 w 12192000"/>
              <a:gd name="connsiteY1" fmla="*/ 0 h 2785707"/>
              <a:gd name="connsiteX2" fmla="*/ 0 w 12192000"/>
              <a:gd name="connsiteY2" fmla="*/ 591237 h 2785707"/>
              <a:gd name="connsiteX3" fmla="*/ 7462 w 12192000"/>
              <a:gd name="connsiteY3" fmla="*/ 596097 h 2785707"/>
              <a:gd name="connsiteX4" fmla="*/ 65949 w 12192000"/>
              <a:gd name="connsiteY4" fmla="*/ 623063 h 2785707"/>
              <a:gd name="connsiteX5" fmla="*/ 174040 w 12192000"/>
              <a:gd name="connsiteY5" fmla="*/ 614935 h 2785707"/>
              <a:gd name="connsiteX6" fmla="*/ 331354 w 12192000"/>
              <a:gd name="connsiteY6" fmla="*/ 605310 h 2785707"/>
              <a:gd name="connsiteX7" fmla="*/ 437701 w 12192000"/>
              <a:gd name="connsiteY7" fmla="*/ 649169 h 2785707"/>
              <a:gd name="connsiteX8" fmla="*/ 570985 w 12192000"/>
              <a:gd name="connsiteY8" fmla="*/ 634864 h 2785707"/>
              <a:gd name="connsiteX9" fmla="*/ 660488 w 12192000"/>
              <a:gd name="connsiteY9" fmla="*/ 637694 h 2785707"/>
              <a:gd name="connsiteX10" fmla="*/ 862240 w 12192000"/>
              <a:gd name="connsiteY10" fmla="*/ 647402 h 2785707"/>
              <a:gd name="connsiteX11" fmla="*/ 1055198 w 12192000"/>
              <a:gd name="connsiteY11" fmla="*/ 658414 h 2785707"/>
              <a:gd name="connsiteX12" fmla="*/ 1161490 w 12192000"/>
              <a:gd name="connsiteY12" fmla="*/ 664553 h 2785707"/>
              <a:gd name="connsiteX13" fmla="*/ 1335488 w 12192000"/>
              <a:gd name="connsiteY13" fmla="*/ 684838 h 2785707"/>
              <a:gd name="connsiteX14" fmla="*/ 1384901 w 12192000"/>
              <a:gd name="connsiteY14" fmla="*/ 684207 h 2785707"/>
              <a:gd name="connsiteX15" fmla="*/ 1414557 w 12192000"/>
              <a:gd name="connsiteY15" fmla="*/ 685540 h 2785707"/>
              <a:gd name="connsiteX16" fmla="*/ 1479073 w 12192000"/>
              <a:gd name="connsiteY16" fmla="*/ 708783 h 2785707"/>
              <a:gd name="connsiteX17" fmla="*/ 1760498 w 12192000"/>
              <a:gd name="connsiteY17" fmla="*/ 700683 h 2785707"/>
              <a:gd name="connsiteX18" fmla="*/ 1971386 w 12192000"/>
              <a:gd name="connsiteY18" fmla="*/ 726403 h 2785707"/>
              <a:gd name="connsiteX19" fmla="*/ 2050659 w 12192000"/>
              <a:gd name="connsiteY19" fmla="*/ 720928 h 2785707"/>
              <a:gd name="connsiteX20" fmla="*/ 2220475 w 12192000"/>
              <a:gd name="connsiteY20" fmla="*/ 749487 h 2785707"/>
              <a:gd name="connsiteX21" fmla="*/ 2272406 w 12192000"/>
              <a:gd name="connsiteY21" fmla="*/ 777021 h 2785707"/>
              <a:gd name="connsiteX22" fmla="*/ 2297410 w 12192000"/>
              <a:gd name="connsiteY22" fmla="*/ 791240 h 2785707"/>
              <a:gd name="connsiteX23" fmla="*/ 2377393 w 12192000"/>
              <a:gd name="connsiteY23" fmla="*/ 838529 h 2785707"/>
              <a:gd name="connsiteX24" fmla="*/ 2389325 w 12192000"/>
              <a:gd name="connsiteY24" fmla="*/ 847736 h 2785707"/>
              <a:gd name="connsiteX25" fmla="*/ 2418508 w 12192000"/>
              <a:gd name="connsiteY25" fmla="*/ 847030 h 2785707"/>
              <a:gd name="connsiteX26" fmla="*/ 2435377 w 12192000"/>
              <a:gd name="connsiteY26" fmla="*/ 837345 h 2785707"/>
              <a:gd name="connsiteX27" fmla="*/ 2439620 w 12192000"/>
              <a:gd name="connsiteY27" fmla="*/ 840860 h 2785707"/>
              <a:gd name="connsiteX28" fmla="*/ 2451797 w 12192000"/>
              <a:gd name="connsiteY28" fmla="*/ 846508 h 2785707"/>
              <a:gd name="connsiteX29" fmla="*/ 2505861 w 12192000"/>
              <a:gd name="connsiteY29" fmla="*/ 882666 h 2785707"/>
              <a:gd name="connsiteX30" fmla="*/ 2528621 w 12192000"/>
              <a:gd name="connsiteY30" fmla="*/ 883310 h 2785707"/>
              <a:gd name="connsiteX31" fmla="*/ 2615876 w 12192000"/>
              <a:gd name="connsiteY31" fmla="*/ 913568 h 2785707"/>
              <a:gd name="connsiteX32" fmla="*/ 2633076 w 12192000"/>
              <a:gd name="connsiteY32" fmla="*/ 918384 h 2785707"/>
              <a:gd name="connsiteX33" fmla="*/ 2665101 w 12192000"/>
              <a:gd name="connsiteY33" fmla="*/ 936714 h 2785707"/>
              <a:gd name="connsiteX34" fmla="*/ 2675173 w 12192000"/>
              <a:gd name="connsiteY34" fmla="*/ 938458 h 2785707"/>
              <a:gd name="connsiteX35" fmla="*/ 2707978 w 12192000"/>
              <a:gd name="connsiteY35" fmla="*/ 955182 h 2785707"/>
              <a:gd name="connsiteX36" fmla="*/ 2778669 w 12192000"/>
              <a:gd name="connsiteY36" fmla="*/ 991480 h 2785707"/>
              <a:gd name="connsiteX37" fmla="*/ 2796452 w 12192000"/>
              <a:gd name="connsiteY37" fmla="*/ 1000372 h 2785707"/>
              <a:gd name="connsiteX38" fmla="*/ 2813495 w 12192000"/>
              <a:gd name="connsiteY38" fmla="*/ 1001982 h 2785707"/>
              <a:gd name="connsiteX39" fmla="*/ 2904193 w 12192000"/>
              <a:gd name="connsiteY39" fmla="*/ 1024123 h 2785707"/>
              <a:gd name="connsiteX40" fmla="*/ 2926826 w 12192000"/>
              <a:gd name="connsiteY40" fmla="*/ 1025558 h 2785707"/>
              <a:gd name="connsiteX41" fmla="*/ 2937629 w 12192000"/>
              <a:gd name="connsiteY41" fmla="*/ 1021496 h 2785707"/>
              <a:gd name="connsiteX42" fmla="*/ 2970190 w 12192000"/>
              <a:gd name="connsiteY42" fmla="*/ 1039341 h 2785707"/>
              <a:gd name="connsiteX43" fmla="*/ 3023036 w 12192000"/>
              <a:gd name="connsiteY43" fmla="*/ 1057429 h 2785707"/>
              <a:gd name="connsiteX44" fmla="*/ 3047640 w 12192000"/>
              <a:gd name="connsiteY44" fmla="*/ 1067886 h 2785707"/>
              <a:gd name="connsiteX45" fmla="*/ 3069615 w 12192000"/>
              <a:gd name="connsiteY45" fmla="*/ 1068623 h 2785707"/>
              <a:gd name="connsiteX46" fmla="*/ 3189718 w 12192000"/>
              <a:gd name="connsiteY46" fmla="*/ 1090790 h 2785707"/>
              <a:gd name="connsiteX47" fmla="*/ 3234683 w 12192000"/>
              <a:gd name="connsiteY47" fmla="*/ 1082861 h 2785707"/>
              <a:gd name="connsiteX48" fmla="*/ 3243889 w 12192000"/>
              <a:gd name="connsiteY48" fmla="*/ 1088560 h 2785707"/>
              <a:gd name="connsiteX49" fmla="*/ 3316289 w 12192000"/>
              <a:gd name="connsiteY49" fmla="*/ 1102846 h 2785707"/>
              <a:gd name="connsiteX50" fmla="*/ 3363255 w 12192000"/>
              <a:gd name="connsiteY50" fmla="*/ 1113121 h 2785707"/>
              <a:gd name="connsiteX51" fmla="*/ 3450298 w 12192000"/>
              <a:gd name="connsiteY51" fmla="*/ 1140641 h 2785707"/>
              <a:gd name="connsiteX52" fmla="*/ 3502843 w 12192000"/>
              <a:gd name="connsiteY52" fmla="*/ 1152088 h 2785707"/>
              <a:gd name="connsiteX53" fmla="*/ 3534327 w 12192000"/>
              <a:gd name="connsiteY53" fmla="*/ 1158780 h 2785707"/>
              <a:gd name="connsiteX54" fmla="*/ 3613707 w 12192000"/>
              <a:gd name="connsiteY54" fmla="*/ 1188135 h 2785707"/>
              <a:gd name="connsiteX55" fmla="*/ 3734447 w 12192000"/>
              <a:gd name="connsiteY55" fmla="*/ 1264997 h 2785707"/>
              <a:gd name="connsiteX56" fmla="*/ 3774777 w 12192000"/>
              <a:gd name="connsiteY56" fmla="*/ 1280345 h 2785707"/>
              <a:gd name="connsiteX57" fmla="*/ 3782987 w 12192000"/>
              <a:gd name="connsiteY57" fmla="*/ 1278825 h 2785707"/>
              <a:gd name="connsiteX58" fmla="*/ 3829525 w 12192000"/>
              <a:gd name="connsiteY58" fmla="*/ 1314650 h 2785707"/>
              <a:gd name="connsiteX59" fmla="*/ 3916534 w 12192000"/>
              <a:gd name="connsiteY59" fmla="*/ 1337438 h 2785707"/>
              <a:gd name="connsiteX60" fmla="*/ 3985243 w 12192000"/>
              <a:gd name="connsiteY60" fmla="*/ 1349887 h 2785707"/>
              <a:gd name="connsiteX61" fmla="*/ 4022446 w 12192000"/>
              <a:gd name="connsiteY61" fmla="*/ 1358915 h 2785707"/>
              <a:gd name="connsiteX62" fmla="*/ 4050987 w 12192000"/>
              <a:gd name="connsiteY62" fmla="*/ 1363213 h 2785707"/>
              <a:gd name="connsiteX63" fmla="*/ 4115739 w 12192000"/>
              <a:gd name="connsiteY63" fmla="*/ 1386380 h 2785707"/>
              <a:gd name="connsiteX64" fmla="*/ 4219773 w 12192000"/>
              <a:gd name="connsiteY64" fmla="*/ 1429896 h 2785707"/>
              <a:gd name="connsiteX65" fmla="*/ 4242592 w 12192000"/>
              <a:gd name="connsiteY65" fmla="*/ 1437995 h 2785707"/>
              <a:gd name="connsiteX66" fmla="*/ 4264860 w 12192000"/>
              <a:gd name="connsiteY66" fmla="*/ 1440328 h 2785707"/>
              <a:gd name="connsiteX67" fmla="*/ 4272342 w 12192000"/>
              <a:gd name="connsiteY67" fmla="*/ 1436836 h 2785707"/>
              <a:gd name="connsiteX68" fmla="*/ 4285317 w 12192000"/>
              <a:gd name="connsiteY68" fmla="*/ 1440547 h 2785707"/>
              <a:gd name="connsiteX69" fmla="*/ 4289326 w 12192000"/>
              <a:gd name="connsiteY69" fmla="*/ 1440567 h 2785707"/>
              <a:gd name="connsiteX70" fmla="*/ 4311745 w 12192000"/>
              <a:gd name="connsiteY70" fmla="*/ 1441649 h 2785707"/>
              <a:gd name="connsiteX71" fmla="*/ 4345821 w 12192000"/>
              <a:gd name="connsiteY71" fmla="*/ 1467990 h 2785707"/>
              <a:gd name="connsiteX72" fmla="*/ 4399086 w 12192000"/>
              <a:gd name="connsiteY72" fmla="*/ 1480631 h 2785707"/>
              <a:gd name="connsiteX73" fmla="*/ 4635587 w 12192000"/>
              <a:gd name="connsiteY73" fmla="*/ 1532477 h 2785707"/>
              <a:gd name="connsiteX74" fmla="*/ 4697305 w 12192000"/>
              <a:gd name="connsiteY74" fmla="*/ 1598576 h 2785707"/>
              <a:gd name="connsiteX75" fmla="*/ 4800559 w 12192000"/>
              <a:gd name="connsiteY75" fmla="*/ 1650651 h 2785707"/>
              <a:gd name="connsiteX76" fmla="*/ 4945615 w 12192000"/>
              <a:gd name="connsiteY76" fmla="*/ 1698753 h 2785707"/>
              <a:gd name="connsiteX77" fmla="*/ 4951384 w 12192000"/>
              <a:gd name="connsiteY77" fmla="*/ 1709811 h 2785707"/>
              <a:gd name="connsiteX78" fmla="*/ 4961956 w 12192000"/>
              <a:gd name="connsiteY78" fmla="*/ 1718626 h 2785707"/>
              <a:gd name="connsiteX79" fmla="*/ 4964473 w 12192000"/>
              <a:gd name="connsiteY79" fmla="*/ 1718615 h 2785707"/>
              <a:gd name="connsiteX80" fmla="*/ 4991598 w 12192000"/>
              <a:gd name="connsiteY80" fmla="*/ 1734829 h 2785707"/>
              <a:gd name="connsiteX81" fmla="*/ 5009548 w 12192000"/>
              <a:gd name="connsiteY81" fmla="*/ 1747489 h 2785707"/>
              <a:gd name="connsiteX82" fmla="*/ 5014839 w 12192000"/>
              <a:gd name="connsiteY82" fmla="*/ 1748130 h 2785707"/>
              <a:gd name="connsiteX83" fmla="*/ 5058738 w 12192000"/>
              <a:gd name="connsiteY83" fmla="*/ 1764982 h 2785707"/>
              <a:gd name="connsiteX84" fmla="*/ 5080507 w 12192000"/>
              <a:gd name="connsiteY84" fmla="*/ 1768847 h 2785707"/>
              <a:gd name="connsiteX85" fmla="*/ 5142055 w 12192000"/>
              <a:gd name="connsiteY85" fmla="*/ 1767607 h 2785707"/>
              <a:gd name="connsiteX86" fmla="*/ 5173522 w 12192000"/>
              <a:gd name="connsiteY86" fmla="*/ 1784620 h 2785707"/>
              <a:gd name="connsiteX87" fmla="*/ 5180367 w 12192000"/>
              <a:gd name="connsiteY87" fmla="*/ 1787604 h 2785707"/>
              <a:gd name="connsiteX88" fmla="*/ 5180716 w 12192000"/>
              <a:gd name="connsiteY88" fmla="*/ 1787481 h 2785707"/>
              <a:gd name="connsiteX89" fmla="*/ 5188363 w 12192000"/>
              <a:gd name="connsiteY89" fmla="*/ 1790269 h 2785707"/>
              <a:gd name="connsiteX90" fmla="*/ 5192852 w 12192000"/>
              <a:gd name="connsiteY90" fmla="*/ 1793043 h 2785707"/>
              <a:gd name="connsiteX91" fmla="*/ 5272230 w 12192000"/>
              <a:gd name="connsiteY91" fmla="*/ 1791348 h 2785707"/>
              <a:gd name="connsiteX92" fmla="*/ 5376484 w 12192000"/>
              <a:gd name="connsiteY92" fmla="*/ 1805756 h 2785707"/>
              <a:gd name="connsiteX93" fmla="*/ 5478926 w 12192000"/>
              <a:gd name="connsiteY93" fmla="*/ 1822858 h 2785707"/>
              <a:gd name="connsiteX94" fmla="*/ 5515632 w 12192000"/>
              <a:gd name="connsiteY94" fmla="*/ 1830425 h 2785707"/>
              <a:gd name="connsiteX95" fmla="*/ 5582742 w 12192000"/>
              <a:gd name="connsiteY95" fmla="*/ 1837848 h 2785707"/>
              <a:gd name="connsiteX96" fmla="*/ 5615731 w 12192000"/>
              <a:gd name="connsiteY96" fmla="*/ 1838115 h 2785707"/>
              <a:gd name="connsiteX97" fmla="*/ 5619149 w 12192000"/>
              <a:gd name="connsiteY97" fmla="*/ 1835988 h 2785707"/>
              <a:gd name="connsiteX98" fmla="*/ 5625050 w 12192000"/>
              <a:gd name="connsiteY98" fmla="*/ 1835832 h 2785707"/>
              <a:gd name="connsiteX99" fmla="*/ 5640026 w 12192000"/>
              <a:gd name="connsiteY99" fmla="*/ 1839536 h 2785707"/>
              <a:gd name="connsiteX100" fmla="*/ 5645469 w 12192000"/>
              <a:gd name="connsiteY100" fmla="*/ 1841610 h 2785707"/>
              <a:gd name="connsiteX101" fmla="*/ 5653837 w 12192000"/>
              <a:gd name="connsiteY101" fmla="*/ 1843194 h 2785707"/>
              <a:gd name="connsiteX102" fmla="*/ 5654101 w 12192000"/>
              <a:gd name="connsiteY102" fmla="*/ 1843017 h 2785707"/>
              <a:gd name="connsiteX103" fmla="*/ 5661820 w 12192000"/>
              <a:gd name="connsiteY103" fmla="*/ 1844927 h 2785707"/>
              <a:gd name="connsiteX104" fmla="*/ 5698828 w 12192000"/>
              <a:gd name="connsiteY104" fmla="*/ 1857009 h 2785707"/>
              <a:gd name="connsiteX105" fmla="*/ 5755153 w 12192000"/>
              <a:gd name="connsiteY105" fmla="*/ 1846051 h 2785707"/>
              <a:gd name="connsiteX106" fmla="*/ 5777080 w 12192000"/>
              <a:gd name="connsiteY106" fmla="*/ 1846484 h 2785707"/>
              <a:gd name="connsiteX107" fmla="*/ 5790062 w 12192000"/>
              <a:gd name="connsiteY107" fmla="*/ 1844754 h 2785707"/>
              <a:gd name="connsiteX108" fmla="*/ 5888138 w 12192000"/>
              <a:gd name="connsiteY108" fmla="*/ 1877663 h 2785707"/>
              <a:gd name="connsiteX109" fmla="*/ 5902013 w 12192000"/>
              <a:gd name="connsiteY109" fmla="*/ 1884827 h 2785707"/>
              <a:gd name="connsiteX110" fmla="*/ 5912492 w 12192000"/>
              <a:gd name="connsiteY110" fmla="*/ 1894998 h 2785707"/>
              <a:gd name="connsiteX111" fmla="*/ 6068995 w 12192000"/>
              <a:gd name="connsiteY111" fmla="*/ 1920302 h 2785707"/>
              <a:gd name="connsiteX112" fmla="*/ 6283598 w 12192000"/>
              <a:gd name="connsiteY112" fmla="*/ 1991295 h 2785707"/>
              <a:gd name="connsiteX113" fmla="*/ 6378390 w 12192000"/>
              <a:gd name="connsiteY113" fmla="*/ 1991561 h 2785707"/>
              <a:gd name="connsiteX114" fmla="*/ 6519309 w 12192000"/>
              <a:gd name="connsiteY114" fmla="*/ 2027309 h 2785707"/>
              <a:gd name="connsiteX115" fmla="*/ 6643152 w 12192000"/>
              <a:gd name="connsiteY115" fmla="*/ 2049516 h 2785707"/>
              <a:gd name="connsiteX116" fmla="*/ 6656875 w 12192000"/>
              <a:gd name="connsiteY116" fmla="*/ 2051188 h 2785707"/>
              <a:gd name="connsiteX117" fmla="*/ 6662165 w 12192000"/>
              <a:gd name="connsiteY117" fmla="*/ 2046505 h 2785707"/>
              <a:gd name="connsiteX118" fmla="*/ 6708706 w 12192000"/>
              <a:gd name="connsiteY118" fmla="*/ 2049842 h 2785707"/>
              <a:gd name="connsiteX119" fmla="*/ 6797201 w 12192000"/>
              <a:gd name="connsiteY119" fmla="*/ 2065320 h 2785707"/>
              <a:gd name="connsiteX120" fmla="*/ 6810764 w 12192000"/>
              <a:gd name="connsiteY120" fmla="*/ 2071002 h 2785707"/>
              <a:gd name="connsiteX121" fmla="*/ 6901101 w 12192000"/>
              <a:gd name="connsiteY121" fmla="*/ 2082052 h 2785707"/>
              <a:gd name="connsiteX122" fmla="*/ 6962781 w 12192000"/>
              <a:gd name="connsiteY122" fmla="*/ 2092999 h 2785707"/>
              <a:gd name="connsiteX123" fmla="*/ 6975881 w 12192000"/>
              <a:gd name="connsiteY123" fmla="*/ 2098520 h 2785707"/>
              <a:gd name="connsiteX124" fmla="*/ 6991402 w 12192000"/>
              <a:gd name="connsiteY124" fmla="*/ 2094572 h 2785707"/>
              <a:gd name="connsiteX125" fmla="*/ 6996085 w 12192000"/>
              <a:gd name="connsiteY125" fmla="*/ 2090397 h 2785707"/>
              <a:gd name="connsiteX126" fmla="*/ 7045119 w 12192000"/>
              <a:gd name="connsiteY126" fmla="*/ 2100367 h 2785707"/>
              <a:gd name="connsiteX127" fmla="*/ 7051064 w 12192000"/>
              <a:gd name="connsiteY127" fmla="*/ 2100779 h 2785707"/>
              <a:gd name="connsiteX128" fmla="*/ 7092123 w 12192000"/>
              <a:gd name="connsiteY128" fmla="*/ 2100750 h 2785707"/>
              <a:gd name="connsiteX129" fmla="*/ 7153291 w 12192000"/>
              <a:gd name="connsiteY129" fmla="*/ 2096258 h 2785707"/>
              <a:gd name="connsiteX130" fmla="*/ 7216946 w 12192000"/>
              <a:gd name="connsiteY130" fmla="*/ 2083586 h 2785707"/>
              <a:gd name="connsiteX131" fmla="*/ 7253640 w 12192000"/>
              <a:gd name="connsiteY131" fmla="*/ 2078754 h 2785707"/>
              <a:gd name="connsiteX132" fmla="*/ 7279228 w 12192000"/>
              <a:gd name="connsiteY132" fmla="*/ 2072719 h 2785707"/>
              <a:gd name="connsiteX133" fmla="*/ 7350342 w 12192000"/>
              <a:gd name="connsiteY133" fmla="*/ 2070909 h 2785707"/>
              <a:gd name="connsiteX134" fmla="*/ 7470724 w 12192000"/>
              <a:gd name="connsiteY134" fmla="*/ 2073574 h 2785707"/>
              <a:gd name="connsiteX135" fmla="*/ 7514696 w 12192000"/>
              <a:gd name="connsiteY135" fmla="*/ 2067266 h 2785707"/>
              <a:gd name="connsiteX136" fmla="*/ 7516909 w 12192000"/>
              <a:gd name="connsiteY136" fmla="*/ 2061590 h 2785707"/>
              <a:gd name="connsiteX137" fmla="*/ 7530255 w 12192000"/>
              <a:gd name="connsiteY137" fmla="*/ 2060403 h 2785707"/>
              <a:gd name="connsiteX138" fmla="*/ 7533279 w 12192000"/>
              <a:gd name="connsiteY138" fmla="*/ 2059039 h 2785707"/>
              <a:gd name="connsiteX139" fmla="*/ 7551151 w 12192000"/>
              <a:gd name="connsiteY139" fmla="*/ 2052267 h 2785707"/>
              <a:gd name="connsiteX140" fmla="*/ 7602338 w 12192000"/>
              <a:gd name="connsiteY140" fmla="*/ 2063846 h 2785707"/>
              <a:gd name="connsiteX141" fmla="*/ 7625892 w 12192000"/>
              <a:gd name="connsiteY141" fmla="*/ 2064714 h 2785707"/>
              <a:gd name="connsiteX142" fmla="*/ 7648322 w 12192000"/>
              <a:gd name="connsiteY142" fmla="*/ 2072757 h 2785707"/>
              <a:gd name="connsiteX143" fmla="*/ 7660138 w 12192000"/>
              <a:gd name="connsiteY143" fmla="*/ 2081487 h 2785707"/>
              <a:gd name="connsiteX144" fmla="*/ 7701887 w 12192000"/>
              <a:gd name="connsiteY144" fmla="*/ 2097255 h 2785707"/>
              <a:gd name="connsiteX145" fmla="*/ 7701887 w 12192000"/>
              <a:gd name="connsiteY145" fmla="*/ 2081564 h 2785707"/>
              <a:gd name="connsiteX146" fmla="*/ 7781603 w 12192000"/>
              <a:gd name="connsiteY146" fmla="*/ 2105597 h 2785707"/>
              <a:gd name="connsiteX147" fmla="*/ 7840532 w 12192000"/>
              <a:gd name="connsiteY147" fmla="*/ 2126887 h 2785707"/>
              <a:gd name="connsiteX148" fmla="*/ 7852490 w 12192000"/>
              <a:gd name="connsiteY148" fmla="*/ 2134555 h 2785707"/>
              <a:gd name="connsiteX149" fmla="*/ 7868492 w 12192000"/>
              <a:gd name="connsiteY149" fmla="*/ 2133321 h 2785707"/>
              <a:gd name="connsiteX150" fmla="*/ 7873842 w 12192000"/>
              <a:gd name="connsiteY150" fmla="*/ 2130014 h 2785707"/>
              <a:gd name="connsiteX151" fmla="*/ 7920468 w 12192000"/>
              <a:gd name="connsiteY151" fmla="*/ 2148187 h 2785707"/>
              <a:gd name="connsiteX152" fmla="*/ 7926263 w 12192000"/>
              <a:gd name="connsiteY152" fmla="*/ 2149606 h 2785707"/>
              <a:gd name="connsiteX153" fmla="*/ 7966770 w 12192000"/>
              <a:gd name="connsiteY153" fmla="*/ 2156585 h 2785707"/>
              <a:gd name="connsiteX154" fmla="*/ 8092911 w 12192000"/>
              <a:gd name="connsiteY154" fmla="*/ 2161008 h 2785707"/>
              <a:gd name="connsiteX155" fmla="*/ 8129956 w 12192000"/>
              <a:gd name="connsiteY155" fmla="*/ 2162518 h 2785707"/>
              <a:gd name="connsiteX156" fmla="*/ 8156253 w 12192000"/>
              <a:gd name="connsiteY156" fmla="*/ 2160951 h 2785707"/>
              <a:gd name="connsiteX157" fmla="*/ 8226723 w 12192000"/>
              <a:gd name="connsiteY157" fmla="*/ 2171307 h 2785707"/>
              <a:gd name="connsiteX158" fmla="*/ 8345013 w 12192000"/>
              <a:gd name="connsiteY158" fmla="*/ 2194472 h 2785707"/>
              <a:gd name="connsiteX159" fmla="*/ 8389494 w 12192000"/>
              <a:gd name="connsiteY159" fmla="*/ 2195774 h 2785707"/>
              <a:gd name="connsiteX160" fmla="*/ 8392672 w 12192000"/>
              <a:gd name="connsiteY160" fmla="*/ 2190570 h 2785707"/>
              <a:gd name="connsiteX161" fmla="*/ 8406045 w 12192000"/>
              <a:gd name="connsiteY161" fmla="*/ 2191681 h 2785707"/>
              <a:gd name="connsiteX162" fmla="*/ 8409264 w 12192000"/>
              <a:gd name="connsiteY162" fmla="*/ 2190855 h 2785707"/>
              <a:gd name="connsiteX163" fmla="*/ 8428080 w 12192000"/>
              <a:gd name="connsiteY163" fmla="*/ 2187244 h 2785707"/>
              <a:gd name="connsiteX164" fmla="*/ 8476550 w 12192000"/>
              <a:gd name="connsiteY164" fmla="*/ 2207369 h 2785707"/>
              <a:gd name="connsiteX165" fmla="*/ 8588757 w 12192000"/>
              <a:gd name="connsiteY165" fmla="*/ 2225395 h 2785707"/>
              <a:gd name="connsiteX166" fmla="*/ 8749518 w 12192000"/>
              <a:gd name="connsiteY166" fmla="*/ 2245011 h 2785707"/>
              <a:gd name="connsiteX167" fmla="*/ 8874315 w 12192000"/>
              <a:gd name="connsiteY167" fmla="*/ 2266877 h 2785707"/>
              <a:gd name="connsiteX168" fmla="*/ 9029190 w 12192000"/>
              <a:gd name="connsiteY168" fmla="*/ 2309251 h 2785707"/>
              <a:gd name="connsiteX169" fmla="*/ 9142331 w 12192000"/>
              <a:gd name="connsiteY169" fmla="*/ 2320064 h 2785707"/>
              <a:gd name="connsiteX170" fmla="*/ 9155844 w 12192000"/>
              <a:gd name="connsiteY170" fmla="*/ 2330314 h 2785707"/>
              <a:gd name="connsiteX171" fmla="*/ 9171403 w 12192000"/>
              <a:gd name="connsiteY171" fmla="*/ 2337223 h 2785707"/>
              <a:gd name="connsiteX172" fmla="*/ 9173407 w 12192000"/>
              <a:gd name="connsiteY172" fmla="*/ 2336681 h 2785707"/>
              <a:gd name="connsiteX173" fmla="*/ 9208166 w 12192000"/>
              <a:gd name="connsiteY173" fmla="*/ 2347769 h 2785707"/>
              <a:gd name="connsiteX174" fmla="*/ 9274752 w 12192000"/>
              <a:gd name="connsiteY174" fmla="*/ 2367321 h 2785707"/>
              <a:gd name="connsiteX175" fmla="*/ 9275339 w 12192000"/>
              <a:gd name="connsiteY175" fmla="*/ 2366424 h 2785707"/>
              <a:gd name="connsiteX176" fmla="*/ 9286171 w 12192000"/>
              <a:gd name="connsiteY176" fmla="*/ 2364868 h 2785707"/>
              <a:gd name="connsiteX177" fmla="*/ 9306706 w 12192000"/>
              <a:gd name="connsiteY177" fmla="*/ 2364279 h 2785707"/>
              <a:gd name="connsiteX178" fmla="*/ 9354964 w 12192000"/>
              <a:gd name="connsiteY178" fmla="*/ 2350000 h 2785707"/>
              <a:gd name="connsiteX179" fmla="*/ 9393840 w 12192000"/>
              <a:gd name="connsiteY179" fmla="*/ 2360999 h 2785707"/>
              <a:gd name="connsiteX180" fmla="*/ 9401723 w 12192000"/>
              <a:gd name="connsiteY180" fmla="*/ 2362648 h 2785707"/>
              <a:gd name="connsiteX181" fmla="*/ 9401904 w 12192000"/>
              <a:gd name="connsiteY181" fmla="*/ 2362449 h 2785707"/>
              <a:gd name="connsiteX182" fmla="*/ 9410265 w 12192000"/>
              <a:gd name="connsiteY182" fmla="*/ 2363724 h 2785707"/>
              <a:gd name="connsiteX183" fmla="*/ 9431384 w 12192000"/>
              <a:gd name="connsiteY183" fmla="*/ 2368857 h 2785707"/>
              <a:gd name="connsiteX184" fmla="*/ 9436806 w 12192000"/>
              <a:gd name="connsiteY184" fmla="*/ 2368409 h 2785707"/>
              <a:gd name="connsiteX185" fmla="*/ 9469943 w 12192000"/>
              <a:gd name="connsiteY185" fmla="*/ 2364702 h 2785707"/>
              <a:gd name="connsiteX186" fmla="*/ 9571973 w 12192000"/>
              <a:gd name="connsiteY186" fmla="*/ 2375579 h 2785707"/>
              <a:gd name="connsiteX187" fmla="*/ 9673508 w 12192000"/>
              <a:gd name="connsiteY187" fmla="*/ 2388756 h 2785707"/>
              <a:gd name="connsiteX188" fmla="*/ 9775728 w 12192000"/>
              <a:gd name="connsiteY188" fmla="*/ 2398997 h 2785707"/>
              <a:gd name="connsiteX189" fmla="*/ 9828502 w 12192000"/>
              <a:gd name="connsiteY189" fmla="*/ 2387377 h 2785707"/>
              <a:gd name="connsiteX190" fmla="*/ 9834358 w 12192000"/>
              <a:gd name="connsiteY190" fmla="*/ 2387922 h 2785707"/>
              <a:gd name="connsiteX191" fmla="*/ 9848851 w 12192000"/>
              <a:gd name="connsiteY191" fmla="*/ 2393407 h 2785707"/>
              <a:gd name="connsiteX192" fmla="*/ 9854053 w 12192000"/>
              <a:gd name="connsiteY192" fmla="*/ 2396127 h 2785707"/>
              <a:gd name="connsiteX193" fmla="*/ 9862192 w 12192000"/>
              <a:gd name="connsiteY193" fmla="*/ 2398707 h 2785707"/>
              <a:gd name="connsiteX194" fmla="*/ 9862471 w 12192000"/>
              <a:gd name="connsiteY194" fmla="*/ 2398561 h 2785707"/>
              <a:gd name="connsiteX195" fmla="*/ 9905498 w 12192000"/>
              <a:gd name="connsiteY195" fmla="*/ 2417867 h 2785707"/>
              <a:gd name="connsiteX196" fmla="*/ 9962223 w 12192000"/>
              <a:gd name="connsiteY196" fmla="*/ 2413612 h 2785707"/>
              <a:gd name="connsiteX197" fmla="*/ 9983885 w 12192000"/>
              <a:gd name="connsiteY197" fmla="*/ 2416653 h 2785707"/>
              <a:gd name="connsiteX198" fmla="*/ 9995871 w 12192000"/>
              <a:gd name="connsiteY198" fmla="*/ 2417158 h 2785707"/>
              <a:gd name="connsiteX199" fmla="*/ 10030934 w 12192000"/>
              <a:gd name="connsiteY199" fmla="*/ 2432369 h 2785707"/>
              <a:gd name="connsiteX200" fmla="*/ 10036087 w 12192000"/>
              <a:gd name="connsiteY200" fmla="*/ 2432793 h 2785707"/>
              <a:gd name="connsiteX201" fmla="*/ 10057471 w 12192000"/>
              <a:gd name="connsiteY201" fmla="*/ 2445317 h 2785707"/>
              <a:gd name="connsiteX202" fmla="*/ 10088697 w 12192000"/>
              <a:gd name="connsiteY202" fmla="*/ 2461159 h 2785707"/>
              <a:gd name="connsiteX203" fmla="*/ 10091030 w 12192000"/>
              <a:gd name="connsiteY203" fmla="*/ 2461029 h 2785707"/>
              <a:gd name="connsiteX204" fmla="*/ 10104127 w 12192000"/>
              <a:gd name="connsiteY204" fmla="*/ 2469841 h 2785707"/>
              <a:gd name="connsiteX205" fmla="*/ 10169163 w 12192000"/>
              <a:gd name="connsiteY205" fmla="*/ 2492519 h 2785707"/>
              <a:gd name="connsiteX206" fmla="*/ 10266247 w 12192000"/>
              <a:gd name="connsiteY206" fmla="*/ 2525164 h 2785707"/>
              <a:gd name="connsiteX207" fmla="*/ 10383588 w 12192000"/>
              <a:gd name="connsiteY207" fmla="*/ 2556604 h 2785707"/>
              <a:gd name="connsiteX208" fmla="*/ 10502276 w 12192000"/>
              <a:gd name="connsiteY208" fmla="*/ 2611346 h 2785707"/>
              <a:gd name="connsiteX209" fmla="*/ 10702436 w 12192000"/>
              <a:gd name="connsiteY209" fmla="*/ 2685688 h 2785707"/>
              <a:gd name="connsiteX210" fmla="*/ 10738338 w 12192000"/>
              <a:gd name="connsiteY210" fmla="*/ 2690143 h 2785707"/>
              <a:gd name="connsiteX211" fmla="*/ 10738410 w 12192000"/>
              <a:gd name="connsiteY211" fmla="*/ 2690169 h 2785707"/>
              <a:gd name="connsiteX212" fmla="*/ 10828361 w 12192000"/>
              <a:gd name="connsiteY212" fmla="*/ 2695982 h 2785707"/>
              <a:gd name="connsiteX213" fmla="*/ 10850642 w 12192000"/>
              <a:gd name="connsiteY213" fmla="*/ 2691703 h 2785707"/>
              <a:gd name="connsiteX214" fmla="*/ 10944231 w 12192000"/>
              <a:gd name="connsiteY214" fmla="*/ 2690377 h 2785707"/>
              <a:gd name="connsiteX215" fmla="*/ 10961147 w 12192000"/>
              <a:gd name="connsiteY215" fmla="*/ 2687666 h 2785707"/>
              <a:gd name="connsiteX216" fmla="*/ 10980692 w 12192000"/>
              <a:gd name="connsiteY216" fmla="*/ 2691799 h 2785707"/>
              <a:gd name="connsiteX217" fmla="*/ 11058630 w 12192000"/>
              <a:gd name="connsiteY217" fmla="*/ 2709148 h 2785707"/>
              <a:gd name="connsiteX218" fmla="*/ 11094767 w 12192000"/>
              <a:gd name="connsiteY218" fmla="*/ 2717083 h 2785707"/>
              <a:gd name="connsiteX219" fmla="*/ 11096358 w 12192000"/>
              <a:gd name="connsiteY219" fmla="*/ 2720774 h 2785707"/>
              <a:gd name="connsiteX220" fmla="*/ 11104973 w 12192000"/>
              <a:gd name="connsiteY220" fmla="*/ 2716245 h 2785707"/>
              <a:gd name="connsiteX221" fmla="*/ 11131099 w 12192000"/>
              <a:gd name="connsiteY221" fmla="*/ 2719881 h 2785707"/>
              <a:gd name="connsiteX222" fmla="*/ 11140776 w 12192000"/>
              <a:gd name="connsiteY222" fmla="*/ 2725926 h 2785707"/>
              <a:gd name="connsiteX223" fmla="*/ 11158686 w 12192000"/>
              <a:gd name="connsiteY223" fmla="*/ 2726270 h 2785707"/>
              <a:gd name="connsiteX224" fmla="*/ 11273267 w 12192000"/>
              <a:gd name="connsiteY224" fmla="*/ 2728567 h 2785707"/>
              <a:gd name="connsiteX225" fmla="*/ 11288916 w 12192000"/>
              <a:gd name="connsiteY225" fmla="*/ 2737828 h 2785707"/>
              <a:gd name="connsiteX226" fmla="*/ 11311388 w 12192000"/>
              <a:gd name="connsiteY226" fmla="*/ 2736624 h 2785707"/>
              <a:gd name="connsiteX227" fmla="*/ 11335078 w 12192000"/>
              <a:gd name="connsiteY227" fmla="*/ 2749941 h 2785707"/>
              <a:gd name="connsiteX228" fmla="*/ 11348344 w 12192000"/>
              <a:gd name="connsiteY228" fmla="*/ 2752346 h 2785707"/>
              <a:gd name="connsiteX229" fmla="*/ 11353373 w 12192000"/>
              <a:gd name="connsiteY229" fmla="*/ 2754678 h 2785707"/>
              <a:gd name="connsiteX230" fmla="*/ 11367159 w 12192000"/>
              <a:gd name="connsiteY230" fmla="*/ 2741107 h 2785707"/>
              <a:gd name="connsiteX231" fmla="*/ 11389712 w 12192000"/>
              <a:gd name="connsiteY231" fmla="*/ 2740372 h 2785707"/>
              <a:gd name="connsiteX232" fmla="*/ 11395219 w 12192000"/>
              <a:gd name="connsiteY232" fmla="*/ 2733120 h 2785707"/>
              <a:gd name="connsiteX233" fmla="*/ 11409180 w 12192000"/>
              <a:gd name="connsiteY233" fmla="*/ 2739023 h 2785707"/>
              <a:gd name="connsiteX234" fmla="*/ 11431837 w 12192000"/>
              <a:gd name="connsiteY234" fmla="*/ 2746056 h 2785707"/>
              <a:gd name="connsiteX235" fmla="*/ 11444471 w 12192000"/>
              <a:gd name="connsiteY235" fmla="*/ 2749621 h 2785707"/>
              <a:gd name="connsiteX236" fmla="*/ 11451208 w 12192000"/>
              <a:gd name="connsiteY236" fmla="*/ 2744859 h 2785707"/>
              <a:gd name="connsiteX237" fmla="*/ 11473061 w 12192000"/>
              <a:gd name="connsiteY237" fmla="*/ 2757601 h 2785707"/>
              <a:gd name="connsiteX238" fmla="*/ 11526925 w 12192000"/>
              <a:gd name="connsiteY238" fmla="*/ 2772124 h 2785707"/>
              <a:gd name="connsiteX239" fmla="*/ 11584409 w 12192000"/>
              <a:gd name="connsiteY239" fmla="*/ 2785707 h 2785707"/>
              <a:gd name="connsiteX240" fmla="*/ 11705161 w 12192000"/>
              <a:gd name="connsiteY240" fmla="*/ 2774143 h 2785707"/>
              <a:gd name="connsiteX241" fmla="*/ 11831541 w 12192000"/>
              <a:gd name="connsiteY241" fmla="*/ 2745647 h 2785707"/>
              <a:gd name="connsiteX242" fmla="*/ 12017942 w 12192000"/>
              <a:gd name="connsiteY242" fmla="*/ 2704117 h 2785707"/>
              <a:gd name="connsiteX243" fmla="*/ 12134490 w 12192000"/>
              <a:gd name="connsiteY243" fmla="*/ 2673464 h 2785707"/>
              <a:gd name="connsiteX244" fmla="*/ 12159651 w 12192000"/>
              <a:gd name="connsiteY244" fmla="*/ 2679085 h 2785707"/>
              <a:gd name="connsiteX245" fmla="*/ 12192000 w 12192000"/>
              <a:gd name="connsiteY245" fmla="*/ 2674480 h 27857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Lst>
            <a:rect l="l" t="t" r="r" b="b"/>
            <a:pathLst>
              <a:path w="12192000" h="2785707">
                <a:moveTo>
                  <a:pt x="12192000" y="0"/>
                </a:moveTo>
                <a:lnTo>
                  <a:pt x="0" y="0"/>
                </a:lnTo>
                <a:lnTo>
                  <a:pt x="0" y="591237"/>
                </a:lnTo>
                <a:lnTo>
                  <a:pt x="7462" y="596097"/>
                </a:lnTo>
                <a:cubicBezTo>
                  <a:pt x="33908" y="613349"/>
                  <a:pt x="59850" y="629066"/>
                  <a:pt x="65949" y="623063"/>
                </a:cubicBezTo>
                <a:cubicBezTo>
                  <a:pt x="104511" y="621541"/>
                  <a:pt x="147418" y="628042"/>
                  <a:pt x="174040" y="614935"/>
                </a:cubicBezTo>
                <a:cubicBezTo>
                  <a:pt x="181060" y="595502"/>
                  <a:pt x="307304" y="613591"/>
                  <a:pt x="331354" y="605310"/>
                </a:cubicBezTo>
                <a:cubicBezTo>
                  <a:pt x="388829" y="623899"/>
                  <a:pt x="404420" y="655488"/>
                  <a:pt x="437701" y="649169"/>
                </a:cubicBezTo>
                <a:cubicBezTo>
                  <a:pt x="460360" y="643797"/>
                  <a:pt x="544430" y="662096"/>
                  <a:pt x="570985" y="634864"/>
                </a:cubicBezTo>
                <a:cubicBezTo>
                  <a:pt x="611720" y="655852"/>
                  <a:pt x="628268" y="628594"/>
                  <a:pt x="660488" y="637694"/>
                </a:cubicBezTo>
                <a:cubicBezTo>
                  <a:pt x="731929" y="640906"/>
                  <a:pt x="769884" y="669504"/>
                  <a:pt x="862240" y="647402"/>
                </a:cubicBezTo>
                <a:cubicBezTo>
                  <a:pt x="904065" y="656940"/>
                  <a:pt x="965938" y="616724"/>
                  <a:pt x="1055198" y="658414"/>
                </a:cubicBezTo>
                <a:cubicBezTo>
                  <a:pt x="1106774" y="665872"/>
                  <a:pt x="1080744" y="646485"/>
                  <a:pt x="1161490" y="664553"/>
                </a:cubicBezTo>
                <a:cubicBezTo>
                  <a:pt x="1184673" y="638081"/>
                  <a:pt x="1309702" y="681966"/>
                  <a:pt x="1335488" y="684838"/>
                </a:cubicBezTo>
                <a:cubicBezTo>
                  <a:pt x="1355801" y="667828"/>
                  <a:pt x="1366194" y="681653"/>
                  <a:pt x="1384901" y="684207"/>
                </a:cubicBezTo>
                <a:cubicBezTo>
                  <a:pt x="1393212" y="673848"/>
                  <a:pt x="1409014" y="673874"/>
                  <a:pt x="1414557" y="685540"/>
                </a:cubicBezTo>
                <a:cubicBezTo>
                  <a:pt x="1407315" y="713070"/>
                  <a:pt x="1474731" y="690092"/>
                  <a:pt x="1479073" y="708783"/>
                </a:cubicBezTo>
                <a:cubicBezTo>
                  <a:pt x="1540070" y="714517"/>
                  <a:pt x="1678447" y="697746"/>
                  <a:pt x="1760498" y="700683"/>
                </a:cubicBezTo>
                <a:cubicBezTo>
                  <a:pt x="1792632" y="694031"/>
                  <a:pt x="1855180" y="727000"/>
                  <a:pt x="1971386" y="726403"/>
                </a:cubicBezTo>
                <a:cubicBezTo>
                  <a:pt x="1986964" y="720596"/>
                  <a:pt x="2046286" y="708514"/>
                  <a:pt x="2050659" y="720928"/>
                </a:cubicBezTo>
                <a:cubicBezTo>
                  <a:pt x="2086682" y="721863"/>
                  <a:pt x="2195049" y="765696"/>
                  <a:pt x="2220475" y="749487"/>
                </a:cubicBezTo>
                <a:cubicBezTo>
                  <a:pt x="2215241" y="776310"/>
                  <a:pt x="2266142" y="751623"/>
                  <a:pt x="2272406" y="777021"/>
                </a:cubicBezTo>
                <a:lnTo>
                  <a:pt x="2297410" y="791240"/>
                </a:lnTo>
                <a:cubicBezTo>
                  <a:pt x="2314908" y="801492"/>
                  <a:pt x="2362075" y="829113"/>
                  <a:pt x="2377393" y="838529"/>
                </a:cubicBezTo>
                <a:lnTo>
                  <a:pt x="2389325" y="847736"/>
                </a:lnTo>
                <a:lnTo>
                  <a:pt x="2418508" y="847030"/>
                </a:lnTo>
                <a:lnTo>
                  <a:pt x="2435377" y="837345"/>
                </a:lnTo>
                <a:lnTo>
                  <a:pt x="2439620" y="840860"/>
                </a:lnTo>
                <a:cubicBezTo>
                  <a:pt x="2444187" y="847628"/>
                  <a:pt x="2446502" y="851791"/>
                  <a:pt x="2451797" y="846508"/>
                </a:cubicBezTo>
                <a:lnTo>
                  <a:pt x="2505861" y="882666"/>
                </a:lnTo>
                <a:cubicBezTo>
                  <a:pt x="2511636" y="885661"/>
                  <a:pt x="2518894" y="886415"/>
                  <a:pt x="2528621" y="883310"/>
                </a:cubicBezTo>
                <a:cubicBezTo>
                  <a:pt x="2546958" y="888460"/>
                  <a:pt x="2598467" y="907723"/>
                  <a:pt x="2615876" y="913568"/>
                </a:cubicBezTo>
                <a:lnTo>
                  <a:pt x="2633076" y="918384"/>
                </a:lnTo>
                <a:cubicBezTo>
                  <a:pt x="2641280" y="922241"/>
                  <a:pt x="2658085" y="933369"/>
                  <a:pt x="2665101" y="936714"/>
                </a:cubicBezTo>
                <a:cubicBezTo>
                  <a:pt x="2670825" y="938682"/>
                  <a:pt x="2668027" y="935380"/>
                  <a:pt x="2675173" y="938458"/>
                </a:cubicBezTo>
                <a:cubicBezTo>
                  <a:pt x="2675225" y="944597"/>
                  <a:pt x="2677804" y="950555"/>
                  <a:pt x="2707978" y="955182"/>
                </a:cubicBezTo>
                <a:cubicBezTo>
                  <a:pt x="2726571" y="970114"/>
                  <a:pt x="2750921" y="982615"/>
                  <a:pt x="2778669" y="991480"/>
                </a:cubicBezTo>
                <a:cubicBezTo>
                  <a:pt x="2784596" y="986681"/>
                  <a:pt x="2791940" y="997468"/>
                  <a:pt x="2796452" y="1000372"/>
                </a:cubicBezTo>
                <a:cubicBezTo>
                  <a:pt x="2798282" y="996724"/>
                  <a:pt x="2810819" y="997911"/>
                  <a:pt x="2813495" y="1001982"/>
                </a:cubicBezTo>
                <a:cubicBezTo>
                  <a:pt x="2894291" y="1036995"/>
                  <a:pt x="2861846" y="990458"/>
                  <a:pt x="2904193" y="1024123"/>
                </a:cubicBezTo>
                <a:cubicBezTo>
                  <a:pt x="2912426" y="1027395"/>
                  <a:pt x="2919877" y="1027211"/>
                  <a:pt x="2926826" y="1025558"/>
                </a:cubicBezTo>
                <a:lnTo>
                  <a:pt x="2937629" y="1021496"/>
                </a:lnTo>
                <a:lnTo>
                  <a:pt x="2970190" y="1039341"/>
                </a:lnTo>
                <a:cubicBezTo>
                  <a:pt x="2986667" y="1046544"/>
                  <a:pt x="3004419" y="1052632"/>
                  <a:pt x="3023036" y="1057429"/>
                </a:cubicBezTo>
                <a:cubicBezTo>
                  <a:pt x="3029427" y="1050485"/>
                  <a:pt x="3041250" y="1064362"/>
                  <a:pt x="3047640" y="1067886"/>
                </a:cubicBezTo>
                <a:cubicBezTo>
                  <a:pt x="3049113" y="1062834"/>
                  <a:pt x="3065273" y="1063377"/>
                  <a:pt x="3069615" y="1068623"/>
                </a:cubicBezTo>
                <a:cubicBezTo>
                  <a:pt x="3180167" y="1108914"/>
                  <a:pt x="3128204" y="1049097"/>
                  <a:pt x="3189718" y="1090790"/>
                </a:cubicBezTo>
                <a:lnTo>
                  <a:pt x="3234683" y="1082861"/>
                </a:lnTo>
                <a:lnTo>
                  <a:pt x="3243889" y="1088560"/>
                </a:lnTo>
                <a:cubicBezTo>
                  <a:pt x="3282443" y="1096267"/>
                  <a:pt x="3296793" y="1087718"/>
                  <a:pt x="3316289" y="1102846"/>
                </a:cubicBezTo>
                <a:cubicBezTo>
                  <a:pt x="3355705" y="1086745"/>
                  <a:pt x="3338941" y="1104834"/>
                  <a:pt x="3363255" y="1113121"/>
                </a:cubicBezTo>
                <a:cubicBezTo>
                  <a:pt x="3385590" y="1119421"/>
                  <a:pt x="3427034" y="1134146"/>
                  <a:pt x="3450298" y="1140641"/>
                </a:cubicBezTo>
                <a:cubicBezTo>
                  <a:pt x="3464287" y="1161185"/>
                  <a:pt x="3479428" y="1142090"/>
                  <a:pt x="3502843" y="1152088"/>
                </a:cubicBezTo>
                <a:cubicBezTo>
                  <a:pt x="3512778" y="1160751"/>
                  <a:pt x="3520916" y="1163472"/>
                  <a:pt x="3534327" y="1158780"/>
                </a:cubicBezTo>
                <a:cubicBezTo>
                  <a:pt x="3579631" y="1200367"/>
                  <a:pt x="3566563" y="1166440"/>
                  <a:pt x="3613707" y="1188135"/>
                </a:cubicBezTo>
                <a:cubicBezTo>
                  <a:pt x="3653700" y="1209113"/>
                  <a:pt x="3700718" y="1226767"/>
                  <a:pt x="3734447" y="1264997"/>
                </a:cubicBezTo>
                <a:cubicBezTo>
                  <a:pt x="3739812" y="1275024"/>
                  <a:pt x="3757867" y="1281897"/>
                  <a:pt x="3774777" y="1280345"/>
                </a:cubicBezTo>
                <a:cubicBezTo>
                  <a:pt x="3777687" y="1280079"/>
                  <a:pt x="3780452" y="1279566"/>
                  <a:pt x="3782987" y="1278825"/>
                </a:cubicBezTo>
                <a:cubicBezTo>
                  <a:pt x="3802089" y="1304950"/>
                  <a:pt x="3822370" y="1298085"/>
                  <a:pt x="3829525" y="1314650"/>
                </a:cubicBezTo>
                <a:cubicBezTo>
                  <a:pt x="3870043" y="1329235"/>
                  <a:pt x="3909546" y="1322767"/>
                  <a:pt x="3916534" y="1337438"/>
                </a:cubicBezTo>
                <a:cubicBezTo>
                  <a:pt x="3938646" y="1341249"/>
                  <a:pt x="3973911" y="1333246"/>
                  <a:pt x="3985243" y="1349887"/>
                </a:cubicBezTo>
                <a:cubicBezTo>
                  <a:pt x="3991624" y="1339551"/>
                  <a:pt x="4007098" y="1363379"/>
                  <a:pt x="4022446" y="1358915"/>
                </a:cubicBezTo>
                <a:cubicBezTo>
                  <a:pt x="4033756" y="1354584"/>
                  <a:pt x="4041089" y="1360802"/>
                  <a:pt x="4050987" y="1363213"/>
                </a:cubicBezTo>
                <a:cubicBezTo>
                  <a:pt x="4065543" y="1360896"/>
                  <a:pt x="4106233" y="1377936"/>
                  <a:pt x="4115739" y="1386380"/>
                </a:cubicBezTo>
                <a:cubicBezTo>
                  <a:pt x="4136569" y="1413385"/>
                  <a:pt x="4202076" y="1408872"/>
                  <a:pt x="4219773" y="1429896"/>
                </a:cubicBezTo>
                <a:cubicBezTo>
                  <a:pt x="4227193" y="1433905"/>
                  <a:pt x="4234841" y="1436419"/>
                  <a:pt x="4242592" y="1437995"/>
                </a:cubicBezTo>
                <a:lnTo>
                  <a:pt x="4264860" y="1440328"/>
                </a:lnTo>
                <a:lnTo>
                  <a:pt x="4272342" y="1436836"/>
                </a:lnTo>
                <a:lnTo>
                  <a:pt x="4285317" y="1440547"/>
                </a:lnTo>
                <a:lnTo>
                  <a:pt x="4289326" y="1440567"/>
                </a:lnTo>
                <a:lnTo>
                  <a:pt x="4311745" y="1441649"/>
                </a:lnTo>
                <a:cubicBezTo>
                  <a:pt x="4295920" y="1463324"/>
                  <a:pt x="4370745" y="1452790"/>
                  <a:pt x="4345821" y="1467990"/>
                </a:cubicBezTo>
                <a:cubicBezTo>
                  <a:pt x="4382864" y="1476647"/>
                  <a:pt x="4349421" y="1488843"/>
                  <a:pt x="4399086" y="1480631"/>
                </a:cubicBezTo>
                <a:cubicBezTo>
                  <a:pt x="4451935" y="1510979"/>
                  <a:pt x="4598080" y="1494621"/>
                  <a:pt x="4635587" y="1532477"/>
                </a:cubicBezTo>
                <a:cubicBezTo>
                  <a:pt x="4632999" y="1520275"/>
                  <a:pt x="4681854" y="1589802"/>
                  <a:pt x="4697305" y="1598576"/>
                </a:cubicBezTo>
                <a:cubicBezTo>
                  <a:pt x="4733556" y="1613805"/>
                  <a:pt x="4746756" y="1626181"/>
                  <a:pt x="4800559" y="1650651"/>
                </a:cubicBezTo>
                <a:cubicBezTo>
                  <a:pt x="4853578" y="1666654"/>
                  <a:pt x="4885909" y="1696908"/>
                  <a:pt x="4945615" y="1698753"/>
                </a:cubicBezTo>
                <a:cubicBezTo>
                  <a:pt x="4946370" y="1702791"/>
                  <a:pt x="4948427" y="1706445"/>
                  <a:pt x="4951384" y="1709811"/>
                </a:cubicBezTo>
                <a:lnTo>
                  <a:pt x="4961956" y="1718626"/>
                </a:lnTo>
                <a:lnTo>
                  <a:pt x="4964473" y="1718615"/>
                </a:lnTo>
                <a:lnTo>
                  <a:pt x="4991598" y="1734829"/>
                </a:lnTo>
                <a:lnTo>
                  <a:pt x="5009548" y="1747489"/>
                </a:lnTo>
                <a:lnTo>
                  <a:pt x="5014839" y="1748130"/>
                </a:lnTo>
                <a:cubicBezTo>
                  <a:pt x="5023037" y="1751045"/>
                  <a:pt x="5047794" y="1761529"/>
                  <a:pt x="5058738" y="1764982"/>
                </a:cubicBezTo>
                <a:cubicBezTo>
                  <a:pt x="5064791" y="1749903"/>
                  <a:pt x="5066861" y="1761618"/>
                  <a:pt x="5080507" y="1768847"/>
                </a:cubicBezTo>
                <a:cubicBezTo>
                  <a:pt x="5092955" y="1747037"/>
                  <a:pt x="5123611" y="1774828"/>
                  <a:pt x="5142055" y="1767607"/>
                </a:cubicBezTo>
                <a:cubicBezTo>
                  <a:pt x="5151799" y="1773410"/>
                  <a:pt x="5162333" y="1779148"/>
                  <a:pt x="5173522" y="1784620"/>
                </a:cubicBezTo>
                <a:lnTo>
                  <a:pt x="5180367" y="1787604"/>
                </a:lnTo>
                <a:lnTo>
                  <a:pt x="5180716" y="1787481"/>
                </a:lnTo>
                <a:cubicBezTo>
                  <a:pt x="5182658" y="1787744"/>
                  <a:pt x="5185081" y="1788580"/>
                  <a:pt x="5188363" y="1790269"/>
                </a:cubicBezTo>
                <a:lnTo>
                  <a:pt x="5192852" y="1793043"/>
                </a:lnTo>
                <a:lnTo>
                  <a:pt x="5272230" y="1791348"/>
                </a:lnTo>
                <a:cubicBezTo>
                  <a:pt x="5312404" y="1798683"/>
                  <a:pt x="5342704" y="1787354"/>
                  <a:pt x="5376484" y="1805756"/>
                </a:cubicBezTo>
                <a:cubicBezTo>
                  <a:pt x="5414117" y="1812554"/>
                  <a:pt x="5448503" y="1811916"/>
                  <a:pt x="5478926" y="1822858"/>
                </a:cubicBezTo>
                <a:cubicBezTo>
                  <a:pt x="5493297" y="1819986"/>
                  <a:pt x="5506053" y="1820161"/>
                  <a:pt x="5515632" y="1830425"/>
                </a:cubicBezTo>
                <a:cubicBezTo>
                  <a:pt x="5551385" y="1834476"/>
                  <a:pt x="5563012" y="1824675"/>
                  <a:pt x="5582742" y="1837848"/>
                </a:cubicBezTo>
                <a:lnTo>
                  <a:pt x="5615731" y="1838115"/>
                </a:lnTo>
                <a:lnTo>
                  <a:pt x="5619149" y="1835988"/>
                </a:lnTo>
                <a:lnTo>
                  <a:pt x="5625050" y="1835832"/>
                </a:lnTo>
                <a:lnTo>
                  <a:pt x="5640026" y="1839536"/>
                </a:lnTo>
                <a:lnTo>
                  <a:pt x="5645469" y="1841610"/>
                </a:lnTo>
                <a:cubicBezTo>
                  <a:pt x="5649292" y="1842786"/>
                  <a:pt x="5651918" y="1843241"/>
                  <a:pt x="5653837" y="1843194"/>
                </a:cubicBezTo>
                <a:lnTo>
                  <a:pt x="5654101" y="1843017"/>
                </a:lnTo>
                <a:lnTo>
                  <a:pt x="5661820" y="1844927"/>
                </a:lnTo>
                <a:cubicBezTo>
                  <a:pt x="5674709" y="1848645"/>
                  <a:pt x="5687118" y="1852732"/>
                  <a:pt x="5698828" y="1857009"/>
                </a:cubicBezTo>
                <a:cubicBezTo>
                  <a:pt x="5712521" y="1846861"/>
                  <a:pt x="5753797" y="1869873"/>
                  <a:pt x="5755153" y="1846051"/>
                </a:cubicBezTo>
                <a:cubicBezTo>
                  <a:pt x="5771136" y="1851140"/>
                  <a:pt x="5778501" y="1862553"/>
                  <a:pt x="5777080" y="1846484"/>
                </a:cubicBezTo>
                <a:lnTo>
                  <a:pt x="5790062" y="1844754"/>
                </a:lnTo>
                <a:lnTo>
                  <a:pt x="5888138" y="1877663"/>
                </a:lnTo>
                <a:lnTo>
                  <a:pt x="5902013" y="1884827"/>
                </a:lnTo>
                <a:cubicBezTo>
                  <a:pt x="5906316" y="1887734"/>
                  <a:pt x="5909915" y="1891071"/>
                  <a:pt x="5912492" y="1894998"/>
                </a:cubicBezTo>
                <a:cubicBezTo>
                  <a:pt x="5968551" y="1887421"/>
                  <a:pt x="6012526" y="1912636"/>
                  <a:pt x="6068995" y="1920302"/>
                </a:cubicBezTo>
                <a:cubicBezTo>
                  <a:pt x="6130128" y="1936331"/>
                  <a:pt x="6262213" y="1980287"/>
                  <a:pt x="6283598" y="1991295"/>
                </a:cubicBezTo>
                <a:cubicBezTo>
                  <a:pt x="6301966" y="1997651"/>
                  <a:pt x="6386462" y="2003382"/>
                  <a:pt x="6378390" y="1991561"/>
                </a:cubicBezTo>
                <a:cubicBezTo>
                  <a:pt x="6430691" y="2023578"/>
                  <a:pt x="6456320" y="2005237"/>
                  <a:pt x="6519309" y="2027309"/>
                </a:cubicBezTo>
                <a:lnTo>
                  <a:pt x="6643152" y="2049516"/>
                </a:lnTo>
                <a:lnTo>
                  <a:pt x="6656875" y="2051188"/>
                </a:lnTo>
                <a:lnTo>
                  <a:pt x="6662165" y="2046505"/>
                </a:lnTo>
                <a:lnTo>
                  <a:pt x="6708706" y="2049842"/>
                </a:lnTo>
                <a:cubicBezTo>
                  <a:pt x="6728320" y="2063550"/>
                  <a:pt x="6766107" y="2058616"/>
                  <a:pt x="6797201" y="2065320"/>
                </a:cubicBezTo>
                <a:lnTo>
                  <a:pt x="6810764" y="2071002"/>
                </a:lnTo>
                <a:lnTo>
                  <a:pt x="6901101" y="2082052"/>
                </a:lnTo>
                <a:lnTo>
                  <a:pt x="6962781" y="2092999"/>
                </a:lnTo>
                <a:lnTo>
                  <a:pt x="6975881" y="2098520"/>
                </a:lnTo>
                <a:lnTo>
                  <a:pt x="6991402" y="2094572"/>
                </a:lnTo>
                <a:cubicBezTo>
                  <a:pt x="6993328" y="2093335"/>
                  <a:pt x="6994904" y="2091926"/>
                  <a:pt x="6996085" y="2090397"/>
                </a:cubicBezTo>
                <a:lnTo>
                  <a:pt x="7045119" y="2100367"/>
                </a:lnTo>
                <a:lnTo>
                  <a:pt x="7051064" y="2100779"/>
                </a:lnTo>
                <a:lnTo>
                  <a:pt x="7092123" y="2100750"/>
                </a:lnTo>
                <a:lnTo>
                  <a:pt x="7153291" y="2096258"/>
                </a:lnTo>
                <a:cubicBezTo>
                  <a:pt x="7173585" y="2092006"/>
                  <a:pt x="7192251" y="2072757"/>
                  <a:pt x="7216946" y="2083586"/>
                </a:cubicBezTo>
                <a:cubicBezTo>
                  <a:pt x="7211675" y="2072232"/>
                  <a:pt x="7246465" y="2087999"/>
                  <a:pt x="7253640" y="2078754"/>
                </a:cubicBezTo>
                <a:cubicBezTo>
                  <a:pt x="7257908" y="2071016"/>
                  <a:pt x="7269456" y="2073996"/>
                  <a:pt x="7279228" y="2072719"/>
                </a:cubicBezTo>
                <a:cubicBezTo>
                  <a:pt x="7287893" y="2065644"/>
                  <a:pt x="7334999" y="2066706"/>
                  <a:pt x="7350342" y="2070909"/>
                </a:cubicBezTo>
                <a:cubicBezTo>
                  <a:pt x="7392243" y="2087644"/>
                  <a:pt x="7436988" y="2061053"/>
                  <a:pt x="7470724" y="2073574"/>
                </a:cubicBezTo>
                <a:cubicBezTo>
                  <a:pt x="7498116" y="2072967"/>
                  <a:pt x="7506999" y="2069264"/>
                  <a:pt x="7514696" y="2067266"/>
                </a:cubicBezTo>
                <a:lnTo>
                  <a:pt x="7516909" y="2061590"/>
                </a:lnTo>
                <a:lnTo>
                  <a:pt x="7530255" y="2060403"/>
                </a:lnTo>
                <a:lnTo>
                  <a:pt x="7533279" y="2059039"/>
                </a:lnTo>
                <a:cubicBezTo>
                  <a:pt x="7539042" y="2056412"/>
                  <a:pt x="7544852" y="2053978"/>
                  <a:pt x="7551151" y="2052267"/>
                </a:cubicBezTo>
                <a:cubicBezTo>
                  <a:pt x="7560368" y="2076923"/>
                  <a:pt x="7606247" y="2041786"/>
                  <a:pt x="7602338" y="2063846"/>
                </a:cubicBezTo>
                <a:lnTo>
                  <a:pt x="7625892" y="2064714"/>
                </a:lnTo>
                <a:lnTo>
                  <a:pt x="7648322" y="2072757"/>
                </a:lnTo>
                <a:lnTo>
                  <a:pt x="7660138" y="2081487"/>
                </a:lnTo>
                <a:lnTo>
                  <a:pt x="7701887" y="2097255"/>
                </a:lnTo>
                <a:lnTo>
                  <a:pt x="7701887" y="2081564"/>
                </a:lnTo>
                <a:lnTo>
                  <a:pt x="7781603" y="2105597"/>
                </a:lnTo>
                <a:lnTo>
                  <a:pt x="7840532" y="2126887"/>
                </a:lnTo>
                <a:lnTo>
                  <a:pt x="7852490" y="2134555"/>
                </a:lnTo>
                <a:lnTo>
                  <a:pt x="7868492" y="2133321"/>
                </a:lnTo>
                <a:cubicBezTo>
                  <a:pt x="7870608" y="2132431"/>
                  <a:pt x="7872409" y="2131316"/>
                  <a:pt x="7873842" y="2130014"/>
                </a:cubicBezTo>
                <a:lnTo>
                  <a:pt x="7920468" y="2148187"/>
                </a:lnTo>
                <a:lnTo>
                  <a:pt x="7926263" y="2149606"/>
                </a:lnTo>
                <a:lnTo>
                  <a:pt x="7966770" y="2156585"/>
                </a:lnTo>
                <a:lnTo>
                  <a:pt x="8092911" y="2161008"/>
                </a:lnTo>
                <a:cubicBezTo>
                  <a:pt x="8089698" y="2148943"/>
                  <a:pt x="8121258" y="2170386"/>
                  <a:pt x="8129956" y="2162518"/>
                </a:cubicBezTo>
                <a:cubicBezTo>
                  <a:pt x="8135520" y="2155638"/>
                  <a:pt x="8146390" y="2160539"/>
                  <a:pt x="8156253" y="2160951"/>
                </a:cubicBezTo>
                <a:cubicBezTo>
                  <a:pt x="8166039" y="2155473"/>
                  <a:pt x="8212323" y="2164555"/>
                  <a:pt x="8226723" y="2171307"/>
                </a:cubicBezTo>
                <a:cubicBezTo>
                  <a:pt x="8265129" y="2194914"/>
                  <a:pt x="8313924" y="2176403"/>
                  <a:pt x="8345013" y="2194472"/>
                </a:cubicBezTo>
                <a:cubicBezTo>
                  <a:pt x="8372141" y="2198551"/>
                  <a:pt x="8381553" y="2196425"/>
                  <a:pt x="8389494" y="2195774"/>
                </a:cubicBezTo>
                <a:lnTo>
                  <a:pt x="8392672" y="2190570"/>
                </a:lnTo>
                <a:lnTo>
                  <a:pt x="8406045" y="2191681"/>
                </a:lnTo>
                <a:lnTo>
                  <a:pt x="8409264" y="2190855"/>
                </a:lnTo>
                <a:cubicBezTo>
                  <a:pt x="8415411" y="2189254"/>
                  <a:pt x="8421567" y="2187852"/>
                  <a:pt x="8428080" y="2187244"/>
                </a:cubicBezTo>
                <a:cubicBezTo>
                  <a:pt x="8432860" y="2213065"/>
                  <a:pt x="8484266" y="2186341"/>
                  <a:pt x="8476550" y="2207369"/>
                </a:cubicBezTo>
                <a:cubicBezTo>
                  <a:pt x="8513167" y="2208526"/>
                  <a:pt x="8555619" y="2244400"/>
                  <a:pt x="8588757" y="2225395"/>
                </a:cubicBezTo>
                <a:cubicBezTo>
                  <a:pt x="8642872" y="2232730"/>
                  <a:pt x="8692026" y="2235404"/>
                  <a:pt x="8749518" y="2245011"/>
                </a:cubicBezTo>
                <a:cubicBezTo>
                  <a:pt x="8793577" y="2260750"/>
                  <a:pt x="8842828" y="2247803"/>
                  <a:pt x="8874315" y="2266877"/>
                </a:cubicBezTo>
                <a:cubicBezTo>
                  <a:pt x="8926109" y="2267125"/>
                  <a:pt x="8990017" y="2281364"/>
                  <a:pt x="9029190" y="2309251"/>
                </a:cubicBezTo>
                <a:cubicBezTo>
                  <a:pt x="9084505" y="2314654"/>
                  <a:pt x="9093058" y="2330757"/>
                  <a:pt x="9142331" y="2320064"/>
                </a:cubicBezTo>
                <a:cubicBezTo>
                  <a:pt x="9146183" y="2324091"/>
                  <a:pt x="9150768" y="2327448"/>
                  <a:pt x="9155844" y="2330314"/>
                </a:cubicBezTo>
                <a:lnTo>
                  <a:pt x="9171403" y="2337223"/>
                </a:lnTo>
                <a:lnTo>
                  <a:pt x="9173407" y="2336681"/>
                </a:lnTo>
                <a:lnTo>
                  <a:pt x="9208166" y="2347769"/>
                </a:lnTo>
                <a:lnTo>
                  <a:pt x="9274752" y="2367321"/>
                </a:lnTo>
                <a:lnTo>
                  <a:pt x="9275339" y="2366424"/>
                </a:lnTo>
                <a:cubicBezTo>
                  <a:pt x="9277508" y="2364656"/>
                  <a:pt x="9280711" y="2363810"/>
                  <a:pt x="9286171" y="2364868"/>
                </a:cubicBezTo>
                <a:cubicBezTo>
                  <a:pt x="9278880" y="2347951"/>
                  <a:pt x="9289961" y="2359662"/>
                  <a:pt x="9306706" y="2364279"/>
                </a:cubicBezTo>
                <a:cubicBezTo>
                  <a:pt x="9299116" y="2339032"/>
                  <a:pt x="9346014" y="2361383"/>
                  <a:pt x="9354964" y="2350000"/>
                </a:cubicBezTo>
                <a:cubicBezTo>
                  <a:pt x="9367435" y="2353960"/>
                  <a:pt x="9380485" y="2357688"/>
                  <a:pt x="9393840" y="2360999"/>
                </a:cubicBezTo>
                <a:lnTo>
                  <a:pt x="9401723" y="2362648"/>
                </a:lnTo>
                <a:cubicBezTo>
                  <a:pt x="9401784" y="2362582"/>
                  <a:pt x="9401843" y="2362515"/>
                  <a:pt x="9401904" y="2362449"/>
                </a:cubicBezTo>
                <a:cubicBezTo>
                  <a:pt x="9403668" y="2362309"/>
                  <a:pt x="9406280" y="2362664"/>
                  <a:pt x="9410265" y="2363724"/>
                </a:cubicBezTo>
                <a:lnTo>
                  <a:pt x="9431384" y="2368857"/>
                </a:lnTo>
                <a:lnTo>
                  <a:pt x="9436806" y="2368409"/>
                </a:lnTo>
                <a:lnTo>
                  <a:pt x="9469943" y="2364702"/>
                </a:lnTo>
                <a:cubicBezTo>
                  <a:pt x="9492075" y="2366299"/>
                  <a:pt x="9538048" y="2371570"/>
                  <a:pt x="9571973" y="2375579"/>
                </a:cubicBezTo>
                <a:cubicBezTo>
                  <a:pt x="9604304" y="2385689"/>
                  <a:pt x="9636016" y="2383371"/>
                  <a:pt x="9673508" y="2388756"/>
                </a:cubicBezTo>
                <a:cubicBezTo>
                  <a:pt x="9711732" y="2406591"/>
                  <a:pt x="9735674" y="2393166"/>
                  <a:pt x="9775728" y="2398997"/>
                </a:cubicBezTo>
                <a:cubicBezTo>
                  <a:pt x="9806799" y="2422784"/>
                  <a:pt x="9806899" y="2389955"/>
                  <a:pt x="9828502" y="2387377"/>
                </a:cubicBezTo>
                <a:lnTo>
                  <a:pt x="9834358" y="2387922"/>
                </a:lnTo>
                <a:lnTo>
                  <a:pt x="9848851" y="2393407"/>
                </a:lnTo>
                <a:lnTo>
                  <a:pt x="9854053" y="2396127"/>
                </a:lnTo>
                <a:cubicBezTo>
                  <a:pt x="9857729" y="2397755"/>
                  <a:pt x="9860291" y="2398523"/>
                  <a:pt x="9862192" y="2398707"/>
                </a:cubicBezTo>
                <a:lnTo>
                  <a:pt x="9862471" y="2398561"/>
                </a:lnTo>
                <a:lnTo>
                  <a:pt x="9905498" y="2417867"/>
                </a:lnTo>
                <a:cubicBezTo>
                  <a:pt x="9919952" y="2409351"/>
                  <a:pt x="9958757" y="2437263"/>
                  <a:pt x="9962223" y="2413612"/>
                </a:cubicBezTo>
                <a:cubicBezTo>
                  <a:pt x="9977588" y="2420601"/>
                  <a:pt x="9983860" y="2432885"/>
                  <a:pt x="9983885" y="2416653"/>
                </a:cubicBezTo>
                <a:cubicBezTo>
                  <a:pt x="9989098" y="2418537"/>
                  <a:pt x="9992817" y="2418345"/>
                  <a:pt x="9995871" y="2417158"/>
                </a:cubicBezTo>
                <a:lnTo>
                  <a:pt x="10030934" y="2432369"/>
                </a:lnTo>
                <a:lnTo>
                  <a:pt x="10036087" y="2432793"/>
                </a:lnTo>
                <a:lnTo>
                  <a:pt x="10057471" y="2445317"/>
                </a:lnTo>
                <a:lnTo>
                  <a:pt x="10088697" y="2461159"/>
                </a:lnTo>
                <a:lnTo>
                  <a:pt x="10091030" y="2461029"/>
                </a:lnTo>
                <a:lnTo>
                  <a:pt x="10104127" y="2469841"/>
                </a:lnTo>
                <a:cubicBezTo>
                  <a:pt x="10108126" y="2473257"/>
                  <a:pt x="10166959" y="2488286"/>
                  <a:pt x="10169163" y="2492519"/>
                </a:cubicBezTo>
                <a:cubicBezTo>
                  <a:pt x="10225323" y="2491613"/>
                  <a:pt x="10211037" y="2510783"/>
                  <a:pt x="10266247" y="2525164"/>
                </a:cubicBezTo>
                <a:cubicBezTo>
                  <a:pt x="10304736" y="2528123"/>
                  <a:pt x="10324750" y="2536388"/>
                  <a:pt x="10383588" y="2556604"/>
                </a:cubicBezTo>
                <a:cubicBezTo>
                  <a:pt x="10422927" y="2570967"/>
                  <a:pt x="10449351" y="2596747"/>
                  <a:pt x="10502276" y="2611346"/>
                </a:cubicBezTo>
                <a:cubicBezTo>
                  <a:pt x="10551189" y="2649570"/>
                  <a:pt x="10642054" y="2656133"/>
                  <a:pt x="10702436" y="2685688"/>
                </a:cubicBezTo>
                <a:cubicBezTo>
                  <a:pt x="10734755" y="2677393"/>
                  <a:pt x="10727906" y="2683472"/>
                  <a:pt x="10738338" y="2690143"/>
                </a:cubicBezTo>
                <a:lnTo>
                  <a:pt x="10738410" y="2690169"/>
                </a:lnTo>
                <a:lnTo>
                  <a:pt x="10828361" y="2695982"/>
                </a:lnTo>
                <a:cubicBezTo>
                  <a:pt x="10834653" y="2692647"/>
                  <a:pt x="10841817" y="2690605"/>
                  <a:pt x="10850642" y="2691703"/>
                </a:cubicBezTo>
                <a:cubicBezTo>
                  <a:pt x="10900458" y="2713605"/>
                  <a:pt x="10856850" y="2676798"/>
                  <a:pt x="10944231" y="2690377"/>
                </a:cubicBezTo>
                <a:cubicBezTo>
                  <a:pt x="10947888" y="2693638"/>
                  <a:pt x="10960334" y="2691646"/>
                  <a:pt x="10961147" y="2687666"/>
                </a:cubicBezTo>
                <a:cubicBezTo>
                  <a:pt x="10966277" y="2689341"/>
                  <a:pt x="10976214" y="2697915"/>
                  <a:pt x="10980692" y="2691799"/>
                </a:cubicBezTo>
                <a:cubicBezTo>
                  <a:pt x="11009873" y="2693413"/>
                  <a:pt x="11036717" y="2699386"/>
                  <a:pt x="11058630" y="2709148"/>
                </a:cubicBezTo>
                <a:cubicBezTo>
                  <a:pt x="11089046" y="2706063"/>
                  <a:pt x="11093105" y="2711169"/>
                  <a:pt x="11094767" y="2717083"/>
                </a:cubicBezTo>
                <a:lnTo>
                  <a:pt x="11096358" y="2720774"/>
                </a:lnTo>
                <a:lnTo>
                  <a:pt x="11104973" y="2716245"/>
                </a:lnTo>
                <a:cubicBezTo>
                  <a:pt x="11114214" y="2713690"/>
                  <a:pt x="11122836" y="2715703"/>
                  <a:pt x="11131099" y="2719881"/>
                </a:cubicBezTo>
                <a:lnTo>
                  <a:pt x="11140776" y="2725926"/>
                </a:lnTo>
                <a:lnTo>
                  <a:pt x="11158686" y="2726270"/>
                </a:lnTo>
                <a:cubicBezTo>
                  <a:pt x="11180768" y="2726709"/>
                  <a:pt x="11251563" y="2726640"/>
                  <a:pt x="11273267" y="2728567"/>
                </a:cubicBezTo>
                <a:lnTo>
                  <a:pt x="11288916" y="2737828"/>
                </a:lnTo>
                <a:lnTo>
                  <a:pt x="11311388" y="2736624"/>
                </a:lnTo>
                <a:cubicBezTo>
                  <a:pt x="11321582" y="2738058"/>
                  <a:pt x="11329783" y="2742030"/>
                  <a:pt x="11335078" y="2749941"/>
                </a:cubicBezTo>
                <a:cubicBezTo>
                  <a:pt x="11338817" y="2743516"/>
                  <a:pt x="11342149" y="2746955"/>
                  <a:pt x="11348344" y="2752346"/>
                </a:cubicBezTo>
                <a:lnTo>
                  <a:pt x="11353373" y="2754678"/>
                </a:lnTo>
                <a:lnTo>
                  <a:pt x="11367159" y="2741107"/>
                </a:lnTo>
                <a:lnTo>
                  <a:pt x="11389712" y="2740372"/>
                </a:lnTo>
                <a:lnTo>
                  <a:pt x="11395219" y="2733120"/>
                </a:lnTo>
                <a:lnTo>
                  <a:pt x="11409180" y="2739023"/>
                </a:lnTo>
                <a:cubicBezTo>
                  <a:pt x="11414137" y="2740775"/>
                  <a:pt x="11422149" y="2743232"/>
                  <a:pt x="11431837" y="2746056"/>
                </a:cubicBezTo>
                <a:lnTo>
                  <a:pt x="11444471" y="2749621"/>
                </a:lnTo>
                <a:lnTo>
                  <a:pt x="11451208" y="2744859"/>
                </a:lnTo>
                <a:lnTo>
                  <a:pt x="11473061" y="2757601"/>
                </a:lnTo>
                <a:lnTo>
                  <a:pt x="11526925" y="2772124"/>
                </a:lnTo>
                <a:cubicBezTo>
                  <a:pt x="11539650" y="2795076"/>
                  <a:pt x="11582438" y="2758503"/>
                  <a:pt x="11584409" y="2785707"/>
                </a:cubicBezTo>
                <a:cubicBezTo>
                  <a:pt x="11604765" y="2763696"/>
                  <a:pt x="11670052" y="2782257"/>
                  <a:pt x="11705161" y="2774143"/>
                </a:cubicBezTo>
                <a:cubicBezTo>
                  <a:pt x="11712651" y="2785033"/>
                  <a:pt x="11817987" y="2755153"/>
                  <a:pt x="11831541" y="2745647"/>
                </a:cubicBezTo>
                <a:cubicBezTo>
                  <a:pt x="11943852" y="2715987"/>
                  <a:pt x="11988586" y="2718581"/>
                  <a:pt x="12017942" y="2704117"/>
                </a:cubicBezTo>
                <a:cubicBezTo>
                  <a:pt x="12044424" y="2697243"/>
                  <a:pt x="12068778" y="2677784"/>
                  <a:pt x="12134490" y="2673464"/>
                </a:cubicBezTo>
                <a:cubicBezTo>
                  <a:pt x="12140262" y="2677664"/>
                  <a:pt x="12149020" y="2679275"/>
                  <a:pt x="12159651" y="2679085"/>
                </a:cubicBezTo>
                <a:lnTo>
                  <a:pt x="12192000" y="267448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19B0B62C-C1DB-494A-B9D3-CF0CE4172787}"/>
              </a:ext>
            </a:extLst>
          </p:cNvPr>
          <p:cNvSpPr>
            <a:spLocks noGrp="1"/>
          </p:cNvSpPr>
          <p:nvPr>
            <p:ph type="title"/>
          </p:nvPr>
        </p:nvSpPr>
        <p:spPr>
          <a:xfrm>
            <a:off x="590550" y="603622"/>
            <a:ext cx="10270933" cy="1216024"/>
          </a:xfrm>
        </p:spPr>
        <p:txBody>
          <a:bodyPr>
            <a:normAutofit/>
          </a:bodyPr>
          <a:lstStyle/>
          <a:p>
            <a:r>
              <a:rPr lang="en-IN" sz="4800" i="1" u="sng" dirty="0"/>
              <a:t>FEATURES:</a:t>
            </a:r>
          </a:p>
        </p:txBody>
      </p:sp>
      <p:sp>
        <p:nvSpPr>
          <p:cNvPr id="12" name="Freeform: Shape 11">
            <a:extLst>
              <a:ext uri="{FF2B5EF4-FFF2-40B4-BE49-F238E27FC236}">
                <a16:creationId xmlns:a16="http://schemas.microsoft.com/office/drawing/2014/main" id="{C87A8A8A-B020-4F46-8329-D75799D71B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74144" y="6080078"/>
            <a:ext cx="9517857" cy="777922"/>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9517857" h="918356">
                <a:moveTo>
                  <a:pt x="4686423" y="247919"/>
                </a:moveTo>
                <a:lnTo>
                  <a:pt x="4689051" y="250968"/>
                </a:lnTo>
                <a:lnTo>
                  <a:pt x="4687244" y="251298"/>
                </a:lnTo>
                <a:close/>
                <a:moveTo>
                  <a:pt x="4685225" y="246530"/>
                </a:moveTo>
                <a:cubicBezTo>
                  <a:pt x="4688837" y="243198"/>
                  <a:pt x="4687468" y="244598"/>
                  <a:pt x="4686133" y="246727"/>
                </a:cubicBezTo>
                <a:lnTo>
                  <a:pt x="4686423" y="247919"/>
                </a:lnTo>
                <a:close/>
                <a:moveTo>
                  <a:pt x="9517856" y="0"/>
                </a:moveTo>
                <a:lnTo>
                  <a:pt x="9517857" y="12"/>
                </a:lnTo>
                <a:lnTo>
                  <a:pt x="9517857" y="918356"/>
                </a:lnTo>
                <a:lnTo>
                  <a:pt x="14604" y="918356"/>
                </a:lnTo>
                <a:lnTo>
                  <a:pt x="12841" y="917763"/>
                </a:lnTo>
                <a:cubicBezTo>
                  <a:pt x="4532" y="914864"/>
                  <a:pt x="-773" y="912807"/>
                  <a:pt x="93" y="912471"/>
                </a:cubicBezTo>
                <a:cubicBezTo>
                  <a:pt x="172" y="912298"/>
                  <a:pt x="58594" y="890495"/>
                  <a:pt x="58674" y="890322"/>
                </a:cubicBezTo>
                <a:cubicBezTo>
                  <a:pt x="127436" y="929614"/>
                  <a:pt x="206243" y="828226"/>
                  <a:pt x="275005" y="807229"/>
                </a:cubicBezTo>
                <a:cubicBezTo>
                  <a:pt x="303983" y="806087"/>
                  <a:pt x="504960" y="777375"/>
                  <a:pt x="587824" y="798195"/>
                </a:cubicBezTo>
                <a:cubicBezTo>
                  <a:pt x="598733" y="769348"/>
                  <a:pt x="682904" y="785924"/>
                  <a:pt x="651826" y="738338"/>
                </a:cubicBezTo>
                <a:cubicBezTo>
                  <a:pt x="688440" y="737862"/>
                  <a:pt x="753255" y="750396"/>
                  <a:pt x="727985" y="719826"/>
                </a:cubicBezTo>
                <a:cubicBezTo>
                  <a:pt x="739648" y="718749"/>
                  <a:pt x="775717" y="715087"/>
                  <a:pt x="778982" y="710142"/>
                </a:cubicBezTo>
                <a:cubicBezTo>
                  <a:pt x="779189" y="709407"/>
                  <a:pt x="849736" y="718721"/>
                  <a:pt x="849944" y="717987"/>
                </a:cubicBezTo>
                <a:lnTo>
                  <a:pt x="921659" y="712695"/>
                </a:lnTo>
                <a:lnTo>
                  <a:pt x="930946" y="734046"/>
                </a:lnTo>
                <a:lnTo>
                  <a:pt x="986250" y="713530"/>
                </a:lnTo>
                <a:lnTo>
                  <a:pt x="1013752" y="713361"/>
                </a:lnTo>
                <a:lnTo>
                  <a:pt x="1023734" y="718571"/>
                </a:lnTo>
                <a:cubicBezTo>
                  <a:pt x="1033291" y="721276"/>
                  <a:pt x="1045398" y="721394"/>
                  <a:pt x="1063207" y="715651"/>
                </a:cubicBezTo>
                <a:lnTo>
                  <a:pt x="1081980" y="738455"/>
                </a:lnTo>
                <a:lnTo>
                  <a:pt x="1218120" y="713280"/>
                </a:lnTo>
                <a:cubicBezTo>
                  <a:pt x="1230137" y="716162"/>
                  <a:pt x="1387179" y="685179"/>
                  <a:pt x="1397459" y="691190"/>
                </a:cubicBezTo>
                <a:cubicBezTo>
                  <a:pt x="1490025" y="704984"/>
                  <a:pt x="1465878" y="715604"/>
                  <a:pt x="1580688" y="693697"/>
                </a:cubicBezTo>
                <a:cubicBezTo>
                  <a:pt x="1607067" y="704379"/>
                  <a:pt x="1719477" y="658239"/>
                  <a:pt x="1772334" y="710640"/>
                </a:cubicBezTo>
                <a:cubicBezTo>
                  <a:pt x="1745536" y="644824"/>
                  <a:pt x="1976078" y="716436"/>
                  <a:pt x="2002561" y="659917"/>
                </a:cubicBezTo>
                <a:cubicBezTo>
                  <a:pt x="2045346" y="660357"/>
                  <a:pt x="2166676" y="654391"/>
                  <a:pt x="2135144" y="636501"/>
                </a:cubicBezTo>
                <a:cubicBezTo>
                  <a:pt x="2276591" y="665055"/>
                  <a:pt x="2293173" y="591792"/>
                  <a:pt x="2440292" y="593862"/>
                </a:cubicBezTo>
                <a:cubicBezTo>
                  <a:pt x="2495160" y="534824"/>
                  <a:pt x="2473343" y="585644"/>
                  <a:pt x="2547829" y="566150"/>
                </a:cubicBezTo>
                <a:cubicBezTo>
                  <a:pt x="2545438" y="614169"/>
                  <a:pt x="2632278" y="528280"/>
                  <a:pt x="2658055" y="578727"/>
                </a:cubicBezTo>
                <a:cubicBezTo>
                  <a:pt x="2670795" y="573581"/>
                  <a:pt x="2682322" y="567005"/>
                  <a:pt x="2693698" y="560029"/>
                </a:cubicBezTo>
                <a:lnTo>
                  <a:pt x="2699673" y="556400"/>
                </a:lnTo>
                <a:lnTo>
                  <a:pt x="2727306" y="550698"/>
                </a:lnTo>
                <a:lnTo>
                  <a:pt x="2730451" y="538058"/>
                </a:lnTo>
                <a:lnTo>
                  <a:pt x="2768713" y="521575"/>
                </a:lnTo>
                <a:cubicBezTo>
                  <a:pt x="2783756" y="517104"/>
                  <a:pt x="2800788" y="514291"/>
                  <a:pt x="2820868" y="514160"/>
                </a:cubicBezTo>
                <a:cubicBezTo>
                  <a:pt x="2894791" y="532885"/>
                  <a:pt x="2981506" y="465507"/>
                  <a:pt x="3073635" y="491294"/>
                </a:cubicBezTo>
                <a:cubicBezTo>
                  <a:pt x="3106872" y="496624"/>
                  <a:pt x="3205785" y="487718"/>
                  <a:pt x="3222071" y="470559"/>
                </a:cubicBezTo>
                <a:cubicBezTo>
                  <a:pt x="3242193" y="465514"/>
                  <a:pt x="3267163" y="469136"/>
                  <a:pt x="3274069" y="451605"/>
                </a:cubicBezTo>
                <a:cubicBezTo>
                  <a:pt x="3286659" y="430165"/>
                  <a:pt x="3363648" y="455571"/>
                  <a:pt x="3349632" y="432583"/>
                </a:cubicBezTo>
                <a:cubicBezTo>
                  <a:pt x="3404182" y="449847"/>
                  <a:pt x="3438210" y="404323"/>
                  <a:pt x="3479593" y="390437"/>
                </a:cubicBezTo>
                <a:cubicBezTo>
                  <a:pt x="3523240" y="408403"/>
                  <a:pt x="3567027" y="361554"/>
                  <a:pt x="3660110" y="348726"/>
                </a:cubicBezTo>
                <a:cubicBezTo>
                  <a:pt x="3708299" y="369683"/>
                  <a:pt x="3662447" y="344775"/>
                  <a:pt x="3750023" y="370678"/>
                </a:cubicBezTo>
                <a:cubicBezTo>
                  <a:pt x="3752092" y="367132"/>
                  <a:pt x="3816880" y="365055"/>
                  <a:pt x="3844133" y="360648"/>
                </a:cubicBezTo>
                <a:cubicBezTo>
                  <a:pt x="3871386" y="356240"/>
                  <a:pt x="3882848" y="332490"/>
                  <a:pt x="3913545" y="344235"/>
                </a:cubicBezTo>
                <a:cubicBezTo>
                  <a:pt x="4050255" y="376864"/>
                  <a:pt x="4159924" y="363190"/>
                  <a:pt x="4266740" y="361454"/>
                </a:cubicBezTo>
                <a:cubicBezTo>
                  <a:pt x="4385770" y="354374"/>
                  <a:pt x="4314535" y="340143"/>
                  <a:pt x="4430770" y="342643"/>
                </a:cubicBezTo>
                <a:cubicBezTo>
                  <a:pt x="4439969" y="322594"/>
                  <a:pt x="4478290" y="314645"/>
                  <a:pt x="4512664" y="319948"/>
                </a:cubicBezTo>
                <a:cubicBezTo>
                  <a:pt x="4570011" y="315138"/>
                  <a:pt x="4549085" y="269599"/>
                  <a:pt x="4616423" y="290914"/>
                </a:cubicBezTo>
                <a:cubicBezTo>
                  <a:pt x="4599641" y="270277"/>
                  <a:pt x="4692085" y="269216"/>
                  <a:pt x="4691675" y="254011"/>
                </a:cubicBezTo>
                <a:lnTo>
                  <a:pt x="4689051" y="250968"/>
                </a:lnTo>
                <a:lnTo>
                  <a:pt x="4719994" y="245307"/>
                </a:lnTo>
                <a:cubicBezTo>
                  <a:pt x="4732635" y="242775"/>
                  <a:pt x="4745300" y="240335"/>
                  <a:pt x="4752894" y="239875"/>
                </a:cubicBezTo>
                <a:lnTo>
                  <a:pt x="4769329" y="233585"/>
                </a:lnTo>
                <a:lnTo>
                  <a:pt x="4775634" y="234063"/>
                </a:lnTo>
                <a:lnTo>
                  <a:pt x="4790452" y="233572"/>
                </a:lnTo>
                <a:cubicBezTo>
                  <a:pt x="4789989" y="236356"/>
                  <a:pt x="4789525" y="239141"/>
                  <a:pt x="4789062" y="241924"/>
                </a:cubicBezTo>
                <a:cubicBezTo>
                  <a:pt x="4786342" y="249932"/>
                  <a:pt x="4804560" y="248631"/>
                  <a:pt x="4827826" y="246977"/>
                </a:cubicBezTo>
                <a:cubicBezTo>
                  <a:pt x="4875782" y="239569"/>
                  <a:pt x="4874112" y="283413"/>
                  <a:pt x="4892569" y="249933"/>
                </a:cubicBezTo>
                <a:lnTo>
                  <a:pt x="4896611" y="240448"/>
                </a:lnTo>
                <a:lnTo>
                  <a:pt x="4917286" y="243659"/>
                </a:lnTo>
                <a:cubicBezTo>
                  <a:pt x="4923060" y="243799"/>
                  <a:pt x="4981729" y="240979"/>
                  <a:pt x="4981173" y="247103"/>
                </a:cubicBezTo>
                <a:cubicBezTo>
                  <a:pt x="5024880" y="220690"/>
                  <a:pt x="5014146" y="257963"/>
                  <a:pt x="5060397" y="263688"/>
                </a:cubicBezTo>
                <a:cubicBezTo>
                  <a:pt x="5093356" y="238589"/>
                  <a:pt x="5157892" y="275351"/>
                  <a:pt x="5252996" y="270655"/>
                </a:cubicBezTo>
                <a:cubicBezTo>
                  <a:pt x="5288840" y="241872"/>
                  <a:pt x="5287005" y="287921"/>
                  <a:pt x="5358056" y="247248"/>
                </a:cubicBezTo>
                <a:cubicBezTo>
                  <a:pt x="5361752" y="250257"/>
                  <a:pt x="5403312" y="238215"/>
                  <a:pt x="5426496" y="235142"/>
                </a:cubicBezTo>
                <a:cubicBezTo>
                  <a:pt x="5449679" y="232069"/>
                  <a:pt x="5473549" y="245611"/>
                  <a:pt x="5497161" y="228808"/>
                </a:cubicBezTo>
                <a:cubicBezTo>
                  <a:pt x="5611861" y="172767"/>
                  <a:pt x="5723211" y="165860"/>
                  <a:pt x="5826043" y="148073"/>
                </a:cubicBezTo>
                <a:cubicBezTo>
                  <a:pt x="5943127" y="133166"/>
                  <a:pt x="5872659" y="193078"/>
                  <a:pt x="6013415" y="137316"/>
                </a:cubicBezTo>
                <a:cubicBezTo>
                  <a:pt x="6031924" y="154783"/>
                  <a:pt x="6050745" y="154258"/>
                  <a:pt x="6080994" y="142938"/>
                </a:cubicBezTo>
                <a:cubicBezTo>
                  <a:pt x="6138083" y="137090"/>
                  <a:pt x="6140195" y="184383"/>
                  <a:pt x="6194152" y="151772"/>
                </a:cubicBezTo>
                <a:cubicBezTo>
                  <a:pt x="6187280" y="177783"/>
                  <a:pt x="6304222" y="153410"/>
                  <a:pt x="6281379" y="181626"/>
                </a:cubicBezTo>
                <a:cubicBezTo>
                  <a:pt x="6321899" y="201819"/>
                  <a:pt x="6335111" y="162590"/>
                  <a:pt x="6374947" y="179799"/>
                </a:cubicBezTo>
                <a:cubicBezTo>
                  <a:pt x="6417404" y="181336"/>
                  <a:pt x="6402484" y="169694"/>
                  <a:pt x="6448518" y="164378"/>
                </a:cubicBezTo>
                <a:cubicBezTo>
                  <a:pt x="6504958" y="162488"/>
                  <a:pt x="6493438" y="111203"/>
                  <a:pt x="6544700" y="167161"/>
                </a:cubicBezTo>
                <a:cubicBezTo>
                  <a:pt x="6601507" y="148697"/>
                  <a:pt x="6566269" y="164386"/>
                  <a:pt x="6648353" y="172250"/>
                </a:cubicBezTo>
                <a:cubicBezTo>
                  <a:pt x="6680008" y="155223"/>
                  <a:pt x="6707960" y="160673"/>
                  <a:pt x="6736227" y="173216"/>
                </a:cubicBezTo>
                <a:cubicBezTo>
                  <a:pt x="6813963" y="164284"/>
                  <a:pt x="6888143" y="181296"/>
                  <a:pt x="6977218" y="184289"/>
                </a:cubicBezTo>
                <a:cubicBezTo>
                  <a:pt x="7040424" y="188318"/>
                  <a:pt x="7000278" y="216835"/>
                  <a:pt x="7065221" y="227531"/>
                </a:cubicBezTo>
                <a:cubicBezTo>
                  <a:pt x="7130163" y="238228"/>
                  <a:pt x="7291878" y="238208"/>
                  <a:pt x="7366876" y="248468"/>
                </a:cubicBezTo>
                <a:cubicBezTo>
                  <a:pt x="7491356" y="206752"/>
                  <a:pt x="7367734" y="280166"/>
                  <a:pt x="7565449" y="258950"/>
                </a:cubicBezTo>
                <a:cubicBezTo>
                  <a:pt x="7575959" y="252432"/>
                  <a:pt x="7600854" y="257628"/>
                  <a:pt x="7599285" y="266021"/>
                </a:cubicBezTo>
                <a:cubicBezTo>
                  <a:pt x="7611616" y="262940"/>
                  <a:pt x="7639946" y="245819"/>
                  <a:pt x="7644411" y="258986"/>
                </a:cubicBezTo>
                <a:cubicBezTo>
                  <a:pt x="7708015" y="258012"/>
                  <a:pt x="7770249" y="247724"/>
                  <a:pt x="7825110" y="229109"/>
                </a:cubicBezTo>
                <a:cubicBezTo>
                  <a:pt x="7949762" y="247028"/>
                  <a:pt x="7921956" y="197757"/>
                  <a:pt x="7965804" y="190545"/>
                </a:cubicBezTo>
                <a:cubicBezTo>
                  <a:pt x="8039439" y="213878"/>
                  <a:pt x="8063651" y="191475"/>
                  <a:pt x="8147401" y="205617"/>
                </a:cubicBezTo>
                <a:cubicBezTo>
                  <a:pt x="8166453" y="196610"/>
                  <a:pt x="8225048" y="207099"/>
                  <a:pt x="8256033" y="193713"/>
                </a:cubicBezTo>
                <a:cubicBezTo>
                  <a:pt x="8311388" y="242017"/>
                  <a:pt x="8350376" y="178592"/>
                  <a:pt x="8410677" y="172167"/>
                </a:cubicBezTo>
                <a:cubicBezTo>
                  <a:pt x="8470978" y="165743"/>
                  <a:pt x="8572470" y="206385"/>
                  <a:pt x="8617841" y="155167"/>
                </a:cubicBezTo>
                <a:cubicBezTo>
                  <a:pt x="8646050" y="160448"/>
                  <a:pt x="8664949" y="183631"/>
                  <a:pt x="8715976" y="178374"/>
                </a:cubicBezTo>
                <a:cubicBezTo>
                  <a:pt x="8737194" y="188216"/>
                  <a:pt x="8738009" y="189511"/>
                  <a:pt x="8778827" y="172936"/>
                </a:cubicBezTo>
                <a:cubicBezTo>
                  <a:pt x="8725277" y="146372"/>
                  <a:pt x="8850819" y="175612"/>
                  <a:pt x="8840778" y="143149"/>
                </a:cubicBezTo>
                <a:cubicBezTo>
                  <a:pt x="8903519" y="121096"/>
                  <a:pt x="9021861" y="150359"/>
                  <a:pt x="9010380" y="91891"/>
                </a:cubicBezTo>
                <a:cubicBezTo>
                  <a:pt x="9027103" y="56852"/>
                  <a:pt x="9112524" y="108357"/>
                  <a:pt x="9110856" y="70997"/>
                </a:cubicBezTo>
                <a:cubicBezTo>
                  <a:pt x="9148189" y="94250"/>
                  <a:pt x="9209809" y="53285"/>
                  <a:pt x="9268817" y="53082"/>
                </a:cubicBezTo>
                <a:cubicBezTo>
                  <a:pt x="9279135" y="35997"/>
                  <a:pt x="9292736" y="36520"/>
                  <a:pt x="9316667" y="45047"/>
                </a:cubicBezTo>
                <a:cubicBezTo>
                  <a:pt x="9352186" y="45862"/>
                  <a:pt x="9390008" y="39799"/>
                  <a:pt x="9428209" y="2992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3F65991-2CCC-487A-B9B9-28045AF5FD9F}"/>
              </a:ext>
            </a:extLst>
          </p:cNvPr>
          <p:cNvSpPr>
            <a:spLocks noGrp="1"/>
          </p:cNvSpPr>
          <p:nvPr>
            <p:ph idx="1"/>
          </p:nvPr>
        </p:nvSpPr>
        <p:spPr>
          <a:xfrm>
            <a:off x="1050878" y="2687005"/>
            <a:ext cx="9880979" cy="3567373"/>
          </a:xfrm>
        </p:spPr>
        <p:txBody>
          <a:bodyPr anchor="ctr">
            <a:normAutofit/>
          </a:bodyPr>
          <a:lstStyle/>
          <a:p>
            <a:r>
              <a:rPr lang="en-IN" sz="4000" dirty="0">
                <a:latin typeface="Baskerville Old Face" panose="02020602080505020303" pitchFamily="18" charset="0"/>
                <a:cs typeface="Angsana New" panose="020B0502040204020203" pitchFamily="18" charset="-34"/>
              </a:rPr>
              <a:t>Profile Management</a:t>
            </a:r>
          </a:p>
          <a:p>
            <a:r>
              <a:rPr lang="en-IN" sz="4000" dirty="0">
                <a:latin typeface="Baskerville Old Face" panose="02020602080505020303" pitchFamily="18" charset="0"/>
                <a:cs typeface="Angsana New" panose="020B0502040204020203" pitchFamily="18" charset="-34"/>
              </a:rPr>
              <a:t>Billing </a:t>
            </a:r>
          </a:p>
          <a:p>
            <a:r>
              <a:rPr lang="en-IN" sz="4000" dirty="0">
                <a:latin typeface="Baskerville Old Face" panose="02020602080505020303" pitchFamily="18" charset="0"/>
                <a:cs typeface="Angsana New" panose="020B0502040204020203" pitchFamily="18" charset="-34"/>
              </a:rPr>
              <a:t>Different Payment Methods</a:t>
            </a:r>
          </a:p>
          <a:p>
            <a:endParaRPr lang="en-IN" sz="4000" dirty="0">
              <a:latin typeface="Baskerville Old Face" panose="02020602080505020303" pitchFamily="18" charset="0"/>
              <a:cs typeface="Angsana New" panose="020B0502040204020203" pitchFamily="18" charset="-34"/>
            </a:endParaRPr>
          </a:p>
        </p:txBody>
      </p:sp>
    </p:spTree>
    <p:extLst>
      <p:ext uri="{BB962C8B-B14F-4D97-AF65-F5344CB8AC3E}">
        <p14:creationId xmlns:p14="http://schemas.microsoft.com/office/powerpoint/2010/main" val="20881108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00A0D747-F38B-4A99-9985-62CE8C2476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Shape 36">
            <a:extLst>
              <a:ext uri="{FF2B5EF4-FFF2-40B4-BE49-F238E27FC236}">
                <a16:creationId xmlns:a16="http://schemas.microsoft.com/office/drawing/2014/main" id="{3D1BF32B-6CA3-4695-8A0C-1AC789B58D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5277870" cy="6858000"/>
          </a:xfrm>
          <a:custGeom>
            <a:avLst/>
            <a:gdLst>
              <a:gd name="connsiteX0" fmla="*/ 643741 w 5434004"/>
              <a:gd name="connsiteY0" fmla="*/ 0 h 6858000"/>
              <a:gd name="connsiteX1" fmla="*/ 5434004 w 5434004"/>
              <a:gd name="connsiteY1" fmla="*/ 0 h 6858000"/>
              <a:gd name="connsiteX2" fmla="*/ 5434004 w 5434004"/>
              <a:gd name="connsiteY2" fmla="*/ 6858000 h 6858000"/>
              <a:gd name="connsiteX3" fmla="*/ 0 w 5434004"/>
              <a:gd name="connsiteY3" fmla="*/ 6858000 h 6858000"/>
              <a:gd name="connsiteX4" fmla="*/ 0 w 5434004"/>
              <a:gd name="connsiteY4" fmla="*/ 6857998 h 6858000"/>
              <a:gd name="connsiteX5" fmla="*/ 1049407 w 5434004"/>
              <a:gd name="connsiteY5" fmla="*/ 6857998 h 6858000"/>
              <a:gd name="connsiteX6" fmla="*/ 1033092 w 5434004"/>
              <a:gd name="connsiteY6" fmla="*/ 6843615 h 6858000"/>
              <a:gd name="connsiteX7" fmla="*/ 1004585 w 5434004"/>
              <a:gd name="connsiteY7" fmla="*/ 6800899 h 6858000"/>
              <a:gd name="connsiteX8" fmla="*/ 984086 w 5434004"/>
              <a:gd name="connsiteY8" fmla="*/ 6765441 h 6858000"/>
              <a:gd name="connsiteX9" fmla="*/ 955964 w 5434004"/>
              <a:gd name="connsiteY9" fmla="*/ 6739541 h 6858000"/>
              <a:gd name="connsiteX10" fmla="*/ 945820 w 5434004"/>
              <a:gd name="connsiteY10" fmla="*/ 6673829 h 6858000"/>
              <a:gd name="connsiteX11" fmla="*/ 921540 w 5434004"/>
              <a:gd name="connsiteY11" fmla="*/ 6620155 h 6858000"/>
              <a:gd name="connsiteX12" fmla="*/ 876436 w 5434004"/>
              <a:gd name="connsiteY12" fmla="*/ 6610437 h 6858000"/>
              <a:gd name="connsiteX13" fmla="*/ 876973 w 5434004"/>
              <a:gd name="connsiteY13" fmla="*/ 6596307 h 6858000"/>
              <a:gd name="connsiteX14" fmla="*/ 893782 w 5434004"/>
              <a:gd name="connsiteY14" fmla="*/ 6536039 h 6858000"/>
              <a:gd name="connsiteX15" fmla="*/ 830281 w 5434004"/>
              <a:gd name="connsiteY15" fmla="*/ 6239239 h 6858000"/>
              <a:gd name="connsiteX16" fmla="*/ 816373 w 5434004"/>
              <a:gd name="connsiteY16" fmla="*/ 6116986 h 6858000"/>
              <a:gd name="connsiteX17" fmla="*/ 788606 w 5434004"/>
              <a:gd name="connsiteY17" fmla="*/ 5895434 h 6858000"/>
              <a:gd name="connsiteX18" fmla="*/ 762315 w 5434004"/>
              <a:gd name="connsiteY18" fmla="*/ 5848019 h 6858000"/>
              <a:gd name="connsiteX19" fmla="*/ 714842 w 5434004"/>
              <a:gd name="connsiteY19" fmla="*/ 5722306 h 6858000"/>
              <a:gd name="connsiteX20" fmla="*/ 679500 w 5434004"/>
              <a:gd name="connsiteY20" fmla="*/ 5528085 h 6858000"/>
              <a:gd name="connsiteX21" fmla="*/ 660956 w 5434004"/>
              <a:gd name="connsiteY21" fmla="*/ 5506768 h 6858000"/>
              <a:gd name="connsiteX22" fmla="*/ 642957 w 5434004"/>
              <a:gd name="connsiteY22" fmla="*/ 5473318 h 6858000"/>
              <a:gd name="connsiteX23" fmla="*/ 602099 w 5434004"/>
              <a:gd name="connsiteY23" fmla="*/ 5418521 h 6858000"/>
              <a:gd name="connsiteX24" fmla="*/ 563009 w 5434004"/>
              <a:gd name="connsiteY24" fmla="*/ 5337536 h 6858000"/>
              <a:gd name="connsiteX25" fmla="*/ 584675 w 5434004"/>
              <a:gd name="connsiteY25" fmla="*/ 5255190 h 6858000"/>
              <a:gd name="connsiteX26" fmla="*/ 564878 w 5434004"/>
              <a:gd name="connsiteY26" fmla="*/ 5208171 h 6858000"/>
              <a:gd name="connsiteX27" fmla="*/ 540145 w 5434004"/>
              <a:gd name="connsiteY27" fmla="*/ 4993731 h 6858000"/>
              <a:gd name="connsiteX28" fmla="*/ 512099 w 5434004"/>
              <a:gd name="connsiteY28" fmla="*/ 4896399 h 6858000"/>
              <a:gd name="connsiteX29" fmla="*/ 482378 w 5434004"/>
              <a:gd name="connsiteY29" fmla="*/ 4838613 h 6858000"/>
              <a:gd name="connsiteX30" fmla="*/ 468676 w 5434004"/>
              <a:gd name="connsiteY30" fmla="*/ 4796522 h 6858000"/>
              <a:gd name="connsiteX31" fmla="*/ 430881 w 5434004"/>
              <a:gd name="connsiteY31" fmla="*/ 4672370 h 6858000"/>
              <a:gd name="connsiteX32" fmla="*/ 415292 w 5434004"/>
              <a:gd name="connsiteY32" fmla="*/ 4634253 h 6858000"/>
              <a:gd name="connsiteX33" fmla="*/ 348919 w 5434004"/>
              <a:gd name="connsiteY33" fmla="*/ 4549232 h 6858000"/>
              <a:gd name="connsiteX34" fmla="*/ 292438 w 5434004"/>
              <a:gd name="connsiteY34" fmla="*/ 4479912 h 6858000"/>
              <a:gd name="connsiteX35" fmla="*/ 283567 w 5434004"/>
              <a:gd name="connsiteY35" fmla="*/ 4376609 h 6858000"/>
              <a:gd name="connsiteX36" fmla="*/ 247018 w 5434004"/>
              <a:gd name="connsiteY36" fmla="*/ 4280257 h 6858000"/>
              <a:gd name="connsiteX37" fmla="*/ 243154 w 5434004"/>
              <a:gd name="connsiteY37" fmla="*/ 4208492 h 6858000"/>
              <a:gd name="connsiteX38" fmla="*/ 267243 w 5434004"/>
              <a:gd name="connsiteY38" fmla="*/ 4120636 h 6858000"/>
              <a:gd name="connsiteX39" fmla="*/ 274676 w 5434004"/>
              <a:gd name="connsiteY39" fmla="*/ 4116556 h 6858000"/>
              <a:gd name="connsiteX40" fmla="*/ 274016 w 5434004"/>
              <a:gd name="connsiteY40" fmla="*/ 4109625 h 6858000"/>
              <a:gd name="connsiteX41" fmla="*/ 266711 w 5434004"/>
              <a:gd name="connsiteY41" fmla="*/ 4105624 h 6858000"/>
              <a:gd name="connsiteX42" fmla="*/ 267360 w 5434004"/>
              <a:gd name="connsiteY42" fmla="*/ 4051441 h 6858000"/>
              <a:gd name="connsiteX43" fmla="*/ 280863 w 5434004"/>
              <a:gd name="connsiteY43" fmla="*/ 3988494 h 6858000"/>
              <a:gd name="connsiteX44" fmla="*/ 254473 w 5434004"/>
              <a:gd name="connsiteY44" fmla="*/ 3926485 h 6858000"/>
              <a:gd name="connsiteX45" fmla="*/ 238942 w 5434004"/>
              <a:gd name="connsiteY45" fmla="*/ 3857057 h 6858000"/>
              <a:gd name="connsiteX46" fmla="*/ 229388 w 5434004"/>
              <a:gd name="connsiteY46" fmla="*/ 3815650 h 6858000"/>
              <a:gd name="connsiteX47" fmla="*/ 224025 w 5434004"/>
              <a:gd name="connsiteY47" fmla="*/ 3696745 h 6858000"/>
              <a:gd name="connsiteX48" fmla="*/ 242028 w 5434004"/>
              <a:gd name="connsiteY48" fmla="*/ 3477814 h 6858000"/>
              <a:gd name="connsiteX49" fmla="*/ 239663 w 5434004"/>
              <a:gd name="connsiteY49" fmla="*/ 3375354 h 6858000"/>
              <a:gd name="connsiteX50" fmla="*/ 242939 w 5434004"/>
              <a:gd name="connsiteY50" fmla="*/ 3235494 h 6858000"/>
              <a:gd name="connsiteX51" fmla="*/ 235466 w 5434004"/>
              <a:gd name="connsiteY51" fmla="*/ 3111896 h 6858000"/>
              <a:gd name="connsiteX52" fmla="*/ 225859 w 5434004"/>
              <a:gd name="connsiteY52" fmla="*/ 3061665 h 6858000"/>
              <a:gd name="connsiteX53" fmla="*/ 214543 w 5434004"/>
              <a:gd name="connsiteY53" fmla="*/ 3026187 h 6858000"/>
              <a:gd name="connsiteX54" fmla="*/ 209002 w 5434004"/>
              <a:gd name="connsiteY54" fmla="*/ 2930097 h 6858000"/>
              <a:gd name="connsiteX55" fmla="*/ 209539 w 5434004"/>
              <a:gd name="connsiteY55" fmla="*/ 2768399 h 6858000"/>
              <a:gd name="connsiteX56" fmla="*/ 207490 w 5434004"/>
              <a:gd name="connsiteY56" fmla="*/ 2734615 h 6858000"/>
              <a:gd name="connsiteX57" fmla="*/ 197130 w 5434004"/>
              <a:gd name="connsiteY57" fmla="*/ 2708116 h 6858000"/>
              <a:gd name="connsiteX58" fmla="*/ 187231 w 5434004"/>
              <a:gd name="connsiteY58" fmla="*/ 2704185 h 6858000"/>
              <a:gd name="connsiteX59" fmla="*/ 184723 w 5434004"/>
              <a:gd name="connsiteY59" fmla="*/ 2686011 h 6858000"/>
              <a:gd name="connsiteX60" fmla="*/ 169929 w 5434004"/>
              <a:gd name="connsiteY60" fmla="*/ 2656504 h 6858000"/>
              <a:gd name="connsiteX61" fmla="*/ 188242 w 5434004"/>
              <a:gd name="connsiteY61" fmla="*/ 2589493 h 6858000"/>
              <a:gd name="connsiteX62" fmla="*/ 189125 w 5434004"/>
              <a:gd name="connsiteY62" fmla="*/ 2457617 h 6858000"/>
              <a:gd name="connsiteX63" fmla="*/ 195205 w 5434004"/>
              <a:gd name="connsiteY63" fmla="*/ 2210817 h 6858000"/>
              <a:gd name="connsiteX64" fmla="*/ 175797 w 5434004"/>
              <a:gd name="connsiteY64" fmla="*/ 1901521 h 6858000"/>
              <a:gd name="connsiteX65" fmla="*/ 156134 w 5434004"/>
              <a:gd name="connsiteY65" fmla="*/ 1700722 h 6858000"/>
              <a:gd name="connsiteX66" fmla="*/ 174157 w 5434004"/>
              <a:gd name="connsiteY66" fmla="*/ 1661610 h 6858000"/>
              <a:gd name="connsiteX67" fmla="*/ 180802 w 5434004"/>
              <a:gd name="connsiteY67" fmla="*/ 1640073 h 6858000"/>
              <a:gd name="connsiteX68" fmla="*/ 179221 w 5434004"/>
              <a:gd name="connsiteY68" fmla="*/ 1637398 h 6858000"/>
              <a:gd name="connsiteX69" fmla="*/ 179826 w 5434004"/>
              <a:gd name="connsiteY69" fmla="*/ 1612248 h 6858000"/>
              <a:gd name="connsiteX70" fmla="*/ 198048 w 5434004"/>
              <a:gd name="connsiteY70" fmla="*/ 1498097 h 6858000"/>
              <a:gd name="connsiteX71" fmla="*/ 196329 w 5434004"/>
              <a:gd name="connsiteY71" fmla="*/ 1497364 h 6858000"/>
              <a:gd name="connsiteX72" fmla="*/ 193204 w 5434004"/>
              <a:gd name="connsiteY72" fmla="*/ 1490042 h 6858000"/>
              <a:gd name="connsiteX73" fmla="*/ 211154 w 5434004"/>
              <a:gd name="connsiteY73" fmla="*/ 1451416 h 6858000"/>
              <a:gd name="connsiteX74" fmla="*/ 247750 w 5434004"/>
              <a:gd name="connsiteY74" fmla="*/ 1281781 h 6858000"/>
              <a:gd name="connsiteX75" fmla="*/ 323114 w 5434004"/>
              <a:gd name="connsiteY75" fmla="*/ 1074754 h 6858000"/>
              <a:gd name="connsiteX76" fmla="*/ 357209 w 5434004"/>
              <a:gd name="connsiteY76" fmla="*/ 1019094 h 6858000"/>
              <a:gd name="connsiteX77" fmla="*/ 393176 w 5434004"/>
              <a:gd name="connsiteY77" fmla="*/ 938921 h 6858000"/>
              <a:gd name="connsiteX78" fmla="*/ 451503 w 5434004"/>
              <a:gd name="connsiteY78" fmla="*/ 815814 h 6858000"/>
              <a:gd name="connsiteX79" fmla="*/ 567587 w 5434004"/>
              <a:gd name="connsiteY79" fmla="*/ 584070 h 6858000"/>
              <a:gd name="connsiteX80" fmla="*/ 592609 w 5434004"/>
              <a:gd name="connsiteY80" fmla="*/ 461805 h 6858000"/>
              <a:gd name="connsiteX81" fmla="*/ 624563 w 5434004"/>
              <a:gd name="connsiteY81" fmla="*/ 360945 h 6858000"/>
              <a:gd name="connsiteX82" fmla="*/ 627056 w 5434004"/>
              <a:gd name="connsiteY82" fmla="*/ 226335 h 6858000"/>
              <a:gd name="connsiteX83" fmla="*/ 655851 w 5434004"/>
              <a:gd name="connsiteY83" fmla="*/ 51690 h 6858000"/>
              <a:gd name="connsiteX84" fmla="*/ 653984 w 5434004"/>
              <a:gd name="connsiteY84" fmla="*/ 22133 h 6858000"/>
              <a:gd name="connsiteX85" fmla="*/ 643279 w 5434004"/>
              <a:gd name="connsiteY85" fmla="*/ 1037 h 6858000"/>
              <a:gd name="connsiteX0" fmla="*/ 643741 w 5434004"/>
              <a:gd name="connsiteY0" fmla="*/ 0 h 6858000"/>
              <a:gd name="connsiteX1" fmla="*/ 5434004 w 5434004"/>
              <a:gd name="connsiteY1" fmla="*/ 0 h 6858000"/>
              <a:gd name="connsiteX2" fmla="*/ 5434004 w 5434004"/>
              <a:gd name="connsiteY2" fmla="*/ 6858000 h 6858000"/>
              <a:gd name="connsiteX3" fmla="*/ 0 w 5434004"/>
              <a:gd name="connsiteY3" fmla="*/ 6858000 h 6858000"/>
              <a:gd name="connsiteX4" fmla="*/ 1049407 w 5434004"/>
              <a:gd name="connsiteY4" fmla="*/ 6857998 h 6858000"/>
              <a:gd name="connsiteX5" fmla="*/ 1033092 w 5434004"/>
              <a:gd name="connsiteY5" fmla="*/ 6843615 h 6858000"/>
              <a:gd name="connsiteX6" fmla="*/ 1004585 w 5434004"/>
              <a:gd name="connsiteY6" fmla="*/ 6800899 h 6858000"/>
              <a:gd name="connsiteX7" fmla="*/ 984086 w 5434004"/>
              <a:gd name="connsiteY7" fmla="*/ 6765441 h 6858000"/>
              <a:gd name="connsiteX8" fmla="*/ 955964 w 5434004"/>
              <a:gd name="connsiteY8" fmla="*/ 6739541 h 6858000"/>
              <a:gd name="connsiteX9" fmla="*/ 945820 w 5434004"/>
              <a:gd name="connsiteY9" fmla="*/ 6673829 h 6858000"/>
              <a:gd name="connsiteX10" fmla="*/ 921540 w 5434004"/>
              <a:gd name="connsiteY10" fmla="*/ 6620155 h 6858000"/>
              <a:gd name="connsiteX11" fmla="*/ 876436 w 5434004"/>
              <a:gd name="connsiteY11" fmla="*/ 6610437 h 6858000"/>
              <a:gd name="connsiteX12" fmla="*/ 876973 w 5434004"/>
              <a:gd name="connsiteY12" fmla="*/ 6596307 h 6858000"/>
              <a:gd name="connsiteX13" fmla="*/ 893782 w 5434004"/>
              <a:gd name="connsiteY13" fmla="*/ 6536039 h 6858000"/>
              <a:gd name="connsiteX14" fmla="*/ 830281 w 5434004"/>
              <a:gd name="connsiteY14" fmla="*/ 6239239 h 6858000"/>
              <a:gd name="connsiteX15" fmla="*/ 816373 w 5434004"/>
              <a:gd name="connsiteY15" fmla="*/ 6116986 h 6858000"/>
              <a:gd name="connsiteX16" fmla="*/ 788606 w 5434004"/>
              <a:gd name="connsiteY16" fmla="*/ 5895434 h 6858000"/>
              <a:gd name="connsiteX17" fmla="*/ 762315 w 5434004"/>
              <a:gd name="connsiteY17" fmla="*/ 5848019 h 6858000"/>
              <a:gd name="connsiteX18" fmla="*/ 714842 w 5434004"/>
              <a:gd name="connsiteY18" fmla="*/ 5722306 h 6858000"/>
              <a:gd name="connsiteX19" fmla="*/ 679500 w 5434004"/>
              <a:gd name="connsiteY19" fmla="*/ 5528085 h 6858000"/>
              <a:gd name="connsiteX20" fmla="*/ 660956 w 5434004"/>
              <a:gd name="connsiteY20" fmla="*/ 5506768 h 6858000"/>
              <a:gd name="connsiteX21" fmla="*/ 642957 w 5434004"/>
              <a:gd name="connsiteY21" fmla="*/ 5473318 h 6858000"/>
              <a:gd name="connsiteX22" fmla="*/ 602099 w 5434004"/>
              <a:gd name="connsiteY22" fmla="*/ 5418521 h 6858000"/>
              <a:gd name="connsiteX23" fmla="*/ 563009 w 5434004"/>
              <a:gd name="connsiteY23" fmla="*/ 5337536 h 6858000"/>
              <a:gd name="connsiteX24" fmla="*/ 584675 w 5434004"/>
              <a:gd name="connsiteY24" fmla="*/ 5255190 h 6858000"/>
              <a:gd name="connsiteX25" fmla="*/ 564878 w 5434004"/>
              <a:gd name="connsiteY25" fmla="*/ 5208171 h 6858000"/>
              <a:gd name="connsiteX26" fmla="*/ 540145 w 5434004"/>
              <a:gd name="connsiteY26" fmla="*/ 4993731 h 6858000"/>
              <a:gd name="connsiteX27" fmla="*/ 512099 w 5434004"/>
              <a:gd name="connsiteY27" fmla="*/ 4896399 h 6858000"/>
              <a:gd name="connsiteX28" fmla="*/ 482378 w 5434004"/>
              <a:gd name="connsiteY28" fmla="*/ 4838613 h 6858000"/>
              <a:gd name="connsiteX29" fmla="*/ 468676 w 5434004"/>
              <a:gd name="connsiteY29" fmla="*/ 4796522 h 6858000"/>
              <a:gd name="connsiteX30" fmla="*/ 430881 w 5434004"/>
              <a:gd name="connsiteY30" fmla="*/ 4672370 h 6858000"/>
              <a:gd name="connsiteX31" fmla="*/ 415292 w 5434004"/>
              <a:gd name="connsiteY31" fmla="*/ 4634253 h 6858000"/>
              <a:gd name="connsiteX32" fmla="*/ 348919 w 5434004"/>
              <a:gd name="connsiteY32" fmla="*/ 4549232 h 6858000"/>
              <a:gd name="connsiteX33" fmla="*/ 292438 w 5434004"/>
              <a:gd name="connsiteY33" fmla="*/ 4479912 h 6858000"/>
              <a:gd name="connsiteX34" fmla="*/ 283567 w 5434004"/>
              <a:gd name="connsiteY34" fmla="*/ 4376609 h 6858000"/>
              <a:gd name="connsiteX35" fmla="*/ 247018 w 5434004"/>
              <a:gd name="connsiteY35" fmla="*/ 4280257 h 6858000"/>
              <a:gd name="connsiteX36" fmla="*/ 243154 w 5434004"/>
              <a:gd name="connsiteY36" fmla="*/ 4208492 h 6858000"/>
              <a:gd name="connsiteX37" fmla="*/ 267243 w 5434004"/>
              <a:gd name="connsiteY37" fmla="*/ 4120636 h 6858000"/>
              <a:gd name="connsiteX38" fmla="*/ 274676 w 5434004"/>
              <a:gd name="connsiteY38" fmla="*/ 4116556 h 6858000"/>
              <a:gd name="connsiteX39" fmla="*/ 274016 w 5434004"/>
              <a:gd name="connsiteY39" fmla="*/ 4109625 h 6858000"/>
              <a:gd name="connsiteX40" fmla="*/ 266711 w 5434004"/>
              <a:gd name="connsiteY40" fmla="*/ 4105624 h 6858000"/>
              <a:gd name="connsiteX41" fmla="*/ 267360 w 5434004"/>
              <a:gd name="connsiteY41" fmla="*/ 4051441 h 6858000"/>
              <a:gd name="connsiteX42" fmla="*/ 280863 w 5434004"/>
              <a:gd name="connsiteY42" fmla="*/ 3988494 h 6858000"/>
              <a:gd name="connsiteX43" fmla="*/ 254473 w 5434004"/>
              <a:gd name="connsiteY43" fmla="*/ 3926485 h 6858000"/>
              <a:gd name="connsiteX44" fmla="*/ 238942 w 5434004"/>
              <a:gd name="connsiteY44" fmla="*/ 3857057 h 6858000"/>
              <a:gd name="connsiteX45" fmla="*/ 229388 w 5434004"/>
              <a:gd name="connsiteY45" fmla="*/ 3815650 h 6858000"/>
              <a:gd name="connsiteX46" fmla="*/ 224025 w 5434004"/>
              <a:gd name="connsiteY46" fmla="*/ 3696745 h 6858000"/>
              <a:gd name="connsiteX47" fmla="*/ 242028 w 5434004"/>
              <a:gd name="connsiteY47" fmla="*/ 3477814 h 6858000"/>
              <a:gd name="connsiteX48" fmla="*/ 239663 w 5434004"/>
              <a:gd name="connsiteY48" fmla="*/ 3375354 h 6858000"/>
              <a:gd name="connsiteX49" fmla="*/ 242939 w 5434004"/>
              <a:gd name="connsiteY49" fmla="*/ 3235494 h 6858000"/>
              <a:gd name="connsiteX50" fmla="*/ 235466 w 5434004"/>
              <a:gd name="connsiteY50" fmla="*/ 3111896 h 6858000"/>
              <a:gd name="connsiteX51" fmla="*/ 225859 w 5434004"/>
              <a:gd name="connsiteY51" fmla="*/ 3061665 h 6858000"/>
              <a:gd name="connsiteX52" fmla="*/ 214543 w 5434004"/>
              <a:gd name="connsiteY52" fmla="*/ 3026187 h 6858000"/>
              <a:gd name="connsiteX53" fmla="*/ 209002 w 5434004"/>
              <a:gd name="connsiteY53" fmla="*/ 2930097 h 6858000"/>
              <a:gd name="connsiteX54" fmla="*/ 209539 w 5434004"/>
              <a:gd name="connsiteY54" fmla="*/ 2768399 h 6858000"/>
              <a:gd name="connsiteX55" fmla="*/ 207490 w 5434004"/>
              <a:gd name="connsiteY55" fmla="*/ 2734615 h 6858000"/>
              <a:gd name="connsiteX56" fmla="*/ 197130 w 5434004"/>
              <a:gd name="connsiteY56" fmla="*/ 2708116 h 6858000"/>
              <a:gd name="connsiteX57" fmla="*/ 187231 w 5434004"/>
              <a:gd name="connsiteY57" fmla="*/ 2704185 h 6858000"/>
              <a:gd name="connsiteX58" fmla="*/ 184723 w 5434004"/>
              <a:gd name="connsiteY58" fmla="*/ 2686011 h 6858000"/>
              <a:gd name="connsiteX59" fmla="*/ 169929 w 5434004"/>
              <a:gd name="connsiteY59" fmla="*/ 2656504 h 6858000"/>
              <a:gd name="connsiteX60" fmla="*/ 188242 w 5434004"/>
              <a:gd name="connsiteY60" fmla="*/ 2589493 h 6858000"/>
              <a:gd name="connsiteX61" fmla="*/ 189125 w 5434004"/>
              <a:gd name="connsiteY61" fmla="*/ 2457617 h 6858000"/>
              <a:gd name="connsiteX62" fmla="*/ 195205 w 5434004"/>
              <a:gd name="connsiteY62" fmla="*/ 2210817 h 6858000"/>
              <a:gd name="connsiteX63" fmla="*/ 175797 w 5434004"/>
              <a:gd name="connsiteY63" fmla="*/ 1901521 h 6858000"/>
              <a:gd name="connsiteX64" fmla="*/ 156134 w 5434004"/>
              <a:gd name="connsiteY64" fmla="*/ 1700722 h 6858000"/>
              <a:gd name="connsiteX65" fmla="*/ 174157 w 5434004"/>
              <a:gd name="connsiteY65" fmla="*/ 1661610 h 6858000"/>
              <a:gd name="connsiteX66" fmla="*/ 180802 w 5434004"/>
              <a:gd name="connsiteY66" fmla="*/ 1640073 h 6858000"/>
              <a:gd name="connsiteX67" fmla="*/ 179221 w 5434004"/>
              <a:gd name="connsiteY67" fmla="*/ 1637398 h 6858000"/>
              <a:gd name="connsiteX68" fmla="*/ 179826 w 5434004"/>
              <a:gd name="connsiteY68" fmla="*/ 1612248 h 6858000"/>
              <a:gd name="connsiteX69" fmla="*/ 198048 w 5434004"/>
              <a:gd name="connsiteY69" fmla="*/ 1498097 h 6858000"/>
              <a:gd name="connsiteX70" fmla="*/ 196329 w 5434004"/>
              <a:gd name="connsiteY70" fmla="*/ 1497364 h 6858000"/>
              <a:gd name="connsiteX71" fmla="*/ 193204 w 5434004"/>
              <a:gd name="connsiteY71" fmla="*/ 1490042 h 6858000"/>
              <a:gd name="connsiteX72" fmla="*/ 211154 w 5434004"/>
              <a:gd name="connsiteY72" fmla="*/ 1451416 h 6858000"/>
              <a:gd name="connsiteX73" fmla="*/ 247750 w 5434004"/>
              <a:gd name="connsiteY73" fmla="*/ 1281781 h 6858000"/>
              <a:gd name="connsiteX74" fmla="*/ 323114 w 5434004"/>
              <a:gd name="connsiteY74" fmla="*/ 1074754 h 6858000"/>
              <a:gd name="connsiteX75" fmla="*/ 357209 w 5434004"/>
              <a:gd name="connsiteY75" fmla="*/ 1019094 h 6858000"/>
              <a:gd name="connsiteX76" fmla="*/ 393176 w 5434004"/>
              <a:gd name="connsiteY76" fmla="*/ 938921 h 6858000"/>
              <a:gd name="connsiteX77" fmla="*/ 451503 w 5434004"/>
              <a:gd name="connsiteY77" fmla="*/ 815814 h 6858000"/>
              <a:gd name="connsiteX78" fmla="*/ 567587 w 5434004"/>
              <a:gd name="connsiteY78" fmla="*/ 584070 h 6858000"/>
              <a:gd name="connsiteX79" fmla="*/ 592609 w 5434004"/>
              <a:gd name="connsiteY79" fmla="*/ 461805 h 6858000"/>
              <a:gd name="connsiteX80" fmla="*/ 624563 w 5434004"/>
              <a:gd name="connsiteY80" fmla="*/ 360945 h 6858000"/>
              <a:gd name="connsiteX81" fmla="*/ 627056 w 5434004"/>
              <a:gd name="connsiteY81" fmla="*/ 226335 h 6858000"/>
              <a:gd name="connsiteX82" fmla="*/ 655851 w 5434004"/>
              <a:gd name="connsiteY82" fmla="*/ 51690 h 6858000"/>
              <a:gd name="connsiteX83" fmla="*/ 653984 w 5434004"/>
              <a:gd name="connsiteY83" fmla="*/ 22133 h 6858000"/>
              <a:gd name="connsiteX84" fmla="*/ 643279 w 5434004"/>
              <a:gd name="connsiteY84" fmla="*/ 1037 h 6858000"/>
              <a:gd name="connsiteX85" fmla="*/ 643741 w 5434004"/>
              <a:gd name="connsiteY85" fmla="*/ 0 h 6858000"/>
              <a:gd name="connsiteX0" fmla="*/ 487607 w 5277870"/>
              <a:gd name="connsiteY0" fmla="*/ 0 h 6858000"/>
              <a:gd name="connsiteX1" fmla="*/ 5277870 w 5277870"/>
              <a:gd name="connsiteY1" fmla="*/ 0 h 6858000"/>
              <a:gd name="connsiteX2" fmla="*/ 5277870 w 5277870"/>
              <a:gd name="connsiteY2" fmla="*/ 6858000 h 6858000"/>
              <a:gd name="connsiteX3" fmla="*/ 893273 w 5277870"/>
              <a:gd name="connsiteY3" fmla="*/ 6857998 h 6858000"/>
              <a:gd name="connsiteX4" fmla="*/ 876958 w 5277870"/>
              <a:gd name="connsiteY4" fmla="*/ 6843615 h 6858000"/>
              <a:gd name="connsiteX5" fmla="*/ 848451 w 5277870"/>
              <a:gd name="connsiteY5" fmla="*/ 6800899 h 6858000"/>
              <a:gd name="connsiteX6" fmla="*/ 827952 w 5277870"/>
              <a:gd name="connsiteY6" fmla="*/ 6765441 h 6858000"/>
              <a:gd name="connsiteX7" fmla="*/ 799830 w 5277870"/>
              <a:gd name="connsiteY7" fmla="*/ 6739541 h 6858000"/>
              <a:gd name="connsiteX8" fmla="*/ 789686 w 5277870"/>
              <a:gd name="connsiteY8" fmla="*/ 6673829 h 6858000"/>
              <a:gd name="connsiteX9" fmla="*/ 765406 w 5277870"/>
              <a:gd name="connsiteY9" fmla="*/ 6620155 h 6858000"/>
              <a:gd name="connsiteX10" fmla="*/ 720302 w 5277870"/>
              <a:gd name="connsiteY10" fmla="*/ 6610437 h 6858000"/>
              <a:gd name="connsiteX11" fmla="*/ 720839 w 5277870"/>
              <a:gd name="connsiteY11" fmla="*/ 6596307 h 6858000"/>
              <a:gd name="connsiteX12" fmla="*/ 737648 w 5277870"/>
              <a:gd name="connsiteY12" fmla="*/ 6536039 h 6858000"/>
              <a:gd name="connsiteX13" fmla="*/ 674147 w 5277870"/>
              <a:gd name="connsiteY13" fmla="*/ 6239239 h 6858000"/>
              <a:gd name="connsiteX14" fmla="*/ 660239 w 5277870"/>
              <a:gd name="connsiteY14" fmla="*/ 6116986 h 6858000"/>
              <a:gd name="connsiteX15" fmla="*/ 632472 w 5277870"/>
              <a:gd name="connsiteY15" fmla="*/ 5895434 h 6858000"/>
              <a:gd name="connsiteX16" fmla="*/ 606181 w 5277870"/>
              <a:gd name="connsiteY16" fmla="*/ 5848019 h 6858000"/>
              <a:gd name="connsiteX17" fmla="*/ 558708 w 5277870"/>
              <a:gd name="connsiteY17" fmla="*/ 5722306 h 6858000"/>
              <a:gd name="connsiteX18" fmla="*/ 523366 w 5277870"/>
              <a:gd name="connsiteY18" fmla="*/ 5528085 h 6858000"/>
              <a:gd name="connsiteX19" fmla="*/ 504822 w 5277870"/>
              <a:gd name="connsiteY19" fmla="*/ 5506768 h 6858000"/>
              <a:gd name="connsiteX20" fmla="*/ 486823 w 5277870"/>
              <a:gd name="connsiteY20" fmla="*/ 5473318 h 6858000"/>
              <a:gd name="connsiteX21" fmla="*/ 445965 w 5277870"/>
              <a:gd name="connsiteY21" fmla="*/ 5418521 h 6858000"/>
              <a:gd name="connsiteX22" fmla="*/ 406875 w 5277870"/>
              <a:gd name="connsiteY22" fmla="*/ 5337536 h 6858000"/>
              <a:gd name="connsiteX23" fmla="*/ 428541 w 5277870"/>
              <a:gd name="connsiteY23" fmla="*/ 5255190 h 6858000"/>
              <a:gd name="connsiteX24" fmla="*/ 408744 w 5277870"/>
              <a:gd name="connsiteY24" fmla="*/ 5208171 h 6858000"/>
              <a:gd name="connsiteX25" fmla="*/ 384011 w 5277870"/>
              <a:gd name="connsiteY25" fmla="*/ 4993731 h 6858000"/>
              <a:gd name="connsiteX26" fmla="*/ 355965 w 5277870"/>
              <a:gd name="connsiteY26" fmla="*/ 4896399 h 6858000"/>
              <a:gd name="connsiteX27" fmla="*/ 326244 w 5277870"/>
              <a:gd name="connsiteY27" fmla="*/ 4838613 h 6858000"/>
              <a:gd name="connsiteX28" fmla="*/ 312542 w 5277870"/>
              <a:gd name="connsiteY28" fmla="*/ 4796522 h 6858000"/>
              <a:gd name="connsiteX29" fmla="*/ 274747 w 5277870"/>
              <a:gd name="connsiteY29" fmla="*/ 4672370 h 6858000"/>
              <a:gd name="connsiteX30" fmla="*/ 259158 w 5277870"/>
              <a:gd name="connsiteY30" fmla="*/ 4634253 h 6858000"/>
              <a:gd name="connsiteX31" fmla="*/ 192785 w 5277870"/>
              <a:gd name="connsiteY31" fmla="*/ 4549232 h 6858000"/>
              <a:gd name="connsiteX32" fmla="*/ 136304 w 5277870"/>
              <a:gd name="connsiteY32" fmla="*/ 4479912 h 6858000"/>
              <a:gd name="connsiteX33" fmla="*/ 127433 w 5277870"/>
              <a:gd name="connsiteY33" fmla="*/ 4376609 h 6858000"/>
              <a:gd name="connsiteX34" fmla="*/ 90884 w 5277870"/>
              <a:gd name="connsiteY34" fmla="*/ 4280257 h 6858000"/>
              <a:gd name="connsiteX35" fmla="*/ 87020 w 5277870"/>
              <a:gd name="connsiteY35" fmla="*/ 4208492 h 6858000"/>
              <a:gd name="connsiteX36" fmla="*/ 111109 w 5277870"/>
              <a:gd name="connsiteY36" fmla="*/ 4120636 h 6858000"/>
              <a:gd name="connsiteX37" fmla="*/ 118542 w 5277870"/>
              <a:gd name="connsiteY37" fmla="*/ 4116556 h 6858000"/>
              <a:gd name="connsiteX38" fmla="*/ 117882 w 5277870"/>
              <a:gd name="connsiteY38" fmla="*/ 4109625 h 6858000"/>
              <a:gd name="connsiteX39" fmla="*/ 110577 w 5277870"/>
              <a:gd name="connsiteY39" fmla="*/ 4105624 h 6858000"/>
              <a:gd name="connsiteX40" fmla="*/ 111226 w 5277870"/>
              <a:gd name="connsiteY40" fmla="*/ 4051441 h 6858000"/>
              <a:gd name="connsiteX41" fmla="*/ 124729 w 5277870"/>
              <a:gd name="connsiteY41" fmla="*/ 3988494 h 6858000"/>
              <a:gd name="connsiteX42" fmla="*/ 98339 w 5277870"/>
              <a:gd name="connsiteY42" fmla="*/ 3926485 h 6858000"/>
              <a:gd name="connsiteX43" fmla="*/ 82808 w 5277870"/>
              <a:gd name="connsiteY43" fmla="*/ 3857057 h 6858000"/>
              <a:gd name="connsiteX44" fmla="*/ 73254 w 5277870"/>
              <a:gd name="connsiteY44" fmla="*/ 3815650 h 6858000"/>
              <a:gd name="connsiteX45" fmla="*/ 67891 w 5277870"/>
              <a:gd name="connsiteY45" fmla="*/ 3696745 h 6858000"/>
              <a:gd name="connsiteX46" fmla="*/ 85894 w 5277870"/>
              <a:gd name="connsiteY46" fmla="*/ 3477814 h 6858000"/>
              <a:gd name="connsiteX47" fmla="*/ 83529 w 5277870"/>
              <a:gd name="connsiteY47" fmla="*/ 3375354 h 6858000"/>
              <a:gd name="connsiteX48" fmla="*/ 86805 w 5277870"/>
              <a:gd name="connsiteY48" fmla="*/ 3235494 h 6858000"/>
              <a:gd name="connsiteX49" fmla="*/ 79332 w 5277870"/>
              <a:gd name="connsiteY49" fmla="*/ 3111896 h 6858000"/>
              <a:gd name="connsiteX50" fmla="*/ 69725 w 5277870"/>
              <a:gd name="connsiteY50" fmla="*/ 3061665 h 6858000"/>
              <a:gd name="connsiteX51" fmla="*/ 58409 w 5277870"/>
              <a:gd name="connsiteY51" fmla="*/ 3026187 h 6858000"/>
              <a:gd name="connsiteX52" fmla="*/ 52868 w 5277870"/>
              <a:gd name="connsiteY52" fmla="*/ 2930097 h 6858000"/>
              <a:gd name="connsiteX53" fmla="*/ 53405 w 5277870"/>
              <a:gd name="connsiteY53" fmla="*/ 2768399 h 6858000"/>
              <a:gd name="connsiteX54" fmla="*/ 51356 w 5277870"/>
              <a:gd name="connsiteY54" fmla="*/ 2734615 h 6858000"/>
              <a:gd name="connsiteX55" fmla="*/ 40996 w 5277870"/>
              <a:gd name="connsiteY55" fmla="*/ 2708116 h 6858000"/>
              <a:gd name="connsiteX56" fmla="*/ 31097 w 5277870"/>
              <a:gd name="connsiteY56" fmla="*/ 2704185 h 6858000"/>
              <a:gd name="connsiteX57" fmla="*/ 28589 w 5277870"/>
              <a:gd name="connsiteY57" fmla="*/ 2686011 h 6858000"/>
              <a:gd name="connsiteX58" fmla="*/ 13795 w 5277870"/>
              <a:gd name="connsiteY58" fmla="*/ 2656504 h 6858000"/>
              <a:gd name="connsiteX59" fmla="*/ 32108 w 5277870"/>
              <a:gd name="connsiteY59" fmla="*/ 2589493 h 6858000"/>
              <a:gd name="connsiteX60" fmla="*/ 32991 w 5277870"/>
              <a:gd name="connsiteY60" fmla="*/ 2457617 h 6858000"/>
              <a:gd name="connsiteX61" fmla="*/ 39071 w 5277870"/>
              <a:gd name="connsiteY61" fmla="*/ 2210817 h 6858000"/>
              <a:gd name="connsiteX62" fmla="*/ 19663 w 5277870"/>
              <a:gd name="connsiteY62" fmla="*/ 1901521 h 6858000"/>
              <a:gd name="connsiteX63" fmla="*/ 0 w 5277870"/>
              <a:gd name="connsiteY63" fmla="*/ 1700722 h 6858000"/>
              <a:gd name="connsiteX64" fmla="*/ 18023 w 5277870"/>
              <a:gd name="connsiteY64" fmla="*/ 1661610 h 6858000"/>
              <a:gd name="connsiteX65" fmla="*/ 24668 w 5277870"/>
              <a:gd name="connsiteY65" fmla="*/ 1640073 h 6858000"/>
              <a:gd name="connsiteX66" fmla="*/ 23087 w 5277870"/>
              <a:gd name="connsiteY66" fmla="*/ 1637398 h 6858000"/>
              <a:gd name="connsiteX67" fmla="*/ 23692 w 5277870"/>
              <a:gd name="connsiteY67" fmla="*/ 1612248 h 6858000"/>
              <a:gd name="connsiteX68" fmla="*/ 41914 w 5277870"/>
              <a:gd name="connsiteY68" fmla="*/ 1498097 h 6858000"/>
              <a:gd name="connsiteX69" fmla="*/ 40195 w 5277870"/>
              <a:gd name="connsiteY69" fmla="*/ 1497364 h 6858000"/>
              <a:gd name="connsiteX70" fmla="*/ 37070 w 5277870"/>
              <a:gd name="connsiteY70" fmla="*/ 1490042 h 6858000"/>
              <a:gd name="connsiteX71" fmla="*/ 55020 w 5277870"/>
              <a:gd name="connsiteY71" fmla="*/ 1451416 h 6858000"/>
              <a:gd name="connsiteX72" fmla="*/ 91616 w 5277870"/>
              <a:gd name="connsiteY72" fmla="*/ 1281781 h 6858000"/>
              <a:gd name="connsiteX73" fmla="*/ 166980 w 5277870"/>
              <a:gd name="connsiteY73" fmla="*/ 1074754 h 6858000"/>
              <a:gd name="connsiteX74" fmla="*/ 201075 w 5277870"/>
              <a:gd name="connsiteY74" fmla="*/ 1019094 h 6858000"/>
              <a:gd name="connsiteX75" fmla="*/ 237042 w 5277870"/>
              <a:gd name="connsiteY75" fmla="*/ 938921 h 6858000"/>
              <a:gd name="connsiteX76" fmla="*/ 295369 w 5277870"/>
              <a:gd name="connsiteY76" fmla="*/ 815814 h 6858000"/>
              <a:gd name="connsiteX77" fmla="*/ 411453 w 5277870"/>
              <a:gd name="connsiteY77" fmla="*/ 584070 h 6858000"/>
              <a:gd name="connsiteX78" fmla="*/ 436475 w 5277870"/>
              <a:gd name="connsiteY78" fmla="*/ 461805 h 6858000"/>
              <a:gd name="connsiteX79" fmla="*/ 468429 w 5277870"/>
              <a:gd name="connsiteY79" fmla="*/ 360945 h 6858000"/>
              <a:gd name="connsiteX80" fmla="*/ 470922 w 5277870"/>
              <a:gd name="connsiteY80" fmla="*/ 226335 h 6858000"/>
              <a:gd name="connsiteX81" fmla="*/ 499717 w 5277870"/>
              <a:gd name="connsiteY81" fmla="*/ 51690 h 6858000"/>
              <a:gd name="connsiteX82" fmla="*/ 497850 w 5277870"/>
              <a:gd name="connsiteY82" fmla="*/ 22133 h 6858000"/>
              <a:gd name="connsiteX83" fmla="*/ 487145 w 5277870"/>
              <a:gd name="connsiteY83" fmla="*/ 1037 h 6858000"/>
              <a:gd name="connsiteX84" fmla="*/ 487607 w 5277870"/>
              <a:gd name="connsiteY84"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5277870" h="6858000">
                <a:moveTo>
                  <a:pt x="487607" y="0"/>
                </a:moveTo>
                <a:lnTo>
                  <a:pt x="5277870" y="0"/>
                </a:lnTo>
                <a:lnTo>
                  <a:pt x="5277870" y="6858000"/>
                </a:lnTo>
                <a:lnTo>
                  <a:pt x="893273" y="6857998"/>
                </a:lnTo>
                <a:lnTo>
                  <a:pt x="876958" y="6843615"/>
                </a:lnTo>
                <a:lnTo>
                  <a:pt x="848451" y="6800899"/>
                </a:lnTo>
                <a:lnTo>
                  <a:pt x="827952" y="6765441"/>
                </a:lnTo>
                <a:cubicBezTo>
                  <a:pt x="827507" y="6750832"/>
                  <a:pt x="798355" y="6753978"/>
                  <a:pt x="799830" y="6739541"/>
                </a:cubicBezTo>
                <a:cubicBezTo>
                  <a:pt x="786503" y="6723280"/>
                  <a:pt x="803673" y="6682742"/>
                  <a:pt x="789686" y="6673829"/>
                </a:cubicBezTo>
                <a:cubicBezTo>
                  <a:pt x="776006" y="6657903"/>
                  <a:pt x="778015" y="6625745"/>
                  <a:pt x="765406" y="6620155"/>
                </a:cubicBezTo>
                <a:lnTo>
                  <a:pt x="720302" y="6610437"/>
                </a:lnTo>
                <a:lnTo>
                  <a:pt x="720839" y="6596307"/>
                </a:lnTo>
                <a:lnTo>
                  <a:pt x="737648" y="6536039"/>
                </a:lnTo>
                <a:cubicBezTo>
                  <a:pt x="731713" y="6378236"/>
                  <a:pt x="664893" y="6350780"/>
                  <a:pt x="674147" y="6239239"/>
                </a:cubicBezTo>
                <a:cubicBezTo>
                  <a:pt x="668193" y="6196030"/>
                  <a:pt x="677776" y="6168747"/>
                  <a:pt x="660239" y="6116986"/>
                </a:cubicBezTo>
                <a:cubicBezTo>
                  <a:pt x="693882" y="6035788"/>
                  <a:pt x="626477" y="5971885"/>
                  <a:pt x="632472" y="5895434"/>
                </a:cubicBezTo>
                <a:cubicBezTo>
                  <a:pt x="571936" y="5884249"/>
                  <a:pt x="624704" y="5880776"/>
                  <a:pt x="606181" y="5848019"/>
                </a:cubicBezTo>
                <a:cubicBezTo>
                  <a:pt x="593885" y="5819164"/>
                  <a:pt x="572509" y="5775628"/>
                  <a:pt x="558708" y="5722306"/>
                </a:cubicBezTo>
                <a:cubicBezTo>
                  <a:pt x="551746" y="5685812"/>
                  <a:pt x="532346" y="5564008"/>
                  <a:pt x="523366" y="5528085"/>
                </a:cubicBezTo>
                <a:cubicBezTo>
                  <a:pt x="518594" y="5519172"/>
                  <a:pt x="523045" y="5505250"/>
                  <a:pt x="504822" y="5506768"/>
                </a:cubicBezTo>
                <a:cubicBezTo>
                  <a:pt x="482648" y="5506487"/>
                  <a:pt x="511311" y="5459433"/>
                  <a:pt x="486823" y="5473318"/>
                </a:cubicBezTo>
                <a:cubicBezTo>
                  <a:pt x="506358" y="5440194"/>
                  <a:pt x="459463" y="5435836"/>
                  <a:pt x="445965" y="5418521"/>
                </a:cubicBezTo>
                <a:cubicBezTo>
                  <a:pt x="465954" y="5390815"/>
                  <a:pt x="417921" y="5381811"/>
                  <a:pt x="406875" y="5337536"/>
                </a:cubicBezTo>
                <a:cubicBezTo>
                  <a:pt x="430123" y="5306619"/>
                  <a:pt x="399081" y="5307846"/>
                  <a:pt x="428541" y="5255190"/>
                </a:cubicBezTo>
                <a:cubicBezTo>
                  <a:pt x="428852" y="5233629"/>
                  <a:pt x="407502" y="5247189"/>
                  <a:pt x="408744" y="5208171"/>
                </a:cubicBezTo>
                <a:cubicBezTo>
                  <a:pt x="406613" y="5154483"/>
                  <a:pt x="390295" y="5051554"/>
                  <a:pt x="384011" y="4993731"/>
                </a:cubicBezTo>
                <a:cubicBezTo>
                  <a:pt x="373186" y="4967089"/>
                  <a:pt x="370884" y="4912140"/>
                  <a:pt x="355965" y="4896399"/>
                </a:cubicBezTo>
                <a:cubicBezTo>
                  <a:pt x="355837" y="4852829"/>
                  <a:pt x="351078" y="4813709"/>
                  <a:pt x="326244" y="4838613"/>
                </a:cubicBezTo>
                <a:cubicBezTo>
                  <a:pt x="299018" y="4831439"/>
                  <a:pt x="336627" y="4804968"/>
                  <a:pt x="312542" y="4796522"/>
                </a:cubicBezTo>
                <a:lnTo>
                  <a:pt x="274747" y="4672370"/>
                </a:lnTo>
                <a:cubicBezTo>
                  <a:pt x="286762" y="4649487"/>
                  <a:pt x="276585" y="4640072"/>
                  <a:pt x="259158" y="4634253"/>
                </a:cubicBezTo>
                <a:cubicBezTo>
                  <a:pt x="255297" y="4595381"/>
                  <a:pt x="210632" y="4586807"/>
                  <a:pt x="192785" y="4549232"/>
                </a:cubicBezTo>
                <a:cubicBezTo>
                  <a:pt x="175514" y="4501329"/>
                  <a:pt x="155204" y="4520147"/>
                  <a:pt x="136304" y="4479912"/>
                </a:cubicBezTo>
                <a:lnTo>
                  <a:pt x="127433" y="4376609"/>
                </a:lnTo>
                <a:cubicBezTo>
                  <a:pt x="119863" y="4343333"/>
                  <a:pt x="97619" y="4308276"/>
                  <a:pt x="90884" y="4280257"/>
                </a:cubicBezTo>
                <a:cubicBezTo>
                  <a:pt x="94219" y="4220025"/>
                  <a:pt x="104684" y="4233011"/>
                  <a:pt x="87020" y="4208492"/>
                </a:cubicBezTo>
                <a:cubicBezTo>
                  <a:pt x="95065" y="4180444"/>
                  <a:pt x="129022" y="4152083"/>
                  <a:pt x="111109" y="4120636"/>
                </a:cubicBezTo>
                <a:cubicBezTo>
                  <a:pt x="115978" y="4121934"/>
                  <a:pt x="117998" y="4120145"/>
                  <a:pt x="118542" y="4116556"/>
                </a:cubicBezTo>
                <a:cubicBezTo>
                  <a:pt x="118321" y="4114246"/>
                  <a:pt x="118101" y="4111935"/>
                  <a:pt x="117882" y="4109625"/>
                </a:cubicBezTo>
                <a:lnTo>
                  <a:pt x="110577" y="4105624"/>
                </a:lnTo>
                <a:cubicBezTo>
                  <a:pt x="85114" y="4088878"/>
                  <a:pt x="113587" y="4082596"/>
                  <a:pt x="111226" y="4051441"/>
                </a:cubicBezTo>
                <a:cubicBezTo>
                  <a:pt x="111638" y="4036628"/>
                  <a:pt x="118512" y="3985548"/>
                  <a:pt x="124729" y="3988494"/>
                </a:cubicBezTo>
                <a:lnTo>
                  <a:pt x="98339" y="3926485"/>
                </a:lnTo>
                <a:cubicBezTo>
                  <a:pt x="120456" y="3887663"/>
                  <a:pt x="82381" y="3893685"/>
                  <a:pt x="82808" y="3857057"/>
                </a:cubicBezTo>
                <a:cubicBezTo>
                  <a:pt x="89625" y="3836374"/>
                  <a:pt x="88641" y="3824518"/>
                  <a:pt x="73254" y="3815650"/>
                </a:cubicBezTo>
                <a:cubicBezTo>
                  <a:pt x="107452" y="3718923"/>
                  <a:pt x="64680" y="3772318"/>
                  <a:pt x="67891" y="3696745"/>
                </a:cubicBezTo>
                <a:cubicBezTo>
                  <a:pt x="73347" y="3630391"/>
                  <a:pt x="83288" y="3531379"/>
                  <a:pt x="85894" y="3477814"/>
                </a:cubicBezTo>
                <a:cubicBezTo>
                  <a:pt x="88500" y="3424249"/>
                  <a:pt x="86217" y="3377198"/>
                  <a:pt x="83529" y="3375354"/>
                </a:cubicBezTo>
                <a:cubicBezTo>
                  <a:pt x="83101" y="3339059"/>
                  <a:pt x="90016" y="3285266"/>
                  <a:pt x="86805" y="3235494"/>
                </a:cubicBezTo>
                <a:cubicBezTo>
                  <a:pt x="78762" y="3207446"/>
                  <a:pt x="61419" y="3143345"/>
                  <a:pt x="79332" y="3111896"/>
                </a:cubicBezTo>
                <a:cubicBezTo>
                  <a:pt x="59856" y="3117096"/>
                  <a:pt x="85974" y="3072872"/>
                  <a:pt x="69725" y="3061665"/>
                </a:cubicBezTo>
                <a:cubicBezTo>
                  <a:pt x="56184" y="3054621"/>
                  <a:pt x="60953" y="3039562"/>
                  <a:pt x="58409" y="3026187"/>
                </a:cubicBezTo>
                <a:cubicBezTo>
                  <a:pt x="45869" y="3013333"/>
                  <a:pt x="46112" y="2950064"/>
                  <a:pt x="52868" y="2930097"/>
                </a:cubicBezTo>
                <a:cubicBezTo>
                  <a:pt x="80421" y="2876459"/>
                  <a:pt x="32874" y="2811741"/>
                  <a:pt x="53405" y="2768399"/>
                </a:cubicBezTo>
                <a:cubicBezTo>
                  <a:pt x="54801" y="2755814"/>
                  <a:pt x="53816" y="2744722"/>
                  <a:pt x="51356" y="2734615"/>
                </a:cubicBezTo>
                <a:lnTo>
                  <a:pt x="40996" y="2708116"/>
                </a:lnTo>
                <a:lnTo>
                  <a:pt x="31097" y="2704185"/>
                </a:lnTo>
                <a:lnTo>
                  <a:pt x="28589" y="2686011"/>
                </a:lnTo>
                <a:lnTo>
                  <a:pt x="13795" y="2656504"/>
                </a:lnTo>
                <a:cubicBezTo>
                  <a:pt x="56166" y="2648211"/>
                  <a:pt x="-6214" y="2580540"/>
                  <a:pt x="32108" y="2589493"/>
                </a:cubicBezTo>
                <a:cubicBezTo>
                  <a:pt x="22039" y="2539863"/>
                  <a:pt x="41060" y="2531259"/>
                  <a:pt x="32991" y="2457617"/>
                </a:cubicBezTo>
                <a:cubicBezTo>
                  <a:pt x="45635" y="2365891"/>
                  <a:pt x="40786" y="2284833"/>
                  <a:pt x="39071" y="2210817"/>
                </a:cubicBezTo>
                <a:cubicBezTo>
                  <a:pt x="39941" y="2106412"/>
                  <a:pt x="22396" y="1993081"/>
                  <a:pt x="19663" y="1901521"/>
                </a:cubicBezTo>
                <a:cubicBezTo>
                  <a:pt x="10670" y="1826286"/>
                  <a:pt x="4249" y="1796783"/>
                  <a:pt x="0" y="1700722"/>
                </a:cubicBezTo>
                <a:cubicBezTo>
                  <a:pt x="5587" y="1695223"/>
                  <a:pt x="14814" y="1668682"/>
                  <a:pt x="18023" y="1661610"/>
                </a:cubicBezTo>
                <a:lnTo>
                  <a:pt x="24668" y="1640073"/>
                </a:lnTo>
                <a:lnTo>
                  <a:pt x="23087" y="1637398"/>
                </a:lnTo>
                <a:cubicBezTo>
                  <a:pt x="19812" y="1625364"/>
                  <a:pt x="20811" y="1617807"/>
                  <a:pt x="23692" y="1612248"/>
                </a:cubicBezTo>
                <a:lnTo>
                  <a:pt x="41914" y="1498097"/>
                </a:lnTo>
                <a:lnTo>
                  <a:pt x="40195" y="1497364"/>
                </a:lnTo>
                <a:lnTo>
                  <a:pt x="37070" y="1490042"/>
                </a:lnTo>
                <a:lnTo>
                  <a:pt x="55020" y="1451416"/>
                </a:lnTo>
                <a:cubicBezTo>
                  <a:pt x="73102" y="1417430"/>
                  <a:pt x="80421" y="1313985"/>
                  <a:pt x="91616" y="1281781"/>
                </a:cubicBezTo>
                <a:cubicBezTo>
                  <a:pt x="137974" y="1171345"/>
                  <a:pt x="146547" y="1130634"/>
                  <a:pt x="166980" y="1074754"/>
                </a:cubicBezTo>
                <a:cubicBezTo>
                  <a:pt x="181651" y="1040817"/>
                  <a:pt x="190408" y="1034723"/>
                  <a:pt x="201075" y="1019094"/>
                </a:cubicBezTo>
                <a:cubicBezTo>
                  <a:pt x="207201" y="1005265"/>
                  <a:pt x="260932" y="958184"/>
                  <a:pt x="237042" y="938921"/>
                </a:cubicBezTo>
                <a:cubicBezTo>
                  <a:pt x="287348" y="869297"/>
                  <a:pt x="265291" y="876942"/>
                  <a:pt x="295369" y="815814"/>
                </a:cubicBezTo>
                <a:cubicBezTo>
                  <a:pt x="329951" y="751141"/>
                  <a:pt x="383834" y="609442"/>
                  <a:pt x="411453" y="584070"/>
                </a:cubicBezTo>
                <a:cubicBezTo>
                  <a:pt x="438653" y="530431"/>
                  <a:pt x="423178" y="516020"/>
                  <a:pt x="436475" y="461805"/>
                </a:cubicBezTo>
                <a:cubicBezTo>
                  <a:pt x="454281" y="438996"/>
                  <a:pt x="448264" y="386523"/>
                  <a:pt x="468429" y="360945"/>
                </a:cubicBezTo>
                <a:cubicBezTo>
                  <a:pt x="474686" y="267247"/>
                  <a:pt x="468220" y="285413"/>
                  <a:pt x="470922" y="226335"/>
                </a:cubicBezTo>
                <a:cubicBezTo>
                  <a:pt x="481883" y="180653"/>
                  <a:pt x="495229" y="85724"/>
                  <a:pt x="499717" y="51690"/>
                </a:cubicBezTo>
                <a:cubicBezTo>
                  <a:pt x="482601" y="39734"/>
                  <a:pt x="492651" y="34426"/>
                  <a:pt x="497850" y="22133"/>
                </a:cubicBezTo>
                <a:cubicBezTo>
                  <a:pt x="482148" y="14444"/>
                  <a:pt x="483752" y="7720"/>
                  <a:pt x="487145" y="1037"/>
                </a:cubicBezTo>
                <a:lnTo>
                  <a:pt x="487607" y="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Title 7">
            <a:extLst>
              <a:ext uri="{FF2B5EF4-FFF2-40B4-BE49-F238E27FC236}">
                <a16:creationId xmlns:a16="http://schemas.microsoft.com/office/drawing/2014/main" id="{465E4A18-7225-46BB-8DF9-F3F7997CB00C}"/>
              </a:ext>
            </a:extLst>
          </p:cNvPr>
          <p:cNvSpPr>
            <a:spLocks noGrp="1"/>
          </p:cNvSpPr>
          <p:nvPr>
            <p:ph type="title"/>
          </p:nvPr>
        </p:nvSpPr>
        <p:spPr>
          <a:xfrm>
            <a:off x="114300" y="1562100"/>
            <a:ext cx="4883170" cy="3733800"/>
          </a:xfrm>
        </p:spPr>
        <p:txBody>
          <a:bodyPr>
            <a:noAutofit/>
          </a:bodyPr>
          <a:lstStyle/>
          <a:p>
            <a:pPr algn="ctr"/>
            <a:r>
              <a:rPr lang="en-IN" sz="3200" b="1" u="sng" dirty="0"/>
              <a:t>Technologies, software and hardware requirements:-</a:t>
            </a:r>
          </a:p>
        </p:txBody>
      </p:sp>
      <p:sp>
        <p:nvSpPr>
          <p:cNvPr id="30" name="Content Placeholder 8">
            <a:extLst>
              <a:ext uri="{FF2B5EF4-FFF2-40B4-BE49-F238E27FC236}">
                <a16:creationId xmlns:a16="http://schemas.microsoft.com/office/drawing/2014/main" id="{915D5F95-E059-4A59-8E22-A13D7D35BCB9}"/>
              </a:ext>
            </a:extLst>
          </p:cNvPr>
          <p:cNvSpPr>
            <a:spLocks noGrp="1"/>
          </p:cNvSpPr>
          <p:nvPr>
            <p:ph idx="1"/>
          </p:nvPr>
        </p:nvSpPr>
        <p:spPr>
          <a:xfrm>
            <a:off x="6149995" y="733425"/>
            <a:ext cx="4889480" cy="5391150"/>
          </a:xfrm>
        </p:spPr>
        <p:txBody>
          <a:bodyPr anchor="ctr">
            <a:normAutofit/>
          </a:bodyPr>
          <a:lstStyle/>
          <a:p>
            <a:pPr>
              <a:buFont typeface="Wingdings" panose="05000000000000000000" pitchFamily="2" charset="2"/>
              <a:buChar char="ü"/>
            </a:pPr>
            <a:r>
              <a:rPr lang="en-IN" u="sng" dirty="0">
                <a:latin typeface="Helvetica Neue"/>
              </a:rPr>
              <a:t>HARDWARE REQUIREMENTS:</a:t>
            </a:r>
          </a:p>
          <a:p>
            <a:r>
              <a:rPr lang="en-IN" b="0" i="0" dirty="0">
                <a:effectLst/>
                <a:latin typeface="Helvetica Neue"/>
              </a:rPr>
              <a:t>Operating System: Windows</a:t>
            </a:r>
          </a:p>
          <a:p>
            <a:r>
              <a:rPr lang="en-IN" b="0" i="0" dirty="0">
                <a:effectLst/>
                <a:latin typeface="Helvetica Neue"/>
              </a:rPr>
              <a:t>Hard Disk: 40GB,  RAM: 512MB</a:t>
            </a:r>
          </a:p>
          <a:p>
            <a:r>
              <a:rPr lang="en-IN" dirty="0">
                <a:latin typeface="Helvetica Neue"/>
              </a:rPr>
              <a:t>Processor: Any processor above Intel I3 9</a:t>
            </a:r>
            <a:r>
              <a:rPr lang="en-IN" baseline="30000" dirty="0">
                <a:latin typeface="Helvetica Neue"/>
              </a:rPr>
              <a:t>th</a:t>
            </a:r>
            <a:r>
              <a:rPr lang="en-IN" dirty="0">
                <a:latin typeface="Helvetica Neue"/>
              </a:rPr>
              <a:t> gen</a:t>
            </a:r>
          </a:p>
          <a:p>
            <a:endParaRPr lang="en-IN" b="0" i="0" u="sng" dirty="0">
              <a:effectLst/>
              <a:latin typeface="Helvetica Neue"/>
            </a:endParaRPr>
          </a:p>
          <a:p>
            <a:pPr>
              <a:buFont typeface="Wingdings" panose="05000000000000000000" pitchFamily="2" charset="2"/>
              <a:buChar char="ü"/>
            </a:pPr>
            <a:r>
              <a:rPr lang="en-IN" b="0" i="0" u="sng" dirty="0">
                <a:effectLst/>
                <a:latin typeface="Helvetica Neue"/>
              </a:rPr>
              <a:t>SOFTWARE </a:t>
            </a:r>
            <a:r>
              <a:rPr lang="en-IN" u="sng" dirty="0">
                <a:latin typeface="Helvetica Neue"/>
              </a:rPr>
              <a:t>REQUIREMENTS:</a:t>
            </a:r>
            <a:endParaRPr lang="en-IN" dirty="0">
              <a:latin typeface="Helvetica Neue"/>
            </a:endParaRPr>
          </a:p>
          <a:p>
            <a:r>
              <a:rPr lang="en-IN" dirty="0">
                <a:latin typeface="Helvetica Neue"/>
              </a:rPr>
              <a:t>HTML ,CSS, Bootstrap, JavaScript (Frontend Development)</a:t>
            </a:r>
          </a:p>
          <a:p>
            <a:r>
              <a:rPr lang="en-IN" dirty="0">
                <a:latin typeface="Helvetica Neue"/>
              </a:rPr>
              <a:t>MongoDB (Database Management)</a:t>
            </a:r>
          </a:p>
          <a:p>
            <a:r>
              <a:rPr lang="en-IN" dirty="0">
                <a:latin typeface="Helvetica Neue"/>
              </a:rPr>
              <a:t>Express.js &amp; Node.js (Backend Development)</a:t>
            </a:r>
          </a:p>
          <a:p>
            <a:r>
              <a:rPr lang="en-IN" dirty="0">
                <a:latin typeface="Helvetica Neue"/>
              </a:rPr>
              <a:t>React.js (Frontend Application)</a:t>
            </a:r>
          </a:p>
          <a:p>
            <a:pPr marL="0" indent="0">
              <a:buNone/>
            </a:pPr>
            <a:endParaRPr lang="en-IN" dirty="0">
              <a:latin typeface="Helvetica Neue"/>
            </a:endParaRPr>
          </a:p>
        </p:txBody>
      </p:sp>
    </p:spTree>
    <p:extLst>
      <p:ext uri="{BB962C8B-B14F-4D97-AF65-F5344CB8AC3E}">
        <p14:creationId xmlns:p14="http://schemas.microsoft.com/office/powerpoint/2010/main" val="319976370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0">
                                            <p:txEl>
                                              <p:pRg st="0" end="0"/>
                                            </p:txEl>
                                          </p:spTgt>
                                        </p:tgtEl>
                                        <p:attrNameLst>
                                          <p:attrName>style.visibility</p:attrName>
                                        </p:attrNameLst>
                                      </p:cBhvr>
                                      <p:to>
                                        <p:strVal val="visible"/>
                                      </p:to>
                                    </p:set>
                                    <p:anim calcmode="lin" valueType="num">
                                      <p:cBhvr additive="base">
                                        <p:cTn id="7" dur="500" fill="hold"/>
                                        <p:tgtEl>
                                          <p:spTgt spid="3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0">
                                            <p:txEl>
                                              <p:pRg st="1" end="1"/>
                                            </p:txEl>
                                          </p:spTgt>
                                        </p:tgtEl>
                                        <p:attrNameLst>
                                          <p:attrName>style.visibility</p:attrName>
                                        </p:attrNameLst>
                                      </p:cBhvr>
                                      <p:to>
                                        <p:strVal val="visible"/>
                                      </p:to>
                                    </p:set>
                                    <p:anim calcmode="lin" valueType="num">
                                      <p:cBhvr additive="base">
                                        <p:cTn id="13" dur="500" fill="hold"/>
                                        <p:tgtEl>
                                          <p:spTgt spid="30">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0">
                                            <p:txEl>
                                              <p:pRg st="2" end="2"/>
                                            </p:txEl>
                                          </p:spTgt>
                                        </p:tgtEl>
                                        <p:attrNameLst>
                                          <p:attrName>style.visibility</p:attrName>
                                        </p:attrNameLst>
                                      </p:cBhvr>
                                      <p:to>
                                        <p:strVal val="visible"/>
                                      </p:to>
                                    </p:set>
                                    <p:anim calcmode="lin" valueType="num">
                                      <p:cBhvr additive="base">
                                        <p:cTn id="19" dur="500" fill="hold"/>
                                        <p:tgtEl>
                                          <p:spTgt spid="30">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0">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0">
                                            <p:txEl>
                                              <p:pRg st="3" end="3"/>
                                            </p:txEl>
                                          </p:spTgt>
                                        </p:tgtEl>
                                        <p:attrNameLst>
                                          <p:attrName>style.visibility</p:attrName>
                                        </p:attrNameLst>
                                      </p:cBhvr>
                                      <p:to>
                                        <p:strVal val="visible"/>
                                      </p:to>
                                    </p:set>
                                    <p:anim calcmode="lin" valueType="num">
                                      <p:cBhvr additive="base">
                                        <p:cTn id="25" dur="500" fill="hold"/>
                                        <p:tgtEl>
                                          <p:spTgt spid="30">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0">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0">
                                            <p:txEl>
                                              <p:pRg st="5" end="5"/>
                                            </p:txEl>
                                          </p:spTgt>
                                        </p:tgtEl>
                                        <p:attrNameLst>
                                          <p:attrName>style.visibility</p:attrName>
                                        </p:attrNameLst>
                                      </p:cBhvr>
                                      <p:to>
                                        <p:strVal val="visible"/>
                                      </p:to>
                                    </p:set>
                                    <p:anim calcmode="lin" valueType="num">
                                      <p:cBhvr additive="base">
                                        <p:cTn id="31" dur="500" fill="hold"/>
                                        <p:tgtEl>
                                          <p:spTgt spid="30">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0">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0">
                                            <p:txEl>
                                              <p:pRg st="6" end="6"/>
                                            </p:txEl>
                                          </p:spTgt>
                                        </p:tgtEl>
                                        <p:attrNameLst>
                                          <p:attrName>style.visibility</p:attrName>
                                        </p:attrNameLst>
                                      </p:cBhvr>
                                      <p:to>
                                        <p:strVal val="visible"/>
                                      </p:to>
                                    </p:set>
                                    <p:anim calcmode="lin" valueType="num">
                                      <p:cBhvr additive="base">
                                        <p:cTn id="37" dur="500" fill="hold"/>
                                        <p:tgtEl>
                                          <p:spTgt spid="30">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0">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0">
                                            <p:txEl>
                                              <p:pRg st="7" end="7"/>
                                            </p:txEl>
                                          </p:spTgt>
                                        </p:tgtEl>
                                        <p:attrNameLst>
                                          <p:attrName>style.visibility</p:attrName>
                                        </p:attrNameLst>
                                      </p:cBhvr>
                                      <p:to>
                                        <p:strVal val="visible"/>
                                      </p:to>
                                    </p:set>
                                    <p:anim calcmode="lin" valueType="num">
                                      <p:cBhvr additive="base">
                                        <p:cTn id="43" dur="500" fill="hold"/>
                                        <p:tgtEl>
                                          <p:spTgt spid="30">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0">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0">
                                            <p:txEl>
                                              <p:pRg st="8" end="8"/>
                                            </p:txEl>
                                          </p:spTgt>
                                        </p:tgtEl>
                                        <p:attrNameLst>
                                          <p:attrName>style.visibility</p:attrName>
                                        </p:attrNameLst>
                                      </p:cBhvr>
                                      <p:to>
                                        <p:strVal val="visible"/>
                                      </p:to>
                                    </p:set>
                                    <p:anim calcmode="lin" valueType="num">
                                      <p:cBhvr additive="base">
                                        <p:cTn id="49" dur="500" fill="hold"/>
                                        <p:tgtEl>
                                          <p:spTgt spid="30">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0">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0">
                                            <p:txEl>
                                              <p:pRg st="9" end="9"/>
                                            </p:txEl>
                                          </p:spTgt>
                                        </p:tgtEl>
                                        <p:attrNameLst>
                                          <p:attrName>style.visibility</p:attrName>
                                        </p:attrNameLst>
                                      </p:cBhvr>
                                      <p:to>
                                        <p:strVal val="visible"/>
                                      </p:to>
                                    </p:set>
                                    <p:anim calcmode="lin" valueType="num">
                                      <p:cBhvr additive="base">
                                        <p:cTn id="55" dur="500" fill="hold"/>
                                        <p:tgtEl>
                                          <p:spTgt spid="30">
                                            <p:txEl>
                                              <p:pRg st="9" end="9"/>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0">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00A0D747-F38B-4A99-9985-62CE8C2476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Shape 36">
            <a:extLst>
              <a:ext uri="{FF2B5EF4-FFF2-40B4-BE49-F238E27FC236}">
                <a16:creationId xmlns:a16="http://schemas.microsoft.com/office/drawing/2014/main" id="{3D1BF32B-6CA3-4695-8A0C-1AC789B58D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5277870" cy="6858000"/>
          </a:xfrm>
          <a:custGeom>
            <a:avLst/>
            <a:gdLst>
              <a:gd name="connsiteX0" fmla="*/ 643741 w 5434004"/>
              <a:gd name="connsiteY0" fmla="*/ 0 h 6858000"/>
              <a:gd name="connsiteX1" fmla="*/ 5434004 w 5434004"/>
              <a:gd name="connsiteY1" fmla="*/ 0 h 6858000"/>
              <a:gd name="connsiteX2" fmla="*/ 5434004 w 5434004"/>
              <a:gd name="connsiteY2" fmla="*/ 6858000 h 6858000"/>
              <a:gd name="connsiteX3" fmla="*/ 0 w 5434004"/>
              <a:gd name="connsiteY3" fmla="*/ 6858000 h 6858000"/>
              <a:gd name="connsiteX4" fmla="*/ 0 w 5434004"/>
              <a:gd name="connsiteY4" fmla="*/ 6857998 h 6858000"/>
              <a:gd name="connsiteX5" fmla="*/ 1049407 w 5434004"/>
              <a:gd name="connsiteY5" fmla="*/ 6857998 h 6858000"/>
              <a:gd name="connsiteX6" fmla="*/ 1033092 w 5434004"/>
              <a:gd name="connsiteY6" fmla="*/ 6843615 h 6858000"/>
              <a:gd name="connsiteX7" fmla="*/ 1004585 w 5434004"/>
              <a:gd name="connsiteY7" fmla="*/ 6800899 h 6858000"/>
              <a:gd name="connsiteX8" fmla="*/ 984086 w 5434004"/>
              <a:gd name="connsiteY8" fmla="*/ 6765441 h 6858000"/>
              <a:gd name="connsiteX9" fmla="*/ 955964 w 5434004"/>
              <a:gd name="connsiteY9" fmla="*/ 6739541 h 6858000"/>
              <a:gd name="connsiteX10" fmla="*/ 945820 w 5434004"/>
              <a:gd name="connsiteY10" fmla="*/ 6673829 h 6858000"/>
              <a:gd name="connsiteX11" fmla="*/ 921540 w 5434004"/>
              <a:gd name="connsiteY11" fmla="*/ 6620155 h 6858000"/>
              <a:gd name="connsiteX12" fmla="*/ 876436 w 5434004"/>
              <a:gd name="connsiteY12" fmla="*/ 6610437 h 6858000"/>
              <a:gd name="connsiteX13" fmla="*/ 876973 w 5434004"/>
              <a:gd name="connsiteY13" fmla="*/ 6596307 h 6858000"/>
              <a:gd name="connsiteX14" fmla="*/ 893782 w 5434004"/>
              <a:gd name="connsiteY14" fmla="*/ 6536039 h 6858000"/>
              <a:gd name="connsiteX15" fmla="*/ 830281 w 5434004"/>
              <a:gd name="connsiteY15" fmla="*/ 6239239 h 6858000"/>
              <a:gd name="connsiteX16" fmla="*/ 816373 w 5434004"/>
              <a:gd name="connsiteY16" fmla="*/ 6116986 h 6858000"/>
              <a:gd name="connsiteX17" fmla="*/ 788606 w 5434004"/>
              <a:gd name="connsiteY17" fmla="*/ 5895434 h 6858000"/>
              <a:gd name="connsiteX18" fmla="*/ 762315 w 5434004"/>
              <a:gd name="connsiteY18" fmla="*/ 5848019 h 6858000"/>
              <a:gd name="connsiteX19" fmla="*/ 714842 w 5434004"/>
              <a:gd name="connsiteY19" fmla="*/ 5722306 h 6858000"/>
              <a:gd name="connsiteX20" fmla="*/ 679500 w 5434004"/>
              <a:gd name="connsiteY20" fmla="*/ 5528085 h 6858000"/>
              <a:gd name="connsiteX21" fmla="*/ 660956 w 5434004"/>
              <a:gd name="connsiteY21" fmla="*/ 5506768 h 6858000"/>
              <a:gd name="connsiteX22" fmla="*/ 642957 w 5434004"/>
              <a:gd name="connsiteY22" fmla="*/ 5473318 h 6858000"/>
              <a:gd name="connsiteX23" fmla="*/ 602099 w 5434004"/>
              <a:gd name="connsiteY23" fmla="*/ 5418521 h 6858000"/>
              <a:gd name="connsiteX24" fmla="*/ 563009 w 5434004"/>
              <a:gd name="connsiteY24" fmla="*/ 5337536 h 6858000"/>
              <a:gd name="connsiteX25" fmla="*/ 584675 w 5434004"/>
              <a:gd name="connsiteY25" fmla="*/ 5255190 h 6858000"/>
              <a:gd name="connsiteX26" fmla="*/ 564878 w 5434004"/>
              <a:gd name="connsiteY26" fmla="*/ 5208171 h 6858000"/>
              <a:gd name="connsiteX27" fmla="*/ 540145 w 5434004"/>
              <a:gd name="connsiteY27" fmla="*/ 4993731 h 6858000"/>
              <a:gd name="connsiteX28" fmla="*/ 512099 w 5434004"/>
              <a:gd name="connsiteY28" fmla="*/ 4896399 h 6858000"/>
              <a:gd name="connsiteX29" fmla="*/ 482378 w 5434004"/>
              <a:gd name="connsiteY29" fmla="*/ 4838613 h 6858000"/>
              <a:gd name="connsiteX30" fmla="*/ 468676 w 5434004"/>
              <a:gd name="connsiteY30" fmla="*/ 4796522 h 6858000"/>
              <a:gd name="connsiteX31" fmla="*/ 430881 w 5434004"/>
              <a:gd name="connsiteY31" fmla="*/ 4672370 h 6858000"/>
              <a:gd name="connsiteX32" fmla="*/ 415292 w 5434004"/>
              <a:gd name="connsiteY32" fmla="*/ 4634253 h 6858000"/>
              <a:gd name="connsiteX33" fmla="*/ 348919 w 5434004"/>
              <a:gd name="connsiteY33" fmla="*/ 4549232 h 6858000"/>
              <a:gd name="connsiteX34" fmla="*/ 292438 w 5434004"/>
              <a:gd name="connsiteY34" fmla="*/ 4479912 h 6858000"/>
              <a:gd name="connsiteX35" fmla="*/ 283567 w 5434004"/>
              <a:gd name="connsiteY35" fmla="*/ 4376609 h 6858000"/>
              <a:gd name="connsiteX36" fmla="*/ 247018 w 5434004"/>
              <a:gd name="connsiteY36" fmla="*/ 4280257 h 6858000"/>
              <a:gd name="connsiteX37" fmla="*/ 243154 w 5434004"/>
              <a:gd name="connsiteY37" fmla="*/ 4208492 h 6858000"/>
              <a:gd name="connsiteX38" fmla="*/ 267243 w 5434004"/>
              <a:gd name="connsiteY38" fmla="*/ 4120636 h 6858000"/>
              <a:gd name="connsiteX39" fmla="*/ 274676 w 5434004"/>
              <a:gd name="connsiteY39" fmla="*/ 4116556 h 6858000"/>
              <a:gd name="connsiteX40" fmla="*/ 274016 w 5434004"/>
              <a:gd name="connsiteY40" fmla="*/ 4109625 h 6858000"/>
              <a:gd name="connsiteX41" fmla="*/ 266711 w 5434004"/>
              <a:gd name="connsiteY41" fmla="*/ 4105624 h 6858000"/>
              <a:gd name="connsiteX42" fmla="*/ 267360 w 5434004"/>
              <a:gd name="connsiteY42" fmla="*/ 4051441 h 6858000"/>
              <a:gd name="connsiteX43" fmla="*/ 280863 w 5434004"/>
              <a:gd name="connsiteY43" fmla="*/ 3988494 h 6858000"/>
              <a:gd name="connsiteX44" fmla="*/ 254473 w 5434004"/>
              <a:gd name="connsiteY44" fmla="*/ 3926485 h 6858000"/>
              <a:gd name="connsiteX45" fmla="*/ 238942 w 5434004"/>
              <a:gd name="connsiteY45" fmla="*/ 3857057 h 6858000"/>
              <a:gd name="connsiteX46" fmla="*/ 229388 w 5434004"/>
              <a:gd name="connsiteY46" fmla="*/ 3815650 h 6858000"/>
              <a:gd name="connsiteX47" fmla="*/ 224025 w 5434004"/>
              <a:gd name="connsiteY47" fmla="*/ 3696745 h 6858000"/>
              <a:gd name="connsiteX48" fmla="*/ 242028 w 5434004"/>
              <a:gd name="connsiteY48" fmla="*/ 3477814 h 6858000"/>
              <a:gd name="connsiteX49" fmla="*/ 239663 w 5434004"/>
              <a:gd name="connsiteY49" fmla="*/ 3375354 h 6858000"/>
              <a:gd name="connsiteX50" fmla="*/ 242939 w 5434004"/>
              <a:gd name="connsiteY50" fmla="*/ 3235494 h 6858000"/>
              <a:gd name="connsiteX51" fmla="*/ 235466 w 5434004"/>
              <a:gd name="connsiteY51" fmla="*/ 3111896 h 6858000"/>
              <a:gd name="connsiteX52" fmla="*/ 225859 w 5434004"/>
              <a:gd name="connsiteY52" fmla="*/ 3061665 h 6858000"/>
              <a:gd name="connsiteX53" fmla="*/ 214543 w 5434004"/>
              <a:gd name="connsiteY53" fmla="*/ 3026187 h 6858000"/>
              <a:gd name="connsiteX54" fmla="*/ 209002 w 5434004"/>
              <a:gd name="connsiteY54" fmla="*/ 2930097 h 6858000"/>
              <a:gd name="connsiteX55" fmla="*/ 209539 w 5434004"/>
              <a:gd name="connsiteY55" fmla="*/ 2768399 h 6858000"/>
              <a:gd name="connsiteX56" fmla="*/ 207490 w 5434004"/>
              <a:gd name="connsiteY56" fmla="*/ 2734615 h 6858000"/>
              <a:gd name="connsiteX57" fmla="*/ 197130 w 5434004"/>
              <a:gd name="connsiteY57" fmla="*/ 2708116 h 6858000"/>
              <a:gd name="connsiteX58" fmla="*/ 187231 w 5434004"/>
              <a:gd name="connsiteY58" fmla="*/ 2704185 h 6858000"/>
              <a:gd name="connsiteX59" fmla="*/ 184723 w 5434004"/>
              <a:gd name="connsiteY59" fmla="*/ 2686011 h 6858000"/>
              <a:gd name="connsiteX60" fmla="*/ 169929 w 5434004"/>
              <a:gd name="connsiteY60" fmla="*/ 2656504 h 6858000"/>
              <a:gd name="connsiteX61" fmla="*/ 188242 w 5434004"/>
              <a:gd name="connsiteY61" fmla="*/ 2589493 h 6858000"/>
              <a:gd name="connsiteX62" fmla="*/ 189125 w 5434004"/>
              <a:gd name="connsiteY62" fmla="*/ 2457617 h 6858000"/>
              <a:gd name="connsiteX63" fmla="*/ 195205 w 5434004"/>
              <a:gd name="connsiteY63" fmla="*/ 2210817 h 6858000"/>
              <a:gd name="connsiteX64" fmla="*/ 175797 w 5434004"/>
              <a:gd name="connsiteY64" fmla="*/ 1901521 h 6858000"/>
              <a:gd name="connsiteX65" fmla="*/ 156134 w 5434004"/>
              <a:gd name="connsiteY65" fmla="*/ 1700722 h 6858000"/>
              <a:gd name="connsiteX66" fmla="*/ 174157 w 5434004"/>
              <a:gd name="connsiteY66" fmla="*/ 1661610 h 6858000"/>
              <a:gd name="connsiteX67" fmla="*/ 180802 w 5434004"/>
              <a:gd name="connsiteY67" fmla="*/ 1640073 h 6858000"/>
              <a:gd name="connsiteX68" fmla="*/ 179221 w 5434004"/>
              <a:gd name="connsiteY68" fmla="*/ 1637398 h 6858000"/>
              <a:gd name="connsiteX69" fmla="*/ 179826 w 5434004"/>
              <a:gd name="connsiteY69" fmla="*/ 1612248 h 6858000"/>
              <a:gd name="connsiteX70" fmla="*/ 198048 w 5434004"/>
              <a:gd name="connsiteY70" fmla="*/ 1498097 h 6858000"/>
              <a:gd name="connsiteX71" fmla="*/ 196329 w 5434004"/>
              <a:gd name="connsiteY71" fmla="*/ 1497364 h 6858000"/>
              <a:gd name="connsiteX72" fmla="*/ 193204 w 5434004"/>
              <a:gd name="connsiteY72" fmla="*/ 1490042 h 6858000"/>
              <a:gd name="connsiteX73" fmla="*/ 211154 w 5434004"/>
              <a:gd name="connsiteY73" fmla="*/ 1451416 h 6858000"/>
              <a:gd name="connsiteX74" fmla="*/ 247750 w 5434004"/>
              <a:gd name="connsiteY74" fmla="*/ 1281781 h 6858000"/>
              <a:gd name="connsiteX75" fmla="*/ 323114 w 5434004"/>
              <a:gd name="connsiteY75" fmla="*/ 1074754 h 6858000"/>
              <a:gd name="connsiteX76" fmla="*/ 357209 w 5434004"/>
              <a:gd name="connsiteY76" fmla="*/ 1019094 h 6858000"/>
              <a:gd name="connsiteX77" fmla="*/ 393176 w 5434004"/>
              <a:gd name="connsiteY77" fmla="*/ 938921 h 6858000"/>
              <a:gd name="connsiteX78" fmla="*/ 451503 w 5434004"/>
              <a:gd name="connsiteY78" fmla="*/ 815814 h 6858000"/>
              <a:gd name="connsiteX79" fmla="*/ 567587 w 5434004"/>
              <a:gd name="connsiteY79" fmla="*/ 584070 h 6858000"/>
              <a:gd name="connsiteX80" fmla="*/ 592609 w 5434004"/>
              <a:gd name="connsiteY80" fmla="*/ 461805 h 6858000"/>
              <a:gd name="connsiteX81" fmla="*/ 624563 w 5434004"/>
              <a:gd name="connsiteY81" fmla="*/ 360945 h 6858000"/>
              <a:gd name="connsiteX82" fmla="*/ 627056 w 5434004"/>
              <a:gd name="connsiteY82" fmla="*/ 226335 h 6858000"/>
              <a:gd name="connsiteX83" fmla="*/ 655851 w 5434004"/>
              <a:gd name="connsiteY83" fmla="*/ 51690 h 6858000"/>
              <a:gd name="connsiteX84" fmla="*/ 653984 w 5434004"/>
              <a:gd name="connsiteY84" fmla="*/ 22133 h 6858000"/>
              <a:gd name="connsiteX85" fmla="*/ 643279 w 5434004"/>
              <a:gd name="connsiteY85" fmla="*/ 1037 h 6858000"/>
              <a:gd name="connsiteX0" fmla="*/ 643741 w 5434004"/>
              <a:gd name="connsiteY0" fmla="*/ 0 h 6858000"/>
              <a:gd name="connsiteX1" fmla="*/ 5434004 w 5434004"/>
              <a:gd name="connsiteY1" fmla="*/ 0 h 6858000"/>
              <a:gd name="connsiteX2" fmla="*/ 5434004 w 5434004"/>
              <a:gd name="connsiteY2" fmla="*/ 6858000 h 6858000"/>
              <a:gd name="connsiteX3" fmla="*/ 0 w 5434004"/>
              <a:gd name="connsiteY3" fmla="*/ 6858000 h 6858000"/>
              <a:gd name="connsiteX4" fmla="*/ 1049407 w 5434004"/>
              <a:gd name="connsiteY4" fmla="*/ 6857998 h 6858000"/>
              <a:gd name="connsiteX5" fmla="*/ 1033092 w 5434004"/>
              <a:gd name="connsiteY5" fmla="*/ 6843615 h 6858000"/>
              <a:gd name="connsiteX6" fmla="*/ 1004585 w 5434004"/>
              <a:gd name="connsiteY6" fmla="*/ 6800899 h 6858000"/>
              <a:gd name="connsiteX7" fmla="*/ 984086 w 5434004"/>
              <a:gd name="connsiteY7" fmla="*/ 6765441 h 6858000"/>
              <a:gd name="connsiteX8" fmla="*/ 955964 w 5434004"/>
              <a:gd name="connsiteY8" fmla="*/ 6739541 h 6858000"/>
              <a:gd name="connsiteX9" fmla="*/ 945820 w 5434004"/>
              <a:gd name="connsiteY9" fmla="*/ 6673829 h 6858000"/>
              <a:gd name="connsiteX10" fmla="*/ 921540 w 5434004"/>
              <a:gd name="connsiteY10" fmla="*/ 6620155 h 6858000"/>
              <a:gd name="connsiteX11" fmla="*/ 876436 w 5434004"/>
              <a:gd name="connsiteY11" fmla="*/ 6610437 h 6858000"/>
              <a:gd name="connsiteX12" fmla="*/ 876973 w 5434004"/>
              <a:gd name="connsiteY12" fmla="*/ 6596307 h 6858000"/>
              <a:gd name="connsiteX13" fmla="*/ 893782 w 5434004"/>
              <a:gd name="connsiteY13" fmla="*/ 6536039 h 6858000"/>
              <a:gd name="connsiteX14" fmla="*/ 830281 w 5434004"/>
              <a:gd name="connsiteY14" fmla="*/ 6239239 h 6858000"/>
              <a:gd name="connsiteX15" fmla="*/ 816373 w 5434004"/>
              <a:gd name="connsiteY15" fmla="*/ 6116986 h 6858000"/>
              <a:gd name="connsiteX16" fmla="*/ 788606 w 5434004"/>
              <a:gd name="connsiteY16" fmla="*/ 5895434 h 6858000"/>
              <a:gd name="connsiteX17" fmla="*/ 762315 w 5434004"/>
              <a:gd name="connsiteY17" fmla="*/ 5848019 h 6858000"/>
              <a:gd name="connsiteX18" fmla="*/ 714842 w 5434004"/>
              <a:gd name="connsiteY18" fmla="*/ 5722306 h 6858000"/>
              <a:gd name="connsiteX19" fmla="*/ 679500 w 5434004"/>
              <a:gd name="connsiteY19" fmla="*/ 5528085 h 6858000"/>
              <a:gd name="connsiteX20" fmla="*/ 660956 w 5434004"/>
              <a:gd name="connsiteY20" fmla="*/ 5506768 h 6858000"/>
              <a:gd name="connsiteX21" fmla="*/ 642957 w 5434004"/>
              <a:gd name="connsiteY21" fmla="*/ 5473318 h 6858000"/>
              <a:gd name="connsiteX22" fmla="*/ 602099 w 5434004"/>
              <a:gd name="connsiteY22" fmla="*/ 5418521 h 6858000"/>
              <a:gd name="connsiteX23" fmla="*/ 563009 w 5434004"/>
              <a:gd name="connsiteY23" fmla="*/ 5337536 h 6858000"/>
              <a:gd name="connsiteX24" fmla="*/ 584675 w 5434004"/>
              <a:gd name="connsiteY24" fmla="*/ 5255190 h 6858000"/>
              <a:gd name="connsiteX25" fmla="*/ 564878 w 5434004"/>
              <a:gd name="connsiteY25" fmla="*/ 5208171 h 6858000"/>
              <a:gd name="connsiteX26" fmla="*/ 540145 w 5434004"/>
              <a:gd name="connsiteY26" fmla="*/ 4993731 h 6858000"/>
              <a:gd name="connsiteX27" fmla="*/ 512099 w 5434004"/>
              <a:gd name="connsiteY27" fmla="*/ 4896399 h 6858000"/>
              <a:gd name="connsiteX28" fmla="*/ 482378 w 5434004"/>
              <a:gd name="connsiteY28" fmla="*/ 4838613 h 6858000"/>
              <a:gd name="connsiteX29" fmla="*/ 468676 w 5434004"/>
              <a:gd name="connsiteY29" fmla="*/ 4796522 h 6858000"/>
              <a:gd name="connsiteX30" fmla="*/ 430881 w 5434004"/>
              <a:gd name="connsiteY30" fmla="*/ 4672370 h 6858000"/>
              <a:gd name="connsiteX31" fmla="*/ 415292 w 5434004"/>
              <a:gd name="connsiteY31" fmla="*/ 4634253 h 6858000"/>
              <a:gd name="connsiteX32" fmla="*/ 348919 w 5434004"/>
              <a:gd name="connsiteY32" fmla="*/ 4549232 h 6858000"/>
              <a:gd name="connsiteX33" fmla="*/ 292438 w 5434004"/>
              <a:gd name="connsiteY33" fmla="*/ 4479912 h 6858000"/>
              <a:gd name="connsiteX34" fmla="*/ 283567 w 5434004"/>
              <a:gd name="connsiteY34" fmla="*/ 4376609 h 6858000"/>
              <a:gd name="connsiteX35" fmla="*/ 247018 w 5434004"/>
              <a:gd name="connsiteY35" fmla="*/ 4280257 h 6858000"/>
              <a:gd name="connsiteX36" fmla="*/ 243154 w 5434004"/>
              <a:gd name="connsiteY36" fmla="*/ 4208492 h 6858000"/>
              <a:gd name="connsiteX37" fmla="*/ 267243 w 5434004"/>
              <a:gd name="connsiteY37" fmla="*/ 4120636 h 6858000"/>
              <a:gd name="connsiteX38" fmla="*/ 274676 w 5434004"/>
              <a:gd name="connsiteY38" fmla="*/ 4116556 h 6858000"/>
              <a:gd name="connsiteX39" fmla="*/ 274016 w 5434004"/>
              <a:gd name="connsiteY39" fmla="*/ 4109625 h 6858000"/>
              <a:gd name="connsiteX40" fmla="*/ 266711 w 5434004"/>
              <a:gd name="connsiteY40" fmla="*/ 4105624 h 6858000"/>
              <a:gd name="connsiteX41" fmla="*/ 267360 w 5434004"/>
              <a:gd name="connsiteY41" fmla="*/ 4051441 h 6858000"/>
              <a:gd name="connsiteX42" fmla="*/ 280863 w 5434004"/>
              <a:gd name="connsiteY42" fmla="*/ 3988494 h 6858000"/>
              <a:gd name="connsiteX43" fmla="*/ 254473 w 5434004"/>
              <a:gd name="connsiteY43" fmla="*/ 3926485 h 6858000"/>
              <a:gd name="connsiteX44" fmla="*/ 238942 w 5434004"/>
              <a:gd name="connsiteY44" fmla="*/ 3857057 h 6858000"/>
              <a:gd name="connsiteX45" fmla="*/ 229388 w 5434004"/>
              <a:gd name="connsiteY45" fmla="*/ 3815650 h 6858000"/>
              <a:gd name="connsiteX46" fmla="*/ 224025 w 5434004"/>
              <a:gd name="connsiteY46" fmla="*/ 3696745 h 6858000"/>
              <a:gd name="connsiteX47" fmla="*/ 242028 w 5434004"/>
              <a:gd name="connsiteY47" fmla="*/ 3477814 h 6858000"/>
              <a:gd name="connsiteX48" fmla="*/ 239663 w 5434004"/>
              <a:gd name="connsiteY48" fmla="*/ 3375354 h 6858000"/>
              <a:gd name="connsiteX49" fmla="*/ 242939 w 5434004"/>
              <a:gd name="connsiteY49" fmla="*/ 3235494 h 6858000"/>
              <a:gd name="connsiteX50" fmla="*/ 235466 w 5434004"/>
              <a:gd name="connsiteY50" fmla="*/ 3111896 h 6858000"/>
              <a:gd name="connsiteX51" fmla="*/ 225859 w 5434004"/>
              <a:gd name="connsiteY51" fmla="*/ 3061665 h 6858000"/>
              <a:gd name="connsiteX52" fmla="*/ 214543 w 5434004"/>
              <a:gd name="connsiteY52" fmla="*/ 3026187 h 6858000"/>
              <a:gd name="connsiteX53" fmla="*/ 209002 w 5434004"/>
              <a:gd name="connsiteY53" fmla="*/ 2930097 h 6858000"/>
              <a:gd name="connsiteX54" fmla="*/ 209539 w 5434004"/>
              <a:gd name="connsiteY54" fmla="*/ 2768399 h 6858000"/>
              <a:gd name="connsiteX55" fmla="*/ 207490 w 5434004"/>
              <a:gd name="connsiteY55" fmla="*/ 2734615 h 6858000"/>
              <a:gd name="connsiteX56" fmla="*/ 197130 w 5434004"/>
              <a:gd name="connsiteY56" fmla="*/ 2708116 h 6858000"/>
              <a:gd name="connsiteX57" fmla="*/ 187231 w 5434004"/>
              <a:gd name="connsiteY57" fmla="*/ 2704185 h 6858000"/>
              <a:gd name="connsiteX58" fmla="*/ 184723 w 5434004"/>
              <a:gd name="connsiteY58" fmla="*/ 2686011 h 6858000"/>
              <a:gd name="connsiteX59" fmla="*/ 169929 w 5434004"/>
              <a:gd name="connsiteY59" fmla="*/ 2656504 h 6858000"/>
              <a:gd name="connsiteX60" fmla="*/ 188242 w 5434004"/>
              <a:gd name="connsiteY60" fmla="*/ 2589493 h 6858000"/>
              <a:gd name="connsiteX61" fmla="*/ 189125 w 5434004"/>
              <a:gd name="connsiteY61" fmla="*/ 2457617 h 6858000"/>
              <a:gd name="connsiteX62" fmla="*/ 195205 w 5434004"/>
              <a:gd name="connsiteY62" fmla="*/ 2210817 h 6858000"/>
              <a:gd name="connsiteX63" fmla="*/ 175797 w 5434004"/>
              <a:gd name="connsiteY63" fmla="*/ 1901521 h 6858000"/>
              <a:gd name="connsiteX64" fmla="*/ 156134 w 5434004"/>
              <a:gd name="connsiteY64" fmla="*/ 1700722 h 6858000"/>
              <a:gd name="connsiteX65" fmla="*/ 174157 w 5434004"/>
              <a:gd name="connsiteY65" fmla="*/ 1661610 h 6858000"/>
              <a:gd name="connsiteX66" fmla="*/ 180802 w 5434004"/>
              <a:gd name="connsiteY66" fmla="*/ 1640073 h 6858000"/>
              <a:gd name="connsiteX67" fmla="*/ 179221 w 5434004"/>
              <a:gd name="connsiteY67" fmla="*/ 1637398 h 6858000"/>
              <a:gd name="connsiteX68" fmla="*/ 179826 w 5434004"/>
              <a:gd name="connsiteY68" fmla="*/ 1612248 h 6858000"/>
              <a:gd name="connsiteX69" fmla="*/ 198048 w 5434004"/>
              <a:gd name="connsiteY69" fmla="*/ 1498097 h 6858000"/>
              <a:gd name="connsiteX70" fmla="*/ 196329 w 5434004"/>
              <a:gd name="connsiteY70" fmla="*/ 1497364 h 6858000"/>
              <a:gd name="connsiteX71" fmla="*/ 193204 w 5434004"/>
              <a:gd name="connsiteY71" fmla="*/ 1490042 h 6858000"/>
              <a:gd name="connsiteX72" fmla="*/ 211154 w 5434004"/>
              <a:gd name="connsiteY72" fmla="*/ 1451416 h 6858000"/>
              <a:gd name="connsiteX73" fmla="*/ 247750 w 5434004"/>
              <a:gd name="connsiteY73" fmla="*/ 1281781 h 6858000"/>
              <a:gd name="connsiteX74" fmla="*/ 323114 w 5434004"/>
              <a:gd name="connsiteY74" fmla="*/ 1074754 h 6858000"/>
              <a:gd name="connsiteX75" fmla="*/ 357209 w 5434004"/>
              <a:gd name="connsiteY75" fmla="*/ 1019094 h 6858000"/>
              <a:gd name="connsiteX76" fmla="*/ 393176 w 5434004"/>
              <a:gd name="connsiteY76" fmla="*/ 938921 h 6858000"/>
              <a:gd name="connsiteX77" fmla="*/ 451503 w 5434004"/>
              <a:gd name="connsiteY77" fmla="*/ 815814 h 6858000"/>
              <a:gd name="connsiteX78" fmla="*/ 567587 w 5434004"/>
              <a:gd name="connsiteY78" fmla="*/ 584070 h 6858000"/>
              <a:gd name="connsiteX79" fmla="*/ 592609 w 5434004"/>
              <a:gd name="connsiteY79" fmla="*/ 461805 h 6858000"/>
              <a:gd name="connsiteX80" fmla="*/ 624563 w 5434004"/>
              <a:gd name="connsiteY80" fmla="*/ 360945 h 6858000"/>
              <a:gd name="connsiteX81" fmla="*/ 627056 w 5434004"/>
              <a:gd name="connsiteY81" fmla="*/ 226335 h 6858000"/>
              <a:gd name="connsiteX82" fmla="*/ 655851 w 5434004"/>
              <a:gd name="connsiteY82" fmla="*/ 51690 h 6858000"/>
              <a:gd name="connsiteX83" fmla="*/ 653984 w 5434004"/>
              <a:gd name="connsiteY83" fmla="*/ 22133 h 6858000"/>
              <a:gd name="connsiteX84" fmla="*/ 643279 w 5434004"/>
              <a:gd name="connsiteY84" fmla="*/ 1037 h 6858000"/>
              <a:gd name="connsiteX85" fmla="*/ 643741 w 5434004"/>
              <a:gd name="connsiteY85" fmla="*/ 0 h 6858000"/>
              <a:gd name="connsiteX0" fmla="*/ 487607 w 5277870"/>
              <a:gd name="connsiteY0" fmla="*/ 0 h 6858000"/>
              <a:gd name="connsiteX1" fmla="*/ 5277870 w 5277870"/>
              <a:gd name="connsiteY1" fmla="*/ 0 h 6858000"/>
              <a:gd name="connsiteX2" fmla="*/ 5277870 w 5277870"/>
              <a:gd name="connsiteY2" fmla="*/ 6858000 h 6858000"/>
              <a:gd name="connsiteX3" fmla="*/ 893273 w 5277870"/>
              <a:gd name="connsiteY3" fmla="*/ 6857998 h 6858000"/>
              <a:gd name="connsiteX4" fmla="*/ 876958 w 5277870"/>
              <a:gd name="connsiteY4" fmla="*/ 6843615 h 6858000"/>
              <a:gd name="connsiteX5" fmla="*/ 848451 w 5277870"/>
              <a:gd name="connsiteY5" fmla="*/ 6800899 h 6858000"/>
              <a:gd name="connsiteX6" fmla="*/ 827952 w 5277870"/>
              <a:gd name="connsiteY6" fmla="*/ 6765441 h 6858000"/>
              <a:gd name="connsiteX7" fmla="*/ 799830 w 5277870"/>
              <a:gd name="connsiteY7" fmla="*/ 6739541 h 6858000"/>
              <a:gd name="connsiteX8" fmla="*/ 789686 w 5277870"/>
              <a:gd name="connsiteY8" fmla="*/ 6673829 h 6858000"/>
              <a:gd name="connsiteX9" fmla="*/ 765406 w 5277870"/>
              <a:gd name="connsiteY9" fmla="*/ 6620155 h 6858000"/>
              <a:gd name="connsiteX10" fmla="*/ 720302 w 5277870"/>
              <a:gd name="connsiteY10" fmla="*/ 6610437 h 6858000"/>
              <a:gd name="connsiteX11" fmla="*/ 720839 w 5277870"/>
              <a:gd name="connsiteY11" fmla="*/ 6596307 h 6858000"/>
              <a:gd name="connsiteX12" fmla="*/ 737648 w 5277870"/>
              <a:gd name="connsiteY12" fmla="*/ 6536039 h 6858000"/>
              <a:gd name="connsiteX13" fmla="*/ 674147 w 5277870"/>
              <a:gd name="connsiteY13" fmla="*/ 6239239 h 6858000"/>
              <a:gd name="connsiteX14" fmla="*/ 660239 w 5277870"/>
              <a:gd name="connsiteY14" fmla="*/ 6116986 h 6858000"/>
              <a:gd name="connsiteX15" fmla="*/ 632472 w 5277870"/>
              <a:gd name="connsiteY15" fmla="*/ 5895434 h 6858000"/>
              <a:gd name="connsiteX16" fmla="*/ 606181 w 5277870"/>
              <a:gd name="connsiteY16" fmla="*/ 5848019 h 6858000"/>
              <a:gd name="connsiteX17" fmla="*/ 558708 w 5277870"/>
              <a:gd name="connsiteY17" fmla="*/ 5722306 h 6858000"/>
              <a:gd name="connsiteX18" fmla="*/ 523366 w 5277870"/>
              <a:gd name="connsiteY18" fmla="*/ 5528085 h 6858000"/>
              <a:gd name="connsiteX19" fmla="*/ 504822 w 5277870"/>
              <a:gd name="connsiteY19" fmla="*/ 5506768 h 6858000"/>
              <a:gd name="connsiteX20" fmla="*/ 486823 w 5277870"/>
              <a:gd name="connsiteY20" fmla="*/ 5473318 h 6858000"/>
              <a:gd name="connsiteX21" fmla="*/ 445965 w 5277870"/>
              <a:gd name="connsiteY21" fmla="*/ 5418521 h 6858000"/>
              <a:gd name="connsiteX22" fmla="*/ 406875 w 5277870"/>
              <a:gd name="connsiteY22" fmla="*/ 5337536 h 6858000"/>
              <a:gd name="connsiteX23" fmla="*/ 428541 w 5277870"/>
              <a:gd name="connsiteY23" fmla="*/ 5255190 h 6858000"/>
              <a:gd name="connsiteX24" fmla="*/ 408744 w 5277870"/>
              <a:gd name="connsiteY24" fmla="*/ 5208171 h 6858000"/>
              <a:gd name="connsiteX25" fmla="*/ 384011 w 5277870"/>
              <a:gd name="connsiteY25" fmla="*/ 4993731 h 6858000"/>
              <a:gd name="connsiteX26" fmla="*/ 355965 w 5277870"/>
              <a:gd name="connsiteY26" fmla="*/ 4896399 h 6858000"/>
              <a:gd name="connsiteX27" fmla="*/ 326244 w 5277870"/>
              <a:gd name="connsiteY27" fmla="*/ 4838613 h 6858000"/>
              <a:gd name="connsiteX28" fmla="*/ 312542 w 5277870"/>
              <a:gd name="connsiteY28" fmla="*/ 4796522 h 6858000"/>
              <a:gd name="connsiteX29" fmla="*/ 274747 w 5277870"/>
              <a:gd name="connsiteY29" fmla="*/ 4672370 h 6858000"/>
              <a:gd name="connsiteX30" fmla="*/ 259158 w 5277870"/>
              <a:gd name="connsiteY30" fmla="*/ 4634253 h 6858000"/>
              <a:gd name="connsiteX31" fmla="*/ 192785 w 5277870"/>
              <a:gd name="connsiteY31" fmla="*/ 4549232 h 6858000"/>
              <a:gd name="connsiteX32" fmla="*/ 136304 w 5277870"/>
              <a:gd name="connsiteY32" fmla="*/ 4479912 h 6858000"/>
              <a:gd name="connsiteX33" fmla="*/ 127433 w 5277870"/>
              <a:gd name="connsiteY33" fmla="*/ 4376609 h 6858000"/>
              <a:gd name="connsiteX34" fmla="*/ 90884 w 5277870"/>
              <a:gd name="connsiteY34" fmla="*/ 4280257 h 6858000"/>
              <a:gd name="connsiteX35" fmla="*/ 87020 w 5277870"/>
              <a:gd name="connsiteY35" fmla="*/ 4208492 h 6858000"/>
              <a:gd name="connsiteX36" fmla="*/ 111109 w 5277870"/>
              <a:gd name="connsiteY36" fmla="*/ 4120636 h 6858000"/>
              <a:gd name="connsiteX37" fmla="*/ 118542 w 5277870"/>
              <a:gd name="connsiteY37" fmla="*/ 4116556 h 6858000"/>
              <a:gd name="connsiteX38" fmla="*/ 117882 w 5277870"/>
              <a:gd name="connsiteY38" fmla="*/ 4109625 h 6858000"/>
              <a:gd name="connsiteX39" fmla="*/ 110577 w 5277870"/>
              <a:gd name="connsiteY39" fmla="*/ 4105624 h 6858000"/>
              <a:gd name="connsiteX40" fmla="*/ 111226 w 5277870"/>
              <a:gd name="connsiteY40" fmla="*/ 4051441 h 6858000"/>
              <a:gd name="connsiteX41" fmla="*/ 124729 w 5277870"/>
              <a:gd name="connsiteY41" fmla="*/ 3988494 h 6858000"/>
              <a:gd name="connsiteX42" fmla="*/ 98339 w 5277870"/>
              <a:gd name="connsiteY42" fmla="*/ 3926485 h 6858000"/>
              <a:gd name="connsiteX43" fmla="*/ 82808 w 5277870"/>
              <a:gd name="connsiteY43" fmla="*/ 3857057 h 6858000"/>
              <a:gd name="connsiteX44" fmla="*/ 73254 w 5277870"/>
              <a:gd name="connsiteY44" fmla="*/ 3815650 h 6858000"/>
              <a:gd name="connsiteX45" fmla="*/ 67891 w 5277870"/>
              <a:gd name="connsiteY45" fmla="*/ 3696745 h 6858000"/>
              <a:gd name="connsiteX46" fmla="*/ 85894 w 5277870"/>
              <a:gd name="connsiteY46" fmla="*/ 3477814 h 6858000"/>
              <a:gd name="connsiteX47" fmla="*/ 83529 w 5277870"/>
              <a:gd name="connsiteY47" fmla="*/ 3375354 h 6858000"/>
              <a:gd name="connsiteX48" fmla="*/ 86805 w 5277870"/>
              <a:gd name="connsiteY48" fmla="*/ 3235494 h 6858000"/>
              <a:gd name="connsiteX49" fmla="*/ 79332 w 5277870"/>
              <a:gd name="connsiteY49" fmla="*/ 3111896 h 6858000"/>
              <a:gd name="connsiteX50" fmla="*/ 69725 w 5277870"/>
              <a:gd name="connsiteY50" fmla="*/ 3061665 h 6858000"/>
              <a:gd name="connsiteX51" fmla="*/ 58409 w 5277870"/>
              <a:gd name="connsiteY51" fmla="*/ 3026187 h 6858000"/>
              <a:gd name="connsiteX52" fmla="*/ 52868 w 5277870"/>
              <a:gd name="connsiteY52" fmla="*/ 2930097 h 6858000"/>
              <a:gd name="connsiteX53" fmla="*/ 53405 w 5277870"/>
              <a:gd name="connsiteY53" fmla="*/ 2768399 h 6858000"/>
              <a:gd name="connsiteX54" fmla="*/ 51356 w 5277870"/>
              <a:gd name="connsiteY54" fmla="*/ 2734615 h 6858000"/>
              <a:gd name="connsiteX55" fmla="*/ 40996 w 5277870"/>
              <a:gd name="connsiteY55" fmla="*/ 2708116 h 6858000"/>
              <a:gd name="connsiteX56" fmla="*/ 31097 w 5277870"/>
              <a:gd name="connsiteY56" fmla="*/ 2704185 h 6858000"/>
              <a:gd name="connsiteX57" fmla="*/ 28589 w 5277870"/>
              <a:gd name="connsiteY57" fmla="*/ 2686011 h 6858000"/>
              <a:gd name="connsiteX58" fmla="*/ 13795 w 5277870"/>
              <a:gd name="connsiteY58" fmla="*/ 2656504 h 6858000"/>
              <a:gd name="connsiteX59" fmla="*/ 32108 w 5277870"/>
              <a:gd name="connsiteY59" fmla="*/ 2589493 h 6858000"/>
              <a:gd name="connsiteX60" fmla="*/ 32991 w 5277870"/>
              <a:gd name="connsiteY60" fmla="*/ 2457617 h 6858000"/>
              <a:gd name="connsiteX61" fmla="*/ 39071 w 5277870"/>
              <a:gd name="connsiteY61" fmla="*/ 2210817 h 6858000"/>
              <a:gd name="connsiteX62" fmla="*/ 19663 w 5277870"/>
              <a:gd name="connsiteY62" fmla="*/ 1901521 h 6858000"/>
              <a:gd name="connsiteX63" fmla="*/ 0 w 5277870"/>
              <a:gd name="connsiteY63" fmla="*/ 1700722 h 6858000"/>
              <a:gd name="connsiteX64" fmla="*/ 18023 w 5277870"/>
              <a:gd name="connsiteY64" fmla="*/ 1661610 h 6858000"/>
              <a:gd name="connsiteX65" fmla="*/ 24668 w 5277870"/>
              <a:gd name="connsiteY65" fmla="*/ 1640073 h 6858000"/>
              <a:gd name="connsiteX66" fmla="*/ 23087 w 5277870"/>
              <a:gd name="connsiteY66" fmla="*/ 1637398 h 6858000"/>
              <a:gd name="connsiteX67" fmla="*/ 23692 w 5277870"/>
              <a:gd name="connsiteY67" fmla="*/ 1612248 h 6858000"/>
              <a:gd name="connsiteX68" fmla="*/ 41914 w 5277870"/>
              <a:gd name="connsiteY68" fmla="*/ 1498097 h 6858000"/>
              <a:gd name="connsiteX69" fmla="*/ 40195 w 5277870"/>
              <a:gd name="connsiteY69" fmla="*/ 1497364 h 6858000"/>
              <a:gd name="connsiteX70" fmla="*/ 37070 w 5277870"/>
              <a:gd name="connsiteY70" fmla="*/ 1490042 h 6858000"/>
              <a:gd name="connsiteX71" fmla="*/ 55020 w 5277870"/>
              <a:gd name="connsiteY71" fmla="*/ 1451416 h 6858000"/>
              <a:gd name="connsiteX72" fmla="*/ 91616 w 5277870"/>
              <a:gd name="connsiteY72" fmla="*/ 1281781 h 6858000"/>
              <a:gd name="connsiteX73" fmla="*/ 166980 w 5277870"/>
              <a:gd name="connsiteY73" fmla="*/ 1074754 h 6858000"/>
              <a:gd name="connsiteX74" fmla="*/ 201075 w 5277870"/>
              <a:gd name="connsiteY74" fmla="*/ 1019094 h 6858000"/>
              <a:gd name="connsiteX75" fmla="*/ 237042 w 5277870"/>
              <a:gd name="connsiteY75" fmla="*/ 938921 h 6858000"/>
              <a:gd name="connsiteX76" fmla="*/ 295369 w 5277870"/>
              <a:gd name="connsiteY76" fmla="*/ 815814 h 6858000"/>
              <a:gd name="connsiteX77" fmla="*/ 411453 w 5277870"/>
              <a:gd name="connsiteY77" fmla="*/ 584070 h 6858000"/>
              <a:gd name="connsiteX78" fmla="*/ 436475 w 5277870"/>
              <a:gd name="connsiteY78" fmla="*/ 461805 h 6858000"/>
              <a:gd name="connsiteX79" fmla="*/ 468429 w 5277870"/>
              <a:gd name="connsiteY79" fmla="*/ 360945 h 6858000"/>
              <a:gd name="connsiteX80" fmla="*/ 470922 w 5277870"/>
              <a:gd name="connsiteY80" fmla="*/ 226335 h 6858000"/>
              <a:gd name="connsiteX81" fmla="*/ 499717 w 5277870"/>
              <a:gd name="connsiteY81" fmla="*/ 51690 h 6858000"/>
              <a:gd name="connsiteX82" fmla="*/ 497850 w 5277870"/>
              <a:gd name="connsiteY82" fmla="*/ 22133 h 6858000"/>
              <a:gd name="connsiteX83" fmla="*/ 487145 w 5277870"/>
              <a:gd name="connsiteY83" fmla="*/ 1037 h 6858000"/>
              <a:gd name="connsiteX84" fmla="*/ 487607 w 5277870"/>
              <a:gd name="connsiteY84"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5277870" h="6858000">
                <a:moveTo>
                  <a:pt x="487607" y="0"/>
                </a:moveTo>
                <a:lnTo>
                  <a:pt x="5277870" y="0"/>
                </a:lnTo>
                <a:lnTo>
                  <a:pt x="5277870" y="6858000"/>
                </a:lnTo>
                <a:lnTo>
                  <a:pt x="893273" y="6857998"/>
                </a:lnTo>
                <a:lnTo>
                  <a:pt x="876958" y="6843615"/>
                </a:lnTo>
                <a:lnTo>
                  <a:pt x="848451" y="6800899"/>
                </a:lnTo>
                <a:lnTo>
                  <a:pt x="827952" y="6765441"/>
                </a:lnTo>
                <a:cubicBezTo>
                  <a:pt x="827507" y="6750832"/>
                  <a:pt x="798355" y="6753978"/>
                  <a:pt x="799830" y="6739541"/>
                </a:cubicBezTo>
                <a:cubicBezTo>
                  <a:pt x="786503" y="6723280"/>
                  <a:pt x="803673" y="6682742"/>
                  <a:pt x="789686" y="6673829"/>
                </a:cubicBezTo>
                <a:cubicBezTo>
                  <a:pt x="776006" y="6657903"/>
                  <a:pt x="778015" y="6625745"/>
                  <a:pt x="765406" y="6620155"/>
                </a:cubicBezTo>
                <a:lnTo>
                  <a:pt x="720302" y="6610437"/>
                </a:lnTo>
                <a:lnTo>
                  <a:pt x="720839" y="6596307"/>
                </a:lnTo>
                <a:lnTo>
                  <a:pt x="737648" y="6536039"/>
                </a:lnTo>
                <a:cubicBezTo>
                  <a:pt x="731713" y="6378236"/>
                  <a:pt x="664893" y="6350780"/>
                  <a:pt x="674147" y="6239239"/>
                </a:cubicBezTo>
                <a:cubicBezTo>
                  <a:pt x="668193" y="6196030"/>
                  <a:pt x="677776" y="6168747"/>
                  <a:pt x="660239" y="6116986"/>
                </a:cubicBezTo>
                <a:cubicBezTo>
                  <a:pt x="693882" y="6035788"/>
                  <a:pt x="626477" y="5971885"/>
                  <a:pt x="632472" y="5895434"/>
                </a:cubicBezTo>
                <a:cubicBezTo>
                  <a:pt x="571936" y="5884249"/>
                  <a:pt x="624704" y="5880776"/>
                  <a:pt x="606181" y="5848019"/>
                </a:cubicBezTo>
                <a:cubicBezTo>
                  <a:pt x="593885" y="5819164"/>
                  <a:pt x="572509" y="5775628"/>
                  <a:pt x="558708" y="5722306"/>
                </a:cubicBezTo>
                <a:cubicBezTo>
                  <a:pt x="551746" y="5685812"/>
                  <a:pt x="532346" y="5564008"/>
                  <a:pt x="523366" y="5528085"/>
                </a:cubicBezTo>
                <a:cubicBezTo>
                  <a:pt x="518594" y="5519172"/>
                  <a:pt x="523045" y="5505250"/>
                  <a:pt x="504822" y="5506768"/>
                </a:cubicBezTo>
                <a:cubicBezTo>
                  <a:pt x="482648" y="5506487"/>
                  <a:pt x="511311" y="5459433"/>
                  <a:pt x="486823" y="5473318"/>
                </a:cubicBezTo>
                <a:cubicBezTo>
                  <a:pt x="506358" y="5440194"/>
                  <a:pt x="459463" y="5435836"/>
                  <a:pt x="445965" y="5418521"/>
                </a:cubicBezTo>
                <a:cubicBezTo>
                  <a:pt x="465954" y="5390815"/>
                  <a:pt x="417921" y="5381811"/>
                  <a:pt x="406875" y="5337536"/>
                </a:cubicBezTo>
                <a:cubicBezTo>
                  <a:pt x="430123" y="5306619"/>
                  <a:pt x="399081" y="5307846"/>
                  <a:pt x="428541" y="5255190"/>
                </a:cubicBezTo>
                <a:cubicBezTo>
                  <a:pt x="428852" y="5233629"/>
                  <a:pt x="407502" y="5247189"/>
                  <a:pt x="408744" y="5208171"/>
                </a:cubicBezTo>
                <a:cubicBezTo>
                  <a:pt x="406613" y="5154483"/>
                  <a:pt x="390295" y="5051554"/>
                  <a:pt x="384011" y="4993731"/>
                </a:cubicBezTo>
                <a:cubicBezTo>
                  <a:pt x="373186" y="4967089"/>
                  <a:pt x="370884" y="4912140"/>
                  <a:pt x="355965" y="4896399"/>
                </a:cubicBezTo>
                <a:cubicBezTo>
                  <a:pt x="355837" y="4852829"/>
                  <a:pt x="351078" y="4813709"/>
                  <a:pt x="326244" y="4838613"/>
                </a:cubicBezTo>
                <a:cubicBezTo>
                  <a:pt x="299018" y="4831439"/>
                  <a:pt x="336627" y="4804968"/>
                  <a:pt x="312542" y="4796522"/>
                </a:cubicBezTo>
                <a:lnTo>
                  <a:pt x="274747" y="4672370"/>
                </a:lnTo>
                <a:cubicBezTo>
                  <a:pt x="286762" y="4649487"/>
                  <a:pt x="276585" y="4640072"/>
                  <a:pt x="259158" y="4634253"/>
                </a:cubicBezTo>
                <a:cubicBezTo>
                  <a:pt x="255297" y="4595381"/>
                  <a:pt x="210632" y="4586807"/>
                  <a:pt x="192785" y="4549232"/>
                </a:cubicBezTo>
                <a:cubicBezTo>
                  <a:pt x="175514" y="4501329"/>
                  <a:pt x="155204" y="4520147"/>
                  <a:pt x="136304" y="4479912"/>
                </a:cubicBezTo>
                <a:lnTo>
                  <a:pt x="127433" y="4376609"/>
                </a:lnTo>
                <a:cubicBezTo>
                  <a:pt x="119863" y="4343333"/>
                  <a:pt x="97619" y="4308276"/>
                  <a:pt x="90884" y="4280257"/>
                </a:cubicBezTo>
                <a:cubicBezTo>
                  <a:pt x="94219" y="4220025"/>
                  <a:pt x="104684" y="4233011"/>
                  <a:pt x="87020" y="4208492"/>
                </a:cubicBezTo>
                <a:cubicBezTo>
                  <a:pt x="95065" y="4180444"/>
                  <a:pt x="129022" y="4152083"/>
                  <a:pt x="111109" y="4120636"/>
                </a:cubicBezTo>
                <a:cubicBezTo>
                  <a:pt x="115978" y="4121934"/>
                  <a:pt x="117998" y="4120145"/>
                  <a:pt x="118542" y="4116556"/>
                </a:cubicBezTo>
                <a:cubicBezTo>
                  <a:pt x="118321" y="4114246"/>
                  <a:pt x="118101" y="4111935"/>
                  <a:pt x="117882" y="4109625"/>
                </a:cubicBezTo>
                <a:lnTo>
                  <a:pt x="110577" y="4105624"/>
                </a:lnTo>
                <a:cubicBezTo>
                  <a:pt x="85114" y="4088878"/>
                  <a:pt x="113587" y="4082596"/>
                  <a:pt x="111226" y="4051441"/>
                </a:cubicBezTo>
                <a:cubicBezTo>
                  <a:pt x="111638" y="4036628"/>
                  <a:pt x="118512" y="3985548"/>
                  <a:pt x="124729" y="3988494"/>
                </a:cubicBezTo>
                <a:lnTo>
                  <a:pt x="98339" y="3926485"/>
                </a:lnTo>
                <a:cubicBezTo>
                  <a:pt x="120456" y="3887663"/>
                  <a:pt x="82381" y="3893685"/>
                  <a:pt x="82808" y="3857057"/>
                </a:cubicBezTo>
                <a:cubicBezTo>
                  <a:pt x="89625" y="3836374"/>
                  <a:pt x="88641" y="3824518"/>
                  <a:pt x="73254" y="3815650"/>
                </a:cubicBezTo>
                <a:cubicBezTo>
                  <a:pt x="107452" y="3718923"/>
                  <a:pt x="64680" y="3772318"/>
                  <a:pt x="67891" y="3696745"/>
                </a:cubicBezTo>
                <a:cubicBezTo>
                  <a:pt x="73347" y="3630391"/>
                  <a:pt x="83288" y="3531379"/>
                  <a:pt x="85894" y="3477814"/>
                </a:cubicBezTo>
                <a:cubicBezTo>
                  <a:pt x="88500" y="3424249"/>
                  <a:pt x="86217" y="3377198"/>
                  <a:pt x="83529" y="3375354"/>
                </a:cubicBezTo>
                <a:cubicBezTo>
                  <a:pt x="83101" y="3339059"/>
                  <a:pt x="90016" y="3285266"/>
                  <a:pt x="86805" y="3235494"/>
                </a:cubicBezTo>
                <a:cubicBezTo>
                  <a:pt x="78762" y="3207446"/>
                  <a:pt x="61419" y="3143345"/>
                  <a:pt x="79332" y="3111896"/>
                </a:cubicBezTo>
                <a:cubicBezTo>
                  <a:pt x="59856" y="3117096"/>
                  <a:pt x="85974" y="3072872"/>
                  <a:pt x="69725" y="3061665"/>
                </a:cubicBezTo>
                <a:cubicBezTo>
                  <a:pt x="56184" y="3054621"/>
                  <a:pt x="60953" y="3039562"/>
                  <a:pt x="58409" y="3026187"/>
                </a:cubicBezTo>
                <a:cubicBezTo>
                  <a:pt x="45869" y="3013333"/>
                  <a:pt x="46112" y="2950064"/>
                  <a:pt x="52868" y="2930097"/>
                </a:cubicBezTo>
                <a:cubicBezTo>
                  <a:pt x="80421" y="2876459"/>
                  <a:pt x="32874" y="2811741"/>
                  <a:pt x="53405" y="2768399"/>
                </a:cubicBezTo>
                <a:cubicBezTo>
                  <a:pt x="54801" y="2755814"/>
                  <a:pt x="53816" y="2744722"/>
                  <a:pt x="51356" y="2734615"/>
                </a:cubicBezTo>
                <a:lnTo>
                  <a:pt x="40996" y="2708116"/>
                </a:lnTo>
                <a:lnTo>
                  <a:pt x="31097" y="2704185"/>
                </a:lnTo>
                <a:lnTo>
                  <a:pt x="28589" y="2686011"/>
                </a:lnTo>
                <a:lnTo>
                  <a:pt x="13795" y="2656504"/>
                </a:lnTo>
                <a:cubicBezTo>
                  <a:pt x="56166" y="2648211"/>
                  <a:pt x="-6214" y="2580540"/>
                  <a:pt x="32108" y="2589493"/>
                </a:cubicBezTo>
                <a:cubicBezTo>
                  <a:pt x="22039" y="2539863"/>
                  <a:pt x="41060" y="2531259"/>
                  <a:pt x="32991" y="2457617"/>
                </a:cubicBezTo>
                <a:cubicBezTo>
                  <a:pt x="45635" y="2365891"/>
                  <a:pt x="40786" y="2284833"/>
                  <a:pt x="39071" y="2210817"/>
                </a:cubicBezTo>
                <a:cubicBezTo>
                  <a:pt x="39941" y="2106412"/>
                  <a:pt x="22396" y="1993081"/>
                  <a:pt x="19663" y="1901521"/>
                </a:cubicBezTo>
                <a:cubicBezTo>
                  <a:pt x="10670" y="1826286"/>
                  <a:pt x="4249" y="1796783"/>
                  <a:pt x="0" y="1700722"/>
                </a:cubicBezTo>
                <a:cubicBezTo>
                  <a:pt x="5587" y="1695223"/>
                  <a:pt x="14814" y="1668682"/>
                  <a:pt x="18023" y="1661610"/>
                </a:cubicBezTo>
                <a:lnTo>
                  <a:pt x="24668" y="1640073"/>
                </a:lnTo>
                <a:lnTo>
                  <a:pt x="23087" y="1637398"/>
                </a:lnTo>
                <a:cubicBezTo>
                  <a:pt x="19812" y="1625364"/>
                  <a:pt x="20811" y="1617807"/>
                  <a:pt x="23692" y="1612248"/>
                </a:cubicBezTo>
                <a:lnTo>
                  <a:pt x="41914" y="1498097"/>
                </a:lnTo>
                <a:lnTo>
                  <a:pt x="40195" y="1497364"/>
                </a:lnTo>
                <a:lnTo>
                  <a:pt x="37070" y="1490042"/>
                </a:lnTo>
                <a:lnTo>
                  <a:pt x="55020" y="1451416"/>
                </a:lnTo>
                <a:cubicBezTo>
                  <a:pt x="73102" y="1417430"/>
                  <a:pt x="80421" y="1313985"/>
                  <a:pt x="91616" y="1281781"/>
                </a:cubicBezTo>
                <a:cubicBezTo>
                  <a:pt x="137974" y="1171345"/>
                  <a:pt x="146547" y="1130634"/>
                  <a:pt x="166980" y="1074754"/>
                </a:cubicBezTo>
                <a:cubicBezTo>
                  <a:pt x="181651" y="1040817"/>
                  <a:pt x="190408" y="1034723"/>
                  <a:pt x="201075" y="1019094"/>
                </a:cubicBezTo>
                <a:cubicBezTo>
                  <a:pt x="207201" y="1005265"/>
                  <a:pt x="260932" y="958184"/>
                  <a:pt x="237042" y="938921"/>
                </a:cubicBezTo>
                <a:cubicBezTo>
                  <a:pt x="287348" y="869297"/>
                  <a:pt x="265291" y="876942"/>
                  <a:pt x="295369" y="815814"/>
                </a:cubicBezTo>
                <a:cubicBezTo>
                  <a:pt x="329951" y="751141"/>
                  <a:pt x="383834" y="609442"/>
                  <a:pt x="411453" y="584070"/>
                </a:cubicBezTo>
                <a:cubicBezTo>
                  <a:pt x="438653" y="530431"/>
                  <a:pt x="423178" y="516020"/>
                  <a:pt x="436475" y="461805"/>
                </a:cubicBezTo>
                <a:cubicBezTo>
                  <a:pt x="454281" y="438996"/>
                  <a:pt x="448264" y="386523"/>
                  <a:pt x="468429" y="360945"/>
                </a:cubicBezTo>
                <a:cubicBezTo>
                  <a:pt x="474686" y="267247"/>
                  <a:pt x="468220" y="285413"/>
                  <a:pt x="470922" y="226335"/>
                </a:cubicBezTo>
                <a:cubicBezTo>
                  <a:pt x="481883" y="180653"/>
                  <a:pt x="495229" y="85724"/>
                  <a:pt x="499717" y="51690"/>
                </a:cubicBezTo>
                <a:cubicBezTo>
                  <a:pt x="482601" y="39734"/>
                  <a:pt x="492651" y="34426"/>
                  <a:pt x="497850" y="22133"/>
                </a:cubicBezTo>
                <a:cubicBezTo>
                  <a:pt x="482148" y="14444"/>
                  <a:pt x="483752" y="7720"/>
                  <a:pt x="487145" y="1037"/>
                </a:cubicBezTo>
                <a:lnTo>
                  <a:pt x="487607" y="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Title 7">
            <a:extLst>
              <a:ext uri="{FF2B5EF4-FFF2-40B4-BE49-F238E27FC236}">
                <a16:creationId xmlns:a16="http://schemas.microsoft.com/office/drawing/2014/main" id="{465E4A18-7225-46BB-8DF9-F3F7997CB00C}"/>
              </a:ext>
            </a:extLst>
          </p:cNvPr>
          <p:cNvSpPr>
            <a:spLocks noGrp="1"/>
          </p:cNvSpPr>
          <p:nvPr>
            <p:ph type="title"/>
          </p:nvPr>
        </p:nvSpPr>
        <p:spPr>
          <a:xfrm>
            <a:off x="114300" y="1562100"/>
            <a:ext cx="4883170" cy="3733800"/>
          </a:xfrm>
        </p:spPr>
        <p:txBody>
          <a:bodyPr>
            <a:noAutofit/>
          </a:bodyPr>
          <a:lstStyle/>
          <a:p>
            <a:pPr algn="ctr"/>
            <a:r>
              <a:rPr lang="en-IN" sz="3200" b="1" u="sng" dirty="0"/>
              <a:t>Technologies, software and hardware requirements:-</a:t>
            </a:r>
          </a:p>
        </p:txBody>
      </p:sp>
      <p:sp>
        <p:nvSpPr>
          <p:cNvPr id="30" name="Content Placeholder 8">
            <a:extLst>
              <a:ext uri="{FF2B5EF4-FFF2-40B4-BE49-F238E27FC236}">
                <a16:creationId xmlns:a16="http://schemas.microsoft.com/office/drawing/2014/main" id="{915D5F95-E059-4A59-8E22-A13D7D35BCB9}"/>
              </a:ext>
            </a:extLst>
          </p:cNvPr>
          <p:cNvSpPr>
            <a:spLocks noGrp="1"/>
          </p:cNvSpPr>
          <p:nvPr>
            <p:ph idx="1"/>
          </p:nvPr>
        </p:nvSpPr>
        <p:spPr>
          <a:xfrm>
            <a:off x="5392170" y="295835"/>
            <a:ext cx="6521924" cy="5828740"/>
          </a:xfrm>
        </p:spPr>
        <p:txBody>
          <a:bodyPr anchor="ctr">
            <a:normAutofit/>
          </a:bodyPr>
          <a:lstStyle/>
          <a:p>
            <a:pPr>
              <a:buFont typeface="Wingdings" panose="05000000000000000000" pitchFamily="2" charset="2"/>
              <a:buChar char="ü"/>
            </a:pPr>
            <a:r>
              <a:rPr lang="en-IN" sz="2400" u="sng" dirty="0">
                <a:latin typeface="Helvetica Neue"/>
              </a:rPr>
              <a:t>WEB BROWSER:</a:t>
            </a:r>
          </a:p>
          <a:p>
            <a:r>
              <a:rPr lang="en-IN" sz="2400" dirty="0">
                <a:latin typeface="Helvetica Neue"/>
              </a:rPr>
              <a:t>Google Chrome</a:t>
            </a:r>
          </a:p>
          <a:p>
            <a:r>
              <a:rPr lang="en-IN" sz="2400" dirty="0">
                <a:latin typeface="Helvetica Neue"/>
              </a:rPr>
              <a:t>Mozilla Firefox</a:t>
            </a:r>
            <a:endParaRPr lang="en-IN" sz="2400" b="0" i="0" dirty="0">
              <a:effectLst/>
              <a:latin typeface="Helvetica Neue"/>
            </a:endParaRPr>
          </a:p>
          <a:p>
            <a:r>
              <a:rPr lang="en-IN" sz="2400" dirty="0">
                <a:latin typeface="Helvetica Neue"/>
              </a:rPr>
              <a:t>Microsoft Edge</a:t>
            </a:r>
          </a:p>
          <a:p>
            <a:pPr marL="0" indent="0">
              <a:buNone/>
            </a:pPr>
            <a:endParaRPr lang="en-IN" sz="2400" b="0" i="0" dirty="0">
              <a:effectLst/>
              <a:latin typeface="Helvetica Neue"/>
            </a:endParaRPr>
          </a:p>
          <a:p>
            <a:pPr>
              <a:buFont typeface="Wingdings" panose="05000000000000000000" pitchFamily="2" charset="2"/>
              <a:buChar char="ü"/>
            </a:pPr>
            <a:r>
              <a:rPr lang="en-IN" sz="2400" b="0" i="0" u="sng" dirty="0">
                <a:effectLst/>
                <a:latin typeface="Helvetica Neue"/>
              </a:rPr>
              <a:t>SUPPORTED DEVELOPMENT ENVIRONMENT</a:t>
            </a:r>
            <a:r>
              <a:rPr lang="en-IN" sz="2400" u="sng" dirty="0">
                <a:latin typeface="Helvetica Neue"/>
              </a:rPr>
              <a:t>:</a:t>
            </a:r>
            <a:endParaRPr lang="en-IN" sz="2400" dirty="0">
              <a:latin typeface="Helvetica Neue"/>
            </a:endParaRPr>
          </a:p>
          <a:p>
            <a:r>
              <a:rPr lang="en-IN" sz="2400" dirty="0">
                <a:latin typeface="Helvetica Neue"/>
              </a:rPr>
              <a:t>Vs Code</a:t>
            </a:r>
          </a:p>
        </p:txBody>
      </p:sp>
    </p:spTree>
    <p:extLst>
      <p:ext uri="{BB962C8B-B14F-4D97-AF65-F5344CB8AC3E}">
        <p14:creationId xmlns:p14="http://schemas.microsoft.com/office/powerpoint/2010/main" val="55514304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0">
                                            <p:txEl>
                                              <p:pRg st="0" end="0"/>
                                            </p:txEl>
                                          </p:spTgt>
                                        </p:tgtEl>
                                        <p:attrNameLst>
                                          <p:attrName>style.visibility</p:attrName>
                                        </p:attrNameLst>
                                      </p:cBhvr>
                                      <p:to>
                                        <p:strVal val="visible"/>
                                      </p:to>
                                    </p:set>
                                    <p:anim calcmode="lin" valueType="num">
                                      <p:cBhvr additive="base">
                                        <p:cTn id="7" dur="500" fill="hold"/>
                                        <p:tgtEl>
                                          <p:spTgt spid="3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0">
                                            <p:txEl>
                                              <p:pRg st="1" end="1"/>
                                            </p:txEl>
                                          </p:spTgt>
                                        </p:tgtEl>
                                        <p:attrNameLst>
                                          <p:attrName>style.visibility</p:attrName>
                                        </p:attrNameLst>
                                      </p:cBhvr>
                                      <p:to>
                                        <p:strVal val="visible"/>
                                      </p:to>
                                    </p:set>
                                    <p:anim calcmode="lin" valueType="num">
                                      <p:cBhvr additive="base">
                                        <p:cTn id="13" dur="500" fill="hold"/>
                                        <p:tgtEl>
                                          <p:spTgt spid="30">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0">
                                            <p:txEl>
                                              <p:pRg st="2" end="2"/>
                                            </p:txEl>
                                          </p:spTgt>
                                        </p:tgtEl>
                                        <p:attrNameLst>
                                          <p:attrName>style.visibility</p:attrName>
                                        </p:attrNameLst>
                                      </p:cBhvr>
                                      <p:to>
                                        <p:strVal val="visible"/>
                                      </p:to>
                                    </p:set>
                                    <p:anim calcmode="lin" valueType="num">
                                      <p:cBhvr additive="base">
                                        <p:cTn id="19" dur="500" fill="hold"/>
                                        <p:tgtEl>
                                          <p:spTgt spid="30">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0">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0">
                                            <p:txEl>
                                              <p:pRg st="3" end="3"/>
                                            </p:txEl>
                                          </p:spTgt>
                                        </p:tgtEl>
                                        <p:attrNameLst>
                                          <p:attrName>style.visibility</p:attrName>
                                        </p:attrNameLst>
                                      </p:cBhvr>
                                      <p:to>
                                        <p:strVal val="visible"/>
                                      </p:to>
                                    </p:set>
                                    <p:anim calcmode="lin" valueType="num">
                                      <p:cBhvr additive="base">
                                        <p:cTn id="25" dur="500" fill="hold"/>
                                        <p:tgtEl>
                                          <p:spTgt spid="30">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0">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0">
                                            <p:txEl>
                                              <p:pRg st="5" end="5"/>
                                            </p:txEl>
                                          </p:spTgt>
                                        </p:tgtEl>
                                        <p:attrNameLst>
                                          <p:attrName>style.visibility</p:attrName>
                                        </p:attrNameLst>
                                      </p:cBhvr>
                                      <p:to>
                                        <p:strVal val="visible"/>
                                      </p:to>
                                    </p:set>
                                    <p:anim calcmode="lin" valueType="num">
                                      <p:cBhvr additive="base">
                                        <p:cTn id="31" dur="500" fill="hold"/>
                                        <p:tgtEl>
                                          <p:spTgt spid="30">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0">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0">
                                            <p:txEl>
                                              <p:pRg st="6" end="6"/>
                                            </p:txEl>
                                          </p:spTgt>
                                        </p:tgtEl>
                                        <p:attrNameLst>
                                          <p:attrName>style.visibility</p:attrName>
                                        </p:attrNameLst>
                                      </p:cBhvr>
                                      <p:to>
                                        <p:strVal val="visible"/>
                                      </p:to>
                                    </p:set>
                                    <p:anim calcmode="lin" valueType="num">
                                      <p:cBhvr additive="base">
                                        <p:cTn id="37" dur="500" fill="hold"/>
                                        <p:tgtEl>
                                          <p:spTgt spid="30">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0">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DEB2E8C4-C3E7-4048-A43D-9859510CFA9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10905744" y="0"/>
            <a:ext cx="1286256" cy="6858000"/>
          </a:xfrm>
          <a:prstGeom prst="rect">
            <a:avLst/>
          </a:prstGeom>
        </p:spPr>
      </p:pic>
      <mc:AlternateContent xmlns:mc="http://schemas.openxmlformats.org/markup-compatibility/2006" xmlns:p14="http://schemas.microsoft.com/office/powerpoint/2010/main">
        <mc:Choice Requires="p14">
          <p:contentPart p14:bwMode="auto" r:id="rId3">
            <p14:nvContentPartPr>
              <p14:cNvPr id="13" name="Ink 12">
                <a:extLst>
                  <a:ext uri="{FF2B5EF4-FFF2-40B4-BE49-F238E27FC236}">
                    <a16:creationId xmlns:a16="http://schemas.microsoft.com/office/drawing/2014/main" id="{24D29CCB-7956-4E3E-8880-304085F04BF4}"/>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12490710" y="6342652"/>
              <a:ext cx="360" cy="360"/>
            </p14:xfrm>
          </p:contentPart>
        </mc:Choice>
        <mc:Fallback xmlns="">
          <p:pic>
            <p:nvPicPr>
              <p:cNvPr id="13" name="Ink 12">
                <a:extLst>
                  <a:ext uri="{FF2B5EF4-FFF2-40B4-BE49-F238E27FC236}">
                    <a16:creationId xmlns:a16="http://schemas.microsoft.com/office/drawing/2014/main" id="{24D29CCB-7956-4E3E-8880-304085F04BF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4"/>
              <a:stretch>
                <a:fillRect/>
              </a:stretch>
            </p:blipFill>
            <p:spPr>
              <a:xfrm>
                <a:off x="12481710" y="6333652"/>
                <a:ext cx="18000" cy="18000"/>
              </a:xfrm>
              <a:prstGeom prst="rect">
                <a:avLst/>
              </a:prstGeom>
            </p:spPr>
          </p:pic>
        </mc:Fallback>
      </mc:AlternateContent>
      <p:sp useBgFill="1">
        <p:nvSpPr>
          <p:cNvPr id="15" name="Rectangle 14">
            <a:extLst>
              <a:ext uri="{FF2B5EF4-FFF2-40B4-BE49-F238E27FC236}">
                <a16:creationId xmlns:a16="http://schemas.microsoft.com/office/drawing/2014/main" id="{3C47741D-36A8-4C70-BBA7-B31B9E7378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9E86B748-A671-4409-B64C-3B8939825B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69604" y="0"/>
            <a:ext cx="2422397" cy="6858000"/>
          </a:xfrm>
          <a:custGeom>
            <a:avLst/>
            <a:gdLst>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56158 w 2422397"/>
              <a:gd name="connsiteY8" fmla="*/ 6624029 h 6858000"/>
              <a:gd name="connsiteX9" fmla="*/ 179667 w 2422397"/>
              <a:gd name="connsiteY9" fmla="*/ 6581637 h 6858000"/>
              <a:gd name="connsiteX10" fmla="*/ 168724 w 2422397"/>
              <a:gd name="connsiteY10" fmla="*/ 6547069 h 6858000"/>
              <a:gd name="connsiteX11" fmla="*/ 199197 w 2422397"/>
              <a:gd name="connsiteY11" fmla="*/ 6509743 h 6858000"/>
              <a:gd name="connsiteX12" fmla="*/ 247224 w 2422397"/>
              <a:gd name="connsiteY12" fmla="*/ 6455839 h 6858000"/>
              <a:gd name="connsiteX13" fmla="*/ 270687 w 2422397"/>
              <a:gd name="connsiteY13" fmla="*/ 6418363 h 6858000"/>
              <a:gd name="connsiteX14" fmla="*/ 339376 w 2422397"/>
              <a:gd name="connsiteY14" fmla="*/ 6322934 h 6858000"/>
              <a:gd name="connsiteX15" fmla="*/ 411681 w 2422397"/>
              <a:gd name="connsiteY15" fmla="*/ 6232635 h 6858000"/>
              <a:gd name="connsiteX16" fmla="*/ 466639 w 2422397"/>
              <a:gd name="connsiteY16" fmla="*/ 6218313 h 6858000"/>
              <a:gd name="connsiteX17" fmla="*/ 470822 w 2422397"/>
              <a:gd name="connsiteY17" fmla="*/ 6213220 h 6858000"/>
              <a:gd name="connsiteX18" fmla="*/ 476871 w 2422397"/>
              <a:gd name="connsiteY18" fmla="*/ 6192715 h 6858000"/>
              <a:gd name="connsiteX19" fmla="*/ 478259 w 2422397"/>
              <a:gd name="connsiteY19" fmla="*/ 6183918 h 6858000"/>
              <a:gd name="connsiteX20" fmla="*/ 482177 w 2422397"/>
              <a:gd name="connsiteY20" fmla="*/ 6173358 h 6858000"/>
              <a:gd name="connsiteX21" fmla="*/ 482556 w 2422397"/>
              <a:gd name="connsiteY21" fmla="*/ 6173443 h 6858000"/>
              <a:gd name="connsiteX22" fmla="*/ 485673 w 2422397"/>
              <a:gd name="connsiteY22" fmla="*/ 6162875 h 6858000"/>
              <a:gd name="connsiteX23" fmla="*/ 497360 w 2422397"/>
              <a:gd name="connsiteY23" fmla="*/ 6106789 h 6858000"/>
              <a:gd name="connsiteX24" fmla="*/ 547843 w 2422397"/>
              <a:gd name="connsiteY24" fmla="*/ 6075666 h 6858000"/>
              <a:gd name="connsiteX25" fmla="*/ 562259 w 2422397"/>
              <a:gd name="connsiteY25" fmla="*/ 6054865 h 6858000"/>
              <a:gd name="connsiteX26" fmla="*/ 571463 w 2422397"/>
              <a:gd name="connsiteY26" fmla="*/ 6045606 h 6858000"/>
              <a:gd name="connsiteX27" fmla="*/ 573012 w 2422397"/>
              <a:gd name="connsiteY27" fmla="*/ 6046223 h 6858000"/>
              <a:gd name="connsiteX28" fmla="*/ 584071 w 2422397"/>
              <a:gd name="connsiteY28" fmla="*/ 5992286 h 6858000"/>
              <a:gd name="connsiteX29" fmla="*/ 587812 w 2422397"/>
              <a:gd name="connsiteY29" fmla="*/ 5987907 h 6858000"/>
              <a:gd name="connsiteX30" fmla="*/ 592115 w 2422397"/>
              <a:gd name="connsiteY30" fmla="*/ 5949187 h 6858000"/>
              <a:gd name="connsiteX31" fmla="*/ 595889 w 2422397"/>
              <a:gd name="connsiteY31" fmla="*/ 5931081 h 6858000"/>
              <a:gd name="connsiteX32" fmla="*/ 593758 w 2422397"/>
              <a:gd name="connsiteY32" fmla="*/ 5922047 h 6858000"/>
              <a:gd name="connsiteX33" fmla="*/ 600949 w 2422397"/>
              <a:gd name="connsiteY33" fmla="*/ 5897316 h 6858000"/>
              <a:gd name="connsiteX34" fmla="*/ 602981 w 2422397"/>
              <a:gd name="connsiteY34" fmla="*/ 5895955 h 6858000"/>
              <a:gd name="connsiteX35" fmla="*/ 604430 w 2422397"/>
              <a:gd name="connsiteY35" fmla="*/ 5870052 h 6858000"/>
              <a:gd name="connsiteX36" fmla="*/ 600218 w 2422397"/>
              <a:gd name="connsiteY36" fmla="*/ 5841702 h 6858000"/>
              <a:gd name="connsiteX37" fmla="*/ 678370 w 2422397"/>
              <a:gd name="connsiteY37" fmla="*/ 5652188 h 6858000"/>
              <a:gd name="connsiteX38" fmla="*/ 698667 w 2422397"/>
              <a:gd name="connsiteY38" fmla="*/ 5430788 h 6858000"/>
              <a:gd name="connsiteX39" fmla="*/ 723657 w 2422397"/>
              <a:gd name="connsiteY39" fmla="*/ 5356170 h 6858000"/>
              <a:gd name="connsiteX40" fmla="*/ 723661 w 2422397"/>
              <a:gd name="connsiteY40" fmla="*/ 5356076 h 6858000"/>
              <a:gd name="connsiteX41" fmla="*/ 720651 w 2422397"/>
              <a:gd name="connsiteY41" fmla="*/ 5331990 h 6858000"/>
              <a:gd name="connsiteX42" fmla="*/ 725358 w 2422397"/>
              <a:gd name="connsiteY42" fmla="*/ 5309193 h 6858000"/>
              <a:gd name="connsiteX43" fmla="*/ 726926 w 2422397"/>
              <a:gd name="connsiteY43" fmla="*/ 5311182 h 6858000"/>
              <a:gd name="connsiteX44" fmla="*/ 727761 w 2422397"/>
              <a:gd name="connsiteY44" fmla="*/ 5304702 h 6858000"/>
              <a:gd name="connsiteX45" fmla="*/ 732974 w 2422397"/>
              <a:gd name="connsiteY45" fmla="*/ 5303522 h 6858000"/>
              <a:gd name="connsiteX46" fmla="*/ 740184 w 2422397"/>
              <a:gd name="connsiteY46" fmla="*/ 5323549 h 6858000"/>
              <a:gd name="connsiteX47" fmla="*/ 744025 w 2422397"/>
              <a:gd name="connsiteY47" fmla="*/ 5308392 h 6858000"/>
              <a:gd name="connsiteX48" fmla="*/ 778119 w 2422397"/>
              <a:gd name="connsiteY48" fmla="*/ 5302536 h 6858000"/>
              <a:gd name="connsiteX49" fmla="*/ 821529 w 2422397"/>
              <a:gd name="connsiteY49" fmla="*/ 5012929 h 6858000"/>
              <a:gd name="connsiteX50" fmla="*/ 846340 w 2422397"/>
              <a:gd name="connsiteY50" fmla="*/ 4944976 h 6858000"/>
              <a:gd name="connsiteX51" fmla="*/ 840157 w 2422397"/>
              <a:gd name="connsiteY51" fmla="*/ 4872869 h 6858000"/>
              <a:gd name="connsiteX52" fmla="*/ 855718 w 2422397"/>
              <a:gd name="connsiteY52" fmla="*/ 4850916 h 6858000"/>
              <a:gd name="connsiteX53" fmla="*/ 858709 w 2422397"/>
              <a:gd name="connsiteY53" fmla="*/ 4847264 h 6858000"/>
              <a:gd name="connsiteX54" fmla="*/ 863990 w 2422397"/>
              <a:gd name="connsiteY54" fmla="*/ 4829718 h 6858000"/>
              <a:gd name="connsiteX55" fmla="*/ 873842 w 2422397"/>
              <a:gd name="connsiteY55" fmla="*/ 4828439 h 6858000"/>
              <a:gd name="connsiteX56" fmla="*/ 887779 w 2422397"/>
              <a:gd name="connsiteY56" fmla="*/ 4804655 h 6858000"/>
              <a:gd name="connsiteX57" fmla="*/ 893894 w 2422397"/>
              <a:gd name="connsiteY57" fmla="*/ 4777060 h 6858000"/>
              <a:gd name="connsiteX58" fmla="*/ 883546 w 2422397"/>
              <a:gd name="connsiteY58" fmla="*/ 4777089 h 6858000"/>
              <a:gd name="connsiteX59" fmla="*/ 883812 w 2422397"/>
              <a:gd name="connsiteY59" fmla="*/ 4774559 h 6858000"/>
              <a:gd name="connsiteX60" fmla="*/ 903401 w 2422397"/>
              <a:gd name="connsiteY60" fmla="*/ 4679442 h 6858000"/>
              <a:gd name="connsiteX61" fmla="*/ 916253 w 2422397"/>
              <a:gd name="connsiteY61" fmla="*/ 4651970 h 6858000"/>
              <a:gd name="connsiteX62" fmla="*/ 922608 w 2422397"/>
              <a:gd name="connsiteY62" fmla="*/ 4649785 h 6858000"/>
              <a:gd name="connsiteX63" fmla="*/ 924139 w 2422397"/>
              <a:gd name="connsiteY63" fmla="*/ 4631605 h 6858000"/>
              <a:gd name="connsiteX64" fmla="*/ 920872 w 2422397"/>
              <a:gd name="connsiteY64" fmla="*/ 4609075 h 6858000"/>
              <a:gd name="connsiteX65" fmla="*/ 941607 w 2422397"/>
              <a:gd name="connsiteY65" fmla="*/ 4514226 h 6858000"/>
              <a:gd name="connsiteX66" fmla="*/ 957889 w 2422397"/>
              <a:gd name="connsiteY66" fmla="*/ 4481699 h 6858000"/>
              <a:gd name="connsiteX67" fmla="*/ 974975 w 2422397"/>
              <a:gd name="connsiteY67" fmla="*/ 4433921 h 6858000"/>
              <a:gd name="connsiteX68" fmla="*/ 1011638 w 2422397"/>
              <a:gd name="connsiteY68" fmla="*/ 4352312 h 6858000"/>
              <a:gd name="connsiteX69" fmla="*/ 1049579 w 2422397"/>
              <a:gd name="connsiteY69" fmla="*/ 4237953 h 6858000"/>
              <a:gd name="connsiteX70" fmla="*/ 1041314 w 2422397"/>
              <a:gd name="connsiteY70" fmla="*/ 4139706 h 6858000"/>
              <a:gd name="connsiteX71" fmla="*/ 1049328 w 2422397"/>
              <a:gd name="connsiteY71" fmla="*/ 4134671 h 6858000"/>
              <a:gd name="connsiteX72" fmla="*/ 1061133 w 2422397"/>
              <a:gd name="connsiteY72" fmla="*/ 4074160 h 6858000"/>
              <a:gd name="connsiteX73" fmla="*/ 1059121 w 2422397"/>
              <a:gd name="connsiteY73" fmla="*/ 3844497 h 6858000"/>
              <a:gd name="connsiteX74" fmla="*/ 1083386 w 2422397"/>
              <a:gd name="connsiteY74" fmla="*/ 3726730 h 6858000"/>
              <a:gd name="connsiteX75" fmla="*/ 1098990 w 2422397"/>
              <a:gd name="connsiteY75" fmla="*/ 3687782 h 6858000"/>
              <a:gd name="connsiteX76" fmla="*/ 1124701 w 2422397"/>
              <a:gd name="connsiteY76" fmla="*/ 3622348 h 6858000"/>
              <a:gd name="connsiteX77" fmla="*/ 1161137 w 2422397"/>
              <a:gd name="connsiteY77" fmla="*/ 3580464 h 6858000"/>
              <a:gd name="connsiteX78" fmla="*/ 1175812 w 2422397"/>
              <a:gd name="connsiteY78" fmla="*/ 3522969 h 6858000"/>
              <a:gd name="connsiteX79" fmla="*/ 1156951 w 2422397"/>
              <a:gd name="connsiteY79" fmla="*/ 3500538 h 6858000"/>
              <a:gd name="connsiteX80" fmla="*/ 1179877 w 2422397"/>
              <a:gd name="connsiteY80" fmla="*/ 3441984 h 6858000"/>
              <a:gd name="connsiteX81" fmla="*/ 1217096 w 2422397"/>
              <a:gd name="connsiteY81" fmla="*/ 3354156 h 6858000"/>
              <a:gd name="connsiteX82" fmla="*/ 1232811 w 2422397"/>
              <a:gd name="connsiteY82" fmla="*/ 3301153 h 6858000"/>
              <a:gd name="connsiteX83" fmla="*/ 1281985 w 2422397"/>
              <a:gd name="connsiteY83" fmla="*/ 3158933 h 6858000"/>
              <a:gd name="connsiteX84" fmla="*/ 1335997 w 2422397"/>
              <a:gd name="connsiteY84" fmla="*/ 3018423 h 6858000"/>
              <a:gd name="connsiteX85" fmla="*/ 1394864 w 2422397"/>
              <a:gd name="connsiteY85" fmla="*/ 2946152 h 6858000"/>
              <a:gd name="connsiteX86" fmla="*/ 1436360 w 2422397"/>
              <a:gd name="connsiteY86" fmla="*/ 2829469 h 6858000"/>
              <a:gd name="connsiteX87" fmla="*/ 1447242 w 2422397"/>
              <a:gd name="connsiteY87" fmla="*/ 2811546 h 6858000"/>
              <a:gd name="connsiteX88" fmla="*/ 1449881 w 2422397"/>
              <a:gd name="connsiteY88" fmla="*/ 2781535 h 6858000"/>
              <a:gd name="connsiteX89" fmla="*/ 1459218 w 2422397"/>
              <a:gd name="connsiteY89" fmla="*/ 2660724 h 6858000"/>
              <a:gd name="connsiteX90" fmla="*/ 1455455 w 2422397"/>
              <a:gd name="connsiteY90" fmla="*/ 2560980 h 6858000"/>
              <a:gd name="connsiteX91" fmla="*/ 1497362 w 2422397"/>
              <a:gd name="connsiteY91" fmla="*/ 2456303 h 6858000"/>
              <a:gd name="connsiteX92" fmla="*/ 1507343 w 2422397"/>
              <a:gd name="connsiteY92" fmla="*/ 2385923 h 6858000"/>
              <a:gd name="connsiteX93" fmla="*/ 1499931 w 2422397"/>
              <a:gd name="connsiteY93" fmla="*/ 2260635 h 6858000"/>
              <a:gd name="connsiteX94" fmla="*/ 1542723 w 2422397"/>
              <a:gd name="connsiteY94" fmla="*/ 2117686 h 6858000"/>
              <a:gd name="connsiteX95" fmla="*/ 1582995 w 2422397"/>
              <a:gd name="connsiteY95" fmla="*/ 2101627 h 6858000"/>
              <a:gd name="connsiteX96" fmla="*/ 1612413 w 2422397"/>
              <a:gd name="connsiteY96" fmla="*/ 2069584 h 6858000"/>
              <a:gd name="connsiteX97" fmla="*/ 1569289 w 2422397"/>
              <a:gd name="connsiteY97" fmla="*/ 2032263 h 6858000"/>
              <a:gd name="connsiteX98" fmla="*/ 1562841 w 2422397"/>
              <a:gd name="connsiteY98" fmla="*/ 1890085 h 6858000"/>
              <a:gd name="connsiteX99" fmla="*/ 1564944 w 2422397"/>
              <a:gd name="connsiteY99" fmla="*/ 1821321 h 6858000"/>
              <a:gd name="connsiteX100" fmla="*/ 1579022 w 2422397"/>
              <a:gd name="connsiteY100" fmla="*/ 1718757 h 6858000"/>
              <a:gd name="connsiteX101" fmla="*/ 1590196 w 2422397"/>
              <a:gd name="connsiteY101" fmla="*/ 1595914 h 6858000"/>
              <a:gd name="connsiteX102" fmla="*/ 1624363 w 2422397"/>
              <a:gd name="connsiteY102" fmla="*/ 1502483 h 6858000"/>
              <a:gd name="connsiteX103" fmla="*/ 1631539 w 2422397"/>
              <a:gd name="connsiteY103" fmla="*/ 1431520 h 6858000"/>
              <a:gd name="connsiteX104" fmla="*/ 1646296 w 2422397"/>
              <a:gd name="connsiteY104" fmla="*/ 1333057 h 6858000"/>
              <a:gd name="connsiteX105" fmla="*/ 1659787 w 2422397"/>
              <a:gd name="connsiteY105" fmla="*/ 1197540 h 6858000"/>
              <a:gd name="connsiteX106" fmla="*/ 1706993 w 2422397"/>
              <a:gd name="connsiteY106" fmla="*/ 1104797 h 6858000"/>
              <a:gd name="connsiteX107" fmla="*/ 1777273 w 2422397"/>
              <a:gd name="connsiteY107" fmla="*/ 916268 h 6858000"/>
              <a:gd name="connsiteX108" fmla="*/ 1859912 w 2422397"/>
              <a:gd name="connsiteY108" fmla="*/ 775598 h 6858000"/>
              <a:gd name="connsiteX109" fmla="*/ 1911831 w 2422397"/>
              <a:gd name="connsiteY109" fmla="*/ 696577 h 6858000"/>
              <a:gd name="connsiteX110" fmla="*/ 1942209 w 2422397"/>
              <a:gd name="connsiteY110" fmla="*/ 575807 h 6858000"/>
              <a:gd name="connsiteX111" fmla="*/ 1951374 w 2422397"/>
              <a:gd name="connsiteY111" fmla="*/ 556682 h 6858000"/>
              <a:gd name="connsiteX112" fmla="*/ 1951170 w 2422397"/>
              <a:gd name="connsiteY112" fmla="*/ 526639 h 6858000"/>
              <a:gd name="connsiteX113" fmla="*/ 1949059 w 2422397"/>
              <a:gd name="connsiteY113" fmla="*/ 405872 h 6858000"/>
              <a:gd name="connsiteX114" fmla="*/ 1935866 w 2422397"/>
              <a:gd name="connsiteY114" fmla="*/ 307622 h 6858000"/>
              <a:gd name="connsiteX115" fmla="*/ 1967790 w 2422397"/>
              <a:gd name="connsiteY115" fmla="*/ 198682 h 6858000"/>
              <a:gd name="connsiteX116" fmla="*/ 1971093 w 2422397"/>
              <a:gd name="connsiteY116" fmla="*/ 127747 h 6858000"/>
              <a:gd name="connsiteX117" fmla="*/ 1951841 w 2422397"/>
              <a:gd name="connsiteY117" fmla="*/ 4678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56158 w 2422397"/>
              <a:gd name="connsiteY8" fmla="*/ 6624029 h 6858000"/>
              <a:gd name="connsiteX9" fmla="*/ 179667 w 2422397"/>
              <a:gd name="connsiteY9" fmla="*/ 6581637 h 6858000"/>
              <a:gd name="connsiteX10" fmla="*/ 168724 w 2422397"/>
              <a:gd name="connsiteY10" fmla="*/ 6547069 h 6858000"/>
              <a:gd name="connsiteX11" fmla="*/ 199197 w 2422397"/>
              <a:gd name="connsiteY11" fmla="*/ 6509743 h 6858000"/>
              <a:gd name="connsiteX12" fmla="*/ 247224 w 2422397"/>
              <a:gd name="connsiteY12" fmla="*/ 6455839 h 6858000"/>
              <a:gd name="connsiteX13" fmla="*/ 270687 w 2422397"/>
              <a:gd name="connsiteY13" fmla="*/ 6418363 h 6858000"/>
              <a:gd name="connsiteX14" fmla="*/ 339376 w 2422397"/>
              <a:gd name="connsiteY14" fmla="*/ 6322934 h 6858000"/>
              <a:gd name="connsiteX15" fmla="*/ 411681 w 2422397"/>
              <a:gd name="connsiteY15" fmla="*/ 6232635 h 6858000"/>
              <a:gd name="connsiteX16" fmla="*/ 466639 w 2422397"/>
              <a:gd name="connsiteY16" fmla="*/ 6218313 h 6858000"/>
              <a:gd name="connsiteX17" fmla="*/ 470822 w 2422397"/>
              <a:gd name="connsiteY17" fmla="*/ 6213220 h 6858000"/>
              <a:gd name="connsiteX18" fmla="*/ 476871 w 2422397"/>
              <a:gd name="connsiteY18" fmla="*/ 6192715 h 6858000"/>
              <a:gd name="connsiteX19" fmla="*/ 478259 w 2422397"/>
              <a:gd name="connsiteY19" fmla="*/ 6183918 h 6858000"/>
              <a:gd name="connsiteX20" fmla="*/ 482177 w 2422397"/>
              <a:gd name="connsiteY20" fmla="*/ 6173358 h 6858000"/>
              <a:gd name="connsiteX21" fmla="*/ 482556 w 2422397"/>
              <a:gd name="connsiteY21" fmla="*/ 6173443 h 6858000"/>
              <a:gd name="connsiteX22" fmla="*/ 485673 w 2422397"/>
              <a:gd name="connsiteY22" fmla="*/ 6162875 h 6858000"/>
              <a:gd name="connsiteX23" fmla="*/ 497360 w 2422397"/>
              <a:gd name="connsiteY23" fmla="*/ 6106789 h 6858000"/>
              <a:gd name="connsiteX24" fmla="*/ 547843 w 2422397"/>
              <a:gd name="connsiteY24" fmla="*/ 6075666 h 6858000"/>
              <a:gd name="connsiteX25" fmla="*/ 562259 w 2422397"/>
              <a:gd name="connsiteY25" fmla="*/ 6054865 h 6858000"/>
              <a:gd name="connsiteX26" fmla="*/ 571463 w 2422397"/>
              <a:gd name="connsiteY26" fmla="*/ 6045606 h 6858000"/>
              <a:gd name="connsiteX27" fmla="*/ 573012 w 2422397"/>
              <a:gd name="connsiteY27" fmla="*/ 6046223 h 6858000"/>
              <a:gd name="connsiteX28" fmla="*/ 584071 w 2422397"/>
              <a:gd name="connsiteY28" fmla="*/ 5992286 h 6858000"/>
              <a:gd name="connsiteX29" fmla="*/ 587812 w 2422397"/>
              <a:gd name="connsiteY29" fmla="*/ 5987907 h 6858000"/>
              <a:gd name="connsiteX30" fmla="*/ 592115 w 2422397"/>
              <a:gd name="connsiteY30" fmla="*/ 5949187 h 6858000"/>
              <a:gd name="connsiteX31" fmla="*/ 595889 w 2422397"/>
              <a:gd name="connsiteY31" fmla="*/ 5931081 h 6858000"/>
              <a:gd name="connsiteX32" fmla="*/ 593758 w 2422397"/>
              <a:gd name="connsiteY32" fmla="*/ 5922047 h 6858000"/>
              <a:gd name="connsiteX33" fmla="*/ 600949 w 2422397"/>
              <a:gd name="connsiteY33" fmla="*/ 5897316 h 6858000"/>
              <a:gd name="connsiteX34" fmla="*/ 602981 w 2422397"/>
              <a:gd name="connsiteY34" fmla="*/ 5895955 h 6858000"/>
              <a:gd name="connsiteX35" fmla="*/ 604430 w 2422397"/>
              <a:gd name="connsiteY35" fmla="*/ 5870052 h 6858000"/>
              <a:gd name="connsiteX36" fmla="*/ 600218 w 2422397"/>
              <a:gd name="connsiteY36" fmla="*/ 5841702 h 6858000"/>
              <a:gd name="connsiteX37" fmla="*/ 678370 w 2422397"/>
              <a:gd name="connsiteY37" fmla="*/ 5652188 h 6858000"/>
              <a:gd name="connsiteX38" fmla="*/ 698667 w 2422397"/>
              <a:gd name="connsiteY38" fmla="*/ 5430788 h 6858000"/>
              <a:gd name="connsiteX39" fmla="*/ 723657 w 2422397"/>
              <a:gd name="connsiteY39" fmla="*/ 5356170 h 6858000"/>
              <a:gd name="connsiteX40" fmla="*/ 723661 w 2422397"/>
              <a:gd name="connsiteY40" fmla="*/ 5356076 h 6858000"/>
              <a:gd name="connsiteX41" fmla="*/ 720651 w 2422397"/>
              <a:gd name="connsiteY41" fmla="*/ 5331990 h 6858000"/>
              <a:gd name="connsiteX42" fmla="*/ 725358 w 2422397"/>
              <a:gd name="connsiteY42" fmla="*/ 5309193 h 6858000"/>
              <a:gd name="connsiteX43" fmla="*/ 726926 w 2422397"/>
              <a:gd name="connsiteY43" fmla="*/ 5311182 h 6858000"/>
              <a:gd name="connsiteX44" fmla="*/ 727761 w 2422397"/>
              <a:gd name="connsiteY44" fmla="*/ 5304702 h 6858000"/>
              <a:gd name="connsiteX45" fmla="*/ 732974 w 2422397"/>
              <a:gd name="connsiteY45" fmla="*/ 5303522 h 6858000"/>
              <a:gd name="connsiteX46" fmla="*/ 740184 w 2422397"/>
              <a:gd name="connsiteY46" fmla="*/ 5323549 h 6858000"/>
              <a:gd name="connsiteX47" fmla="*/ 744025 w 2422397"/>
              <a:gd name="connsiteY47" fmla="*/ 5308392 h 6858000"/>
              <a:gd name="connsiteX48" fmla="*/ 778119 w 2422397"/>
              <a:gd name="connsiteY48" fmla="*/ 5302536 h 6858000"/>
              <a:gd name="connsiteX49" fmla="*/ 821529 w 2422397"/>
              <a:gd name="connsiteY49" fmla="*/ 5012929 h 6858000"/>
              <a:gd name="connsiteX50" fmla="*/ 846340 w 2422397"/>
              <a:gd name="connsiteY50" fmla="*/ 4944976 h 6858000"/>
              <a:gd name="connsiteX51" fmla="*/ 840157 w 2422397"/>
              <a:gd name="connsiteY51" fmla="*/ 4872869 h 6858000"/>
              <a:gd name="connsiteX52" fmla="*/ 855718 w 2422397"/>
              <a:gd name="connsiteY52" fmla="*/ 4850916 h 6858000"/>
              <a:gd name="connsiteX53" fmla="*/ 858709 w 2422397"/>
              <a:gd name="connsiteY53" fmla="*/ 4847264 h 6858000"/>
              <a:gd name="connsiteX54" fmla="*/ 863990 w 2422397"/>
              <a:gd name="connsiteY54" fmla="*/ 4829718 h 6858000"/>
              <a:gd name="connsiteX55" fmla="*/ 873842 w 2422397"/>
              <a:gd name="connsiteY55" fmla="*/ 4828439 h 6858000"/>
              <a:gd name="connsiteX56" fmla="*/ 887779 w 2422397"/>
              <a:gd name="connsiteY56" fmla="*/ 4804655 h 6858000"/>
              <a:gd name="connsiteX57" fmla="*/ 893894 w 2422397"/>
              <a:gd name="connsiteY57" fmla="*/ 4777060 h 6858000"/>
              <a:gd name="connsiteX58" fmla="*/ 883546 w 2422397"/>
              <a:gd name="connsiteY58" fmla="*/ 4777089 h 6858000"/>
              <a:gd name="connsiteX59" fmla="*/ 883812 w 2422397"/>
              <a:gd name="connsiteY59" fmla="*/ 4774559 h 6858000"/>
              <a:gd name="connsiteX60" fmla="*/ 903401 w 2422397"/>
              <a:gd name="connsiteY60" fmla="*/ 4679442 h 6858000"/>
              <a:gd name="connsiteX61" fmla="*/ 916253 w 2422397"/>
              <a:gd name="connsiteY61" fmla="*/ 4651970 h 6858000"/>
              <a:gd name="connsiteX62" fmla="*/ 922608 w 2422397"/>
              <a:gd name="connsiteY62" fmla="*/ 4649785 h 6858000"/>
              <a:gd name="connsiteX63" fmla="*/ 924139 w 2422397"/>
              <a:gd name="connsiteY63" fmla="*/ 4631605 h 6858000"/>
              <a:gd name="connsiteX64" fmla="*/ 920872 w 2422397"/>
              <a:gd name="connsiteY64" fmla="*/ 4609075 h 6858000"/>
              <a:gd name="connsiteX65" fmla="*/ 941607 w 2422397"/>
              <a:gd name="connsiteY65" fmla="*/ 4514226 h 6858000"/>
              <a:gd name="connsiteX66" fmla="*/ 957889 w 2422397"/>
              <a:gd name="connsiteY66" fmla="*/ 4481699 h 6858000"/>
              <a:gd name="connsiteX67" fmla="*/ 974975 w 2422397"/>
              <a:gd name="connsiteY67" fmla="*/ 4433921 h 6858000"/>
              <a:gd name="connsiteX68" fmla="*/ 1011638 w 2422397"/>
              <a:gd name="connsiteY68" fmla="*/ 4352312 h 6858000"/>
              <a:gd name="connsiteX69" fmla="*/ 1049579 w 2422397"/>
              <a:gd name="connsiteY69" fmla="*/ 4237953 h 6858000"/>
              <a:gd name="connsiteX70" fmla="*/ 1041314 w 2422397"/>
              <a:gd name="connsiteY70" fmla="*/ 4139706 h 6858000"/>
              <a:gd name="connsiteX71" fmla="*/ 1049328 w 2422397"/>
              <a:gd name="connsiteY71" fmla="*/ 4134671 h 6858000"/>
              <a:gd name="connsiteX72" fmla="*/ 1061133 w 2422397"/>
              <a:gd name="connsiteY72" fmla="*/ 4074160 h 6858000"/>
              <a:gd name="connsiteX73" fmla="*/ 1059121 w 2422397"/>
              <a:gd name="connsiteY73" fmla="*/ 3844497 h 6858000"/>
              <a:gd name="connsiteX74" fmla="*/ 1083386 w 2422397"/>
              <a:gd name="connsiteY74" fmla="*/ 3726730 h 6858000"/>
              <a:gd name="connsiteX75" fmla="*/ 1098990 w 2422397"/>
              <a:gd name="connsiteY75" fmla="*/ 3687782 h 6858000"/>
              <a:gd name="connsiteX76" fmla="*/ 1124701 w 2422397"/>
              <a:gd name="connsiteY76" fmla="*/ 3622348 h 6858000"/>
              <a:gd name="connsiteX77" fmla="*/ 1161137 w 2422397"/>
              <a:gd name="connsiteY77" fmla="*/ 3580464 h 6858000"/>
              <a:gd name="connsiteX78" fmla="*/ 1175812 w 2422397"/>
              <a:gd name="connsiteY78" fmla="*/ 3522969 h 6858000"/>
              <a:gd name="connsiteX79" fmla="*/ 1156951 w 2422397"/>
              <a:gd name="connsiteY79" fmla="*/ 3500538 h 6858000"/>
              <a:gd name="connsiteX80" fmla="*/ 1179877 w 2422397"/>
              <a:gd name="connsiteY80" fmla="*/ 3441984 h 6858000"/>
              <a:gd name="connsiteX81" fmla="*/ 1217096 w 2422397"/>
              <a:gd name="connsiteY81" fmla="*/ 3354156 h 6858000"/>
              <a:gd name="connsiteX82" fmla="*/ 1232811 w 2422397"/>
              <a:gd name="connsiteY82" fmla="*/ 3301153 h 6858000"/>
              <a:gd name="connsiteX83" fmla="*/ 1281985 w 2422397"/>
              <a:gd name="connsiteY83" fmla="*/ 3158933 h 6858000"/>
              <a:gd name="connsiteX84" fmla="*/ 1335997 w 2422397"/>
              <a:gd name="connsiteY84" fmla="*/ 3018423 h 6858000"/>
              <a:gd name="connsiteX85" fmla="*/ 1394864 w 2422397"/>
              <a:gd name="connsiteY85" fmla="*/ 2946152 h 6858000"/>
              <a:gd name="connsiteX86" fmla="*/ 1436360 w 2422397"/>
              <a:gd name="connsiteY86" fmla="*/ 2829469 h 6858000"/>
              <a:gd name="connsiteX87" fmla="*/ 1447242 w 2422397"/>
              <a:gd name="connsiteY87" fmla="*/ 2811546 h 6858000"/>
              <a:gd name="connsiteX88" fmla="*/ 1449881 w 2422397"/>
              <a:gd name="connsiteY88" fmla="*/ 2781535 h 6858000"/>
              <a:gd name="connsiteX89" fmla="*/ 1459218 w 2422397"/>
              <a:gd name="connsiteY89" fmla="*/ 2660724 h 6858000"/>
              <a:gd name="connsiteX90" fmla="*/ 1455455 w 2422397"/>
              <a:gd name="connsiteY90" fmla="*/ 2560980 h 6858000"/>
              <a:gd name="connsiteX91" fmla="*/ 1497362 w 2422397"/>
              <a:gd name="connsiteY91" fmla="*/ 2456303 h 6858000"/>
              <a:gd name="connsiteX92" fmla="*/ 1507343 w 2422397"/>
              <a:gd name="connsiteY92" fmla="*/ 2385923 h 6858000"/>
              <a:gd name="connsiteX93" fmla="*/ 1499931 w 2422397"/>
              <a:gd name="connsiteY93" fmla="*/ 2260635 h 6858000"/>
              <a:gd name="connsiteX94" fmla="*/ 1582995 w 2422397"/>
              <a:gd name="connsiteY94" fmla="*/ 2101627 h 6858000"/>
              <a:gd name="connsiteX95" fmla="*/ 1612413 w 2422397"/>
              <a:gd name="connsiteY95" fmla="*/ 2069584 h 6858000"/>
              <a:gd name="connsiteX96" fmla="*/ 1569289 w 2422397"/>
              <a:gd name="connsiteY96" fmla="*/ 2032263 h 6858000"/>
              <a:gd name="connsiteX97" fmla="*/ 1562841 w 2422397"/>
              <a:gd name="connsiteY97" fmla="*/ 1890085 h 6858000"/>
              <a:gd name="connsiteX98" fmla="*/ 1564944 w 2422397"/>
              <a:gd name="connsiteY98" fmla="*/ 1821321 h 6858000"/>
              <a:gd name="connsiteX99" fmla="*/ 1579022 w 2422397"/>
              <a:gd name="connsiteY99" fmla="*/ 1718757 h 6858000"/>
              <a:gd name="connsiteX100" fmla="*/ 1590196 w 2422397"/>
              <a:gd name="connsiteY100" fmla="*/ 1595914 h 6858000"/>
              <a:gd name="connsiteX101" fmla="*/ 1624363 w 2422397"/>
              <a:gd name="connsiteY101" fmla="*/ 1502483 h 6858000"/>
              <a:gd name="connsiteX102" fmla="*/ 1631539 w 2422397"/>
              <a:gd name="connsiteY102" fmla="*/ 1431520 h 6858000"/>
              <a:gd name="connsiteX103" fmla="*/ 1646296 w 2422397"/>
              <a:gd name="connsiteY103" fmla="*/ 1333057 h 6858000"/>
              <a:gd name="connsiteX104" fmla="*/ 1659787 w 2422397"/>
              <a:gd name="connsiteY104" fmla="*/ 1197540 h 6858000"/>
              <a:gd name="connsiteX105" fmla="*/ 1706993 w 2422397"/>
              <a:gd name="connsiteY105" fmla="*/ 1104797 h 6858000"/>
              <a:gd name="connsiteX106" fmla="*/ 1777273 w 2422397"/>
              <a:gd name="connsiteY106" fmla="*/ 916268 h 6858000"/>
              <a:gd name="connsiteX107" fmla="*/ 1859912 w 2422397"/>
              <a:gd name="connsiteY107" fmla="*/ 775598 h 6858000"/>
              <a:gd name="connsiteX108" fmla="*/ 1911831 w 2422397"/>
              <a:gd name="connsiteY108" fmla="*/ 696577 h 6858000"/>
              <a:gd name="connsiteX109" fmla="*/ 1942209 w 2422397"/>
              <a:gd name="connsiteY109" fmla="*/ 575807 h 6858000"/>
              <a:gd name="connsiteX110" fmla="*/ 1951374 w 2422397"/>
              <a:gd name="connsiteY110" fmla="*/ 556682 h 6858000"/>
              <a:gd name="connsiteX111" fmla="*/ 1951170 w 2422397"/>
              <a:gd name="connsiteY111" fmla="*/ 526639 h 6858000"/>
              <a:gd name="connsiteX112" fmla="*/ 1949059 w 2422397"/>
              <a:gd name="connsiteY112" fmla="*/ 405872 h 6858000"/>
              <a:gd name="connsiteX113" fmla="*/ 1935866 w 2422397"/>
              <a:gd name="connsiteY113" fmla="*/ 307622 h 6858000"/>
              <a:gd name="connsiteX114" fmla="*/ 1967790 w 2422397"/>
              <a:gd name="connsiteY114" fmla="*/ 198682 h 6858000"/>
              <a:gd name="connsiteX115" fmla="*/ 1971093 w 2422397"/>
              <a:gd name="connsiteY115" fmla="*/ 127747 h 6858000"/>
              <a:gd name="connsiteX116" fmla="*/ 1951841 w 2422397"/>
              <a:gd name="connsiteY116" fmla="*/ 4678 h 6858000"/>
              <a:gd name="connsiteX117" fmla="*/ 1953649 w 2422397"/>
              <a:gd name="connsiteY117" fmla="*/ 0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56158 w 2422397"/>
              <a:gd name="connsiteY8" fmla="*/ 6624029 h 6858000"/>
              <a:gd name="connsiteX9" fmla="*/ 179667 w 2422397"/>
              <a:gd name="connsiteY9" fmla="*/ 6581637 h 6858000"/>
              <a:gd name="connsiteX10" fmla="*/ 168724 w 2422397"/>
              <a:gd name="connsiteY10" fmla="*/ 6547069 h 6858000"/>
              <a:gd name="connsiteX11" fmla="*/ 199197 w 2422397"/>
              <a:gd name="connsiteY11" fmla="*/ 6509743 h 6858000"/>
              <a:gd name="connsiteX12" fmla="*/ 247224 w 2422397"/>
              <a:gd name="connsiteY12" fmla="*/ 6455839 h 6858000"/>
              <a:gd name="connsiteX13" fmla="*/ 270687 w 2422397"/>
              <a:gd name="connsiteY13" fmla="*/ 6418363 h 6858000"/>
              <a:gd name="connsiteX14" fmla="*/ 339376 w 2422397"/>
              <a:gd name="connsiteY14" fmla="*/ 6322934 h 6858000"/>
              <a:gd name="connsiteX15" fmla="*/ 411681 w 2422397"/>
              <a:gd name="connsiteY15" fmla="*/ 6232635 h 6858000"/>
              <a:gd name="connsiteX16" fmla="*/ 466639 w 2422397"/>
              <a:gd name="connsiteY16" fmla="*/ 6218313 h 6858000"/>
              <a:gd name="connsiteX17" fmla="*/ 470822 w 2422397"/>
              <a:gd name="connsiteY17" fmla="*/ 6213220 h 6858000"/>
              <a:gd name="connsiteX18" fmla="*/ 476871 w 2422397"/>
              <a:gd name="connsiteY18" fmla="*/ 6192715 h 6858000"/>
              <a:gd name="connsiteX19" fmla="*/ 478259 w 2422397"/>
              <a:gd name="connsiteY19" fmla="*/ 6183918 h 6858000"/>
              <a:gd name="connsiteX20" fmla="*/ 482177 w 2422397"/>
              <a:gd name="connsiteY20" fmla="*/ 6173358 h 6858000"/>
              <a:gd name="connsiteX21" fmla="*/ 482556 w 2422397"/>
              <a:gd name="connsiteY21" fmla="*/ 6173443 h 6858000"/>
              <a:gd name="connsiteX22" fmla="*/ 485673 w 2422397"/>
              <a:gd name="connsiteY22" fmla="*/ 6162875 h 6858000"/>
              <a:gd name="connsiteX23" fmla="*/ 497360 w 2422397"/>
              <a:gd name="connsiteY23" fmla="*/ 6106789 h 6858000"/>
              <a:gd name="connsiteX24" fmla="*/ 547843 w 2422397"/>
              <a:gd name="connsiteY24" fmla="*/ 6075666 h 6858000"/>
              <a:gd name="connsiteX25" fmla="*/ 562259 w 2422397"/>
              <a:gd name="connsiteY25" fmla="*/ 6054865 h 6858000"/>
              <a:gd name="connsiteX26" fmla="*/ 571463 w 2422397"/>
              <a:gd name="connsiteY26" fmla="*/ 6045606 h 6858000"/>
              <a:gd name="connsiteX27" fmla="*/ 573012 w 2422397"/>
              <a:gd name="connsiteY27" fmla="*/ 6046223 h 6858000"/>
              <a:gd name="connsiteX28" fmla="*/ 584071 w 2422397"/>
              <a:gd name="connsiteY28" fmla="*/ 5992286 h 6858000"/>
              <a:gd name="connsiteX29" fmla="*/ 587812 w 2422397"/>
              <a:gd name="connsiteY29" fmla="*/ 5987907 h 6858000"/>
              <a:gd name="connsiteX30" fmla="*/ 592115 w 2422397"/>
              <a:gd name="connsiteY30" fmla="*/ 5949187 h 6858000"/>
              <a:gd name="connsiteX31" fmla="*/ 595889 w 2422397"/>
              <a:gd name="connsiteY31" fmla="*/ 5931081 h 6858000"/>
              <a:gd name="connsiteX32" fmla="*/ 593758 w 2422397"/>
              <a:gd name="connsiteY32" fmla="*/ 5922047 h 6858000"/>
              <a:gd name="connsiteX33" fmla="*/ 600949 w 2422397"/>
              <a:gd name="connsiteY33" fmla="*/ 5897316 h 6858000"/>
              <a:gd name="connsiteX34" fmla="*/ 602981 w 2422397"/>
              <a:gd name="connsiteY34" fmla="*/ 5895955 h 6858000"/>
              <a:gd name="connsiteX35" fmla="*/ 604430 w 2422397"/>
              <a:gd name="connsiteY35" fmla="*/ 5870052 h 6858000"/>
              <a:gd name="connsiteX36" fmla="*/ 600218 w 2422397"/>
              <a:gd name="connsiteY36" fmla="*/ 5841702 h 6858000"/>
              <a:gd name="connsiteX37" fmla="*/ 678370 w 2422397"/>
              <a:gd name="connsiteY37" fmla="*/ 5652188 h 6858000"/>
              <a:gd name="connsiteX38" fmla="*/ 698667 w 2422397"/>
              <a:gd name="connsiteY38" fmla="*/ 5430788 h 6858000"/>
              <a:gd name="connsiteX39" fmla="*/ 723657 w 2422397"/>
              <a:gd name="connsiteY39" fmla="*/ 5356170 h 6858000"/>
              <a:gd name="connsiteX40" fmla="*/ 723661 w 2422397"/>
              <a:gd name="connsiteY40" fmla="*/ 5356076 h 6858000"/>
              <a:gd name="connsiteX41" fmla="*/ 720651 w 2422397"/>
              <a:gd name="connsiteY41" fmla="*/ 5331990 h 6858000"/>
              <a:gd name="connsiteX42" fmla="*/ 725358 w 2422397"/>
              <a:gd name="connsiteY42" fmla="*/ 5309193 h 6858000"/>
              <a:gd name="connsiteX43" fmla="*/ 726926 w 2422397"/>
              <a:gd name="connsiteY43" fmla="*/ 5311182 h 6858000"/>
              <a:gd name="connsiteX44" fmla="*/ 727761 w 2422397"/>
              <a:gd name="connsiteY44" fmla="*/ 5304702 h 6858000"/>
              <a:gd name="connsiteX45" fmla="*/ 732974 w 2422397"/>
              <a:gd name="connsiteY45" fmla="*/ 5303522 h 6858000"/>
              <a:gd name="connsiteX46" fmla="*/ 740184 w 2422397"/>
              <a:gd name="connsiteY46" fmla="*/ 5323549 h 6858000"/>
              <a:gd name="connsiteX47" fmla="*/ 744025 w 2422397"/>
              <a:gd name="connsiteY47" fmla="*/ 5308392 h 6858000"/>
              <a:gd name="connsiteX48" fmla="*/ 778119 w 2422397"/>
              <a:gd name="connsiteY48" fmla="*/ 5302536 h 6858000"/>
              <a:gd name="connsiteX49" fmla="*/ 821529 w 2422397"/>
              <a:gd name="connsiteY49" fmla="*/ 5012929 h 6858000"/>
              <a:gd name="connsiteX50" fmla="*/ 846340 w 2422397"/>
              <a:gd name="connsiteY50" fmla="*/ 4944976 h 6858000"/>
              <a:gd name="connsiteX51" fmla="*/ 840157 w 2422397"/>
              <a:gd name="connsiteY51" fmla="*/ 4872869 h 6858000"/>
              <a:gd name="connsiteX52" fmla="*/ 855718 w 2422397"/>
              <a:gd name="connsiteY52" fmla="*/ 4850916 h 6858000"/>
              <a:gd name="connsiteX53" fmla="*/ 858709 w 2422397"/>
              <a:gd name="connsiteY53" fmla="*/ 4847264 h 6858000"/>
              <a:gd name="connsiteX54" fmla="*/ 863990 w 2422397"/>
              <a:gd name="connsiteY54" fmla="*/ 4829718 h 6858000"/>
              <a:gd name="connsiteX55" fmla="*/ 873842 w 2422397"/>
              <a:gd name="connsiteY55" fmla="*/ 4828439 h 6858000"/>
              <a:gd name="connsiteX56" fmla="*/ 887779 w 2422397"/>
              <a:gd name="connsiteY56" fmla="*/ 4804655 h 6858000"/>
              <a:gd name="connsiteX57" fmla="*/ 893894 w 2422397"/>
              <a:gd name="connsiteY57" fmla="*/ 4777060 h 6858000"/>
              <a:gd name="connsiteX58" fmla="*/ 883546 w 2422397"/>
              <a:gd name="connsiteY58" fmla="*/ 4777089 h 6858000"/>
              <a:gd name="connsiteX59" fmla="*/ 883812 w 2422397"/>
              <a:gd name="connsiteY59" fmla="*/ 4774559 h 6858000"/>
              <a:gd name="connsiteX60" fmla="*/ 903401 w 2422397"/>
              <a:gd name="connsiteY60" fmla="*/ 4679442 h 6858000"/>
              <a:gd name="connsiteX61" fmla="*/ 916253 w 2422397"/>
              <a:gd name="connsiteY61" fmla="*/ 4651970 h 6858000"/>
              <a:gd name="connsiteX62" fmla="*/ 922608 w 2422397"/>
              <a:gd name="connsiteY62" fmla="*/ 4649785 h 6858000"/>
              <a:gd name="connsiteX63" fmla="*/ 924139 w 2422397"/>
              <a:gd name="connsiteY63" fmla="*/ 4631605 h 6858000"/>
              <a:gd name="connsiteX64" fmla="*/ 920872 w 2422397"/>
              <a:gd name="connsiteY64" fmla="*/ 4609075 h 6858000"/>
              <a:gd name="connsiteX65" fmla="*/ 941607 w 2422397"/>
              <a:gd name="connsiteY65" fmla="*/ 4514226 h 6858000"/>
              <a:gd name="connsiteX66" fmla="*/ 957889 w 2422397"/>
              <a:gd name="connsiteY66" fmla="*/ 4481699 h 6858000"/>
              <a:gd name="connsiteX67" fmla="*/ 974975 w 2422397"/>
              <a:gd name="connsiteY67" fmla="*/ 4433921 h 6858000"/>
              <a:gd name="connsiteX68" fmla="*/ 1011638 w 2422397"/>
              <a:gd name="connsiteY68" fmla="*/ 4352312 h 6858000"/>
              <a:gd name="connsiteX69" fmla="*/ 1049579 w 2422397"/>
              <a:gd name="connsiteY69" fmla="*/ 4237953 h 6858000"/>
              <a:gd name="connsiteX70" fmla="*/ 1041314 w 2422397"/>
              <a:gd name="connsiteY70" fmla="*/ 4139706 h 6858000"/>
              <a:gd name="connsiteX71" fmla="*/ 1049328 w 2422397"/>
              <a:gd name="connsiteY71" fmla="*/ 4134671 h 6858000"/>
              <a:gd name="connsiteX72" fmla="*/ 1061133 w 2422397"/>
              <a:gd name="connsiteY72" fmla="*/ 4074160 h 6858000"/>
              <a:gd name="connsiteX73" fmla="*/ 1059121 w 2422397"/>
              <a:gd name="connsiteY73" fmla="*/ 3844497 h 6858000"/>
              <a:gd name="connsiteX74" fmla="*/ 1083386 w 2422397"/>
              <a:gd name="connsiteY74" fmla="*/ 3726730 h 6858000"/>
              <a:gd name="connsiteX75" fmla="*/ 1098990 w 2422397"/>
              <a:gd name="connsiteY75" fmla="*/ 3687782 h 6858000"/>
              <a:gd name="connsiteX76" fmla="*/ 1124701 w 2422397"/>
              <a:gd name="connsiteY76" fmla="*/ 3622348 h 6858000"/>
              <a:gd name="connsiteX77" fmla="*/ 1161137 w 2422397"/>
              <a:gd name="connsiteY77" fmla="*/ 3580464 h 6858000"/>
              <a:gd name="connsiteX78" fmla="*/ 1175812 w 2422397"/>
              <a:gd name="connsiteY78" fmla="*/ 3522969 h 6858000"/>
              <a:gd name="connsiteX79" fmla="*/ 1156951 w 2422397"/>
              <a:gd name="connsiteY79" fmla="*/ 3500538 h 6858000"/>
              <a:gd name="connsiteX80" fmla="*/ 1179877 w 2422397"/>
              <a:gd name="connsiteY80" fmla="*/ 3441984 h 6858000"/>
              <a:gd name="connsiteX81" fmla="*/ 1217096 w 2422397"/>
              <a:gd name="connsiteY81" fmla="*/ 3354156 h 6858000"/>
              <a:gd name="connsiteX82" fmla="*/ 1232811 w 2422397"/>
              <a:gd name="connsiteY82" fmla="*/ 3301153 h 6858000"/>
              <a:gd name="connsiteX83" fmla="*/ 1281985 w 2422397"/>
              <a:gd name="connsiteY83" fmla="*/ 3158933 h 6858000"/>
              <a:gd name="connsiteX84" fmla="*/ 1335997 w 2422397"/>
              <a:gd name="connsiteY84" fmla="*/ 3018423 h 6858000"/>
              <a:gd name="connsiteX85" fmla="*/ 1394864 w 2422397"/>
              <a:gd name="connsiteY85" fmla="*/ 2946152 h 6858000"/>
              <a:gd name="connsiteX86" fmla="*/ 1436360 w 2422397"/>
              <a:gd name="connsiteY86" fmla="*/ 2829469 h 6858000"/>
              <a:gd name="connsiteX87" fmla="*/ 1447242 w 2422397"/>
              <a:gd name="connsiteY87" fmla="*/ 2811546 h 6858000"/>
              <a:gd name="connsiteX88" fmla="*/ 1449881 w 2422397"/>
              <a:gd name="connsiteY88" fmla="*/ 2781535 h 6858000"/>
              <a:gd name="connsiteX89" fmla="*/ 1459218 w 2422397"/>
              <a:gd name="connsiteY89" fmla="*/ 2660724 h 6858000"/>
              <a:gd name="connsiteX90" fmla="*/ 1455455 w 2422397"/>
              <a:gd name="connsiteY90" fmla="*/ 2560980 h 6858000"/>
              <a:gd name="connsiteX91" fmla="*/ 1497362 w 2422397"/>
              <a:gd name="connsiteY91" fmla="*/ 2456303 h 6858000"/>
              <a:gd name="connsiteX92" fmla="*/ 1507343 w 2422397"/>
              <a:gd name="connsiteY92" fmla="*/ 2385923 h 6858000"/>
              <a:gd name="connsiteX93" fmla="*/ 1499931 w 2422397"/>
              <a:gd name="connsiteY93" fmla="*/ 2260635 h 6858000"/>
              <a:gd name="connsiteX94" fmla="*/ 1582995 w 2422397"/>
              <a:gd name="connsiteY94" fmla="*/ 2133393 h 6858000"/>
              <a:gd name="connsiteX95" fmla="*/ 1612413 w 2422397"/>
              <a:gd name="connsiteY95" fmla="*/ 2069584 h 6858000"/>
              <a:gd name="connsiteX96" fmla="*/ 1569289 w 2422397"/>
              <a:gd name="connsiteY96" fmla="*/ 2032263 h 6858000"/>
              <a:gd name="connsiteX97" fmla="*/ 1562841 w 2422397"/>
              <a:gd name="connsiteY97" fmla="*/ 1890085 h 6858000"/>
              <a:gd name="connsiteX98" fmla="*/ 1564944 w 2422397"/>
              <a:gd name="connsiteY98" fmla="*/ 1821321 h 6858000"/>
              <a:gd name="connsiteX99" fmla="*/ 1579022 w 2422397"/>
              <a:gd name="connsiteY99" fmla="*/ 1718757 h 6858000"/>
              <a:gd name="connsiteX100" fmla="*/ 1590196 w 2422397"/>
              <a:gd name="connsiteY100" fmla="*/ 1595914 h 6858000"/>
              <a:gd name="connsiteX101" fmla="*/ 1624363 w 2422397"/>
              <a:gd name="connsiteY101" fmla="*/ 1502483 h 6858000"/>
              <a:gd name="connsiteX102" fmla="*/ 1631539 w 2422397"/>
              <a:gd name="connsiteY102" fmla="*/ 1431520 h 6858000"/>
              <a:gd name="connsiteX103" fmla="*/ 1646296 w 2422397"/>
              <a:gd name="connsiteY103" fmla="*/ 1333057 h 6858000"/>
              <a:gd name="connsiteX104" fmla="*/ 1659787 w 2422397"/>
              <a:gd name="connsiteY104" fmla="*/ 1197540 h 6858000"/>
              <a:gd name="connsiteX105" fmla="*/ 1706993 w 2422397"/>
              <a:gd name="connsiteY105" fmla="*/ 1104797 h 6858000"/>
              <a:gd name="connsiteX106" fmla="*/ 1777273 w 2422397"/>
              <a:gd name="connsiteY106" fmla="*/ 916268 h 6858000"/>
              <a:gd name="connsiteX107" fmla="*/ 1859912 w 2422397"/>
              <a:gd name="connsiteY107" fmla="*/ 775598 h 6858000"/>
              <a:gd name="connsiteX108" fmla="*/ 1911831 w 2422397"/>
              <a:gd name="connsiteY108" fmla="*/ 696577 h 6858000"/>
              <a:gd name="connsiteX109" fmla="*/ 1942209 w 2422397"/>
              <a:gd name="connsiteY109" fmla="*/ 575807 h 6858000"/>
              <a:gd name="connsiteX110" fmla="*/ 1951374 w 2422397"/>
              <a:gd name="connsiteY110" fmla="*/ 556682 h 6858000"/>
              <a:gd name="connsiteX111" fmla="*/ 1951170 w 2422397"/>
              <a:gd name="connsiteY111" fmla="*/ 526639 h 6858000"/>
              <a:gd name="connsiteX112" fmla="*/ 1949059 w 2422397"/>
              <a:gd name="connsiteY112" fmla="*/ 405872 h 6858000"/>
              <a:gd name="connsiteX113" fmla="*/ 1935866 w 2422397"/>
              <a:gd name="connsiteY113" fmla="*/ 307622 h 6858000"/>
              <a:gd name="connsiteX114" fmla="*/ 1967790 w 2422397"/>
              <a:gd name="connsiteY114" fmla="*/ 198682 h 6858000"/>
              <a:gd name="connsiteX115" fmla="*/ 1971093 w 2422397"/>
              <a:gd name="connsiteY115" fmla="*/ 127747 h 6858000"/>
              <a:gd name="connsiteX116" fmla="*/ 1951841 w 2422397"/>
              <a:gd name="connsiteY116" fmla="*/ 4678 h 6858000"/>
              <a:gd name="connsiteX117" fmla="*/ 1953649 w 2422397"/>
              <a:gd name="connsiteY117" fmla="*/ 0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56158 w 2422397"/>
              <a:gd name="connsiteY8" fmla="*/ 6624029 h 6858000"/>
              <a:gd name="connsiteX9" fmla="*/ 179667 w 2422397"/>
              <a:gd name="connsiteY9" fmla="*/ 6581637 h 6858000"/>
              <a:gd name="connsiteX10" fmla="*/ 168724 w 2422397"/>
              <a:gd name="connsiteY10" fmla="*/ 6547069 h 6858000"/>
              <a:gd name="connsiteX11" fmla="*/ 199197 w 2422397"/>
              <a:gd name="connsiteY11" fmla="*/ 6509743 h 6858000"/>
              <a:gd name="connsiteX12" fmla="*/ 247224 w 2422397"/>
              <a:gd name="connsiteY12" fmla="*/ 6455839 h 6858000"/>
              <a:gd name="connsiteX13" fmla="*/ 270687 w 2422397"/>
              <a:gd name="connsiteY13" fmla="*/ 6418363 h 6858000"/>
              <a:gd name="connsiteX14" fmla="*/ 339376 w 2422397"/>
              <a:gd name="connsiteY14" fmla="*/ 6322934 h 6858000"/>
              <a:gd name="connsiteX15" fmla="*/ 411681 w 2422397"/>
              <a:gd name="connsiteY15" fmla="*/ 6232635 h 6858000"/>
              <a:gd name="connsiteX16" fmla="*/ 466639 w 2422397"/>
              <a:gd name="connsiteY16" fmla="*/ 6218313 h 6858000"/>
              <a:gd name="connsiteX17" fmla="*/ 470822 w 2422397"/>
              <a:gd name="connsiteY17" fmla="*/ 6213220 h 6858000"/>
              <a:gd name="connsiteX18" fmla="*/ 476871 w 2422397"/>
              <a:gd name="connsiteY18" fmla="*/ 6192715 h 6858000"/>
              <a:gd name="connsiteX19" fmla="*/ 478259 w 2422397"/>
              <a:gd name="connsiteY19" fmla="*/ 6183918 h 6858000"/>
              <a:gd name="connsiteX20" fmla="*/ 482177 w 2422397"/>
              <a:gd name="connsiteY20" fmla="*/ 6173358 h 6858000"/>
              <a:gd name="connsiteX21" fmla="*/ 482556 w 2422397"/>
              <a:gd name="connsiteY21" fmla="*/ 6173443 h 6858000"/>
              <a:gd name="connsiteX22" fmla="*/ 485673 w 2422397"/>
              <a:gd name="connsiteY22" fmla="*/ 6162875 h 6858000"/>
              <a:gd name="connsiteX23" fmla="*/ 497360 w 2422397"/>
              <a:gd name="connsiteY23" fmla="*/ 6106789 h 6858000"/>
              <a:gd name="connsiteX24" fmla="*/ 547843 w 2422397"/>
              <a:gd name="connsiteY24" fmla="*/ 6075666 h 6858000"/>
              <a:gd name="connsiteX25" fmla="*/ 562259 w 2422397"/>
              <a:gd name="connsiteY25" fmla="*/ 6054865 h 6858000"/>
              <a:gd name="connsiteX26" fmla="*/ 571463 w 2422397"/>
              <a:gd name="connsiteY26" fmla="*/ 6045606 h 6858000"/>
              <a:gd name="connsiteX27" fmla="*/ 573012 w 2422397"/>
              <a:gd name="connsiteY27" fmla="*/ 6046223 h 6858000"/>
              <a:gd name="connsiteX28" fmla="*/ 584071 w 2422397"/>
              <a:gd name="connsiteY28" fmla="*/ 5992286 h 6858000"/>
              <a:gd name="connsiteX29" fmla="*/ 587812 w 2422397"/>
              <a:gd name="connsiteY29" fmla="*/ 5987907 h 6858000"/>
              <a:gd name="connsiteX30" fmla="*/ 592115 w 2422397"/>
              <a:gd name="connsiteY30" fmla="*/ 5949187 h 6858000"/>
              <a:gd name="connsiteX31" fmla="*/ 595889 w 2422397"/>
              <a:gd name="connsiteY31" fmla="*/ 5931081 h 6858000"/>
              <a:gd name="connsiteX32" fmla="*/ 593758 w 2422397"/>
              <a:gd name="connsiteY32" fmla="*/ 5922047 h 6858000"/>
              <a:gd name="connsiteX33" fmla="*/ 600949 w 2422397"/>
              <a:gd name="connsiteY33" fmla="*/ 5897316 h 6858000"/>
              <a:gd name="connsiteX34" fmla="*/ 602981 w 2422397"/>
              <a:gd name="connsiteY34" fmla="*/ 5895955 h 6858000"/>
              <a:gd name="connsiteX35" fmla="*/ 604430 w 2422397"/>
              <a:gd name="connsiteY35" fmla="*/ 5870052 h 6858000"/>
              <a:gd name="connsiteX36" fmla="*/ 600218 w 2422397"/>
              <a:gd name="connsiteY36" fmla="*/ 5841702 h 6858000"/>
              <a:gd name="connsiteX37" fmla="*/ 678370 w 2422397"/>
              <a:gd name="connsiteY37" fmla="*/ 5652188 h 6858000"/>
              <a:gd name="connsiteX38" fmla="*/ 698667 w 2422397"/>
              <a:gd name="connsiteY38" fmla="*/ 5430788 h 6858000"/>
              <a:gd name="connsiteX39" fmla="*/ 723657 w 2422397"/>
              <a:gd name="connsiteY39" fmla="*/ 5356170 h 6858000"/>
              <a:gd name="connsiteX40" fmla="*/ 723661 w 2422397"/>
              <a:gd name="connsiteY40" fmla="*/ 5356076 h 6858000"/>
              <a:gd name="connsiteX41" fmla="*/ 720651 w 2422397"/>
              <a:gd name="connsiteY41" fmla="*/ 5331990 h 6858000"/>
              <a:gd name="connsiteX42" fmla="*/ 725358 w 2422397"/>
              <a:gd name="connsiteY42" fmla="*/ 5309193 h 6858000"/>
              <a:gd name="connsiteX43" fmla="*/ 726926 w 2422397"/>
              <a:gd name="connsiteY43" fmla="*/ 5311182 h 6858000"/>
              <a:gd name="connsiteX44" fmla="*/ 727761 w 2422397"/>
              <a:gd name="connsiteY44" fmla="*/ 5304702 h 6858000"/>
              <a:gd name="connsiteX45" fmla="*/ 732974 w 2422397"/>
              <a:gd name="connsiteY45" fmla="*/ 5303522 h 6858000"/>
              <a:gd name="connsiteX46" fmla="*/ 740184 w 2422397"/>
              <a:gd name="connsiteY46" fmla="*/ 5323549 h 6858000"/>
              <a:gd name="connsiteX47" fmla="*/ 744025 w 2422397"/>
              <a:gd name="connsiteY47" fmla="*/ 5308392 h 6858000"/>
              <a:gd name="connsiteX48" fmla="*/ 778119 w 2422397"/>
              <a:gd name="connsiteY48" fmla="*/ 5302536 h 6858000"/>
              <a:gd name="connsiteX49" fmla="*/ 821529 w 2422397"/>
              <a:gd name="connsiteY49" fmla="*/ 5012929 h 6858000"/>
              <a:gd name="connsiteX50" fmla="*/ 846340 w 2422397"/>
              <a:gd name="connsiteY50" fmla="*/ 4944976 h 6858000"/>
              <a:gd name="connsiteX51" fmla="*/ 840157 w 2422397"/>
              <a:gd name="connsiteY51" fmla="*/ 4872869 h 6858000"/>
              <a:gd name="connsiteX52" fmla="*/ 855718 w 2422397"/>
              <a:gd name="connsiteY52" fmla="*/ 4850916 h 6858000"/>
              <a:gd name="connsiteX53" fmla="*/ 858709 w 2422397"/>
              <a:gd name="connsiteY53" fmla="*/ 4847264 h 6858000"/>
              <a:gd name="connsiteX54" fmla="*/ 863990 w 2422397"/>
              <a:gd name="connsiteY54" fmla="*/ 4829718 h 6858000"/>
              <a:gd name="connsiteX55" fmla="*/ 873842 w 2422397"/>
              <a:gd name="connsiteY55" fmla="*/ 4828439 h 6858000"/>
              <a:gd name="connsiteX56" fmla="*/ 887779 w 2422397"/>
              <a:gd name="connsiteY56" fmla="*/ 4804655 h 6858000"/>
              <a:gd name="connsiteX57" fmla="*/ 893894 w 2422397"/>
              <a:gd name="connsiteY57" fmla="*/ 4777060 h 6858000"/>
              <a:gd name="connsiteX58" fmla="*/ 883546 w 2422397"/>
              <a:gd name="connsiteY58" fmla="*/ 4777089 h 6858000"/>
              <a:gd name="connsiteX59" fmla="*/ 883812 w 2422397"/>
              <a:gd name="connsiteY59" fmla="*/ 4774559 h 6858000"/>
              <a:gd name="connsiteX60" fmla="*/ 903401 w 2422397"/>
              <a:gd name="connsiteY60" fmla="*/ 4679442 h 6858000"/>
              <a:gd name="connsiteX61" fmla="*/ 916253 w 2422397"/>
              <a:gd name="connsiteY61" fmla="*/ 4651970 h 6858000"/>
              <a:gd name="connsiteX62" fmla="*/ 922608 w 2422397"/>
              <a:gd name="connsiteY62" fmla="*/ 4649785 h 6858000"/>
              <a:gd name="connsiteX63" fmla="*/ 924139 w 2422397"/>
              <a:gd name="connsiteY63" fmla="*/ 4631605 h 6858000"/>
              <a:gd name="connsiteX64" fmla="*/ 920872 w 2422397"/>
              <a:gd name="connsiteY64" fmla="*/ 4609075 h 6858000"/>
              <a:gd name="connsiteX65" fmla="*/ 941607 w 2422397"/>
              <a:gd name="connsiteY65" fmla="*/ 4514226 h 6858000"/>
              <a:gd name="connsiteX66" fmla="*/ 957889 w 2422397"/>
              <a:gd name="connsiteY66" fmla="*/ 4481699 h 6858000"/>
              <a:gd name="connsiteX67" fmla="*/ 974975 w 2422397"/>
              <a:gd name="connsiteY67" fmla="*/ 4433921 h 6858000"/>
              <a:gd name="connsiteX68" fmla="*/ 1011638 w 2422397"/>
              <a:gd name="connsiteY68" fmla="*/ 4352312 h 6858000"/>
              <a:gd name="connsiteX69" fmla="*/ 1049579 w 2422397"/>
              <a:gd name="connsiteY69" fmla="*/ 4237953 h 6858000"/>
              <a:gd name="connsiteX70" fmla="*/ 1041314 w 2422397"/>
              <a:gd name="connsiteY70" fmla="*/ 4139706 h 6858000"/>
              <a:gd name="connsiteX71" fmla="*/ 1049328 w 2422397"/>
              <a:gd name="connsiteY71" fmla="*/ 4134671 h 6858000"/>
              <a:gd name="connsiteX72" fmla="*/ 1061133 w 2422397"/>
              <a:gd name="connsiteY72" fmla="*/ 4074160 h 6858000"/>
              <a:gd name="connsiteX73" fmla="*/ 1059121 w 2422397"/>
              <a:gd name="connsiteY73" fmla="*/ 3844497 h 6858000"/>
              <a:gd name="connsiteX74" fmla="*/ 1083386 w 2422397"/>
              <a:gd name="connsiteY74" fmla="*/ 3726730 h 6858000"/>
              <a:gd name="connsiteX75" fmla="*/ 1098990 w 2422397"/>
              <a:gd name="connsiteY75" fmla="*/ 3687782 h 6858000"/>
              <a:gd name="connsiteX76" fmla="*/ 1124701 w 2422397"/>
              <a:gd name="connsiteY76" fmla="*/ 3622348 h 6858000"/>
              <a:gd name="connsiteX77" fmla="*/ 1161137 w 2422397"/>
              <a:gd name="connsiteY77" fmla="*/ 3580464 h 6858000"/>
              <a:gd name="connsiteX78" fmla="*/ 1175812 w 2422397"/>
              <a:gd name="connsiteY78" fmla="*/ 3522969 h 6858000"/>
              <a:gd name="connsiteX79" fmla="*/ 1156951 w 2422397"/>
              <a:gd name="connsiteY79" fmla="*/ 3500538 h 6858000"/>
              <a:gd name="connsiteX80" fmla="*/ 1179877 w 2422397"/>
              <a:gd name="connsiteY80" fmla="*/ 3441984 h 6858000"/>
              <a:gd name="connsiteX81" fmla="*/ 1217096 w 2422397"/>
              <a:gd name="connsiteY81" fmla="*/ 3354156 h 6858000"/>
              <a:gd name="connsiteX82" fmla="*/ 1232811 w 2422397"/>
              <a:gd name="connsiteY82" fmla="*/ 3301153 h 6858000"/>
              <a:gd name="connsiteX83" fmla="*/ 1281985 w 2422397"/>
              <a:gd name="connsiteY83" fmla="*/ 3158933 h 6858000"/>
              <a:gd name="connsiteX84" fmla="*/ 1335997 w 2422397"/>
              <a:gd name="connsiteY84" fmla="*/ 3018423 h 6858000"/>
              <a:gd name="connsiteX85" fmla="*/ 1394864 w 2422397"/>
              <a:gd name="connsiteY85" fmla="*/ 2946152 h 6858000"/>
              <a:gd name="connsiteX86" fmla="*/ 1436360 w 2422397"/>
              <a:gd name="connsiteY86" fmla="*/ 2829469 h 6858000"/>
              <a:gd name="connsiteX87" fmla="*/ 1447242 w 2422397"/>
              <a:gd name="connsiteY87" fmla="*/ 2811546 h 6858000"/>
              <a:gd name="connsiteX88" fmla="*/ 1449881 w 2422397"/>
              <a:gd name="connsiteY88" fmla="*/ 2781535 h 6858000"/>
              <a:gd name="connsiteX89" fmla="*/ 1459218 w 2422397"/>
              <a:gd name="connsiteY89" fmla="*/ 2660724 h 6858000"/>
              <a:gd name="connsiteX90" fmla="*/ 1455455 w 2422397"/>
              <a:gd name="connsiteY90" fmla="*/ 2560980 h 6858000"/>
              <a:gd name="connsiteX91" fmla="*/ 1497362 w 2422397"/>
              <a:gd name="connsiteY91" fmla="*/ 2456303 h 6858000"/>
              <a:gd name="connsiteX92" fmla="*/ 1507343 w 2422397"/>
              <a:gd name="connsiteY92" fmla="*/ 2385923 h 6858000"/>
              <a:gd name="connsiteX93" fmla="*/ 1499931 w 2422397"/>
              <a:gd name="connsiteY93" fmla="*/ 2260635 h 6858000"/>
              <a:gd name="connsiteX94" fmla="*/ 1582995 w 2422397"/>
              <a:gd name="connsiteY94" fmla="*/ 2133393 h 6858000"/>
              <a:gd name="connsiteX95" fmla="*/ 1580647 w 2422397"/>
              <a:gd name="connsiteY95" fmla="*/ 2069584 h 6858000"/>
              <a:gd name="connsiteX96" fmla="*/ 1569289 w 2422397"/>
              <a:gd name="connsiteY96" fmla="*/ 2032263 h 6858000"/>
              <a:gd name="connsiteX97" fmla="*/ 1562841 w 2422397"/>
              <a:gd name="connsiteY97" fmla="*/ 1890085 h 6858000"/>
              <a:gd name="connsiteX98" fmla="*/ 1564944 w 2422397"/>
              <a:gd name="connsiteY98" fmla="*/ 1821321 h 6858000"/>
              <a:gd name="connsiteX99" fmla="*/ 1579022 w 2422397"/>
              <a:gd name="connsiteY99" fmla="*/ 1718757 h 6858000"/>
              <a:gd name="connsiteX100" fmla="*/ 1590196 w 2422397"/>
              <a:gd name="connsiteY100" fmla="*/ 1595914 h 6858000"/>
              <a:gd name="connsiteX101" fmla="*/ 1624363 w 2422397"/>
              <a:gd name="connsiteY101" fmla="*/ 1502483 h 6858000"/>
              <a:gd name="connsiteX102" fmla="*/ 1631539 w 2422397"/>
              <a:gd name="connsiteY102" fmla="*/ 1431520 h 6858000"/>
              <a:gd name="connsiteX103" fmla="*/ 1646296 w 2422397"/>
              <a:gd name="connsiteY103" fmla="*/ 1333057 h 6858000"/>
              <a:gd name="connsiteX104" fmla="*/ 1659787 w 2422397"/>
              <a:gd name="connsiteY104" fmla="*/ 1197540 h 6858000"/>
              <a:gd name="connsiteX105" fmla="*/ 1706993 w 2422397"/>
              <a:gd name="connsiteY105" fmla="*/ 1104797 h 6858000"/>
              <a:gd name="connsiteX106" fmla="*/ 1777273 w 2422397"/>
              <a:gd name="connsiteY106" fmla="*/ 916268 h 6858000"/>
              <a:gd name="connsiteX107" fmla="*/ 1859912 w 2422397"/>
              <a:gd name="connsiteY107" fmla="*/ 775598 h 6858000"/>
              <a:gd name="connsiteX108" fmla="*/ 1911831 w 2422397"/>
              <a:gd name="connsiteY108" fmla="*/ 696577 h 6858000"/>
              <a:gd name="connsiteX109" fmla="*/ 1942209 w 2422397"/>
              <a:gd name="connsiteY109" fmla="*/ 575807 h 6858000"/>
              <a:gd name="connsiteX110" fmla="*/ 1951374 w 2422397"/>
              <a:gd name="connsiteY110" fmla="*/ 556682 h 6858000"/>
              <a:gd name="connsiteX111" fmla="*/ 1951170 w 2422397"/>
              <a:gd name="connsiteY111" fmla="*/ 526639 h 6858000"/>
              <a:gd name="connsiteX112" fmla="*/ 1949059 w 2422397"/>
              <a:gd name="connsiteY112" fmla="*/ 405872 h 6858000"/>
              <a:gd name="connsiteX113" fmla="*/ 1935866 w 2422397"/>
              <a:gd name="connsiteY113" fmla="*/ 307622 h 6858000"/>
              <a:gd name="connsiteX114" fmla="*/ 1967790 w 2422397"/>
              <a:gd name="connsiteY114" fmla="*/ 198682 h 6858000"/>
              <a:gd name="connsiteX115" fmla="*/ 1971093 w 2422397"/>
              <a:gd name="connsiteY115" fmla="*/ 127747 h 6858000"/>
              <a:gd name="connsiteX116" fmla="*/ 1951841 w 2422397"/>
              <a:gd name="connsiteY116" fmla="*/ 4678 h 6858000"/>
              <a:gd name="connsiteX117" fmla="*/ 1953649 w 2422397"/>
              <a:gd name="connsiteY117" fmla="*/ 0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56158 w 2422397"/>
              <a:gd name="connsiteY8" fmla="*/ 6624029 h 6858000"/>
              <a:gd name="connsiteX9" fmla="*/ 179667 w 2422397"/>
              <a:gd name="connsiteY9" fmla="*/ 6581637 h 6858000"/>
              <a:gd name="connsiteX10" fmla="*/ 168724 w 2422397"/>
              <a:gd name="connsiteY10" fmla="*/ 6547069 h 6858000"/>
              <a:gd name="connsiteX11" fmla="*/ 199197 w 2422397"/>
              <a:gd name="connsiteY11" fmla="*/ 6509743 h 6858000"/>
              <a:gd name="connsiteX12" fmla="*/ 247224 w 2422397"/>
              <a:gd name="connsiteY12" fmla="*/ 6455839 h 6858000"/>
              <a:gd name="connsiteX13" fmla="*/ 270687 w 2422397"/>
              <a:gd name="connsiteY13" fmla="*/ 6418363 h 6858000"/>
              <a:gd name="connsiteX14" fmla="*/ 339376 w 2422397"/>
              <a:gd name="connsiteY14" fmla="*/ 6322934 h 6858000"/>
              <a:gd name="connsiteX15" fmla="*/ 411681 w 2422397"/>
              <a:gd name="connsiteY15" fmla="*/ 6232635 h 6858000"/>
              <a:gd name="connsiteX16" fmla="*/ 466639 w 2422397"/>
              <a:gd name="connsiteY16" fmla="*/ 6218313 h 6858000"/>
              <a:gd name="connsiteX17" fmla="*/ 470822 w 2422397"/>
              <a:gd name="connsiteY17" fmla="*/ 6213220 h 6858000"/>
              <a:gd name="connsiteX18" fmla="*/ 476871 w 2422397"/>
              <a:gd name="connsiteY18" fmla="*/ 6192715 h 6858000"/>
              <a:gd name="connsiteX19" fmla="*/ 478259 w 2422397"/>
              <a:gd name="connsiteY19" fmla="*/ 6183918 h 6858000"/>
              <a:gd name="connsiteX20" fmla="*/ 482177 w 2422397"/>
              <a:gd name="connsiteY20" fmla="*/ 6173358 h 6858000"/>
              <a:gd name="connsiteX21" fmla="*/ 482556 w 2422397"/>
              <a:gd name="connsiteY21" fmla="*/ 6173443 h 6858000"/>
              <a:gd name="connsiteX22" fmla="*/ 485673 w 2422397"/>
              <a:gd name="connsiteY22" fmla="*/ 6162875 h 6858000"/>
              <a:gd name="connsiteX23" fmla="*/ 497360 w 2422397"/>
              <a:gd name="connsiteY23" fmla="*/ 6106789 h 6858000"/>
              <a:gd name="connsiteX24" fmla="*/ 547843 w 2422397"/>
              <a:gd name="connsiteY24" fmla="*/ 6075666 h 6858000"/>
              <a:gd name="connsiteX25" fmla="*/ 562259 w 2422397"/>
              <a:gd name="connsiteY25" fmla="*/ 6054865 h 6858000"/>
              <a:gd name="connsiteX26" fmla="*/ 571463 w 2422397"/>
              <a:gd name="connsiteY26" fmla="*/ 6045606 h 6858000"/>
              <a:gd name="connsiteX27" fmla="*/ 573012 w 2422397"/>
              <a:gd name="connsiteY27" fmla="*/ 6046223 h 6858000"/>
              <a:gd name="connsiteX28" fmla="*/ 584071 w 2422397"/>
              <a:gd name="connsiteY28" fmla="*/ 5992286 h 6858000"/>
              <a:gd name="connsiteX29" fmla="*/ 587812 w 2422397"/>
              <a:gd name="connsiteY29" fmla="*/ 5987907 h 6858000"/>
              <a:gd name="connsiteX30" fmla="*/ 592115 w 2422397"/>
              <a:gd name="connsiteY30" fmla="*/ 5949187 h 6858000"/>
              <a:gd name="connsiteX31" fmla="*/ 595889 w 2422397"/>
              <a:gd name="connsiteY31" fmla="*/ 5931081 h 6858000"/>
              <a:gd name="connsiteX32" fmla="*/ 593758 w 2422397"/>
              <a:gd name="connsiteY32" fmla="*/ 5922047 h 6858000"/>
              <a:gd name="connsiteX33" fmla="*/ 600949 w 2422397"/>
              <a:gd name="connsiteY33" fmla="*/ 5897316 h 6858000"/>
              <a:gd name="connsiteX34" fmla="*/ 602981 w 2422397"/>
              <a:gd name="connsiteY34" fmla="*/ 5895955 h 6858000"/>
              <a:gd name="connsiteX35" fmla="*/ 604430 w 2422397"/>
              <a:gd name="connsiteY35" fmla="*/ 5870052 h 6858000"/>
              <a:gd name="connsiteX36" fmla="*/ 600218 w 2422397"/>
              <a:gd name="connsiteY36" fmla="*/ 5841702 h 6858000"/>
              <a:gd name="connsiteX37" fmla="*/ 678370 w 2422397"/>
              <a:gd name="connsiteY37" fmla="*/ 5652188 h 6858000"/>
              <a:gd name="connsiteX38" fmla="*/ 698667 w 2422397"/>
              <a:gd name="connsiteY38" fmla="*/ 5430788 h 6858000"/>
              <a:gd name="connsiteX39" fmla="*/ 723657 w 2422397"/>
              <a:gd name="connsiteY39" fmla="*/ 5356170 h 6858000"/>
              <a:gd name="connsiteX40" fmla="*/ 723661 w 2422397"/>
              <a:gd name="connsiteY40" fmla="*/ 5356076 h 6858000"/>
              <a:gd name="connsiteX41" fmla="*/ 720651 w 2422397"/>
              <a:gd name="connsiteY41" fmla="*/ 5331990 h 6858000"/>
              <a:gd name="connsiteX42" fmla="*/ 725358 w 2422397"/>
              <a:gd name="connsiteY42" fmla="*/ 5309193 h 6858000"/>
              <a:gd name="connsiteX43" fmla="*/ 726926 w 2422397"/>
              <a:gd name="connsiteY43" fmla="*/ 5311182 h 6858000"/>
              <a:gd name="connsiteX44" fmla="*/ 727761 w 2422397"/>
              <a:gd name="connsiteY44" fmla="*/ 5304702 h 6858000"/>
              <a:gd name="connsiteX45" fmla="*/ 732974 w 2422397"/>
              <a:gd name="connsiteY45" fmla="*/ 5303522 h 6858000"/>
              <a:gd name="connsiteX46" fmla="*/ 740184 w 2422397"/>
              <a:gd name="connsiteY46" fmla="*/ 5323549 h 6858000"/>
              <a:gd name="connsiteX47" fmla="*/ 744025 w 2422397"/>
              <a:gd name="connsiteY47" fmla="*/ 5308392 h 6858000"/>
              <a:gd name="connsiteX48" fmla="*/ 778119 w 2422397"/>
              <a:gd name="connsiteY48" fmla="*/ 5302536 h 6858000"/>
              <a:gd name="connsiteX49" fmla="*/ 821529 w 2422397"/>
              <a:gd name="connsiteY49" fmla="*/ 5012929 h 6858000"/>
              <a:gd name="connsiteX50" fmla="*/ 846340 w 2422397"/>
              <a:gd name="connsiteY50" fmla="*/ 4944976 h 6858000"/>
              <a:gd name="connsiteX51" fmla="*/ 840157 w 2422397"/>
              <a:gd name="connsiteY51" fmla="*/ 4872869 h 6858000"/>
              <a:gd name="connsiteX52" fmla="*/ 855718 w 2422397"/>
              <a:gd name="connsiteY52" fmla="*/ 4850916 h 6858000"/>
              <a:gd name="connsiteX53" fmla="*/ 858709 w 2422397"/>
              <a:gd name="connsiteY53" fmla="*/ 4847264 h 6858000"/>
              <a:gd name="connsiteX54" fmla="*/ 863990 w 2422397"/>
              <a:gd name="connsiteY54" fmla="*/ 4829718 h 6858000"/>
              <a:gd name="connsiteX55" fmla="*/ 873842 w 2422397"/>
              <a:gd name="connsiteY55" fmla="*/ 4828439 h 6858000"/>
              <a:gd name="connsiteX56" fmla="*/ 887779 w 2422397"/>
              <a:gd name="connsiteY56" fmla="*/ 4804655 h 6858000"/>
              <a:gd name="connsiteX57" fmla="*/ 893894 w 2422397"/>
              <a:gd name="connsiteY57" fmla="*/ 4777060 h 6858000"/>
              <a:gd name="connsiteX58" fmla="*/ 883546 w 2422397"/>
              <a:gd name="connsiteY58" fmla="*/ 4777089 h 6858000"/>
              <a:gd name="connsiteX59" fmla="*/ 883812 w 2422397"/>
              <a:gd name="connsiteY59" fmla="*/ 4774559 h 6858000"/>
              <a:gd name="connsiteX60" fmla="*/ 903401 w 2422397"/>
              <a:gd name="connsiteY60" fmla="*/ 4679442 h 6858000"/>
              <a:gd name="connsiteX61" fmla="*/ 916253 w 2422397"/>
              <a:gd name="connsiteY61" fmla="*/ 4651970 h 6858000"/>
              <a:gd name="connsiteX62" fmla="*/ 922608 w 2422397"/>
              <a:gd name="connsiteY62" fmla="*/ 4649785 h 6858000"/>
              <a:gd name="connsiteX63" fmla="*/ 924139 w 2422397"/>
              <a:gd name="connsiteY63" fmla="*/ 4631605 h 6858000"/>
              <a:gd name="connsiteX64" fmla="*/ 920872 w 2422397"/>
              <a:gd name="connsiteY64" fmla="*/ 4609075 h 6858000"/>
              <a:gd name="connsiteX65" fmla="*/ 941607 w 2422397"/>
              <a:gd name="connsiteY65" fmla="*/ 4514226 h 6858000"/>
              <a:gd name="connsiteX66" fmla="*/ 957889 w 2422397"/>
              <a:gd name="connsiteY66" fmla="*/ 4481699 h 6858000"/>
              <a:gd name="connsiteX67" fmla="*/ 974975 w 2422397"/>
              <a:gd name="connsiteY67" fmla="*/ 4433921 h 6858000"/>
              <a:gd name="connsiteX68" fmla="*/ 1011638 w 2422397"/>
              <a:gd name="connsiteY68" fmla="*/ 4352312 h 6858000"/>
              <a:gd name="connsiteX69" fmla="*/ 1049579 w 2422397"/>
              <a:gd name="connsiteY69" fmla="*/ 4237953 h 6858000"/>
              <a:gd name="connsiteX70" fmla="*/ 1041314 w 2422397"/>
              <a:gd name="connsiteY70" fmla="*/ 4139706 h 6858000"/>
              <a:gd name="connsiteX71" fmla="*/ 1049328 w 2422397"/>
              <a:gd name="connsiteY71" fmla="*/ 4134671 h 6858000"/>
              <a:gd name="connsiteX72" fmla="*/ 1061133 w 2422397"/>
              <a:gd name="connsiteY72" fmla="*/ 4074160 h 6858000"/>
              <a:gd name="connsiteX73" fmla="*/ 1059121 w 2422397"/>
              <a:gd name="connsiteY73" fmla="*/ 3844497 h 6858000"/>
              <a:gd name="connsiteX74" fmla="*/ 1083386 w 2422397"/>
              <a:gd name="connsiteY74" fmla="*/ 3726730 h 6858000"/>
              <a:gd name="connsiteX75" fmla="*/ 1098990 w 2422397"/>
              <a:gd name="connsiteY75" fmla="*/ 3687782 h 6858000"/>
              <a:gd name="connsiteX76" fmla="*/ 1124701 w 2422397"/>
              <a:gd name="connsiteY76" fmla="*/ 3622348 h 6858000"/>
              <a:gd name="connsiteX77" fmla="*/ 1161137 w 2422397"/>
              <a:gd name="connsiteY77" fmla="*/ 3580464 h 6858000"/>
              <a:gd name="connsiteX78" fmla="*/ 1175812 w 2422397"/>
              <a:gd name="connsiteY78" fmla="*/ 3522969 h 6858000"/>
              <a:gd name="connsiteX79" fmla="*/ 1156951 w 2422397"/>
              <a:gd name="connsiteY79" fmla="*/ 3500538 h 6858000"/>
              <a:gd name="connsiteX80" fmla="*/ 1179877 w 2422397"/>
              <a:gd name="connsiteY80" fmla="*/ 3441984 h 6858000"/>
              <a:gd name="connsiteX81" fmla="*/ 1217096 w 2422397"/>
              <a:gd name="connsiteY81" fmla="*/ 3354156 h 6858000"/>
              <a:gd name="connsiteX82" fmla="*/ 1232811 w 2422397"/>
              <a:gd name="connsiteY82" fmla="*/ 3301153 h 6858000"/>
              <a:gd name="connsiteX83" fmla="*/ 1281985 w 2422397"/>
              <a:gd name="connsiteY83" fmla="*/ 3158933 h 6858000"/>
              <a:gd name="connsiteX84" fmla="*/ 1335997 w 2422397"/>
              <a:gd name="connsiteY84" fmla="*/ 3018423 h 6858000"/>
              <a:gd name="connsiteX85" fmla="*/ 1394864 w 2422397"/>
              <a:gd name="connsiteY85" fmla="*/ 2946152 h 6858000"/>
              <a:gd name="connsiteX86" fmla="*/ 1436360 w 2422397"/>
              <a:gd name="connsiteY86" fmla="*/ 2829469 h 6858000"/>
              <a:gd name="connsiteX87" fmla="*/ 1447242 w 2422397"/>
              <a:gd name="connsiteY87" fmla="*/ 2811546 h 6858000"/>
              <a:gd name="connsiteX88" fmla="*/ 1449881 w 2422397"/>
              <a:gd name="connsiteY88" fmla="*/ 2781535 h 6858000"/>
              <a:gd name="connsiteX89" fmla="*/ 1459218 w 2422397"/>
              <a:gd name="connsiteY89" fmla="*/ 2660724 h 6858000"/>
              <a:gd name="connsiteX90" fmla="*/ 1455455 w 2422397"/>
              <a:gd name="connsiteY90" fmla="*/ 2560980 h 6858000"/>
              <a:gd name="connsiteX91" fmla="*/ 1497362 w 2422397"/>
              <a:gd name="connsiteY91" fmla="*/ 2456303 h 6858000"/>
              <a:gd name="connsiteX92" fmla="*/ 1507343 w 2422397"/>
              <a:gd name="connsiteY92" fmla="*/ 2385923 h 6858000"/>
              <a:gd name="connsiteX93" fmla="*/ 1499931 w 2422397"/>
              <a:gd name="connsiteY93" fmla="*/ 2260635 h 6858000"/>
              <a:gd name="connsiteX94" fmla="*/ 1582995 w 2422397"/>
              <a:gd name="connsiteY94" fmla="*/ 2133393 h 6858000"/>
              <a:gd name="connsiteX95" fmla="*/ 1580647 w 2422397"/>
              <a:gd name="connsiteY95" fmla="*/ 2069584 h 6858000"/>
              <a:gd name="connsiteX96" fmla="*/ 1569289 w 2422397"/>
              <a:gd name="connsiteY96" fmla="*/ 2032263 h 6858000"/>
              <a:gd name="connsiteX97" fmla="*/ 1562841 w 2422397"/>
              <a:gd name="connsiteY97" fmla="*/ 1912775 h 6858000"/>
              <a:gd name="connsiteX98" fmla="*/ 1564944 w 2422397"/>
              <a:gd name="connsiteY98" fmla="*/ 1821321 h 6858000"/>
              <a:gd name="connsiteX99" fmla="*/ 1579022 w 2422397"/>
              <a:gd name="connsiteY99" fmla="*/ 1718757 h 6858000"/>
              <a:gd name="connsiteX100" fmla="*/ 1590196 w 2422397"/>
              <a:gd name="connsiteY100" fmla="*/ 1595914 h 6858000"/>
              <a:gd name="connsiteX101" fmla="*/ 1624363 w 2422397"/>
              <a:gd name="connsiteY101" fmla="*/ 1502483 h 6858000"/>
              <a:gd name="connsiteX102" fmla="*/ 1631539 w 2422397"/>
              <a:gd name="connsiteY102" fmla="*/ 1431520 h 6858000"/>
              <a:gd name="connsiteX103" fmla="*/ 1646296 w 2422397"/>
              <a:gd name="connsiteY103" fmla="*/ 1333057 h 6858000"/>
              <a:gd name="connsiteX104" fmla="*/ 1659787 w 2422397"/>
              <a:gd name="connsiteY104" fmla="*/ 1197540 h 6858000"/>
              <a:gd name="connsiteX105" fmla="*/ 1706993 w 2422397"/>
              <a:gd name="connsiteY105" fmla="*/ 1104797 h 6858000"/>
              <a:gd name="connsiteX106" fmla="*/ 1777273 w 2422397"/>
              <a:gd name="connsiteY106" fmla="*/ 916268 h 6858000"/>
              <a:gd name="connsiteX107" fmla="*/ 1859912 w 2422397"/>
              <a:gd name="connsiteY107" fmla="*/ 775598 h 6858000"/>
              <a:gd name="connsiteX108" fmla="*/ 1911831 w 2422397"/>
              <a:gd name="connsiteY108" fmla="*/ 696577 h 6858000"/>
              <a:gd name="connsiteX109" fmla="*/ 1942209 w 2422397"/>
              <a:gd name="connsiteY109" fmla="*/ 575807 h 6858000"/>
              <a:gd name="connsiteX110" fmla="*/ 1951374 w 2422397"/>
              <a:gd name="connsiteY110" fmla="*/ 556682 h 6858000"/>
              <a:gd name="connsiteX111" fmla="*/ 1951170 w 2422397"/>
              <a:gd name="connsiteY111" fmla="*/ 526639 h 6858000"/>
              <a:gd name="connsiteX112" fmla="*/ 1949059 w 2422397"/>
              <a:gd name="connsiteY112" fmla="*/ 405872 h 6858000"/>
              <a:gd name="connsiteX113" fmla="*/ 1935866 w 2422397"/>
              <a:gd name="connsiteY113" fmla="*/ 307622 h 6858000"/>
              <a:gd name="connsiteX114" fmla="*/ 1967790 w 2422397"/>
              <a:gd name="connsiteY114" fmla="*/ 198682 h 6858000"/>
              <a:gd name="connsiteX115" fmla="*/ 1971093 w 2422397"/>
              <a:gd name="connsiteY115" fmla="*/ 127747 h 6858000"/>
              <a:gd name="connsiteX116" fmla="*/ 1951841 w 2422397"/>
              <a:gd name="connsiteY116" fmla="*/ 4678 h 6858000"/>
              <a:gd name="connsiteX117" fmla="*/ 1953649 w 2422397"/>
              <a:gd name="connsiteY117" fmla="*/ 0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56158 w 2422397"/>
              <a:gd name="connsiteY8" fmla="*/ 6624029 h 6858000"/>
              <a:gd name="connsiteX9" fmla="*/ 179667 w 2422397"/>
              <a:gd name="connsiteY9" fmla="*/ 6581637 h 6858000"/>
              <a:gd name="connsiteX10" fmla="*/ 168724 w 2422397"/>
              <a:gd name="connsiteY10" fmla="*/ 6547069 h 6858000"/>
              <a:gd name="connsiteX11" fmla="*/ 199197 w 2422397"/>
              <a:gd name="connsiteY11" fmla="*/ 6509743 h 6858000"/>
              <a:gd name="connsiteX12" fmla="*/ 247224 w 2422397"/>
              <a:gd name="connsiteY12" fmla="*/ 6455839 h 6858000"/>
              <a:gd name="connsiteX13" fmla="*/ 270687 w 2422397"/>
              <a:gd name="connsiteY13" fmla="*/ 6418363 h 6858000"/>
              <a:gd name="connsiteX14" fmla="*/ 339376 w 2422397"/>
              <a:gd name="connsiteY14" fmla="*/ 6322934 h 6858000"/>
              <a:gd name="connsiteX15" fmla="*/ 411681 w 2422397"/>
              <a:gd name="connsiteY15" fmla="*/ 6232635 h 6858000"/>
              <a:gd name="connsiteX16" fmla="*/ 466639 w 2422397"/>
              <a:gd name="connsiteY16" fmla="*/ 6218313 h 6858000"/>
              <a:gd name="connsiteX17" fmla="*/ 470822 w 2422397"/>
              <a:gd name="connsiteY17" fmla="*/ 6213220 h 6858000"/>
              <a:gd name="connsiteX18" fmla="*/ 476871 w 2422397"/>
              <a:gd name="connsiteY18" fmla="*/ 6192715 h 6858000"/>
              <a:gd name="connsiteX19" fmla="*/ 478259 w 2422397"/>
              <a:gd name="connsiteY19" fmla="*/ 6183918 h 6858000"/>
              <a:gd name="connsiteX20" fmla="*/ 482177 w 2422397"/>
              <a:gd name="connsiteY20" fmla="*/ 6173358 h 6858000"/>
              <a:gd name="connsiteX21" fmla="*/ 482556 w 2422397"/>
              <a:gd name="connsiteY21" fmla="*/ 6173443 h 6858000"/>
              <a:gd name="connsiteX22" fmla="*/ 485673 w 2422397"/>
              <a:gd name="connsiteY22" fmla="*/ 6162875 h 6858000"/>
              <a:gd name="connsiteX23" fmla="*/ 497360 w 2422397"/>
              <a:gd name="connsiteY23" fmla="*/ 6106789 h 6858000"/>
              <a:gd name="connsiteX24" fmla="*/ 547843 w 2422397"/>
              <a:gd name="connsiteY24" fmla="*/ 6075666 h 6858000"/>
              <a:gd name="connsiteX25" fmla="*/ 562259 w 2422397"/>
              <a:gd name="connsiteY25" fmla="*/ 6054865 h 6858000"/>
              <a:gd name="connsiteX26" fmla="*/ 571463 w 2422397"/>
              <a:gd name="connsiteY26" fmla="*/ 6045606 h 6858000"/>
              <a:gd name="connsiteX27" fmla="*/ 573012 w 2422397"/>
              <a:gd name="connsiteY27" fmla="*/ 6046223 h 6858000"/>
              <a:gd name="connsiteX28" fmla="*/ 584071 w 2422397"/>
              <a:gd name="connsiteY28" fmla="*/ 5992286 h 6858000"/>
              <a:gd name="connsiteX29" fmla="*/ 587812 w 2422397"/>
              <a:gd name="connsiteY29" fmla="*/ 5987907 h 6858000"/>
              <a:gd name="connsiteX30" fmla="*/ 592115 w 2422397"/>
              <a:gd name="connsiteY30" fmla="*/ 5949187 h 6858000"/>
              <a:gd name="connsiteX31" fmla="*/ 595889 w 2422397"/>
              <a:gd name="connsiteY31" fmla="*/ 5931081 h 6858000"/>
              <a:gd name="connsiteX32" fmla="*/ 593758 w 2422397"/>
              <a:gd name="connsiteY32" fmla="*/ 5922047 h 6858000"/>
              <a:gd name="connsiteX33" fmla="*/ 600949 w 2422397"/>
              <a:gd name="connsiteY33" fmla="*/ 5897316 h 6858000"/>
              <a:gd name="connsiteX34" fmla="*/ 602981 w 2422397"/>
              <a:gd name="connsiteY34" fmla="*/ 5895955 h 6858000"/>
              <a:gd name="connsiteX35" fmla="*/ 604430 w 2422397"/>
              <a:gd name="connsiteY35" fmla="*/ 5870052 h 6858000"/>
              <a:gd name="connsiteX36" fmla="*/ 600218 w 2422397"/>
              <a:gd name="connsiteY36" fmla="*/ 5841702 h 6858000"/>
              <a:gd name="connsiteX37" fmla="*/ 678370 w 2422397"/>
              <a:gd name="connsiteY37" fmla="*/ 5652188 h 6858000"/>
              <a:gd name="connsiteX38" fmla="*/ 698667 w 2422397"/>
              <a:gd name="connsiteY38" fmla="*/ 5430788 h 6858000"/>
              <a:gd name="connsiteX39" fmla="*/ 723657 w 2422397"/>
              <a:gd name="connsiteY39" fmla="*/ 5356170 h 6858000"/>
              <a:gd name="connsiteX40" fmla="*/ 723661 w 2422397"/>
              <a:gd name="connsiteY40" fmla="*/ 5356076 h 6858000"/>
              <a:gd name="connsiteX41" fmla="*/ 720651 w 2422397"/>
              <a:gd name="connsiteY41" fmla="*/ 5331990 h 6858000"/>
              <a:gd name="connsiteX42" fmla="*/ 725358 w 2422397"/>
              <a:gd name="connsiteY42" fmla="*/ 5309193 h 6858000"/>
              <a:gd name="connsiteX43" fmla="*/ 726926 w 2422397"/>
              <a:gd name="connsiteY43" fmla="*/ 5311182 h 6858000"/>
              <a:gd name="connsiteX44" fmla="*/ 727761 w 2422397"/>
              <a:gd name="connsiteY44" fmla="*/ 5304702 h 6858000"/>
              <a:gd name="connsiteX45" fmla="*/ 732974 w 2422397"/>
              <a:gd name="connsiteY45" fmla="*/ 5303522 h 6858000"/>
              <a:gd name="connsiteX46" fmla="*/ 740184 w 2422397"/>
              <a:gd name="connsiteY46" fmla="*/ 5323549 h 6858000"/>
              <a:gd name="connsiteX47" fmla="*/ 744025 w 2422397"/>
              <a:gd name="connsiteY47" fmla="*/ 5308392 h 6858000"/>
              <a:gd name="connsiteX48" fmla="*/ 778119 w 2422397"/>
              <a:gd name="connsiteY48" fmla="*/ 5302536 h 6858000"/>
              <a:gd name="connsiteX49" fmla="*/ 821529 w 2422397"/>
              <a:gd name="connsiteY49" fmla="*/ 5012929 h 6858000"/>
              <a:gd name="connsiteX50" fmla="*/ 846340 w 2422397"/>
              <a:gd name="connsiteY50" fmla="*/ 4944976 h 6858000"/>
              <a:gd name="connsiteX51" fmla="*/ 840157 w 2422397"/>
              <a:gd name="connsiteY51" fmla="*/ 4872869 h 6858000"/>
              <a:gd name="connsiteX52" fmla="*/ 855718 w 2422397"/>
              <a:gd name="connsiteY52" fmla="*/ 4850916 h 6858000"/>
              <a:gd name="connsiteX53" fmla="*/ 858709 w 2422397"/>
              <a:gd name="connsiteY53" fmla="*/ 4847264 h 6858000"/>
              <a:gd name="connsiteX54" fmla="*/ 863990 w 2422397"/>
              <a:gd name="connsiteY54" fmla="*/ 4829718 h 6858000"/>
              <a:gd name="connsiteX55" fmla="*/ 873842 w 2422397"/>
              <a:gd name="connsiteY55" fmla="*/ 4828439 h 6858000"/>
              <a:gd name="connsiteX56" fmla="*/ 887779 w 2422397"/>
              <a:gd name="connsiteY56" fmla="*/ 4804655 h 6858000"/>
              <a:gd name="connsiteX57" fmla="*/ 893894 w 2422397"/>
              <a:gd name="connsiteY57" fmla="*/ 4777060 h 6858000"/>
              <a:gd name="connsiteX58" fmla="*/ 883546 w 2422397"/>
              <a:gd name="connsiteY58" fmla="*/ 4777089 h 6858000"/>
              <a:gd name="connsiteX59" fmla="*/ 883812 w 2422397"/>
              <a:gd name="connsiteY59" fmla="*/ 4774559 h 6858000"/>
              <a:gd name="connsiteX60" fmla="*/ 903401 w 2422397"/>
              <a:gd name="connsiteY60" fmla="*/ 4679442 h 6858000"/>
              <a:gd name="connsiteX61" fmla="*/ 916253 w 2422397"/>
              <a:gd name="connsiteY61" fmla="*/ 4651970 h 6858000"/>
              <a:gd name="connsiteX62" fmla="*/ 922608 w 2422397"/>
              <a:gd name="connsiteY62" fmla="*/ 4649785 h 6858000"/>
              <a:gd name="connsiteX63" fmla="*/ 924139 w 2422397"/>
              <a:gd name="connsiteY63" fmla="*/ 4631605 h 6858000"/>
              <a:gd name="connsiteX64" fmla="*/ 920872 w 2422397"/>
              <a:gd name="connsiteY64" fmla="*/ 4609075 h 6858000"/>
              <a:gd name="connsiteX65" fmla="*/ 941607 w 2422397"/>
              <a:gd name="connsiteY65" fmla="*/ 4514226 h 6858000"/>
              <a:gd name="connsiteX66" fmla="*/ 957889 w 2422397"/>
              <a:gd name="connsiteY66" fmla="*/ 4481699 h 6858000"/>
              <a:gd name="connsiteX67" fmla="*/ 974975 w 2422397"/>
              <a:gd name="connsiteY67" fmla="*/ 4433921 h 6858000"/>
              <a:gd name="connsiteX68" fmla="*/ 1011638 w 2422397"/>
              <a:gd name="connsiteY68" fmla="*/ 4352312 h 6858000"/>
              <a:gd name="connsiteX69" fmla="*/ 1049579 w 2422397"/>
              <a:gd name="connsiteY69" fmla="*/ 4237953 h 6858000"/>
              <a:gd name="connsiteX70" fmla="*/ 1041314 w 2422397"/>
              <a:gd name="connsiteY70" fmla="*/ 4139706 h 6858000"/>
              <a:gd name="connsiteX71" fmla="*/ 1049328 w 2422397"/>
              <a:gd name="connsiteY71" fmla="*/ 4134671 h 6858000"/>
              <a:gd name="connsiteX72" fmla="*/ 1061133 w 2422397"/>
              <a:gd name="connsiteY72" fmla="*/ 4074160 h 6858000"/>
              <a:gd name="connsiteX73" fmla="*/ 1059121 w 2422397"/>
              <a:gd name="connsiteY73" fmla="*/ 3844497 h 6858000"/>
              <a:gd name="connsiteX74" fmla="*/ 1083386 w 2422397"/>
              <a:gd name="connsiteY74" fmla="*/ 3726730 h 6858000"/>
              <a:gd name="connsiteX75" fmla="*/ 1098990 w 2422397"/>
              <a:gd name="connsiteY75" fmla="*/ 3687782 h 6858000"/>
              <a:gd name="connsiteX76" fmla="*/ 1124701 w 2422397"/>
              <a:gd name="connsiteY76" fmla="*/ 3622348 h 6858000"/>
              <a:gd name="connsiteX77" fmla="*/ 1161137 w 2422397"/>
              <a:gd name="connsiteY77" fmla="*/ 3580464 h 6858000"/>
              <a:gd name="connsiteX78" fmla="*/ 1175812 w 2422397"/>
              <a:gd name="connsiteY78" fmla="*/ 3522969 h 6858000"/>
              <a:gd name="connsiteX79" fmla="*/ 1156951 w 2422397"/>
              <a:gd name="connsiteY79" fmla="*/ 3500538 h 6858000"/>
              <a:gd name="connsiteX80" fmla="*/ 1179877 w 2422397"/>
              <a:gd name="connsiteY80" fmla="*/ 3441984 h 6858000"/>
              <a:gd name="connsiteX81" fmla="*/ 1217096 w 2422397"/>
              <a:gd name="connsiteY81" fmla="*/ 3354156 h 6858000"/>
              <a:gd name="connsiteX82" fmla="*/ 1232811 w 2422397"/>
              <a:gd name="connsiteY82" fmla="*/ 3301153 h 6858000"/>
              <a:gd name="connsiteX83" fmla="*/ 1281985 w 2422397"/>
              <a:gd name="connsiteY83" fmla="*/ 3158933 h 6858000"/>
              <a:gd name="connsiteX84" fmla="*/ 1335997 w 2422397"/>
              <a:gd name="connsiteY84" fmla="*/ 3018423 h 6858000"/>
              <a:gd name="connsiteX85" fmla="*/ 1394864 w 2422397"/>
              <a:gd name="connsiteY85" fmla="*/ 2946152 h 6858000"/>
              <a:gd name="connsiteX86" fmla="*/ 1436360 w 2422397"/>
              <a:gd name="connsiteY86" fmla="*/ 2829469 h 6858000"/>
              <a:gd name="connsiteX87" fmla="*/ 1447242 w 2422397"/>
              <a:gd name="connsiteY87" fmla="*/ 2811546 h 6858000"/>
              <a:gd name="connsiteX88" fmla="*/ 1449881 w 2422397"/>
              <a:gd name="connsiteY88" fmla="*/ 2781535 h 6858000"/>
              <a:gd name="connsiteX89" fmla="*/ 1459218 w 2422397"/>
              <a:gd name="connsiteY89" fmla="*/ 2660724 h 6858000"/>
              <a:gd name="connsiteX90" fmla="*/ 1455455 w 2422397"/>
              <a:gd name="connsiteY90" fmla="*/ 2560980 h 6858000"/>
              <a:gd name="connsiteX91" fmla="*/ 1497362 w 2422397"/>
              <a:gd name="connsiteY91" fmla="*/ 2456303 h 6858000"/>
              <a:gd name="connsiteX92" fmla="*/ 1507343 w 2422397"/>
              <a:gd name="connsiteY92" fmla="*/ 2385923 h 6858000"/>
              <a:gd name="connsiteX93" fmla="*/ 1499931 w 2422397"/>
              <a:gd name="connsiteY93" fmla="*/ 2260635 h 6858000"/>
              <a:gd name="connsiteX94" fmla="*/ 1582995 w 2422397"/>
              <a:gd name="connsiteY94" fmla="*/ 2133393 h 6858000"/>
              <a:gd name="connsiteX95" fmla="*/ 1580647 w 2422397"/>
              <a:gd name="connsiteY95" fmla="*/ 2069584 h 6858000"/>
              <a:gd name="connsiteX96" fmla="*/ 1569289 w 2422397"/>
              <a:gd name="connsiteY96" fmla="*/ 2032263 h 6858000"/>
              <a:gd name="connsiteX97" fmla="*/ 1562841 w 2422397"/>
              <a:gd name="connsiteY97" fmla="*/ 1912775 h 6858000"/>
              <a:gd name="connsiteX98" fmla="*/ 1564944 w 2422397"/>
              <a:gd name="connsiteY98" fmla="*/ 1821321 h 6858000"/>
              <a:gd name="connsiteX99" fmla="*/ 1579022 w 2422397"/>
              <a:gd name="connsiteY99" fmla="*/ 1718757 h 6858000"/>
              <a:gd name="connsiteX100" fmla="*/ 1590196 w 2422397"/>
              <a:gd name="connsiteY100" fmla="*/ 1595914 h 6858000"/>
              <a:gd name="connsiteX101" fmla="*/ 1624363 w 2422397"/>
              <a:gd name="connsiteY101" fmla="*/ 1502483 h 6858000"/>
              <a:gd name="connsiteX102" fmla="*/ 1631539 w 2422397"/>
              <a:gd name="connsiteY102" fmla="*/ 1431520 h 6858000"/>
              <a:gd name="connsiteX103" fmla="*/ 1646296 w 2422397"/>
              <a:gd name="connsiteY103" fmla="*/ 1333057 h 6858000"/>
              <a:gd name="connsiteX104" fmla="*/ 1659787 w 2422397"/>
              <a:gd name="connsiteY104" fmla="*/ 1197540 h 6858000"/>
              <a:gd name="connsiteX105" fmla="*/ 1706993 w 2422397"/>
              <a:gd name="connsiteY105" fmla="*/ 1104797 h 6858000"/>
              <a:gd name="connsiteX106" fmla="*/ 1777273 w 2422397"/>
              <a:gd name="connsiteY106" fmla="*/ 916268 h 6858000"/>
              <a:gd name="connsiteX107" fmla="*/ 1859912 w 2422397"/>
              <a:gd name="connsiteY107" fmla="*/ 775598 h 6858000"/>
              <a:gd name="connsiteX108" fmla="*/ 1911831 w 2422397"/>
              <a:gd name="connsiteY108" fmla="*/ 696577 h 6858000"/>
              <a:gd name="connsiteX109" fmla="*/ 1942209 w 2422397"/>
              <a:gd name="connsiteY109" fmla="*/ 575807 h 6858000"/>
              <a:gd name="connsiteX110" fmla="*/ 1951374 w 2422397"/>
              <a:gd name="connsiteY110" fmla="*/ 556682 h 6858000"/>
              <a:gd name="connsiteX111" fmla="*/ 1951170 w 2422397"/>
              <a:gd name="connsiteY111" fmla="*/ 526639 h 6858000"/>
              <a:gd name="connsiteX112" fmla="*/ 1949059 w 2422397"/>
              <a:gd name="connsiteY112" fmla="*/ 405872 h 6858000"/>
              <a:gd name="connsiteX113" fmla="*/ 1935866 w 2422397"/>
              <a:gd name="connsiteY113" fmla="*/ 307622 h 6858000"/>
              <a:gd name="connsiteX114" fmla="*/ 1967790 w 2422397"/>
              <a:gd name="connsiteY114" fmla="*/ 198682 h 6858000"/>
              <a:gd name="connsiteX115" fmla="*/ 1971093 w 2422397"/>
              <a:gd name="connsiteY115" fmla="*/ 127747 h 6858000"/>
              <a:gd name="connsiteX116" fmla="*/ 1951841 w 2422397"/>
              <a:gd name="connsiteY116" fmla="*/ 4678 h 6858000"/>
              <a:gd name="connsiteX117" fmla="*/ 1953649 w 2422397"/>
              <a:gd name="connsiteY117" fmla="*/ 0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56158 w 2422397"/>
              <a:gd name="connsiteY8" fmla="*/ 6624029 h 6858000"/>
              <a:gd name="connsiteX9" fmla="*/ 179667 w 2422397"/>
              <a:gd name="connsiteY9" fmla="*/ 6581637 h 6858000"/>
              <a:gd name="connsiteX10" fmla="*/ 168724 w 2422397"/>
              <a:gd name="connsiteY10" fmla="*/ 6547069 h 6858000"/>
              <a:gd name="connsiteX11" fmla="*/ 199197 w 2422397"/>
              <a:gd name="connsiteY11" fmla="*/ 6509743 h 6858000"/>
              <a:gd name="connsiteX12" fmla="*/ 247224 w 2422397"/>
              <a:gd name="connsiteY12" fmla="*/ 6455839 h 6858000"/>
              <a:gd name="connsiteX13" fmla="*/ 270687 w 2422397"/>
              <a:gd name="connsiteY13" fmla="*/ 6418363 h 6858000"/>
              <a:gd name="connsiteX14" fmla="*/ 339376 w 2422397"/>
              <a:gd name="connsiteY14" fmla="*/ 6322934 h 6858000"/>
              <a:gd name="connsiteX15" fmla="*/ 411681 w 2422397"/>
              <a:gd name="connsiteY15" fmla="*/ 6232635 h 6858000"/>
              <a:gd name="connsiteX16" fmla="*/ 466639 w 2422397"/>
              <a:gd name="connsiteY16" fmla="*/ 6218313 h 6858000"/>
              <a:gd name="connsiteX17" fmla="*/ 470822 w 2422397"/>
              <a:gd name="connsiteY17" fmla="*/ 6213220 h 6858000"/>
              <a:gd name="connsiteX18" fmla="*/ 476871 w 2422397"/>
              <a:gd name="connsiteY18" fmla="*/ 6192715 h 6858000"/>
              <a:gd name="connsiteX19" fmla="*/ 478259 w 2422397"/>
              <a:gd name="connsiteY19" fmla="*/ 6183918 h 6858000"/>
              <a:gd name="connsiteX20" fmla="*/ 482177 w 2422397"/>
              <a:gd name="connsiteY20" fmla="*/ 6173358 h 6858000"/>
              <a:gd name="connsiteX21" fmla="*/ 482556 w 2422397"/>
              <a:gd name="connsiteY21" fmla="*/ 6173443 h 6858000"/>
              <a:gd name="connsiteX22" fmla="*/ 485673 w 2422397"/>
              <a:gd name="connsiteY22" fmla="*/ 6162875 h 6858000"/>
              <a:gd name="connsiteX23" fmla="*/ 497360 w 2422397"/>
              <a:gd name="connsiteY23" fmla="*/ 6106789 h 6858000"/>
              <a:gd name="connsiteX24" fmla="*/ 547843 w 2422397"/>
              <a:gd name="connsiteY24" fmla="*/ 6075666 h 6858000"/>
              <a:gd name="connsiteX25" fmla="*/ 562259 w 2422397"/>
              <a:gd name="connsiteY25" fmla="*/ 6054865 h 6858000"/>
              <a:gd name="connsiteX26" fmla="*/ 571463 w 2422397"/>
              <a:gd name="connsiteY26" fmla="*/ 6045606 h 6858000"/>
              <a:gd name="connsiteX27" fmla="*/ 573012 w 2422397"/>
              <a:gd name="connsiteY27" fmla="*/ 6046223 h 6858000"/>
              <a:gd name="connsiteX28" fmla="*/ 584071 w 2422397"/>
              <a:gd name="connsiteY28" fmla="*/ 5992286 h 6858000"/>
              <a:gd name="connsiteX29" fmla="*/ 587812 w 2422397"/>
              <a:gd name="connsiteY29" fmla="*/ 5987907 h 6858000"/>
              <a:gd name="connsiteX30" fmla="*/ 592115 w 2422397"/>
              <a:gd name="connsiteY30" fmla="*/ 5949187 h 6858000"/>
              <a:gd name="connsiteX31" fmla="*/ 595889 w 2422397"/>
              <a:gd name="connsiteY31" fmla="*/ 5931081 h 6858000"/>
              <a:gd name="connsiteX32" fmla="*/ 593758 w 2422397"/>
              <a:gd name="connsiteY32" fmla="*/ 5922047 h 6858000"/>
              <a:gd name="connsiteX33" fmla="*/ 600949 w 2422397"/>
              <a:gd name="connsiteY33" fmla="*/ 5897316 h 6858000"/>
              <a:gd name="connsiteX34" fmla="*/ 602981 w 2422397"/>
              <a:gd name="connsiteY34" fmla="*/ 5895955 h 6858000"/>
              <a:gd name="connsiteX35" fmla="*/ 604430 w 2422397"/>
              <a:gd name="connsiteY35" fmla="*/ 5870052 h 6858000"/>
              <a:gd name="connsiteX36" fmla="*/ 600218 w 2422397"/>
              <a:gd name="connsiteY36" fmla="*/ 5841702 h 6858000"/>
              <a:gd name="connsiteX37" fmla="*/ 678370 w 2422397"/>
              <a:gd name="connsiteY37" fmla="*/ 5652188 h 6858000"/>
              <a:gd name="connsiteX38" fmla="*/ 698667 w 2422397"/>
              <a:gd name="connsiteY38" fmla="*/ 5430788 h 6858000"/>
              <a:gd name="connsiteX39" fmla="*/ 723657 w 2422397"/>
              <a:gd name="connsiteY39" fmla="*/ 5356170 h 6858000"/>
              <a:gd name="connsiteX40" fmla="*/ 723661 w 2422397"/>
              <a:gd name="connsiteY40" fmla="*/ 5356076 h 6858000"/>
              <a:gd name="connsiteX41" fmla="*/ 720651 w 2422397"/>
              <a:gd name="connsiteY41" fmla="*/ 5331990 h 6858000"/>
              <a:gd name="connsiteX42" fmla="*/ 725358 w 2422397"/>
              <a:gd name="connsiteY42" fmla="*/ 5309193 h 6858000"/>
              <a:gd name="connsiteX43" fmla="*/ 726926 w 2422397"/>
              <a:gd name="connsiteY43" fmla="*/ 5311182 h 6858000"/>
              <a:gd name="connsiteX44" fmla="*/ 727761 w 2422397"/>
              <a:gd name="connsiteY44" fmla="*/ 5304702 h 6858000"/>
              <a:gd name="connsiteX45" fmla="*/ 732974 w 2422397"/>
              <a:gd name="connsiteY45" fmla="*/ 5303522 h 6858000"/>
              <a:gd name="connsiteX46" fmla="*/ 740184 w 2422397"/>
              <a:gd name="connsiteY46" fmla="*/ 5323549 h 6858000"/>
              <a:gd name="connsiteX47" fmla="*/ 744025 w 2422397"/>
              <a:gd name="connsiteY47" fmla="*/ 5308392 h 6858000"/>
              <a:gd name="connsiteX48" fmla="*/ 778119 w 2422397"/>
              <a:gd name="connsiteY48" fmla="*/ 5302536 h 6858000"/>
              <a:gd name="connsiteX49" fmla="*/ 821529 w 2422397"/>
              <a:gd name="connsiteY49" fmla="*/ 5012929 h 6858000"/>
              <a:gd name="connsiteX50" fmla="*/ 846340 w 2422397"/>
              <a:gd name="connsiteY50" fmla="*/ 4944976 h 6858000"/>
              <a:gd name="connsiteX51" fmla="*/ 840157 w 2422397"/>
              <a:gd name="connsiteY51" fmla="*/ 4872869 h 6858000"/>
              <a:gd name="connsiteX52" fmla="*/ 855718 w 2422397"/>
              <a:gd name="connsiteY52" fmla="*/ 4850916 h 6858000"/>
              <a:gd name="connsiteX53" fmla="*/ 858709 w 2422397"/>
              <a:gd name="connsiteY53" fmla="*/ 4847264 h 6858000"/>
              <a:gd name="connsiteX54" fmla="*/ 863990 w 2422397"/>
              <a:gd name="connsiteY54" fmla="*/ 4829718 h 6858000"/>
              <a:gd name="connsiteX55" fmla="*/ 873842 w 2422397"/>
              <a:gd name="connsiteY55" fmla="*/ 4828439 h 6858000"/>
              <a:gd name="connsiteX56" fmla="*/ 887779 w 2422397"/>
              <a:gd name="connsiteY56" fmla="*/ 4804655 h 6858000"/>
              <a:gd name="connsiteX57" fmla="*/ 893894 w 2422397"/>
              <a:gd name="connsiteY57" fmla="*/ 4777060 h 6858000"/>
              <a:gd name="connsiteX58" fmla="*/ 883546 w 2422397"/>
              <a:gd name="connsiteY58" fmla="*/ 4777089 h 6858000"/>
              <a:gd name="connsiteX59" fmla="*/ 883812 w 2422397"/>
              <a:gd name="connsiteY59" fmla="*/ 4774559 h 6858000"/>
              <a:gd name="connsiteX60" fmla="*/ 903401 w 2422397"/>
              <a:gd name="connsiteY60" fmla="*/ 4679442 h 6858000"/>
              <a:gd name="connsiteX61" fmla="*/ 916253 w 2422397"/>
              <a:gd name="connsiteY61" fmla="*/ 4651970 h 6858000"/>
              <a:gd name="connsiteX62" fmla="*/ 922608 w 2422397"/>
              <a:gd name="connsiteY62" fmla="*/ 4649785 h 6858000"/>
              <a:gd name="connsiteX63" fmla="*/ 924139 w 2422397"/>
              <a:gd name="connsiteY63" fmla="*/ 4631605 h 6858000"/>
              <a:gd name="connsiteX64" fmla="*/ 920872 w 2422397"/>
              <a:gd name="connsiteY64" fmla="*/ 4609075 h 6858000"/>
              <a:gd name="connsiteX65" fmla="*/ 941607 w 2422397"/>
              <a:gd name="connsiteY65" fmla="*/ 4514226 h 6858000"/>
              <a:gd name="connsiteX66" fmla="*/ 957889 w 2422397"/>
              <a:gd name="connsiteY66" fmla="*/ 4481699 h 6858000"/>
              <a:gd name="connsiteX67" fmla="*/ 974975 w 2422397"/>
              <a:gd name="connsiteY67" fmla="*/ 4433921 h 6858000"/>
              <a:gd name="connsiteX68" fmla="*/ 1011638 w 2422397"/>
              <a:gd name="connsiteY68" fmla="*/ 4352312 h 6858000"/>
              <a:gd name="connsiteX69" fmla="*/ 1049579 w 2422397"/>
              <a:gd name="connsiteY69" fmla="*/ 4237953 h 6858000"/>
              <a:gd name="connsiteX70" fmla="*/ 1041314 w 2422397"/>
              <a:gd name="connsiteY70" fmla="*/ 4139706 h 6858000"/>
              <a:gd name="connsiteX71" fmla="*/ 1049328 w 2422397"/>
              <a:gd name="connsiteY71" fmla="*/ 4134671 h 6858000"/>
              <a:gd name="connsiteX72" fmla="*/ 1061133 w 2422397"/>
              <a:gd name="connsiteY72" fmla="*/ 4074160 h 6858000"/>
              <a:gd name="connsiteX73" fmla="*/ 1059121 w 2422397"/>
              <a:gd name="connsiteY73" fmla="*/ 3844497 h 6858000"/>
              <a:gd name="connsiteX74" fmla="*/ 1083386 w 2422397"/>
              <a:gd name="connsiteY74" fmla="*/ 3726730 h 6858000"/>
              <a:gd name="connsiteX75" fmla="*/ 1098990 w 2422397"/>
              <a:gd name="connsiteY75" fmla="*/ 3687782 h 6858000"/>
              <a:gd name="connsiteX76" fmla="*/ 1124701 w 2422397"/>
              <a:gd name="connsiteY76" fmla="*/ 3622348 h 6858000"/>
              <a:gd name="connsiteX77" fmla="*/ 1161137 w 2422397"/>
              <a:gd name="connsiteY77" fmla="*/ 3580464 h 6858000"/>
              <a:gd name="connsiteX78" fmla="*/ 1175812 w 2422397"/>
              <a:gd name="connsiteY78" fmla="*/ 3522969 h 6858000"/>
              <a:gd name="connsiteX79" fmla="*/ 1156951 w 2422397"/>
              <a:gd name="connsiteY79" fmla="*/ 3500538 h 6858000"/>
              <a:gd name="connsiteX80" fmla="*/ 1179877 w 2422397"/>
              <a:gd name="connsiteY80" fmla="*/ 3441984 h 6858000"/>
              <a:gd name="connsiteX81" fmla="*/ 1217096 w 2422397"/>
              <a:gd name="connsiteY81" fmla="*/ 3354156 h 6858000"/>
              <a:gd name="connsiteX82" fmla="*/ 1232811 w 2422397"/>
              <a:gd name="connsiteY82" fmla="*/ 3301153 h 6858000"/>
              <a:gd name="connsiteX83" fmla="*/ 1281985 w 2422397"/>
              <a:gd name="connsiteY83" fmla="*/ 3158933 h 6858000"/>
              <a:gd name="connsiteX84" fmla="*/ 1335997 w 2422397"/>
              <a:gd name="connsiteY84" fmla="*/ 3018423 h 6858000"/>
              <a:gd name="connsiteX85" fmla="*/ 1394864 w 2422397"/>
              <a:gd name="connsiteY85" fmla="*/ 2946152 h 6858000"/>
              <a:gd name="connsiteX86" fmla="*/ 1436360 w 2422397"/>
              <a:gd name="connsiteY86" fmla="*/ 2829469 h 6858000"/>
              <a:gd name="connsiteX87" fmla="*/ 1447242 w 2422397"/>
              <a:gd name="connsiteY87" fmla="*/ 2811546 h 6858000"/>
              <a:gd name="connsiteX88" fmla="*/ 1449881 w 2422397"/>
              <a:gd name="connsiteY88" fmla="*/ 2781535 h 6858000"/>
              <a:gd name="connsiteX89" fmla="*/ 1459218 w 2422397"/>
              <a:gd name="connsiteY89" fmla="*/ 2660724 h 6858000"/>
              <a:gd name="connsiteX90" fmla="*/ 1455455 w 2422397"/>
              <a:gd name="connsiteY90" fmla="*/ 2560980 h 6858000"/>
              <a:gd name="connsiteX91" fmla="*/ 1497362 w 2422397"/>
              <a:gd name="connsiteY91" fmla="*/ 2456303 h 6858000"/>
              <a:gd name="connsiteX92" fmla="*/ 1507343 w 2422397"/>
              <a:gd name="connsiteY92" fmla="*/ 2385923 h 6858000"/>
              <a:gd name="connsiteX93" fmla="*/ 1499931 w 2422397"/>
              <a:gd name="connsiteY93" fmla="*/ 2260635 h 6858000"/>
              <a:gd name="connsiteX94" fmla="*/ 1582995 w 2422397"/>
              <a:gd name="connsiteY94" fmla="*/ 2133393 h 6858000"/>
              <a:gd name="connsiteX95" fmla="*/ 1580647 w 2422397"/>
              <a:gd name="connsiteY95" fmla="*/ 2069584 h 6858000"/>
              <a:gd name="connsiteX96" fmla="*/ 1569289 w 2422397"/>
              <a:gd name="connsiteY96" fmla="*/ 2032263 h 6858000"/>
              <a:gd name="connsiteX97" fmla="*/ 1571917 w 2422397"/>
              <a:gd name="connsiteY97" fmla="*/ 1903700 h 6858000"/>
              <a:gd name="connsiteX98" fmla="*/ 1564944 w 2422397"/>
              <a:gd name="connsiteY98" fmla="*/ 1821321 h 6858000"/>
              <a:gd name="connsiteX99" fmla="*/ 1579022 w 2422397"/>
              <a:gd name="connsiteY99" fmla="*/ 1718757 h 6858000"/>
              <a:gd name="connsiteX100" fmla="*/ 1590196 w 2422397"/>
              <a:gd name="connsiteY100" fmla="*/ 1595914 h 6858000"/>
              <a:gd name="connsiteX101" fmla="*/ 1624363 w 2422397"/>
              <a:gd name="connsiteY101" fmla="*/ 1502483 h 6858000"/>
              <a:gd name="connsiteX102" fmla="*/ 1631539 w 2422397"/>
              <a:gd name="connsiteY102" fmla="*/ 1431520 h 6858000"/>
              <a:gd name="connsiteX103" fmla="*/ 1646296 w 2422397"/>
              <a:gd name="connsiteY103" fmla="*/ 1333057 h 6858000"/>
              <a:gd name="connsiteX104" fmla="*/ 1659787 w 2422397"/>
              <a:gd name="connsiteY104" fmla="*/ 1197540 h 6858000"/>
              <a:gd name="connsiteX105" fmla="*/ 1706993 w 2422397"/>
              <a:gd name="connsiteY105" fmla="*/ 1104797 h 6858000"/>
              <a:gd name="connsiteX106" fmla="*/ 1777273 w 2422397"/>
              <a:gd name="connsiteY106" fmla="*/ 916268 h 6858000"/>
              <a:gd name="connsiteX107" fmla="*/ 1859912 w 2422397"/>
              <a:gd name="connsiteY107" fmla="*/ 775598 h 6858000"/>
              <a:gd name="connsiteX108" fmla="*/ 1911831 w 2422397"/>
              <a:gd name="connsiteY108" fmla="*/ 696577 h 6858000"/>
              <a:gd name="connsiteX109" fmla="*/ 1942209 w 2422397"/>
              <a:gd name="connsiteY109" fmla="*/ 575807 h 6858000"/>
              <a:gd name="connsiteX110" fmla="*/ 1951374 w 2422397"/>
              <a:gd name="connsiteY110" fmla="*/ 556682 h 6858000"/>
              <a:gd name="connsiteX111" fmla="*/ 1951170 w 2422397"/>
              <a:gd name="connsiteY111" fmla="*/ 526639 h 6858000"/>
              <a:gd name="connsiteX112" fmla="*/ 1949059 w 2422397"/>
              <a:gd name="connsiteY112" fmla="*/ 405872 h 6858000"/>
              <a:gd name="connsiteX113" fmla="*/ 1935866 w 2422397"/>
              <a:gd name="connsiteY113" fmla="*/ 307622 h 6858000"/>
              <a:gd name="connsiteX114" fmla="*/ 1967790 w 2422397"/>
              <a:gd name="connsiteY114" fmla="*/ 198682 h 6858000"/>
              <a:gd name="connsiteX115" fmla="*/ 1971093 w 2422397"/>
              <a:gd name="connsiteY115" fmla="*/ 127747 h 6858000"/>
              <a:gd name="connsiteX116" fmla="*/ 1951841 w 2422397"/>
              <a:gd name="connsiteY116" fmla="*/ 4678 h 6858000"/>
              <a:gd name="connsiteX117" fmla="*/ 1953649 w 2422397"/>
              <a:gd name="connsiteY117" fmla="*/ 0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56158 w 2422397"/>
              <a:gd name="connsiteY8" fmla="*/ 6624029 h 6858000"/>
              <a:gd name="connsiteX9" fmla="*/ 179667 w 2422397"/>
              <a:gd name="connsiteY9" fmla="*/ 6581637 h 6858000"/>
              <a:gd name="connsiteX10" fmla="*/ 168724 w 2422397"/>
              <a:gd name="connsiteY10" fmla="*/ 6547069 h 6858000"/>
              <a:gd name="connsiteX11" fmla="*/ 199197 w 2422397"/>
              <a:gd name="connsiteY11" fmla="*/ 6509743 h 6858000"/>
              <a:gd name="connsiteX12" fmla="*/ 247224 w 2422397"/>
              <a:gd name="connsiteY12" fmla="*/ 6455839 h 6858000"/>
              <a:gd name="connsiteX13" fmla="*/ 270687 w 2422397"/>
              <a:gd name="connsiteY13" fmla="*/ 6418363 h 6858000"/>
              <a:gd name="connsiteX14" fmla="*/ 339376 w 2422397"/>
              <a:gd name="connsiteY14" fmla="*/ 6322934 h 6858000"/>
              <a:gd name="connsiteX15" fmla="*/ 411681 w 2422397"/>
              <a:gd name="connsiteY15" fmla="*/ 6232635 h 6858000"/>
              <a:gd name="connsiteX16" fmla="*/ 466639 w 2422397"/>
              <a:gd name="connsiteY16" fmla="*/ 6218313 h 6858000"/>
              <a:gd name="connsiteX17" fmla="*/ 470822 w 2422397"/>
              <a:gd name="connsiteY17" fmla="*/ 6213220 h 6858000"/>
              <a:gd name="connsiteX18" fmla="*/ 476871 w 2422397"/>
              <a:gd name="connsiteY18" fmla="*/ 6192715 h 6858000"/>
              <a:gd name="connsiteX19" fmla="*/ 478259 w 2422397"/>
              <a:gd name="connsiteY19" fmla="*/ 6183918 h 6858000"/>
              <a:gd name="connsiteX20" fmla="*/ 482177 w 2422397"/>
              <a:gd name="connsiteY20" fmla="*/ 6173358 h 6858000"/>
              <a:gd name="connsiteX21" fmla="*/ 482556 w 2422397"/>
              <a:gd name="connsiteY21" fmla="*/ 6173443 h 6858000"/>
              <a:gd name="connsiteX22" fmla="*/ 485673 w 2422397"/>
              <a:gd name="connsiteY22" fmla="*/ 6162875 h 6858000"/>
              <a:gd name="connsiteX23" fmla="*/ 497360 w 2422397"/>
              <a:gd name="connsiteY23" fmla="*/ 6106789 h 6858000"/>
              <a:gd name="connsiteX24" fmla="*/ 547843 w 2422397"/>
              <a:gd name="connsiteY24" fmla="*/ 6075666 h 6858000"/>
              <a:gd name="connsiteX25" fmla="*/ 562259 w 2422397"/>
              <a:gd name="connsiteY25" fmla="*/ 6054865 h 6858000"/>
              <a:gd name="connsiteX26" fmla="*/ 571463 w 2422397"/>
              <a:gd name="connsiteY26" fmla="*/ 6045606 h 6858000"/>
              <a:gd name="connsiteX27" fmla="*/ 573012 w 2422397"/>
              <a:gd name="connsiteY27" fmla="*/ 6046223 h 6858000"/>
              <a:gd name="connsiteX28" fmla="*/ 584071 w 2422397"/>
              <a:gd name="connsiteY28" fmla="*/ 5992286 h 6858000"/>
              <a:gd name="connsiteX29" fmla="*/ 587812 w 2422397"/>
              <a:gd name="connsiteY29" fmla="*/ 5987907 h 6858000"/>
              <a:gd name="connsiteX30" fmla="*/ 592115 w 2422397"/>
              <a:gd name="connsiteY30" fmla="*/ 5949187 h 6858000"/>
              <a:gd name="connsiteX31" fmla="*/ 595889 w 2422397"/>
              <a:gd name="connsiteY31" fmla="*/ 5931081 h 6858000"/>
              <a:gd name="connsiteX32" fmla="*/ 593758 w 2422397"/>
              <a:gd name="connsiteY32" fmla="*/ 5922047 h 6858000"/>
              <a:gd name="connsiteX33" fmla="*/ 600949 w 2422397"/>
              <a:gd name="connsiteY33" fmla="*/ 5897316 h 6858000"/>
              <a:gd name="connsiteX34" fmla="*/ 602981 w 2422397"/>
              <a:gd name="connsiteY34" fmla="*/ 5895955 h 6858000"/>
              <a:gd name="connsiteX35" fmla="*/ 604430 w 2422397"/>
              <a:gd name="connsiteY35" fmla="*/ 5870052 h 6858000"/>
              <a:gd name="connsiteX36" fmla="*/ 600218 w 2422397"/>
              <a:gd name="connsiteY36" fmla="*/ 5841702 h 6858000"/>
              <a:gd name="connsiteX37" fmla="*/ 678370 w 2422397"/>
              <a:gd name="connsiteY37" fmla="*/ 5652188 h 6858000"/>
              <a:gd name="connsiteX38" fmla="*/ 698667 w 2422397"/>
              <a:gd name="connsiteY38" fmla="*/ 5430788 h 6858000"/>
              <a:gd name="connsiteX39" fmla="*/ 723657 w 2422397"/>
              <a:gd name="connsiteY39" fmla="*/ 5356170 h 6858000"/>
              <a:gd name="connsiteX40" fmla="*/ 723661 w 2422397"/>
              <a:gd name="connsiteY40" fmla="*/ 5356076 h 6858000"/>
              <a:gd name="connsiteX41" fmla="*/ 720651 w 2422397"/>
              <a:gd name="connsiteY41" fmla="*/ 5331990 h 6858000"/>
              <a:gd name="connsiteX42" fmla="*/ 725358 w 2422397"/>
              <a:gd name="connsiteY42" fmla="*/ 5309193 h 6858000"/>
              <a:gd name="connsiteX43" fmla="*/ 726926 w 2422397"/>
              <a:gd name="connsiteY43" fmla="*/ 5311182 h 6858000"/>
              <a:gd name="connsiteX44" fmla="*/ 727761 w 2422397"/>
              <a:gd name="connsiteY44" fmla="*/ 5304702 h 6858000"/>
              <a:gd name="connsiteX45" fmla="*/ 732974 w 2422397"/>
              <a:gd name="connsiteY45" fmla="*/ 5303522 h 6858000"/>
              <a:gd name="connsiteX46" fmla="*/ 740184 w 2422397"/>
              <a:gd name="connsiteY46" fmla="*/ 5323549 h 6858000"/>
              <a:gd name="connsiteX47" fmla="*/ 744025 w 2422397"/>
              <a:gd name="connsiteY47" fmla="*/ 5308392 h 6858000"/>
              <a:gd name="connsiteX48" fmla="*/ 778119 w 2422397"/>
              <a:gd name="connsiteY48" fmla="*/ 5302536 h 6858000"/>
              <a:gd name="connsiteX49" fmla="*/ 821529 w 2422397"/>
              <a:gd name="connsiteY49" fmla="*/ 5012929 h 6858000"/>
              <a:gd name="connsiteX50" fmla="*/ 846340 w 2422397"/>
              <a:gd name="connsiteY50" fmla="*/ 4944976 h 6858000"/>
              <a:gd name="connsiteX51" fmla="*/ 840157 w 2422397"/>
              <a:gd name="connsiteY51" fmla="*/ 4872869 h 6858000"/>
              <a:gd name="connsiteX52" fmla="*/ 855718 w 2422397"/>
              <a:gd name="connsiteY52" fmla="*/ 4850916 h 6858000"/>
              <a:gd name="connsiteX53" fmla="*/ 858709 w 2422397"/>
              <a:gd name="connsiteY53" fmla="*/ 4847264 h 6858000"/>
              <a:gd name="connsiteX54" fmla="*/ 863990 w 2422397"/>
              <a:gd name="connsiteY54" fmla="*/ 4829718 h 6858000"/>
              <a:gd name="connsiteX55" fmla="*/ 873842 w 2422397"/>
              <a:gd name="connsiteY55" fmla="*/ 4828439 h 6858000"/>
              <a:gd name="connsiteX56" fmla="*/ 887779 w 2422397"/>
              <a:gd name="connsiteY56" fmla="*/ 4804655 h 6858000"/>
              <a:gd name="connsiteX57" fmla="*/ 893894 w 2422397"/>
              <a:gd name="connsiteY57" fmla="*/ 4777060 h 6858000"/>
              <a:gd name="connsiteX58" fmla="*/ 883546 w 2422397"/>
              <a:gd name="connsiteY58" fmla="*/ 4777089 h 6858000"/>
              <a:gd name="connsiteX59" fmla="*/ 883812 w 2422397"/>
              <a:gd name="connsiteY59" fmla="*/ 4774559 h 6858000"/>
              <a:gd name="connsiteX60" fmla="*/ 903401 w 2422397"/>
              <a:gd name="connsiteY60" fmla="*/ 4679442 h 6858000"/>
              <a:gd name="connsiteX61" fmla="*/ 916253 w 2422397"/>
              <a:gd name="connsiteY61" fmla="*/ 4651970 h 6858000"/>
              <a:gd name="connsiteX62" fmla="*/ 922608 w 2422397"/>
              <a:gd name="connsiteY62" fmla="*/ 4649785 h 6858000"/>
              <a:gd name="connsiteX63" fmla="*/ 924139 w 2422397"/>
              <a:gd name="connsiteY63" fmla="*/ 4631605 h 6858000"/>
              <a:gd name="connsiteX64" fmla="*/ 920872 w 2422397"/>
              <a:gd name="connsiteY64" fmla="*/ 4609075 h 6858000"/>
              <a:gd name="connsiteX65" fmla="*/ 941607 w 2422397"/>
              <a:gd name="connsiteY65" fmla="*/ 4514226 h 6858000"/>
              <a:gd name="connsiteX66" fmla="*/ 957889 w 2422397"/>
              <a:gd name="connsiteY66" fmla="*/ 4481699 h 6858000"/>
              <a:gd name="connsiteX67" fmla="*/ 974975 w 2422397"/>
              <a:gd name="connsiteY67" fmla="*/ 4433921 h 6858000"/>
              <a:gd name="connsiteX68" fmla="*/ 1011638 w 2422397"/>
              <a:gd name="connsiteY68" fmla="*/ 4352312 h 6858000"/>
              <a:gd name="connsiteX69" fmla="*/ 1049579 w 2422397"/>
              <a:gd name="connsiteY69" fmla="*/ 4237953 h 6858000"/>
              <a:gd name="connsiteX70" fmla="*/ 1041314 w 2422397"/>
              <a:gd name="connsiteY70" fmla="*/ 4139706 h 6858000"/>
              <a:gd name="connsiteX71" fmla="*/ 1049328 w 2422397"/>
              <a:gd name="connsiteY71" fmla="*/ 4134671 h 6858000"/>
              <a:gd name="connsiteX72" fmla="*/ 1061133 w 2422397"/>
              <a:gd name="connsiteY72" fmla="*/ 4074160 h 6858000"/>
              <a:gd name="connsiteX73" fmla="*/ 1059121 w 2422397"/>
              <a:gd name="connsiteY73" fmla="*/ 3844497 h 6858000"/>
              <a:gd name="connsiteX74" fmla="*/ 1083386 w 2422397"/>
              <a:gd name="connsiteY74" fmla="*/ 3726730 h 6858000"/>
              <a:gd name="connsiteX75" fmla="*/ 1098990 w 2422397"/>
              <a:gd name="connsiteY75" fmla="*/ 3687782 h 6858000"/>
              <a:gd name="connsiteX76" fmla="*/ 1124701 w 2422397"/>
              <a:gd name="connsiteY76" fmla="*/ 3622348 h 6858000"/>
              <a:gd name="connsiteX77" fmla="*/ 1161137 w 2422397"/>
              <a:gd name="connsiteY77" fmla="*/ 3580464 h 6858000"/>
              <a:gd name="connsiteX78" fmla="*/ 1175812 w 2422397"/>
              <a:gd name="connsiteY78" fmla="*/ 3522969 h 6858000"/>
              <a:gd name="connsiteX79" fmla="*/ 1156951 w 2422397"/>
              <a:gd name="connsiteY79" fmla="*/ 3500538 h 6858000"/>
              <a:gd name="connsiteX80" fmla="*/ 1179877 w 2422397"/>
              <a:gd name="connsiteY80" fmla="*/ 3441984 h 6858000"/>
              <a:gd name="connsiteX81" fmla="*/ 1217096 w 2422397"/>
              <a:gd name="connsiteY81" fmla="*/ 3354156 h 6858000"/>
              <a:gd name="connsiteX82" fmla="*/ 1232811 w 2422397"/>
              <a:gd name="connsiteY82" fmla="*/ 3301153 h 6858000"/>
              <a:gd name="connsiteX83" fmla="*/ 1281985 w 2422397"/>
              <a:gd name="connsiteY83" fmla="*/ 3158933 h 6858000"/>
              <a:gd name="connsiteX84" fmla="*/ 1335997 w 2422397"/>
              <a:gd name="connsiteY84" fmla="*/ 3018423 h 6858000"/>
              <a:gd name="connsiteX85" fmla="*/ 1394864 w 2422397"/>
              <a:gd name="connsiteY85" fmla="*/ 2946152 h 6858000"/>
              <a:gd name="connsiteX86" fmla="*/ 1436360 w 2422397"/>
              <a:gd name="connsiteY86" fmla="*/ 2829469 h 6858000"/>
              <a:gd name="connsiteX87" fmla="*/ 1447242 w 2422397"/>
              <a:gd name="connsiteY87" fmla="*/ 2811546 h 6858000"/>
              <a:gd name="connsiteX88" fmla="*/ 1449881 w 2422397"/>
              <a:gd name="connsiteY88" fmla="*/ 2781535 h 6858000"/>
              <a:gd name="connsiteX89" fmla="*/ 1459218 w 2422397"/>
              <a:gd name="connsiteY89" fmla="*/ 2660724 h 6858000"/>
              <a:gd name="connsiteX90" fmla="*/ 1455455 w 2422397"/>
              <a:gd name="connsiteY90" fmla="*/ 2560980 h 6858000"/>
              <a:gd name="connsiteX91" fmla="*/ 1497362 w 2422397"/>
              <a:gd name="connsiteY91" fmla="*/ 2456303 h 6858000"/>
              <a:gd name="connsiteX92" fmla="*/ 1507343 w 2422397"/>
              <a:gd name="connsiteY92" fmla="*/ 2385923 h 6858000"/>
              <a:gd name="connsiteX93" fmla="*/ 1499931 w 2422397"/>
              <a:gd name="connsiteY93" fmla="*/ 2260635 h 6858000"/>
              <a:gd name="connsiteX94" fmla="*/ 1582995 w 2422397"/>
              <a:gd name="connsiteY94" fmla="*/ 2133393 h 6858000"/>
              <a:gd name="connsiteX95" fmla="*/ 1580647 w 2422397"/>
              <a:gd name="connsiteY95" fmla="*/ 2069584 h 6858000"/>
              <a:gd name="connsiteX96" fmla="*/ 1569289 w 2422397"/>
              <a:gd name="connsiteY96" fmla="*/ 2032263 h 6858000"/>
              <a:gd name="connsiteX97" fmla="*/ 1571917 w 2422397"/>
              <a:gd name="connsiteY97" fmla="*/ 1903700 h 6858000"/>
              <a:gd name="connsiteX98" fmla="*/ 1564944 w 2422397"/>
              <a:gd name="connsiteY98" fmla="*/ 1821321 h 6858000"/>
              <a:gd name="connsiteX99" fmla="*/ 1579022 w 2422397"/>
              <a:gd name="connsiteY99" fmla="*/ 1718757 h 6858000"/>
              <a:gd name="connsiteX100" fmla="*/ 1590196 w 2422397"/>
              <a:gd name="connsiteY100" fmla="*/ 1595914 h 6858000"/>
              <a:gd name="connsiteX101" fmla="*/ 1624363 w 2422397"/>
              <a:gd name="connsiteY101" fmla="*/ 1502483 h 6858000"/>
              <a:gd name="connsiteX102" fmla="*/ 1631539 w 2422397"/>
              <a:gd name="connsiteY102" fmla="*/ 1431520 h 6858000"/>
              <a:gd name="connsiteX103" fmla="*/ 1646296 w 2422397"/>
              <a:gd name="connsiteY103" fmla="*/ 1333057 h 6858000"/>
              <a:gd name="connsiteX104" fmla="*/ 1659787 w 2422397"/>
              <a:gd name="connsiteY104" fmla="*/ 1197540 h 6858000"/>
              <a:gd name="connsiteX105" fmla="*/ 1706993 w 2422397"/>
              <a:gd name="connsiteY105" fmla="*/ 1104797 h 6858000"/>
              <a:gd name="connsiteX106" fmla="*/ 1777273 w 2422397"/>
              <a:gd name="connsiteY106" fmla="*/ 916268 h 6858000"/>
              <a:gd name="connsiteX107" fmla="*/ 1850836 w 2422397"/>
              <a:gd name="connsiteY107" fmla="*/ 802826 h 6858000"/>
              <a:gd name="connsiteX108" fmla="*/ 1911831 w 2422397"/>
              <a:gd name="connsiteY108" fmla="*/ 696577 h 6858000"/>
              <a:gd name="connsiteX109" fmla="*/ 1942209 w 2422397"/>
              <a:gd name="connsiteY109" fmla="*/ 575807 h 6858000"/>
              <a:gd name="connsiteX110" fmla="*/ 1951374 w 2422397"/>
              <a:gd name="connsiteY110" fmla="*/ 556682 h 6858000"/>
              <a:gd name="connsiteX111" fmla="*/ 1951170 w 2422397"/>
              <a:gd name="connsiteY111" fmla="*/ 526639 h 6858000"/>
              <a:gd name="connsiteX112" fmla="*/ 1949059 w 2422397"/>
              <a:gd name="connsiteY112" fmla="*/ 405872 h 6858000"/>
              <a:gd name="connsiteX113" fmla="*/ 1935866 w 2422397"/>
              <a:gd name="connsiteY113" fmla="*/ 307622 h 6858000"/>
              <a:gd name="connsiteX114" fmla="*/ 1967790 w 2422397"/>
              <a:gd name="connsiteY114" fmla="*/ 198682 h 6858000"/>
              <a:gd name="connsiteX115" fmla="*/ 1971093 w 2422397"/>
              <a:gd name="connsiteY115" fmla="*/ 127747 h 6858000"/>
              <a:gd name="connsiteX116" fmla="*/ 1951841 w 2422397"/>
              <a:gd name="connsiteY116" fmla="*/ 4678 h 6858000"/>
              <a:gd name="connsiteX117" fmla="*/ 1953649 w 2422397"/>
              <a:gd name="connsiteY117" fmla="*/ 0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56158 w 2422397"/>
              <a:gd name="connsiteY8" fmla="*/ 6624029 h 6858000"/>
              <a:gd name="connsiteX9" fmla="*/ 179667 w 2422397"/>
              <a:gd name="connsiteY9" fmla="*/ 6581637 h 6858000"/>
              <a:gd name="connsiteX10" fmla="*/ 168724 w 2422397"/>
              <a:gd name="connsiteY10" fmla="*/ 6547069 h 6858000"/>
              <a:gd name="connsiteX11" fmla="*/ 199197 w 2422397"/>
              <a:gd name="connsiteY11" fmla="*/ 6509743 h 6858000"/>
              <a:gd name="connsiteX12" fmla="*/ 247224 w 2422397"/>
              <a:gd name="connsiteY12" fmla="*/ 6455839 h 6858000"/>
              <a:gd name="connsiteX13" fmla="*/ 270687 w 2422397"/>
              <a:gd name="connsiteY13" fmla="*/ 6418363 h 6858000"/>
              <a:gd name="connsiteX14" fmla="*/ 339376 w 2422397"/>
              <a:gd name="connsiteY14" fmla="*/ 6322934 h 6858000"/>
              <a:gd name="connsiteX15" fmla="*/ 411681 w 2422397"/>
              <a:gd name="connsiteY15" fmla="*/ 6232635 h 6858000"/>
              <a:gd name="connsiteX16" fmla="*/ 466639 w 2422397"/>
              <a:gd name="connsiteY16" fmla="*/ 6218313 h 6858000"/>
              <a:gd name="connsiteX17" fmla="*/ 470822 w 2422397"/>
              <a:gd name="connsiteY17" fmla="*/ 6213220 h 6858000"/>
              <a:gd name="connsiteX18" fmla="*/ 476871 w 2422397"/>
              <a:gd name="connsiteY18" fmla="*/ 6192715 h 6858000"/>
              <a:gd name="connsiteX19" fmla="*/ 478259 w 2422397"/>
              <a:gd name="connsiteY19" fmla="*/ 6183918 h 6858000"/>
              <a:gd name="connsiteX20" fmla="*/ 482177 w 2422397"/>
              <a:gd name="connsiteY20" fmla="*/ 6173358 h 6858000"/>
              <a:gd name="connsiteX21" fmla="*/ 482556 w 2422397"/>
              <a:gd name="connsiteY21" fmla="*/ 6173443 h 6858000"/>
              <a:gd name="connsiteX22" fmla="*/ 485673 w 2422397"/>
              <a:gd name="connsiteY22" fmla="*/ 6162875 h 6858000"/>
              <a:gd name="connsiteX23" fmla="*/ 497360 w 2422397"/>
              <a:gd name="connsiteY23" fmla="*/ 6106789 h 6858000"/>
              <a:gd name="connsiteX24" fmla="*/ 547843 w 2422397"/>
              <a:gd name="connsiteY24" fmla="*/ 6075666 h 6858000"/>
              <a:gd name="connsiteX25" fmla="*/ 562259 w 2422397"/>
              <a:gd name="connsiteY25" fmla="*/ 6054865 h 6858000"/>
              <a:gd name="connsiteX26" fmla="*/ 571463 w 2422397"/>
              <a:gd name="connsiteY26" fmla="*/ 6045606 h 6858000"/>
              <a:gd name="connsiteX27" fmla="*/ 573012 w 2422397"/>
              <a:gd name="connsiteY27" fmla="*/ 6046223 h 6858000"/>
              <a:gd name="connsiteX28" fmla="*/ 584071 w 2422397"/>
              <a:gd name="connsiteY28" fmla="*/ 5992286 h 6858000"/>
              <a:gd name="connsiteX29" fmla="*/ 587812 w 2422397"/>
              <a:gd name="connsiteY29" fmla="*/ 5987907 h 6858000"/>
              <a:gd name="connsiteX30" fmla="*/ 592115 w 2422397"/>
              <a:gd name="connsiteY30" fmla="*/ 5949187 h 6858000"/>
              <a:gd name="connsiteX31" fmla="*/ 595889 w 2422397"/>
              <a:gd name="connsiteY31" fmla="*/ 5931081 h 6858000"/>
              <a:gd name="connsiteX32" fmla="*/ 593758 w 2422397"/>
              <a:gd name="connsiteY32" fmla="*/ 5922047 h 6858000"/>
              <a:gd name="connsiteX33" fmla="*/ 600949 w 2422397"/>
              <a:gd name="connsiteY33" fmla="*/ 5897316 h 6858000"/>
              <a:gd name="connsiteX34" fmla="*/ 602981 w 2422397"/>
              <a:gd name="connsiteY34" fmla="*/ 5895955 h 6858000"/>
              <a:gd name="connsiteX35" fmla="*/ 604430 w 2422397"/>
              <a:gd name="connsiteY35" fmla="*/ 5870052 h 6858000"/>
              <a:gd name="connsiteX36" fmla="*/ 600218 w 2422397"/>
              <a:gd name="connsiteY36" fmla="*/ 5841702 h 6858000"/>
              <a:gd name="connsiteX37" fmla="*/ 678370 w 2422397"/>
              <a:gd name="connsiteY37" fmla="*/ 5652188 h 6858000"/>
              <a:gd name="connsiteX38" fmla="*/ 694129 w 2422397"/>
              <a:gd name="connsiteY38" fmla="*/ 5471630 h 6858000"/>
              <a:gd name="connsiteX39" fmla="*/ 723657 w 2422397"/>
              <a:gd name="connsiteY39" fmla="*/ 5356170 h 6858000"/>
              <a:gd name="connsiteX40" fmla="*/ 723661 w 2422397"/>
              <a:gd name="connsiteY40" fmla="*/ 5356076 h 6858000"/>
              <a:gd name="connsiteX41" fmla="*/ 720651 w 2422397"/>
              <a:gd name="connsiteY41" fmla="*/ 5331990 h 6858000"/>
              <a:gd name="connsiteX42" fmla="*/ 725358 w 2422397"/>
              <a:gd name="connsiteY42" fmla="*/ 5309193 h 6858000"/>
              <a:gd name="connsiteX43" fmla="*/ 726926 w 2422397"/>
              <a:gd name="connsiteY43" fmla="*/ 5311182 h 6858000"/>
              <a:gd name="connsiteX44" fmla="*/ 727761 w 2422397"/>
              <a:gd name="connsiteY44" fmla="*/ 5304702 h 6858000"/>
              <a:gd name="connsiteX45" fmla="*/ 732974 w 2422397"/>
              <a:gd name="connsiteY45" fmla="*/ 5303522 h 6858000"/>
              <a:gd name="connsiteX46" fmla="*/ 740184 w 2422397"/>
              <a:gd name="connsiteY46" fmla="*/ 5323549 h 6858000"/>
              <a:gd name="connsiteX47" fmla="*/ 744025 w 2422397"/>
              <a:gd name="connsiteY47" fmla="*/ 5308392 h 6858000"/>
              <a:gd name="connsiteX48" fmla="*/ 778119 w 2422397"/>
              <a:gd name="connsiteY48" fmla="*/ 5302536 h 6858000"/>
              <a:gd name="connsiteX49" fmla="*/ 821529 w 2422397"/>
              <a:gd name="connsiteY49" fmla="*/ 5012929 h 6858000"/>
              <a:gd name="connsiteX50" fmla="*/ 846340 w 2422397"/>
              <a:gd name="connsiteY50" fmla="*/ 4944976 h 6858000"/>
              <a:gd name="connsiteX51" fmla="*/ 840157 w 2422397"/>
              <a:gd name="connsiteY51" fmla="*/ 4872869 h 6858000"/>
              <a:gd name="connsiteX52" fmla="*/ 855718 w 2422397"/>
              <a:gd name="connsiteY52" fmla="*/ 4850916 h 6858000"/>
              <a:gd name="connsiteX53" fmla="*/ 858709 w 2422397"/>
              <a:gd name="connsiteY53" fmla="*/ 4847264 h 6858000"/>
              <a:gd name="connsiteX54" fmla="*/ 863990 w 2422397"/>
              <a:gd name="connsiteY54" fmla="*/ 4829718 h 6858000"/>
              <a:gd name="connsiteX55" fmla="*/ 873842 w 2422397"/>
              <a:gd name="connsiteY55" fmla="*/ 4828439 h 6858000"/>
              <a:gd name="connsiteX56" fmla="*/ 887779 w 2422397"/>
              <a:gd name="connsiteY56" fmla="*/ 4804655 h 6858000"/>
              <a:gd name="connsiteX57" fmla="*/ 893894 w 2422397"/>
              <a:gd name="connsiteY57" fmla="*/ 4777060 h 6858000"/>
              <a:gd name="connsiteX58" fmla="*/ 883546 w 2422397"/>
              <a:gd name="connsiteY58" fmla="*/ 4777089 h 6858000"/>
              <a:gd name="connsiteX59" fmla="*/ 883812 w 2422397"/>
              <a:gd name="connsiteY59" fmla="*/ 4774559 h 6858000"/>
              <a:gd name="connsiteX60" fmla="*/ 903401 w 2422397"/>
              <a:gd name="connsiteY60" fmla="*/ 4679442 h 6858000"/>
              <a:gd name="connsiteX61" fmla="*/ 916253 w 2422397"/>
              <a:gd name="connsiteY61" fmla="*/ 4651970 h 6858000"/>
              <a:gd name="connsiteX62" fmla="*/ 922608 w 2422397"/>
              <a:gd name="connsiteY62" fmla="*/ 4649785 h 6858000"/>
              <a:gd name="connsiteX63" fmla="*/ 924139 w 2422397"/>
              <a:gd name="connsiteY63" fmla="*/ 4631605 h 6858000"/>
              <a:gd name="connsiteX64" fmla="*/ 920872 w 2422397"/>
              <a:gd name="connsiteY64" fmla="*/ 4609075 h 6858000"/>
              <a:gd name="connsiteX65" fmla="*/ 941607 w 2422397"/>
              <a:gd name="connsiteY65" fmla="*/ 4514226 h 6858000"/>
              <a:gd name="connsiteX66" fmla="*/ 957889 w 2422397"/>
              <a:gd name="connsiteY66" fmla="*/ 4481699 h 6858000"/>
              <a:gd name="connsiteX67" fmla="*/ 974975 w 2422397"/>
              <a:gd name="connsiteY67" fmla="*/ 4433921 h 6858000"/>
              <a:gd name="connsiteX68" fmla="*/ 1011638 w 2422397"/>
              <a:gd name="connsiteY68" fmla="*/ 4352312 h 6858000"/>
              <a:gd name="connsiteX69" fmla="*/ 1049579 w 2422397"/>
              <a:gd name="connsiteY69" fmla="*/ 4237953 h 6858000"/>
              <a:gd name="connsiteX70" fmla="*/ 1041314 w 2422397"/>
              <a:gd name="connsiteY70" fmla="*/ 4139706 h 6858000"/>
              <a:gd name="connsiteX71" fmla="*/ 1049328 w 2422397"/>
              <a:gd name="connsiteY71" fmla="*/ 4134671 h 6858000"/>
              <a:gd name="connsiteX72" fmla="*/ 1061133 w 2422397"/>
              <a:gd name="connsiteY72" fmla="*/ 4074160 h 6858000"/>
              <a:gd name="connsiteX73" fmla="*/ 1059121 w 2422397"/>
              <a:gd name="connsiteY73" fmla="*/ 3844497 h 6858000"/>
              <a:gd name="connsiteX74" fmla="*/ 1083386 w 2422397"/>
              <a:gd name="connsiteY74" fmla="*/ 3726730 h 6858000"/>
              <a:gd name="connsiteX75" fmla="*/ 1098990 w 2422397"/>
              <a:gd name="connsiteY75" fmla="*/ 3687782 h 6858000"/>
              <a:gd name="connsiteX76" fmla="*/ 1124701 w 2422397"/>
              <a:gd name="connsiteY76" fmla="*/ 3622348 h 6858000"/>
              <a:gd name="connsiteX77" fmla="*/ 1161137 w 2422397"/>
              <a:gd name="connsiteY77" fmla="*/ 3580464 h 6858000"/>
              <a:gd name="connsiteX78" fmla="*/ 1175812 w 2422397"/>
              <a:gd name="connsiteY78" fmla="*/ 3522969 h 6858000"/>
              <a:gd name="connsiteX79" fmla="*/ 1156951 w 2422397"/>
              <a:gd name="connsiteY79" fmla="*/ 3500538 h 6858000"/>
              <a:gd name="connsiteX80" fmla="*/ 1179877 w 2422397"/>
              <a:gd name="connsiteY80" fmla="*/ 3441984 h 6858000"/>
              <a:gd name="connsiteX81" fmla="*/ 1217096 w 2422397"/>
              <a:gd name="connsiteY81" fmla="*/ 3354156 h 6858000"/>
              <a:gd name="connsiteX82" fmla="*/ 1232811 w 2422397"/>
              <a:gd name="connsiteY82" fmla="*/ 3301153 h 6858000"/>
              <a:gd name="connsiteX83" fmla="*/ 1281985 w 2422397"/>
              <a:gd name="connsiteY83" fmla="*/ 3158933 h 6858000"/>
              <a:gd name="connsiteX84" fmla="*/ 1335997 w 2422397"/>
              <a:gd name="connsiteY84" fmla="*/ 3018423 h 6858000"/>
              <a:gd name="connsiteX85" fmla="*/ 1394864 w 2422397"/>
              <a:gd name="connsiteY85" fmla="*/ 2946152 h 6858000"/>
              <a:gd name="connsiteX86" fmla="*/ 1436360 w 2422397"/>
              <a:gd name="connsiteY86" fmla="*/ 2829469 h 6858000"/>
              <a:gd name="connsiteX87" fmla="*/ 1447242 w 2422397"/>
              <a:gd name="connsiteY87" fmla="*/ 2811546 h 6858000"/>
              <a:gd name="connsiteX88" fmla="*/ 1449881 w 2422397"/>
              <a:gd name="connsiteY88" fmla="*/ 2781535 h 6858000"/>
              <a:gd name="connsiteX89" fmla="*/ 1459218 w 2422397"/>
              <a:gd name="connsiteY89" fmla="*/ 2660724 h 6858000"/>
              <a:gd name="connsiteX90" fmla="*/ 1455455 w 2422397"/>
              <a:gd name="connsiteY90" fmla="*/ 2560980 h 6858000"/>
              <a:gd name="connsiteX91" fmla="*/ 1497362 w 2422397"/>
              <a:gd name="connsiteY91" fmla="*/ 2456303 h 6858000"/>
              <a:gd name="connsiteX92" fmla="*/ 1507343 w 2422397"/>
              <a:gd name="connsiteY92" fmla="*/ 2385923 h 6858000"/>
              <a:gd name="connsiteX93" fmla="*/ 1499931 w 2422397"/>
              <a:gd name="connsiteY93" fmla="*/ 2260635 h 6858000"/>
              <a:gd name="connsiteX94" fmla="*/ 1582995 w 2422397"/>
              <a:gd name="connsiteY94" fmla="*/ 2133393 h 6858000"/>
              <a:gd name="connsiteX95" fmla="*/ 1580647 w 2422397"/>
              <a:gd name="connsiteY95" fmla="*/ 2069584 h 6858000"/>
              <a:gd name="connsiteX96" fmla="*/ 1569289 w 2422397"/>
              <a:gd name="connsiteY96" fmla="*/ 2032263 h 6858000"/>
              <a:gd name="connsiteX97" fmla="*/ 1571917 w 2422397"/>
              <a:gd name="connsiteY97" fmla="*/ 1903700 h 6858000"/>
              <a:gd name="connsiteX98" fmla="*/ 1564944 w 2422397"/>
              <a:gd name="connsiteY98" fmla="*/ 1821321 h 6858000"/>
              <a:gd name="connsiteX99" fmla="*/ 1579022 w 2422397"/>
              <a:gd name="connsiteY99" fmla="*/ 1718757 h 6858000"/>
              <a:gd name="connsiteX100" fmla="*/ 1590196 w 2422397"/>
              <a:gd name="connsiteY100" fmla="*/ 1595914 h 6858000"/>
              <a:gd name="connsiteX101" fmla="*/ 1624363 w 2422397"/>
              <a:gd name="connsiteY101" fmla="*/ 1502483 h 6858000"/>
              <a:gd name="connsiteX102" fmla="*/ 1631539 w 2422397"/>
              <a:gd name="connsiteY102" fmla="*/ 1431520 h 6858000"/>
              <a:gd name="connsiteX103" fmla="*/ 1646296 w 2422397"/>
              <a:gd name="connsiteY103" fmla="*/ 1333057 h 6858000"/>
              <a:gd name="connsiteX104" fmla="*/ 1659787 w 2422397"/>
              <a:gd name="connsiteY104" fmla="*/ 1197540 h 6858000"/>
              <a:gd name="connsiteX105" fmla="*/ 1706993 w 2422397"/>
              <a:gd name="connsiteY105" fmla="*/ 1104797 h 6858000"/>
              <a:gd name="connsiteX106" fmla="*/ 1777273 w 2422397"/>
              <a:gd name="connsiteY106" fmla="*/ 916268 h 6858000"/>
              <a:gd name="connsiteX107" fmla="*/ 1850836 w 2422397"/>
              <a:gd name="connsiteY107" fmla="*/ 802826 h 6858000"/>
              <a:gd name="connsiteX108" fmla="*/ 1911831 w 2422397"/>
              <a:gd name="connsiteY108" fmla="*/ 696577 h 6858000"/>
              <a:gd name="connsiteX109" fmla="*/ 1942209 w 2422397"/>
              <a:gd name="connsiteY109" fmla="*/ 575807 h 6858000"/>
              <a:gd name="connsiteX110" fmla="*/ 1951374 w 2422397"/>
              <a:gd name="connsiteY110" fmla="*/ 556682 h 6858000"/>
              <a:gd name="connsiteX111" fmla="*/ 1951170 w 2422397"/>
              <a:gd name="connsiteY111" fmla="*/ 526639 h 6858000"/>
              <a:gd name="connsiteX112" fmla="*/ 1949059 w 2422397"/>
              <a:gd name="connsiteY112" fmla="*/ 405872 h 6858000"/>
              <a:gd name="connsiteX113" fmla="*/ 1935866 w 2422397"/>
              <a:gd name="connsiteY113" fmla="*/ 307622 h 6858000"/>
              <a:gd name="connsiteX114" fmla="*/ 1967790 w 2422397"/>
              <a:gd name="connsiteY114" fmla="*/ 198682 h 6858000"/>
              <a:gd name="connsiteX115" fmla="*/ 1971093 w 2422397"/>
              <a:gd name="connsiteY115" fmla="*/ 127747 h 6858000"/>
              <a:gd name="connsiteX116" fmla="*/ 1951841 w 2422397"/>
              <a:gd name="connsiteY116" fmla="*/ 4678 h 6858000"/>
              <a:gd name="connsiteX117" fmla="*/ 1953649 w 2422397"/>
              <a:gd name="connsiteY117" fmla="*/ 0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56158 w 2422397"/>
              <a:gd name="connsiteY8" fmla="*/ 6624029 h 6858000"/>
              <a:gd name="connsiteX9" fmla="*/ 179667 w 2422397"/>
              <a:gd name="connsiteY9" fmla="*/ 6581637 h 6858000"/>
              <a:gd name="connsiteX10" fmla="*/ 168724 w 2422397"/>
              <a:gd name="connsiteY10" fmla="*/ 6547069 h 6858000"/>
              <a:gd name="connsiteX11" fmla="*/ 199197 w 2422397"/>
              <a:gd name="connsiteY11" fmla="*/ 6509743 h 6858000"/>
              <a:gd name="connsiteX12" fmla="*/ 247224 w 2422397"/>
              <a:gd name="connsiteY12" fmla="*/ 6455839 h 6858000"/>
              <a:gd name="connsiteX13" fmla="*/ 270687 w 2422397"/>
              <a:gd name="connsiteY13" fmla="*/ 6418363 h 6858000"/>
              <a:gd name="connsiteX14" fmla="*/ 339376 w 2422397"/>
              <a:gd name="connsiteY14" fmla="*/ 6322934 h 6858000"/>
              <a:gd name="connsiteX15" fmla="*/ 411681 w 2422397"/>
              <a:gd name="connsiteY15" fmla="*/ 6232635 h 6858000"/>
              <a:gd name="connsiteX16" fmla="*/ 466639 w 2422397"/>
              <a:gd name="connsiteY16" fmla="*/ 6218313 h 6858000"/>
              <a:gd name="connsiteX17" fmla="*/ 470822 w 2422397"/>
              <a:gd name="connsiteY17" fmla="*/ 6213220 h 6858000"/>
              <a:gd name="connsiteX18" fmla="*/ 476871 w 2422397"/>
              <a:gd name="connsiteY18" fmla="*/ 6192715 h 6858000"/>
              <a:gd name="connsiteX19" fmla="*/ 478259 w 2422397"/>
              <a:gd name="connsiteY19" fmla="*/ 6183918 h 6858000"/>
              <a:gd name="connsiteX20" fmla="*/ 482177 w 2422397"/>
              <a:gd name="connsiteY20" fmla="*/ 6173358 h 6858000"/>
              <a:gd name="connsiteX21" fmla="*/ 482556 w 2422397"/>
              <a:gd name="connsiteY21" fmla="*/ 6173443 h 6858000"/>
              <a:gd name="connsiteX22" fmla="*/ 485673 w 2422397"/>
              <a:gd name="connsiteY22" fmla="*/ 6162875 h 6858000"/>
              <a:gd name="connsiteX23" fmla="*/ 497360 w 2422397"/>
              <a:gd name="connsiteY23" fmla="*/ 6106789 h 6858000"/>
              <a:gd name="connsiteX24" fmla="*/ 547843 w 2422397"/>
              <a:gd name="connsiteY24" fmla="*/ 6075666 h 6858000"/>
              <a:gd name="connsiteX25" fmla="*/ 562259 w 2422397"/>
              <a:gd name="connsiteY25" fmla="*/ 6054865 h 6858000"/>
              <a:gd name="connsiteX26" fmla="*/ 571463 w 2422397"/>
              <a:gd name="connsiteY26" fmla="*/ 6045606 h 6858000"/>
              <a:gd name="connsiteX27" fmla="*/ 573012 w 2422397"/>
              <a:gd name="connsiteY27" fmla="*/ 6046223 h 6858000"/>
              <a:gd name="connsiteX28" fmla="*/ 584071 w 2422397"/>
              <a:gd name="connsiteY28" fmla="*/ 5992286 h 6858000"/>
              <a:gd name="connsiteX29" fmla="*/ 587812 w 2422397"/>
              <a:gd name="connsiteY29" fmla="*/ 5987907 h 6858000"/>
              <a:gd name="connsiteX30" fmla="*/ 592115 w 2422397"/>
              <a:gd name="connsiteY30" fmla="*/ 5949187 h 6858000"/>
              <a:gd name="connsiteX31" fmla="*/ 595889 w 2422397"/>
              <a:gd name="connsiteY31" fmla="*/ 5931081 h 6858000"/>
              <a:gd name="connsiteX32" fmla="*/ 593758 w 2422397"/>
              <a:gd name="connsiteY32" fmla="*/ 5922047 h 6858000"/>
              <a:gd name="connsiteX33" fmla="*/ 600949 w 2422397"/>
              <a:gd name="connsiteY33" fmla="*/ 5897316 h 6858000"/>
              <a:gd name="connsiteX34" fmla="*/ 602981 w 2422397"/>
              <a:gd name="connsiteY34" fmla="*/ 5895955 h 6858000"/>
              <a:gd name="connsiteX35" fmla="*/ 604430 w 2422397"/>
              <a:gd name="connsiteY35" fmla="*/ 5870052 h 6858000"/>
              <a:gd name="connsiteX36" fmla="*/ 600218 w 2422397"/>
              <a:gd name="connsiteY36" fmla="*/ 5841702 h 6858000"/>
              <a:gd name="connsiteX37" fmla="*/ 678370 w 2422397"/>
              <a:gd name="connsiteY37" fmla="*/ 5652188 h 6858000"/>
              <a:gd name="connsiteX38" fmla="*/ 694129 w 2422397"/>
              <a:gd name="connsiteY38" fmla="*/ 5471630 h 6858000"/>
              <a:gd name="connsiteX39" fmla="*/ 723657 w 2422397"/>
              <a:gd name="connsiteY39" fmla="*/ 5356170 h 6858000"/>
              <a:gd name="connsiteX40" fmla="*/ 723661 w 2422397"/>
              <a:gd name="connsiteY40" fmla="*/ 5356076 h 6858000"/>
              <a:gd name="connsiteX41" fmla="*/ 720651 w 2422397"/>
              <a:gd name="connsiteY41" fmla="*/ 5331990 h 6858000"/>
              <a:gd name="connsiteX42" fmla="*/ 725358 w 2422397"/>
              <a:gd name="connsiteY42" fmla="*/ 5309193 h 6858000"/>
              <a:gd name="connsiteX43" fmla="*/ 726926 w 2422397"/>
              <a:gd name="connsiteY43" fmla="*/ 5311182 h 6858000"/>
              <a:gd name="connsiteX44" fmla="*/ 727761 w 2422397"/>
              <a:gd name="connsiteY44" fmla="*/ 5304702 h 6858000"/>
              <a:gd name="connsiteX45" fmla="*/ 732974 w 2422397"/>
              <a:gd name="connsiteY45" fmla="*/ 5303522 h 6858000"/>
              <a:gd name="connsiteX46" fmla="*/ 740184 w 2422397"/>
              <a:gd name="connsiteY46" fmla="*/ 5323549 h 6858000"/>
              <a:gd name="connsiteX47" fmla="*/ 744025 w 2422397"/>
              <a:gd name="connsiteY47" fmla="*/ 5308392 h 6858000"/>
              <a:gd name="connsiteX48" fmla="*/ 778119 w 2422397"/>
              <a:gd name="connsiteY48" fmla="*/ 5302536 h 6858000"/>
              <a:gd name="connsiteX49" fmla="*/ 821529 w 2422397"/>
              <a:gd name="connsiteY49" fmla="*/ 5012929 h 6858000"/>
              <a:gd name="connsiteX50" fmla="*/ 846340 w 2422397"/>
              <a:gd name="connsiteY50" fmla="*/ 4944976 h 6858000"/>
              <a:gd name="connsiteX51" fmla="*/ 840157 w 2422397"/>
              <a:gd name="connsiteY51" fmla="*/ 4872869 h 6858000"/>
              <a:gd name="connsiteX52" fmla="*/ 855718 w 2422397"/>
              <a:gd name="connsiteY52" fmla="*/ 4850916 h 6858000"/>
              <a:gd name="connsiteX53" fmla="*/ 858709 w 2422397"/>
              <a:gd name="connsiteY53" fmla="*/ 4847264 h 6858000"/>
              <a:gd name="connsiteX54" fmla="*/ 863990 w 2422397"/>
              <a:gd name="connsiteY54" fmla="*/ 4829718 h 6858000"/>
              <a:gd name="connsiteX55" fmla="*/ 873842 w 2422397"/>
              <a:gd name="connsiteY55" fmla="*/ 4828439 h 6858000"/>
              <a:gd name="connsiteX56" fmla="*/ 887779 w 2422397"/>
              <a:gd name="connsiteY56" fmla="*/ 4804655 h 6858000"/>
              <a:gd name="connsiteX57" fmla="*/ 893894 w 2422397"/>
              <a:gd name="connsiteY57" fmla="*/ 4777060 h 6858000"/>
              <a:gd name="connsiteX58" fmla="*/ 883546 w 2422397"/>
              <a:gd name="connsiteY58" fmla="*/ 4777089 h 6858000"/>
              <a:gd name="connsiteX59" fmla="*/ 883812 w 2422397"/>
              <a:gd name="connsiteY59" fmla="*/ 4774559 h 6858000"/>
              <a:gd name="connsiteX60" fmla="*/ 903401 w 2422397"/>
              <a:gd name="connsiteY60" fmla="*/ 4679442 h 6858000"/>
              <a:gd name="connsiteX61" fmla="*/ 916253 w 2422397"/>
              <a:gd name="connsiteY61" fmla="*/ 4651970 h 6858000"/>
              <a:gd name="connsiteX62" fmla="*/ 922608 w 2422397"/>
              <a:gd name="connsiteY62" fmla="*/ 4649785 h 6858000"/>
              <a:gd name="connsiteX63" fmla="*/ 924139 w 2422397"/>
              <a:gd name="connsiteY63" fmla="*/ 4631605 h 6858000"/>
              <a:gd name="connsiteX64" fmla="*/ 920872 w 2422397"/>
              <a:gd name="connsiteY64" fmla="*/ 4609075 h 6858000"/>
              <a:gd name="connsiteX65" fmla="*/ 941607 w 2422397"/>
              <a:gd name="connsiteY65" fmla="*/ 4514226 h 6858000"/>
              <a:gd name="connsiteX66" fmla="*/ 957889 w 2422397"/>
              <a:gd name="connsiteY66" fmla="*/ 4481699 h 6858000"/>
              <a:gd name="connsiteX67" fmla="*/ 974975 w 2422397"/>
              <a:gd name="connsiteY67" fmla="*/ 4433921 h 6858000"/>
              <a:gd name="connsiteX68" fmla="*/ 1011638 w 2422397"/>
              <a:gd name="connsiteY68" fmla="*/ 4352312 h 6858000"/>
              <a:gd name="connsiteX69" fmla="*/ 1049579 w 2422397"/>
              <a:gd name="connsiteY69" fmla="*/ 4237953 h 6858000"/>
              <a:gd name="connsiteX70" fmla="*/ 1041314 w 2422397"/>
              <a:gd name="connsiteY70" fmla="*/ 4139706 h 6858000"/>
              <a:gd name="connsiteX71" fmla="*/ 1049328 w 2422397"/>
              <a:gd name="connsiteY71" fmla="*/ 4134671 h 6858000"/>
              <a:gd name="connsiteX72" fmla="*/ 1061133 w 2422397"/>
              <a:gd name="connsiteY72" fmla="*/ 4074160 h 6858000"/>
              <a:gd name="connsiteX73" fmla="*/ 1059121 w 2422397"/>
              <a:gd name="connsiteY73" fmla="*/ 3844497 h 6858000"/>
              <a:gd name="connsiteX74" fmla="*/ 1083386 w 2422397"/>
              <a:gd name="connsiteY74" fmla="*/ 3726730 h 6858000"/>
              <a:gd name="connsiteX75" fmla="*/ 1098990 w 2422397"/>
              <a:gd name="connsiteY75" fmla="*/ 3687782 h 6858000"/>
              <a:gd name="connsiteX76" fmla="*/ 1124701 w 2422397"/>
              <a:gd name="connsiteY76" fmla="*/ 3622348 h 6858000"/>
              <a:gd name="connsiteX77" fmla="*/ 1161137 w 2422397"/>
              <a:gd name="connsiteY77" fmla="*/ 3580464 h 6858000"/>
              <a:gd name="connsiteX78" fmla="*/ 1175812 w 2422397"/>
              <a:gd name="connsiteY78" fmla="*/ 3522969 h 6858000"/>
              <a:gd name="connsiteX79" fmla="*/ 1156951 w 2422397"/>
              <a:gd name="connsiteY79" fmla="*/ 3500538 h 6858000"/>
              <a:gd name="connsiteX80" fmla="*/ 1179877 w 2422397"/>
              <a:gd name="connsiteY80" fmla="*/ 3441984 h 6858000"/>
              <a:gd name="connsiteX81" fmla="*/ 1217096 w 2422397"/>
              <a:gd name="connsiteY81" fmla="*/ 3354156 h 6858000"/>
              <a:gd name="connsiteX82" fmla="*/ 1232811 w 2422397"/>
              <a:gd name="connsiteY82" fmla="*/ 3301153 h 6858000"/>
              <a:gd name="connsiteX83" fmla="*/ 1281985 w 2422397"/>
              <a:gd name="connsiteY83" fmla="*/ 3158933 h 6858000"/>
              <a:gd name="connsiteX84" fmla="*/ 1335997 w 2422397"/>
              <a:gd name="connsiteY84" fmla="*/ 3018423 h 6858000"/>
              <a:gd name="connsiteX85" fmla="*/ 1394864 w 2422397"/>
              <a:gd name="connsiteY85" fmla="*/ 2946152 h 6858000"/>
              <a:gd name="connsiteX86" fmla="*/ 1436360 w 2422397"/>
              <a:gd name="connsiteY86" fmla="*/ 2829469 h 6858000"/>
              <a:gd name="connsiteX87" fmla="*/ 1447242 w 2422397"/>
              <a:gd name="connsiteY87" fmla="*/ 2811546 h 6858000"/>
              <a:gd name="connsiteX88" fmla="*/ 1449881 w 2422397"/>
              <a:gd name="connsiteY88" fmla="*/ 2781535 h 6858000"/>
              <a:gd name="connsiteX89" fmla="*/ 1459218 w 2422397"/>
              <a:gd name="connsiteY89" fmla="*/ 2660724 h 6858000"/>
              <a:gd name="connsiteX90" fmla="*/ 1455455 w 2422397"/>
              <a:gd name="connsiteY90" fmla="*/ 2560980 h 6858000"/>
              <a:gd name="connsiteX91" fmla="*/ 1497362 w 2422397"/>
              <a:gd name="connsiteY91" fmla="*/ 2456303 h 6858000"/>
              <a:gd name="connsiteX92" fmla="*/ 1507343 w 2422397"/>
              <a:gd name="connsiteY92" fmla="*/ 2385923 h 6858000"/>
              <a:gd name="connsiteX93" fmla="*/ 1499931 w 2422397"/>
              <a:gd name="connsiteY93" fmla="*/ 2260635 h 6858000"/>
              <a:gd name="connsiteX94" fmla="*/ 1582995 w 2422397"/>
              <a:gd name="connsiteY94" fmla="*/ 2133393 h 6858000"/>
              <a:gd name="connsiteX95" fmla="*/ 1580647 w 2422397"/>
              <a:gd name="connsiteY95" fmla="*/ 2069584 h 6858000"/>
              <a:gd name="connsiteX96" fmla="*/ 1569289 w 2422397"/>
              <a:gd name="connsiteY96" fmla="*/ 2032263 h 6858000"/>
              <a:gd name="connsiteX97" fmla="*/ 1571917 w 2422397"/>
              <a:gd name="connsiteY97" fmla="*/ 1903700 h 6858000"/>
              <a:gd name="connsiteX98" fmla="*/ 1564944 w 2422397"/>
              <a:gd name="connsiteY98" fmla="*/ 1821321 h 6858000"/>
              <a:gd name="connsiteX99" fmla="*/ 1579022 w 2422397"/>
              <a:gd name="connsiteY99" fmla="*/ 1718757 h 6858000"/>
              <a:gd name="connsiteX100" fmla="*/ 1590196 w 2422397"/>
              <a:gd name="connsiteY100" fmla="*/ 1595914 h 6858000"/>
              <a:gd name="connsiteX101" fmla="*/ 1624363 w 2422397"/>
              <a:gd name="connsiteY101" fmla="*/ 1502483 h 6858000"/>
              <a:gd name="connsiteX102" fmla="*/ 1631539 w 2422397"/>
              <a:gd name="connsiteY102" fmla="*/ 1431520 h 6858000"/>
              <a:gd name="connsiteX103" fmla="*/ 1646296 w 2422397"/>
              <a:gd name="connsiteY103" fmla="*/ 1333057 h 6858000"/>
              <a:gd name="connsiteX104" fmla="*/ 1659787 w 2422397"/>
              <a:gd name="connsiteY104" fmla="*/ 1197540 h 6858000"/>
              <a:gd name="connsiteX105" fmla="*/ 1706993 w 2422397"/>
              <a:gd name="connsiteY105" fmla="*/ 1104797 h 6858000"/>
              <a:gd name="connsiteX106" fmla="*/ 1777273 w 2422397"/>
              <a:gd name="connsiteY106" fmla="*/ 916268 h 6858000"/>
              <a:gd name="connsiteX107" fmla="*/ 1850836 w 2422397"/>
              <a:gd name="connsiteY107" fmla="*/ 802826 h 6858000"/>
              <a:gd name="connsiteX108" fmla="*/ 1911831 w 2422397"/>
              <a:gd name="connsiteY108" fmla="*/ 696577 h 6858000"/>
              <a:gd name="connsiteX109" fmla="*/ 1942209 w 2422397"/>
              <a:gd name="connsiteY109" fmla="*/ 575807 h 6858000"/>
              <a:gd name="connsiteX110" fmla="*/ 1951374 w 2422397"/>
              <a:gd name="connsiteY110" fmla="*/ 556682 h 6858000"/>
              <a:gd name="connsiteX111" fmla="*/ 1951170 w 2422397"/>
              <a:gd name="connsiteY111" fmla="*/ 526639 h 6858000"/>
              <a:gd name="connsiteX112" fmla="*/ 1949059 w 2422397"/>
              <a:gd name="connsiteY112" fmla="*/ 405872 h 6858000"/>
              <a:gd name="connsiteX113" fmla="*/ 1935866 w 2422397"/>
              <a:gd name="connsiteY113" fmla="*/ 307622 h 6858000"/>
              <a:gd name="connsiteX114" fmla="*/ 1967790 w 2422397"/>
              <a:gd name="connsiteY114" fmla="*/ 198682 h 6858000"/>
              <a:gd name="connsiteX115" fmla="*/ 1971093 w 2422397"/>
              <a:gd name="connsiteY115" fmla="*/ 127747 h 6858000"/>
              <a:gd name="connsiteX116" fmla="*/ 1951841 w 2422397"/>
              <a:gd name="connsiteY116" fmla="*/ 4678 h 6858000"/>
              <a:gd name="connsiteX117" fmla="*/ 1953649 w 2422397"/>
              <a:gd name="connsiteY117" fmla="*/ 0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56158 w 2422397"/>
              <a:gd name="connsiteY8" fmla="*/ 6624029 h 6858000"/>
              <a:gd name="connsiteX9" fmla="*/ 179667 w 2422397"/>
              <a:gd name="connsiteY9" fmla="*/ 6581637 h 6858000"/>
              <a:gd name="connsiteX10" fmla="*/ 168724 w 2422397"/>
              <a:gd name="connsiteY10" fmla="*/ 6547069 h 6858000"/>
              <a:gd name="connsiteX11" fmla="*/ 199197 w 2422397"/>
              <a:gd name="connsiteY11" fmla="*/ 6509743 h 6858000"/>
              <a:gd name="connsiteX12" fmla="*/ 247224 w 2422397"/>
              <a:gd name="connsiteY12" fmla="*/ 6455839 h 6858000"/>
              <a:gd name="connsiteX13" fmla="*/ 270687 w 2422397"/>
              <a:gd name="connsiteY13" fmla="*/ 6418363 h 6858000"/>
              <a:gd name="connsiteX14" fmla="*/ 339376 w 2422397"/>
              <a:gd name="connsiteY14" fmla="*/ 6322934 h 6858000"/>
              <a:gd name="connsiteX15" fmla="*/ 411681 w 2422397"/>
              <a:gd name="connsiteY15" fmla="*/ 6232635 h 6858000"/>
              <a:gd name="connsiteX16" fmla="*/ 466639 w 2422397"/>
              <a:gd name="connsiteY16" fmla="*/ 6218313 h 6858000"/>
              <a:gd name="connsiteX17" fmla="*/ 470822 w 2422397"/>
              <a:gd name="connsiteY17" fmla="*/ 6213220 h 6858000"/>
              <a:gd name="connsiteX18" fmla="*/ 476871 w 2422397"/>
              <a:gd name="connsiteY18" fmla="*/ 6192715 h 6858000"/>
              <a:gd name="connsiteX19" fmla="*/ 478259 w 2422397"/>
              <a:gd name="connsiteY19" fmla="*/ 6183918 h 6858000"/>
              <a:gd name="connsiteX20" fmla="*/ 482177 w 2422397"/>
              <a:gd name="connsiteY20" fmla="*/ 6173358 h 6858000"/>
              <a:gd name="connsiteX21" fmla="*/ 482556 w 2422397"/>
              <a:gd name="connsiteY21" fmla="*/ 6173443 h 6858000"/>
              <a:gd name="connsiteX22" fmla="*/ 485673 w 2422397"/>
              <a:gd name="connsiteY22" fmla="*/ 6162875 h 6858000"/>
              <a:gd name="connsiteX23" fmla="*/ 497360 w 2422397"/>
              <a:gd name="connsiteY23" fmla="*/ 6106789 h 6858000"/>
              <a:gd name="connsiteX24" fmla="*/ 547843 w 2422397"/>
              <a:gd name="connsiteY24" fmla="*/ 6075666 h 6858000"/>
              <a:gd name="connsiteX25" fmla="*/ 562259 w 2422397"/>
              <a:gd name="connsiteY25" fmla="*/ 6054865 h 6858000"/>
              <a:gd name="connsiteX26" fmla="*/ 571463 w 2422397"/>
              <a:gd name="connsiteY26" fmla="*/ 6045606 h 6858000"/>
              <a:gd name="connsiteX27" fmla="*/ 573012 w 2422397"/>
              <a:gd name="connsiteY27" fmla="*/ 6046223 h 6858000"/>
              <a:gd name="connsiteX28" fmla="*/ 584071 w 2422397"/>
              <a:gd name="connsiteY28" fmla="*/ 5992286 h 6858000"/>
              <a:gd name="connsiteX29" fmla="*/ 587812 w 2422397"/>
              <a:gd name="connsiteY29" fmla="*/ 5987907 h 6858000"/>
              <a:gd name="connsiteX30" fmla="*/ 592115 w 2422397"/>
              <a:gd name="connsiteY30" fmla="*/ 5949187 h 6858000"/>
              <a:gd name="connsiteX31" fmla="*/ 595889 w 2422397"/>
              <a:gd name="connsiteY31" fmla="*/ 5931081 h 6858000"/>
              <a:gd name="connsiteX32" fmla="*/ 593758 w 2422397"/>
              <a:gd name="connsiteY32" fmla="*/ 5922047 h 6858000"/>
              <a:gd name="connsiteX33" fmla="*/ 600949 w 2422397"/>
              <a:gd name="connsiteY33" fmla="*/ 5897316 h 6858000"/>
              <a:gd name="connsiteX34" fmla="*/ 602981 w 2422397"/>
              <a:gd name="connsiteY34" fmla="*/ 5895955 h 6858000"/>
              <a:gd name="connsiteX35" fmla="*/ 604430 w 2422397"/>
              <a:gd name="connsiteY35" fmla="*/ 5870052 h 6858000"/>
              <a:gd name="connsiteX36" fmla="*/ 600218 w 2422397"/>
              <a:gd name="connsiteY36" fmla="*/ 5841702 h 6858000"/>
              <a:gd name="connsiteX37" fmla="*/ 678370 w 2422397"/>
              <a:gd name="connsiteY37" fmla="*/ 5652188 h 6858000"/>
              <a:gd name="connsiteX38" fmla="*/ 694129 w 2422397"/>
              <a:gd name="connsiteY38" fmla="*/ 5471630 h 6858000"/>
              <a:gd name="connsiteX39" fmla="*/ 723657 w 2422397"/>
              <a:gd name="connsiteY39" fmla="*/ 5356170 h 6858000"/>
              <a:gd name="connsiteX40" fmla="*/ 723661 w 2422397"/>
              <a:gd name="connsiteY40" fmla="*/ 5356076 h 6858000"/>
              <a:gd name="connsiteX41" fmla="*/ 720651 w 2422397"/>
              <a:gd name="connsiteY41" fmla="*/ 5331990 h 6858000"/>
              <a:gd name="connsiteX42" fmla="*/ 725358 w 2422397"/>
              <a:gd name="connsiteY42" fmla="*/ 5309193 h 6858000"/>
              <a:gd name="connsiteX43" fmla="*/ 726926 w 2422397"/>
              <a:gd name="connsiteY43" fmla="*/ 5311182 h 6858000"/>
              <a:gd name="connsiteX44" fmla="*/ 727761 w 2422397"/>
              <a:gd name="connsiteY44" fmla="*/ 5304702 h 6858000"/>
              <a:gd name="connsiteX45" fmla="*/ 732974 w 2422397"/>
              <a:gd name="connsiteY45" fmla="*/ 5303522 h 6858000"/>
              <a:gd name="connsiteX46" fmla="*/ 740184 w 2422397"/>
              <a:gd name="connsiteY46" fmla="*/ 5323549 h 6858000"/>
              <a:gd name="connsiteX47" fmla="*/ 744025 w 2422397"/>
              <a:gd name="connsiteY47" fmla="*/ 5308392 h 6858000"/>
              <a:gd name="connsiteX48" fmla="*/ 778119 w 2422397"/>
              <a:gd name="connsiteY48" fmla="*/ 5302536 h 6858000"/>
              <a:gd name="connsiteX49" fmla="*/ 821529 w 2422397"/>
              <a:gd name="connsiteY49" fmla="*/ 5012929 h 6858000"/>
              <a:gd name="connsiteX50" fmla="*/ 846340 w 2422397"/>
              <a:gd name="connsiteY50" fmla="*/ 4944976 h 6858000"/>
              <a:gd name="connsiteX51" fmla="*/ 840157 w 2422397"/>
              <a:gd name="connsiteY51" fmla="*/ 4872869 h 6858000"/>
              <a:gd name="connsiteX52" fmla="*/ 855718 w 2422397"/>
              <a:gd name="connsiteY52" fmla="*/ 4850916 h 6858000"/>
              <a:gd name="connsiteX53" fmla="*/ 858709 w 2422397"/>
              <a:gd name="connsiteY53" fmla="*/ 4847264 h 6858000"/>
              <a:gd name="connsiteX54" fmla="*/ 863990 w 2422397"/>
              <a:gd name="connsiteY54" fmla="*/ 4829718 h 6858000"/>
              <a:gd name="connsiteX55" fmla="*/ 873842 w 2422397"/>
              <a:gd name="connsiteY55" fmla="*/ 4828439 h 6858000"/>
              <a:gd name="connsiteX56" fmla="*/ 887779 w 2422397"/>
              <a:gd name="connsiteY56" fmla="*/ 4804655 h 6858000"/>
              <a:gd name="connsiteX57" fmla="*/ 893894 w 2422397"/>
              <a:gd name="connsiteY57" fmla="*/ 4777060 h 6858000"/>
              <a:gd name="connsiteX58" fmla="*/ 883546 w 2422397"/>
              <a:gd name="connsiteY58" fmla="*/ 4777089 h 6858000"/>
              <a:gd name="connsiteX59" fmla="*/ 883812 w 2422397"/>
              <a:gd name="connsiteY59" fmla="*/ 4774559 h 6858000"/>
              <a:gd name="connsiteX60" fmla="*/ 903401 w 2422397"/>
              <a:gd name="connsiteY60" fmla="*/ 4679442 h 6858000"/>
              <a:gd name="connsiteX61" fmla="*/ 916253 w 2422397"/>
              <a:gd name="connsiteY61" fmla="*/ 4651970 h 6858000"/>
              <a:gd name="connsiteX62" fmla="*/ 922608 w 2422397"/>
              <a:gd name="connsiteY62" fmla="*/ 4649785 h 6858000"/>
              <a:gd name="connsiteX63" fmla="*/ 924139 w 2422397"/>
              <a:gd name="connsiteY63" fmla="*/ 4631605 h 6858000"/>
              <a:gd name="connsiteX64" fmla="*/ 920872 w 2422397"/>
              <a:gd name="connsiteY64" fmla="*/ 4609075 h 6858000"/>
              <a:gd name="connsiteX65" fmla="*/ 941607 w 2422397"/>
              <a:gd name="connsiteY65" fmla="*/ 4514226 h 6858000"/>
              <a:gd name="connsiteX66" fmla="*/ 957889 w 2422397"/>
              <a:gd name="connsiteY66" fmla="*/ 4481699 h 6858000"/>
              <a:gd name="connsiteX67" fmla="*/ 974975 w 2422397"/>
              <a:gd name="connsiteY67" fmla="*/ 4433921 h 6858000"/>
              <a:gd name="connsiteX68" fmla="*/ 1011638 w 2422397"/>
              <a:gd name="connsiteY68" fmla="*/ 4352312 h 6858000"/>
              <a:gd name="connsiteX69" fmla="*/ 1049579 w 2422397"/>
              <a:gd name="connsiteY69" fmla="*/ 4237953 h 6858000"/>
              <a:gd name="connsiteX70" fmla="*/ 1041314 w 2422397"/>
              <a:gd name="connsiteY70" fmla="*/ 4139706 h 6858000"/>
              <a:gd name="connsiteX71" fmla="*/ 1049328 w 2422397"/>
              <a:gd name="connsiteY71" fmla="*/ 4134671 h 6858000"/>
              <a:gd name="connsiteX72" fmla="*/ 1061133 w 2422397"/>
              <a:gd name="connsiteY72" fmla="*/ 4074160 h 6858000"/>
              <a:gd name="connsiteX73" fmla="*/ 1059121 w 2422397"/>
              <a:gd name="connsiteY73" fmla="*/ 3844497 h 6858000"/>
              <a:gd name="connsiteX74" fmla="*/ 1083386 w 2422397"/>
              <a:gd name="connsiteY74" fmla="*/ 3726730 h 6858000"/>
              <a:gd name="connsiteX75" fmla="*/ 1098990 w 2422397"/>
              <a:gd name="connsiteY75" fmla="*/ 3687782 h 6858000"/>
              <a:gd name="connsiteX76" fmla="*/ 1124701 w 2422397"/>
              <a:gd name="connsiteY76" fmla="*/ 3622348 h 6858000"/>
              <a:gd name="connsiteX77" fmla="*/ 1161137 w 2422397"/>
              <a:gd name="connsiteY77" fmla="*/ 3580464 h 6858000"/>
              <a:gd name="connsiteX78" fmla="*/ 1175812 w 2422397"/>
              <a:gd name="connsiteY78" fmla="*/ 3522969 h 6858000"/>
              <a:gd name="connsiteX79" fmla="*/ 1156951 w 2422397"/>
              <a:gd name="connsiteY79" fmla="*/ 3500538 h 6858000"/>
              <a:gd name="connsiteX80" fmla="*/ 1179877 w 2422397"/>
              <a:gd name="connsiteY80" fmla="*/ 3441984 h 6858000"/>
              <a:gd name="connsiteX81" fmla="*/ 1217096 w 2422397"/>
              <a:gd name="connsiteY81" fmla="*/ 3354156 h 6858000"/>
              <a:gd name="connsiteX82" fmla="*/ 1232811 w 2422397"/>
              <a:gd name="connsiteY82" fmla="*/ 3301153 h 6858000"/>
              <a:gd name="connsiteX83" fmla="*/ 1281985 w 2422397"/>
              <a:gd name="connsiteY83" fmla="*/ 3158933 h 6858000"/>
              <a:gd name="connsiteX84" fmla="*/ 1335997 w 2422397"/>
              <a:gd name="connsiteY84" fmla="*/ 3018423 h 6858000"/>
              <a:gd name="connsiteX85" fmla="*/ 1394864 w 2422397"/>
              <a:gd name="connsiteY85" fmla="*/ 2946152 h 6858000"/>
              <a:gd name="connsiteX86" fmla="*/ 1436360 w 2422397"/>
              <a:gd name="connsiteY86" fmla="*/ 2829469 h 6858000"/>
              <a:gd name="connsiteX87" fmla="*/ 1447242 w 2422397"/>
              <a:gd name="connsiteY87" fmla="*/ 2811546 h 6858000"/>
              <a:gd name="connsiteX88" fmla="*/ 1449881 w 2422397"/>
              <a:gd name="connsiteY88" fmla="*/ 2781535 h 6858000"/>
              <a:gd name="connsiteX89" fmla="*/ 1459218 w 2422397"/>
              <a:gd name="connsiteY89" fmla="*/ 2660724 h 6858000"/>
              <a:gd name="connsiteX90" fmla="*/ 1455455 w 2422397"/>
              <a:gd name="connsiteY90" fmla="*/ 2560980 h 6858000"/>
              <a:gd name="connsiteX91" fmla="*/ 1497362 w 2422397"/>
              <a:gd name="connsiteY91" fmla="*/ 2456303 h 6858000"/>
              <a:gd name="connsiteX92" fmla="*/ 1507343 w 2422397"/>
              <a:gd name="connsiteY92" fmla="*/ 2385923 h 6858000"/>
              <a:gd name="connsiteX93" fmla="*/ 1499931 w 2422397"/>
              <a:gd name="connsiteY93" fmla="*/ 2260635 h 6858000"/>
              <a:gd name="connsiteX94" fmla="*/ 1582995 w 2422397"/>
              <a:gd name="connsiteY94" fmla="*/ 2133393 h 6858000"/>
              <a:gd name="connsiteX95" fmla="*/ 1580647 w 2422397"/>
              <a:gd name="connsiteY95" fmla="*/ 2069584 h 6858000"/>
              <a:gd name="connsiteX96" fmla="*/ 1569289 w 2422397"/>
              <a:gd name="connsiteY96" fmla="*/ 2032263 h 6858000"/>
              <a:gd name="connsiteX97" fmla="*/ 1571917 w 2422397"/>
              <a:gd name="connsiteY97" fmla="*/ 1903700 h 6858000"/>
              <a:gd name="connsiteX98" fmla="*/ 1564944 w 2422397"/>
              <a:gd name="connsiteY98" fmla="*/ 1821321 h 6858000"/>
              <a:gd name="connsiteX99" fmla="*/ 1579022 w 2422397"/>
              <a:gd name="connsiteY99" fmla="*/ 1718757 h 6858000"/>
              <a:gd name="connsiteX100" fmla="*/ 1590196 w 2422397"/>
              <a:gd name="connsiteY100" fmla="*/ 1595914 h 6858000"/>
              <a:gd name="connsiteX101" fmla="*/ 1624363 w 2422397"/>
              <a:gd name="connsiteY101" fmla="*/ 1502483 h 6858000"/>
              <a:gd name="connsiteX102" fmla="*/ 1631539 w 2422397"/>
              <a:gd name="connsiteY102" fmla="*/ 1431520 h 6858000"/>
              <a:gd name="connsiteX103" fmla="*/ 1646296 w 2422397"/>
              <a:gd name="connsiteY103" fmla="*/ 1333057 h 6858000"/>
              <a:gd name="connsiteX104" fmla="*/ 1659787 w 2422397"/>
              <a:gd name="connsiteY104" fmla="*/ 1197540 h 6858000"/>
              <a:gd name="connsiteX105" fmla="*/ 1706993 w 2422397"/>
              <a:gd name="connsiteY105" fmla="*/ 1104797 h 6858000"/>
              <a:gd name="connsiteX106" fmla="*/ 1777273 w 2422397"/>
              <a:gd name="connsiteY106" fmla="*/ 916268 h 6858000"/>
              <a:gd name="connsiteX107" fmla="*/ 1850836 w 2422397"/>
              <a:gd name="connsiteY107" fmla="*/ 802826 h 6858000"/>
              <a:gd name="connsiteX108" fmla="*/ 1911831 w 2422397"/>
              <a:gd name="connsiteY108" fmla="*/ 696577 h 6858000"/>
              <a:gd name="connsiteX109" fmla="*/ 1942209 w 2422397"/>
              <a:gd name="connsiteY109" fmla="*/ 575807 h 6858000"/>
              <a:gd name="connsiteX110" fmla="*/ 1951374 w 2422397"/>
              <a:gd name="connsiteY110" fmla="*/ 556682 h 6858000"/>
              <a:gd name="connsiteX111" fmla="*/ 1951170 w 2422397"/>
              <a:gd name="connsiteY111" fmla="*/ 526639 h 6858000"/>
              <a:gd name="connsiteX112" fmla="*/ 1949059 w 2422397"/>
              <a:gd name="connsiteY112" fmla="*/ 405872 h 6858000"/>
              <a:gd name="connsiteX113" fmla="*/ 1935866 w 2422397"/>
              <a:gd name="connsiteY113" fmla="*/ 307622 h 6858000"/>
              <a:gd name="connsiteX114" fmla="*/ 1967790 w 2422397"/>
              <a:gd name="connsiteY114" fmla="*/ 198682 h 6858000"/>
              <a:gd name="connsiteX115" fmla="*/ 1971093 w 2422397"/>
              <a:gd name="connsiteY115" fmla="*/ 127747 h 6858000"/>
              <a:gd name="connsiteX116" fmla="*/ 1951841 w 2422397"/>
              <a:gd name="connsiteY116" fmla="*/ 4678 h 6858000"/>
              <a:gd name="connsiteX117" fmla="*/ 1953649 w 2422397"/>
              <a:gd name="connsiteY117" fmla="*/ 0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56158 w 2422397"/>
              <a:gd name="connsiteY8" fmla="*/ 6624029 h 6858000"/>
              <a:gd name="connsiteX9" fmla="*/ 179667 w 2422397"/>
              <a:gd name="connsiteY9" fmla="*/ 6581637 h 6858000"/>
              <a:gd name="connsiteX10" fmla="*/ 168724 w 2422397"/>
              <a:gd name="connsiteY10" fmla="*/ 6547069 h 6858000"/>
              <a:gd name="connsiteX11" fmla="*/ 199197 w 2422397"/>
              <a:gd name="connsiteY11" fmla="*/ 6509743 h 6858000"/>
              <a:gd name="connsiteX12" fmla="*/ 247224 w 2422397"/>
              <a:gd name="connsiteY12" fmla="*/ 6455839 h 6858000"/>
              <a:gd name="connsiteX13" fmla="*/ 270687 w 2422397"/>
              <a:gd name="connsiteY13" fmla="*/ 6418363 h 6858000"/>
              <a:gd name="connsiteX14" fmla="*/ 339376 w 2422397"/>
              <a:gd name="connsiteY14" fmla="*/ 6322934 h 6858000"/>
              <a:gd name="connsiteX15" fmla="*/ 411681 w 2422397"/>
              <a:gd name="connsiteY15" fmla="*/ 6232635 h 6858000"/>
              <a:gd name="connsiteX16" fmla="*/ 466639 w 2422397"/>
              <a:gd name="connsiteY16" fmla="*/ 6218313 h 6858000"/>
              <a:gd name="connsiteX17" fmla="*/ 470822 w 2422397"/>
              <a:gd name="connsiteY17" fmla="*/ 6213220 h 6858000"/>
              <a:gd name="connsiteX18" fmla="*/ 476871 w 2422397"/>
              <a:gd name="connsiteY18" fmla="*/ 6192715 h 6858000"/>
              <a:gd name="connsiteX19" fmla="*/ 478259 w 2422397"/>
              <a:gd name="connsiteY19" fmla="*/ 6183918 h 6858000"/>
              <a:gd name="connsiteX20" fmla="*/ 482177 w 2422397"/>
              <a:gd name="connsiteY20" fmla="*/ 6173358 h 6858000"/>
              <a:gd name="connsiteX21" fmla="*/ 482556 w 2422397"/>
              <a:gd name="connsiteY21" fmla="*/ 6173443 h 6858000"/>
              <a:gd name="connsiteX22" fmla="*/ 485673 w 2422397"/>
              <a:gd name="connsiteY22" fmla="*/ 6162875 h 6858000"/>
              <a:gd name="connsiteX23" fmla="*/ 497360 w 2422397"/>
              <a:gd name="connsiteY23" fmla="*/ 6106789 h 6858000"/>
              <a:gd name="connsiteX24" fmla="*/ 547843 w 2422397"/>
              <a:gd name="connsiteY24" fmla="*/ 6075666 h 6858000"/>
              <a:gd name="connsiteX25" fmla="*/ 562259 w 2422397"/>
              <a:gd name="connsiteY25" fmla="*/ 6054865 h 6858000"/>
              <a:gd name="connsiteX26" fmla="*/ 571463 w 2422397"/>
              <a:gd name="connsiteY26" fmla="*/ 6045606 h 6858000"/>
              <a:gd name="connsiteX27" fmla="*/ 573012 w 2422397"/>
              <a:gd name="connsiteY27" fmla="*/ 6046223 h 6858000"/>
              <a:gd name="connsiteX28" fmla="*/ 584071 w 2422397"/>
              <a:gd name="connsiteY28" fmla="*/ 5992286 h 6858000"/>
              <a:gd name="connsiteX29" fmla="*/ 587812 w 2422397"/>
              <a:gd name="connsiteY29" fmla="*/ 5987907 h 6858000"/>
              <a:gd name="connsiteX30" fmla="*/ 592115 w 2422397"/>
              <a:gd name="connsiteY30" fmla="*/ 5949187 h 6858000"/>
              <a:gd name="connsiteX31" fmla="*/ 595889 w 2422397"/>
              <a:gd name="connsiteY31" fmla="*/ 5931081 h 6858000"/>
              <a:gd name="connsiteX32" fmla="*/ 593758 w 2422397"/>
              <a:gd name="connsiteY32" fmla="*/ 5922047 h 6858000"/>
              <a:gd name="connsiteX33" fmla="*/ 600949 w 2422397"/>
              <a:gd name="connsiteY33" fmla="*/ 5897316 h 6858000"/>
              <a:gd name="connsiteX34" fmla="*/ 602981 w 2422397"/>
              <a:gd name="connsiteY34" fmla="*/ 5895955 h 6858000"/>
              <a:gd name="connsiteX35" fmla="*/ 604430 w 2422397"/>
              <a:gd name="connsiteY35" fmla="*/ 5870052 h 6858000"/>
              <a:gd name="connsiteX36" fmla="*/ 600218 w 2422397"/>
              <a:gd name="connsiteY36" fmla="*/ 5841702 h 6858000"/>
              <a:gd name="connsiteX37" fmla="*/ 678370 w 2422397"/>
              <a:gd name="connsiteY37" fmla="*/ 5652188 h 6858000"/>
              <a:gd name="connsiteX38" fmla="*/ 694129 w 2422397"/>
              <a:gd name="connsiteY38" fmla="*/ 5471630 h 6858000"/>
              <a:gd name="connsiteX39" fmla="*/ 723657 w 2422397"/>
              <a:gd name="connsiteY39" fmla="*/ 5356170 h 6858000"/>
              <a:gd name="connsiteX40" fmla="*/ 723661 w 2422397"/>
              <a:gd name="connsiteY40" fmla="*/ 5356076 h 6858000"/>
              <a:gd name="connsiteX41" fmla="*/ 720651 w 2422397"/>
              <a:gd name="connsiteY41" fmla="*/ 5331990 h 6858000"/>
              <a:gd name="connsiteX42" fmla="*/ 725358 w 2422397"/>
              <a:gd name="connsiteY42" fmla="*/ 5309193 h 6858000"/>
              <a:gd name="connsiteX43" fmla="*/ 726926 w 2422397"/>
              <a:gd name="connsiteY43" fmla="*/ 5311182 h 6858000"/>
              <a:gd name="connsiteX44" fmla="*/ 727761 w 2422397"/>
              <a:gd name="connsiteY44" fmla="*/ 5304702 h 6858000"/>
              <a:gd name="connsiteX45" fmla="*/ 732974 w 2422397"/>
              <a:gd name="connsiteY45" fmla="*/ 5303522 h 6858000"/>
              <a:gd name="connsiteX46" fmla="*/ 740184 w 2422397"/>
              <a:gd name="connsiteY46" fmla="*/ 5323549 h 6858000"/>
              <a:gd name="connsiteX47" fmla="*/ 744025 w 2422397"/>
              <a:gd name="connsiteY47" fmla="*/ 5308392 h 6858000"/>
              <a:gd name="connsiteX48" fmla="*/ 796271 w 2422397"/>
              <a:gd name="connsiteY48" fmla="*/ 5175473 h 6858000"/>
              <a:gd name="connsiteX49" fmla="*/ 821529 w 2422397"/>
              <a:gd name="connsiteY49" fmla="*/ 5012929 h 6858000"/>
              <a:gd name="connsiteX50" fmla="*/ 846340 w 2422397"/>
              <a:gd name="connsiteY50" fmla="*/ 4944976 h 6858000"/>
              <a:gd name="connsiteX51" fmla="*/ 840157 w 2422397"/>
              <a:gd name="connsiteY51" fmla="*/ 4872869 h 6858000"/>
              <a:gd name="connsiteX52" fmla="*/ 855718 w 2422397"/>
              <a:gd name="connsiteY52" fmla="*/ 4850916 h 6858000"/>
              <a:gd name="connsiteX53" fmla="*/ 858709 w 2422397"/>
              <a:gd name="connsiteY53" fmla="*/ 4847264 h 6858000"/>
              <a:gd name="connsiteX54" fmla="*/ 863990 w 2422397"/>
              <a:gd name="connsiteY54" fmla="*/ 4829718 h 6858000"/>
              <a:gd name="connsiteX55" fmla="*/ 873842 w 2422397"/>
              <a:gd name="connsiteY55" fmla="*/ 4828439 h 6858000"/>
              <a:gd name="connsiteX56" fmla="*/ 887779 w 2422397"/>
              <a:gd name="connsiteY56" fmla="*/ 4804655 h 6858000"/>
              <a:gd name="connsiteX57" fmla="*/ 893894 w 2422397"/>
              <a:gd name="connsiteY57" fmla="*/ 4777060 h 6858000"/>
              <a:gd name="connsiteX58" fmla="*/ 883546 w 2422397"/>
              <a:gd name="connsiteY58" fmla="*/ 4777089 h 6858000"/>
              <a:gd name="connsiteX59" fmla="*/ 883812 w 2422397"/>
              <a:gd name="connsiteY59" fmla="*/ 4774559 h 6858000"/>
              <a:gd name="connsiteX60" fmla="*/ 903401 w 2422397"/>
              <a:gd name="connsiteY60" fmla="*/ 4679442 h 6858000"/>
              <a:gd name="connsiteX61" fmla="*/ 916253 w 2422397"/>
              <a:gd name="connsiteY61" fmla="*/ 4651970 h 6858000"/>
              <a:gd name="connsiteX62" fmla="*/ 922608 w 2422397"/>
              <a:gd name="connsiteY62" fmla="*/ 4649785 h 6858000"/>
              <a:gd name="connsiteX63" fmla="*/ 924139 w 2422397"/>
              <a:gd name="connsiteY63" fmla="*/ 4631605 h 6858000"/>
              <a:gd name="connsiteX64" fmla="*/ 920872 w 2422397"/>
              <a:gd name="connsiteY64" fmla="*/ 4609075 h 6858000"/>
              <a:gd name="connsiteX65" fmla="*/ 941607 w 2422397"/>
              <a:gd name="connsiteY65" fmla="*/ 4514226 h 6858000"/>
              <a:gd name="connsiteX66" fmla="*/ 957889 w 2422397"/>
              <a:gd name="connsiteY66" fmla="*/ 4481699 h 6858000"/>
              <a:gd name="connsiteX67" fmla="*/ 974975 w 2422397"/>
              <a:gd name="connsiteY67" fmla="*/ 4433921 h 6858000"/>
              <a:gd name="connsiteX68" fmla="*/ 1011638 w 2422397"/>
              <a:gd name="connsiteY68" fmla="*/ 4352312 h 6858000"/>
              <a:gd name="connsiteX69" fmla="*/ 1049579 w 2422397"/>
              <a:gd name="connsiteY69" fmla="*/ 4237953 h 6858000"/>
              <a:gd name="connsiteX70" fmla="*/ 1041314 w 2422397"/>
              <a:gd name="connsiteY70" fmla="*/ 4139706 h 6858000"/>
              <a:gd name="connsiteX71" fmla="*/ 1049328 w 2422397"/>
              <a:gd name="connsiteY71" fmla="*/ 4134671 h 6858000"/>
              <a:gd name="connsiteX72" fmla="*/ 1061133 w 2422397"/>
              <a:gd name="connsiteY72" fmla="*/ 4074160 h 6858000"/>
              <a:gd name="connsiteX73" fmla="*/ 1059121 w 2422397"/>
              <a:gd name="connsiteY73" fmla="*/ 3844497 h 6858000"/>
              <a:gd name="connsiteX74" fmla="*/ 1083386 w 2422397"/>
              <a:gd name="connsiteY74" fmla="*/ 3726730 h 6858000"/>
              <a:gd name="connsiteX75" fmla="*/ 1098990 w 2422397"/>
              <a:gd name="connsiteY75" fmla="*/ 3687782 h 6858000"/>
              <a:gd name="connsiteX76" fmla="*/ 1124701 w 2422397"/>
              <a:gd name="connsiteY76" fmla="*/ 3622348 h 6858000"/>
              <a:gd name="connsiteX77" fmla="*/ 1161137 w 2422397"/>
              <a:gd name="connsiteY77" fmla="*/ 3580464 h 6858000"/>
              <a:gd name="connsiteX78" fmla="*/ 1175812 w 2422397"/>
              <a:gd name="connsiteY78" fmla="*/ 3522969 h 6858000"/>
              <a:gd name="connsiteX79" fmla="*/ 1156951 w 2422397"/>
              <a:gd name="connsiteY79" fmla="*/ 3500538 h 6858000"/>
              <a:gd name="connsiteX80" fmla="*/ 1179877 w 2422397"/>
              <a:gd name="connsiteY80" fmla="*/ 3441984 h 6858000"/>
              <a:gd name="connsiteX81" fmla="*/ 1217096 w 2422397"/>
              <a:gd name="connsiteY81" fmla="*/ 3354156 h 6858000"/>
              <a:gd name="connsiteX82" fmla="*/ 1232811 w 2422397"/>
              <a:gd name="connsiteY82" fmla="*/ 3301153 h 6858000"/>
              <a:gd name="connsiteX83" fmla="*/ 1281985 w 2422397"/>
              <a:gd name="connsiteY83" fmla="*/ 3158933 h 6858000"/>
              <a:gd name="connsiteX84" fmla="*/ 1335997 w 2422397"/>
              <a:gd name="connsiteY84" fmla="*/ 3018423 h 6858000"/>
              <a:gd name="connsiteX85" fmla="*/ 1394864 w 2422397"/>
              <a:gd name="connsiteY85" fmla="*/ 2946152 h 6858000"/>
              <a:gd name="connsiteX86" fmla="*/ 1436360 w 2422397"/>
              <a:gd name="connsiteY86" fmla="*/ 2829469 h 6858000"/>
              <a:gd name="connsiteX87" fmla="*/ 1447242 w 2422397"/>
              <a:gd name="connsiteY87" fmla="*/ 2811546 h 6858000"/>
              <a:gd name="connsiteX88" fmla="*/ 1449881 w 2422397"/>
              <a:gd name="connsiteY88" fmla="*/ 2781535 h 6858000"/>
              <a:gd name="connsiteX89" fmla="*/ 1459218 w 2422397"/>
              <a:gd name="connsiteY89" fmla="*/ 2660724 h 6858000"/>
              <a:gd name="connsiteX90" fmla="*/ 1455455 w 2422397"/>
              <a:gd name="connsiteY90" fmla="*/ 2560980 h 6858000"/>
              <a:gd name="connsiteX91" fmla="*/ 1497362 w 2422397"/>
              <a:gd name="connsiteY91" fmla="*/ 2456303 h 6858000"/>
              <a:gd name="connsiteX92" fmla="*/ 1507343 w 2422397"/>
              <a:gd name="connsiteY92" fmla="*/ 2385923 h 6858000"/>
              <a:gd name="connsiteX93" fmla="*/ 1499931 w 2422397"/>
              <a:gd name="connsiteY93" fmla="*/ 2260635 h 6858000"/>
              <a:gd name="connsiteX94" fmla="*/ 1582995 w 2422397"/>
              <a:gd name="connsiteY94" fmla="*/ 2133393 h 6858000"/>
              <a:gd name="connsiteX95" fmla="*/ 1580647 w 2422397"/>
              <a:gd name="connsiteY95" fmla="*/ 2069584 h 6858000"/>
              <a:gd name="connsiteX96" fmla="*/ 1569289 w 2422397"/>
              <a:gd name="connsiteY96" fmla="*/ 2032263 h 6858000"/>
              <a:gd name="connsiteX97" fmla="*/ 1571917 w 2422397"/>
              <a:gd name="connsiteY97" fmla="*/ 1903700 h 6858000"/>
              <a:gd name="connsiteX98" fmla="*/ 1564944 w 2422397"/>
              <a:gd name="connsiteY98" fmla="*/ 1821321 h 6858000"/>
              <a:gd name="connsiteX99" fmla="*/ 1579022 w 2422397"/>
              <a:gd name="connsiteY99" fmla="*/ 1718757 h 6858000"/>
              <a:gd name="connsiteX100" fmla="*/ 1590196 w 2422397"/>
              <a:gd name="connsiteY100" fmla="*/ 1595914 h 6858000"/>
              <a:gd name="connsiteX101" fmla="*/ 1624363 w 2422397"/>
              <a:gd name="connsiteY101" fmla="*/ 1502483 h 6858000"/>
              <a:gd name="connsiteX102" fmla="*/ 1631539 w 2422397"/>
              <a:gd name="connsiteY102" fmla="*/ 1431520 h 6858000"/>
              <a:gd name="connsiteX103" fmla="*/ 1646296 w 2422397"/>
              <a:gd name="connsiteY103" fmla="*/ 1333057 h 6858000"/>
              <a:gd name="connsiteX104" fmla="*/ 1659787 w 2422397"/>
              <a:gd name="connsiteY104" fmla="*/ 1197540 h 6858000"/>
              <a:gd name="connsiteX105" fmla="*/ 1706993 w 2422397"/>
              <a:gd name="connsiteY105" fmla="*/ 1104797 h 6858000"/>
              <a:gd name="connsiteX106" fmla="*/ 1777273 w 2422397"/>
              <a:gd name="connsiteY106" fmla="*/ 916268 h 6858000"/>
              <a:gd name="connsiteX107" fmla="*/ 1850836 w 2422397"/>
              <a:gd name="connsiteY107" fmla="*/ 802826 h 6858000"/>
              <a:gd name="connsiteX108" fmla="*/ 1911831 w 2422397"/>
              <a:gd name="connsiteY108" fmla="*/ 696577 h 6858000"/>
              <a:gd name="connsiteX109" fmla="*/ 1942209 w 2422397"/>
              <a:gd name="connsiteY109" fmla="*/ 575807 h 6858000"/>
              <a:gd name="connsiteX110" fmla="*/ 1951374 w 2422397"/>
              <a:gd name="connsiteY110" fmla="*/ 556682 h 6858000"/>
              <a:gd name="connsiteX111" fmla="*/ 1951170 w 2422397"/>
              <a:gd name="connsiteY111" fmla="*/ 526639 h 6858000"/>
              <a:gd name="connsiteX112" fmla="*/ 1949059 w 2422397"/>
              <a:gd name="connsiteY112" fmla="*/ 405872 h 6858000"/>
              <a:gd name="connsiteX113" fmla="*/ 1935866 w 2422397"/>
              <a:gd name="connsiteY113" fmla="*/ 307622 h 6858000"/>
              <a:gd name="connsiteX114" fmla="*/ 1967790 w 2422397"/>
              <a:gd name="connsiteY114" fmla="*/ 198682 h 6858000"/>
              <a:gd name="connsiteX115" fmla="*/ 1971093 w 2422397"/>
              <a:gd name="connsiteY115" fmla="*/ 127747 h 6858000"/>
              <a:gd name="connsiteX116" fmla="*/ 1951841 w 2422397"/>
              <a:gd name="connsiteY116" fmla="*/ 4678 h 6858000"/>
              <a:gd name="connsiteX117" fmla="*/ 1953649 w 2422397"/>
              <a:gd name="connsiteY117" fmla="*/ 0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56158 w 2422397"/>
              <a:gd name="connsiteY8" fmla="*/ 6624029 h 6858000"/>
              <a:gd name="connsiteX9" fmla="*/ 179667 w 2422397"/>
              <a:gd name="connsiteY9" fmla="*/ 6581637 h 6858000"/>
              <a:gd name="connsiteX10" fmla="*/ 168724 w 2422397"/>
              <a:gd name="connsiteY10" fmla="*/ 6547069 h 6858000"/>
              <a:gd name="connsiteX11" fmla="*/ 199197 w 2422397"/>
              <a:gd name="connsiteY11" fmla="*/ 6509743 h 6858000"/>
              <a:gd name="connsiteX12" fmla="*/ 247224 w 2422397"/>
              <a:gd name="connsiteY12" fmla="*/ 6455839 h 6858000"/>
              <a:gd name="connsiteX13" fmla="*/ 270687 w 2422397"/>
              <a:gd name="connsiteY13" fmla="*/ 6418363 h 6858000"/>
              <a:gd name="connsiteX14" fmla="*/ 339376 w 2422397"/>
              <a:gd name="connsiteY14" fmla="*/ 6322934 h 6858000"/>
              <a:gd name="connsiteX15" fmla="*/ 411681 w 2422397"/>
              <a:gd name="connsiteY15" fmla="*/ 6232635 h 6858000"/>
              <a:gd name="connsiteX16" fmla="*/ 466639 w 2422397"/>
              <a:gd name="connsiteY16" fmla="*/ 6218313 h 6858000"/>
              <a:gd name="connsiteX17" fmla="*/ 470822 w 2422397"/>
              <a:gd name="connsiteY17" fmla="*/ 6213220 h 6858000"/>
              <a:gd name="connsiteX18" fmla="*/ 476871 w 2422397"/>
              <a:gd name="connsiteY18" fmla="*/ 6192715 h 6858000"/>
              <a:gd name="connsiteX19" fmla="*/ 478259 w 2422397"/>
              <a:gd name="connsiteY19" fmla="*/ 6183918 h 6858000"/>
              <a:gd name="connsiteX20" fmla="*/ 482177 w 2422397"/>
              <a:gd name="connsiteY20" fmla="*/ 6173358 h 6858000"/>
              <a:gd name="connsiteX21" fmla="*/ 482556 w 2422397"/>
              <a:gd name="connsiteY21" fmla="*/ 6173443 h 6858000"/>
              <a:gd name="connsiteX22" fmla="*/ 485673 w 2422397"/>
              <a:gd name="connsiteY22" fmla="*/ 6162875 h 6858000"/>
              <a:gd name="connsiteX23" fmla="*/ 497360 w 2422397"/>
              <a:gd name="connsiteY23" fmla="*/ 6106789 h 6858000"/>
              <a:gd name="connsiteX24" fmla="*/ 547843 w 2422397"/>
              <a:gd name="connsiteY24" fmla="*/ 6075666 h 6858000"/>
              <a:gd name="connsiteX25" fmla="*/ 562259 w 2422397"/>
              <a:gd name="connsiteY25" fmla="*/ 6054865 h 6858000"/>
              <a:gd name="connsiteX26" fmla="*/ 571463 w 2422397"/>
              <a:gd name="connsiteY26" fmla="*/ 6045606 h 6858000"/>
              <a:gd name="connsiteX27" fmla="*/ 573012 w 2422397"/>
              <a:gd name="connsiteY27" fmla="*/ 6046223 h 6858000"/>
              <a:gd name="connsiteX28" fmla="*/ 584071 w 2422397"/>
              <a:gd name="connsiteY28" fmla="*/ 5992286 h 6858000"/>
              <a:gd name="connsiteX29" fmla="*/ 587812 w 2422397"/>
              <a:gd name="connsiteY29" fmla="*/ 5987907 h 6858000"/>
              <a:gd name="connsiteX30" fmla="*/ 592115 w 2422397"/>
              <a:gd name="connsiteY30" fmla="*/ 5949187 h 6858000"/>
              <a:gd name="connsiteX31" fmla="*/ 595889 w 2422397"/>
              <a:gd name="connsiteY31" fmla="*/ 5931081 h 6858000"/>
              <a:gd name="connsiteX32" fmla="*/ 593758 w 2422397"/>
              <a:gd name="connsiteY32" fmla="*/ 5922047 h 6858000"/>
              <a:gd name="connsiteX33" fmla="*/ 600949 w 2422397"/>
              <a:gd name="connsiteY33" fmla="*/ 5897316 h 6858000"/>
              <a:gd name="connsiteX34" fmla="*/ 602981 w 2422397"/>
              <a:gd name="connsiteY34" fmla="*/ 5895955 h 6858000"/>
              <a:gd name="connsiteX35" fmla="*/ 604430 w 2422397"/>
              <a:gd name="connsiteY35" fmla="*/ 5870052 h 6858000"/>
              <a:gd name="connsiteX36" fmla="*/ 600218 w 2422397"/>
              <a:gd name="connsiteY36" fmla="*/ 5841702 h 6858000"/>
              <a:gd name="connsiteX37" fmla="*/ 678370 w 2422397"/>
              <a:gd name="connsiteY37" fmla="*/ 5652188 h 6858000"/>
              <a:gd name="connsiteX38" fmla="*/ 694129 w 2422397"/>
              <a:gd name="connsiteY38" fmla="*/ 5471630 h 6858000"/>
              <a:gd name="connsiteX39" fmla="*/ 723657 w 2422397"/>
              <a:gd name="connsiteY39" fmla="*/ 5356170 h 6858000"/>
              <a:gd name="connsiteX40" fmla="*/ 723661 w 2422397"/>
              <a:gd name="connsiteY40" fmla="*/ 5356076 h 6858000"/>
              <a:gd name="connsiteX41" fmla="*/ 720651 w 2422397"/>
              <a:gd name="connsiteY41" fmla="*/ 5331990 h 6858000"/>
              <a:gd name="connsiteX42" fmla="*/ 725358 w 2422397"/>
              <a:gd name="connsiteY42" fmla="*/ 5309193 h 6858000"/>
              <a:gd name="connsiteX43" fmla="*/ 726926 w 2422397"/>
              <a:gd name="connsiteY43" fmla="*/ 5311182 h 6858000"/>
              <a:gd name="connsiteX44" fmla="*/ 727761 w 2422397"/>
              <a:gd name="connsiteY44" fmla="*/ 5304702 h 6858000"/>
              <a:gd name="connsiteX45" fmla="*/ 732974 w 2422397"/>
              <a:gd name="connsiteY45" fmla="*/ 5303522 h 6858000"/>
              <a:gd name="connsiteX46" fmla="*/ 740184 w 2422397"/>
              <a:gd name="connsiteY46" fmla="*/ 5323549 h 6858000"/>
              <a:gd name="connsiteX47" fmla="*/ 784867 w 2422397"/>
              <a:gd name="connsiteY47" fmla="*/ 5235785 h 6858000"/>
              <a:gd name="connsiteX48" fmla="*/ 796271 w 2422397"/>
              <a:gd name="connsiteY48" fmla="*/ 5175473 h 6858000"/>
              <a:gd name="connsiteX49" fmla="*/ 821529 w 2422397"/>
              <a:gd name="connsiteY49" fmla="*/ 5012929 h 6858000"/>
              <a:gd name="connsiteX50" fmla="*/ 846340 w 2422397"/>
              <a:gd name="connsiteY50" fmla="*/ 4944976 h 6858000"/>
              <a:gd name="connsiteX51" fmla="*/ 840157 w 2422397"/>
              <a:gd name="connsiteY51" fmla="*/ 4872869 h 6858000"/>
              <a:gd name="connsiteX52" fmla="*/ 855718 w 2422397"/>
              <a:gd name="connsiteY52" fmla="*/ 4850916 h 6858000"/>
              <a:gd name="connsiteX53" fmla="*/ 858709 w 2422397"/>
              <a:gd name="connsiteY53" fmla="*/ 4847264 h 6858000"/>
              <a:gd name="connsiteX54" fmla="*/ 863990 w 2422397"/>
              <a:gd name="connsiteY54" fmla="*/ 4829718 h 6858000"/>
              <a:gd name="connsiteX55" fmla="*/ 873842 w 2422397"/>
              <a:gd name="connsiteY55" fmla="*/ 4828439 h 6858000"/>
              <a:gd name="connsiteX56" fmla="*/ 887779 w 2422397"/>
              <a:gd name="connsiteY56" fmla="*/ 4804655 h 6858000"/>
              <a:gd name="connsiteX57" fmla="*/ 893894 w 2422397"/>
              <a:gd name="connsiteY57" fmla="*/ 4777060 h 6858000"/>
              <a:gd name="connsiteX58" fmla="*/ 883546 w 2422397"/>
              <a:gd name="connsiteY58" fmla="*/ 4777089 h 6858000"/>
              <a:gd name="connsiteX59" fmla="*/ 883812 w 2422397"/>
              <a:gd name="connsiteY59" fmla="*/ 4774559 h 6858000"/>
              <a:gd name="connsiteX60" fmla="*/ 903401 w 2422397"/>
              <a:gd name="connsiteY60" fmla="*/ 4679442 h 6858000"/>
              <a:gd name="connsiteX61" fmla="*/ 916253 w 2422397"/>
              <a:gd name="connsiteY61" fmla="*/ 4651970 h 6858000"/>
              <a:gd name="connsiteX62" fmla="*/ 922608 w 2422397"/>
              <a:gd name="connsiteY62" fmla="*/ 4649785 h 6858000"/>
              <a:gd name="connsiteX63" fmla="*/ 924139 w 2422397"/>
              <a:gd name="connsiteY63" fmla="*/ 4631605 h 6858000"/>
              <a:gd name="connsiteX64" fmla="*/ 920872 w 2422397"/>
              <a:gd name="connsiteY64" fmla="*/ 4609075 h 6858000"/>
              <a:gd name="connsiteX65" fmla="*/ 941607 w 2422397"/>
              <a:gd name="connsiteY65" fmla="*/ 4514226 h 6858000"/>
              <a:gd name="connsiteX66" fmla="*/ 957889 w 2422397"/>
              <a:gd name="connsiteY66" fmla="*/ 4481699 h 6858000"/>
              <a:gd name="connsiteX67" fmla="*/ 974975 w 2422397"/>
              <a:gd name="connsiteY67" fmla="*/ 4433921 h 6858000"/>
              <a:gd name="connsiteX68" fmla="*/ 1011638 w 2422397"/>
              <a:gd name="connsiteY68" fmla="*/ 4352312 h 6858000"/>
              <a:gd name="connsiteX69" fmla="*/ 1049579 w 2422397"/>
              <a:gd name="connsiteY69" fmla="*/ 4237953 h 6858000"/>
              <a:gd name="connsiteX70" fmla="*/ 1041314 w 2422397"/>
              <a:gd name="connsiteY70" fmla="*/ 4139706 h 6858000"/>
              <a:gd name="connsiteX71" fmla="*/ 1049328 w 2422397"/>
              <a:gd name="connsiteY71" fmla="*/ 4134671 h 6858000"/>
              <a:gd name="connsiteX72" fmla="*/ 1061133 w 2422397"/>
              <a:gd name="connsiteY72" fmla="*/ 4074160 h 6858000"/>
              <a:gd name="connsiteX73" fmla="*/ 1059121 w 2422397"/>
              <a:gd name="connsiteY73" fmla="*/ 3844497 h 6858000"/>
              <a:gd name="connsiteX74" fmla="*/ 1083386 w 2422397"/>
              <a:gd name="connsiteY74" fmla="*/ 3726730 h 6858000"/>
              <a:gd name="connsiteX75" fmla="*/ 1098990 w 2422397"/>
              <a:gd name="connsiteY75" fmla="*/ 3687782 h 6858000"/>
              <a:gd name="connsiteX76" fmla="*/ 1124701 w 2422397"/>
              <a:gd name="connsiteY76" fmla="*/ 3622348 h 6858000"/>
              <a:gd name="connsiteX77" fmla="*/ 1161137 w 2422397"/>
              <a:gd name="connsiteY77" fmla="*/ 3580464 h 6858000"/>
              <a:gd name="connsiteX78" fmla="*/ 1175812 w 2422397"/>
              <a:gd name="connsiteY78" fmla="*/ 3522969 h 6858000"/>
              <a:gd name="connsiteX79" fmla="*/ 1156951 w 2422397"/>
              <a:gd name="connsiteY79" fmla="*/ 3500538 h 6858000"/>
              <a:gd name="connsiteX80" fmla="*/ 1179877 w 2422397"/>
              <a:gd name="connsiteY80" fmla="*/ 3441984 h 6858000"/>
              <a:gd name="connsiteX81" fmla="*/ 1217096 w 2422397"/>
              <a:gd name="connsiteY81" fmla="*/ 3354156 h 6858000"/>
              <a:gd name="connsiteX82" fmla="*/ 1232811 w 2422397"/>
              <a:gd name="connsiteY82" fmla="*/ 3301153 h 6858000"/>
              <a:gd name="connsiteX83" fmla="*/ 1281985 w 2422397"/>
              <a:gd name="connsiteY83" fmla="*/ 3158933 h 6858000"/>
              <a:gd name="connsiteX84" fmla="*/ 1335997 w 2422397"/>
              <a:gd name="connsiteY84" fmla="*/ 3018423 h 6858000"/>
              <a:gd name="connsiteX85" fmla="*/ 1394864 w 2422397"/>
              <a:gd name="connsiteY85" fmla="*/ 2946152 h 6858000"/>
              <a:gd name="connsiteX86" fmla="*/ 1436360 w 2422397"/>
              <a:gd name="connsiteY86" fmla="*/ 2829469 h 6858000"/>
              <a:gd name="connsiteX87" fmla="*/ 1447242 w 2422397"/>
              <a:gd name="connsiteY87" fmla="*/ 2811546 h 6858000"/>
              <a:gd name="connsiteX88" fmla="*/ 1449881 w 2422397"/>
              <a:gd name="connsiteY88" fmla="*/ 2781535 h 6858000"/>
              <a:gd name="connsiteX89" fmla="*/ 1459218 w 2422397"/>
              <a:gd name="connsiteY89" fmla="*/ 2660724 h 6858000"/>
              <a:gd name="connsiteX90" fmla="*/ 1455455 w 2422397"/>
              <a:gd name="connsiteY90" fmla="*/ 2560980 h 6858000"/>
              <a:gd name="connsiteX91" fmla="*/ 1497362 w 2422397"/>
              <a:gd name="connsiteY91" fmla="*/ 2456303 h 6858000"/>
              <a:gd name="connsiteX92" fmla="*/ 1507343 w 2422397"/>
              <a:gd name="connsiteY92" fmla="*/ 2385923 h 6858000"/>
              <a:gd name="connsiteX93" fmla="*/ 1499931 w 2422397"/>
              <a:gd name="connsiteY93" fmla="*/ 2260635 h 6858000"/>
              <a:gd name="connsiteX94" fmla="*/ 1582995 w 2422397"/>
              <a:gd name="connsiteY94" fmla="*/ 2133393 h 6858000"/>
              <a:gd name="connsiteX95" fmla="*/ 1580647 w 2422397"/>
              <a:gd name="connsiteY95" fmla="*/ 2069584 h 6858000"/>
              <a:gd name="connsiteX96" fmla="*/ 1569289 w 2422397"/>
              <a:gd name="connsiteY96" fmla="*/ 2032263 h 6858000"/>
              <a:gd name="connsiteX97" fmla="*/ 1571917 w 2422397"/>
              <a:gd name="connsiteY97" fmla="*/ 1903700 h 6858000"/>
              <a:gd name="connsiteX98" fmla="*/ 1564944 w 2422397"/>
              <a:gd name="connsiteY98" fmla="*/ 1821321 h 6858000"/>
              <a:gd name="connsiteX99" fmla="*/ 1579022 w 2422397"/>
              <a:gd name="connsiteY99" fmla="*/ 1718757 h 6858000"/>
              <a:gd name="connsiteX100" fmla="*/ 1590196 w 2422397"/>
              <a:gd name="connsiteY100" fmla="*/ 1595914 h 6858000"/>
              <a:gd name="connsiteX101" fmla="*/ 1624363 w 2422397"/>
              <a:gd name="connsiteY101" fmla="*/ 1502483 h 6858000"/>
              <a:gd name="connsiteX102" fmla="*/ 1631539 w 2422397"/>
              <a:gd name="connsiteY102" fmla="*/ 1431520 h 6858000"/>
              <a:gd name="connsiteX103" fmla="*/ 1646296 w 2422397"/>
              <a:gd name="connsiteY103" fmla="*/ 1333057 h 6858000"/>
              <a:gd name="connsiteX104" fmla="*/ 1659787 w 2422397"/>
              <a:gd name="connsiteY104" fmla="*/ 1197540 h 6858000"/>
              <a:gd name="connsiteX105" fmla="*/ 1706993 w 2422397"/>
              <a:gd name="connsiteY105" fmla="*/ 1104797 h 6858000"/>
              <a:gd name="connsiteX106" fmla="*/ 1777273 w 2422397"/>
              <a:gd name="connsiteY106" fmla="*/ 916268 h 6858000"/>
              <a:gd name="connsiteX107" fmla="*/ 1850836 w 2422397"/>
              <a:gd name="connsiteY107" fmla="*/ 802826 h 6858000"/>
              <a:gd name="connsiteX108" fmla="*/ 1911831 w 2422397"/>
              <a:gd name="connsiteY108" fmla="*/ 696577 h 6858000"/>
              <a:gd name="connsiteX109" fmla="*/ 1942209 w 2422397"/>
              <a:gd name="connsiteY109" fmla="*/ 575807 h 6858000"/>
              <a:gd name="connsiteX110" fmla="*/ 1951374 w 2422397"/>
              <a:gd name="connsiteY110" fmla="*/ 556682 h 6858000"/>
              <a:gd name="connsiteX111" fmla="*/ 1951170 w 2422397"/>
              <a:gd name="connsiteY111" fmla="*/ 526639 h 6858000"/>
              <a:gd name="connsiteX112" fmla="*/ 1949059 w 2422397"/>
              <a:gd name="connsiteY112" fmla="*/ 405872 h 6858000"/>
              <a:gd name="connsiteX113" fmla="*/ 1935866 w 2422397"/>
              <a:gd name="connsiteY113" fmla="*/ 307622 h 6858000"/>
              <a:gd name="connsiteX114" fmla="*/ 1967790 w 2422397"/>
              <a:gd name="connsiteY114" fmla="*/ 198682 h 6858000"/>
              <a:gd name="connsiteX115" fmla="*/ 1971093 w 2422397"/>
              <a:gd name="connsiteY115" fmla="*/ 127747 h 6858000"/>
              <a:gd name="connsiteX116" fmla="*/ 1951841 w 2422397"/>
              <a:gd name="connsiteY116" fmla="*/ 4678 h 6858000"/>
              <a:gd name="connsiteX117" fmla="*/ 1953649 w 2422397"/>
              <a:gd name="connsiteY117" fmla="*/ 0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56158 w 2422397"/>
              <a:gd name="connsiteY8" fmla="*/ 6624029 h 6858000"/>
              <a:gd name="connsiteX9" fmla="*/ 179667 w 2422397"/>
              <a:gd name="connsiteY9" fmla="*/ 6581637 h 6858000"/>
              <a:gd name="connsiteX10" fmla="*/ 168724 w 2422397"/>
              <a:gd name="connsiteY10" fmla="*/ 6547069 h 6858000"/>
              <a:gd name="connsiteX11" fmla="*/ 199197 w 2422397"/>
              <a:gd name="connsiteY11" fmla="*/ 6509743 h 6858000"/>
              <a:gd name="connsiteX12" fmla="*/ 247224 w 2422397"/>
              <a:gd name="connsiteY12" fmla="*/ 6455839 h 6858000"/>
              <a:gd name="connsiteX13" fmla="*/ 270687 w 2422397"/>
              <a:gd name="connsiteY13" fmla="*/ 6418363 h 6858000"/>
              <a:gd name="connsiteX14" fmla="*/ 339376 w 2422397"/>
              <a:gd name="connsiteY14" fmla="*/ 6322934 h 6858000"/>
              <a:gd name="connsiteX15" fmla="*/ 411681 w 2422397"/>
              <a:gd name="connsiteY15" fmla="*/ 6232635 h 6858000"/>
              <a:gd name="connsiteX16" fmla="*/ 466639 w 2422397"/>
              <a:gd name="connsiteY16" fmla="*/ 6218313 h 6858000"/>
              <a:gd name="connsiteX17" fmla="*/ 470822 w 2422397"/>
              <a:gd name="connsiteY17" fmla="*/ 6213220 h 6858000"/>
              <a:gd name="connsiteX18" fmla="*/ 476871 w 2422397"/>
              <a:gd name="connsiteY18" fmla="*/ 6192715 h 6858000"/>
              <a:gd name="connsiteX19" fmla="*/ 478259 w 2422397"/>
              <a:gd name="connsiteY19" fmla="*/ 6183918 h 6858000"/>
              <a:gd name="connsiteX20" fmla="*/ 482177 w 2422397"/>
              <a:gd name="connsiteY20" fmla="*/ 6173358 h 6858000"/>
              <a:gd name="connsiteX21" fmla="*/ 482556 w 2422397"/>
              <a:gd name="connsiteY21" fmla="*/ 6173443 h 6858000"/>
              <a:gd name="connsiteX22" fmla="*/ 485673 w 2422397"/>
              <a:gd name="connsiteY22" fmla="*/ 6162875 h 6858000"/>
              <a:gd name="connsiteX23" fmla="*/ 497360 w 2422397"/>
              <a:gd name="connsiteY23" fmla="*/ 6106789 h 6858000"/>
              <a:gd name="connsiteX24" fmla="*/ 547843 w 2422397"/>
              <a:gd name="connsiteY24" fmla="*/ 6075666 h 6858000"/>
              <a:gd name="connsiteX25" fmla="*/ 562259 w 2422397"/>
              <a:gd name="connsiteY25" fmla="*/ 6054865 h 6858000"/>
              <a:gd name="connsiteX26" fmla="*/ 571463 w 2422397"/>
              <a:gd name="connsiteY26" fmla="*/ 6045606 h 6858000"/>
              <a:gd name="connsiteX27" fmla="*/ 573012 w 2422397"/>
              <a:gd name="connsiteY27" fmla="*/ 6046223 h 6858000"/>
              <a:gd name="connsiteX28" fmla="*/ 584071 w 2422397"/>
              <a:gd name="connsiteY28" fmla="*/ 5992286 h 6858000"/>
              <a:gd name="connsiteX29" fmla="*/ 587812 w 2422397"/>
              <a:gd name="connsiteY29" fmla="*/ 5987907 h 6858000"/>
              <a:gd name="connsiteX30" fmla="*/ 592115 w 2422397"/>
              <a:gd name="connsiteY30" fmla="*/ 5949187 h 6858000"/>
              <a:gd name="connsiteX31" fmla="*/ 595889 w 2422397"/>
              <a:gd name="connsiteY31" fmla="*/ 5931081 h 6858000"/>
              <a:gd name="connsiteX32" fmla="*/ 593758 w 2422397"/>
              <a:gd name="connsiteY32" fmla="*/ 5922047 h 6858000"/>
              <a:gd name="connsiteX33" fmla="*/ 600949 w 2422397"/>
              <a:gd name="connsiteY33" fmla="*/ 5897316 h 6858000"/>
              <a:gd name="connsiteX34" fmla="*/ 602981 w 2422397"/>
              <a:gd name="connsiteY34" fmla="*/ 5895955 h 6858000"/>
              <a:gd name="connsiteX35" fmla="*/ 604430 w 2422397"/>
              <a:gd name="connsiteY35" fmla="*/ 5870052 h 6858000"/>
              <a:gd name="connsiteX36" fmla="*/ 600218 w 2422397"/>
              <a:gd name="connsiteY36" fmla="*/ 5841702 h 6858000"/>
              <a:gd name="connsiteX37" fmla="*/ 678370 w 2422397"/>
              <a:gd name="connsiteY37" fmla="*/ 5652188 h 6858000"/>
              <a:gd name="connsiteX38" fmla="*/ 694129 w 2422397"/>
              <a:gd name="connsiteY38" fmla="*/ 5471630 h 6858000"/>
              <a:gd name="connsiteX39" fmla="*/ 723657 w 2422397"/>
              <a:gd name="connsiteY39" fmla="*/ 5356170 h 6858000"/>
              <a:gd name="connsiteX40" fmla="*/ 723661 w 2422397"/>
              <a:gd name="connsiteY40" fmla="*/ 5356076 h 6858000"/>
              <a:gd name="connsiteX41" fmla="*/ 720651 w 2422397"/>
              <a:gd name="connsiteY41" fmla="*/ 5331990 h 6858000"/>
              <a:gd name="connsiteX42" fmla="*/ 725358 w 2422397"/>
              <a:gd name="connsiteY42" fmla="*/ 5309193 h 6858000"/>
              <a:gd name="connsiteX43" fmla="*/ 726926 w 2422397"/>
              <a:gd name="connsiteY43" fmla="*/ 5311182 h 6858000"/>
              <a:gd name="connsiteX44" fmla="*/ 727761 w 2422397"/>
              <a:gd name="connsiteY44" fmla="*/ 5304702 h 6858000"/>
              <a:gd name="connsiteX45" fmla="*/ 732974 w 2422397"/>
              <a:gd name="connsiteY45" fmla="*/ 5303522 h 6858000"/>
              <a:gd name="connsiteX46" fmla="*/ 849095 w 2422397"/>
              <a:gd name="connsiteY46" fmla="*/ 5305397 h 6858000"/>
              <a:gd name="connsiteX47" fmla="*/ 784867 w 2422397"/>
              <a:gd name="connsiteY47" fmla="*/ 5235785 h 6858000"/>
              <a:gd name="connsiteX48" fmla="*/ 796271 w 2422397"/>
              <a:gd name="connsiteY48" fmla="*/ 5175473 h 6858000"/>
              <a:gd name="connsiteX49" fmla="*/ 821529 w 2422397"/>
              <a:gd name="connsiteY49" fmla="*/ 5012929 h 6858000"/>
              <a:gd name="connsiteX50" fmla="*/ 846340 w 2422397"/>
              <a:gd name="connsiteY50" fmla="*/ 4944976 h 6858000"/>
              <a:gd name="connsiteX51" fmla="*/ 840157 w 2422397"/>
              <a:gd name="connsiteY51" fmla="*/ 4872869 h 6858000"/>
              <a:gd name="connsiteX52" fmla="*/ 855718 w 2422397"/>
              <a:gd name="connsiteY52" fmla="*/ 4850916 h 6858000"/>
              <a:gd name="connsiteX53" fmla="*/ 858709 w 2422397"/>
              <a:gd name="connsiteY53" fmla="*/ 4847264 h 6858000"/>
              <a:gd name="connsiteX54" fmla="*/ 863990 w 2422397"/>
              <a:gd name="connsiteY54" fmla="*/ 4829718 h 6858000"/>
              <a:gd name="connsiteX55" fmla="*/ 873842 w 2422397"/>
              <a:gd name="connsiteY55" fmla="*/ 4828439 h 6858000"/>
              <a:gd name="connsiteX56" fmla="*/ 887779 w 2422397"/>
              <a:gd name="connsiteY56" fmla="*/ 4804655 h 6858000"/>
              <a:gd name="connsiteX57" fmla="*/ 893894 w 2422397"/>
              <a:gd name="connsiteY57" fmla="*/ 4777060 h 6858000"/>
              <a:gd name="connsiteX58" fmla="*/ 883546 w 2422397"/>
              <a:gd name="connsiteY58" fmla="*/ 4777089 h 6858000"/>
              <a:gd name="connsiteX59" fmla="*/ 883812 w 2422397"/>
              <a:gd name="connsiteY59" fmla="*/ 4774559 h 6858000"/>
              <a:gd name="connsiteX60" fmla="*/ 903401 w 2422397"/>
              <a:gd name="connsiteY60" fmla="*/ 4679442 h 6858000"/>
              <a:gd name="connsiteX61" fmla="*/ 916253 w 2422397"/>
              <a:gd name="connsiteY61" fmla="*/ 4651970 h 6858000"/>
              <a:gd name="connsiteX62" fmla="*/ 922608 w 2422397"/>
              <a:gd name="connsiteY62" fmla="*/ 4649785 h 6858000"/>
              <a:gd name="connsiteX63" fmla="*/ 924139 w 2422397"/>
              <a:gd name="connsiteY63" fmla="*/ 4631605 h 6858000"/>
              <a:gd name="connsiteX64" fmla="*/ 920872 w 2422397"/>
              <a:gd name="connsiteY64" fmla="*/ 4609075 h 6858000"/>
              <a:gd name="connsiteX65" fmla="*/ 941607 w 2422397"/>
              <a:gd name="connsiteY65" fmla="*/ 4514226 h 6858000"/>
              <a:gd name="connsiteX66" fmla="*/ 957889 w 2422397"/>
              <a:gd name="connsiteY66" fmla="*/ 4481699 h 6858000"/>
              <a:gd name="connsiteX67" fmla="*/ 974975 w 2422397"/>
              <a:gd name="connsiteY67" fmla="*/ 4433921 h 6858000"/>
              <a:gd name="connsiteX68" fmla="*/ 1011638 w 2422397"/>
              <a:gd name="connsiteY68" fmla="*/ 4352312 h 6858000"/>
              <a:gd name="connsiteX69" fmla="*/ 1049579 w 2422397"/>
              <a:gd name="connsiteY69" fmla="*/ 4237953 h 6858000"/>
              <a:gd name="connsiteX70" fmla="*/ 1041314 w 2422397"/>
              <a:gd name="connsiteY70" fmla="*/ 4139706 h 6858000"/>
              <a:gd name="connsiteX71" fmla="*/ 1049328 w 2422397"/>
              <a:gd name="connsiteY71" fmla="*/ 4134671 h 6858000"/>
              <a:gd name="connsiteX72" fmla="*/ 1061133 w 2422397"/>
              <a:gd name="connsiteY72" fmla="*/ 4074160 h 6858000"/>
              <a:gd name="connsiteX73" fmla="*/ 1059121 w 2422397"/>
              <a:gd name="connsiteY73" fmla="*/ 3844497 h 6858000"/>
              <a:gd name="connsiteX74" fmla="*/ 1083386 w 2422397"/>
              <a:gd name="connsiteY74" fmla="*/ 3726730 h 6858000"/>
              <a:gd name="connsiteX75" fmla="*/ 1098990 w 2422397"/>
              <a:gd name="connsiteY75" fmla="*/ 3687782 h 6858000"/>
              <a:gd name="connsiteX76" fmla="*/ 1124701 w 2422397"/>
              <a:gd name="connsiteY76" fmla="*/ 3622348 h 6858000"/>
              <a:gd name="connsiteX77" fmla="*/ 1161137 w 2422397"/>
              <a:gd name="connsiteY77" fmla="*/ 3580464 h 6858000"/>
              <a:gd name="connsiteX78" fmla="*/ 1175812 w 2422397"/>
              <a:gd name="connsiteY78" fmla="*/ 3522969 h 6858000"/>
              <a:gd name="connsiteX79" fmla="*/ 1156951 w 2422397"/>
              <a:gd name="connsiteY79" fmla="*/ 3500538 h 6858000"/>
              <a:gd name="connsiteX80" fmla="*/ 1179877 w 2422397"/>
              <a:gd name="connsiteY80" fmla="*/ 3441984 h 6858000"/>
              <a:gd name="connsiteX81" fmla="*/ 1217096 w 2422397"/>
              <a:gd name="connsiteY81" fmla="*/ 3354156 h 6858000"/>
              <a:gd name="connsiteX82" fmla="*/ 1232811 w 2422397"/>
              <a:gd name="connsiteY82" fmla="*/ 3301153 h 6858000"/>
              <a:gd name="connsiteX83" fmla="*/ 1281985 w 2422397"/>
              <a:gd name="connsiteY83" fmla="*/ 3158933 h 6858000"/>
              <a:gd name="connsiteX84" fmla="*/ 1335997 w 2422397"/>
              <a:gd name="connsiteY84" fmla="*/ 3018423 h 6858000"/>
              <a:gd name="connsiteX85" fmla="*/ 1394864 w 2422397"/>
              <a:gd name="connsiteY85" fmla="*/ 2946152 h 6858000"/>
              <a:gd name="connsiteX86" fmla="*/ 1436360 w 2422397"/>
              <a:gd name="connsiteY86" fmla="*/ 2829469 h 6858000"/>
              <a:gd name="connsiteX87" fmla="*/ 1447242 w 2422397"/>
              <a:gd name="connsiteY87" fmla="*/ 2811546 h 6858000"/>
              <a:gd name="connsiteX88" fmla="*/ 1449881 w 2422397"/>
              <a:gd name="connsiteY88" fmla="*/ 2781535 h 6858000"/>
              <a:gd name="connsiteX89" fmla="*/ 1459218 w 2422397"/>
              <a:gd name="connsiteY89" fmla="*/ 2660724 h 6858000"/>
              <a:gd name="connsiteX90" fmla="*/ 1455455 w 2422397"/>
              <a:gd name="connsiteY90" fmla="*/ 2560980 h 6858000"/>
              <a:gd name="connsiteX91" fmla="*/ 1497362 w 2422397"/>
              <a:gd name="connsiteY91" fmla="*/ 2456303 h 6858000"/>
              <a:gd name="connsiteX92" fmla="*/ 1507343 w 2422397"/>
              <a:gd name="connsiteY92" fmla="*/ 2385923 h 6858000"/>
              <a:gd name="connsiteX93" fmla="*/ 1499931 w 2422397"/>
              <a:gd name="connsiteY93" fmla="*/ 2260635 h 6858000"/>
              <a:gd name="connsiteX94" fmla="*/ 1582995 w 2422397"/>
              <a:gd name="connsiteY94" fmla="*/ 2133393 h 6858000"/>
              <a:gd name="connsiteX95" fmla="*/ 1580647 w 2422397"/>
              <a:gd name="connsiteY95" fmla="*/ 2069584 h 6858000"/>
              <a:gd name="connsiteX96" fmla="*/ 1569289 w 2422397"/>
              <a:gd name="connsiteY96" fmla="*/ 2032263 h 6858000"/>
              <a:gd name="connsiteX97" fmla="*/ 1571917 w 2422397"/>
              <a:gd name="connsiteY97" fmla="*/ 1903700 h 6858000"/>
              <a:gd name="connsiteX98" fmla="*/ 1564944 w 2422397"/>
              <a:gd name="connsiteY98" fmla="*/ 1821321 h 6858000"/>
              <a:gd name="connsiteX99" fmla="*/ 1579022 w 2422397"/>
              <a:gd name="connsiteY99" fmla="*/ 1718757 h 6858000"/>
              <a:gd name="connsiteX100" fmla="*/ 1590196 w 2422397"/>
              <a:gd name="connsiteY100" fmla="*/ 1595914 h 6858000"/>
              <a:gd name="connsiteX101" fmla="*/ 1624363 w 2422397"/>
              <a:gd name="connsiteY101" fmla="*/ 1502483 h 6858000"/>
              <a:gd name="connsiteX102" fmla="*/ 1631539 w 2422397"/>
              <a:gd name="connsiteY102" fmla="*/ 1431520 h 6858000"/>
              <a:gd name="connsiteX103" fmla="*/ 1646296 w 2422397"/>
              <a:gd name="connsiteY103" fmla="*/ 1333057 h 6858000"/>
              <a:gd name="connsiteX104" fmla="*/ 1659787 w 2422397"/>
              <a:gd name="connsiteY104" fmla="*/ 1197540 h 6858000"/>
              <a:gd name="connsiteX105" fmla="*/ 1706993 w 2422397"/>
              <a:gd name="connsiteY105" fmla="*/ 1104797 h 6858000"/>
              <a:gd name="connsiteX106" fmla="*/ 1777273 w 2422397"/>
              <a:gd name="connsiteY106" fmla="*/ 916268 h 6858000"/>
              <a:gd name="connsiteX107" fmla="*/ 1850836 w 2422397"/>
              <a:gd name="connsiteY107" fmla="*/ 802826 h 6858000"/>
              <a:gd name="connsiteX108" fmla="*/ 1911831 w 2422397"/>
              <a:gd name="connsiteY108" fmla="*/ 696577 h 6858000"/>
              <a:gd name="connsiteX109" fmla="*/ 1942209 w 2422397"/>
              <a:gd name="connsiteY109" fmla="*/ 575807 h 6858000"/>
              <a:gd name="connsiteX110" fmla="*/ 1951374 w 2422397"/>
              <a:gd name="connsiteY110" fmla="*/ 556682 h 6858000"/>
              <a:gd name="connsiteX111" fmla="*/ 1951170 w 2422397"/>
              <a:gd name="connsiteY111" fmla="*/ 526639 h 6858000"/>
              <a:gd name="connsiteX112" fmla="*/ 1949059 w 2422397"/>
              <a:gd name="connsiteY112" fmla="*/ 405872 h 6858000"/>
              <a:gd name="connsiteX113" fmla="*/ 1935866 w 2422397"/>
              <a:gd name="connsiteY113" fmla="*/ 307622 h 6858000"/>
              <a:gd name="connsiteX114" fmla="*/ 1967790 w 2422397"/>
              <a:gd name="connsiteY114" fmla="*/ 198682 h 6858000"/>
              <a:gd name="connsiteX115" fmla="*/ 1971093 w 2422397"/>
              <a:gd name="connsiteY115" fmla="*/ 127747 h 6858000"/>
              <a:gd name="connsiteX116" fmla="*/ 1951841 w 2422397"/>
              <a:gd name="connsiteY116" fmla="*/ 4678 h 6858000"/>
              <a:gd name="connsiteX117" fmla="*/ 1953649 w 2422397"/>
              <a:gd name="connsiteY117" fmla="*/ 0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56158 w 2422397"/>
              <a:gd name="connsiteY8" fmla="*/ 6624029 h 6858000"/>
              <a:gd name="connsiteX9" fmla="*/ 179667 w 2422397"/>
              <a:gd name="connsiteY9" fmla="*/ 6581637 h 6858000"/>
              <a:gd name="connsiteX10" fmla="*/ 168724 w 2422397"/>
              <a:gd name="connsiteY10" fmla="*/ 6547069 h 6858000"/>
              <a:gd name="connsiteX11" fmla="*/ 199197 w 2422397"/>
              <a:gd name="connsiteY11" fmla="*/ 6509743 h 6858000"/>
              <a:gd name="connsiteX12" fmla="*/ 247224 w 2422397"/>
              <a:gd name="connsiteY12" fmla="*/ 6455839 h 6858000"/>
              <a:gd name="connsiteX13" fmla="*/ 270687 w 2422397"/>
              <a:gd name="connsiteY13" fmla="*/ 6418363 h 6858000"/>
              <a:gd name="connsiteX14" fmla="*/ 339376 w 2422397"/>
              <a:gd name="connsiteY14" fmla="*/ 6322934 h 6858000"/>
              <a:gd name="connsiteX15" fmla="*/ 411681 w 2422397"/>
              <a:gd name="connsiteY15" fmla="*/ 6232635 h 6858000"/>
              <a:gd name="connsiteX16" fmla="*/ 466639 w 2422397"/>
              <a:gd name="connsiteY16" fmla="*/ 6218313 h 6858000"/>
              <a:gd name="connsiteX17" fmla="*/ 470822 w 2422397"/>
              <a:gd name="connsiteY17" fmla="*/ 6213220 h 6858000"/>
              <a:gd name="connsiteX18" fmla="*/ 476871 w 2422397"/>
              <a:gd name="connsiteY18" fmla="*/ 6192715 h 6858000"/>
              <a:gd name="connsiteX19" fmla="*/ 478259 w 2422397"/>
              <a:gd name="connsiteY19" fmla="*/ 6183918 h 6858000"/>
              <a:gd name="connsiteX20" fmla="*/ 482177 w 2422397"/>
              <a:gd name="connsiteY20" fmla="*/ 6173358 h 6858000"/>
              <a:gd name="connsiteX21" fmla="*/ 482556 w 2422397"/>
              <a:gd name="connsiteY21" fmla="*/ 6173443 h 6858000"/>
              <a:gd name="connsiteX22" fmla="*/ 485673 w 2422397"/>
              <a:gd name="connsiteY22" fmla="*/ 6162875 h 6858000"/>
              <a:gd name="connsiteX23" fmla="*/ 497360 w 2422397"/>
              <a:gd name="connsiteY23" fmla="*/ 6106789 h 6858000"/>
              <a:gd name="connsiteX24" fmla="*/ 547843 w 2422397"/>
              <a:gd name="connsiteY24" fmla="*/ 6075666 h 6858000"/>
              <a:gd name="connsiteX25" fmla="*/ 562259 w 2422397"/>
              <a:gd name="connsiteY25" fmla="*/ 6054865 h 6858000"/>
              <a:gd name="connsiteX26" fmla="*/ 571463 w 2422397"/>
              <a:gd name="connsiteY26" fmla="*/ 6045606 h 6858000"/>
              <a:gd name="connsiteX27" fmla="*/ 573012 w 2422397"/>
              <a:gd name="connsiteY27" fmla="*/ 6046223 h 6858000"/>
              <a:gd name="connsiteX28" fmla="*/ 584071 w 2422397"/>
              <a:gd name="connsiteY28" fmla="*/ 5992286 h 6858000"/>
              <a:gd name="connsiteX29" fmla="*/ 587812 w 2422397"/>
              <a:gd name="connsiteY29" fmla="*/ 5987907 h 6858000"/>
              <a:gd name="connsiteX30" fmla="*/ 592115 w 2422397"/>
              <a:gd name="connsiteY30" fmla="*/ 5949187 h 6858000"/>
              <a:gd name="connsiteX31" fmla="*/ 595889 w 2422397"/>
              <a:gd name="connsiteY31" fmla="*/ 5931081 h 6858000"/>
              <a:gd name="connsiteX32" fmla="*/ 593758 w 2422397"/>
              <a:gd name="connsiteY32" fmla="*/ 5922047 h 6858000"/>
              <a:gd name="connsiteX33" fmla="*/ 600949 w 2422397"/>
              <a:gd name="connsiteY33" fmla="*/ 5897316 h 6858000"/>
              <a:gd name="connsiteX34" fmla="*/ 602981 w 2422397"/>
              <a:gd name="connsiteY34" fmla="*/ 5895955 h 6858000"/>
              <a:gd name="connsiteX35" fmla="*/ 604430 w 2422397"/>
              <a:gd name="connsiteY35" fmla="*/ 5870052 h 6858000"/>
              <a:gd name="connsiteX36" fmla="*/ 600218 w 2422397"/>
              <a:gd name="connsiteY36" fmla="*/ 5841702 h 6858000"/>
              <a:gd name="connsiteX37" fmla="*/ 678370 w 2422397"/>
              <a:gd name="connsiteY37" fmla="*/ 5652188 h 6858000"/>
              <a:gd name="connsiteX38" fmla="*/ 694129 w 2422397"/>
              <a:gd name="connsiteY38" fmla="*/ 5471630 h 6858000"/>
              <a:gd name="connsiteX39" fmla="*/ 723657 w 2422397"/>
              <a:gd name="connsiteY39" fmla="*/ 5356170 h 6858000"/>
              <a:gd name="connsiteX40" fmla="*/ 723661 w 2422397"/>
              <a:gd name="connsiteY40" fmla="*/ 5356076 h 6858000"/>
              <a:gd name="connsiteX41" fmla="*/ 720651 w 2422397"/>
              <a:gd name="connsiteY41" fmla="*/ 5331990 h 6858000"/>
              <a:gd name="connsiteX42" fmla="*/ 725358 w 2422397"/>
              <a:gd name="connsiteY42" fmla="*/ 5309193 h 6858000"/>
              <a:gd name="connsiteX43" fmla="*/ 726926 w 2422397"/>
              <a:gd name="connsiteY43" fmla="*/ 5311182 h 6858000"/>
              <a:gd name="connsiteX44" fmla="*/ 727761 w 2422397"/>
              <a:gd name="connsiteY44" fmla="*/ 5304702 h 6858000"/>
              <a:gd name="connsiteX45" fmla="*/ 732974 w 2422397"/>
              <a:gd name="connsiteY45" fmla="*/ 5303522 h 6858000"/>
              <a:gd name="connsiteX46" fmla="*/ 762873 w 2422397"/>
              <a:gd name="connsiteY46" fmla="*/ 5269094 h 6858000"/>
              <a:gd name="connsiteX47" fmla="*/ 784867 w 2422397"/>
              <a:gd name="connsiteY47" fmla="*/ 5235785 h 6858000"/>
              <a:gd name="connsiteX48" fmla="*/ 796271 w 2422397"/>
              <a:gd name="connsiteY48" fmla="*/ 5175473 h 6858000"/>
              <a:gd name="connsiteX49" fmla="*/ 821529 w 2422397"/>
              <a:gd name="connsiteY49" fmla="*/ 5012929 h 6858000"/>
              <a:gd name="connsiteX50" fmla="*/ 846340 w 2422397"/>
              <a:gd name="connsiteY50" fmla="*/ 4944976 h 6858000"/>
              <a:gd name="connsiteX51" fmla="*/ 840157 w 2422397"/>
              <a:gd name="connsiteY51" fmla="*/ 4872869 h 6858000"/>
              <a:gd name="connsiteX52" fmla="*/ 855718 w 2422397"/>
              <a:gd name="connsiteY52" fmla="*/ 4850916 h 6858000"/>
              <a:gd name="connsiteX53" fmla="*/ 858709 w 2422397"/>
              <a:gd name="connsiteY53" fmla="*/ 4847264 h 6858000"/>
              <a:gd name="connsiteX54" fmla="*/ 863990 w 2422397"/>
              <a:gd name="connsiteY54" fmla="*/ 4829718 h 6858000"/>
              <a:gd name="connsiteX55" fmla="*/ 873842 w 2422397"/>
              <a:gd name="connsiteY55" fmla="*/ 4828439 h 6858000"/>
              <a:gd name="connsiteX56" fmla="*/ 887779 w 2422397"/>
              <a:gd name="connsiteY56" fmla="*/ 4804655 h 6858000"/>
              <a:gd name="connsiteX57" fmla="*/ 893894 w 2422397"/>
              <a:gd name="connsiteY57" fmla="*/ 4777060 h 6858000"/>
              <a:gd name="connsiteX58" fmla="*/ 883546 w 2422397"/>
              <a:gd name="connsiteY58" fmla="*/ 4777089 h 6858000"/>
              <a:gd name="connsiteX59" fmla="*/ 883812 w 2422397"/>
              <a:gd name="connsiteY59" fmla="*/ 4774559 h 6858000"/>
              <a:gd name="connsiteX60" fmla="*/ 903401 w 2422397"/>
              <a:gd name="connsiteY60" fmla="*/ 4679442 h 6858000"/>
              <a:gd name="connsiteX61" fmla="*/ 916253 w 2422397"/>
              <a:gd name="connsiteY61" fmla="*/ 4651970 h 6858000"/>
              <a:gd name="connsiteX62" fmla="*/ 922608 w 2422397"/>
              <a:gd name="connsiteY62" fmla="*/ 4649785 h 6858000"/>
              <a:gd name="connsiteX63" fmla="*/ 924139 w 2422397"/>
              <a:gd name="connsiteY63" fmla="*/ 4631605 h 6858000"/>
              <a:gd name="connsiteX64" fmla="*/ 920872 w 2422397"/>
              <a:gd name="connsiteY64" fmla="*/ 4609075 h 6858000"/>
              <a:gd name="connsiteX65" fmla="*/ 941607 w 2422397"/>
              <a:gd name="connsiteY65" fmla="*/ 4514226 h 6858000"/>
              <a:gd name="connsiteX66" fmla="*/ 957889 w 2422397"/>
              <a:gd name="connsiteY66" fmla="*/ 4481699 h 6858000"/>
              <a:gd name="connsiteX67" fmla="*/ 974975 w 2422397"/>
              <a:gd name="connsiteY67" fmla="*/ 4433921 h 6858000"/>
              <a:gd name="connsiteX68" fmla="*/ 1011638 w 2422397"/>
              <a:gd name="connsiteY68" fmla="*/ 4352312 h 6858000"/>
              <a:gd name="connsiteX69" fmla="*/ 1049579 w 2422397"/>
              <a:gd name="connsiteY69" fmla="*/ 4237953 h 6858000"/>
              <a:gd name="connsiteX70" fmla="*/ 1041314 w 2422397"/>
              <a:gd name="connsiteY70" fmla="*/ 4139706 h 6858000"/>
              <a:gd name="connsiteX71" fmla="*/ 1049328 w 2422397"/>
              <a:gd name="connsiteY71" fmla="*/ 4134671 h 6858000"/>
              <a:gd name="connsiteX72" fmla="*/ 1061133 w 2422397"/>
              <a:gd name="connsiteY72" fmla="*/ 4074160 h 6858000"/>
              <a:gd name="connsiteX73" fmla="*/ 1059121 w 2422397"/>
              <a:gd name="connsiteY73" fmla="*/ 3844497 h 6858000"/>
              <a:gd name="connsiteX74" fmla="*/ 1083386 w 2422397"/>
              <a:gd name="connsiteY74" fmla="*/ 3726730 h 6858000"/>
              <a:gd name="connsiteX75" fmla="*/ 1098990 w 2422397"/>
              <a:gd name="connsiteY75" fmla="*/ 3687782 h 6858000"/>
              <a:gd name="connsiteX76" fmla="*/ 1124701 w 2422397"/>
              <a:gd name="connsiteY76" fmla="*/ 3622348 h 6858000"/>
              <a:gd name="connsiteX77" fmla="*/ 1161137 w 2422397"/>
              <a:gd name="connsiteY77" fmla="*/ 3580464 h 6858000"/>
              <a:gd name="connsiteX78" fmla="*/ 1175812 w 2422397"/>
              <a:gd name="connsiteY78" fmla="*/ 3522969 h 6858000"/>
              <a:gd name="connsiteX79" fmla="*/ 1156951 w 2422397"/>
              <a:gd name="connsiteY79" fmla="*/ 3500538 h 6858000"/>
              <a:gd name="connsiteX80" fmla="*/ 1179877 w 2422397"/>
              <a:gd name="connsiteY80" fmla="*/ 3441984 h 6858000"/>
              <a:gd name="connsiteX81" fmla="*/ 1217096 w 2422397"/>
              <a:gd name="connsiteY81" fmla="*/ 3354156 h 6858000"/>
              <a:gd name="connsiteX82" fmla="*/ 1232811 w 2422397"/>
              <a:gd name="connsiteY82" fmla="*/ 3301153 h 6858000"/>
              <a:gd name="connsiteX83" fmla="*/ 1281985 w 2422397"/>
              <a:gd name="connsiteY83" fmla="*/ 3158933 h 6858000"/>
              <a:gd name="connsiteX84" fmla="*/ 1335997 w 2422397"/>
              <a:gd name="connsiteY84" fmla="*/ 3018423 h 6858000"/>
              <a:gd name="connsiteX85" fmla="*/ 1394864 w 2422397"/>
              <a:gd name="connsiteY85" fmla="*/ 2946152 h 6858000"/>
              <a:gd name="connsiteX86" fmla="*/ 1436360 w 2422397"/>
              <a:gd name="connsiteY86" fmla="*/ 2829469 h 6858000"/>
              <a:gd name="connsiteX87" fmla="*/ 1447242 w 2422397"/>
              <a:gd name="connsiteY87" fmla="*/ 2811546 h 6858000"/>
              <a:gd name="connsiteX88" fmla="*/ 1449881 w 2422397"/>
              <a:gd name="connsiteY88" fmla="*/ 2781535 h 6858000"/>
              <a:gd name="connsiteX89" fmla="*/ 1459218 w 2422397"/>
              <a:gd name="connsiteY89" fmla="*/ 2660724 h 6858000"/>
              <a:gd name="connsiteX90" fmla="*/ 1455455 w 2422397"/>
              <a:gd name="connsiteY90" fmla="*/ 2560980 h 6858000"/>
              <a:gd name="connsiteX91" fmla="*/ 1497362 w 2422397"/>
              <a:gd name="connsiteY91" fmla="*/ 2456303 h 6858000"/>
              <a:gd name="connsiteX92" fmla="*/ 1507343 w 2422397"/>
              <a:gd name="connsiteY92" fmla="*/ 2385923 h 6858000"/>
              <a:gd name="connsiteX93" fmla="*/ 1499931 w 2422397"/>
              <a:gd name="connsiteY93" fmla="*/ 2260635 h 6858000"/>
              <a:gd name="connsiteX94" fmla="*/ 1582995 w 2422397"/>
              <a:gd name="connsiteY94" fmla="*/ 2133393 h 6858000"/>
              <a:gd name="connsiteX95" fmla="*/ 1580647 w 2422397"/>
              <a:gd name="connsiteY95" fmla="*/ 2069584 h 6858000"/>
              <a:gd name="connsiteX96" fmla="*/ 1569289 w 2422397"/>
              <a:gd name="connsiteY96" fmla="*/ 2032263 h 6858000"/>
              <a:gd name="connsiteX97" fmla="*/ 1571917 w 2422397"/>
              <a:gd name="connsiteY97" fmla="*/ 1903700 h 6858000"/>
              <a:gd name="connsiteX98" fmla="*/ 1564944 w 2422397"/>
              <a:gd name="connsiteY98" fmla="*/ 1821321 h 6858000"/>
              <a:gd name="connsiteX99" fmla="*/ 1579022 w 2422397"/>
              <a:gd name="connsiteY99" fmla="*/ 1718757 h 6858000"/>
              <a:gd name="connsiteX100" fmla="*/ 1590196 w 2422397"/>
              <a:gd name="connsiteY100" fmla="*/ 1595914 h 6858000"/>
              <a:gd name="connsiteX101" fmla="*/ 1624363 w 2422397"/>
              <a:gd name="connsiteY101" fmla="*/ 1502483 h 6858000"/>
              <a:gd name="connsiteX102" fmla="*/ 1631539 w 2422397"/>
              <a:gd name="connsiteY102" fmla="*/ 1431520 h 6858000"/>
              <a:gd name="connsiteX103" fmla="*/ 1646296 w 2422397"/>
              <a:gd name="connsiteY103" fmla="*/ 1333057 h 6858000"/>
              <a:gd name="connsiteX104" fmla="*/ 1659787 w 2422397"/>
              <a:gd name="connsiteY104" fmla="*/ 1197540 h 6858000"/>
              <a:gd name="connsiteX105" fmla="*/ 1706993 w 2422397"/>
              <a:gd name="connsiteY105" fmla="*/ 1104797 h 6858000"/>
              <a:gd name="connsiteX106" fmla="*/ 1777273 w 2422397"/>
              <a:gd name="connsiteY106" fmla="*/ 916268 h 6858000"/>
              <a:gd name="connsiteX107" fmla="*/ 1850836 w 2422397"/>
              <a:gd name="connsiteY107" fmla="*/ 802826 h 6858000"/>
              <a:gd name="connsiteX108" fmla="*/ 1911831 w 2422397"/>
              <a:gd name="connsiteY108" fmla="*/ 696577 h 6858000"/>
              <a:gd name="connsiteX109" fmla="*/ 1942209 w 2422397"/>
              <a:gd name="connsiteY109" fmla="*/ 575807 h 6858000"/>
              <a:gd name="connsiteX110" fmla="*/ 1951374 w 2422397"/>
              <a:gd name="connsiteY110" fmla="*/ 556682 h 6858000"/>
              <a:gd name="connsiteX111" fmla="*/ 1951170 w 2422397"/>
              <a:gd name="connsiteY111" fmla="*/ 526639 h 6858000"/>
              <a:gd name="connsiteX112" fmla="*/ 1949059 w 2422397"/>
              <a:gd name="connsiteY112" fmla="*/ 405872 h 6858000"/>
              <a:gd name="connsiteX113" fmla="*/ 1935866 w 2422397"/>
              <a:gd name="connsiteY113" fmla="*/ 307622 h 6858000"/>
              <a:gd name="connsiteX114" fmla="*/ 1967790 w 2422397"/>
              <a:gd name="connsiteY114" fmla="*/ 198682 h 6858000"/>
              <a:gd name="connsiteX115" fmla="*/ 1971093 w 2422397"/>
              <a:gd name="connsiteY115" fmla="*/ 127747 h 6858000"/>
              <a:gd name="connsiteX116" fmla="*/ 1951841 w 2422397"/>
              <a:gd name="connsiteY116" fmla="*/ 4678 h 6858000"/>
              <a:gd name="connsiteX117" fmla="*/ 1953649 w 2422397"/>
              <a:gd name="connsiteY117" fmla="*/ 0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56158 w 2422397"/>
              <a:gd name="connsiteY8" fmla="*/ 6624029 h 6858000"/>
              <a:gd name="connsiteX9" fmla="*/ 179667 w 2422397"/>
              <a:gd name="connsiteY9" fmla="*/ 6581637 h 6858000"/>
              <a:gd name="connsiteX10" fmla="*/ 168724 w 2422397"/>
              <a:gd name="connsiteY10" fmla="*/ 6547069 h 6858000"/>
              <a:gd name="connsiteX11" fmla="*/ 199197 w 2422397"/>
              <a:gd name="connsiteY11" fmla="*/ 6509743 h 6858000"/>
              <a:gd name="connsiteX12" fmla="*/ 247224 w 2422397"/>
              <a:gd name="connsiteY12" fmla="*/ 6455839 h 6858000"/>
              <a:gd name="connsiteX13" fmla="*/ 270687 w 2422397"/>
              <a:gd name="connsiteY13" fmla="*/ 6418363 h 6858000"/>
              <a:gd name="connsiteX14" fmla="*/ 339376 w 2422397"/>
              <a:gd name="connsiteY14" fmla="*/ 6322934 h 6858000"/>
              <a:gd name="connsiteX15" fmla="*/ 411681 w 2422397"/>
              <a:gd name="connsiteY15" fmla="*/ 6232635 h 6858000"/>
              <a:gd name="connsiteX16" fmla="*/ 466639 w 2422397"/>
              <a:gd name="connsiteY16" fmla="*/ 6218313 h 6858000"/>
              <a:gd name="connsiteX17" fmla="*/ 470822 w 2422397"/>
              <a:gd name="connsiteY17" fmla="*/ 6213220 h 6858000"/>
              <a:gd name="connsiteX18" fmla="*/ 478259 w 2422397"/>
              <a:gd name="connsiteY18" fmla="*/ 6183918 h 6858000"/>
              <a:gd name="connsiteX19" fmla="*/ 482177 w 2422397"/>
              <a:gd name="connsiteY19" fmla="*/ 6173358 h 6858000"/>
              <a:gd name="connsiteX20" fmla="*/ 482556 w 2422397"/>
              <a:gd name="connsiteY20" fmla="*/ 6173443 h 6858000"/>
              <a:gd name="connsiteX21" fmla="*/ 485673 w 2422397"/>
              <a:gd name="connsiteY21" fmla="*/ 6162875 h 6858000"/>
              <a:gd name="connsiteX22" fmla="*/ 497360 w 2422397"/>
              <a:gd name="connsiteY22" fmla="*/ 6106789 h 6858000"/>
              <a:gd name="connsiteX23" fmla="*/ 547843 w 2422397"/>
              <a:gd name="connsiteY23" fmla="*/ 6075666 h 6858000"/>
              <a:gd name="connsiteX24" fmla="*/ 562259 w 2422397"/>
              <a:gd name="connsiteY24" fmla="*/ 6054865 h 6858000"/>
              <a:gd name="connsiteX25" fmla="*/ 571463 w 2422397"/>
              <a:gd name="connsiteY25" fmla="*/ 6045606 h 6858000"/>
              <a:gd name="connsiteX26" fmla="*/ 573012 w 2422397"/>
              <a:gd name="connsiteY26" fmla="*/ 6046223 h 6858000"/>
              <a:gd name="connsiteX27" fmla="*/ 584071 w 2422397"/>
              <a:gd name="connsiteY27" fmla="*/ 5992286 h 6858000"/>
              <a:gd name="connsiteX28" fmla="*/ 587812 w 2422397"/>
              <a:gd name="connsiteY28" fmla="*/ 5987907 h 6858000"/>
              <a:gd name="connsiteX29" fmla="*/ 592115 w 2422397"/>
              <a:gd name="connsiteY29" fmla="*/ 5949187 h 6858000"/>
              <a:gd name="connsiteX30" fmla="*/ 595889 w 2422397"/>
              <a:gd name="connsiteY30" fmla="*/ 5931081 h 6858000"/>
              <a:gd name="connsiteX31" fmla="*/ 593758 w 2422397"/>
              <a:gd name="connsiteY31" fmla="*/ 5922047 h 6858000"/>
              <a:gd name="connsiteX32" fmla="*/ 600949 w 2422397"/>
              <a:gd name="connsiteY32" fmla="*/ 5897316 h 6858000"/>
              <a:gd name="connsiteX33" fmla="*/ 602981 w 2422397"/>
              <a:gd name="connsiteY33" fmla="*/ 5895955 h 6858000"/>
              <a:gd name="connsiteX34" fmla="*/ 604430 w 2422397"/>
              <a:gd name="connsiteY34" fmla="*/ 5870052 h 6858000"/>
              <a:gd name="connsiteX35" fmla="*/ 600218 w 2422397"/>
              <a:gd name="connsiteY35" fmla="*/ 5841702 h 6858000"/>
              <a:gd name="connsiteX36" fmla="*/ 678370 w 2422397"/>
              <a:gd name="connsiteY36" fmla="*/ 5652188 h 6858000"/>
              <a:gd name="connsiteX37" fmla="*/ 694129 w 2422397"/>
              <a:gd name="connsiteY37" fmla="*/ 5471630 h 6858000"/>
              <a:gd name="connsiteX38" fmla="*/ 723657 w 2422397"/>
              <a:gd name="connsiteY38" fmla="*/ 5356170 h 6858000"/>
              <a:gd name="connsiteX39" fmla="*/ 723661 w 2422397"/>
              <a:gd name="connsiteY39" fmla="*/ 5356076 h 6858000"/>
              <a:gd name="connsiteX40" fmla="*/ 720651 w 2422397"/>
              <a:gd name="connsiteY40" fmla="*/ 5331990 h 6858000"/>
              <a:gd name="connsiteX41" fmla="*/ 725358 w 2422397"/>
              <a:gd name="connsiteY41" fmla="*/ 5309193 h 6858000"/>
              <a:gd name="connsiteX42" fmla="*/ 726926 w 2422397"/>
              <a:gd name="connsiteY42" fmla="*/ 5311182 h 6858000"/>
              <a:gd name="connsiteX43" fmla="*/ 727761 w 2422397"/>
              <a:gd name="connsiteY43" fmla="*/ 5304702 h 6858000"/>
              <a:gd name="connsiteX44" fmla="*/ 732974 w 2422397"/>
              <a:gd name="connsiteY44" fmla="*/ 5303522 h 6858000"/>
              <a:gd name="connsiteX45" fmla="*/ 762873 w 2422397"/>
              <a:gd name="connsiteY45" fmla="*/ 5269094 h 6858000"/>
              <a:gd name="connsiteX46" fmla="*/ 784867 w 2422397"/>
              <a:gd name="connsiteY46" fmla="*/ 5235785 h 6858000"/>
              <a:gd name="connsiteX47" fmla="*/ 796271 w 2422397"/>
              <a:gd name="connsiteY47" fmla="*/ 5175473 h 6858000"/>
              <a:gd name="connsiteX48" fmla="*/ 821529 w 2422397"/>
              <a:gd name="connsiteY48" fmla="*/ 5012929 h 6858000"/>
              <a:gd name="connsiteX49" fmla="*/ 846340 w 2422397"/>
              <a:gd name="connsiteY49" fmla="*/ 4944976 h 6858000"/>
              <a:gd name="connsiteX50" fmla="*/ 840157 w 2422397"/>
              <a:gd name="connsiteY50" fmla="*/ 4872869 h 6858000"/>
              <a:gd name="connsiteX51" fmla="*/ 855718 w 2422397"/>
              <a:gd name="connsiteY51" fmla="*/ 4850916 h 6858000"/>
              <a:gd name="connsiteX52" fmla="*/ 858709 w 2422397"/>
              <a:gd name="connsiteY52" fmla="*/ 4847264 h 6858000"/>
              <a:gd name="connsiteX53" fmla="*/ 863990 w 2422397"/>
              <a:gd name="connsiteY53" fmla="*/ 4829718 h 6858000"/>
              <a:gd name="connsiteX54" fmla="*/ 873842 w 2422397"/>
              <a:gd name="connsiteY54" fmla="*/ 4828439 h 6858000"/>
              <a:gd name="connsiteX55" fmla="*/ 887779 w 2422397"/>
              <a:gd name="connsiteY55" fmla="*/ 4804655 h 6858000"/>
              <a:gd name="connsiteX56" fmla="*/ 893894 w 2422397"/>
              <a:gd name="connsiteY56" fmla="*/ 4777060 h 6858000"/>
              <a:gd name="connsiteX57" fmla="*/ 883546 w 2422397"/>
              <a:gd name="connsiteY57" fmla="*/ 4777089 h 6858000"/>
              <a:gd name="connsiteX58" fmla="*/ 883812 w 2422397"/>
              <a:gd name="connsiteY58" fmla="*/ 4774559 h 6858000"/>
              <a:gd name="connsiteX59" fmla="*/ 903401 w 2422397"/>
              <a:gd name="connsiteY59" fmla="*/ 4679442 h 6858000"/>
              <a:gd name="connsiteX60" fmla="*/ 916253 w 2422397"/>
              <a:gd name="connsiteY60" fmla="*/ 4651970 h 6858000"/>
              <a:gd name="connsiteX61" fmla="*/ 922608 w 2422397"/>
              <a:gd name="connsiteY61" fmla="*/ 4649785 h 6858000"/>
              <a:gd name="connsiteX62" fmla="*/ 924139 w 2422397"/>
              <a:gd name="connsiteY62" fmla="*/ 4631605 h 6858000"/>
              <a:gd name="connsiteX63" fmla="*/ 920872 w 2422397"/>
              <a:gd name="connsiteY63" fmla="*/ 4609075 h 6858000"/>
              <a:gd name="connsiteX64" fmla="*/ 941607 w 2422397"/>
              <a:gd name="connsiteY64" fmla="*/ 4514226 h 6858000"/>
              <a:gd name="connsiteX65" fmla="*/ 957889 w 2422397"/>
              <a:gd name="connsiteY65" fmla="*/ 4481699 h 6858000"/>
              <a:gd name="connsiteX66" fmla="*/ 974975 w 2422397"/>
              <a:gd name="connsiteY66" fmla="*/ 4433921 h 6858000"/>
              <a:gd name="connsiteX67" fmla="*/ 1011638 w 2422397"/>
              <a:gd name="connsiteY67" fmla="*/ 4352312 h 6858000"/>
              <a:gd name="connsiteX68" fmla="*/ 1049579 w 2422397"/>
              <a:gd name="connsiteY68" fmla="*/ 4237953 h 6858000"/>
              <a:gd name="connsiteX69" fmla="*/ 1041314 w 2422397"/>
              <a:gd name="connsiteY69" fmla="*/ 4139706 h 6858000"/>
              <a:gd name="connsiteX70" fmla="*/ 1049328 w 2422397"/>
              <a:gd name="connsiteY70" fmla="*/ 4134671 h 6858000"/>
              <a:gd name="connsiteX71" fmla="*/ 1061133 w 2422397"/>
              <a:gd name="connsiteY71" fmla="*/ 4074160 h 6858000"/>
              <a:gd name="connsiteX72" fmla="*/ 1059121 w 2422397"/>
              <a:gd name="connsiteY72" fmla="*/ 3844497 h 6858000"/>
              <a:gd name="connsiteX73" fmla="*/ 1083386 w 2422397"/>
              <a:gd name="connsiteY73" fmla="*/ 3726730 h 6858000"/>
              <a:gd name="connsiteX74" fmla="*/ 1098990 w 2422397"/>
              <a:gd name="connsiteY74" fmla="*/ 3687782 h 6858000"/>
              <a:gd name="connsiteX75" fmla="*/ 1124701 w 2422397"/>
              <a:gd name="connsiteY75" fmla="*/ 3622348 h 6858000"/>
              <a:gd name="connsiteX76" fmla="*/ 1161137 w 2422397"/>
              <a:gd name="connsiteY76" fmla="*/ 3580464 h 6858000"/>
              <a:gd name="connsiteX77" fmla="*/ 1175812 w 2422397"/>
              <a:gd name="connsiteY77" fmla="*/ 3522969 h 6858000"/>
              <a:gd name="connsiteX78" fmla="*/ 1156951 w 2422397"/>
              <a:gd name="connsiteY78" fmla="*/ 3500538 h 6858000"/>
              <a:gd name="connsiteX79" fmla="*/ 1179877 w 2422397"/>
              <a:gd name="connsiteY79" fmla="*/ 3441984 h 6858000"/>
              <a:gd name="connsiteX80" fmla="*/ 1217096 w 2422397"/>
              <a:gd name="connsiteY80" fmla="*/ 3354156 h 6858000"/>
              <a:gd name="connsiteX81" fmla="*/ 1232811 w 2422397"/>
              <a:gd name="connsiteY81" fmla="*/ 3301153 h 6858000"/>
              <a:gd name="connsiteX82" fmla="*/ 1281985 w 2422397"/>
              <a:gd name="connsiteY82" fmla="*/ 3158933 h 6858000"/>
              <a:gd name="connsiteX83" fmla="*/ 1335997 w 2422397"/>
              <a:gd name="connsiteY83" fmla="*/ 3018423 h 6858000"/>
              <a:gd name="connsiteX84" fmla="*/ 1394864 w 2422397"/>
              <a:gd name="connsiteY84" fmla="*/ 2946152 h 6858000"/>
              <a:gd name="connsiteX85" fmla="*/ 1436360 w 2422397"/>
              <a:gd name="connsiteY85" fmla="*/ 2829469 h 6858000"/>
              <a:gd name="connsiteX86" fmla="*/ 1447242 w 2422397"/>
              <a:gd name="connsiteY86" fmla="*/ 2811546 h 6858000"/>
              <a:gd name="connsiteX87" fmla="*/ 1449881 w 2422397"/>
              <a:gd name="connsiteY87" fmla="*/ 2781535 h 6858000"/>
              <a:gd name="connsiteX88" fmla="*/ 1459218 w 2422397"/>
              <a:gd name="connsiteY88" fmla="*/ 2660724 h 6858000"/>
              <a:gd name="connsiteX89" fmla="*/ 1455455 w 2422397"/>
              <a:gd name="connsiteY89" fmla="*/ 2560980 h 6858000"/>
              <a:gd name="connsiteX90" fmla="*/ 1497362 w 2422397"/>
              <a:gd name="connsiteY90" fmla="*/ 2456303 h 6858000"/>
              <a:gd name="connsiteX91" fmla="*/ 1507343 w 2422397"/>
              <a:gd name="connsiteY91" fmla="*/ 2385923 h 6858000"/>
              <a:gd name="connsiteX92" fmla="*/ 1499931 w 2422397"/>
              <a:gd name="connsiteY92" fmla="*/ 2260635 h 6858000"/>
              <a:gd name="connsiteX93" fmla="*/ 1582995 w 2422397"/>
              <a:gd name="connsiteY93" fmla="*/ 2133393 h 6858000"/>
              <a:gd name="connsiteX94" fmla="*/ 1580647 w 2422397"/>
              <a:gd name="connsiteY94" fmla="*/ 2069584 h 6858000"/>
              <a:gd name="connsiteX95" fmla="*/ 1569289 w 2422397"/>
              <a:gd name="connsiteY95" fmla="*/ 2032263 h 6858000"/>
              <a:gd name="connsiteX96" fmla="*/ 1571917 w 2422397"/>
              <a:gd name="connsiteY96" fmla="*/ 1903700 h 6858000"/>
              <a:gd name="connsiteX97" fmla="*/ 1564944 w 2422397"/>
              <a:gd name="connsiteY97" fmla="*/ 1821321 h 6858000"/>
              <a:gd name="connsiteX98" fmla="*/ 1579022 w 2422397"/>
              <a:gd name="connsiteY98" fmla="*/ 1718757 h 6858000"/>
              <a:gd name="connsiteX99" fmla="*/ 1590196 w 2422397"/>
              <a:gd name="connsiteY99" fmla="*/ 1595914 h 6858000"/>
              <a:gd name="connsiteX100" fmla="*/ 1624363 w 2422397"/>
              <a:gd name="connsiteY100" fmla="*/ 1502483 h 6858000"/>
              <a:gd name="connsiteX101" fmla="*/ 1631539 w 2422397"/>
              <a:gd name="connsiteY101" fmla="*/ 1431520 h 6858000"/>
              <a:gd name="connsiteX102" fmla="*/ 1646296 w 2422397"/>
              <a:gd name="connsiteY102" fmla="*/ 1333057 h 6858000"/>
              <a:gd name="connsiteX103" fmla="*/ 1659787 w 2422397"/>
              <a:gd name="connsiteY103" fmla="*/ 1197540 h 6858000"/>
              <a:gd name="connsiteX104" fmla="*/ 1706993 w 2422397"/>
              <a:gd name="connsiteY104" fmla="*/ 1104797 h 6858000"/>
              <a:gd name="connsiteX105" fmla="*/ 1777273 w 2422397"/>
              <a:gd name="connsiteY105" fmla="*/ 916268 h 6858000"/>
              <a:gd name="connsiteX106" fmla="*/ 1850836 w 2422397"/>
              <a:gd name="connsiteY106" fmla="*/ 802826 h 6858000"/>
              <a:gd name="connsiteX107" fmla="*/ 1911831 w 2422397"/>
              <a:gd name="connsiteY107" fmla="*/ 696577 h 6858000"/>
              <a:gd name="connsiteX108" fmla="*/ 1942209 w 2422397"/>
              <a:gd name="connsiteY108" fmla="*/ 575807 h 6858000"/>
              <a:gd name="connsiteX109" fmla="*/ 1951374 w 2422397"/>
              <a:gd name="connsiteY109" fmla="*/ 556682 h 6858000"/>
              <a:gd name="connsiteX110" fmla="*/ 1951170 w 2422397"/>
              <a:gd name="connsiteY110" fmla="*/ 526639 h 6858000"/>
              <a:gd name="connsiteX111" fmla="*/ 1949059 w 2422397"/>
              <a:gd name="connsiteY111" fmla="*/ 405872 h 6858000"/>
              <a:gd name="connsiteX112" fmla="*/ 1935866 w 2422397"/>
              <a:gd name="connsiteY112" fmla="*/ 307622 h 6858000"/>
              <a:gd name="connsiteX113" fmla="*/ 1967790 w 2422397"/>
              <a:gd name="connsiteY113" fmla="*/ 198682 h 6858000"/>
              <a:gd name="connsiteX114" fmla="*/ 1971093 w 2422397"/>
              <a:gd name="connsiteY114" fmla="*/ 127747 h 6858000"/>
              <a:gd name="connsiteX115" fmla="*/ 1951841 w 2422397"/>
              <a:gd name="connsiteY115" fmla="*/ 4678 h 6858000"/>
              <a:gd name="connsiteX116" fmla="*/ 1953649 w 2422397"/>
              <a:gd name="connsiteY116" fmla="*/ 0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56158 w 2422397"/>
              <a:gd name="connsiteY8" fmla="*/ 6624029 h 6858000"/>
              <a:gd name="connsiteX9" fmla="*/ 179667 w 2422397"/>
              <a:gd name="connsiteY9" fmla="*/ 6581637 h 6858000"/>
              <a:gd name="connsiteX10" fmla="*/ 168724 w 2422397"/>
              <a:gd name="connsiteY10" fmla="*/ 6547069 h 6858000"/>
              <a:gd name="connsiteX11" fmla="*/ 199197 w 2422397"/>
              <a:gd name="connsiteY11" fmla="*/ 6509743 h 6858000"/>
              <a:gd name="connsiteX12" fmla="*/ 247224 w 2422397"/>
              <a:gd name="connsiteY12" fmla="*/ 6455839 h 6858000"/>
              <a:gd name="connsiteX13" fmla="*/ 270687 w 2422397"/>
              <a:gd name="connsiteY13" fmla="*/ 6418363 h 6858000"/>
              <a:gd name="connsiteX14" fmla="*/ 339376 w 2422397"/>
              <a:gd name="connsiteY14" fmla="*/ 6322934 h 6858000"/>
              <a:gd name="connsiteX15" fmla="*/ 393529 w 2422397"/>
              <a:gd name="connsiteY15" fmla="*/ 6259863 h 6858000"/>
              <a:gd name="connsiteX16" fmla="*/ 466639 w 2422397"/>
              <a:gd name="connsiteY16" fmla="*/ 6218313 h 6858000"/>
              <a:gd name="connsiteX17" fmla="*/ 470822 w 2422397"/>
              <a:gd name="connsiteY17" fmla="*/ 6213220 h 6858000"/>
              <a:gd name="connsiteX18" fmla="*/ 478259 w 2422397"/>
              <a:gd name="connsiteY18" fmla="*/ 6183918 h 6858000"/>
              <a:gd name="connsiteX19" fmla="*/ 482177 w 2422397"/>
              <a:gd name="connsiteY19" fmla="*/ 6173358 h 6858000"/>
              <a:gd name="connsiteX20" fmla="*/ 482556 w 2422397"/>
              <a:gd name="connsiteY20" fmla="*/ 6173443 h 6858000"/>
              <a:gd name="connsiteX21" fmla="*/ 485673 w 2422397"/>
              <a:gd name="connsiteY21" fmla="*/ 6162875 h 6858000"/>
              <a:gd name="connsiteX22" fmla="*/ 497360 w 2422397"/>
              <a:gd name="connsiteY22" fmla="*/ 6106789 h 6858000"/>
              <a:gd name="connsiteX23" fmla="*/ 547843 w 2422397"/>
              <a:gd name="connsiteY23" fmla="*/ 6075666 h 6858000"/>
              <a:gd name="connsiteX24" fmla="*/ 562259 w 2422397"/>
              <a:gd name="connsiteY24" fmla="*/ 6054865 h 6858000"/>
              <a:gd name="connsiteX25" fmla="*/ 571463 w 2422397"/>
              <a:gd name="connsiteY25" fmla="*/ 6045606 h 6858000"/>
              <a:gd name="connsiteX26" fmla="*/ 573012 w 2422397"/>
              <a:gd name="connsiteY26" fmla="*/ 6046223 h 6858000"/>
              <a:gd name="connsiteX27" fmla="*/ 584071 w 2422397"/>
              <a:gd name="connsiteY27" fmla="*/ 5992286 h 6858000"/>
              <a:gd name="connsiteX28" fmla="*/ 587812 w 2422397"/>
              <a:gd name="connsiteY28" fmla="*/ 5987907 h 6858000"/>
              <a:gd name="connsiteX29" fmla="*/ 592115 w 2422397"/>
              <a:gd name="connsiteY29" fmla="*/ 5949187 h 6858000"/>
              <a:gd name="connsiteX30" fmla="*/ 595889 w 2422397"/>
              <a:gd name="connsiteY30" fmla="*/ 5931081 h 6858000"/>
              <a:gd name="connsiteX31" fmla="*/ 593758 w 2422397"/>
              <a:gd name="connsiteY31" fmla="*/ 5922047 h 6858000"/>
              <a:gd name="connsiteX32" fmla="*/ 600949 w 2422397"/>
              <a:gd name="connsiteY32" fmla="*/ 5897316 h 6858000"/>
              <a:gd name="connsiteX33" fmla="*/ 602981 w 2422397"/>
              <a:gd name="connsiteY33" fmla="*/ 5895955 h 6858000"/>
              <a:gd name="connsiteX34" fmla="*/ 604430 w 2422397"/>
              <a:gd name="connsiteY34" fmla="*/ 5870052 h 6858000"/>
              <a:gd name="connsiteX35" fmla="*/ 600218 w 2422397"/>
              <a:gd name="connsiteY35" fmla="*/ 5841702 h 6858000"/>
              <a:gd name="connsiteX36" fmla="*/ 678370 w 2422397"/>
              <a:gd name="connsiteY36" fmla="*/ 5652188 h 6858000"/>
              <a:gd name="connsiteX37" fmla="*/ 694129 w 2422397"/>
              <a:gd name="connsiteY37" fmla="*/ 5471630 h 6858000"/>
              <a:gd name="connsiteX38" fmla="*/ 723657 w 2422397"/>
              <a:gd name="connsiteY38" fmla="*/ 5356170 h 6858000"/>
              <a:gd name="connsiteX39" fmla="*/ 723661 w 2422397"/>
              <a:gd name="connsiteY39" fmla="*/ 5356076 h 6858000"/>
              <a:gd name="connsiteX40" fmla="*/ 720651 w 2422397"/>
              <a:gd name="connsiteY40" fmla="*/ 5331990 h 6858000"/>
              <a:gd name="connsiteX41" fmla="*/ 725358 w 2422397"/>
              <a:gd name="connsiteY41" fmla="*/ 5309193 h 6858000"/>
              <a:gd name="connsiteX42" fmla="*/ 726926 w 2422397"/>
              <a:gd name="connsiteY42" fmla="*/ 5311182 h 6858000"/>
              <a:gd name="connsiteX43" fmla="*/ 727761 w 2422397"/>
              <a:gd name="connsiteY43" fmla="*/ 5304702 h 6858000"/>
              <a:gd name="connsiteX44" fmla="*/ 732974 w 2422397"/>
              <a:gd name="connsiteY44" fmla="*/ 5303522 h 6858000"/>
              <a:gd name="connsiteX45" fmla="*/ 762873 w 2422397"/>
              <a:gd name="connsiteY45" fmla="*/ 5269094 h 6858000"/>
              <a:gd name="connsiteX46" fmla="*/ 784867 w 2422397"/>
              <a:gd name="connsiteY46" fmla="*/ 5235785 h 6858000"/>
              <a:gd name="connsiteX47" fmla="*/ 796271 w 2422397"/>
              <a:gd name="connsiteY47" fmla="*/ 5175473 h 6858000"/>
              <a:gd name="connsiteX48" fmla="*/ 821529 w 2422397"/>
              <a:gd name="connsiteY48" fmla="*/ 5012929 h 6858000"/>
              <a:gd name="connsiteX49" fmla="*/ 846340 w 2422397"/>
              <a:gd name="connsiteY49" fmla="*/ 4944976 h 6858000"/>
              <a:gd name="connsiteX50" fmla="*/ 840157 w 2422397"/>
              <a:gd name="connsiteY50" fmla="*/ 4872869 h 6858000"/>
              <a:gd name="connsiteX51" fmla="*/ 855718 w 2422397"/>
              <a:gd name="connsiteY51" fmla="*/ 4850916 h 6858000"/>
              <a:gd name="connsiteX52" fmla="*/ 858709 w 2422397"/>
              <a:gd name="connsiteY52" fmla="*/ 4847264 h 6858000"/>
              <a:gd name="connsiteX53" fmla="*/ 863990 w 2422397"/>
              <a:gd name="connsiteY53" fmla="*/ 4829718 h 6858000"/>
              <a:gd name="connsiteX54" fmla="*/ 873842 w 2422397"/>
              <a:gd name="connsiteY54" fmla="*/ 4828439 h 6858000"/>
              <a:gd name="connsiteX55" fmla="*/ 887779 w 2422397"/>
              <a:gd name="connsiteY55" fmla="*/ 4804655 h 6858000"/>
              <a:gd name="connsiteX56" fmla="*/ 893894 w 2422397"/>
              <a:gd name="connsiteY56" fmla="*/ 4777060 h 6858000"/>
              <a:gd name="connsiteX57" fmla="*/ 883546 w 2422397"/>
              <a:gd name="connsiteY57" fmla="*/ 4777089 h 6858000"/>
              <a:gd name="connsiteX58" fmla="*/ 883812 w 2422397"/>
              <a:gd name="connsiteY58" fmla="*/ 4774559 h 6858000"/>
              <a:gd name="connsiteX59" fmla="*/ 903401 w 2422397"/>
              <a:gd name="connsiteY59" fmla="*/ 4679442 h 6858000"/>
              <a:gd name="connsiteX60" fmla="*/ 916253 w 2422397"/>
              <a:gd name="connsiteY60" fmla="*/ 4651970 h 6858000"/>
              <a:gd name="connsiteX61" fmla="*/ 922608 w 2422397"/>
              <a:gd name="connsiteY61" fmla="*/ 4649785 h 6858000"/>
              <a:gd name="connsiteX62" fmla="*/ 924139 w 2422397"/>
              <a:gd name="connsiteY62" fmla="*/ 4631605 h 6858000"/>
              <a:gd name="connsiteX63" fmla="*/ 920872 w 2422397"/>
              <a:gd name="connsiteY63" fmla="*/ 4609075 h 6858000"/>
              <a:gd name="connsiteX64" fmla="*/ 941607 w 2422397"/>
              <a:gd name="connsiteY64" fmla="*/ 4514226 h 6858000"/>
              <a:gd name="connsiteX65" fmla="*/ 957889 w 2422397"/>
              <a:gd name="connsiteY65" fmla="*/ 4481699 h 6858000"/>
              <a:gd name="connsiteX66" fmla="*/ 974975 w 2422397"/>
              <a:gd name="connsiteY66" fmla="*/ 4433921 h 6858000"/>
              <a:gd name="connsiteX67" fmla="*/ 1011638 w 2422397"/>
              <a:gd name="connsiteY67" fmla="*/ 4352312 h 6858000"/>
              <a:gd name="connsiteX68" fmla="*/ 1049579 w 2422397"/>
              <a:gd name="connsiteY68" fmla="*/ 4237953 h 6858000"/>
              <a:gd name="connsiteX69" fmla="*/ 1041314 w 2422397"/>
              <a:gd name="connsiteY69" fmla="*/ 4139706 h 6858000"/>
              <a:gd name="connsiteX70" fmla="*/ 1049328 w 2422397"/>
              <a:gd name="connsiteY70" fmla="*/ 4134671 h 6858000"/>
              <a:gd name="connsiteX71" fmla="*/ 1061133 w 2422397"/>
              <a:gd name="connsiteY71" fmla="*/ 4074160 h 6858000"/>
              <a:gd name="connsiteX72" fmla="*/ 1059121 w 2422397"/>
              <a:gd name="connsiteY72" fmla="*/ 3844497 h 6858000"/>
              <a:gd name="connsiteX73" fmla="*/ 1083386 w 2422397"/>
              <a:gd name="connsiteY73" fmla="*/ 3726730 h 6858000"/>
              <a:gd name="connsiteX74" fmla="*/ 1098990 w 2422397"/>
              <a:gd name="connsiteY74" fmla="*/ 3687782 h 6858000"/>
              <a:gd name="connsiteX75" fmla="*/ 1124701 w 2422397"/>
              <a:gd name="connsiteY75" fmla="*/ 3622348 h 6858000"/>
              <a:gd name="connsiteX76" fmla="*/ 1161137 w 2422397"/>
              <a:gd name="connsiteY76" fmla="*/ 3580464 h 6858000"/>
              <a:gd name="connsiteX77" fmla="*/ 1175812 w 2422397"/>
              <a:gd name="connsiteY77" fmla="*/ 3522969 h 6858000"/>
              <a:gd name="connsiteX78" fmla="*/ 1156951 w 2422397"/>
              <a:gd name="connsiteY78" fmla="*/ 3500538 h 6858000"/>
              <a:gd name="connsiteX79" fmla="*/ 1179877 w 2422397"/>
              <a:gd name="connsiteY79" fmla="*/ 3441984 h 6858000"/>
              <a:gd name="connsiteX80" fmla="*/ 1217096 w 2422397"/>
              <a:gd name="connsiteY80" fmla="*/ 3354156 h 6858000"/>
              <a:gd name="connsiteX81" fmla="*/ 1232811 w 2422397"/>
              <a:gd name="connsiteY81" fmla="*/ 3301153 h 6858000"/>
              <a:gd name="connsiteX82" fmla="*/ 1281985 w 2422397"/>
              <a:gd name="connsiteY82" fmla="*/ 3158933 h 6858000"/>
              <a:gd name="connsiteX83" fmla="*/ 1335997 w 2422397"/>
              <a:gd name="connsiteY83" fmla="*/ 3018423 h 6858000"/>
              <a:gd name="connsiteX84" fmla="*/ 1394864 w 2422397"/>
              <a:gd name="connsiteY84" fmla="*/ 2946152 h 6858000"/>
              <a:gd name="connsiteX85" fmla="*/ 1436360 w 2422397"/>
              <a:gd name="connsiteY85" fmla="*/ 2829469 h 6858000"/>
              <a:gd name="connsiteX86" fmla="*/ 1447242 w 2422397"/>
              <a:gd name="connsiteY86" fmla="*/ 2811546 h 6858000"/>
              <a:gd name="connsiteX87" fmla="*/ 1449881 w 2422397"/>
              <a:gd name="connsiteY87" fmla="*/ 2781535 h 6858000"/>
              <a:gd name="connsiteX88" fmla="*/ 1459218 w 2422397"/>
              <a:gd name="connsiteY88" fmla="*/ 2660724 h 6858000"/>
              <a:gd name="connsiteX89" fmla="*/ 1455455 w 2422397"/>
              <a:gd name="connsiteY89" fmla="*/ 2560980 h 6858000"/>
              <a:gd name="connsiteX90" fmla="*/ 1497362 w 2422397"/>
              <a:gd name="connsiteY90" fmla="*/ 2456303 h 6858000"/>
              <a:gd name="connsiteX91" fmla="*/ 1507343 w 2422397"/>
              <a:gd name="connsiteY91" fmla="*/ 2385923 h 6858000"/>
              <a:gd name="connsiteX92" fmla="*/ 1499931 w 2422397"/>
              <a:gd name="connsiteY92" fmla="*/ 2260635 h 6858000"/>
              <a:gd name="connsiteX93" fmla="*/ 1582995 w 2422397"/>
              <a:gd name="connsiteY93" fmla="*/ 2133393 h 6858000"/>
              <a:gd name="connsiteX94" fmla="*/ 1580647 w 2422397"/>
              <a:gd name="connsiteY94" fmla="*/ 2069584 h 6858000"/>
              <a:gd name="connsiteX95" fmla="*/ 1569289 w 2422397"/>
              <a:gd name="connsiteY95" fmla="*/ 2032263 h 6858000"/>
              <a:gd name="connsiteX96" fmla="*/ 1571917 w 2422397"/>
              <a:gd name="connsiteY96" fmla="*/ 1903700 h 6858000"/>
              <a:gd name="connsiteX97" fmla="*/ 1564944 w 2422397"/>
              <a:gd name="connsiteY97" fmla="*/ 1821321 h 6858000"/>
              <a:gd name="connsiteX98" fmla="*/ 1579022 w 2422397"/>
              <a:gd name="connsiteY98" fmla="*/ 1718757 h 6858000"/>
              <a:gd name="connsiteX99" fmla="*/ 1590196 w 2422397"/>
              <a:gd name="connsiteY99" fmla="*/ 1595914 h 6858000"/>
              <a:gd name="connsiteX100" fmla="*/ 1624363 w 2422397"/>
              <a:gd name="connsiteY100" fmla="*/ 1502483 h 6858000"/>
              <a:gd name="connsiteX101" fmla="*/ 1631539 w 2422397"/>
              <a:gd name="connsiteY101" fmla="*/ 1431520 h 6858000"/>
              <a:gd name="connsiteX102" fmla="*/ 1646296 w 2422397"/>
              <a:gd name="connsiteY102" fmla="*/ 1333057 h 6858000"/>
              <a:gd name="connsiteX103" fmla="*/ 1659787 w 2422397"/>
              <a:gd name="connsiteY103" fmla="*/ 1197540 h 6858000"/>
              <a:gd name="connsiteX104" fmla="*/ 1706993 w 2422397"/>
              <a:gd name="connsiteY104" fmla="*/ 1104797 h 6858000"/>
              <a:gd name="connsiteX105" fmla="*/ 1777273 w 2422397"/>
              <a:gd name="connsiteY105" fmla="*/ 916268 h 6858000"/>
              <a:gd name="connsiteX106" fmla="*/ 1850836 w 2422397"/>
              <a:gd name="connsiteY106" fmla="*/ 802826 h 6858000"/>
              <a:gd name="connsiteX107" fmla="*/ 1911831 w 2422397"/>
              <a:gd name="connsiteY107" fmla="*/ 696577 h 6858000"/>
              <a:gd name="connsiteX108" fmla="*/ 1942209 w 2422397"/>
              <a:gd name="connsiteY108" fmla="*/ 575807 h 6858000"/>
              <a:gd name="connsiteX109" fmla="*/ 1951374 w 2422397"/>
              <a:gd name="connsiteY109" fmla="*/ 556682 h 6858000"/>
              <a:gd name="connsiteX110" fmla="*/ 1951170 w 2422397"/>
              <a:gd name="connsiteY110" fmla="*/ 526639 h 6858000"/>
              <a:gd name="connsiteX111" fmla="*/ 1949059 w 2422397"/>
              <a:gd name="connsiteY111" fmla="*/ 405872 h 6858000"/>
              <a:gd name="connsiteX112" fmla="*/ 1935866 w 2422397"/>
              <a:gd name="connsiteY112" fmla="*/ 307622 h 6858000"/>
              <a:gd name="connsiteX113" fmla="*/ 1967790 w 2422397"/>
              <a:gd name="connsiteY113" fmla="*/ 198682 h 6858000"/>
              <a:gd name="connsiteX114" fmla="*/ 1971093 w 2422397"/>
              <a:gd name="connsiteY114" fmla="*/ 127747 h 6858000"/>
              <a:gd name="connsiteX115" fmla="*/ 1951841 w 2422397"/>
              <a:gd name="connsiteY115" fmla="*/ 4678 h 6858000"/>
              <a:gd name="connsiteX116" fmla="*/ 1953649 w 2422397"/>
              <a:gd name="connsiteY116" fmla="*/ 0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56158 w 2422397"/>
              <a:gd name="connsiteY8" fmla="*/ 6624029 h 6858000"/>
              <a:gd name="connsiteX9" fmla="*/ 179667 w 2422397"/>
              <a:gd name="connsiteY9" fmla="*/ 6581637 h 6858000"/>
              <a:gd name="connsiteX10" fmla="*/ 168724 w 2422397"/>
              <a:gd name="connsiteY10" fmla="*/ 6547069 h 6858000"/>
              <a:gd name="connsiteX11" fmla="*/ 199197 w 2422397"/>
              <a:gd name="connsiteY11" fmla="*/ 6509743 h 6858000"/>
              <a:gd name="connsiteX12" fmla="*/ 247224 w 2422397"/>
              <a:gd name="connsiteY12" fmla="*/ 6455839 h 6858000"/>
              <a:gd name="connsiteX13" fmla="*/ 270687 w 2422397"/>
              <a:gd name="connsiteY13" fmla="*/ 6418363 h 6858000"/>
              <a:gd name="connsiteX14" fmla="*/ 339376 w 2422397"/>
              <a:gd name="connsiteY14" fmla="*/ 6322934 h 6858000"/>
              <a:gd name="connsiteX15" fmla="*/ 393529 w 2422397"/>
              <a:gd name="connsiteY15" fmla="*/ 6259863 h 6858000"/>
              <a:gd name="connsiteX16" fmla="*/ 466639 w 2422397"/>
              <a:gd name="connsiteY16" fmla="*/ 6218313 h 6858000"/>
              <a:gd name="connsiteX17" fmla="*/ 478259 w 2422397"/>
              <a:gd name="connsiteY17" fmla="*/ 6183918 h 6858000"/>
              <a:gd name="connsiteX18" fmla="*/ 482177 w 2422397"/>
              <a:gd name="connsiteY18" fmla="*/ 6173358 h 6858000"/>
              <a:gd name="connsiteX19" fmla="*/ 482556 w 2422397"/>
              <a:gd name="connsiteY19" fmla="*/ 6173443 h 6858000"/>
              <a:gd name="connsiteX20" fmla="*/ 485673 w 2422397"/>
              <a:gd name="connsiteY20" fmla="*/ 6162875 h 6858000"/>
              <a:gd name="connsiteX21" fmla="*/ 497360 w 2422397"/>
              <a:gd name="connsiteY21" fmla="*/ 6106789 h 6858000"/>
              <a:gd name="connsiteX22" fmla="*/ 547843 w 2422397"/>
              <a:gd name="connsiteY22" fmla="*/ 6075666 h 6858000"/>
              <a:gd name="connsiteX23" fmla="*/ 562259 w 2422397"/>
              <a:gd name="connsiteY23" fmla="*/ 6054865 h 6858000"/>
              <a:gd name="connsiteX24" fmla="*/ 571463 w 2422397"/>
              <a:gd name="connsiteY24" fmla="*/ 6045606 h 6858000"/>
              <a:gd name="connsiteX25" fmla="*/ 573012 w 2422397"/>
              <a:gd name="connsiteY25" fmla="*/ 6046223 h 6858000"/>
              <a:gd name="connsiteX26" fmla="*/ 584071 w 2422397"/>
              <a:gd name="connsiteY26" fmla="*/ 5992286 h 6858000"/>
              <a:gd name="connsiteX27" fmla="*/ 587812 w 2422397"/>
              <a:gd name="connsiteY27" fmla="*/ 5987907 h 6858000"/>
              <a:gd name="connsiteX28" fmla="*/ 592115 w 2422397"/>
              <a:gd name="connsiteY28" fmla="*/ 5949187 h 6858000"/>
              <a:gd name="connsiteX29" fmla="*/ 595889 w 2422397"/>
              <a:gd name="connsiteY29" fmla="*/ 5931081 h 6858000"/>
              <a:gd name="connsiteX30" fmla="*/ 593758 w 2422397"/>
              <a:gd name="connsiteY30" fmla="*/ 5922047 h 6858000"/>
              <a:gd name="connsiteX31" fmla="*/ 600949 w 2422397"/>
              <a:gd name="connsiteY31" fmla="*/ 5897316 h 6858000"/>
              <a:gd name="connsiteX32" fmla="*/ 602981 w 2422397"/>
              <a:gd name="connsiteY32" fmla="*/ 5895955 h 6858000"/>
              <a:gd name="connsiteX33" fmla="*/ 604430 w 2422397"/>
              <a:gd name="connsiteY33" fmla="*/ 5870052 h 6858000"/>
              <a:gd name="connsiteX34" fmla="*/ 600218 w 2422397"/>
              <a:gd name="connsiteY34" fmla="*/ 5841702 h 6858000"/>
              <a:gd name="connsiteX35" fmla="*/ 678370 w 2422397"/>
              <a:gd name="connsiteY35" fmla="*/ 5652188 h 6858000"/>
              <a:gd name="connsiteX36" fmla="*/ 694129 w 2422397"/>
              <a:gd name="connsiteY36" fmla="*/ 5471630 h 6858000"/>
              <a:gd name="connsiteX37" fmla="*/ 723657 w 2422397"/>
              <a:gd name="connsiteY37" fmla="*/ 5356170 h 6858000"/>
              <a:gd name="connsiteX38" fmla="*/ 723661 w 2422397"/>
              <a:gd name="connsiteY38" fmla="*/ 5356076 h 6858000"/>
              <a:gd name="connsiteX39" fmla="*/ 720651 w 2422397"/>
              <a:gd name="connsiteY39" fmla="*/ 5331990 h 6858000"/>
              <a:gd name="connsiteX40" fmla="*/ 725358 w 2422397"/>
              <a:gd name="connsiteY40" fmla="*/ 5309193 h 6858000"/>
              <a:gd name="connsiteX41" fmla="*/ 726926 w 2422397"/>
              <a:gd name="connsiteY41" fmla="*/ 5311182 h 6858000"/>
              <a:gd name="connsiteX42" fmla="*/ 727761 w 2422397"/>
              <a:gd name="connsiteY42" fmla="*/ 5304702 h 6858000"/>
              <a:gd name="connsiteX43" fmla="*/ 732974 w 2422397"/>
              <a:gd name="connsiteY43" fmla="*/ 5303522 h 6858000"/>
              <a:gd name="connsiteX44" fmla="*/ 762873 w 2422397"/>
              <a:gd name="connsiteY44" fmla="*/ 5269094 h 6858000"/>
              <a:gd name="connsiteX45" fmla="*/ 784867 w 2422397"/>
              <a:gd name="connsiteY45" fmla="*/ 5235785 h 6858000"/>
              <a:gd name="connsiteX46" fmla="*/ 796271 w 2422397"/>
              <a:gd name="connsiteY46" fmla="*/ 5175473 h 6858000"/>
              <a:gd name="connsiteX47" fmla="*/ 821529 w 2422397"/>
              <a:gd name="connsiteY47" fmla="*/ 5012929 h 6858000"/>
              <a:gd name="connsiteX48" fmla="*/ 846340 w 2422397"/>
              <a:gd name="connsiteY48" fmla="*/ 4944976 h 6858000"/>
              <a:gd name="connsiteX49" fmla="*/ 840157 w 2422397"/>
              <a:gd name="connsiteY49" fmla="*/ 4872869 h 6858000"/>
              <a:gd name="connsiteX50" fmla="*/ 855718 w 2422397"/>
              <a:gd name="connsiteY50" fmla="*/ 4850916 h 6858000"/>
              <a:gd name="connsiteX51" fmla="*/ 858709 w 2422397"/>
              <a:gd name="connsiteY51" fmla="*/ 4847264 h 6858000"/>
              <a:gd name="connsiteX52" fmla="*/ 863990 w 2422397"/>
              <a:gd name="connsiteY52" fmla="*/ 4829718 h 6858000"/>
              <a:gd name="connsiteX53" fmla="*/ 873842 w 2422397"/>
              <a:gd name="connsiteY53" fmla="*/ 4828439 h 6858000"/>
              <a:gd name="connsiteX54" fmla="*/ 887779 w 2422397"/>
              <a:gd name="connsiteY54" fmla="*/ 4804655 h 6858000"/>
              <a:gd name="connsiteX55" fmla="*/ 893894 w 2422397"/>
              <a:gd name="connsiteY55" fmla="*/ 4777060 h 6858000"/>
              <a:gd name="connsiteX56" fmla="*/ 883546 w 2422397"/>
              <a:gd name="connsiteY56" fmla="*/ 4777089 h 6858000"/>
              <a:gd name="connsiteX57" fmla="*/ 883812 w 2422397"/>
              <a:gd name="connsiteY57" fmla="*/ 4774559 h 6858000"/>
              <a:gd name="connsiteX58" fmla="*/ 903401 w 2422397"/>
              <a:gd name="connsiteY58" fmla="*/ 4679442 h 6858000"/>
              <a:gd name="connsiteX59" fmla="*/ 916253 w 2422397"/>
              <a:gd name="connsiteY59" fmla="*/ 4651970 h 6858000"/>
              <a:gd name="connsiteX60" fmla="*/ 922608 w 2422397"/>
              <a:gd name="connsiteY60" fmla="*/ 4649785 h 6858000"/>
              <a:gd name="connsiteX61" fmla="*/ 924139 w 2422397"/>
              <a:gd name="connsiteY61" fmla="*/ 4631605 h 6858000"/>
              <a:gd name="connsiteX62" fmla="*/ 920872 w 2422397"/>
              <a:gd name="connsiteY62" fmla="*/ 4609075 h 6858000"/>
              <a:gd name="connsiteX63" fmla="*/ 941607 w 2422397"/>
              <a:gd name="connsiteY63" fmla="*/ 4514226 h 6858000"/>
              <a:gd name="connsiteX64" fmla="*/ 957889 w 2422397"/>
              <a:gd name="connsiteY64" fmla="*/ 4481699 h 6858000"/>
              <a:gd name="connsiteX65" fmla="*/ 974975 w 2422397"/>
              <a:gd name="connsiteY65" fmla="*/ 4433921 h 6858000"/>
              <a:gd name="connsiteX66" fmla="*/ 1011638 w 2422397"/>
              <a:gd name="connsiteY66" fmla="*/ 4352312 h 6858000"/>
              <a:gd name="connsiteX67" fmla="*/ 1049579 w 2422397"/>
              <a:gd name="connsiteY67" fmla="*/ 4237953 h 6858000"/>
              <a:gd name="connsiteX68" fmla="*/ 1041314 w 2422397"/>
              <a:gd name="connsiteY68" fmla="*/ 4139706 h 6858000"/>
              <a:gd name="connsiteX69" fmla="*/ 1049328 w 2422397"/>
              <a:gd name="connsiteY69" fmla="*/ 4134671 h 6858000"/>
              <a:gd name="connsiteX70" fmla="*/ 1061133 w 2422397"/>
              <a:gd name="connsiteY70" fmla="*/ 4074160 h 6858000"/>
              <a:gd name="connsiteX71" fmla="*/ 1059121 w 2422397"/>
              <a:gd name="connsiteY71" fmla="*/ 3844497 h 6858000"/>
              <a:gd name="connsiteX72" fmla="*/ 1083386 w 2422397"/>
              <a:gd name="connsiteY72" fmla="*/ 3726730 h 6858000"/>
              <a:gd name="connsiteX73" fmla="*/ 1098990 w 2422397"/>
              <a:gd name="connsiteY73" fmla="*/ 3687782 h 6858000"/>
              <a:gd name="connsiteX74" fmla="*/ 1124701 w 2422397"/>
              <a:gd name="connsiteY74" fmla="*/ 3622348 h 6858000"/>
              <a:gd name="connsiteX75" fmla="*/ 1161137 w 2422397"/>
              <a:gd name="connsiteY75" fmla="*/ 3580464 h 6858000"/>
              <a:gd name="connsiteX76" fmla="*/ 1175812 w 2422397"/>
              <a:gd name="connsiteY76" fmla="*/ 3522969 h 6858000"/>
              <a:gd name="connsiteX77" fmla="*/ 1156951 w 2422397"/>
              <a:gd name="connsiteY77" fmla="*/ 3500538 h 6858000"/>
              <a:gd name="connsiteX78" fmla="*/ 1179877 w 2422397"/>
              <a:gd name="connsiteY78" fmla="*/ 3441984 h 6858000"/>
              <a:gd name="connsiteX79" fmla="*/ 1217096 w 2422397"/>
              <a:gd name="connsiteY79" fmla="*/ 3354156 h 6858000"/>
              <a:gd name="connsiteX80" fmla="*/ 1232811 w 2422397"/>
              <a:gd name="connsiteY80" fmla="*/ 3301153 h 6858000"/>
              <a:gd name="connsiteX81" fmla="*/ 1281985 w 2422397"/>
              <a:gd name="connsiteY81" fmla="*/ 3158933 h 6858000"/>
              <a:gd name="connsiteX82" fmla="*/ 1335997 w 2422397"/>
              <a:gd name="connsiteY82" fmla="*/ 3018423 h 6858000"/>
              <a:gd name="connsiteX83" fmla="*/ 1394864 w 2422397"/>
              <a:gd name="connsiteY83" fmla="*/ 2946152 h 6858000"/>
              <a:gd name="connsiteX84" fmla="*/ 1436360 w 2422397"/>
              <a:gd name="connsiteY84" fmla="*/ 2829469 h 6858000"/>
              <a:gd name="connsiteX85" fmla="*/ 1447242 w 2422397"/>
              <a:gd name="connsiteY85" fmla="*/ 2811546 h 6858000"/>
              <a:gd name="connsiteX86" fmla="*/ 1449881 w 2422397"/>
              <a:gd name="connsiteY86" fmla="*/ 2781535 h 6858000"/>
              <a:gd name="connsiteX87" fmla="*/ 1459218 w 2422397"/>
              <a:gd name="connsiteY87" fmla="*/ 2660724 h 6858000"/>
              <a:gd name="connsiteX88" fmla="*/ 1455455 w 2422397"/>
              <a:gd name="connsiteY88" fmla="*/ 2560980 h 6858000"/>
              <a:gd name="connsiteX89" fmla="*/ 1497362 w 2422397"/>
              <a:gd name="connsiteY89" fmla="*/ 2456303 h 6858000"/>
              <a:gd name="connsiteX90" fmla="*/ 1507343 w 2422397"/>
              <a:gd name="connsiteY90" fmla="*/ 2385923 h 6858000"/>
              <a:gd name="connsiteX91" fmla="*/ 1499931 w 2422397"/>
              <a:gd name="connsiteY91" fmla="*/ 2260635 h 6858000"/>
              <a:gd name="connsiteX92" fmla="*/ 1582995 w 2422397"/>
              <a:gd name="connsiteY92" fmla="*/ 2133393 h 6858000"/>
              <a:gd name="connsiteX93" fmla="*/ 1580647 w 2422397"/>
              <a:gd name="connsiteY93" fmla="*/ 2069584 h 6858000"/>
              <a:gd name="connsiteX94" fmla="*/ 1569289 w 2422397"/>
              <a:gd name="connsiteY94" fmla="*/ 2032263 h 6858000"/>
              <a:gd name="connsiteX95" fmla="*/ 1571917 w 2422397"/>
              <a:gd name="connsiteY95" fmla="*/ 1903700 h 6858000"/>
              <a:gd name="connsiteX96" fmla="*/ 1564944 w 2422397"/>
              <a:gd name="connsiteY96" fmla="*/ 1821321 h 6858000"/>
              <a:gd name="connsiteX97" fmla="*/ 1579022 w 2422397"/>
              <a:gd name="connsiteY97" fmla="*/ 1718757 h 6858000"/>
              <a:gd name="connsiteX98" fmla="*/ 1590196 w 2422397"/>
              <a:gd name="connsiteY98" fmla="*/ 1595914 h 6858000"/>
              <a:gd name="connsiteX99" fmla="*/ 1624363 w 2422397"/>
              <a:gd name="connsiteY99" fmla="*/ 1502483 h 6858000"/>
              <a:gd name="connsiteX100" fmla="*/ 1631539 w 2422397"/>
              <a:gd name="connsiteY100" fmla="*/ 1431520 h 6858000"/>
              <a:gd name="connsiteX101" fmla="*/ 1646296 w 2422397"/>
              <a:gd name="connsiteY101" fmla="*/ 1333057 h 6858000"/>
              <a:gd name="connsiteX102" fmla="*/ 1659787 w 2422397"/>
              <a:gd name="connsiteY102" fmla="*/ 1197540 h 6858000"/>
              <a:gd name="connsiteX103" fmla="*/ 1706993 w 2422397"/>
              <a:gd name="connsiteY103" fmla="*/ 1104797 h 6858000"/>
              <a:gd name="connsiteX104" fmla="*/ 1777273 w 2422397"/>
              <a:gd name="connsiteY104" fmla="*/ 916268 h 6858000"/>
              <a:gd name="connsiteX105" fmla="*/ 1850836 w 2422397"/>
              <a:gd name="connsiteY105" fmla="*/ 802826 h 6858000"/>
              <a:gd name="connsiteX106" fmla="*/ 1911831 w 2422397"/>
              <a:gd name="connsiteY106" fmla="*/ 696577 h 6858000"/>
              <a:gd name="connsiteX107" fmla="*/ 1942209 w 2422397"/>
              <a:gd name="connsiteY107" fmla="*/ 575807 h 6858000"/>
              <a:gd name="connsiteX108" fmla="*/ 1951374 w 2422397"/>
              <a:gd name="connsiteY108" fmla="*/ 556682 h 6858000"/>
              <a:gd name="connsiteX109" fmla="*/ 1951170 w 2422397"/>
              <a:gd name="connsiteY109" fmla="*/ 526639 h 6858000"/>
              <a:gd name="connsiteX110" fmla="*/ 1949059 w 2422397"/>
              <a:gd name="connsiteY110" fmla="*/ 405872 h 6858000"/>
              <a:gd name="connsiteX111" fmla="*/ 1935866 w 2422397"/>
              <a:gd name="connsiteY111" fmla="*/ 307622 h 6858000"/>
              <a:gd name="connsiteX112" fmla="*/ 1967790 w 2422397"/>
              <a:gd name="connsiteY112" fmla="*/ 198682 h 6858000"/>
              <a:gd name="connsiteX113" fmla="*/ 1971093 w 2422397"/>
              <a:gd name="connsiteY113" fmla="*/ 127747 h 6858000"/>
              <a:gd name="connsiteX114" fmla="*/ 1951841 w 2422397"/>
              <a:gd name="connsiteY114" fmla="*/ 4678 h 6858000"/>
              <a:gd name="connsiteX115" fmla="*/ 1953649 w 2422397"/>
              <a:gd name="connsiteY115" fmla="*/ 0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56158 w 2422397"/>
              <a:gd name="connsiteY8" fmla="*/ 6624029 h 6858000"/>
              <a:gd name="connsiteX9" fmla="*/ 179667 w 2422397"/>
              <a:gd name="connsiteY9" fmla="*/ 6581637 h 6858000"/>
              <a:gd name="connsiteX10" fmla="*/ 168724 w 2422397"/>
              <a:gd name="connsiteY10" fmla="*/ 6547069 h 6858000"/>
              <a:gd name="connsiteX11" fmla="*/ 199197 w 2422397"/>
              <a:gd name="connsiteY11" fmla="*/ 6509743 h 6858000"/>
              <a:gd name="connsiteX12" fmla="*/ 247224 w 2422397"/>
              <a:gd name="connsiteY12" fmla="*/ 6455839 h 6858000"/>
              <a:gd name="connsiteX13" fmla="*/ 270687 w 2422397"/>
              <a:gd name="connsiteY13" fmla="*/ 6418363 h 6858000"/>
              <a:gd name="connsiteX14" fmla="*/ 339376 w 2422397"/>
              <a:gd name="connsiteY14" fmla="*/ 6322934 h 6858000"/>
              <a:gd name="connsiteX15" fmla="*/ 393529 w 2422397"/>
              <a:gd name="connsiteY15" fmla="*/ 6259863 h 6858000"/>
              <a:gd name="connsiteX16" fmla="*/ 443949 w 2422397"/>
              <a:gd name="connsiteY16" fmla="*/ 6218313 h 6858000"/>
              <a:gd name="connsiteX17" fmla="*/ 478259 w 2422397"/>
              <a:gd name="connsiteY17" fmla="*/ 6183918 h 6858000"/>
              <a:gd name="connsiteX18" fmla="*/ 482177 w 2422397"/>
              <a:gd name="connsiteY18" fmla="*/ 6173358 h 6858000"/>
              <a:gd name="connsiteX19" fmla="*/ 482556 w 2422397"/>
              <a:gd name="connsiteY19" fmla="*/ 6173443 h 6858000"/>
              <a:gd name="connsiteX20" fmla="*/ 485673 w 2422397"/>
              <a:gd name="connsiteY20" fmla="*/ 6162875 h 6858000"/>
              <a:gd name="connsiteX21" fmla="*/ 497360 w 2422397"/>
              <a:gd name="connsiteY21" fmla="*/ 6106789 h 6858000"/>
              <a:gd name="connsiteX22" fmla="*/ 547843 w 2422397"/>
              <a:gd name="connsiteY22" fmla="*/ 6075666 h 6858000"/>
              <a:gd name="connsiteX23" fmla="*/ 562259 w 2422397"/>
              <a:gd name="connsiteY23" fmla="*/ 6054865 h 6858000"/>
              <a:gd name="connsiteX24" fmla="*/ 571463 w 2422397"/>
              <a:gd name="connsiteY24" fmla="*/ 6045606 h 6858000"/>
              <a:gd name="connsiteX25" fmla="*/ 573012 w 2422397"/>
              <a:gd name="connsiteY25" fmla="*/ 6046223 h 6858000"/>
              <a:gd name="connsiteX26" fmla="*/ 584071 w 2422397"/>
              <a:gd name="connsiteY26" fmla="*/ 5992286 h 6858000"/>
              <a:gd name="connsiteX27" fmla="*/ 587812 w 2422397"/>
              <a:gd name="connsiteY27" fmla="*/ 5987907 h 6858000"/>
              <a:gd name="connsiteX28" fmla="*/ 592115 w 2422397"/>
              <a:gd name="connsiteY28" fmla="*/ 5949187 h 6858000"/>
              <a:gd name="connsiteX29" fmla="*/ 595889 w 2422397"/>
              <a:gd name="connsiteY29" fmla="*/ 5931081 h 6858000"/>
              <a:gd name="connsiteX30" fmla="*/ 593758 w 2422397"/>
              <a:gd name="connsiteY30" fmla="*/ 5922047 h 6858000"/>
              <a:gd name="connsiteX31" fmla="*/ 600949 w 2422397"/>
              <a:gd name="connsiteY31" fmla="*/ 5897316 h 6858000"/>
              <a:gd name="connsiteX32" fmla="*/ 602981 w 2422397"/>
              <a:gd name="connsiteY32" fmla="*/ 5895955 h 6858000"/>
              <a:gd name="connsiteX33" fmla="*/ 604430 w 2422397"/>
              <a:gd name="connsiteY33" fmla="*/ 5870052 h 6858000"/>
              <a:gd name="connsiteX34" fmla="*/ 600218 w 2422397"/>
              <a:gd name="connsiteY34" fmla="*/ 5841702 h 6858000"/>
              <a:gd name="connsiteX35" fmla="*/ 678370 w 2422397"/>
              <a:gd name="connsiteY35" fmla="*/ 5652188 h 6858000"/>
              <a:gd name="connsiteX36" fmla="*/ 694129 w 2422397"/>
              <a:gd name="connsiteY36" fmla="*/ 5471630 h 6858000"/>
              <a:gd name="connsiteX37" fmla="*/ 723657 w 2422397"/>
              <a:gd name="connsiteY37" fmla="*/ 5356170 h 6858000"/>
              <a:gd name="connsiteX38" fmla="*/ 723661 w 2422397"/>
              <a:gd name="connsiteY38" fmla="*/ 5356076 h 6858000"/>
              <a:gd name="connsiteX39" fmla="*/ 720651 w 2422397"/>
              <a:gd name="connsiteY39" fmla="*/ 5331990 h 6858000"/>
              <a:gd name="connsiteX40" fmla="*/ 725358 w 2422397"/>
              <a:gd name="connsiteY40" fmla="*/ 5309193 h 6858000"/>
              <a:gd name="connsiteX41" fmla="*/ 726926 w 2422397"/>
              <a:gd name="connsiteY41" fmla="*/ 5311182 h 6858000"/>
              <a:gd name="connsiteX42" fmla="*/ 727761 w 2422397"/>
              <a:gd name="connsiteY42" fmla="*/ 5304702 h 6858000"/>
              <a:gd name="connsiteX43" fmla="*/ 732974 w 2422397"/>
              <a:gd name="connsiteY43" fmla="*/ 5303522 h 6858000"/>
              <a:gd name="connsiteX44" fmla="*/ 762873 w 2422397"/>
              <a:gd name="connsiteY44" fmla="*/ 5269094 h 6858000"/>
              <a:gd name="connsiteX45" fmla="*/ 784867 w 2422397"/>
              <a:gd name="connsiteY45" fmla="*/ 5235785 h 6858000"/>
              <a:gd name="connsiteX46" fmla="*/ 796271 w 2422397"/>
              <a:gd name="connsiteY46" fmla="*/ 5175473 h 6858000"/>
              <a:gd name="connsiteX47" fmla="*/ 821529 w 2422397"/>
              <a:gd name="connsiteY47" fmla="*/ 5012929 h 6858000"/>
              <a:gd name="connsiteX48" fmla="*/ 846340 w 2422397"/>
              <a:gd name="connsiteY48" fmla="*/ 4944976 h 6858000"/>
              <a:gd name="connsiteX49" fmla="*/ 840157 w 2422397"/>
              <a:gd name="connsiteY49" fmla="*/ 4872869 h 6858000"/>
              <a:gd name="connsiteX50" fmla="*/ 855718 w 2422397"/>
              <a:gd name="connsiteY50" fmla="*/ 4850916 h 6858000"/>
              <a:gd name="connsiteX51" fmla="*/ 858709 w 2422397"/>
              <a:gd name="connsiteY51" fmla="*/ 4847264 h 6858000"/>
              <a:gd name="connsiteX52" fmla="*/ 863990 w 2422397"/>
              <a:gd name="connsiteY52" fmla="*/ 4829718 h 6858000"/>
              <a:gd name="connsiteX53" fmla="*/ 873842 w 2422397"/>
              <a:gd name="connsiteY53" fmla="*/ 4828439 h 6858000"/>
              <a:gd name="connsiteX54" fmla="*/ 887779 w 2422397"/>
              <a:gd name="connsiteY54" fmla="*/ 4804655 h 6858000"/>
              <a:gd name="connsiteX55" fmla="*/ 893894 w 2422397"/>
              <a:gd name="connsiteY55" fmla="*/ 4777060 h 6858000"/>
              <a:gd name="connsiteX56" fmla="*/ 883546 w 2422397"/>
              <a:gd name="connsiteY56" fmla="*/ 4777089 h 6858000"/>
              <a:gd name="connsiteX57" fmla="*/ 883812 w 2422397"/>
              <a:gd name="connsiteY57" fmla="*/ 4774559 h 6858000"/>
              <a:gd name="connsiteX58" fmla="*/ 903401 w 2422397"/>
              <a:gd name="connsiteY58" fmla="*/ 4679442 h 6858000"/>
              <a:gd name="connsiteX59" fmla="*/ 916253 w 2422397"/>
              <a:gd name="connsiteY59" fmla="*/ 4651970 h 6858000"/>
              <a:gd name="connsiteX60" fmla="*/ 922608 w 2422397"/>
              <a:gd name="connsiteY60" fmla="*/ 4649785 h 6858000"/>
              <a:gd name="connsiteX61" fmla="*/ 924139 w 2422397"/>
              <a:gd name="connsiteY61" fmla="*/ 4631605 h 6858000"/>
              <a:gd name="connsiteX62" fmla="*/ 920872 w 2422397"/>
              <a:gd name="connsiteY62" fmla="*/ 4609075 h 6858000"/>
              <a:gd name="connsiteX63" fmla="*/ 941607 w 2422397"/>
              <a:gd name="connsiteY63" fmla="*/ 4514226 h 6858000"/>
              <a:gd name="connsiteX64" fmla="*/ 957889 w 2422397"/>
              <a:gd name="connsiteY64" fmla="*/ 4481699 h 6858000"/>
              <a:gd name="connsiteX65" fmla="*/ 974975 w 2422397"/>
              <a:gd name="connsiteY65" fmla="*/ 4433921 h 6858000"/>
              <a:gd name="connsiteX66" fmla="*/ 1011638 w 2422397"/>
              <a:gd name="connsiteY66" fmla="*/ 4352312 h 6858000"/>
              <a:gd name="connsiteX67" fmla="*/ 1049579 w 2422397"/>
              <a:gd name="connsiteY67" fmla="*/ 4237953 h 6858000"/>
              <a:gd name="connsiteX68" fmla="*/ 1041314 w 2422397"/>
              <a:gd name="connsiteY68" fmla="*/ 4139706 h 6858000"/>
              <a:gd name="connsiteX69" fmla="*/ 1049328 w 2422397"/>
              <a:gd name="connsiteY69" fmla="*/ 4134671 h 6858000"/>
              <a:gd name="connsiteX70" fmla="*/ 1061133 w 2422397"/>
              <a:gd name="connsiteY70" fmla="*/ 4074160 h 6858000"/>
              <a:gd name="connsiteX71" fmla="*/ 1059121 w 2422397"/>
              <a:gd name="connsiteY71" fmla="*/ 3844497 h 6858000"/>
              <a:gd name="connsiteX72" fmla="*/ 1083386 w 2422397"/>
              <a:gd name="connsiteY72" fmla="*/ 3726730 h 6858000"/>
              <a:gd name="connsiteX73" fmla="*/ 1098990 w 2422397"/>
              <a:gd name="connsiteY73" fmla="*/ 3687782 h 6858000"/>
              <a:gd name="connsiteX74" fmla="*/ 1124701 w 2422397"/>
              <a:gd name="connsiteY74" fmla="*/ 3622348 h 6858000"/>
              <a:gd name="connsiteX75" fmla="*/ 1161137 w 2422397"/>
              <a:gd name="connsiteY75" fmla="*/ 3580464 h 6858000"/>
              <a:gd name="connsiteX76" fmla="*/ 1175812 w 2422397"/>
              <a:gd name="connsiteY76" fmla="*/ 3522969 h 6858000"/>
              <a:gd name="connsiteX77" fmla="*/ 1156951 w 2422397"/>
              <a:gd name="connsiteY77" fmla="*/ 3500538 h 6858000"/>
              <a:gd name="connsiteX78" fmla="*/ 1179877 w 2422397"/>
              <a:gd name="connsiteY78" fmla="*/ 3441984 h 6858000"/>
              <a:gd name="connsiteX79" fmla="*/ 1217096 w 2422397"/>
              <a:gd name="connsiteY79" fmla="*/ 3354156 h 6858000"/>
              <a:gd name="connsiteX80" fmla="*/ 1232811 w 2422397"/>
              <a:gd name="connsiteY80" fmla="*/ 3301153 h 6858000"/>
              <a:gd name="connsiteX81" fmla="*/ 1281985 w 2422397"/>
              <a:gd name="connsiteY81" fmla="*/ 3158933 h 6858000"/>
              <a:gd name="connsiteX82" fmla="*/ 1335997 w 2422397"/>
              <a:gd name="connsiteY82" fmla="*/ 3018423 h 6858000"/>
              <a:gd name="connsiteX83" fmla="*/ 1394864 w 2422397"/>
              <a:gd name="connsiteY83" fmla="*/ 2946152 h 6858000"/>
              <a:gd name="connsiteX84" fmla="*/ 1436360 w 2422397"/>
              <a:gd name="connsiteY84" fmla="*/ 2829469 h 6858000"/>
              <a:gd name="connsiteX85" fmla="*/ 1447242 w 2422397"/>
              <a:gd name="connsiteY85" fmla="*/ 2811546 h 6858000"/>
              <a:gd name="connsiteX86" fmla="*/ 1449881 w 2422397"/>
              <a:gd name="connsiteY86" fmla="*/ 2781535 h 6858000"/>
              <a:gd name="connsiteX87" fmla="*/ 1459218 w 2422397"/>
              <a:gd name="connsiteY87" fmla="*/ 2660724 h 6858000"/>
              <a:gd name="connsiteX88" fmla="*/ 1455455 w 2422397"/>
              <a:gd name="connsiteY88" fmla="*/ 2560980 h 6858000"/>
              <a:gd name="connsiteX89" fmla="*/ 1497362 w 2422397"/>
              <a:gd name="connsiteY89" fmla="*/ 2456303 h 6858000"/>
              <a:gd name="connsiteX90" fmla="*/ 1507343 w 2422397"/>
              <a:gd name="connsiteY90" fmla="*/ 2385923 h 6858000"/>
              <a:gd name="connsiteX91" fmla="*/ 1499931 w 2422397"/>
              <a:gd name="connsiteY91" fmla="*/ 2260635 h 6858000"/>
              <a:gd name="connsiteX92" fmla="*/ 1582995 w 2422397"/>
              <a:gd name="connsiteY92" fmla="*/ 2133393 h 6858000"/>
              <a:gd name="connsiteX93" fmla="*/ 1580647 w 2422397"/>
              <a:gd name="connsiteY93" fmla="*/ 2069584 h 6858000"/>
              <a:gd name="connsiteX94" fmla="*/ 1569289 w 2422397"/>
              <a:gd name="connsiteY94" fmla="*/ 2032263 h 6858000"/>
              <a:gd name="connsiteX95" fmla="*/ 1571917 w 2422397"/>
              <a:gd name="connsiteY95" fmla="*/ 1903700 h 6858000"/>
              <a:gd name="connsiteX96" fmla="*/ 1564944 w 2422397"/>
              <a:gd name="connsiteY96" fmla="*/ 1821321 h 6858000"/>
              <a:gd name="connsiteX97" fmla="*/ 1579022 w 2422397"/>
              <a:gd name="connsiteY97" fmla="*/ 1718757 h 6858000"/>
              <a:gd name="connsiteX98" fmla="*/ 1590196 w 2422397"/>
              <a:gd name="connsiteY98" fmla="*/ 1595914 h 6858000"/>
              <a:gd name="connsiteX99" fmla="*/ 1624363 w 2422397"/>
              <a:gd name="connsiteY99" fmla="*/ 1502483 h 6858000"/>
              <a:gd name="connsiteX100" fmla="*/ 1631539 w 2422397"/>
              <a:gd name="connsiteY100" fmla="*/ 1431520 h 6858000"/>
              <a:gd name="connsiteX101" fmla="*/ 1646296 w 2422397"/>
              <a:gd name="connsiteY101" fmla="*/ 1333057 h 6858000"/>
              <a:gd name="connsiteX102" fmla="*/ 1659787 w 2422397"/>
              <a:gd name="connsiteY102" fmla="*/ 1197540 h 6858000"/>
              <a:gd name="connsiteX103" fmla="*/ 1706993 w 2422397"/>
              <a:gd name="connsiteY103" fmla="*/ 1104797 h 6858000"/>
              <a:gd name="connsiteX104" fmla="*/ 1777273 w 2422397"/>
              <a:gd name="connsiteY104" fmla="*/ 916268 h 6858000"/>
              <a:gd name="connsiteX105" fmla="*/ 1850836 w 2422397"/>
              <a:gd name="connsiteY105" fmla="*/ 802826 h 6858000"/>
              <a:gd name="connsiteX106" fmla="*/ 1911831 w 2422397"/>
              <a:gd name="connsiteY106" fmla="*/ 696577 h 6858000"/>
              <a:gd name="connsiteX107" fmla="*/ 1942209 w 2422397"/>
              <a:gd name="connsiteY107" fmla="*/ 575807 h 6858000"/>
              <a:gd name="connsiteX108" fmla="*/ 1951374 w 2422397"/>
              <a:gd name="connsiteY108" fmla="*/ 556682 h 6858000"/>
              <a:gd name="connsiteX109" fmla="*/ 1951170 w 2422397"/>
              <a:gd name="connsiteY109" fmla="*/ 526639 h 6858000"/>
              <a:gd name="connsiteX110" fmla="*/ 1949059 w 2422397"/>
              <a:gd name="connsiteY110" fmla="*/ 405872 h 6858000"/>
              <a:gd name="connsiteX111" fmla="*/ 1935866 w 2422397"/>
              <a:gd name="connsiteY111" fmla="*/ 307622 h 6858000"/>
              <a:gd name="connsiteX112" fmla="*/ 1967790 w 2422397"/>
              <a:gd name="connsiteY112" fmla="*/ 198682 h 6858000"/>
              <a:gd name="connsiteX113" fmla="*/ 1971093 w 2422397"/>
              <a:gd name="connsiteY113" fmla="*/ 127747 h 6858000"/>
              <a:gd name="connsiteX114" fmla="*/ 1951841 w 2422397"/>
              <a:gd name="connsiteY114" fmla="*/ 4678 h 6858000"/>
              <a:gd name="connsiteX115" fmla="*/ 1953649 w 2422397"/>
              <a:gd name="connsiteY115" fmla="*/ 0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56158 w 2422397"/>
              <a:gd name="connsiteY8" fmla="*/ 6624029 h 6858000"/>
              <a:gd name="connsiteX9" fmla="*/ 179667 w 2422397"/>
              <a:gd name="connsiteY9" fmla="*/ 6581637 h 6858000"/>
              <a:gd name="connsiteX10" fmla="*/ 168724 w 2422397"/>
              <a:gd name="connsiteY10" fmla="*/ 6547069 h 6858000"/>
              <a:gd name="connsiteX11" fmla="*/ 199197 w 2422397"/>
              <a:gd name="connsiteY11" fmla="*/ 6509743 h 6858000"/>
              <a:gd name="connsiteX12" fmla="*/ 247224 w 2422397"/>
              <a:gd name="connsiteY12" fmla="*/ 6455839 h 6858000"/>
              <a:gd name="connsiteX13" fmla="*/ 270687 w 2422397"/>
              <a:gd name="connsiteY13" fmla="*/ 6418363 h 6858000"/>
              <a:gd name="connsiteX14" fmla="*/ 339376 w 2422397"/>
              <a:gd name="connsiteY14" fmla="*/ 6322934 h 6858000"/>
              <a:gd name="connsiteX15" fmla="*/ 393529 w 2422397"/>
              <a:gd name="connsiteY15" fmla="*/ 6259863 h 6858000"/>
              <a:gd name="connsiteX16" fmla="*/ 443949 w 2422397"/>
              <a:gd name="connsiteY16" fmla="*/ 6218313 h 6858000"/>
              <a:gd name="connsiteX17" fmla="*/ 478259 w 2422397"/>
              <a:gd name="connsiteY17" fmla="*/ 6183918 h 6858000"/>
              <a:gd name="connsiteX18" fmla="*/ 482177 w 2422397"/>
              <a:gd name="connsiteY18" fmla="*/ 6173358 h 6858000"/>
              <a:gd name="connsiteX19" fmla="*/ 482556 w 2422397"/>
              <a:gd name="connsiteY19" fmla="*/ 6173443 h 6858000"/>
              <a:gd name="connsiteX20" fmla="*/ 485673 w 2422397"/>
              <a:gd name="connsiteY20" fmla="*/ 6162875 h 6858000"/>
              <a:gd name="connsiteX21" fmla="*/ 524588 w 2422397"/>
              <a:gd name="connsiteY21" fmla="*/ 6111327 h 6858000"/>
              <a:gd name="connsiteX22" fmla="*/ 547843 w 2422397"/>
              <a:gd name="connsiteY22" fmla="*/ 6075666 h 6858000"/>
              <a:gd name="connsiteX23" fmla="*/ 562259 w 2422397"/>
              <a:gd name="connsiteY23" fmla="*/ 6054865 h 6858000"/>
              <a:gd name="connsiteX24" fmla="*/ 571463 w 2422397"/>
              <a:gd name="connsiteY24" fmla="*/ 6045606 h 6858000"/>
              <a:gd name="connsiteX25" fmla="*/ 573012 w 2422397"/>
              <a:gd name="connsiteY25" fmla="*/ 6046223 h 6858000"/>
              <a:gd name="connsiteX26" fmla="*/ 584071 w 2422397"/>
              <a:gd name="connsiteY26" fmla="*/ 5992286 h 6858000"/>
              <a:gd name="connsiteX27" fmla="*/ 587812 w 2422397"/>
              <a:gd name="connsiteY27" fmla="*/ 5987907 h 6858000"/>
              <a:gd name="connsiteX28" fmla="*/ 592115 w 2422397"/>
              <a:gd name="connsiteY28" fmla="*/ 5949187 h 6858000"/>
              <a:gd name="connsiteX29" fmla="*/ 595889 w 2422397"/>
              <a:gd name="connsiteY29" fmla="*/ 5931081 h 6858000"/>
              <a:gd name="connsiteX30" fmla="*/ 593758 w 2422397"/>
              <a:gd name="connsiteY30" fmla="*/ 5922047 h 6858000"/>
              <a:gd name="connsiteX31" fmla="*/ 600949 w 2422397"/>
              <a:gd name="connsiteY31" fmla="*/ 5897316 h 6858000"/>
              <a:gd name="connsiteX32" fmla="*/ 602981 w 2422397"/>
              <a:gd name="connsiteY32" fmla="*/ 5895955 h 6858000"/>
              <a:gd name="connsiteX33" fmla="*/ 604430 w 2422397"/>
              <a:gd name="connsiteY33" fmla="*/ 5870052 h 6858000"/>
              <a:gd name="connsiteX34" fmla="*/ 600218 w 2422397"/>
              <a:gd name="connsiteY34" fmla="*/ 5841702 h 6858000"/>
              <a:gd name="connsiteX35" fmla="*/ 678370 w 2422397"/>
              <a:gd name="connsiteY35" fmla="*/ 5652188 h 6858000"/>
              <a:gd name="connsiteX36" fmla="*/ 694129 w 2422397"/>
              <a:gd name="connsiteY36" fmla="*/ 5471630 h 6858000"/>
              <a:gd name="connsiteX37" fmla="*/ 723657 w 2422397"/>
              <a:gd name="connsiteY37" fmla="*/ 5356170 h 6858000"/>
              <a:gd name="connsiteX38" fmla="*/ 723661 w 2422397"/>
              <a:gd name="connsiteY38" fmla="*/ 5356076 h 6858000"/>
              <a:gd name="connsiteX39" fmla="*/ 720651 w 2422397"/>
              <a:gd name="connsiteY39" fmla="*/ 5331990 h 6858000"/>
              <a:gd name="connsiteX40" fmla="*/ 725358 w 2422397"/>
              <a:gd name="connsiteY40" fmla="*/ 5309193 h 6858000"/>
              <a:gd name="connsiteX41" fmla="*/ 726926 w 2422397"/>
              <a:gd name="connsiteY41" fmla="*/ 5311182 h 6858000"/>
              <a:gd name="connsiteX42" fmla="*/ 727761 w 2422397"/>
              <a:gd name="connsiteY42" fmla="*/ 5304702 h 6858000"/>
              <a:gd name="connsiteX43" fmla="*/ 732974 w 2422397"/>
              <a:gd name="connsiteY43" fmla="*/ 5303522 h 6858000"/>
              <a:gd name="connsiteX44" fmla="*/ 762873 w 2422397"/>
              <a:gd name="connsiteY44" fmla="*/ 5269094 h 6858000"/>
              <a:gd name="connsiteX45" fmla="*/ 784867 w 2422397"/>
              <a:gd name="connsiteY45" fmla="*/ 5235785 h 6858000"/>
              <a:gd name="connsiteX46" fmla="*/ 796271 w 2422397"/>
              <a:gd name="connsiteY46" fmla="*/ 5175473 h 6858000"/>
              <a:gd name="connsiteX47" fmla="*/ 821529 w 2422397"/>
              <a:gd name="connsiteY47" fmla="*/ 5012929 h 6858000"/>
              <a:gd name="connsiteX48" fmla="*/ 846340 w 2422397"/>
              <a:gd name="connsiteY48" fmla="*/ 4944976 h 6858000"/>
              <a:gd name="connsiteX49" fmla="*/ 840157 w 2422397"/>
              <a:gd name="connsiteY49" fmla="*/ 4872869 h 6858000"/>
              <a:gd name="connsiteX50" fmla="*/ 855718 w 2422397"/>
              <a:gd name="connsiteY50" fmla="*/ 4850916 h 6858000"/>
              <a:gd name="connsiteX51" fmla="*/ 858709 w 2422397"/>
              <a:gd name="connsiteY51" fmla="*/ 4847264 h 6858000"/>
              <a:gd name="connsiteX52" fmla="*/ 863990 w 2422397"/>
              <a:gd name="connsiteY52" fmla="*/ 4829718 h 6858000"/>
              <a:gd name="connsiteX53" fmla="*/ 873842 w 2422397"/>
              <a:gd name="connsiteY53" fmla="*/ 4828439 h 6858000"/>
              <a:gd name="connsiteX54" fmla="*/ 887779 w 2422397"/>
              <a:gd name="connsiteY54" fmla="*/ 4804655 h 6858000"/>
              <a:gd name="connsiteX55" fmla="*/ 893894 w 2422397"/>
              <a:gd name="connsiteY55" fmla="*/ 4777060 h 6858000"/>
              <a:gd name="connsiteX56" fmla="*/ 883546 w 2422397"/>
              <a:gd name="connsiteY56" fmla="*/ 4777089 h 6858000"/>
              <a:gd name="connsiteX57" fmla="*/ 883812 w 2422397"/>
              <a:gd name="connsiteY57" fmla="*/ 4774559 h 6858000"/>
              <a:gd name="connsiteX58" fmla="*/ 903401 w 2422397"/>
              <a:gd name="connsiteY58" fmla="*/ 4679442 h 6858000"/>
              <a:gd name="connsiteX59" fmla="*/ 916253 w 2422397"/>
              <a:gd name="connsiteY59" fmla="*/ 4651970 h 6858000"/>
              <a:gd name="connsiteX60" fmla="*/ 922608 w 2422397"/>
              <a:gd name="connsiteY60" fmla="*/ 4649785 h 6858000"/>
              <a:gd name="connsiteX61" fmla="*/ 924139 w 2422397"/>
              <a:gd name="connsiteY61" fmla="*/ 4631605 h 6858000"/>
              <a:gd name="connsiteX62" fmla="*/ 920872 w 2422397"/>
              <a:gd name="connsiteY62" fmla="*/ 4609075 h 6858000"/>
              <a:gd name="connsiteX63" fmla="*/ 941607 w 2422397"/>
              <a:gd name="connsiteY63" fmla="*/ 4514226 h 6858000"/>
              <a:gd name="connsiteX64" fmla="*/ 957889 w 2422397"/>
              <a:gd name="connsiteY64" fmla="*/ 4481699 h 6858000"/>
              <a:gd name="connsiteX65" fmla="*/ 974975 w 2422397"/>
              <a:gd name="connsiteY65" fmla="*/ 4433921 h 6858000"/>
              <a:gd name="connsiteX66" fmla="*/ 1011638 w 2422397"/>
              <a:gd name="connsiteY66" fmla="*/ 4352312 h 6858000"/>
              <a:gd name="connsiteX67" fmla="*/ 1049579 w 2422397"/>
              <a:gd name="connsiteY67" fmla="*/ 4237953 h 6858000"/>
              <a:gd name="connsiteX68" fmla="*/ 1041314 w 2422397"/>
              <a:gd name="connsiteY68" fmla="*/ 4139706 h 6858000"/>
              <a:gd name="connsiteX69" fmla="*/ 1049328 w 2422397"/>
              <a:gd name="connsiteY69" fmla="*/ 4134671 h 6858000"/>
              <a:gd name="connsiteX70" fmla="*/ 1061133 w 2422397"/>
              <a:gd name="connsiteY70" fmla="*/ 4074160 h 6858000"/>
              <a:gd name="connsiteX71" fmla="*/ 1059121 w 2422397"/>
              <a:gd name="connsiteY71" fmla="*/ 3844497 h 6858000"/>
              <a:gd name="connsiteX72" fmla="*/ 1083386 w 2422397"/>
              <a:gd name="connsiteY72" fmla="*/ 3726730 h 6858000"/>
              <a:gd name="connsiteX73" fmla="*/ 1098990 w 2422397"/>
              <a:gd name="connsiteY73" fmla="*/ 3687782 h 6858000"/>
              <a:gd name="connsiteX74" fmla="*/ 1124701 w 2422397"/>
              <a:gd name="connsiteY74" fmla="*/ 3622348 h 6858000"/>
              <a:gd name="connsiteX75" fmla="*/ 1161137 w 2422397"/>
              <a:gd name="connsiteY75" fmla="*/ 3580464 h 6858000"/>
              <a:gd name="connsiteX76" fmla="*/ 1175812 w 2422397"/>
              <a:gd name="connsiteY76" fmla="*/ 3522969 h 6858000"/>
              <a:gd name="connsiteX77" fmla="*/ 1156951 w 2422397"/>
              <a:gd name="connsiteY77" fmla="*/ 3500538 h 6858000"/>
              <a:gd name="connsiteX78" fmla="*/ 1179877 w 2422397"/>
              <a:gd name="connsiteY78" fmla="*/ 3441984 h 6858000"/>
              <a:gd name="connsiteX79" fmla="*/ 1217096 w 2422397"/>
              <a:gd name="connsiteY79" fmla="*/ 3354156 h 6858000"/>
              <a:gd name="connsiteX80" fmla="*/ 1232811 w 2422397"/>
              <a:gd name="connsiteY80" fmla="*/ 3301153 h 6858000"/>
              <a:gd name="connsiteX81" fmla="*/ 1281985 w 2422397"/>
              <a:gd name="connsiteY81" fmla="*/ 3158933 h 6858000"/>
              <a:gd name="connsiteX82" fmla="*/ 1335997 w 2422397"/>
              <a:gd name="connsiteY82" fmla="*/ 3018423 h 6858000"/>
              <a:gd name="connsiteX83" fmla="*/ 1394864 w 2422397"/>
              <a:gd name="connsiteY83" fmla="*/ 2946152 h 6858000"/>
              <a:gd name="connsiteX84" fmla="*/ 1436360 w 2422397"/>
              <a:gd name="connsiteY84" fmla="*/ 2829469 h 6858000"/>
              <a:gd name="connsiteX85" fmla="*/ 1447242 w 2422397"/>
              <a:gd name="connsiteY85" fmla="*/ 2811546 h 6858000"/>
              <a:gd name="connsiteX86" fmla="*/ 1449881 w 2422397"/>
              <a:gd name="connsiteY86" fmla="*/ 2781535 h 6858000"/>
              <a:gd name="connsiteX87" fmla="*/ 1459218 w 2422397"/>
              <a:gd name="connsiteY87" fmla="*/ 2660724 h 6858000"/>
              <a:gd name="connsiteX88" fmla="*/ 1455455 w 2422397"/>
              <a:gd name="connsiteY88" fmla="*/ 2560980 h 6858000"/>
              <a:gd name="connsiteX89" fmla="*/ 1497362 w 2422397"/>
              <a:gd name="connsiteY89" fmla="*/ 2456303 h 6858000"/>
              <a:gd name="connsiteX90" fmla="*/ 1507343 w 2422397"/>
              <a:gd name="connsiteY90" fmla="*/ 2385923 h 6858000"/>
              <a:gd name="connsiteX91" fmla="*/ 1499931 w 2422397"/>
              <a:gd name="connsiteY91" fmla="*/ 2260635 h 6858000"/>
              <a:gd name="connsiteX92" fmla="*/ 1582995 w 2422397"/>
              <a:gd name="connsiteY92" fmla="*/ 2133393 h 6858000"/>
              <a:gd name="connsiteX93" fmla="*/ 1580647 w 2422397"/>
              <a:gd name="connsiteY93" fmla="*/ 2069584 h 6858000"/>
              <a:gd name="connsiteX94" fmla="*/ 1569289 w 2422397"/>
              <a:gd name="connsiteY94" fmla="*/ 2032263 h 6858000"/>
              <a:gd name="connsiteX95" fmla="*/ 1571917 w 2422397"/>
              <a:gd name="connsiteY95" fmla="*/ 1903700 h 6858000"/>
              <a:gd name="connsiteX96" fmla="*/ 1564944 w 2422397"/>
              <a:gd name="connsiteY96" fmla="*/ 1821321 h 6858000"/>
              <a:gd name="connsiteX97" fmla="*/ 1579022 w 2422397"/>
              <a:gd name="connsiteY97" fmla="*/ 1718757 h 6858000"/>
              <a:gd name="connsiteX98" fmla="*/ 1590196 w 2422397"/>
              <a:gd name="connsiteY98" fmla="*/ 1595914 h 6858000"/>
              <a:gd name="connsiteX99" fmla="*/ 1624363 w 2422397"/>
              <a:gd name="connsiteY99" fmla="*/ 1502483 h 6858000"/>
              <a:gd name="connsiteX100" fmla="*/ 1631539 w 2422397"/>
              <a:gd name="connsiteY100" fmla="*/ 1431520 h 6858000"/>
              <a:gd name="connsiteX101" fmla="*/ 1646296 w 2422397"/>
              <a:gd name="connsiteY101" fmla="*/ 1333057 h 6858000"/>
              <a:gd name="connsiteX102" fmla="*/ 1659787 w 2422397"/>
              <a:gd name="connsiteY102" fmla="*/ 1197540 h 6858000"/>
              <a:gd name="connsiteX103" fmla="*/ 1706993 w 2422397"/>
              <a:gd name="connsiteY103" fmla="*/ 1104797 h 6858000"/>
              <a:gd name="connsiteX104" fmla="*/ 1777273 w 2422397"/>
              <a:gd name="connsiteY104" fmla="*/ 916268 h 6858000"/>
              <a:gd name="connsiteX105" fmla="*/ 1850836 w 2422397"/>
              <a:gd name="connsiteY105" fmla="*/ 802826 h 6858000"/>
              <a:gd name="connsiteX106" fmla="*/ 1911831 w 2422397"/>
              <a:gd name="connsiteY106" fmla="*/ 696577 h 6858000"/>
              <a:gd name="connsiteX107" fmla="*/ 1942209 w 2422397"/>
              <a:gd name="connsiteY107" fmla="*/ 575807 h 6858000"/>
              <a:gd name="connsiteX108" fmla="*/ 1951374 w 2422397"/>
              <a:gd name="connsiteY108" fmla="*/ 556682 h 6858000"/>
              <a:gd name="connsiteX109" fmla="*/ 1951170 w 2422397"/>
              <a:gd name="connsiteY109" fmla="*/ 526639 h 6858000"/>
              <a:gd name="connsiteX110" fmla="*/ 1949059 w 2422397"/>
              <a:gd name="connsiteY110" fmla="*/ 405872 h 6858000"/>
              <a:gd name="connsiteX111" fmla="*/ 1935866 w 2422397"/>
              <a:gd name="connsiteY111" fmla="*/ 307622 h 6858000"/>
              <a:gd name="connsiteX112" fmla="*/ 1967790 w 2422397"/>
              <a:gd name="connsiteY112" fmla="*/ 198682 h 6858000"/>
              <a:gd name="connsiteX113" fmla="*/ 1971093 w 2422397"/>
              <a:gd name="connsiteY113" fmla="*/ 127747 h 6858000"/>
              <a:gd name="connsiteX114" fmla="*/ 1951841 w 2422397"/>
              <a:gd name="connsiteY114" fmla="*/ 4678 h 6858000"/>
              <a:gd name="connsiteX115" fmla="*/ 1953649 w 2422397"/>
              <a:gd name="connsiteY115" fmla="*/ 0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56158 w 2422397"/>
              <a:gd name="connsiteY8" fmla="*/ 6624029 h 6858000"/>
              <a:gd name="connsiteX9" fmla="*/ 179667 w 2422397"/>
              <a:gd name="connsiteY9" fmla="*/ 6581637 h 6858000"/>
              <a:gd name="connsiteX10" fmla="*/ 168724 w 2422397"/>
              <a:gd name="connsiteY10" fmla="*/ 6547069 h 6858000"/>
              <a:gd name="connsiteX11" fmla="*/ 199197 w 2422397"/>
              <a:gd name="connsiteY11" fmla="*/ 6509743 h 6858000"/>
              <a:gd name="connsiteX12" fmla="*/ 247224 w 2422397"/>
              <a:gd name="connsiteY12" fmla="*/ 6455839 h 6858000"/>
              <a:gd name="connsiteX13" fmla="*/ 270687 w 2422397"/>
              <a:gd name="connsiteY13" fmla="*/ 6418363 h 6858000"/>
              <a:gd name="connsiteX14" fmla="*/ 339376 w 2422397"/>
              <a:gd name="connsiteY14" fmla="*/ 6322934 h 6858000"/>
              <a:gd name="connsiteX15" fmla="*/ 393529 w 2422397"/>
              <a:gd name="connsiteY15" fmla="*/ 6259863 h 6858000"/>
              <a:gd name="connsiteX16" fmla="*/ 443949 w 2422397"/>
              <a:gd name="connsiteY16" fmla="*/ 6218313 h 6858000"/>
              <a:gd name="connsiteX17" fmla="*/ 478259 w 2422397"/>
              <a:gd name="connsiteY17" fmla="*/ 6183918 h 6858000"/>
              <a:gd name="connsiteX18" fmla="*/ 482177 w 2422397"/>
              <a:gd name="connsiteY18" fmla="*/ 6173358 h 6858000"/>
              <a:gd name="connsiteX19" fmla="*/ 482556 w 2422397"/>
              <a:gd name="connsiteY19" fmla="*/ 6173443 h 6858000"/>
              <a:gd name="connsiteX20" fmla="*/ 485673 w 2422397"/>
              <a:gd name="connsiteY20" fmla="*/ 6162875 h 6858000"/>
              <a:gd name="connsiteX21" fmla="*/ 524588 w 2422397"/>
              <a:gd name="connsiteY21" fmla="*/ 6111327 h 6858000"/>
              <a:gd name="connsiteX22" fmla="*/ 547843 w 2422397"/>
              <a:gd name="connsiteY22" fmla="*/ 6075666 h 6858000"/>
              <a:gd name="connsiteX23" fmla="*/ 562259 w 2422397"/>
              <a:gd name="connsiteY23" fmla="*/ 6054865 h 6858000"/>
              <a:gd name="connsiteX24" fmla="*/ 571463 w 2422397"/>
              <a:gd name="connsiteY24" fmla="*/ 6045606 h 6858000"/>
              <a:gd name="connsiteX25" fmla="*/ 573012 w 2422397"/>
              <a:gd name="connsiteY25" fmla="*/ 6046223 h 6858000"/>
              <a:gd name="connsiteX26" fmla="*/ 584071 w 2422397"/>
              <a:gd name="connsiteY26" fmla="*/ 5992286 h 6858000"/>
              <a:gd name="connsiteX27" fmla="*/ 587812 w 2422397"/>
              <a:gd name="connsiteY27" fmla="*/ 5987907 h 6858000"/>
              <a:gd name="connsiteX28" fmla="*/ 592115 w 2422397"/>
              <a:gd name="connsiteY28" fmla="*/ 5949187 h 6858000"/>
              <a:gd name="connsiteX29" fmla="*/ 595889 w 2422397"/>
              <a:gd name="connsiteY29" fmla="*/ 5931081 h 6858000"/>
              <a:gd name="connsiteX30" fmla="*/ 593758 w 2422397"/>
              <a:gd name="connsiteY30" fmla="*/ 5922047 h 6858000"/>
              <a:gd name="connsiteX31" fmla="*/ 600949 w 2422397"/>
              <a:gd name="connsiteY31" fmla="*/ 5897316 h 6858000"/>
              <a:gd name="connsiteX32" fmla="*/ 602981 w 2422397"/>
              <a:gd name="connsiteY32" fmla="*/ 5895955 h 6858000"/>
              <a:gd name="connsiteX33" fmla="*/ 604430 w 2422397"/>
              <a:gd name="connsiteY33" fmla="*/ 5870052 h 6858000"/>
              <a:gd name="connsiteX34" fmla="*/ 631983 w 2422397"/>
              <a:gd name="connsiteY34" fmla="*/ 5814475 h 6858000"/>
              <a:gd name="connsiteX35" fmla="*/ 678370 w 2422397"/>
              <a:gd name="connsiteY35" fmla="*/ 5652188 h 6858000"/>
              <a:gd name="connsiteX36" fmla="*/ 694129 w 2422397"/>
              <a:gd name="connsiteY36" fmla="*/ 5471630 h 6858000"/>
              <a:gd name="connsiteX37" fmla="*/ 723657 w 2422397"/>
              <a:gd name="connsiteY37" fmla="*/ 5356170 h 6858000"/>
              <a:gd name="connsiteX38" fmla="*/ 723661 w 2422397"/>
              <a:gd name="connsiteY38" fmla="*/ 5356076 h 6858000"/>
              <a:gd name="connsiteX39" fmla="*/ 720651 w 2422397"/>
              <a:gd name="connsiteY39" fmla="*/ 5331990 h 6858000"/>
              <a:gd name="connsiteX40" fmla="*/ 725358 w 2422397"/>
              <a:gd name="connsiteY40" fmla="*/ 5309193 h 6858000"/>
              <a:gd name="connsiteX41" fmla="*/ 726926 w 2422397"/>
              <a:gd name="connsiteY41" fmla="*/ 5311182 h 6858000"/>
              <a:gd name="connsiteX42" fmla="*/ 727761 w 2422397"/>
              <a:gd name="connsiteY42" fmla="*/ 5304702 h 6858000"/>
              <a:gd name="connsiteX43" fmla="*/ 732974 w 2422397"/>
              <a:gd name="connsiteY43" fmla="*/ 5303522 h 6858000"/>
              <a:gd name="connsiteX44" fmla="*/ 762873 w 2422397"/>
              <a:gd name="connsiteY44" fmla="*/ 5269094 h 6858000"/>
              <a:gd name="connsiteX45" fmla="*/ 784867 w 2422397"/>
              <a:gd name="connsiteY45" fmla="*/ 5235785 h 6858000"/>
              <a:gd name="connsiteX46" fmla="*/ 796271 w 2422397"/>
              <a:gd name="connsiteY46" fmla="*/ 5175473 h 6858000"/>
              <a:gd name="connsiteX47" fmla="*/ 821529 w 2422397"/>
              <a:gd name="connsiteY47" fmla="*/ 5012929 h 6858000"/>
              <a:gd name="connsiteX48" fmla="*/ 846340 w 2422397"/>
              <a:gd name="connsiteY48" fmla="*/ 4944976 h 6858000"/>
              <a:gd name="connsiteX49" fmla="*/ 840157 w 2422397"/>
              <a:gd name="connsiteY49" fmla="*/ 4872869 h 6858000"/>
              <a:gd name="connsiteX50" fmla="*/ 855718 w 2422397"/>
              <a:gd name="connsiteY50" fmla="*/ 4850916 h 6858000"/>
              <a:gd name="connsiteX51" fmla="*/ 858709 w 2422397"/>
              <a:gd name="connsiteY51" fmla="*/ 4847264 h 6858000"/>
              <a:gd name="connsiteX52" fmla="*/ 863990 w 2422397"/>
              <a:gd name="connsiteY52" fmla="*/ 4829718 h 6858000"/>
              <a:gd name="connsiteX53" fmla="*/ 873842 w 2422397"/>
              <a:gd name="connsiteY53" fmla="*/ 4828439 h 6858000"/>
              <a:gd name="connsiteX54" fmla="*/ 887779 w 2422397"/>
              <a:gd name="connsiteY54" fmla="*/ 4804655 h 6858000"/>
              <a:gd name="connsiteX55" fmla="*/ 893894 w 2422397"/>
              <a:gd name="connsiteY55" fmla="*/ 4777060 h 6858000"/>
              <a:gd name="connsiteX56" fmla="*/ 883546 w 2422397"/>
              <a:gd name="connsiteY56" fmla="*/ 4777089 h 6858000"/>
              <a:gd name="connsiteX57" fmla="*/ 883812 w 2422397"/>
              <a:gd name="connsiteY57" fmla="*/ 4774559 h 6858000"/>
              <a:gd name="connsiteX58" fmla="*/ 903401 w 2422397"/>
              <a:gd name="connsiteY58" fmla="*/ 4679442 h 6858000"/>
              <a:gd name="connsiteX59" fmla="*/ 916253 w 2422397"/>
              <a:gd name="connsiteY59" fmla="*/ 4651970 h 6858000"/>
              <a:gd name="connsiteX60" fmla="*/ 922608 w 2422397"/>
              <a:gd name="connsiteY60" fmla="*/ 4649785 h 6858000"/>
              <a:gd name="connsiteX61" fmla="*/ 924139 w 2422397"/>
              <a:gd name="connsiteY61" fmla="*/ 4631605 h 6858000"/>
              <a:gd name="connsiteX62" fmla="*/ 920872 w 2422397"/>
              <a:gd name="connsiteY62" fmla="*/ 4609075 h 6858000"/>
              <a:gd name="connsiteX63" fmla="*/ 941607 w 2422397"/>
              <a:gd name="connsiteY63" fmla="*/ 4514226 h 6858000"/>
              <a:gd name="connsiteX64" fmla="*/ 957889 w 2422397"/>
              <a:gd name="connsiteY64" fmla="*/ 4481699 h 6858000"/>
              <a:gd name="connsiteX65" fmla="*/ 974975 w 2422397"/>
              <a:gd name="connsiteY65" fmla="*/ 4433921 h 6858000"/>
              <a:gd name="connsiteX66" fmla="*/ 1011638 w 2422397"/>
              <a:gd name="connsiteY66" fmla="*/ 4352312 h 6858000"/>
              <a:gd name="connsiteX67" fmla="*/ 1049579 w 2422397"/>
              <a:gd name="connsiteY67" fmla="*/ 4237953 h 6858000"/>
              <a:gd name="connsiteX68" fmla="*/ 1041314 w 2422397"/>
              <a:gd name="connsiteY68" fmla="*/ 4139706 h 6858000"/>
              <a:gd name="connsiteX69" fmla="*/ 1049328 w 2422397"/>
              <a:gd name="connsiteY69" fmla="*/ 4134671 h 6858000"/>
              <a:gd name="connsiteX70" fmla="*/ 1061133 w 2422397"/>
              <a:gd name="connsiteY70" fmla="*/ 4074160 h 6858000"/>
              <a:gd name="connsiteX71" fmla="*/ 1059121 w 2422397"/>
              <a:gd name="connsiteY71" fmla="*/ 3844497 h 6858000"/>
              <a:gd name="connsiteX72" fmla="*/ 1083386 w 2422397"/>
              <a:gd name="connsiteY72" fmla="*/ 3726730 h 6858000"/>
              <a:gd name="connsiteX73" fmla="*/ 1098990 w 2422397"/>
              <a:gd name="connsiteY73" fmla="*/ 3687782 h 6858000"/>
              <a:gd name="connsiteX74" fmla="*/ 1124701 w 2422397"/>
              <a:gd name="connsiteY74" fmla="*/ 3622348 h 6858000"/>
              <a:gd name="connsiteX75" fmla="*/ 1161137 w 2422397"/>
              <a:gd name="connsiteY75" fmla="*/ 3580464 h 6858000"/>
              <a:gd name="connsiteX76" fmla="*/ 1175812 w 2422397"/>
              <a:gd name="connsiteY76" fmla="*/ 3522969 h 6858000"/>
              <a:gd name="connsiteX77" fmla="*/ 1156951 w 2422397"/>
              <a:gd name="connsiteY77" fmla="*/ 3500538 h 6858000"/>
              <a:gd name="connsiteX78" fmla="*/ 1179877 w 2422397"/>
              <a:gd name="connsiteY78" fmla="*/ 3441984 h 6858000"/>
              <a:gd name="connsiteX79" fmla="*/ 1217096 w 2422397"/>
              <a:gd name="connsiteY79" fmla="*/ 3354156 h 6858000"/>
              <a:gd name="connsiteX80" fmla="*/ 1232811 w 2422397"/>
              <a:gd name="connsiteY80" fmla="*/ 3301153 h 6858000"/>
              <a:gd name="connsiteX81" fmla="*/ 1281985 w 2422397"/>
              <a:gd name="connsiteY81" fmla="*/ 3158933 h 6858000"/>
              <a:gd name="connsiteX82" fmla="*/ 1335997 w 2422397"/>
              <a:gd name="connsiteY82" fmla="*/ 3018423 h 6858000"/>
              <a:gd name="connsiteX83" fmla="*/ 1394864 w 2422397"/>
              <a:gd name="connsiteY83" fmla="*/ 2946152 h 6858000"/>
              <a:gd name="connsiteX84" fmla="*/ 1436360 w 2422397"/>
              <a:gd name="connsiteY84" fmla="*/ 2829469 h 6858000"/>
              <a:gd name="connsiteX85" fmla="*/ 1447242 w 2422397"/>
              <a:gd name="connsiteY85" fmla="*/ 2811546 h 6858000"/>
              <a:gd name="connsiteX86" fmla="*/ 1449881 w 2422397"/>
              <a:gd name="connsiteY86" fmla="*/ 2781535 h 6858000"/>
              <a:gd name="connsiteX87" fmla="*/ 1459218 w 2422397"/>
              <a:gd name="connsiteY87" fmla="*/ 2660724 h 6858000"/>
              <a:gd name="connsiteX88" fmla="*/ 1455455 w 2422397"/>
              <a:gd name="connsiteY88" fmla="*/ 2560980 h 6858000"/>
              <a:gd name="connsiteX89" fmla="*/ 1497362 w 2422397"/>
              <a:gd name="connsiteY89" fmla="*/ 2456303 h 6858000"/>
              <a:gd name="connsiteX90" fmla="*/ 1507343 w 2422397"/>
              <a:gd name="connsiteY90" fmla="*/ 2385923 h 6858000"/>
              <a:gd name="connsiteX91" fmla="*/ 1499931 w 2422397"/>
              <a:gd name="connsiteY91" fmla="*/ 2260635 h 6858000"/>
              <a:gd name="connsiteX92" fmla="*/ 1582995 w 2422397"/>
              <a:gd name="connsiteY92" fmla="*/ 2133393 h 6858000"/>
              <a:gd name="connsiteX93" fmla="*/ 1580647 w 2422397"/>
              <a:gd name="connsiteY93" fmla="*/ 2069584 h 6858000"/>
              <a:gd name="connsiteX94" fmla="*/ 1569289 w 2422397"/>
              <a:gd name="connsiteY94" fmla="*/ 2032263 h 6858000"/>
              <a:gd name="connsiteX95" fmla="*/ 1571917 w 2422397"/>
              <a:gd name="connsiteY95" fmla="*/ 1903700 h 6858000"/>
              <a:gd name="connsiteX96" fmla="*/ 1564944 w 2422397"/>
              <a:gd name="connsiteY96" fmla="*/ 1821321 h 6858000"/>
              <a:gd name="connsiteX97" fmla="*/ 1579022 w 2422397"/>
              <a:gd name="connsiteY97" fmla="*/ 1718757 h 6858000"/>
              <a:gd name="connsiteX98" fmla="*/ 1590196 w 2422397"/>
              <a:gd name="connsiteY98" fmla="*/ 1595914 h 6858000"/>
              <a:gd name="connsiteX99" fmla="*/ 1624363 w 2422397"/>
              <a:gd name="connsiteY99" fmla="*/ 1502483 h 6858000"/>
              <a:gd name="connsiteX100" fmla="*/ 1631539 w 2422397"/>
              <a:gd name="connsiteY100" fmla="*/ 1431520 h 6858000"/>
              <a:gd name="connsiteX101" fmla="*/ 1646296 w 2422397"/>
              <a:gd name="connsiteY101" fmla="*/ 1333057 h 6858000"/>
              <a:gd name="connsiteX102" fmla="*/ 1659787 w 2422397"/>
              <a:gd name="connsiteY102" fmla="*/ 1197540 h 6858000"/>
              <a:gd name="connsiteX103" fmla="*/ 1706993 w 2422397"/>
              <a:gd name="connsiteY103" fmla="*/ 1104797 h 6858000"/>
              <a:gd name="connsiteX104" fmla="*/ 1777273 w 2422397"/>
              <a:gd name="connsiteY104" fmla="*/ 916268 h 6858000"/>
              <a:gd name="connsiteX105" fmla="*/ 1850836 w 2422397"/>
              <a:gd name="connsiteY105" fmla="*/ 802826 h 6858000"/>
              <a:gd name="connsiteX106" fmla="*/ 1911831 w 2422397"/>
              <a:gd name="connsiteY106" fmla="*/ 696577 h 6858000"/>
              <a:gd name="connsiteX107" fmla="*/ 1942209 w 2422397"/>
              <a:gd name="connsiteY107" fmla="*/ 575807 h 6858000"/>
              <a:gd name="connsiteX108" fmla="*/ 1951374 w 2422397"/>
              <a:gd name="connsiteY108" fmla="*/ 556682 h 6858000"/>
              <a:gd name="connsiteX109" fmla="*/ 1951170 w 2422397"/>
              <a:gd name="connsiteY109" fmla="*/ 526639 h 6858000"/>
              <a:gd name="connsiteX110" fmla="*/ 1949059 w 2422397"/>
              <a:gd name="connsiteY110" fmla="*/ 405872 h 6858000"/>
              <a:gd name="connsiteX111" fmla="*/ 1935866 w 2422397"/>
              <a:gd name="connsiteY111" fmla="*/ 307622 h 6858000"/>
              <a:gd name="connsiteX112" fmla="*/ 1967790 w 2422397"/>
              <a:gd name="connsiteY112" fmla="*/ 198682 h 6858000"/>
              <a:gd name="connsiteX113" fmla="*/ 1971093 w 2422397"/>
              <a:gd name="connsiteY113" fmla="*/ 127747 h 6858000"/>
              <a:gd name="connsiteX114" fmla="*/ 1951841 w 2422397"/>
              <a:gd name="connsiteY114" fmla="*/ 4678 h 6858000"/>
              <a:gd name="connsiteX115" fmla="*/ 1953649 w 2422397"/>
              <a:gd name="connsiteY115" fmla="*/ 0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56158 w 2422397"/>
              <a:gd name="connsiteY8" fmla="*/ 6624029 h 6858000"/>
              <a:gd name="connsiteX9" fmla="*/ 179667 w 2422397"/>
              <a:gd name="connsiteY9" fmla="*/ 6581637 h 6858000"/>
              <a:gd name="connsiteX10" fmla="*/ 168724 w 2422397"/>
              <a:gd name="connsiteY10" fmla="*/ 6547069 h 6858000"/>
              <a:gd name="connsiteX11" fmla="*/ 199197 w 2422397"/>
              <a:gd name="connsiteY11" fmla="*/ 6509743 h 6858000"/>
              <a:gd name="connsiteX12" fmla="*/ 247224 w 2422397"/>
              <a:gd name="connsiteY12" fmla="*/ 6455839 h 6858000"/>
              <a:gd name="connsiteX13" fmla="*/ 270687 w 2422397"/>
              <a:gd name="connsiteY13" fmla="*/ 6418363 h 6858000"/>
              <a:gd name="connsiteX14" fmla="*/ 339376 w 2422397"/>
              <a:gd name="connsiteY14" fmla="*/ 6322934 h 6858000"/>
              <a:gd name="connsiteX15" fmla="*/ 393529 w 2422397"/>
              <a:gd name="connsiteY15" fmla="*/ 6259863 h 6858000"/>
              <a:gd name="connsiteX16" fmla="*/ 443949 w 2422397"/>
              <a:gd name="connsiteY16" fmla="*/ 6218313 h 6858000"/>
              <a:gd name="connsiteX17" fmla="*/ 478259 w 2422397"/>
              <a:gd name="connsiteY17" fmla="*/ 6183918 h 6858000"/>
              <a:gd name="connsiteX18" fmla="*/ 482177 w 2422397"/>
              <a:gd name="connsiteY18" fmla="*/ 6173358 h 6858000"/>
              <a:gd name="connsiteX19" fmla="*/ 482556 w 2422397"/>
              <a:gd name="connsiteY19" fmla="*/ 6173443 h 6858000"/>
              <a:gd name="connsiteX20" fmla="*/ 485673 w 2422397"/>
              <a:gd name="connsiteY20" fmla="*/ 6162875 h 6858000"/>
              <a:gd name="connsiteX21" fmla="*/ 524588 w 2422397"/>
              <a:gd name="connsiteY21" fmla="*/ 6111327 h 6858000"/>
              <a:gd name="connsiteX22" fmla="*/ 547843 w 2422397"/>
              <a:gd name="connsiteY22" fmla="*/ 6075666 h 6858000"/>
              <a:gd name="connsiteX23" fmla="*/ 562259 w 2422397"/>
              <a:gd name="connsiteY23" fmla="*/ 6054865 h 6858000"/>
              <a:gd name="connsiteX24" fmla="*/ 571463 w 2422397"/>
              <a:gd name="connsiteY24" fmla="*/ 6045606 h 6858000"/>
              <a:gd name="connsiteX25" fmla="*/ 573012 w 2422397"/>
              <a:gd name="connsiteY25" fmla="*/ 6046223 h 6858000"/>
              <a:gd name="connsiteX26" fmla="*/ 584071 w 2422397"/>
              <a:gd name="connsiteY26" fmla="*/ 5992286 h 6858000"/>
              <a:gd name="connsiteX27" fmla="*/ 587812 w 2422397"/>
              <a:gd name="connsiteY27" fmla="*/ 5987907 h 6858000"/>
              <a:gd name="connsiteX28" fmla="*/ 592115 w 2422397"/>
              <a:gd name="connsiteY28" fmla="*/ 5949187 h 6858000"/>
              <a:gd name="connsiteX29" fmla="*/ 595889 w 2422397"/>
              <a:gd name="connsiteY29" fmla="*/ 5931081 h 6858000"/>
              <a:gd name="connsiteX30" fmla="*/ 593758 w 2422397"/>
              <a:gd name="connsiteY30" fmla="*/ 5922047 h 6858000"/>
              <a:gd name="connsiteX31" fmla="*/ 600949 w 2422397"/>
              <a:gd name="connsiteY31" fmla="*/ 5897316 h 6858000"/>
              <a:gd name="connsiteX32" fmla="*/ 602981 w 2422397"/>
              <a:gd name="connsiteY32" fmla="*/ 5895955 h 6858000"/>
              <a:gd name="connsiteX33" fmla="*/ 604430 w 2422397"/>
              <a:gd name="connsiteY33" fmla="*/ 5870052 h 6858000"/>
              <a:gd name="connsiteX34" fmla="*/ 631983 w 2422397"/>
              <a:gd name="connsiteY34" fmla="*/ 5814475 h 6858000"/>
              <a:gd name="connsiteX35" fmla="*/ 678370 w 2422397"/>
              <a:gd name="connsiteY35" fmla="*/ 5652188 h 6858000"/>
              <a:gd name="connsiteX36" fmla="*/ 694129 w 2422397"/>
              <a:gd name="connsiteY36" fmla="*/ 5471630 h 6858000"/>
              <a:gd name="connsiteX37" fmla="*/ 723657 w 2422397"/>
              <a:gd name="connsiteY37" fmla="*/ 5356170 h 6858000"/>
              <a:gd name="connsiteX38" fmla="*/ 723661 w 2422397"/>
              <a:gd name="connsiteY38" fmla="*/ 5356076 h 6858000"/>
              <a:gd name="connsiteX39" fmla="*/ 720651 w 2422397"/>
              <a:gd name="connsiteY39" fmla="*/ 5331990 h 6858000"/>
              <a:gd name="connsiteX40" fmla="*/ 725358 w 2422397"/>
              <a:gd name="connsiteY40" fmla="*/ 5309193 h 6858000"/>
              <a:gd name="connsiteX41" fmla="*/ 726926 w 2422397"/>
              <a:gd name="connsiteY41" fmla="*/ 5311182 h 6858000"/>
              <a:gd name="connsiteX42" fmla="*/ 727761 w 2422397"/>
              <a:gd name="connsiteY42" fmla="*/ 5304702 h 6858000"/>
              <a:gd name="connsiteX43" fmla="*/ 732974 w 2422397"/>
              <a:gd name="connsiteY43" fmla="*/ 5303522 h 6858000"/>
              <a:gd name="connsiteX44" fmla="*/ 762873 w 2422397"/>
              <a:gd name="connsiteY44" fmla="*/ 5269094 h 6858000"/>
              <a:gd name="connsiteX45" fmla="*/ 784867 w 2422397"/>
              <a:gd name="connsiteY45" fmla="*/ 5235785 h 6858000"/>
              <a:gd name="connsiteX46" fmla="*/ 796271 w 2422397"/>
              <a:gd name="connsiteY46" fmla="*/ 5175473 h 6858000"/>
              <a:gd name="connsiteX47" fmla="*/ 821529 w 2422397"/>
              <a:gd name="connsiteY47" fmla="*/ 5012929 h 6858000"/>
              <a:gd name="connsiteX48" fmla="*/ 846340 w 2422397"/>
              <a:gd name="connsiteY48" fmla="*/ 4944976 h 6858000"/>
              <a:gd name="connsiteX49" fmla="*/ 840157 w 2422397"/>
              <a:gd name="connsiteY49" fmla="*/ 4872869 h 6858000"/>
              <a:gd name="connsiteX50" fmla="*/ 855718 w 2422397"/>
              <a:gd name="connsiteY50" fmla="*/ 4850916 h 6858000"/>
              <a:gd name="connsiteX51" fmla="*/ 858709 w 2422397"/>
              <a:gd name="connsiteY51" fmla="*/ 4847264 h 6858000"/>
              <a:gd name="connsiteX52" fmla="*/ 863990 w 2422397"/>
              <a:gd name="connsiteY52" fmla="*/ 4829718 h 6858000"/>
              <a:gd name="connsiteX53" fmla="*/ 873842 w 2422397"/>
              <a:gd name="connsiteY53" fmla="*/ 4828439 h 6858000"/>
              <a:gd name="connsiteX54" fmla="*/ 887779 w 2422397"/>
              <a:gd name="connsiteY54" fmla="*/ 4804655 h 6858000"/>
              <a:gd name="connsiteX55" fmla="*/ 893894 w 2422397"/>
              <a:gd name="connsiteY55" fmla="*/ 4777060 h 6858000"/>
              <a:gd name="connsiteX56" fmla="*/ 883546 w 2422397"/>
              <a:gd name="connsiteY56" fmla="*/ 4777089 h 6858000"/>
              <a:gd name="connsiteX57" fmla="*/ 883812 w 2422397"/>
              <a:gd name="connsiteY57" fmla="*/ 4774559 h 6858000"/>
              <a:gd name="connsiteX58" fmla="*/ 903401 w 2422397"/>
              <a:gd name="connsiteY58" fmla="*/ 4679442 h 6858000"/>
              <a:gd name="connsiteX59" fmla="*/ 916253 w 2422397"/>
              <a:gd name="connsiteY59" fmla="*/ 4651970 h 6858000"/>
              <a:gd name="connsiteX60" fmla="*/ 922608 w 2422397"/>
              <a:gd name="connsiteY60" fmla="*/ 4649785 h 6858000"/>
              <a:gd name="connsiteX61" fmla="*/ 924139 w 2422397"/>
              <a:gd name="connsiteY61" fmla="*/ 4631605 h 6858000"/>
              <a:gd name="connsiteX62" fmla="*/ 920872 w 2422397"/>
              <a:gd name="connsiteY62" fmla="*/ 4609075 h 6858000"/>
              <a:gd name="connsiteX63" fmla="*/ 941607 w 2422397"/>
              <a:gd name="connsiteY63" fmla="*/ 4514226 h 6858000"/>
              <a:gd name="connsiteX64" fmla="*/ 957889 w 2422397"/>
              <a:gd name="connsiteY64" fmla="*/ 4481699 h 6858000"/>
              <a:gd name="connsiteX65" fmla="*/ 974975 w 2422397"/>
              <a:gd name="connsiteY65" fmla="*/ 4433921 h 6858000"/>
              <a:gd name="connsiteX66" fmla="*/ 1011638 w 2422397"/>
              <a:gd name="connsiteY66" fmla="*/ 4352312 h 6858000"/>
              <a:gd name="connsiteX67" fmla="*/ 1049579 w 2422397"/>
              <a:gd name="connsiteY67" fmla="*/ 4237953 h 6858000"/>
              <a:gd name="connsiteX68" fmla="*/ 1041314 w 2422397"/>
              <a:gd name="connsiteY68" fmla="*/ 4139706 h 6858000"/>
              <a:gd name="connsiteX69" fmla="*/ 1049328 w 2422397"/>
              <a:gd name="connsiteY69" fmla="*/ 4134671 h 6858000"/>
              <a:gd name="connsiteX70" fmla="*/ 1061133 w 2422397"/>
              <a:gd name="connsiteY70" fmla="*/ 4074160 h 6858000"/>
              <a:gd name="connsiteX71" fmla="*/ 1059121 w 2422397"/>
              <a:gd name="connsiteY71" fmla="*/ 3844497 h 6858000"/>
              <a:gd name="connsiteX72" fmla="*/ 1083386 w 2422397"/>
              <a:gd name="connsiteY72" fmla="*/ 3726730 h 6858000"/>
              <a:gd name="connsiteX73" fmla="*/ 1098990 w 2422397"/>
              <a:gd name="connsiteY73" fmla="*/ 3687782 h 6858000"/>
              <a:gd name="connsiteX74" fmla="*/ 1124701 w 2422397"/>
              <a:gd name="connsiteY74" fmla="*/ 3622348 h 6858000"/>
              <a:gd name="connsiteX75" fmla="*/ 1161137 w 2422397"/>
              <a:gd name="connsiteY75" fmla="*/ 3580464 h 6858000"/>
              <a:gd name="connsiteX76" fmla="*/ 1175812 w 2422397"/>
              <a:gd name="connsiteY76" fmla="*/ 3522969 h 6858000"/>
              <a:gd name="connsiteX77" fmla="*/ 1156951 w 2422397"/>
              <a:gd name="connsiteY77" fmla="*/ 3500538 h 6858000"/>
              <a:gd name="connsiteX78" fmla="*/ 1179877 w 2422397"/>
              <a:gd name="connsiteY78" fmla="*/ 3441984 h 6858000"/>
              <a:gd name="connsiteX79" fmla="*/ 1217096 w 2422397"/>
              <a:gd name="connsiteY79" fmla="*/ 3354156 h 6858000"/>
              <a:gd name="connsiteX80" fmla="*/ 1232811 w 2422397"/>
              <a:gd name="connsiteY80" fmla="*/ 3301153 h 6858000"/>
              <a:gd name="connsiteX81" fmla="*/ 1281985 w 2422397"/>
              <a:gd name="connsiteY81" fmla="*/ 3158933 h 6858000"/>
              <a:gd name="connsiteX82" fmla="*/ 1335997 w 2422397"/>
              <a:gd name="connsiteY82" fmla="*/ 3018423 h 6858000"/>
              <a:gd name="connsiteX83" fmla="*/ 1394864 w 2422397"/>
              <a:gd name="connsiteY83" fmla="*/ 2946152 h 6858000"/>
              <a:gd name="connsiteX84" fmla="*/ 1436360 w 2422397"/>
              <a:gd name="connsiteY84" fmla="*/ 2829469 h 6858000"/>
              <a:gd name="connsiteX85" fmla="*/ 1447242 w 2422397"/>
              <a:gd name="connsiteY85" fmla="*/ 2811546 h 6858000"/>
              <a:gd name="connsiteX86" fmla="*/ 1449881 w 2422397"/>
              <a:gd name="connsiteY86" fmla="*/ 2781535 h 6858000"/>
              <a:gd name="connsiteX87" fmla="*/ 1459218 w 2422397"/>
              <a:gd name="connsiteY87" fmla="*/ 2660724 h 6858000"/>
              <a:gd name="connsiteX88" fmla="*/ 1455455 w 2422397"/>
              <a:gd name="connsiteY88" fmla="*/ 2560980 h 6858000"/>
              <a:gd name="connsiteX89" fmla="*/ 1497362 w 2422397"/>
              <a:gd name="connsiteY89" fmla="*/ 2456303 h 6858000"/>
              <a:gd name="connsiteX90" fmla="*/ 1507343 w 2422397"/>
              <a:gd name="connsiteY90" fmla="*/ 2385923 h 6858000"/>
              <a:gd name="connsiteX91" fmla="*/ 1499931 w 2422397"/>
              <a:gd name="connsiteY91" fmla="*/ 2260635 h 6858000"/>
              <a:gd name="connsiteX92" fmla="*/ 1569381 w 2422397"/>
              <a:gd name="connsiteY92" fmla="*/ 2165158 h 6858000"/>
              <a:gd name="connsiteX93" fmla="*/ 1580647 w 2422397"/>
              <a:gd name="connsiteY93" fmla="*/ 2069584 h 6858000"/>
              <a:gd name="connsiteX94" fmla="*/ 1569289 w 2422397"/>
              <a:gd name="connsiteY94" fmla="*/ 2032263 h 6858000"/>
              <a:gd name="connsiteX95" fmla="*/ 1571917 w 2422397"/>
              <a:gd name="connsiteY95" fmla="*/ 1903700 h 6858000"/>
              <a:gd name="connsiteX96" fmla="*/ 1564944 w 2422397"/>
              <a:gd name="connsiteY96" fmla="*/ 1821321 h 6858000"/>
              <a:gd name="connsiteX97" fmla="*/ 1579022 w 2422397"/>
              <a:gd name="connsiteY97" fmla="*/ 1718757 h 6858000"/>
              <a:gd name="connsiteX98" fmla="*/ 1590196 w 2422397"/>
              <a:gd name="connsiteY98" fmla="*/ 1595914 h 6858000"/>
              <a:gd name="connsiteX99" fmla="*/ 1624363 w 2422397"/>
              <a:gd name="connsiteY99" fmla="*/ 1502483 h 6858000"/>
              <a:gd name="connsiteX100" fmla="*/ 1631539 w 2422397"/>
              <a:gd name="connsiteY100" fmla="*/ 1431520 h 6858000"/>
              <a:gd name="connsiteX101" fmla="*/ 1646296 w 2422397"/>
              <a:gd name="connsiteY101" fmla="*/ 1333057 h 6858000"/>
              <a:gd name="connsiteX102" fmla="*/ 1659787 w 2422397"/>
              <a:gd name="connsiteY102" fmla="*/ 1197540 h 6858000"/>
              <a:gd name="connsiteX103" fmla="*/ 1706993 w 2422397"/>
              <a:gd name="connsiteY103" fmla="*/ 1104797 h 6858000"/>
              <a:gd name="connsiteX104" fmla="*/ 1777273 w 2422397"/>
              <a:gd name="connsiteY104" fmla="*/ 916268 h 6858000"/>
              <a:gd name="connsiteX105" fmla="*/ 1850836 w 2422397"/>
              <a:gd name="connsiteY105" fmla="*/ 802826 h 6858000"/>
              <a:gd name="connsiteX106" fmla="*/ 1911831 w 2422397"/>
              <a:gd name="connsiteY106" fmla="*/ 696577 h 6858000"/>
              <a:gd name="connsiteX107" fmla="*/ 1942209 w 2422397"/>
              <a:gd name="connsiteY107" fmla="*/ 575807 h 6858000"/>
              <a:gd name="connsiteX108" fmla="*/ 1951374 w 2422397"/>
              <a:gd name="connsiteY108" fmla="*/ 556682 h 6858000"/>
              <a:gd name="connsiteX109" fmla="*/ 1951170 w 2422397"/>
              <a:gd name="connsiteY109" fmla="*/ 526639 h 6858000"/>
              <a:gd name="connsiteX110" fmla="*/ 1949059 w 2422397"/>
              <a:gd name="connsiteY110" fmla="*/ 405872 h 6858000"/>
              <a:gd name="connsiteX111" fmla="*/ 1935866 w 2422397"/>
              <a:gd name="connsiteY111" fmla="*/ 307622 h 6858000"/>
              <a:gd name="connsiteX112" fmla="*/ 1967790 w 2422397"/>
              <a:gd name="connsiteY112" fmla="*/ 198682 h 6858000"/>
              <a:gd name="connsiteX113" fmla="*/ 1971093 w 2422397"/>
              <a:gd name="connsiteY113" fmla="*/ 127747 h 6858000"/>
              <a:gd name="connsiteX114" fmla="*/ 1951841 w 2422397"/>
              <a:gd name="connsiteY114" fmla="*/ 4678 h 6858000"/>
              <a:gd name="connsiteX115" fmla="*/ 1953649 w 2422397"/>
              <a:gd name="connsiteY115" fmla="*/ 0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56158 w 2422397"/>
              <a:gd name="connsiteY8" fmla="*/ 6624029 h 6858000"/>
              <a:gd name="connsiteX9" fmla="*/ 179667 w 2422397"/>
              <a:gd name="connsiteY9" fmla="*/ 6581637 h 6858000"/>
              <a:gd name="connsiteX10" fmla="*/ 168724 w 2422397"/>
              <a:gd name="connsiteY10" fmla="*/ 6547069 h 6858000"/>
              <a:gd name="connsiteX11" fmla="*/ 199197 w 2422397"/>
              <a:gd name="connsiteY11" fmla="*/ 6509743 h 6858000"/>
              <a:gd name="connsiteX12" fmla="*/ 247224 w 2422397"/>
              <a:gd name="connsiteY12" fmla="*/ 6455839 h 6858000"/>
              <a:gd name="connsiteX13" fmla="*/ 270687 w 2422397"/>
              <a:gd name="connsiteY13" fmla="*/ 6418363 h 6858000"/>
              <a:gd name="connsiteX14" fmla="*/ 339376 w 2422397"/>
              <a:gd name="connsiteY14" fmla="*/ 6322934 h 6858000"/>
              <a:gd name="connsiteX15" fmla="*/ 393529 w 2422397"/>
              <a:gd name="connsiteY15" fmla="*/ 6259863 h 6858000"/>
              <a:gd name="connsiteX16" fmla="*/ 443949 w 2422397"/>
              <a:gd name="connsiteY16" fmla="*/ 6218313 h 6858000"/>
              <a:gd name="connsiteX17" fmla="*/ 478259 w 2422397"/>
              <a:gd name="connsiteY17" fmla="*/ 6183918 h 6858000"/>
              <a:gd name="connsiteX18" fmla="*/ 482177 w 2422397"/>
              <a:gd name="connsiteY18" fmla="*/ 6173358 h 6858000"/>
              <a:gd name="connsiteX19" fmla="*/ 482556 w 2422397"/>
              <a:gd name="connsiteY19" fmla="*/ 6173443 h 6858000"/>
              <a:gd name="connsiteX20" fmla="*/ 485673 w 2422397"/>
              <a:gd name="connsiteY20" fmla="*/ 6162875 h 6858000"/>
              <a:gd name="connsiteX21" fmla="*/ 524588 w 2422397"/>
              <a:gd name="connsiteY21" fmla="*/ 6111327 h 6858000"/>
              <a:gd name="connsiteX22" fmla="*/ 547843 w 2422397"/>
              <a:gd name="connsiteY22" fmla="*/ 6075666 h 6858000"/>
              <a:gd name="connsiteX23" fmla="*/ 562259 w 2422397"/>
              <a:gd name="connsiteY23" fmla="*/ 6054865 h 6858000"/>
              <a:gd name="connsiteX24" fmla="*/ 571463 w 2422397"/>
              <a:gd name="connsiteY24" fmla="*/ 6045606 h 6858000"/>
              <a:gd name="connsiteX25" fmla="*/ 573012 w 2422397"/>
              <a:gd name="connsiteY25" fmla="*/ 6046223 h 6858000"/>
              <a:gd name="connsiteX26" fmla="*/ 584071 w 2422397"/>
              <a:gd name="connsiteY26" fmla="*/ 5992286 h 6858000"/>
              <a:gd name="connsiteX27" fmla="*/ 587812 w 2422397"/>
              <a:gd name="connsiteY27" fmla="*/ 5987907 h 6858000"/>
              <a:gd name="connsiteX28" fmla="*/ 592115 w 2422397"/>
              <a:gd name="connsiteY28" fmla="*/ 5949187 h 6858000"/>
              <a:gd name="connsiteX29" fmla="*/ 595889 w 2422397"/>
              <a:gd name="connsiteY29" fmla="*/ 5931081 h 6858000"/>
              <a:gd name="connsiteX30" fmla="*/ 593758 w 2422397"/>
              <a:gd name="connsiteY30" fmla="*/ 5922047 h 6858000"/>
              <a:gd name="connsiteX31" fmla="*/ 600949 w 2422397"/>
              <a:gd name="connsiteY31" fmla="*/ 5897316 h 6858000"/>
              <a:gd name="connsiteX32" fmla="*/ 602981 w 2422397"/>
              <a:gd name="connsiteY32" fmla="*/ 5895955 h 6858000"/>
              <a:gd name="connsiteX33" fmla="*/ 604430 w 2422397"/>
              <a:gd name="connsiteY33" fmla="*/ 5870052 h 6858000"/>
              <a:gd name="connsiteX34" fmla="*/ 631983 w 2422397"/>
              <a:gd name="connsiteY34" fmla="*/ 5814475 h 6858000"/>
              <a:gd name="connsiteX35" fmla="*/ 678370 w 2422397"/>
              <a:gd name="connsiteY35" fmla="*/ 5652188 h 6858000"/>
              <a:gd name="connsiteX36" fmla="*/ 694129 w 2422397"/>
              <a:gd name="connsiteY36" fmla="*/ 5471630 h 6858000"/>
              <a:gd name="connsiteX37" fmla="*/ 723657 w 2422397"/>
              <a:gd name="connsiteY37" fmla="*/ 5356170 h 6858000"/>
              <a:gd name="connsiteX38" fmla="*/ 723661 w 2422397"/>
              <a:gd name="connsiteY38" fmla="*/ 5356076 h 6858000"/>
              <a:gd name="connsiteX39" fmla="*/ 720651 w 2422397"/>
              <a:gd name="connsiteY39" fmla="*/ 5331990 h 6858000"/>
              <a:gd name="connsiteX40" fmla="*/ 725358 w 2422397"/>
              <a:gd name="connsiteY40" fmla="*/ 5309193 h 6858000"/>
              <a:gd name="connsiteX41" fmla="*/ 726926 w 2422397"/>
              <a:gd name="connsiteY41" fmla="*/ 5311182 h 6858000"/>
              <a:gd name="connsiteX42" fmla="*/ 727761 w 2422397"/>
              <a:gd name="connsiteY42" fmla="*/ 5304702 h 6858000"/>
              <a:gd name="connsiteX43" fmla="*/ 732974 w 2422397"/>
              <a:gd name="connsiteY43" fmla="*/ 5303522 h 6858000"/>
              <a:gd name="connsiteX44" fmla="*/ 762873 w 2422397"/>
              <a:gd name="connsiteY44" fmla="*/ 5269094 h 6858000"/>
              <a:gd name="connsiteX45" fmla="*/ 784867 w 2422397"/>
              <a:gd name="connsiteY45" fmla="*/ 5235785 h 6858000"/>
              <a:gd name="connsiteX46" fmla="*/ 796271 w 2422397"/>
              <a:gd name="connsiteY46" fmla="*/ 5175473 h 6858000"/>
              <a:gd name="connsiteX47" fmla="*/ 821529 w 2422397"/>
              <a:gd name="connsiteY47" fmla="*/ 5012929 h 6858000"/>
              <a:gd name="connsiteX48" fmla="*/ 846340 w 2422397"/>
              <a:gd name="connsiteY48" fmla="*/ 4944976 h 6858000"/>
              <a:gd name="connsiteX49" fmla="*/ 840157 w 2422397"/>
              <a:gd name="connsiteY49" fmla="*/ 4872869 h 6858000"/>
              <a:gd name="connsiteX50" fmla="*/ 855718 w 2422397"/>
              <a:gd name="connsiteY50" fmla="*/ 4850916 h 6858000"/>
              <a:gd name="connsiteX51" fmla="*/ 858709 w 2422397"/>
              <a:gd name="connsiteY51" fmla="*/ 4847264 h 6858000"/>
              <a:gd name="connsiteX52" fmla="*/ 863990 w 2422397"/>
              <a:gd name="connsiteY52" fmla="*/ 4829718 h 6858000"/>
              <a:gd name="connsiteX53" fmla="*/ 873842 w 2422397"/>
              <a:gd name="connsiteY53" fmla="*/ 4828439 h 6858000"/>
              <a:gd name="connsiteX54" fmla="*/ 887779 w 2422397"/>
              <a:gd name="connsiteY54" fmla="*/ 4804655 h 6858000"/>
              <a:gd name="connsiteX55" fmla="*/ 893894 w 2422397"/>
              <a:gd name="connsiteY55" fmla="*/ 4777060 h 6858000"/>
              <a:gd name="connsiteX56" fmla="*/ 883546 w 2422397"/>
              <a:gd name="connsiteY56" fmla="*/ 4777089 h 6858000"/>
              <a:gd name="connsiteX57" fmla="*/ 883812 w 2422397"/>
              <a:gd name="connsiteY57" fmla="*/ 4774559 h 6858000"/>
              <a:gd name="connsiteX58" fmla="*/ 903401 w 2422397"/>
              <a:gd name="connsiteY58" fmla="*/ 4679442 h 6858000"/>
              <a:gd name="connsiteX59" fmla="*/ 916253 w 2422397"/>
              <a:gd name="connsiteY59" fmla="*/ 4651970 h 6858000"/>
              <a:gd name="connsiteX60" fmla="*/ 922608 w 2422397"/>
              <a:gd name="connsiteY60" fmla="*/ 4649785 h 6858000"/>
              <a:gd name="connsiteX61" fmla="*/ 924139 w 2422397"/>
              <a:gd name="connsiteY61" fmla="*/ 4631605 h 6858000"/>
              <a:gd name="connsiteX62" fmla="*/ 920872 w 2422397"/>
              <a:gd name="connsiteY62" fmla="*/ 4609075 h 6858000"/>
              <a:gd name="connsiteX63" fmla="*/ 941607 w 2422397"/>
              <a:gd name="connsiteY63" fmla="*/ 4514226 h 6858000"/>
              <a:gd name="connsiteX64" fmla="*/ 957889 w 2422397"/>
              <a:gd name="connsiteY64" fmla="*/ 4481699 h 6858000"/>
              <a:gd name="connsiteX65" fmla="*/ 974975 w 2422397"/>
              <a:gd name="connsiteY65" fmla="*/ 4433921 h 6858000"/>
              <a:gd name="connsiteX66" fmla="*/ 1011638 w 2422397"/>
              <a:gd name="connsiteY66" fmla="*/ 4352312 h 6858000"/>
              <a:gd name="connsiteX67" fmla="*/ 1049579 w 2422397"/>
              <a:gd name="connsiteY67" fmla="*/ 4237953 h 6858000"/>
              <a:gd name="connsiteX68" fmla="*/ 1041314 w 2422397"/>
              <a:gd name="connsiteY68" fmla="*/ 4139706 h 6858000"/>
              <a:gd name="connsiteX69" fmla="*/ 1049328 w 2422397"/>
              <a:gd name="connsiteY69" fmla="*/ 4134671 h 6858000"/>
              <a:gd name="connsiteX70" fmla="*/ 1061133 w 2422397"/>
              <a:gd name="connsiteY70" fmla="*/ 4074160 h 6858000"/>
              <a:gd name="connsiteX71" fmla="*/ 1059121 w 2422397"/>
              <a:gd name="connsiteY71" fmla="*/ 3844497 h 6858000"/>
              <a:gd name="connsiteX72" fmla="*/ 1083386 w 2422397"/>
              <a:gd name="connsiteY72" fmla="*/ 3726730 h 6858000"/>
              <a:gd name="connsiteX73" fmla="*/ 1098990 w 2422397"/>
              <a:gd name="connsiteY73" fmla="*/ 3687782 h 6858000"/>
              <a:gd name="connsiteX74" fmla="*/ 1124701 w 2422397"/>
              <a:gd name="connsiteY74" fmla="*/ 3622348 h 6858000"/>
              <a:gd name="connsiteX75" fmla="*/ 1161137 w 2422397"/>
              <a:gd name="connsiteY75" fmla="*/ 3580464 h 6858000"/>
              <a:gd name="connsiteX76" fmla="*/ 1175812 w 2422397"/>
              <a:gd name="connsiteY76" fmla="*/ 3522969 h 6858000"/>
              <a:gd name="connsiteX77" fmla="*/ 1156951 w 2422397"/>
              <a:gd name="connsiteY77" fmla="*/ 3500538 h 6858000"/>
              <a:gd name="connsiteX78" fmla="*/ 1179877 w 2422397"/>
              <a:gd name="connsiteY78" fmla="*/ 3441984 h 6858000"/>
              <a:gd name="connsiteX79" fmla="*/ 1217096 w 2422397"/>
              <a:gd name="connsiteY79" fmla="*/ 3354156 h 6858000"/>
              <a:gd name="connsiteX80" fmla="*/ 1232811 w 2422397"/>
              <a:gd name="connsiteY80" fmla="*/ 3301153 h 6858000"/>
              <a:gd name="connsiteX81" fmla="*/ 1281985 w 2422397"/>
              <a:gd name="connsiteY81" fmla="*/ 3158933 h 6858000"/>
              <a:gd name="connsiteX82" fmla="*/ 1335997 w 2422397"/>
              <a:gd name="connsiteY82" fmla="*/ 3018423 h 6858000"/>
              <a:gd name="connsiteX83" fmla="*/ 1394864 w 2422397"/>
              <a:gd name="connsiteY83" fmla="*/ 2946152 h 6858000"/>
              <a:gd name="connsiteX84" fmla="*/ 1436360 w 2422397"/>
              <a:gd name="connsiteY84" fmla="*/ 2829469 h 6858000"/>
              <a:gd name="connsiteX85" fmla="*/ 1447242 w 2422397"/>
              <a:gd name="connsiteY85" fmla="*/ 2811546 h 6858000"/>
              <a:gd name="connsiteX86" fmla="*/ 1449881 w 2422397"/>
              <a:gd name="connsiteY86" fmla="*/ 2781535 h 6858000"/>
              <a:gd name="connsiteX87" fmla="*/ 1459218 w 2422397"/>
              <a:gd name="connsiteY87" fmla="*/ 2660724 h 6858000"/>
              <a:gd name="connsiteX88" fmla="*/ 1455455 w 2422397"/>
              <a:gd name="connsiteY88" fmla="*/ 2560980 h 6858000"/>
              <a:gd name="connsiteX89" fmla="*/ 1497362 w 2422397"/>
              <a:gd name="connsiteY89" fmla="*/ 2456303 h 6858000"/>
              <a:gd name="connsiteX90" fmla="*/ 1507343 w 2422397"/>
              <a:gd name="connsiteY90" fmla="*/ 2385923 h 6858000"/>
              <a:gd name="connsiteX91" fmla="*/ 1499931 w 2422397"/>
              <a:gd name="connsiteY91" fmla="*/ 2260635 h 6858000"/>
              <a:gd name="connsiteX92" fmla="*/ 1569381 w 2422397"/>
              <a:gd name="connsiteY92" fmla="*/ 2165158 h 6858000"/>
              <a:gd name="connsiteX93" fmla="*/ 1576109 w 2422397"/>
              <a:gd name="connsiteY93" fmla="*/ 2078660 h 6858000"/>
              <a:gd name="connsiteX94" fmla="*/ 1569289 w 2422397"/>
              <a:gd name="connsiteY94" fmla="*/ 2032263 h 6858000"/>
              <a:gd name="connsiteX95" fmla="*/ 1571917 w 2422397"/>
              <a:gd name="connsiteY95" fmla="*/ 1903700 h 6858000"/>
              <a:gd name="connsiteX96" fmla="*/ 1564944 w 2422397"/>
              <a:gd name="connsiteY96" fmla="*/ 1821321 h 6858000"/>
              <a:gd name="connsiteX97" fmla="*/ 1579022 w 2422397"/>
              <a:gd name="connsiteY97" fmla="*/ 1718757 h 6858000"/>
              <a:gd name="connsiteX98" fmla="*/ 1590196 w 2422397"/>
              <a:gd name="connsiteY98" fmla="*/ 1595914 h 6858000"/>
              <a:gd name="connsiteX99" fmla="*/ 1624363 w 2422397"/>
              <a:gd name="connsiteY99" fmla="*/ 1502483 h 6858000"/>
              <a:gd name="connsiteX100" fmla="*/ 1631539 w 2422397"/>
              <a:gd name="connsiteY100" fmla="*/ 1431520 h 6858000"/>
              <a:gd name="connsiteX101" fmla="*/ 1646296 w 2422397"/>
              <a:gd name="connsiteY101" fmla="*/ 1333057 h 6858000"/>
              <a:gd name="connsiteX102" fmla="*/ 1659787 w 2422397"/>
              <a:gd name="connsiteY102" fmla="*/ 1197540 h 6858000"/>
              <a:gd name="connsiteX103" fmla="*/ 1706993 w 2422397"/>
              <a:gd name="connsiteY103" fmla="*/ 1104797 h 6858000"/>
              <a:gd name="connsiteX104" fmla="*/ 1777273 w 2422397"/>
              <a:gd name="connsiteY104" fmla="*/ 916268 h 6858000"/>
              <a:gd name="connsiteX105" fmla="*/ 1850836 w 2422397"/>
              <a:gd name="connsiteY105" fmla="*/ 802826 h 6858000"/>
              <a:gd name="connsiteX106" fmla="*/ 1911831 w 2422397"/>
              <a:gd name="connsiteY106" fmla="*/ 696577 h 6858000"/>
              <a:gd name="connsiteX107" fmla="*/ 1942209 w 2422397"/>
              <a:gd name="connsiteY107" fmla="*/ 575807 h 6858000"/>
              <a:gd name="connsiteX108" fmla="*/ 1951374 w 2422397"/>
              <a:gd name="connsiteY108" fmla="*/ 556682 h 6858000"/>
              <a:gd name="connsiteX109" fmla="*/ 1951170 w 2422397"/>
              <a:gd name="connsiteY109" fmla="*/ 526639 h 6858000"/>
              <a:gd name="connsiteX110" fmla="*/ 1949059 w 2422397"/>
              <a:gd name="connsiteY110" fmla="*/ 405872 h 6858000"/>
              <a:gd name="connsiteX111" fmla="*/ 1935866 w 2422397"/>
              <a:gd name="connsiteY111" fmla="*/ 307622 h 6858000"/>
              <a:gd name="connsiteX112" fmla="*/ 1967790 w 2422397"/>
              <a:gd name="connsiteY112" fmla="*/ 198682 h 6858000"/>
              <a:gd name="connsiteX113" fmla="*/ 1971093 w 2422397"/>
              <a:gd name="connsiteY113" fmla="*/ 127747 h 6858000"/>
              <a:gd name="connsiteX114" fmla="*/ 1951841 w 2422397"/>
              <a:gd name="connsiteY114" fmla="*/ 4678 h 6858000"/>
              <a:gd name="connsiteX115" fmla="*/ 1953649 w 2422397"/>
              <a:gd name="connsiteY115" fmla="*/ 0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56158 w 2422397"/>
              <a:gd name="connsiteY8" fmla="*/ 6624029 h 6858000"/>
              <a:gd name="connsiteX9" fmla="*/ 179667 w 2422397"/>
              <a:gd name="connsiteY9" fmla="*/ 6581637 h 6858000"/>
              <a:gd name="connsiteX10" fmla="*/ 168724 w 2422397"/>
              <a:gd name="connsiteY10" fmla="*/ 6547069 h 6858000"/>
              <a:gd name="connsiteX11" fmla="*/ 199197 w 2422397"/>
              <a:gd name="connsiteY11" fmla="*/ 6509743 h 6858000"/>
              <a:gd name="connsiteX12" fmla="*/ 247224 w 2422397"/>
              <a:gd name="connsiteY12" fmla="*/ 6455839 h 6858000"/>
              <a:gd name="connsiteX13" fmla="*/ 270687 w 2422397"/>
              <a:gd name="connsiteY13" fmla="*/ 6418363 h 6858000"/>
              <a:gd name="connsiteX14" fmla="*/ 339376 w 2422397"/>
              <a:gd name="connsiteY14" fmla="*/ 6322934 h 6858000"/>
              <a:gd name="connsiteX15" fmla="*/ 393529 w 2422397"/>
              <a:gd name="connsiteY15" fmla="*/ 6259863 h 6858000"/>
              <a:gd name="connsiteX16" fmla="*/ 443949 w 2422397"/>
              <a:gd name="connsiteY16" fmla="*/ 6218313 h 6858000"/>
              <a:gd name="connsiteX17" fmla="*/ 478259 w 2422397"/>
              <a:gd name="connsiteY17" fmla="*/ 6183918 h 6858000"/>
              <a:gd name="connsiteX18" fmla="*/ 482177 w 2422397"/>
              <a:gd name="connsiteY18" fmla="*/ 6173358 h 6858000"/>
              <a:gd name="connsiteX19" fmla="*/ 482556 w 2422397"/>
              <a:gd name="connsiteY19" fmla="*/ 6173443 h 6858000"/>
              <a:gd name="connsiteX20" fmla="*/ 485673 w 2422397"/>
              <a:gd name="connsiteY20" fmla="*/ 6162875 h 6858000"/>
              <a:gd name="connsiteX21" fmla="*/ 524588 w 2422397"/>
              <a:gd name="connsiteY21" fmla="*/ 6111327 h 6858000"/>
              <a:gd name="connsiteX22" fmla="*/ 547843 w 2422397"/>
              <a:gd name="connsiteY22" fmla="*/ 6075666 h 6858000"/>
              <a:gd name="connsiteX23" fmla="*/ 562259 w 2422397"/>
              <a:gd name="connsiteY23" fmla="*/ 6054865 h 6858000"/>
              <a:gd name="connsiteX24" fmla="*/ 571463 w 2422397"/>
              <a:gd name="connsiteY24" fmla="*/ 6045606 h 6858000"/>
              <a:gd name="connsiteX25" fmla="*/ 573012 w 2422397"/>
              <a:gd name="connsiteY25" fmla="*/ 6046223 h 6858000"/>
              <a:gd name="connsiteX26" fmla="*/ 584071 w 2422397"/>
              <a:gd name="connsiteY26" fmla="*/ 5992286 h 6858000"/>
              <a:gd name="connsiteX27" fmla="*/ 587812 w 2422397"/>
              <a:gd name="connsiteY27" fmla="*/ 5987907 h 6858000"/>
              <a:gd name="connsiteX28" fmla="*/ 592115 w 2422397"/>
              <a:gd name="connsiteY28" fmla="*/ 5949187 h 6858000"/>
              <a:gd name="connsiteX29" fmla="*/ 595889 w 2422397"/>
              <a:gd name="connsiteY29" fmla="*/ 5931081 h 6858000"/>
              <a:gd name="connsiteX30" fmla="*/ 593758 w 2422397"/>
              <a:gd name="connsiteY30" fmla="*/ 5922047 h 6858000"/>
              <a:gd name="connsiteX31" fmla="*/ 600949 w 2422397"/>
              <a:gd name="connsiteY31" fmla="*/ 5897316 h 6858000"/>
              <a:gd name="connsiteX32" fmla="*/ 602981 w 2422397"/>
              <a:gd name="connsiteY32" fmla="*/ 5895955 h 6858000"/>
              <a:gd name="connsiteX33" fmla="*/ 604430 w 2422397"/>
              <a:gd name="connsiteY33" fmla="*/ 5870052 h 6858000"/>
              <a:gd name="connsiteX34" fmla="*/ 631983 w 2422397"/>
              <a:gd name="connsiteY34" fmla="*/ 5814475 h 6858000"/>
              <a:gd name="connsiteX35" fmla="*/ 678370 w 2422397"/>
              <a:gd name="connsiteY35" fmla="*/ 5652188 h 6858000"/>
              <a:gd name="connsiteX36" fmla="*/ 694129 w 2422397"/>
              <a:gd name="connsiteY36" fmla="*/ 5471630 h 6858000"/>
              <a:gd name="connsiteX37" fmla="*/ 723657 w 2422397"/>
              <a:gd name="connsiteY37" fmla="*/ 5356170 h 6858000"/>
              <a:gd name="connsiteX38" fmla="*/ 723661 w 2422397"/>
              <a:gd name="connsiteY38" fmla="*/ 5356076 h 6858000"/>
              <a:gd name="connsiteX39" fmla="*/ 720651 w 2422397"/>
              <a:gd name="connsiteY39" fmla="*/ 5331990 h 6858000"/>
              <a:gd name="connsiteX40" fmla="*/ 725358 w 2422397"/>
              <a:gd name="connsiteY40" fmla="*/ 5309193 h 6858000"/>
              <a:gd name="connsiteX41" fmla="*/ 726926 w 2422397"/>
              <a:gd name="connsiteY41" fmla="*/ 5311182 h 6858000"/>
              <a:gd name="connsiteX42" fmla="*/ 727761 w 2422397"/>
              <a:gd name="connsiteY42" fmla="*/ 5304702 h 6858000"/>
              <a:gd name="connsiteX43" fmla="*/ 732974 w 2422397"/>
              <a:gd name="connsiteY43" fmla="*/ 5303522 h 6858000"/>
              <a:gd name="connsiteX44" fmla="*/ 762873 w 2422397"/>
              <a:gd name="connsiteY44" fmla="*/ 5269094 h 6858000"/>
              <a:gd name="connsiteX45" fmla="*/ 784867 w 2422397"/>
              <a:gd name="connsiteY45" fmla="*/ 5235785 h 6858000"/>
              <a:gd name="connsiteX46" fmla="*/ 796271 w 2422397"/>
              <a:gd name="connsiteY46" fmla="*/ 5175473 h 6858000"/>
              <a:gd name="connsiteX47" fmla="*/ 821529 w 2422397"/>
              <a:gd name="connsiteY47" fmla="*/ 5012929 h 6858000"/>
              <a:gd name="connsiteX48" fmla="*/ 846340 w 2422397"/>
              <a:gd name="connsiteY48" fmla="*/ 4944976 h 6858000"/>
              <a:gd name="connsiteX49" fmla="*/ 840157 w 2422397"/>
              <a:gd name="connsiteY49" fmla="*/ 4872869 h 6858000"/>
              <a:gd name="connsiteX50" fmla="*/ 855718 w 2422397"/>
              <a:gd name="connsiteY50" fmla="*/ 4850916 h 6858000"/>
              <a:gd name="connsiteX51" fmla="*/ 858709 w 2422397"/>
              <a:gd name="connsiteY51" fmla="*/ 4847264 h 6858000"/>
              <a:gd name="connsiteX52" fmla="*/ 863990 w 2422397"/>
              <a:gd name="connsiteY52" fmla="*/ 4829718 h 6858000"/>
              <a:gd name="connsiteX53" fmla="*/ 873842 w 2422397"/>
              <a:gd name="connsiteY53" fmla="*/ 4828439 h 6858000"/>
              <a:gd name="connsiteX54" fmla="*/ 887779 w 2422397"/>
              <a:gd name="connsiteY54" fmla="*/ 4804655 h 6858000"/>
              <a:gd name="connsiteX55" fmla="*/ 893894 w 2422397"/>
              <a:gd name="connsiteY55" fmla="*/ 4777060 h 6858000"/>
              <a:gd name="connsiteX56" fmla="*/ 883546 w 2422397"/>
              <a:gd name="connsiteY56" fmla="*/ 4777089 h 6858000"/>
              <a:gd name="connsiteX57" fmla="*/ 883812 w 2422397"/>
              <a:gd name="connsiteY57" fmla="*/ 4774559 h 6858000"/>
              <a:gd name="connsiteX58" fmla="*/ 903401 w 2422397"/>
              <a:gd name="connsiteY58" fmla="*/ 4679442 h 6858000"/>
              <a:gd name="connsiteX59" fmla="*/ 916253 w 2422397"/>
              <a:gd name="connsiteY59" fmla="*/ 4651970 h 6858000"/>
              <a:gd name="connsiteX60" fmla="*/ 922608 w 2422397"/>
              <a:gd name="connsiteY60" fmla="*/ 4649785 h 6858000"/>
              <a:gd name="connsiteX61" fmla="*/ 924139 w 2422397"/>
              <a:gd name="connsiteY61" fmla="*/ 4631605 h 6858000"/>
              <a:gd name="connsiteX62" fmla="*/ 920872 w 2422397"/>
              <a:gd name="connsiteY62" fmla="*/ 4609075 h 6858000"/>
              <a:gd name="connsiteX63" fmla="*/ 941607 w 2422397"/>
              <a:gd name="connsiteY63" fmla="*/ 4514226 h 6858000"/>
              <a:gd name="connsiteX64" fmla="*/ 957889 w 2422397"/>
              <a:gd name="connsiteY64" fmla="*/ 4481699 h 6858000"/>
              <a:gd name="connsiteX65" fmla="*/ 974975 w 2422397"/>
              <a:gd name="connsiteY65" fmla="*/ 4433921 h 6858000"/>
              <a:gd name="connsiteX66" fmla="*/ 1011638 w 2422397"/>
              <a:gd name="connsiteY66" fmla="*/ 4352312 h 6858000"/>
              <a:gd name="connsiteX67" fmla="*/ 1049579 w 2422397"/>
              <a:gd name="connsiteY67" fmla="*/ 4237953 h 6858000"/>
              <a:gd name="connsiteX68" fmla="*/ 1041314 w 2422397"/>
              <a:gd name="connsiteY68" fmla="*/ 4139706 h 6858000"/>
              <a:gd name="connsiteX69" fmla="*/ 1049328 w 2422397"/>
              <a:gd name="connsiteY69" fmla="*/ 4134671 h 6858000"/>
              <a:gd name="connsiteX70" fmla="*/ 1061133 w 2422397"/>
              <a:gd name="connsiteY70" fmla="*/ 4074160 h 6858000"/>
              <a:gd name="connsiteX71" fmla="*/ 1059121 w 2422397"/>
              <a:gd name="connsiteY71" fmla="*/ 3844497 h 6858000"/>
              <a:gd name="connsiteX72" fmla="*/ 1083386 w 2422397"/>
              <a:gd name="connsiteY72" fmla="*/ 3726730 h 6858000"/>
              <a:gd name="connsiteX73" fmla="*/ 1098990 w 2422397"/>
              <a:gd name="connsiteY73" fmla="*/ 3687782 h 6858000"/>
              <a:gd name="connsiteX74" fmla="*/ 1124701 w 2422397"/>
              <a:gd name="connsiteY74" fmla="*/ 3622348 h 6858000"/>
              <a:gd name="connsiteX75" fmla="*/ 1161137 w 2422397"/>
              <a:gd name="connsiteY75" fmla="*/ 3580464 h 6858000"/>
              <a:gd name="connsiteX76" fmla="*/ 1175812 w 2422397"/>
              <a:gd name="connsiteY76" fmla="*/ 3522969 h 6858000"/>
              <a:gd name="connsiteX77" fmla="*/ 1156951 w 2422397"/>
              <a:gd name="connsiteY77" fmla="*/ 3500538 h 6858000"/>
              <a:gd name="connsiteX78" fmla="*/ 1179877 w 2422397"/>
              <a:gd name="connsiteY78" fmla="*/ 3441984 h 6858000"/>
              <a:gd name="connsiteX79" fmla="*/ 1217096 w 2422397"/>
              <a:gd name="connsiteY79" fmla="*/ 3354156 h 6858000"/>
              <a:gd name="connsiteX80" fmla="*/ 1232811 w 2422397"/>
              <a:gd name="connsiteY80" fmla="*/ 3301153 h 6858000"/>
              <a:gd name="connsiteX81" fmla="*/ 1281985 w 2422397"/>
              <a:gd name="connsiteY81" fmla="*/ 3158933 h 6858000"/>
              <a:gd name="connsiteX82" fmla="*/ 1335997 w 2422397"/>
              <a:gd name="connsiteY82" fmla="*/ 3018423 h 6858000"/>
              <a:gd name="connsiteX83" fmla="*/ 1394864 w 2422397"/>
              <a:gd name="connsiteY83" fmla="*/ 2946152 h 6858000"/>
              <a:gd name="connsiteX84" fmla="*/ 1436360 w 2422397"/>
              <a:gd name="connsiteY84" fmla="*/ 2829469 h 6858000"/>
              <a:gd name="connsiteX85" fmla="*/ 1447242 w 2422397"/>
              <a:gd name="connsiteY85" fmla="*/ 2811546 h 6858000"/>
              <a:gd name="connsiteX86" fmla="*/ 1449881 w 2422397"/>
              <a:gd name="connsiteY86" fmla="*/ 2781535 h 6858000"/>
              <a:gd name="connsiteX87" fmla="*/ 1459218 w 2422397"/>
              <a:gd name="connsiteY87" fmla="*/ 2660724 h 6858000"/>
              <a:gd name="connsiteX88" fmla="*/ 1455455 w 2422397"/>
              <a:gd name="connsiteY88" fmla="*/ 2560980 h 6858000"/>
              <a:gd name="connsiteX89" fmla="*/ 1497362 w 2422397"/>
              <a:gd name="connsiteY89" fmla="*/ 2456303 h 6858000"/>
              <a:gd name="connsiteX90" fmla="*/ 1507343 w 2422397"/>
              <a:gd name="connsiteY90" fmla="*/ 2385923 h 6858000"/>
              <a:gd name="connsiteX91" fmla="*/ 1499931 w 2422397"/>
              <a:gd name="connsiteY91" fmla="*/ 2260635 h 6858000"/>
              <a:gd name="connsiteX92" fmla="*/ 1569381 w 2422397"/>
              <a:gd name="connsiteY92" fmla="*/ 2165158 h 6858000"/>
              <a:gd name="connsiteX93" fmla="*/ 1576109 w 2422397"/>
              <a:gd name="connsiteY93" fmla="*/ 2078660 h 6858000"/>
              <a:gd name="connsiteX94" fmla="*/ 1564751 w 2422397"/>
              <a:gd name="connsiteY94" fmla="*/ 2009574 h 6858000"/>
              <a:gd name="connsiteX95" fmla="*/ 1571917 w 2422397"/>
              <a:gd name="connsiteY95" fmla="*/ 1903700 h 6858000"/>
              <a:gd name="connsiteX96" fmla="*/ 1564944 w 2422397"/>
              <a:gd name="connsiteY96" fmla="*/ 1821321 h 6858000"/>
              <a:gd name="connsiteX97" fmla="*/ 1579022 w 2422397"/>
              <a:gd name="connsiteY97" fmla="*/ 1718757 h 6858000"/>
              <a:gd name="connsiteX98" fmla="*/ 1590196 w 2422397"/>
              <a:gd name="connsiteY98" fmla="*/ 1595914 h 6858000"/>
              <a:gd name="connsiteX99" fmla="*/ 1624363 w 2422397"/>
              <a:gd name="connsiteY99" fmla="*/ 1502483 h 6858000"/>
              <a:gd name="connsiteX100" fmla="*/ 1631539 w 2422397"/>
              <a:gd name="connsiteY100" fmla="*/ 1431520 h 6858000"/>
              <a:gd name="connsiteX101" fmla="*/ 1646296 w 2422397"/>
              <a:gd name="connsiteY101" fmla="*/ 1333057 h 6858000"/>
              <a:gd name="connsiteX102" fmla="*/ 1659787 w 2422397"/>
              <a:gd name="connsiteY102" fmla="*/ 1197540 h 6858000"/>
              <a:gd name="connsiteX103" fmla="*/ 1706993 w 2422397"/>
              <a:gd name="connsiteY103" fmla="*/ 1104797 h 6858000"/>
              <a:gd name="connsiteX104" fmla="*/ 1777273 w 2422397"/>
              <a:gd name="connsiteY104" fmla="*/ 916268 h 6858000"/>
              <a:gd name="connsiteX105" fmla="*/ 1850836 w 2422397"/>
              <a:gd name="connsiteY105" fmla="*/ 802826 h 6858000"/>
              <a:gd name="connsiteX106" fmla="*/ 1911831 w 2422397"/>
              <a:gd name="connsiteY106" fmla="*/ 696577 h 6858000"/>
              <a:gd name="connsiteX107" fmla="*/ 1942209 w 2422397"/>
              <a:gd name="connsiteY107" fmla="*/ 575807 h 6858000"/>
              <a:gd name="connsiteX108" fmla="*/ 1951374 w 2422397"/>
              <a:gd name="connsiteY108" fmla="*/ 556682 h 6858000"/>
              <a:gd name="connsiteX109" fmla="*/ 1951170 w 2422397"/>
              <a:gd name="connsiteY109" fmla="*/ 526639 h 6858000"/>
              <a:gd name="connsiteX110" fmla="*/ 1949059 w 2422397"/>
              <a:gd name="connsiteY110" fmla="*/ 405872 h 6858000"/>
              <a:gd name="connsiteX111" fmla="*/ 1935866 w 2422397"/>
              <a:gd name="connsiteY111" fmla="*/ 307622 h 6858000"/>
              <a:gd name="connsiteX112" fmla="*/ 1967790 w 2422397"/>
              <a:gd name="connsiteY112" fmla="*/ 198682 h 6858000"/>
              <a:gd name="connsiteX113" fmla="*/ 1971093 w 2422397"/>
              <a:gd name="connsiteY113" fmla="*/ 127747 h 6858000"/>
              <a:gd name="connsiteX114" fmla="*/ 1951841 w 2422397"/>
              <a:gd name="connsiteY114" fmla="*/ 4678 h 6858000"/>
              <a:gd name="connsiteX115" fmla="*/ 1953649 w 2422397"/>
              <a:gd name="connsiteY115" fmla="*/ 0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56158 w 2422397"/>
              <a:gd name="connsiteY8" fmla="*/ 6624029 h 6858000"/>
              <a:gd name="connsiteX9" fmla="*/ 179667 w 2422397"/>
              <a:gd name="connsiteY9" fmla="*/ 6581637 h 6858000"/>
              <a:gd name="connsiteX10" fmla="*/ 168724 w 2422397"/>
              <a:gd name="connsiteY10" fmla="*/ 6547069 h 6858000"/>
              <a:gd name="connsiteX11" fmla="*/ 199197 w 2422397"/>
              <a:gd name="connsiteY11" fmla="*/ 6509743 h 6858000"/>
              <a:gd name="connsiteX12" fmla="*/ 247224 w 2422397"/>
              <a:gd name="connsiteY12" fmla="*/ 6455839 h 6858000"/>
              <a:gd name="connsiteX13" fmla="*/ 270687 w 2422397"/>
              <a:gd name="connsiteY13" fmla="*/ 6418363 h 6858000"/>
              <a:gd name="connsiteX14" fmla="*/ 339376 w 2422397"/>
              <a:gd name="connsiteY14" fmla="*/ 6322934 h 6858000"/>
              <a:gd name="connsiteX15" fmla="*/ 393529 w 2422397"/>
              <a:gd name="connsiteY15" fmla="*/ 6259863 h 6858000"/>
              <a:gd name="connsiteX16" fmla="*/ 443949 w 2422397"/>
              <a:gd name="connsiteY16" fmla="*/ 6218313 h 6858000"/>
              <a:gd name="connsiteX17" fmla="*/ 478259 w 2422397"/>
              <a:gd name="connsiteY17" fmla="*/ 6183918 h 6858000"/>
              <a:gd name="connsiteX18" fmla="*/ 482177 w 2422397"/>
              <a:gd name="connsiteY18" fmla="*/ 6173358 h 6858000"/>
              <a:gd name="connsiteX19" fmla="*/ 482556 w 2422397"/>
              <a:gd name="connsiteY19" fmla="*/ 6173443 h 6858000"/>
              <a:gd name="connsiteX20" fmla="*/ 485673 w 2422397"/>
              <a:gd name="connsiteY20" fmla="*/ 6162875 h 6858000"/>
              <a:gd name="connsiteX21" fmla="*/ 524588 w 2422397"/>
              <a:gd name="connsiteY21" fmla="*/ 6111327 h 6858000"/>
              <a:gd name="connsiteX22" fmla="*/ 547843 w 2422397"/>
              <a:gd name="connsiteY22" fmla="*/ 6075666 h 6858000"/>
              <a:gd name="connsiteX23" fmla="*/ 562259 w 2422397"/>
              <a:gd name="connsiteY23" fmla="*/ 6054865 h 6858000"/>
              <a:gd name="connsiteX24" fmla="*/ 571463 w 2422397"/>
              <a:gd name="connsiteY24" fmla="*/ 6045606 h 6858000"/>
              <a:gd name="connsiteX25" fmla="*/ 573012 w 2422397"/>
              <a:gd name="connsiteY25" fmla="*/ 6046223 h 6858000"/>
              <a:gd name="connsiteX26" fmla="*/ 584071 w 2422397"/>
              <a:gd name="connsiteY26" fmla="*/ 5992286 h 6858000"/>
              <a:gd name="connsiteX27" fmla="*/ 587812 w 2422397"/>
              <a:gd name="connsiteY27" fmla="*/ 5987907 h 6858000"/>
              <a:gd name="connsiteX28" fmla="*/ 592115 w 2422397"/>
              <a:gd name="connsiteY28" fmla="*/ 5949187 h 6858000"/>
              <a:gd name="connsiteX29" fmla="*/ 595889 w 2422397"/>
              <a:gd name="connsiteY29" fmla="*/ 5931081 h 6858000"/>
              <a:gd name="connsiteX30" fmla="*/ 593758 w 2422397"/>
              <a:gd name="connsiteY30" fmla="*/ 5922047 h 6858000"/>
              <a:gd name="connsiteX31" fmla="*/ 600949 w 2422397"/>
              <a:gd name="connsiteY31" fmla="*/ 5897316 h 6858000"/>
              <a:gd name="connsiteX32" fmla="*/ 602981 w 2422397"/>
              <a:gd name="connsiteY32" fmla="*/ 5895955 h 6858000"/>
              <a:gd name="connsiteX33" fmla="*/ 604430 w 2422397"/>
              <a:gd name="connsiteY33" fmla="*/ 5870052 h 6858000"/>
              <a:gd name="connsiteX34" fmla="*/ 631983 w 2422397"/>
              <a:gd name="connsiteY34" fmla="*/ 5814475 h 6858000"/>
              <a:gd name="connsiteX35" fmla="*/ 678370 w 2422397"/>
              <a:gd name="connsiteY35" fmla="*/ 5652188 h 6858000"/>
              <a:gd name="connsiteX36" fmla="*/ 694129 w 2422397"/>
              <a:gd name="connsiteY36" fmla="*/ 5471630 h 6858000"/>
              <a:gd name="connsiteX37" fmla="*/ 723657 w 2422397"/>
              <a:gd name="connsiteY37" fmla="*/ 5356170 h 6858000"/>
              <a:gd name="connsiteX38" fmla="*/ 723661 w 2422397"/>
              <a:gd name="connsiteY38" fmla="*/ 5356076 h 6858000"/>
              <a:gd name="connsiteX39" fmla="*/ 720651 w 2422397"/>
              <a:gd name="connsiteY39" fmla="*/ 5331990 h 6858000"/>
              <a:gd name="connsiteX40" fmla="*/ 725358 w 2422397"/>
              <a:gd name="connsiteY40" fmla="*/ 5309193 h 6858000"/>
              <a:gd name="connsiteX41" fmla="*/ 726926 w 2422397"/>
              <a:gd name="connsiteY41" fmla="*/ 5311182 h 6858000"/>
              <a:gd name="connsiteX42" fmla="*/ 727761 w 2422397"/>
              <a:gd name="connsiteY42" fmla="*/ 5304702 h 6858000"/>
              <a:gd name="connsiteX43" fmla="*/ 732974 w 2422397"/>
              <a:gd name="connsiteY43" fmla="*/ 5303522 h 6858000"/>
              <a:gd name="connsiteX44" fmla="*/ 762873 w 2422397"/>
              <a:gd name="connsiteY44" fmla="*/ 5269094 h 6858000"/>
              <a:gd name="connsiteX45" fmla="*/ 784867 w 2422397"/>
              <a:gd name="connsiteY45" fmla="*/ 5235785 h 6858000"/>
              <a:gd name="connsiteX46" fmla="*/ 796271 w 2422397"/>
              <a:gd name="connsiteY46" fmla="*/ 5175473 h 6858000"/>
              <a:gd name="connsiteX47" fmla="*/ 821529 w 2422397"/>
              <a:gd name="connsiteY47" fmla="*/ 5012929 h 6858000"/>
              <a:gd name="connsiteX48" fmla="*/ 846340 w 2422397"/>
              <a:gd name="connsiteY48" fmla="*/ 4944976 h 6858000"/>
              <a:gd name="connsiteX49" fmla="*/ 840157 w 2422397"/>
              <a:gd name="connsiteY49" fmla="*/ 4872869 h 6858000"/>
              <a:gd name="connsiteX50" fmla="*/ 855718 w 2422397"/>
              <a:gd name="connsiteY50" fmla="*/ 4850916 h 6858000"/>
              <a:gd name="connsiteX51" fmla="*/ 858709 w 2422397"/>
              <a:gd name="connsiteY51" fmla="*/ 4847264 h 6858000"/>
              <a:gd name="connsiteX52" fmla="*/ 863990 w 2422397"/>
              <a:gd name="connsiteY52" fmla="*/ 4829718 h 6858000"/>
              <a:gd name="connsiteX53" fmla="*/ 873842 w 2422397"/>
              <a:gd name="connsiteY53" fmla="*/ 4828439 h 6858000"/>
              <a:gd name="connsiteX54" fmla="*/ 887779 w 2422397"/>
              <a:gd name="connsiteY54" fmla="*/ 4804655 h 6858000"/>
              <a:gd name="connsiteX55" fmla="*/ 893894 w 2422397"/>
              <a:gd name="connsiteY55" fmla="*/ 4777060 h 6858000"/>
              <a:gd name="connsiteX56" fmla="*/ 883546 w 2422397"/>
              <a:gd name="connsiteY56" fmla="*/ 4777089 h 6858000"/>
              <a:gd name="connsiteX57" fmla="*/ 883812 w 2422397"/>
              <a:gd name="connsiteY57" fmla="*/ 4774559 h 6858000"/>
              <a:gd name="connsiteX58" fmla="*/ 903401 w 2422397"/>
              <a:gd name="connsiteY58" fmla="*/ 4679442 h 6858000"/>
              <a:gd name="connsiteX59" fmla="*/ 916253 w 2422397"/>
              <a:gd name="connsiteY59" fmla="*/ 4651970 h 6858000"/>
              <a:gd name="connsiteX60" fmla="*/ 922608 w 2422397"/>
              <a:gd name="connsiteY60" fmla="*/ 4649785 h 6858000"/>
              <a:gd name="connsiteX61" fmla="*/ 924139 w 2422397"/>
              <a:gd name="connsiteY61" fmla="*/ 4631605 h 6858000"/>
              <a:gd name="connsiteX62" fmla="*/ 920872 w 2422397"/>
              <a:gd name="connsiteY62" fmla="*/ 4609075 h 6858000"/>
              <a:gd name="connsiteX63" fmla="*/ 941607 w 2422397"/>
              <a:gd name="connsiteY63" fmla="*/ 4514226 h 6858000"/>
              <a:gd name="connsiteX64" fmla="*/ 957889 w 2422397"/>
              <a:gd name="connsiteY64" fmla="*/ 4481699 h 6858000"/>
              <a:gd name="connsiteX65" fmla="*/ 974975 w 2422397"/>
              <a:gd name="connsiteY65" fmla="*/ 4433921 h 6858000"/>
              <a:gd name="connsiteX66" fmla="*/ 1011638 w 2422397"/>
              <a:gd name="connsiteY66" fmla="*/ 4352312 h 6858000"/>
              <a:gd name="connsiteX67" fmla="*/ 1049579 w 2422397"/>
              <a:gd name="connsiteY67" fmla="*/ 4237953 h 6858000"/>
              <a:gd name="connsiteX68" fmla="*/ 1041314 w 2422397"/>
              <a:gd name="connsiteY68" fmla="*/ 4139706 h 6858000"/>
              <a:gd name="connsiteX69" fmla="*/ 1049328 w 2422397"/>
              <a:gd name="connsiteY69" fmla="*/ 4134671 h 6858000"/>
              <a:gd name="connsiteX70" fmla="*/ 1061133 w 2422397"/>
              <a:gd name="connsiteY70" fmla="*/ 4074160 h 6858000"/>
              <a:gd name="connsiteX71" fmla="*/ 1059121 w 2422397"/>
              <a:gd name="connsiteY71" fmla="*/ 3844497 h 6858000"/>
              <a:gd name="connsiteX72" fmla="*/ 1083386 w 2422397"/>
              <a:gd name="connsiteY72" fmla="*/ 3726730 h 6858000"/>
              <a:gd name="connsiteX73" fmla="*/ 1098990 w 2422397"/>
              <a:gd name="connsiteY73" fmla="*/ 3687782 h 6858000"/>
              <a:gd name="connsiteX74" fmla="*/ 1124701 w 2422397"/>
              <a:gd name="connsiteY74" fmla="*/ 3622348 h 6858000"/>
              <a:gd name="connsiteX75" fmla="*/ 1161137 w 2422397"/>
              <a:gd name="connsiteY75" fmla="*/ 3580464 h 6858000"/>
              <a:gd name="connsiteX76" fmla="*/ 1175812 w 2422397"/>
              <a:gd name="connsiteY76" fmla="*/ 3522969 h 6858000"/>
              <a:gd name="connsiteX77" fmla="*/ 1156951 w 2422397"/>
              <a:gd name="connsiteY77" fmla="*/ 3500538 h 6858000"/>
              <a:gd name="connsiteX78" fmla="*/ 1179877 w 2422397"/>
              <a:gd name="connsiteY78" fmla="*/ 3441984 h 6858000"/>
              <a:gd name="connsiteX79" fmla="*/ 1217096 w 2422397"/>
              <a:gd name="connsiteY79" fmla="*/ 3354156 h 6858000"/>
              <a:gd name="connsiteX80" fmla="*/ 1232811 w 2422397"/>
              <a:gd name="connsiteY80" fmla="*/ 3301153 h 6858000"/>
              <a:gd name="connsiteX81" fmla="*/ 1281985 w 2422397"/>
              <a:gd name="connsiteY81" fmla="*/ 3158933 h 6858000"/>
              <a:gd name="connsiteX82" fmla="*/ 1335997 w 2422397"/>
              <a:gd name="connsiteY82" fmla="*/ 3018423 h 6858000"/>
              <a:gd name="connsiteX83" fmla="*/ 1394864 w 2422397"/>
              <a:gd name="connsiteY83" fmla="*/ 2946152 h 6858000"/>
              <a:gd name="connsiteX84" fmla="*/ 1436360 w 2422397"/>
              <a:gd name="connsiteY84" fmla="*/ 2829469 h 6858000"/>
              <a:gd name="connsiteX85" fmla="*/ 1447242 w 2422397"/>
              <a:gd name="connsiteY85" fmla="*/ 2811546 h 6858000"/>
              <a:gd name="connsiteX86" fmla="*/ 1449881 w 2422397"/>
              <a:gd name="connsiteY86" fmla="*/ 2781535 h 6858000"/>
              <a:gd name="connsiteX87" fmla="*/ 1459218 w 2422397"/>
              <a:gd name="connsiteY87" fmla="*/ 2660724 h 6858000"/>
              <a:gd name="connsiteX88" fmla="*/ 1455455 w 2422397"/>
              <a:gd name="connsiteY88" fmla="*/ 2560980 h 6858000"/>
              <a:gd name="connsiteX89" fmla="*/ 1497362 w 2422397"/>
              <a:gd name="connsiteY89" fmla="*/ 2456303 h 6858000"/>
              <a:gd name="connsiteX90" fmla="*/ 1507343 w 2422397"/>
              <a:gd name="connsiteY90" fmla="*/ 2385923 h 6858000"/>
              <a:gd name="connsiteX91" fmla="*/ 1540772 w 2422397"/>
              <a:gd name="connsiteY91" fmla="*/ 2256097 h 6858000"/>
              <a:gd name="connsiteX92" fmla="*/ 1569381 w 2422397"/>
              <a:gd name="connsiteY92" fmla="*/ 2165158 h 6858000"/>
              <a:gd name="connsiteX93" fmla="*/ 1576109 w 2422397"/>
              <a:gd name="connsiteY93" fmla="*/ 2078660 h 6858000"/>
              <a:gd name="connsiteX94" fmla="*/ 1564751 w 2422397"/>
              <a:gd name="connsiteY94" fmla="*/ 2009574 h 6858000"/>
              <a:gd name="connsiteX95" fmla="*/ 1571917 w 2422397"/>
              <a:gd name="connsiteY95" fmla="*/ 1903700 h 6858000"/>
              <a:gd name="connsiteX96" fmla="*/ 1564944 w 2422397"/>
              <a:gd name="connsiteY96" fmla="*/ 1821321 h 6858000"/>
              <a:gd name="connsiteX97" fmla="*/ 1579022 w 2422397"/>
              <a:gd name="connsiteY97" fmla="*/ 1718757 h 6858000"/>
              <a:gd name="connsiteX98" fmla="*/ 1590196 w 2422397"/>
              <a:gd name="connsiteY98" fmla="*/ 1595914 h 6858000"/>
              <a:gd name="connsiteX99" fmla="*/ 1624363 w 2422397"/>
              <a:gd name="connsiteY99" fmla="*/ 1502483 h 6858000"/>
              <a:gd name="connsiteX100" fmla="*/ 1631539 w 2422397"/>
              <a:gd name="connsiteY100" fmla="*/ 1431520 h 6858000"/>
              <a:gd name="connsiteX101" fmla="*/ 1646296 w 2422397"/>
              <a:gd name="connsiteY101" fmla="*/ 1333057 h 6858000"/>
              <a:gd name="connsiteX102" fmla="*/ 1659787 w 2422397"/>
              <a:gd name="connsiteY102" fmla="*/ 1197540 h 6858000"/>
              <a:gd name="connsiteX103" fmla="*/ 1706993 w 2422397"/>
              <a:gd name="connsiteY103" fmla="*/ 1104797 h 6858000"/>
              <a:gd name="connsiteX104" fmla="*/ 1777273 w 2422397"/>
              <a:gd name="connsiteY104" fmla="*/ 916268 h 6858000"/>
              <a:gd name="connsiteX105" fmla="*/ 1850836 w 2422397"/>
              <a:gd name="connsiteY105" fmla="*/ 802826 h 6858000"/>
              <a:gd name="connsiteX106" fmla="*/ 1911831 w 2422397"/>
              <a:gd name="connsiteY106" fmla="*/ 696577 h 6858000"/>
              <a:gd name="connsiteX107" fmla="*/ 1942209 w 2422397"/>
              <a:gd name="connsiteY107" fmla="*/ 575807 h 6858000"/>
              <a:gd name="connsiteX108" fmla="*/ 1951374 w 2422397"/>
              <a:gd name="connsiteY108" fmla="*/ 556682 h 6858000"/>
              <a:gd name="connsiteX109" fmla="*/ 1951170 w 2422397"/>
              <a:gd name="connsiteY109" fmla="*/ 526639 h 6858000"/>
              <a:gd name="connsiteX110" fmla="*/ 1949059 w 2422397"/>
              <a:gd name="connsiteY110" fmla="*/ 405872 h 6858000"/>
              <a:gd name="connsiteX111" fmla="*/ 1935866 w 2422397"/>
              <a:gd name="connsiteY111" fmla="*/ 307622 h 6858000"/>
              <a:gd name="connsiteX112" fmla="*/ 1967790 w 2422397"/>
              <a:gd name="connsiteY112" fmla="*/ 198682 h 6858000"/>
              <a:gd name="connsiteX113" fmla="*/ 1971093 w 2422397"/>
              <a:gd name="connsiteY113" fmla="*/ 127747 h 6858000"/>
              <a:gd name="connsiteX114" fmla="*/ 1951841 w 2422397"/>
              <a:gd name="connsiteY114" fmla="*/ 4678 h 6858000"/>
              <a:gd name="connsiteX115" fmla="*/ 1953649 w 2422397"/>
              <a:gd name="connsiteY115" fmla="*/ 0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56158 w 2422397"/>
              <a:gd name="connsiteY8" fmla="*/ 6624029 h 6858000"/>
              <a:gd name="connsiteX9" fmla="*/ 179667 w 2422397"/>
              <a:gd name="connsiteY9" fmla="*/ 6581637 h 6858000"/>
              <a:gd name="connsiteX10" fmla="*/ 168724 w 2422397"/>
              <a:gd name="connsiteY10" fmla="*/ 6547069 h 6858000"/>
              <a:gd name="connsiteX11" fmla="*/ 199197 w 2422397"/>
              <a:gd name="connsiteY11" fmla="*/ 6509743 h 6858000"/>
              <a:gd name="connsiteX12" fmla="*/ 247224 w 2422397"/>
              <a:gd name="connsiteY12" fmla="*/ 6455839 h 6858000"/>
              <a:gd name="connsiteX13" fmla="*/ 270687 w 2422397"/>
              <a:gd name="connsiteY13" fmla="*/ 6418363 h 6858000"/>
              <a:gd name="connsiteX14" fmla="*/ 339376 w 2422397"/>
              <a:gd name="connsiteY14" fmla="*/ 6322934 h 6858000"/>
              <a:gd name="connsiteX15" fmla="*/ 393529 w 2422397"/>
              <a:gd name="connsiteY15" fmla="*/ 6259863 h 6858000"/>
              <a:gd name="connsiteX16" fmla="*/ 443949 w 2422397"/>
              <a:gd name="connsiteY16" fmla="*/ 6218313 h 6858000"/>
              <a:gd name="connsiteX17" fmla="*/ 478259 w 2422397"/>
              <a:gd name="connsiteY17" fmla="*/ 6183918 h 6858000"/>
              <a:gd name="connsiteX18" fmla="*/ 482177 w 2422397"/>
              <a:gd name="connsiteY18" fmla="*/ 6173358 h 6858000"/>
              <a:gd name="connsiteX19" fmla="*/ 482556 w 2422397"/>
              <a:gd name="connsiteY19" fmla="*/ 6173443 h 6858000"/>
              <a:gd name="connsiteX20" fmla="*/ 485673 w 2422397"/>
              <a:gd name="connsiteY20" fmla="*/ 6162875 h 6858000"/>
              <a:gd name="connsiteX21" fmla="*/ 524588 w 2422397"/>
              <a:gd name="connsiteY21" fmla="*/ 6111327 h 6858000"/>
              <a:gd name="connsiteX22" fmla="*/ 547843 w 2422397"/>
              <a:gd name="connsiteY22" fmla="*/ 6075666 h 6858000"/>
              <a:gd name="connsiteX23" fmla="*/ 562259 w 2422397"/>
              <a:gd name="connsiteY23" fmla="*/ 6054865 h 6858000"/>
              <a:gd name="connsiteX24" fmla="*/ 571463 w 2422397"/>
              <a:gd name="connsiteY24" fmla="*/ 6045606 h 6858000"/>
              <a:gd name="connsiteX25" fmla="*/ 573012 w 2422397"/>
              <a:gd name="connsiteY25" fmla="*/ 6046223 h 6858000"/>
              <a:gd name="connsiteX26" fmla="*/ 584071 w 2422397"/>
              <a:gd name="connsiteY26" fmla="*/ 5992286 h 6858000"/>
              <a:gd name="connsiteX27" fmla="*/ 587812 w 2422397"/>
              <a:gd name="connsiteY27" fmla="*/ 5987907 h 6858000"/>
              <a:gd name="connsiteX28" fmla="*/ 592115 w 2422397"/>
              <a:gd name="connsiteY28" fmla="*/ 5949187 h 6858000"/>
              <a:gd name="connsiteX29" fmla="*/ 595889 w 2422397"/>
              <a:gd name="connsiteY29" fmla="*/ 5931081 h 6858000"/>
              <a:gd name="connsiteX30" fmla="*/ 593758 w 2422397"/>
              <a:gd name="connsiteY30" fmla="*/ 5922047 h 6858000"/>
              <a:gd name="connsiteX31" fmla="*/ 600949 w 2422397"/>
              <a:gd name="connsiteY31" fmla="*/ 5897316 h 6858000"/>
              <a:gd name="connsiteX32" fmla="*/ 602981 w 2422397"/>
              <a:gd name="connsiteY32" fmla="*/ 5895955 h 6858000"/>
              <a:gd name="connsiteX33" fmla="*/ 604430 w 2422397"/>
              <a:gd name="connsiteY33" fmla="*/ 5870052 h 6858000"/>
              <a:gd name="connsiteX34" fmla="*/ 631983 w 2422397"/>
              <a:gd name="connsiteY34" fmla="*/ 5814475 h 6858000"/>
              <a:gd name="connsiteX35" fmla="*/ 678370 w 2422397"/>
              <a:gd name="connsiteY35" fmla="*/ 5652188 h 6858000"/>
              <a:gd name="connsiteX36" fmla="*/ 694129 w 2422397"/>
              <a:gd name="connsiteY36" fmla="*/ 5471630 h 6858000"/>
              <a:gd name="connsiteX37" fmla="*/ 723657 w 2422397"/>
              <a:gd name="connsiteY37" fmla="*/ 5356170 h 6858000"/>
              <a:gd name="connsiteX38" fmla="*/ 723661 w 2422397"/>
              <a:gd name="connsiteY38" fmla="*/ 5356076 h 6858000"/>
              <a:gd name="connsiteX39" fmla="*/ 720651 w 2422397"/>
              <a:gd name="connsiteY39" fmla="*/ 5331990 h 6858000"/>
              <a:gd name="connsiteX40" fmla="*/ 725358 w 2422397"/>
              <a:gd name="connsiteY40" fmla="*/ 5309193 h 6858000"/>
              <a:gd name="connsiteX41" fmla="*/ 726926 w 2422397"/>
              <a:gd name="connsiteY41" fmla="*/ 5311182 h 6858000"/>
              <a:gd name="connsiteX42" fmla="*/ 727761 w 2422397"/>
              <a:gd name="connsiteY42" fmla="*/ 5304702 h 6858000"/>
              <a:gd name="connsiteX43" fmla="*/ 732974 w 2422397"/>
              <a:gd name="connsiteY43" fmla="*/ 5303522 h 6858000"/>
              <a:gd name="connsiteX44" fmla="*/ 762873 w 2422397"/>
              <a:gd name="connsiteY44" fmla="*/ 5269094 h 6858000"/>
              <a:gd name="connsiteX45" fmla="*/ 784867 w 2422397"/>
              <a:gd name="connsiteY45" fmla="*/ 5235785 h 6858000"/>
              <a:gd name="connsiteX46" fmla="*/ 796271 w 2422397"/>
              <a:gd name="connsiteY46" fmla="*/ 5175473 h 6858000"/>
              <a:gd name="connsiteX47" fmla="*/ 821529 w 2422397"/>
              <a:gd name="connsiteY47" fmla="*/ 5012929 h 6858000"/>
              <a:gd name="connsiteX48" fmla="*/ 846340 w 2422397"/>
              <a:gd name="connsiteY48" fmla="*/ 4944976 h 6858000"/>
              <a:gd name="connsiteX49" fmla="*/ 840157 w 2422397"/>
              <a:gd name="connsiteY49" fmla="*/ 4872869 h 6858000"/>
              <a:gd name="connsiteX50" fmla="*/ 855718 w 2422397"/>
              <a:gd name="connsiteY50" fmla="*/ 4850916 h 6858000"/>
              <a:gd name="connsiteX51" fmla="*/ 858709 w 2422397"/>
              <a:gd name="connsiteY51" fmla="*/ 4847264 h 6858000"/>
              <a:gd name="connsiteX52" fmla="*/ 863990 w 2422397"/>
              <a:gd name="connsiteY52" fmla="*/ 4829718 h 6858000"/>
              <a:gd name="connsiteX53" fmla="*/ 873842 w 2422397"/>
              <a:gd name="connsiteY53" fmla="*/ 4828439 h 6858000"/>
              <a:gd name="connsiteX54" fmla="*/ 887779 w 2422397"/>
              <a:gd name="connsiteY54" fmla="*/ 4804655 h 6858000"/>
              <a:gd name="connsiteX55" fmla="*/ 893894 w 2422397"/>
              <a:gd name="connsiteY55" fmla="*/ 4777060 h 6858000"/>
              <a:gd name="connsiteX56" fmla="*/ 883546 w 2422397"/>
              <a:gd name="connsiteY56" fmla="*/ 4777089 h 6858000"/>
              <a:gd name="connsiteX57" fmla="*/ 883812 w 2422397"/>
              <a:gd name="connsiteY57" fmla="*/ 4774559 h 6858000"/>
              <a:gd name="connsiteX58" fmla="*/ 903401 w 2422397"/>
              <a:gd name="connsiteY58" fmla="*/ 4679442 h 6858000"/>
              <a:gd name="connsiteX59" fmla="*/ 916253 w 2422397"/>
              <a:gd name="connsiteY59" fmla="*/ 4651970 h 6858000"/>
              <a:gd name="connsiteX60" fmla="*/ 922608 w 2422397"/>
              <a:gd name="connsiteY60" fmla="*/ 4649785 h 6858000"/>
              <a:gd name="connsiteX61" fmla="*/ 924139 w 2422397"/>
              <a:gd name="connsiteY61" fmla="*/ 4631605 h 6858000"/>
              <a:gd name="connsiteX62" fmla="*/ 920872 w 2422397"/>
              <a:gd name="connsiteY62" fmla="*/ 4609075 h 6858000"/>
              <a:gd name="connsiteX63" fmla="*/ 941607 w 2422397"/>
              <a:gd name="connsiteY63" fmla="*/ 4514226 h 6858000"/>
              <a:gd name="connsiteX64" fmla="*/ 957889 w 2422397"/>
              <a:gd name="connsiteY64" fmla="*/ 4481699 h 6858000"/>
              <a:gd name="connsiteX65" fmla="*/ 974975 w 2422397"/>
              <a:gd name="connsiteY65" fmla="*/ 4433921 h 6858000"/>
              <a:gd name="connsiteX66" fmla="*/ 1011638 w 2422397"/>
              <a:gd name="connsiteY66" fmla="*/ 4352312 h 6858000"/>
              <a:gd name="connsiteX67" fmla="*/ 1049579 w 2422397"/>
              <a:gd name="connsiteY67" fmla="*/ 4237953 h 6858000"/>
              <a:gd name="connsiteX68" fmla="*/ 1041314 w 2422397"/>
              <a:gd name="connsiteY68" fmla="*/ 4139706 h 6858000"/>
              <a:gd name="connsiteX69" fmla="*/ 1049328 w 2422397"/>
              <a:gd name="connsiteY69" fmla="*/ 4134671 h 6858000"/>
              <a:gd name="connsiteX70" fmla="*/ 1061133 w 2422397"/>
              <a:gd name="connsiteY70" fmla="*/ 4074160 h 6858000"/>
              <a:gd name="connsiteX71" fmla="*/ 1059121 w 2422397"/>
              <a:gd name="connsiteY71" fmla="*/ 3844497 h 6858000"/>
              <a:gd name="connsiteX72" fmla="*/ 1083386 w 2422397"/>
              <a:gd name="connsiteY72" fmla="*/ 3726730 h 6858000"/>
              <a:gd name="connsiteX73" fmla="*/ 1098990 w 2422397"/>
              <a:gd name="connsiteY73" fmla="*/ 3687782 h 6858000"/>
              <a:gd name="connsiteX74" fmla="*/ 1124701 w 2422397"/>
              <a:gd name="connsiteY74" fmla="*/ 3622348 h 6858000"/>
              <a:gd name="connsiteX75" fmla="*/ 1161137 w 2422397"/>
              <a:gd name="connsiteY75" fmla="*/ 3580464 h 6858000"/>
              <a:gd name="connsiteX76" fmla="*/ 1175812 w 2422397"/>
              <a:gd name="connsiteY76" fmla="*/ 3522969 h 6858000"/>
              <a:gd name="connsiteX77" fmla="*/ 1156951 w 2422397"/>
              <a:gd name="connsiteY77" fmla="*/ 3500538 h 6858000"/>
              <a:gd name="connsiteX78" fmla="*/ 1179877 w 2422397"/>
              <a:gd name="connsiteY78" fmla="*/ 3441984 h 6858000"/>
              <a:gd name="connsiteX79" fmla="*/ 1217096 w 2422397"/>
              <a:gd name="connsiteY79" fmla="*/ 3354156 h 6858000"/>
              <a:gd name="connsiteX80" fmla="*/ 1232811 w 2422397"/>
              <a:gd name="connsiteY80" fmla="*/ 3301153 h 6858000"/>
              <a:gd name="connsiteX81" fmla="*/ 1281985 w 2422397"/>
              <a:gd name="connsiteY81" fmla="*/ 3158933 h 6858000"/>
              <a:gd name="connsiteX82" fmla="*/ 1335997 w 2422397"/>
              <a:gd name="connsiteY82" fmla="*/ 3018423 h 6858000"/>
              <a:gd name="connsiteX83" fmla="*/ 1394864 w 2422397"/>
              <a:gd name="connsiteY83" fmla="*/ 2946152 h 6858000"/>
              <a:gd name="connsiteX84" fmla="*/ 1436360 w 2422397"/>
              <a:gd name="connsiteY84" fmla="*/ 2829469 h 6858000"/>
              <a:gd name="connsiteX85" fmla="*/ 1447242 w 2422397"/>
              <a:gd name="connsiteY85" fmla="*/ 2811546 h 6858000"/>
              <a:gd name="connsiteX86" fmla="*/ 1449881 w 2422397"/>
              <a:gd name="connsiteY86" fmla="*/ 2781535 h 6858000"/>
              <a:gd name="connsiteX87" fmla="*/ 1459218 w 2422397"/>
              <a:gd name="connsiteY87" fmla="*/ 2660724 h 6858000"/>
              <a:gd name="connsiteX88" fmla="*/ 1455455 w 2422397"/>
              <a:gd name="connsiteY88" fmla="*/ 2560980 h 6858000"/>
              <a:gd name="connsiteX89" fmla="*/ 1497362 w 2422397"/>
              <a:gd name="connsiteY89" fmla="*/ 2456303 h 6858000"/>
              <a:gd name="connsiteX90" fmla="*/ 1507343 w 2422397"/>
              <a:gd name="connsiteY90" fmla="*/ 2385923 h 6858000"/>
              <a:gd name="connsiteX91" fmla="*/ 1540772 w 2422397"/>
              <a:gd name="connsiteY91" fmla="*/ 2256097 h 6858000"/>
              <a:gd name="connsiteX92" fmla="*/ 1569381 w 2422397"/>
              <a:gd name="connsiteY92" fmla="*/ 2165158 h 6858000"/>
              <a:gd name="connsiteX93" fmla="*/ 1576109 w 2422397"/>
              <a:gd name="connsiteY93" fmla="*/ 2078660 h 6858000"/>
              <a:gd name="connsiteX94" fmla="*/ 1564751 w 2422397"/>
              <a:gd name="connsiteY94" fmla="*/ 2009574 h 6858000"/>
              <a:gd name="connsiteX95" fmla="*/ 1571917 w 2422397"/>
              <a:gd name="connsiteY95" fmla="*/ 1903700 h 6858000"/>
              <a:gd name="connsiteX96" fmla="*/ 1564944 w 2422397"/>
              <a:gd name="connsiteY96" fmla="*/ 1821321 h 6858000"/>
              <a:gd name="connsiteX97" fmla="*/ 1579022 w 2422397"/>
              <a:gd name="connsiteY97" fmla="*/ 1718757 h 6858000"/>
              <a:gd name="connsiteX98" fmla="*/ 1590196 w 2422397"/>
              <a:gd name="connsiteY98" fmla="*/ 1595914 h 6858000"/>
              <a:gd name="connsiteX99" fmla="*/ 1624363 w 2422397"/>
              <a:gd name="connsiteY99" fmla="*/ 1502483 h 6858000"/>
              <a:gd name="connsiteX100" fmla="*/ 1631539 w 2422397"/>
              <a:gd name="connsiteY100" fmla="*/ 1431520 h 6858000"/>
              <a:gd name="connsiteX101" fmla="*/ 1646296 w 2422397"/>
              <a:gd name="connsiteY101" fmla="*/ 1333057 h 6858000"/>
              <a:gd name="connsiteX102" fmla="*/ 1659787 w 2422397"/>
              <a:gd name="connsiteY102" fmla="*/ 1197540 h 6858000"/>
              <a:gd name="connsiteX103" fmla="*/ 1706993 w 2422397"/>
              <a:gd name="connsiteY103" fmla="*/ 1104797 h 6858000"/>
              <a:gd name="connsiteX104" fmla="*/ 1777273 w 2422397"/>
              <a:gd name="connsiteY104" fmla="*/ 916268 h 6858000"/>
              <a:gd name="connsiteX105" fmla="*/ 1850836 w 2422397"/>
              <a:gd name="connsiteY105" fmla="*/ 802826 h 6858000"/>
              <a:gd name="connsiteX106" fmla="*/ 1911831 w 2422397"/>
              <a:gd name="connsiteY106" fmla="*/ 696577 h 6858000"/>
              <a:gd name="connsiteX107" fmla="*/ 1942209 w 2422397"/>
              <a:gd name="connsiteY107" fmla="*/ 575807 h 6858000"/>
              <a:gd name="connsiteX108" fmla="*/ 1951374 w 2422397"/>
              <a:gd name="connsiteY108" fmla="*/ 556682 h 6858000"/>
              <a:gd name="connsiteX109" fmla="*/ 1951170 w 2422397"/>
              <a:gd name="connsiteY109" fmla="*/ 526639 h 6858000"/>
              <a:gd name="connsiteX110" fmla="*/ 1949059 w 2422397"/>
              <a:gd name="connsiteY110" fmla="*/ 405872 h 6858000"/>
              <a:gd name="connsiteX111" fmla="*/ 1954018 w 2422397"/>
              <a:gd name="connsiteY111" fmla="*/ 307622 h 6858000"/>
              <a:gd name="connsiteX112" fmla="*/ 1967790 w 2422397"/>
              <a:gd name="connsiteY112" fmla="*/ 198682 h 6858000"/>
              <a:gd name="connsiteX113" fmla="*/ 1971093 w 2422397"/>
              <a:gd name="connsiteY113" fmla="*/ 127747 h 6858000"/>
              <a:gd name="connsiteX114" fmla="*/ 1951841 w 2422397"/>
              <a:gd name="connsiteY114" fmla="*/ 4678 h 6858000"/>
              <a:gd name="connsiteX115" fmla="*/ 1953649 w 2422397"/>
              <a:gd name="connsiteY115" fmla="*/ 0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56158 w 2422397"/>
              <a:gd name="connsiteY8" fmla="*/ 6624029 h 6858000"/>
              <a:gd name="connsiteX9" fmla="*/ 179667 w 2422397"/>
              <a:gd name="connsiteY9" fmla="*/ 6581637 h 6858000"/>
              <a:gd name="connsiteX10" fmla="*/ 168724 w 2422397"/>
              <a:gd name="connsiteY10" fmla="*/ 6547069 h 6858000"/>
              <a:gd name="connsiteX11" fmla="*/ 199197 w 2422397"/>
              <a:gd name="connsiteY11" fmla="*/ 6509743 h 6858000"/>
              <a:gd name="connsiteX12" fmla="*/ 247224 w 2422397"/>
              <a:gd name="connsiteY12" fmla="*/ 6455839 h 6858000"/>
              <a:gd name="connsiteX13" fmla="*/ 270687 w 2422397"/>
              <a:gd name="connsiteY13" fmla="*/ 6418363 h 6858000"/>
              <a:gd name="connsiteX14" fmla="*/ 339376 w 2422397"/>
              <a:gd name="connsiteY14" fmla="*/ 6322934 h 6858000"/>
              <a:gd name="connsiteX15" fmla="*/ 393529 w 2422397"/>
              <a:gd name="connsiteY15" fmla="*/ 6259863 h 6858000"/>
              <a:gd name="connsiteX16" fmla="*/ 443949 w 2422397"/>
              <a:gd name="connsiteY16" fmla="*/ 6218313 h 6858000"/>
              <a:gd name="connsiteX17" fmla="*/ 478259 w 2422397"/>
              <a:gd name="connsiteY17" fmla="*/ 6183918 h 6858000"/>
              <a:gd name="connsiteX18" fmla="*/ 482177 w 2422397"/>
              <a:gd name="connsiteY18" fmla="*/ 6173358 h 6858000"/>
              <a:gd name="connsiteX19" fmla="*/ 482556 w 2422397"/>
              <a:gd name="connsiteY19" fmla="*/ 6173443 h 6858000"/>
              <a:gd name="connsiteX20" fmla="*/ 485673 w 2422397"/>
              <a:gd name="connsiteY20" fmla="*/ 6162875 h 6858000"/>
              <a:gd name="connsiteX21" fmla="*/ 524588 w 2422397"/>
              <a:gd name="connsiteY21" fmla="*/ 6111327 h 6858000"/>
              <a:gd name="connsiteX22" fmla="*/ 547843 w 2422397"/>
              <a:gd name="connsiteY22" fmla="*/ 6075666 h 6858000"/>
              <a:gd name="connsiteX23" fmla="*/ 562259 w 2422397"/>
              <a:gd name="connsiteY23" fmla="*/ 6054865 h 6858000"/>
              <a:gd name="connsiteX24" fmla="*/ 571463 w 2422397"/>
              <a:gd name="connsiteY24" fmla="*/ 6045606 h 6858000"/>
              <a:gd name="connsiteX25" fmla="*/ 573012 w 2422397"/>
              <a:gd name="connsiteY25" fmla="*/ 6046223 h 6858000"/>
              <a:gd name="connsiteX26" fmla="*/ 584071 w 2422397"/>
              <a:gd name="connsiteY26" fmla="*/ 5992286 h 6858000"/>
              <a:gd name="connsiteX27" fmla="*/ 587812 w 2422397"/>
              <a:gd name="connsiteY27" fmla="*/ 5987907 h 6858000"/>
              <a:gd name="connsiteX28" fmla="*/ 592115 w 2422397"/>
              <a:gd name="connsiteY28" fmla="*/ 5949187 h 6858000"/>
              <a:gd name="connsiteX29" fmla="*/ 595889 w 2422397"/>
              <a:gd name="connsiteY29" fmla="*/ 5931081 h 6858000"/>
              <a:gd name="connsiteX30" fmla="*/ 593758 w 2422397"/>
              <a:gd name="connsiteY30" fmla="*/ 5922047 h 6858000"/>
              <a:gd name="connsiteX31" fmla="*/ 600949 w 2422397"/>
              <a:gd name="connsiteY31" fmla="*/ 5897316 h 6858000"/>
              <a:gd name="connsiteX32" fmla="*/ 602981 w 2422397"/>
              <a:gd name="connsiteY32" fmla="*/ 5895955 h 6858000"/>
              <a:gd name="connsiteX33" fmla="*/ 604430 w 2422397"/>
              <a:gd name="connsiteY33" fmla="*/ 5870052 h 6858000"/>
              <a:gd name="connsiteX34" fmla="*/ 631983 w 2422397"/>
              <a:gd name="connsiteY34" fmla="*/ 5814475 h 6858000"/>
              <a:gd name="connsiteX35" fmla="*/ 678370 w 2422397"/>
              <a:gd name="connsiteY35" fmla="*/ 5652188 h 6858000"/>
              <a:gd name="connsiteX36" fmla="*/ 694129 w 2422397"/>
              <a:gd name="connsiteY36" fmla="*/ 5471630 h 6858000"/>
              <a:gd name="connsiteX37" fmla="*/ 723657 w 2422397"/>
              <a:gd name="connsiteY37" fmla="*/ 5356170 h 6858000"/>
              <a:gd name="connsiteX38" fmla="*/ 723661 w 2422397"/>
              <a:gd name="connsiteY38" fmla="*/ 5356076 h 6858000"/>
              <a:gd name="connsiteX39" fmla="*/ 720651 w 2422397"/>
              <a:gd name="connsiteY39" fmla="*/ 5331990 h 6858000"/>
              <a:gd name="connsiteX40" fmla="*/ 725358 w 2422397"/>
              <a:gd name="connsiteY40" fmla="*/ 5309193 h 6858000"/>
              <a:gd name="connsiteX41" fmla="*/ 726926 w 2422397"/>
              <a:gd name="connsiteY41" fmla="*/ 5311182 h 6858000"/>
              <a:gd name="connsiteX42" fmla="*/ 727761 w 2422397"/>
              <a:gd name="connsiteY42" fmla="*/ 5304702 h 6858000"/>
              <a:gd name="connsiteX43" fmla="*/ 732974 w 2422397"/>
              <a:gd name="connsiteY43" fmla="*/ 5303522 h 6858000"/>
              <a:gd name="connsiteX44" fmla="*/ 762873 w 2422397"/>
              <a:gd name="connsiteY44" fmla="*/ 5269094 h 6858000"/>
              <a:gd name="connsiteX45" fmla="*/ 784867 w 2422397"/>
              <a:gd name="connsiteY45" fmla="*/ 5235785 h 6858000"/>
              <a:gd name="connsiteX46" fmla="*/ 796271 w 2422397"/>
              <a:gd name="connsiteY46" fmla="*/ 5175473 h 6858000"/>
              <a:gd name="connsiteX47" fmla="*/ 821529 w 2422397"/>
              <a:gd name="connsiteY47" fmla="*/ 5012929 h 6858000"/>
              <a:gd name="connsiteX48" fmla="*/ 846340 w 2422397"/>
              <a:gd name="connsiteY48" fmla="*/ 4944976 h 6858000"/>
              <a:gd name="connsiteX49" fmla="*/ 840157 w 2422397"/>
              <a:gd name="connsiteY49" fmla="*/ 4872869 h 6858000"/>
              <a:gd name="connsiteX50" fmla="*/ 855718 w 2422397"/>
              <a:gd name="connsiteY50" fmla="*/ 4850916 h 6858000"/>
              <a:gd name="connsiteX51" fmla="*/ 858709 w 2422397"/>
              <a:gd name="connsiteY51" fmla="*/ 4847264 h 6858000"/>
              <a:gd name="connsiteX52" fmla="*/ 863990 w 2422397"/>
              <a:gd name="connsiteY52" fmla="*/ 4829718 h 6858000"/>
              <a:gd name="connsiteX53" fmla="*/ 873842 w 2422397"/>
              <a:gd name="connsiteY53" fmla="*/ 4828439 h 6858000"/>
              <a:gd name="connsiteX54" fmla="*/ 887779 w 2422397"/>
              <a:gd name="connsiteY54" fmla="*/ 4804655 h 6858000"/>
              <a:gd name="connsiteX55" fmla="*/ 893894 w 2422397"/>
              <a:gd name="connsiteY55" fmla="*/ 4777060 h 6858000"/>
              <a:gd name="connsiteX56" fmla="*/ 883546 w 2422397"/>
              <a:gd name="connsiteY56" fmla="*/ 4777089 h 6858000"/>
              <a:gd name="connsiteX57" fmla="*/ 883812 w 2422397"/>
              <a:gd name="connsiteY57" fmla="*/ 4774559 h 6858000"/>
              <a:gd name="connsiteX58" fmla="*/ 903401 w 2422397"/>
              <a:gd name="connsiteY58" fmla="*/ 4679442 h 6858000"/>
              <a:gd name="connsiteX59" fmla="*/ 916253 w 2422397"/>
              <a:gd name="connsiteY59" fmla="*/ 4651970 h 6858000"/>
              <a:gd name="connsiteX60" fmla="*/ 922608 w 2422397"/>
              <a:gd name="connsiteY60" fmla="*/ 4649785 h 6858000"/>
              <a:gd name="connsiteX61" fmla="*/ 924139 w 2422397"/>
              <a:gd name="connsiteY61" fmla="*/ 4631605 h 6858000"/>
              <a:gd name="connsiteX62" fmla="*/ 920872 w 2422397"/>
              <a:gd name="connsiteY62" fmla="*/ 4609075 h 6858000"/>
              <a:gd name="connsiteX63" fmla="*/ 941607 w 2422397"/>
              <a:gd name="connsiteY63" fmla="*/ 4514226 h 6858000"/>
              <a:gd name="connsiteX64" fmla="*/ 957889 w 2422397"/>
              <a:gd name="connsiteY64" fmla="*/ 4481699 h 6858000"/>
              <a:gd name="connsiteX65" fmla="*/ 974975 w 2422397"/>
              <a:gd name="connsiteY65" fmla="*/ 4433921 h 6858000"/>
              <a:gd name="connsiteX66" fmla="*/ 1011638 w 2422397"/>
              <a:gd name="connsiteY66" fmla="*/ 4352312 h 6858000"/>
              <a:gd name="connsiteX67" fmla="*/ 1049579 w 2422397"/>
              <a:gd name="connsiteY67" fmla="*/ 4237953 h 6858000"/>
              <a:gd name="connsiteX68" fmla="*/ 1041314 w 2422397"/>
              <a:gd name="connsiteY68" fmla="*/ 4139706 h 6858000"/>
              <a:gd name="connsiteX69" fmla="*/ 1049328 w 2422397"/>
              <a:gd name="connsiteY69" fmla="*/ 4134671 h 6858000"/>
              <a:gd name="connsiteX70" fmla="*/ 1061133 w 2422397"/>
              <a:gd name="connsiteY70" fmla="*/ 4074160 h 6858000"/>
              <a:gd name="connsiteX71" fmla="*/ 1059121 w 2422397"/>
              <a:gd name="connsiteY71" fmla="*/ 3844497 h 6858000"/>
              <a:gd name="connsiteX72" fmla="*/ 1083386 w 2422397"/>
              <a:gd name="connsiteY72" fmla="*/ 3726730 h 6858000"/>
              <a:gd name="connsiteX73" fmla="*/ 1098990 w 2422397"/>
              <a:gd name="connsiteY73" fmla="*/ 3687782 h 6858000"/>
              <a:gd name="connsiteX74" fmla="*/ 1124701 w 2422397"/>
              <a:gd name="connsiteY74" fmla="*/ 3622348 h 6858000"/>
              <a:gd name="connsiteX75" fmla="*/ 1161137 w 2422397"/>
              <a:gd name="connsiteY75" fmla="*/ 3580464 h 6858000"/>
              <a:gd name="connsiteX76" fmla="*/ 1175812 w 2422397"/>
              <a:gd name="connsiteY76" fmla="*/ 3522969 h 6858000"/>
              <a:gd name="connsiteX77" fmla="*/ 1156951 w 2422397"/>
              <a:gd name="connsiteY77" fmla="*/ 3500538 h 6858000"/>
              <a:gd name="connsiteX78" fmla="*/ 1179877 w 2422397"/>
              <a:gd name="connsiteY78" fmla="*/ 3441984 h 6858000"/>
              <a:gd name="connsiteX79" fmla="*/ 1217096 w 2422397"/>
              <a:gd name="connsiteY79" fmla="*/ 3354156 h 6858000"/>
              <a:gd name="connsiteX80" fmla="*/ 1232811 w 2422397"/>
              <a:gd name="connsiteY80" fmla="*/ 3301153 h 6858000"/>
              <a:gd name="connsiteX81" fmla="*/ 1281985 w 2422397"/>
              <a:gd name="connsiteY81" fmla="*/ 3158933 h 6858000"/>
              <a:gd name="connsiteX82" fmla="*/ 1335997 w 2422397"/>
              <a:gd name="connsiteY82" fmla="*/ 3018423 h 6858000"/>
              <a:gd name="connsiteX83" fmla="*/ 1394864 w 2422397"/>
              <a:gd name="connsiteY83" fmla="*/ 2946152 h 6858000"/>
              <a:gd name="connsiteX84" fmla="*/ 1436360 w 2422397"/>
              <a:gd name="connsiteY84" fmla="*/ 2829469 h 6858000"/>
              <a:gd name="connsiteX85" fmla="*/ 1447242 w 2422397"/>
              <a:gd name="connsiteY85" fmla="*/ 2811546 h 6858000"/>
              <a:gd name="connsiteX86" fmla="*/ 1449881 w 2422397"/>
              <a:gd name="connsiteY86" fmla="*/ 2781535 h 6858000"/>
              <a:gd name="connsiteX87" fmla="*/ 1459218 w 2422397"/>
              <a:gd name="connsiteY87" fmla="*/ 2660724 h 6858000"/>
              <a:gd name="connsiteX88" fmla="*/ 1455455 w 2422397"/>
              <a:gd name="connsiteY88" fmla="*/ 2560980 h 6858000"/>
              <a:gd name="connsiteX89" fmla="*/ 1497362 w 2422397"/>
              <a:gd name="connsiteY89" fmla="*/ 2456303 h 6858000"/>
              <a:gd name="connsiteX90" fmla="*/ 1507343 w 2422397"/>
              <a:gd name="connsiteY90" fmla="*/ 2385923 h 6858000"/>
              <a:gd name="connsiteX91" fmla="*/ 1540772 w 2422397"/>
              <a:gd name="connsiteY91" fmla="*/ 2256097 h 6858000"/>
              <a:gd name="connsiteX92" fmla="*/ 1569381 w 2422397"/>
              <a:gd name="connsiteY92" fmla="*/ 2165158 h 6858000"/>
              <a:gd name="connsiteX93" fmla="*/ 1576109 w 2422397"/>
              <a:gd name="connsiteY93" fmla="*/ 2078660 h 6858000"/>
              <a:gd name="connsiteX94" fmla="*/ 1564751 w 2422397"/>
              <a:gd name="connsiteY94" fmla="*/ 2009574 h 6858000"/>
              <a:gd name="connsiteX95" fmla="*/ 1571917 w 2422397"/>
              <a:gd name="connsiteY95" fmla="*/ 1903700 h 6858000"/>
              <a:gd name="connsiteX96" fmla="*/ 1564944 w 2422397"/>
              <a:gd name="connsiteY96" fmla="*/ 1821321 h 6858000"/>
              <a:gd name="connsiteX97" fmla="*/ 1579022 w 2422397"/>
              <a:gd name="connsiteY97" fmla="*/ 1718757 h 6858000"/>
              <a:gd name="connsiteX98" fmla="*/ 1590196 w 2422397"/>
              <a:gd name="connsiteY98" fmla="*/ 1595914 h 6858000"/>
              <a:gd name="connsiteX99" fmla="*/ 1624363 w 2422397"/>
              <a:gd name="connsiteY99" fmla="*/ 1502483 h 6858000"/>
              <a:gd name="connsiteX100" fmla="*/ 1631539 w 2422397"/>
              <a:gd name="connsiteY100" fmla="*/ 1431520 h 6858000"/>
              <a:gd name="connsiteX101" fmla="*/ 1646296 w 2422397"/>
              <a:gd name="connsiteY101" fmla="*/ 1333057 h 6858000"/>
              <a:gd name="connsiteX102" fmla="*/ 1696091 w 2422397"/>
              <a:gd name="connsiteY102" fmla="*/ 1202078 h 6858000"/>
              <a:gd name="connsiteX103" fmla="*/ 1706993 w 2422397"/>
              <a:gd name="connsiteY103" fmla="*/ 1104797 h 6858000"/>
              <a:gd name="connsiteX104" fmla="*/ 1777273 w 2422397"/>
              <a:gd name="connsiteY104" fmla="*/ 916268 h 6858000"/>
              <a:gd name="connsiteX105" fmla="*/ 1850836 w 2422397"/>
              <a:gd name="connsiteY105" fmla="*/ 802826 h 6858000"/>
              <a:gd name="connsiteX106" fmla="*/ 1911831 w 2422397"/>
              <a:gd name="connsiteY106" fmla="*/ 696577 h 6858000"/>
              <a:gd name="connsiteX107" fmla="*/ 1942209 w 2422397"/>
              <a:gd name="connsiteY107" fmla="*/ 575807 h 6858000"/>
              <a:gd name="connsiteX108" fmla="*/ 1951374 w 2422397"/>
              <a:gd name="connsiteY108" fmla="*/ 556682 h 6858000"/>
              <a:gd name="connsiteX109" fmla="*/ 1951170 w 2422397"/>
              <a:gd name="connsiteY109" fmla="*/ 526639 h 6858000"/>
              <a:gd name="connsiteX110" fmla="*/ 1949059 w 2422397"/>
              <a:gd name="connsiteY110" fmla="*/ 405872 h 6858000"/>
              <a:gd name="connsiteX111" fmla="*/ 1954018 w 2422397"/>
              <a:gd name="connsiteY111" fmla="*/ 307622 h 6858000"/>
              <a:gd name="connsiteX112" fmla="*/ 1967790 w 2422397"/>
              <a:gd name="connsiteY112" fmla="*/ 198682 h 6858000"/>
              <a:gd name="connsiteX113" fmla="*/ 1971093 w 2422397"/>
              <a:gd name="connsiteY113" fmla="*/ 127747 h 6858000"/>
              <a:gd name="connsiteX114" fmla="*/ 1951841 w 2422397"/>
              <a:gd name="connsiteY114" fmla="*/ 4678 h 6858000"/>
              <a:gd name="connsiteX115" fmla="*/ 1953649 w 2422397"/>
              <a:gd name="connsiteY115" fmla="*/ 0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56158 w 2422397"/>
              <a:gd name="connsiteY8" fmla="*/ 6624029 h 6858000"/>
              <a:gd name="connsiteX9" fmla="*/ 179667 w 2422397"/>
              <a:gd name="connsiteY9" fmla="*/ 6581637 h 6858000"/>
              <a:gd name="connsiteX10" fmla="*/ 168724 w 2422397"/>
              <a:gd name="connsiteY10" fmla="*/ 6547069 h 6858000"/>
              <a:gd name="connsiteX11" fmla="*/ 199197 w 2422397"/>
              <a:gd name="connsiteY11" fmla="*/ 6509743 h 6858000"/>
              <a:gd name="connsiteX12" fmla="*/ 247224 w 2422397"/>
              <a:gd name="connsiteY12" fmla="*/ 6455839 h 6858000"/>
              <a:gd name="connsiteX13" fmla="*/ 270687 w 2422397"/>
              <a:gd name="connsiteY13" fmla="*/ 6418363 h 6858000"/>
              <a:gd name="connsiteX14" fmla="*/ 339376 w 2422397"/>
              <a:gd name="connsiteY14" fmla="*/ 6322934 h 6858000"/>
              <a:gd name="connsiteX15" fmla="*/ 393529 w 2422397"/>
              <a:gd name="connsiteY15" fmla="*/ 6259863 h 6858000"/>
              <a:gd name="connsiteX16" fmla="*/ 443949 w 2422397"/>
              <a:gd name="connsiteY16" fmla="*/ 6218313 h 6858000"/>
              <a:gd name="connsiteX17" fmla="*/ 478259 w 2422397"/>
              <a:gd name="connsiteY17" fmla="*/ 6183918 h 6858000"/>
              <a:gd name="connsiteX18" fmla="*/ 482177 w 2422397"/>
              <a:gd name="connsiteY18" fmla="*/ 6173358 h 6858000"/>
              <a:gd name="connsiteX19" fmla="*/ 482556 w 2422397"/>
              <a:gd name="connsiteY19" fmla="*/ 6173443 h 6858000"/>
              <a:gd name="connsiteX20" fmla="*/ 485673 w 2422397"/>
              <a:gd name="connsiteY20" fmla="*/ 6162875 h 6858000"/>
              <a:gd name="connsiteX21" fmla="*/ 524588 w 2422397"/>
              <a:gd name="connsiteY21" fmla="*/ 6111327 h 6858000"/>
              <a:gd name="connsiteX22" fmla="*/ 547843 w 2422397"/>
              <a:gd name="connsiteY22" fmla="*/ 6075666 h 6858000"/>
              <a:gd name="connsiteX23" fmla="*/ 562259 w 2422397"/>
              <a:gd name="connsiteY23" fmla="*/ 6054865 h 6858000"/>
              <a:gd name="connsiteX24" fmla="*/ 571463 w 2422397"/>
              <a:gd name="connsiteY24" fmla="*/ 6045606 h 6858000"/>
              <a:gd name="connsiteX25" fmla="*/ 573012 w 2422397"/>
              <a:gd name="connsiteY25" fmla="*/ 6046223 h 6858000"/>
              <a:gd name="connsiteX26" fmla="*/ 584071 w 2422397"/>
              <a:gd name="connsiteY26" fmla="*/ 5992286 h 6858000"/>
              <a:gd name="connsiteX27" fmla="*/ 587812 w 2422397"/>
              <a:gd name="connsiteY27" fmla="*/ 5987907 h 6858000"/>
              <a:gd name="connsiteX28" fmla="*/ 592115 w 2422397"/>
              <a:gd name="connsiteY28" fmla="*/ 5949187 h 6858000"/>
              <a:gd name="connsiteX29" fmla="*/ 595889 w 2422397"/>
              <a:gd name="connsiteY29" fmla="*/ 5931081 h 6858000"/>
              <a:gd name="connsiteX30" fmla="*/ 593758 w 2422397"/>
              <a:gd name="connsiteY30" fmla="*/ 5922047 h 6858000"/>
              <a:gd name="connsiteX31" fmla="*/ 600949 w 2422397"/>
              <a:gd name="connsiteY31" fmla="*/ 5897316 h 6858000"/>
              <a:gd name="connsiteX32" fmla="*/ 602981 w 2422397"/>
              <a:gd name="connsiteY32" fmla="*/ 5895955 h 6858000"/>
              <a:gd name="connsiteX33" fmla="*/ 604430 w 2422397"/>
              <a:gd name="connsiteY33" fmla="*/ 5870052 h 6858000"/>
              <a:gd name="connsiteX34" fmla="*/ 631983 w 2422397"/>
              <a:gd name="connsiteY34" fmla="*/ 5814475 h 6858000"/>
              <a:gd name="connsiteX35" fmla="*/ 678370 w 2422397"/>
              <a:gd name="connsiteY35" fmla="*/ 5652188 h 6858000"/>
              <a:gd name="connsiteX36" fmla="*/ 694129 w 2422397"/>
              <a:gd name="connsiteY36" fmla="*/ 5471630 h 6858000"/>
              <a:gd name="connsiteX37" fmla="*/ 723657 w 2422397"/>
              <a:gd name="connsiteY37" fmla="*/ 5356170 h 6858000"/>
              <a:gd name="connsiteX38" fmla="*/ 723661 w 2422397"/>
              <a:gd name="connsiteY38" fmla="*/ 5356076 h 6858000"/>
              <a:gd name="connsiteX39" fmla="*/ 720651 w 2422397"/>
              <a:gd name="connsiteY39" fmla="*/ 5331990 h 6858000"/>
              <a:gd name="connsiteX40" fmla="*/ 725358 w 2422397"/>
              <a:gd name="connsiteY40" fmla="*/ 5309193 h 6858000"/>
              <a:gd name="connsiteX41" fmla="*/ 726926 w 2422397"/>
              <a:gd name="connsiteY41" fmla="*/ 5311182 h 6858000"/>
              <a:gd name="connsiteX42" fmla="*/ 727761 w 2422397"/>
              <a:gd name="connsiteY42" fmla="*/ 5304702 h 6858000"/>
              <a:gd name="connsiteX43" fmla="*/ 732974 w 2422397"/>
              <a:gd name="connsiteY43" fmla="*/ 5303522 h 6858000"/>
              <a:gd name="connsiteX44" fmla="*/ 762873 w 2422397"/>
              <a:gd name="connsiteY44" fmla="*/ 5269094 h 6858000"/>
              <a:gd name="connsiteX45" fmla="*/ 784867 w 2422397"/>
              <a:gd name="connsiteY45" fmla="*/ 5235785 h 6858000"/>
              <a:gd name="connsiteX46" fmla="*/ 796271 w 2422397"/>
              <a:gd name="connsiteY46" fmla="*/ 5175473 h 6858000"/>
              <a:gd name="connsiteX47" fmla="*/ 821529 w 2422397"/>
              <a:gd name="connsiteY47" fmla="*/ 5012929 h 6858000"/>
              <a:gd name="connsiteX48" fmla="*/ 846340 w 2422397"/>
              <a:gd name="connsiteY48" fmla="*/ 4944976 h 6858000"/>
              <a:gd name="connsiteX49" fmla="*/ 840157 w 2422397"/>
              <a:gd name="connsiteY49" fmla="*/ 4872869 h 6858000"/>
              <a:gd name="connsiteX50" fmla="*/ 855718 w 2422397"/>
              <a:gd name="connsiteY50" fmla="*/ 4850916 h 6858000"/>
              <a:gd name="connsiteX51" fmla="*/ 858709 w 2422397"/>
              <a:gd name="connsiteY51" fmla="*/ 4847264 h 6858000"/>
              <a:gd name="connsiteX52" fmla="*/ 863990 w 2422397"/>
              <a:gd name="connsiteY52" fmla="*/ 4829718 h 6858000"/>
              <a:gd name="connsiteX53" fmla="*/ 873842 w 2422397"/>
              <a:gd name="connsiteY53" fmla="*/ 4828439 h 6858000"/>
              <a:gd name="connsiteX54" fmla="*/ 887779 w 2422397"/>
              <a:gd name="connsiteY54" fmla="*/ 4804655 h 6858000"/>
              <a:gd name="connsiteX55" fmla="*/ 893894 w 2422397"/>
              <a:gd name="connsiteY55" fmla="*/ 4777060 h 6858000"/>
              <a:gd name="connsiteX56" fmla="*/ 883546 w 2422397"/>
              <a:gd name="connsiteY56" fmla="*/ 4777089 h 6858000"/>
              <a:gd name="connsiteX57" fmla="*/ 883812 w 2422397"/>
              <a:gd name="connsiteY57" fmla="*/ 4774559 h 6858000"/>
              <a:gd name="connsiteX58" fmla="*/ 903401 w 2422397"/>
              <a:gd name="connsiteY58" fmla="*/ 4679442 h 6858000"/>
              <a:gd name="connsiteX59" fmla="*/ 916253 w 2422397"/>
              <a:gd name="connsiteY59" fmla="*/ 4651970 h 6858000"/>
              <a:gd name="connsiteX60" fmla="*/ 922608 w 2422397"/>
              <a:gd name="connsiteY60" fmla="*/ 4649785 h 6858000"/>
              <a:gd name="connsiteX61" fmla="*/ 924139 w 2422397"/>
              <a:gd name="connsiteY61" fmla="*/ 4631605 h 6858000"/>
              <a:gd name="connsiteX62" fmla="*/ 920872 w 2422397"/>
              <a:gd name="connsiteY62" fmla="*/ 4609075 h 6858000"/>
              <a:gd name="connsiteX63" fmla="*/ 941607 w 2422397"/>
              <a:gd name="connsiteY63" fmla="*/ 4514226 h 6858000"/>
              <a:gd name="connsiteX64" fmla="*/ 957889 w 2422397"/>
              <a:gd name="connsiteY64" fmla="*/ 4481699 h 6858000"/>
              <a:gd name="connsiteX65" fmla="*/ 974975 w 2422397"/>
              <a:gd name="connsiteY65" fmla="*/ 4433921 h 6858000"/>
              <a:gd name="connsiteX66" fmla="*/ 1011638 w 2422397"/>
              <a:gd name="connsiteY66" fmla="*/ 4352312 h 6858000"/>
              <a:gd name="connsiteX67" fmla="*/ 1049579 w 2422397"/>
              <a:gd name="connsiteY67" fmla="*/ 4237953 h 6858000"/>
              <a:gd name="connsiteX68" fmla="*/ 1041314 w 2422397"/>
              <a:gd name="connsiteY68" fmla="*/ 4139706 h 6858000"/>
              <a:gd name="connsiteX69" fmla="*/ 1049328 w 2422397"/>
              <a:gd name="connsiteY69" fmla="*/ 4134671 h 6858000"/>
              <a:gd name="connsiteX70" fmla="*/ 1061133 w 2422397"/>
              <a:gd name="connsiteY70" fmla="*/ 4074160 h 6858000"/>
              <a:gd name="connsiteX71" fmla="*/ 1059121 w 2422397"/>
              <a:gd name="connsiteY71" fmla="*/ 3844497 h 6858000"/>
              <a:gd name="connsiteX72" fmla="*/ 1083386 w 2422397"/>
              <a:gd name="connsiteY72" fmla="*/ 3726730 h 6858000"/>
              <a:gd name="connsiteX73" fmla="*/ 1098990 w 2422397"/>
              <a:gd name="connsiteY73" fmla="*/ 3687782 h 6858000"/>
              <a:gd name="connsiteX74" fmla="*/ 1124701 w 2422397"/>
              <a:gd name="connsiteY74" fmla="*/ 3622348 h 6858000"/>
              <a:gd name="connsiteX75" fmla="*/ 1161137 w 2422397"/>
              <a:gd name="connsiteY75" fmla="*/ 3580464 h 6858000"/>
              <a:gd name="connsiteX76" fmla="*/ 1175812 w 2422397"/>
              <a:gd name="connsiteY76" fmla="*/ 3522969 h 6858000"/>
              <a:gd name="connsiteX77" fmla="*/ 1156951 w 2422397"/>
              <a:gd name="connsiteY77" fmla="*/ 3500538 h 6858000"/>
              <a:gd name="connsiteX78" fmla="*/ 1179877 w 2422397"/>
              <a:gd name="connsiteY78" fmla="*/ 3441984 h 6858000"/>
              <a:gd name="connsiteX79" fmla="*/ 1217096 w 2422397"/>
              <a:gd name="connsiteY79" fmla="*/ 3354156 h 6858000"/>
              <a:gd name="connsiteX80" fmla="*/ 1232811 w 2422397"/>
              <a:gd name="connsiteY80" fmla="*/ 3301153 h 6858000"/>
              <a:gd name="connsiteX81" fmla="*/ 1281985 w 2422397"/>
              <a:gd name="connsiteY81" fmla="*/ 3158933 h 6858000"/>
              <a:gd name="connsiteX82" fmla="*/ 1335997 w 2422397"/>
              <a:gd name="connsiteY82" fmla="*/ 3018423 h 6858000"/>
              <a:gd name="connsiteX83" fmla="*/ 1394864 w 2422397"/>
              <a:gd name="connsiteY83" fmla="*/ 2946152 h 6858000"/>
              <a:gd name="connsiteX84" fmla="*/ 1436360 w 2422397"/>
              <a:gd name="connsiteY84" fmla="*/ 2829469 h 6858000"/>
              <a:gd name="connsiteX85" fmla="*/ 1447242 w 2422397"/>
              <a:gd name="connsiteY85" fmla="*/ 2811546 h 6858000"/>
              <a:gd name="connsiteX86" fmla="*/ 1449881 w 2422397"/>
              <a:gd name="connsiteY86" fmla="*/ 2781535 h 6858000"/>
              <a:gd name="connsiteX87" fmla="*/ 1459218 w 2422397"/>
              <a:gd name="connsiteY87" fmla="*/ 2660724 h 6858000"/>
              <a:gd name="connsiteX88" fmla="*/ 1455455 w 2422397"/>
              <a:gd name="connsiteY88" fmla="*/ 2560980 h 6858000"/>
              <a:gd name="connsiteX89" fmla="*/ 1497362 w 2422397"/>
              <a:gd name="connsiteY89" fmla="*/ 2456303 h 6858000"/>
              <a:gd name="connsiteX90" fmla="*/ 1507343 w 2422397"/>
              <a:gd name="connsiteY90" fmla="*/ 2385923 h 6858000"/>
              <a:gd name="connsiteX91" fmla="*/ 1540772 w 2422397"/>
              <a:gd name="connsiteY91" fmla="*/ 2256097 h 6858000"/>
              <a:gd name="connsiteX92" fmla="*/ 1569381 w 2422397"/>
              <a:gd name="connsiteY92" fmla="*/ 2165158 h 6858000"/>
              <a:gd name="connsiteX93" fmla="*/ 1576109 w 2422397"/>
              <a:gd name="connsiteY93" fmla="*/ 2078660 h 6858000"/>
              <a:gd name="connsiteX94" fmla="*/ 1564751 w 2422397"/>
              <a:gd name="connsiteY94" fmla="*/ 2009574 h 6858000"/>
              <a:gd name="connsiteX95" fmla="*/ 1571917 w 2422397"/>
              <a:gd name="connsiteY95" fmla="*/ 1903700 h 6858000"/>
              <a:gd name="connsiteX96" fmla="*/ 1564944 w 2422397"/>
              <a:gd name="connsiteY96" fmla="*/ 1821321 h 6858000"/>
              <a:gd name="connsiteX97" fmla="*/ 1579022 w 2422397"/>
              <a:gd name="connsiteY97" fmla="*/ 1718757 h 6858000"/>
              <a:gd name="connsiteX98" fmla="*/ 1590196 w 2422397"/>
              <a:gd name="connsiteY98" fmla="*/ 1595914 h 6858000"/>
              <a:gd name="connsiteX99" fmla="*/ 1624363 w 2422397"/>
              <a:gd name="connsiteY99" fmla="*/ 1502483 h 6858000"/>
              <a:gd name="connsiteX100" fmla="*/ 1631539 w 2422397"/>
              <a:gd name="connsiteY100" fmla="*/ 1431520 h 6858000"/>
              <a:gd name="connsiteX101" fmla="*/ 1646296 w 2422397"/>
              <a:gd name="connsiteY101" fmla="*/ 1333057 h 6858000"/>
              <a:gd name="connsiteX102" fmla="*/ 1696091 w 2422397"/>
              <a:gd name="connsiteY102" fmla="*/ 1202078 h 6858000"/>
              <a:gd name="connsiteX103" fmla="*/ 1706993 w 2422397"/>
              <a:gd name="connsiteY103" fmla="*/ 1104797 h 6858000"/>
              <a:gd name="connsiteX104" fmla="*/ 1777273 w 2422397"/>
              <a:gd name="connsiteY104" fmla="*/ 916268 h 6858000"/>
              <a:gd name="connsiteX105" fmla="*/ 1850836 w 2422397"/>
              <a:gd name="connsiteY105" fmla="*/ 825516 h 6858000"/>
              <a:gd name="connsiteX106" fmla="*/ 1911831 w 2422397"/>
              <a:gd name="connsiteY106" fmla="*/ 696577 h 6858000"/>
              <a:gd name="connsiteX107" fmla="*/ 1942209 w 2422397"/>
              <a:gd name="connsiteY107" fmla="*/ 575807 h 6858000"/>
              <a:gd name="connsiteX108" fmla="*/ 1951374 w 2422397"/>
              <a:gd name="connsiteY108" fmla="*/ 556682 h 6858000"/>
              <a:gd name="connsiteX109" fmla="*/ 1951170 w 2422397"/>
              <a:gd name="connsiteY109" fmla="*/ 526639 h 6858000"/>
              <a:gd name="connsiteX110" fmla="*/ 1949059 w 2422397"/>
              <a:gd name="connsiteY110" fmla="*/ 405872 h 6858000"/>
              <a:gd name="connsiteX111" fmla="*/ 1954018 w 2422397"/>
              <a:gd name="connsiteY111" fmla="*/ 307622 h 6858000"/>
              <a:gd name="connsiteX112" fmla="*/ 1967790 w 2422397"/>
              <a:gd name="connsiteY112" fmla="*/ 198682 h 6858000"/>
              <a:gd name="connsiteX113" fmla="*/ 1971093 w 2422397"/>
              <a:gd name="connsiteY113" fmla="*/ 127747 h 6858000"/>
              <a:gd name="connsiteX114" fmla="*/ 1951841 w 2422397"/>
              <a:gd name="connsiteY114" fmla="*/ 4678 h 6858000"/>
              <a:gd name="connsiteX115" fmla="*/ 1953649 w 2422397"/>
              <a:gd name="connsiteY115" fmla="*/ 0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56158 w 2422397"/>
              <a:gd name="connsiteY8" fmla="*/ 6624029 h 6858000"/>
              <a:gd name="connsiteX9" fmla="*/ 179667 w 2422397"/>
              <a:gd name="connsiteY9" fmla="*/ 6581637 h 6858000"/>
              <a:gd name="connsiteX10" fmla="*/ 168724 w 2422397"/>
              <a:gd name="connsiteY10" fmla="*/ 6547069 h 6858000"/>
              <a:gd name="connsiteX11" fmla="*/ 199197 w 2422397"/>
              <a:gd name="connsiteY11" fmla="*/ 6509743 h 6858000"/>
              <a:gd name="connsiteX12" fmla="*/ 247224 w 2422397"/>
              <a:gd name="connsiteY12" fmla="*/ 6455839 h 6858000"/>
              <a:gd name="connsiteX13" fmla="*/ 270687 w 2422397"/>
              <a:gd name="connsiteY13" fmla="*/ 6418363 h 6858000"/>
              <a:gd name="connsiteX14" fmla="*/ 339376 w 2422397"/>
              <a:gd name="connsiteY14" fmla="*/ 6322934 h 6858000"/>
              <a:gd name="connsiteX15" fmla="*/ 393529 w 2422397"/>
              <a:gd name="connsiteY15" fmla="*/ 6259863 h 6858000"/>
              <a:gd name="connsiteX16" fmla="*/ 443949 w 2422397"/>
              <a:gd name="connsiteY16" fmla="*/ 6218313 h 6858000"/>
              <a:gd name="connsiteX17" fmla="*/ 478259 w 2422397"/>
              <a:gd name="connsiteY17" fmla="*/ 6183918 h 6858000"/>
              <a:gd name="connsiteX18" fmla="*/ 482177 w 2422397"/>
              <a:gd name="connsiteY18" fmla="*/ 6173358 h 6858000"/>
              <a:gd name="connsiteX19" fmla="*/ 482556 w 2422397"/>
              <a:gd name="connsiteY19" fmla="*/ 6173443 h 6858000"/>
              <a:gd name="connsiteX20" fmla="*/ 485673 w 2422397"/>
              <a:gd name="connsiteY20" fmla="*/ 6162875 h 6858000"/>
              <a:gd name="connsiteX21" fmla="*/ 524588 w 2422397"/>
              <a:gd name="connsiteY21" fmla="*/ 6111327 h 6858000"/>
              <a:gd name="connsiteX22" fmla="*/ 547843 w 2422397"/>
              <a:gd name="connsiteY22" fmla="*/ 6075666 h 6858000"/>
              <a:gd name="connsiteX23" fmla="*/ 562259 w 2422397"/>
              <a:gd name="connsiteY23" fmla="*/ 6054865 h 6858000"/>
              <a:gd name="connsiteX24" fmla="*/ 571463 w 2422397"/>
              <a:gd name="connsiteY24" fmla="*/ 6045606 h 6858000"/>
              <a:gd name="connsiteX25" fmla="*/ 573012 w 2422397"/>
              <a:gd name="connsiteY25" fmla="*/ 6046223 h 6858000"/>
              <a:gd name="connsiteX26" fmla="*/ 584071 w 2422397"/>
              <a:gd name="connsiteY26" fmla="*/ 5992286 h 6858000"/>
              <a:gd name="connsiteX27" fmla="*/ 587812 w 2422397"/>
              <a:gd name="connsiteY27" fmla="*/ 5987907 h 6858000"/>
              <a:gd name="connsiteX28" fmla="*/ 592115 w 2422397"/>
              <a:gd name="connsiteY28" fmla="*/ 5949187 h 6858000"/>
              <a:gd name="connsiteX29" fmla="*/ 595889 w 2422397"/>
              <a:gd name="connsiteY29" fmla="*/ 5931081 h 6858000"/>
              <a:gd name="connsiteX30" fmla="*/ 593758 w 2422397"/>
              <a:gd name="connsiteY30" fmla="*/ 5922047 h 6858000"/>
              <a:gd name="connsiteX31" fmla="*/ 600949 w 2422397"/>
              <a:gd name="connsiteY31" fmla="*/ 5897316 h 6858000"/>
              <a:gd name="connsiteX32" fmla="*/ 602981 w 2422397"/>
              <a:gd name="connsiteY32" fmla="*/ 5895955 h 6858000"/>
              <a:gd name="connsiteX33" fmla="*/ 604430 w 2422397"/>
              <a:gd name="connsiteY33" fmla="*/ 5870052 h 6858000"/>
              <a:gd name="connsiteX34" fmla="*/ 631983 w 2422397"/>
              <a:gd name="connsiteY34" fmla="*/ 5814475 h 6858000"/>
              <a:gd name="connsiteX35" fmla="*/ 678370 w 2422397"/>
              <a:gd name="connsiteY35" fmla="*/ 5652188 h 6858000"/>
              <a:gd name="connsiteX36" fmla="*/ 694129 w 2422397"/>
              <a:gd name="connsiteY36" fmla="*/ 5471630 h 6858000"/>
              <a:gd name="connsiteX37" fmla="*/ 723657 w 2422397"/>
              <a:gd name="connsiteY37" fmla="*/ 5356170 h 6858000"/>
              <a:gd name="connsiteX38" fmla="*/ 723661 w 2422397"/>
              <a:gd name="connsiteY38" fmla="*/ 5356076 h 6858000"/>
              <a:gd name="connsiteX39" fmla="*/ 720651 w 2422397"/>
              <a:gd name="connsiteY39" fmla="*/ 5331990 h 6858000"/>
              <a:gd name="connsiteX40" fmla="*/ 725358 w 2422397"/>
              <a:gd name="connsiteY40" fmla="*/ 5309193 h 6858000"/>
              <a:gd name="connsiteX41" fmla="*/ 726926 w 2422397"/>
              <a:gd name="connsiteY41" fmla="*/ 5311182 h 6858000"/>
              <a:gd name="connsiteX42" fmla="*/ 727761 w 2422397"/>
              <a:gd name="connsiteY42" fmla="*/ 5304702 h 6858000"/>
              <a:gd name="connsiteX43" fmla="*/ 732974 w 2422397"/>
              <a:gd name="connsiteY43" fmla="*/ 5303522 h 6858000"/>
              <a:gd name="connsiteX44" fmla="*/ 762873 w 2422397"/>
              <a:gd name="connsiteY44" fmla="*/ 5269094 h 6858000"/>
              <a:gd name="connsiteX45" fmla="*/ 784867 w 2422397"/>
              <a:gd name="connsiteY45" fmla="*/ 5235785 h 6858000"/>
              <a:gd name="connsiteX46" fmla="*/ 796271 w 2422397"/>
              <a:gd name="connsiteY46" fmla="*/ 5175473 h 6858000"/>
              <a:gd name="connsiteX47" fmla="*/ 821529 w 2422397"/>
              <a:gd name="connsiteY47" fmla="*/ 5012929 h 6858000"/>
              <a:gd name="connsiteX48" fmla="*/ 846340 w 2422397"/>
              <a:gd name="connsiteY48" fmla="*/ 4944976 h 6858000"/>
              <a:gd name="connsiteX49" fmla="*/ 840157 w 2422397"/>
              <a:gd name="connsiteY49" fmla="*/ 4872869 h 6858000"/>
              <a:gd name="connsiteX50" fmla="*/ 855718 w 2422397"/>
              <a:gd name="connsiteY50" fmla="*/ 4850916 h 6858000"/>
              <a:gd name="connsiteX51" fmla="*/ 858709 w 2422397"/>
              <a:gd name="connsiteY51" fmla="*/ 4847264 h 6858000"/>
              <a:gd name="connsiteX52" fmla="*/ 863990 w 2422397"/>
              <a:gd name="connsiteY52" fmla="*/ 4829718 h 6858000"/>
              <a:gd name="connsiteX53" fmla="*/ 873842 w 2422397"/>
              <a:gd name="connsiteY53" fmla="*/ 4828439 h 6858000"/>
              <a:gd name="connsiteX54" fmla="*/ 887779 w 2422397"/>
              <a:gd name="connsiteY54" fmla="*/ 4804655 h 6858000"/>
              <a:gd name="connsiteX55" fmla="*/ 893894 w 2422397"/>
              <a:gd name="connsiteY55" fmla="*/ 4777060 h 6858000"/>
              <a:gd name="connsiteX56" fmla="*/ 883546 w 2422397"/>
              <a:gd name="connsiteY56" fmla="*/ 4777089 h 6858000"/>
              <a:gd name="connsiteX57" fmla="*/ 883812 w 2422397"/>
              <a:gd name="connsiteY57" fmla="*/ 4774559 h 6858000"/>
              <a:gd name="connsiteX58" fmla="*/ 903401 w 2422397"/>
              <a:gd name="connsiteY58" fmla="*/ 4679442 h 6858000"/>
              <a:gd name="connsiteX59" fmla="*/ 916253 w 2422397"/>
              <a:gd name="connsiteY59" fmla="*/ 4651970 h 6858000"/>
              <a:gd name="connsiteX60" fmla="*/ 922608 w 2422397"/>
              <a:gd name="connsiteY60" fmla="*/ 4649785 h 6858000"/>
              <a:gd name="connsiteX61" fmla="*/ 924139 w 2422397"/>
              <a:gd name="connsiteY61" fmla="*/ 4631605 h 6858000"/>
              <a:gd name="connsiteX62" fmla="*/ 920872 w 2422397"/>
              <a:gd name="connsiteY62" fmla="*/ 4609075 h 6858000"/>
              <a:gd name="connsiteX63" fmla="*/ 941607 w 2422397"/>
              <a:gd name="connsiteY63" fmla="*/ 4514226 h 6858000"/>
              <a:gd name="connsiteX64" fmla="*/ 957889 w 2422397"/>
              <a:gd name="connsiteY64" fmla="*/ 4481699 h 6858000"/>
              <a:gd name="connsiteX65" fmla="*/ 974975 w 2422397"/>
              <a:gd name="connsiteY65" fmla="*/ 4433921 h 6858000"/>
              <a:gd name="connsiteX66" fmla="*/ 1011638 w 2422397"/>
              <a:gd name="connsiteY66" fmla="*/ 4352312 h 6858000"/>
              <a:gd name="connsiteX67" fmla="*/ 1049579 w 2422397"/>
              <a:gd name="connsiteY67" fmla="*/ 4237953 h 6858000"/>
              <a:gd name="connsiteX68" fmla="*/ 1041314 w 2422397"/>
              <a:gd name="connsiteY68" fmla="*/ 4139706 h 6858000"/>
              <a:gd name="connsiteX69" fmla="*/ 1049328 w 2422397"/>
              <a:gd name="connsiteY69" fmla="*/ 4134671 h 6858000"/>
              <a:gd name="connsiteX70" fmla="*/ 1061133 w 2422397"/>
              <a:gd name="connsiteY70" fmla="*/ 4074160 h 6858000"/>
              <a:gd name="connsiteX71" fmla="*/ 1059121 w 2422397"/>
              <a:gd name="connsiteY71" fmla="*/ 3844497 h 6858000"/>
              <a:gd name="connsiteX72" fmla="*/ 1083386 w 2422397"/>
              <a:gd name="connsiteY72" fmla="*/ 3726730 h 6858000"/>
              <a:gd name="connsiteX73" fmla="*/ 1098990 w 2422397"/>
              <a:gd name="connsiteY73" fmla="*/ 3687782 h 6858000"/>
              <a:gd name="connsiteX74" fmla="*/ 1124701 w 2422397"/>
              <a:gd name="connsiteY74" fmla="*/ 3622348 h 6858000"/>
              <a:gd name="connsiteX75" fmla="*/ 1161137 w 2422397"/>
              <a:gd name="connsiteY75" fmla="*/ 3580464 h 6858000"/>
              <a:gd name="connsiteX76" fmla="*/ 1175812 w 2422397"/>
              <a:gd name="connsiteY76" fmla="*/ 3522969 h 6858000"/>
              <a:gd name="connsiteX77" fmla="*/ 1156951 w 2422397"/>
              <a:gd name="connsiteY77" fmla="*/ 3500538 h 6858000"/>
              <a:gd name="connsiteX78" fmla="*/ 1179877 w 2422397"/>
              <a:gd name="connsiteY78" fmla="*/ 3441984 h 6858000"/>
              <a:gd name="connsiteX79" fmla="*/ 1217096 w 2422397"/>
              <a:gd name="connsiteY79" fmla="*/ 3354156 h 6858000"/>
              <a:gd name="connsiteX80" fmla="*/ 1232811 w 2422397"/>
              <a:gd name="connsiteY80" fmla="*/ 3301153 h 6858000"/>
              <a:gd name="connsiteX81" fmla="*/ 1281985 w 2422397"/>
              <a:gd name="connsiteY81" fmla="*/ 3158933 h 6858000"/>
              <a:gd name="connsiteX82" fmla="*/ 1335997 w 2422397"/>
              <a:gd name="connsiteY82" fmla="*/ 3018423 h 6858000"/>
              <a:gd name="connsiteX83" fmla="*/ 1394864 w 2422397"/>
              <a:gd name="connsiteY83" fmla="*/ 2946152 h 6858000"/>
              <a:gd name="connsiteX84" fmla="*/ 1436360 w 2422397"/>
              <a:gd name="connsiteY84" fmla="*/ 2829469 h 6858000"/>
              <a:gd name="connsiteX85" fmla="*/ 1447242 w 2422397"/>
              <a:gd name="connsiteY85" fmla="*/ 2811546 h 6858000"/>
              <a:gd name="connsiteX86" fmla="*/ 1449881 w 2422397"/>
              <a:gd name="connsiteY86" fmla="*/ 2781535 h 6858000"/>
              <a:gd name="connsiteX87" fmla="*/ 1459218 w 2422397"/>
              <a:gd name="connsiteY87" fmla="*/ 2660724 h 6858000"/>
              <a:gd name="connsiteX88" fmla="*/ 1455455 w 2422397"/>
              <a:gd name="connsiteY88" fmla="*/ 2560980 h 6858000"/>
              <a:gd name="connsiteX89" fmla="*/ 1497362 w 2422397"/>
              <a:gd name="connsiteY89" fmla="*/ 2456303 h 6858000"/>
              <a:gd name="connsiteX90" fmla="*/ 1507343 w 2422397"/>
              <a:gd name="connsiteY90" fmla="*/ 2385923 h 6858000"/>
              <a:gd name="connsiteX91" fmla="*/ 1540772 w 2422397"/>
              <a:gd name="connsiteY91" fmla="*/ 2256097 h 6858000"/>
              <a:gd name="connsiteX92" fmla="*/ 1569381 w 2422397"/>
              <a:gd name="connsiteY92" fmla="*/ 2165158 h 6858000"/>
              <a:gd name="connsiteX93" fmla="*/ 1576109 w 2422397"/>
              <a:gd name="connsiteY93" fmla="*/ 2078660 h 6858000"/>
              <a:gd name="connsiteX94" fmla="*/ 1564751 w 2422397"/>
              <a:gd name="connsiteY94" fmla="*/ 2009574 h 6858000"/>
              <a:gd name="connsiteX95" fmla="*/ 1571917 w 2422397"/>
              <a:gd name="connsiteY95" fmla="*/ 1903700 h 6858000"/>
              <a:gd name="connsiteX96" fmla="*/ 1564944 w 2422397"/>
              <a:gd name="connsiteY96" fmla="*/ 1821321 h 6858000"/>
              <a:gd name="connsiteX97" fmla="*/ 1579022 w 2422397"/>
              <a:gd name="connsiteY97" fmla="*/ 1718757 h 6858000"/>
              <a:gd name="connsiteX98" fmla="*/ 1590196 w 2422397"/>
              <a:gd name="connsiteY98" fmla="*/ 1595914 h 6858000"/>
              <a:gd name="connsiteX99" fmla="*/ 1624363 w 2422397"/>
              <a:gd name="connsiteY99" fmla="*/ 1502483 h 6858000"/>
              <a:gd name="connsiteX100" fmla="*/ 1631539 w 2422397"/>
              <a:gd name="connsiteY100" fmla="*/ 1431520 h 6858000"/>
              <a:gd name="connsiteX101" fmla="*/ 1646296 w 2422397"/>
              <a:gd name="connsiteY101" fmla="*/ 1333057 h 6858000"/>
              <a:gd name="connsiteX102" fmla="*/ 1696091 w 2422397"/>
              <a:gd name="connsiteY102" fmla="*/ 1202078 h 6858000"/>
              <a:gd name="connsiteX103" fmla="*/ 1706993 w 2422397"/>
              <a:gd name="connsiteY103" fmla="*/ 1104797 h 6858000"/>
              <a:gd name="connsiteX104" fmla="*/ 1777273 w 2422397"/>
              <a:gd name="connsiteY104" fmla="*/ 916268 h 6858000"/>
              <a:gd name="connsiteX105" fmla="*/ 1850836 w 2422397"/>
              <a:gd name="connsiteY105" fmla="*/ 825516 h 6858000"/>
              <a:gd name="connsiteX106" fmla="*/ 1911831 w 2422397"/>
              <a:gd name="connsiteY106" fmla="*/ 696577 h 6858000"/>
              <a:gd name="connsiteX107" fmla="*/ 1942209 w 2422397"/>
              <a:gd name="connsiteY107" fmla="*/ 575807 h 6858000"/>
              <a:gd name="connsiteX108" fmla="*/ 1951374 w 2422397"/>
              <a:gd name="connsiteY108" fmla="*/ 556682 h 6858000"/>
              <a:gd name="connsiteX109" fmla="*/ 1951170 w 2422397"/>
              <a:gd name="connsiteY109" fmla="*/ 526639 h 6858000"/>
              <a:gd name="connsiteX110" fmla="*/ 1949059 w 2422397"/>
              <a:gd name="connsiteY110" fmla="*/ 405872 h 6858000"/>
              <a:gd name="connsiteX111" fmla="*/ 1954018 w 2422397"/>
              <a:gd name="connsiteY111" fmla="*/ 307622 h 6858000"/>
              <a:gd name="connsiteX112" fmla="*/ 1967790 w 2422397"/>
              <a:gd name="connsiteY112" fmla="*/ 198682 h 6858000"/>
              <a:gd name="connsiteX113" fmla="*/ 1971093 w 2422397"/>
              <a:gd name="connsiteY113" fmla="*/ 127747 h 6858000"/>
              <a:gd name="connsiteX114" fmla="*/ 1951841 w 2422397"/>
              <a:gd name="connsiteY114" fmla="*/ 4678 h 6858000"/>
              <a:gd name="connsiteX115" fmla="*/ 1953649 w 2422397"/>
              <a:gd name="connsiteY115" fmla="*/ 0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56158 w 2422397"/>
              <a:gd name="connsiteY8" fmla="*/ 6624029 h 6858000"/>
              <a:gd name="connsiteX9" fmla="*/ 179667 w 2422397"/>
              <a:gd name="connsiteY9" fmla="*/ 6581637 h 6858000"/>
              <a:gd name="connsiteX10" fmla="*/ 168724 w 2422397"/>
              <a:gd name="connsiteY10" fmla="*/ 6547069 h 6858000"/>
              <a:gd name="connsiteX11" fmla="*/ 199197 w 2422397"/>
              <a:gd name="connsiteY11" fmla="*/ 6509743 h 6858000"/>
              <a:gd name="connsiteX12" fmla="*/ 247224 w 2422397"/>
              <a:gd name="connsiteY12" fmla="*/ 6455839 h 6858000"/>
              <a:gd name="connsiteX13" fmla="*/ 270687 w 2422397"/>
              <a:gd name="connsiteY13" fmla="*/ 6418363 h 6858000"/>
              <a:gd name="connsiteX14" fmla="*/ 339376 w 2422397"/>
              <a:gd name="connsiteY14" fmla="*/ 6322934 h 6858000"/>
              <a:gd name="connsiteX15" fmla="*/ 393529 w 2422397"/>
              <a:gd name="connsiteY15" fmla="*/ 6259863 h 6858000"/>
              <a:gd name="connsiteX16" fmla="*/ 443949 w 2422397"/>
              <a:gd name="connsiteY16" fmla="*/ 6218313 h 6858000"/>
              <a:gd name="connsiteX17" fmla="*/ 478259 w 2422397"/>
              <a:gd name="connsiteY17" fmla="*/ 6183918 h 6858000"/>
              <a:gd name="connsiteX18" fmla="*/ 482177 w 2422397"/>
              <a:gd name="connsiteY18" fmla="*/ 6173358 h 6858000"/>
              <a:gd name="connsiteX19" fmla="*/ 482556 w 2422397"/>
              <a:gd name="connsiteY19" fmla="*/ 6173443 h 6858000"/>
              <a:gd name="connsiteX20" fmla="*/ 485673 w 2422397"/>
              <a:gd name="connsiteY20" fmla="*/ 6162875 h 6858000"/>
              <a:gd name="connsiteX21" fmla="*/ 524588 w 2422397"/>
              <a:gd name="connsiteY21" fmla="*/ 6111327 h 6858000"/>
              <a:gd name="connsiteX22" fmla="*/ 547843 w 2422397"/>
              <a:gd name="connsiteY22" fmla="*/ 6075666 h 6858000"/>
              <a:gd name="connsiteX23" fmla="*/ 562259 w 2422397"/>
              <a:gd name="connsiteY23" fmla="*/ 6054865 h 6858000"/>
              <a:gd name="connsiteX24" fmla="*/ 571463 w 2422397"/>
              <a:gd name="connsiteY24" fmla="*/ 6045606 h 6858000"/>
              <a:gd name="connsiteX25" fmla="*/ 573012 w 2422397"/>
              <a:gd name="connsiteY25" fmla="*/ 6046223 h 6858000"/>
              <a:gd name="connsiteX26" fmla="*/ 584071 w 2422397"/>
              <a:gd name="connsiteY26" fmla="*/ 5992286 h 6858000"/>
              <a:gd name="connsiteX27" fmla="*/ 587812 w 2422397"/>
              <a:gd name="connsiteY27" fmla="*/ 5987907 h 6858000"/>
              <a:gd name="connsiteX28" fmla="*/ 592115 w 2422397"/>
              <a:gd name="connsiteY28" fmla="*/ 5949187 h 6858000"/>
              <a:gd name="connsiteX29" fmla="*/ 595889 w 2422397"/>
              <a:gd name="connsiteY29" fmla="*/ 5931081 h 6858000"/>
              <a:gd name="connsiteX30" fmla="*/ 593758 w 2422397"/>
              <a:gd name="connsiteY30" fmla="*/ 5922047 h 6858000"/>
              <a:gd name="connsiteX31" fmla="*/ 600949 w 2422397"/>
              <a:gd name="connsiteY31" fmla="*/ 5897316 h 6858000"/>
              <a:gd name="connsiteX32" fmla="*/ 602981 w 2422397"/>
              <a:gd name="connsiteY32" fmla="*/ 5895955 h 6858000"/>
              <a:gd name="connsiteX33" fmla="*/ 604430 w 2422397"/>
              <a:gd name="connsiteY33" fmla="*/ 5870052 h 6858000"/>
              <a:gd name="connsiteX34" fmla="*/ 631983 w 2422397"/>
              <a:gd name="connsiteY34" fmla="*/ 5814475 h 6858000"/>
              <a:gd name="connsiteX35" fmla="*/ 678370 w 2422397"/>
              <a:gd name="connsiteY35" fmla="*/ 5652188 h 6858000"/>
              <a:gd name="connsiteX36" fmla="*/ 694129 w 2422397"/>
              <a:gd name="connsiteY36" fmla="*/ 5471630 h 6858000"/>
              <a:gd name="connsiteX37" fmla="*/ 723657 w 2422397"/>
              <a:gd name="connsiteY37" fmla="*/ 5356170 h 6858000"/>
              <a:gd name="connsiteX38" fmla="*/ 723661 w 2422397"/>
              <a:gd name="connsiteY38" fmla="*/ 5356076 h 6858000"/>
              <a:gd name="connsiteX39" fmla="*/ 720651 w 2422397"/>
              <a:gd name="connsiteY39" fmla="*/ 5331990 h 6858000"/>
              <a:gd name="connsiteX40" fmla="*/ 725358 w 2422397"/>
              <a:gd name="connsiteY40" fmla="*/ 5309193 h 6858000"/>
              <a:gd name="connsiteX41" fmla="*/ 726926 w 2422397"/>
              <a:gd name="connsiteY41" fmla="*/ 5311182 h 6858000"/>
              <a:gd name="connsiteX42" fmla="*/ 727761 w 2422397"/>
              <a:gd name="connsiteY42" fmla="*/ 5304702 h 6858000"/>
              <a:gd name="connsiteX43" fmla="*/ 732974 w 2422397"/>
              <a:gd name="connsiteY43" fmla="*/ 5303522 h 6858000"/>
              <a:gd name="connsiteX44" fmla="*/ 762873 w 2422397"/>
              <a:gd name="connsiteY44" fmla="*/ 5269094 h 6858000"/>
              <a:gd name="connsiteX45" fmla="*/ 784867 w 2422397"/>
              <a:gd name="connsiteY45" fmla="*/ 5235785 h 6858000"/>
              <a:gd name="connsiteX46" fmla="*/ 796271 w 2422397"/>
              <a:gd name="connsiteY46" fmla="*/ 5175473 h 6858000"/>
              <a:gd name="connsiteX47" fmla="*/ 821529 w 2422397"/>
              <a:gd name="connsiteY47" fmla="*/ 5012929 h 6858000"/>
              <a:gd name="connsiteX48" fmla="*/ 846340 w 2422397"/>
              <a:gd name="connsiteY48" fmla="*/ 4944976 h 6858000"/>
              <a:gd name="connsiteX49" fmla="*/ 840157 w 2422397"/>
              <a:gd name="connsiteY49" fmla="*/ 4872869 h 6858000"/>
              <a:gd name="connsiteX50" fmla="*/ 855718 w 2422397"/>
              <a:gd name="connsiteY50" fmla="*/ 4850916 h 6858000"/>
              <a:gd name="connsiteX51" fmla="*/ 858709 w 2422397"/>
              <a:gd name="connsiteY51" fmla="*/ 4847264 h 6858000"/>
              <a:gd name="connsiteX52" fmla="*/ 863990 w 2422397"/>
              <a:gd name="connsiteY52" fmla="*/ 4829718 h 6858000"/>
              <a:gd name="connsiteX53" fmla="*/ 873842 w 2422397"/>
              <a:gd name="connsiteY53" fmla="*/ 4828439 h 6858000"/>
              <a:gd name="connsiteX54" fmla="*/ 887779 w 2422397"/>
              <a:gd name="connsiteY54" fmla="*/ 4804655 h 6858000"/>
              <a:gd name="connsiteX55" fmla="*/ 893894 w 2422397"/>
              <a:gd name="connsiteY55" fmla="*/ 4777060 h 6858000"/>
              <a:gd name="connsiteX56" fmla="*/ 883546 w 2422397"/>
              <a:gd name="connsiteY56" fmla="*/ 4777089 h 6858000"/>
              <a:gd name="connsiteX57" fmla="*/ 883812 w 2422397"/>
              <a:gd name="connsiteY57" fmla="*/ 4774559 h 6858000"/>
              <a:gd name="connsiteX58" fmla="*/ 903401 w 2422397"/>
              <a:gd name="connsiteY58" fmla="*/ 4679442 h 6858000"/>
              <a:gd name="connsiteX59" fmla="*/ 916253 w 2422397"/>
              <a:gd name="connsiteY59" fmla="*/ 4651970 h 6858000"/>
              <a:gd name="connsiteX60" fmla="*/ 922608 w 2422397"/>
              <a:gd name="connsiteY60" fmla="*/ 4649785 h 6858000"/>
              <a:gd name="connsiteX61" fmla="*/ 924139 w 2422397"/>
              <a:gd name="connsiteY61" fmla="*/ 4631605 h 6858000"/>
              <a:gd name="connsiteX62" fmla="*/ 920872 w 2422397"/>
              <a:gd name="connsiteY62" fmla="*/ 4609075 h 6858000"/>
              <a:gd name="connsiteX63" fmla="*/ 957889 w 2422397"/>
              <a:gd name="connsiteY63" fmla="*/ 4481699 h 6858000"/>
              <a:gd name="connsiteX64" fmla="*/ 974975 w 2422397"/>
              <a:gd name="connsiteY64" fmla="*/ 4433921 h 6858000"/>
              <a:gd name="connsiteX65" fmla="*/ 1011638 w 2422397"/>
              <a:gd name="connsiteY65" fmla="*/ 4352312 h 6858000"/>
              <a:gd name="connsiteX66" fmla="*/ 1049579 w 2422397"/>
              <a:gd name="connsiteY66" fmla="*/ 4237953 h 6858000"/>
              <a:gd name="connsiteX67" fmla="*/ 1041314 w 2422397"/>
              <a:gd name="connsiteY67" fmla="*/ 4139706 h 6858000"/>
              <a:gd name="connsiteX68" fmla="*/ 1049328 w 2422397"/>
              <a:gd name="connsiteY68" fmla="*/ 4134671 h 6858000"/>
              <a:gd name="connsiteX69" fmla="*/ 1061133 w 2422397"/>
              <a:gd name="connsiteY69" fmla="*/ 4074160 h 6858000"/>
              <a:gd name="connsiteX70" fmla="*/ 1059121 w 2422397"/>
              <a:gd name="connsiteY70" fmla="*/ 3844497 h 6858000"/>
              <a:gd name="connsiteX71" fmla="*/ 1083386 w 2422397"/>
              <a:gd name="connsiteY71" fmla="*/ 3726730 h 6858000"/>
              <a:gd name="connsiteX72" fmla="*/ 1098990 w 2422397"/>
              <a:gd name="connsiteY72" fmla="*/ 3687782 h 6858000"/>
              <a:gd name="connsiteX73" fmla="*/ 1124701 w 2422397"/>
              <a:gd name="connsiteY73" fmla="*/ 3622348 h 6858000"/>
              <a:gd name="connsiteX74" fmla="*/ 1161137 w 2422397"/>
              <a:gd name="connsiteY74" fmla="*/ 3580464 h 6858000"/>
              <a:gd name="connsiteX75" fmla="*/ 1175812 w 2422397"/>
              <a:gd name="connsiteY75" fmla="*/ 3522969 h 6858000"/>
              <a:gd name="connsiteX76" fmla="*/ 1156951 w 2422397"/>
              <a:gd name="connsiteY76" fmla="*/ 3500538 h 6858000"/>
              <a:gd name="connsiteX77" fmla="*/ 1179877 w 2422397"/>
              <a:gd name="connsiteY77" fmla="*/ 3441984 h 6858000"/>
              <a:gd name="connsiteX78" fmla="*/ 1217096 w 2422397"/>
              <a:gd name="connsiteY78" fmla="*/ 3354156 h 6858000"/>
              <a:gd name="connsiteX79" fmla="*/ 1232811 w 2422397"/>
              <a:gd name="connsiteY79" fmla="*/ 3301153 h 6858000"/>
              <a:gd name="connsiteX80" fmla="*/ 1281985 w 2422397"/>
              <a:gd name="connsiteY80" fmla="*/ 3158933 h 6858000"/>
              <a:gd name="connsiteX81" fmla="*/ 1335997 w 2422397"/>
              <a:gd name="connsiteY81" fmla="*/ 3018423 h 6858000"/>
              <a:gd name="connsiteX82" fmla="*/ 1394864 w 2422397"/>
              <a:gd name="connsiteY82" fmla="*/ 2946152 h 6858000"/>
              <a:gd name="connsiteX83" fmla="*/ 1436360 w 2422397"/>
              <a:gd name="connsiteY83" fmla="*/ 2829469 h 6858000"/>
              <a:gd name="connsiteX84" fmla="*/ 1447242 w 2422397"/>
              <a:gd name="connsiteY84" fmla="*/ 2811546 h 6858000"/>
              <a:gd name="connsiteX85" fmla="*/ 1449881 w 2422397"/>
              <a:gd name="connsiteY85" fmla="*/ 2781535 h 6858000"/>
              <a:gd name="connsiteX86" fmla="*/ 1459218 w 2422397"/>
              <a:gd name="connsiteY86" fmla="*/ 2660724 h 6858000"/>
              <a:gd name="connsiteX87" fmla="*/ 1455455 w 2422397"/>
              <a:gd name="connsiteY87" fmla="*/ 2560980 h 6858000"/>
              <a:gd name="connsiteX88" fmla="*/ 1497362 w 2422397"/>
              <a:gd name="connsiteY88" fmla="*/ 2456303 h 6858000"/>
              <a:gd name="connsiteX89" fmla="*/ 1507343 w 2422397"/>
              <a:gd name="connsiteY89" fmla="*/ 2385923 h 6858000"/>
              <a:gd name="connsiteX90" fmla="*/ 1540772 w 2422397"/>
              <a:gd name="connsiteY90" fmla="*/ 2256097 h 6858000"/>
              <a:gd name="connsiteX91" fmla="*/ 1569381 w 2422397"/>
              <a:gd name="connsiteY91" fmla="*/ 2165158 h 6858000"/>
              <a:gd name="connsiteX92" fmla="*/ 1576109 w 2422397"/>
              <a:gd name="connsiteY92" fmla="*/ 2078660 h 6858000"/>
              <a:gd name="connsiteX93" fmla="*/ 1564751 w 2422397"/>
              <a:gd name="connsiteY93" fmla="*/ 2009574 h 6858000"/>
              <a:gd name="connsiteX94" fmla="*/ 1571917 w 2422397"/>
              <a:gd name="connsiteY94" fmla="*/ 1903700 h 6858000"/>
              <a:gd name="connsiteX95" fmla="*/ 1564944 w 2422397"/>
              <a:gd name="connsiteY95" fmla="*/ 1821321 h 6858000"/>
              <a:gd name="connsiteX96" fmla="*/ 1579022 w 2422397"/>
              <a:gd name="connsiteY96" fmla="*/ 1718757 h 6858000"/>
              <a:gd name="connsiteX97" fmla="*/ 1590196 w 2422397"/>
              <a:gd name="connsiteY97" fmla="*/ 1595914 h 6858000"/>
              <a:gd name="connsiteX98" fmla="*/ 1624363 w 2422397"/>
              <a:gd name="connsiteY98" fmla="*/ 1502483 h 6858000"/>
              <a:gd name="connsiteX99" fmla="*/ 1631539 w 2422397"/>
              <a:gd name="connsiteY99" fmla="*/ 1431520 h 6858000"/>
              <a:gd name="connsiteX100" fmla="*/ 1646296 w 2422397"/>
              <a:gd name="connsiteY100" fmla="*/ 1333057 h 6858000"/>
              <a:gd name="connsiteX101" fmla="*/ 1696091 w 2422397"/>
              <a:gd name="connsiteY101" fmla="*/ 1202078 h 6858000"/>
              <a:gd name="connsiteX102" fmla="*/ 1706993 w 2422397"/>
              <a:gd name="connsiteY102" fmla="*/ 1104797 h 6858000"/>
              <a:gd name="connsiteX103" fmla="*/ 1777273 w 2422397"/>
              <a:gd name="connsiteY103" fmla="*/ 916268 h 6858000"/>
              <a:gd name="connsiteX104" fmla="*/ 1850836 w 2422397"/>
              <a:gd name="connsiteY104" fmla="*/ 825516 h 6858000"/>
              <a:gd name="connsiteX105" fmla="*/ 1911831 w 2422397"/>
              <a:gd name="connsiteY105" fmla="*/ 696577 h 6858000"/>
              <a:gd name="connsiteX106" fmla="*/ 1942209 w 2422397"/>
              <a:gd name="connsiteY106" fmla="*/ 575807 h 6858000"/>
              <a:gd name="connsiteX107" fmla="*/ 1951374 w 2422397"/>
              <a:gd name="connsiteY107" fmla="*/ 556682 h 6858000"/>
              <a:gd name="connsiteX108" fmla="*/ 1951170 w 2422397"/>
              <a:gd name="connsiteY108" fmla="*/ 526639 h 6858000"/>
              <a:gd name="connsiteX109" fmla="*/ 1949059 w 2422397"/>
              <a:gd name="connsiteY109" fmla="*/ 405872 h 6858000"/>
              <a:gd name="connsiteX110" fmla="*/ 1954018 w 2422397"/>
              <a:gd name="connsiteY110" fmla="*/ 307622 h 6858000"/>
              <a:gd name="connsiteX111" fmla="*/ 1967790 w 2422397"/>
              <a:gd name="connsiteY111" fmla="*/ 198682 h 6858000"/>
              <a:gd name="connsiteX112" fmla="*/ 1971093 w 2422397"/>
              <a:gd name="connsiteY112" fmla="*/ 127747 h 6858000"/>
              <a:gd name="connsiteX113" fmla="*/ 1951841 w 2422397"/>
              <a:gd name="connsiteY113" fmla="*/ 4678 h 6858000"/>
              <a:gd name="connsiteX114" fmla="*/ 1953649 w 2422397"/>
              <a:gd name="connsiteY114" fmla="*/ 0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56158 w 2422397"/>
              <a:gd name="connsiteY8" fmla="*/ 6624029 h 6858000"/>
              <a:gd name="connsiteX9" fmla="*/ 179667 w 2422397"/>
              <a:gd name="connsiteY9" fmla="*/ 6581637 h 6858000"/>
              <a:gd name="connsiteX10" fmla="*/ 168724 w 2422397"/>
              <a:gd name="connsiteY10" fmla="*/ 6547069 h 6858000"/>
              <a:gd name="connsiteX11" fmla="*/ 199197 w 2422397"/>
              <a:gd name="connsiteY11" fmla="*/ 6509743 h 6858000"/>
              <a:gd name="connsiteX12" fmla="*/ 247224 w 2422397"/>
              <a:gd name="connsiteY12" fmla="*/ 6455839 h 6858000"/>
              <a:gd name="connsiteX13" fmla="*/ 270687 w 2422397"/>
              <a:gd name="connsiteY13" fmla="*/ 6418363 h 6858000"/>
              <a:gd name="connsiteX14" fmla="*/ 339376 w 2422397"/>
              <a:gd name="connsiteY14" fmla="*/ 6322934 h 6858000"/>
              <a:gd name="connsiteX15" fmla="*/ 393529 w 2422397"/>
              <a:gd name="connsiteY15" fmla="*/ 6259863 h 6858000"/>
              <a:gd name="connsiteX16" fmla="*/ 443949 w 2422397"/>
              <a:gd name="connsiteY16" fmla="*/ 6218313 h 6858000"/>
              <a:gd name="connsiteX17" fmla="*/ 478259 w 2422397"/>
              <a:gd name="connsiteY17" fmla="*/ 6183918 h 6858000"/>
              <a:gd name="connsiteX18" fmla="*/ 482177 w 2422397"/>
              <a:gd name="connsiteY18" fmla="*/ 6173358 h 6858000"/>
              <a:gd name="connsiteX19" fmla="*/ 482556 w 2422397"/>
              <a:gd name="connsiteY19" fmla="*/ 6173443 h 6858000"/>
              <a:gd name="connsiteX20" fmla="*/ 485673 w 2422397"/>
              <a:gd name="connsiteY20" fmla="*/ 6162875 h 6858000"/>
              <a:gd name="connsiteX21" fmla="*/ 524588 w 2422397"/>
              <a:gd name="connsiteY21" fmla="*/ 6111327 h 6858000"/>
              <a:gd name="connsiteX22" fmla="*/ 547843 w 2422397"/>
              <a:gd name="connsiteY22" fmla="*/ 6075666 h 6858000"/>
              <a:gd name="connsiteX23" fmla="*/ 562259 w 2422397"/>
              <a:gd name="connsiteY23" fmla="*/ 6054865 h 6858000"/>
              <a:gd name="connsiteX24" fmla="*/ 571463 w 2422397"/>
              <a:gd name="connsiteY24" fmla="*/ 6045606 h 6858000"/>
              <a:gd name="connsiteX25" fmla="*/ 573012 w 2422397"/>
              <a:gd name="connsiteY25" fmla="*/ 6046223 h 6858000"/>
              <a:gd name="connsiteX26" fmla="*/ 584071 w 2422397"/>
              <a:gd name="connsiteY26" fmla="*/ 5992286 h 6858000"/>
              <a:gd name="connsiteX27" fmla="*/ 587812 w 2422397"/>
              <a:gd name="connsiteY27" fmla="*/ 5987907 h 6858000"/>
              <a:gd name="connsiteX28" fmla="*/ 592115 w 2422397"/>
              <a:gd name="connsiteY28" fmla="*/ 5949187 h 6858000"/>
              <a:gd name="connsiteX29" fmla="*/ 595889 w 2422397"/>
              <a:gd name="connsiteY29" fmla="*/ 5931081 h 6858000"/>
              <a:gd name="connsiteX30" fmla="*/ 593758 w 2422397"/>
              <a:gd name="connsiteY30" fmla="*/ 5922047 h 6858000"/>
              <a:gd name="connsiteX31" fmla="*/ 600949 w 2422397"/>
              <a:gd name="connsiteY31" fmla="*/ 5897316 h 6858000"/>
              <a:gd name="connsiteX32" fmla="*/ 602981 w 2422397"/>
              <a:gd name="connsiteY32" fmla="*/ 5895955 h 6858000"/>
              <a:gd name="connsiteX33" fmla="*/ 604430 w 2422397"/>
              <a:gd name="connsiteY33" fmla="*/ 5870052 h 6858000"/>
              <a:gd name="connsiteX34" fmla="*/ 631983 w 2422397"/>
              <a:gd name="connsiteY34" fmla="*/ 5814475 h 6858000"/>
              <a:gd name="connsiteX35" fmla="*/ 678370 w 2422397"/>
              <a:gd name="connsiteY35" fmla="*/ 5652188 h 6858000"/>
              <a:gd name="connsiteX36" fmla="*/ 694129 w 2422397"/>
              <a:gd name="connsiteY36" fmla="*/ 5471630 h 6858000"/>
              <a:gd name="connsiteX37" fmla="*/ 723657 w 2422397"/>
              <a:gd name="connsiteY37" fmla="*/ 5356170 h 6858000"/>
              <a:gd name="connsiteX38" fmla="*/ 723661 w 2422397"/>
              <a:gd name="connsiteY38" fmla="*/ 5356076 h 6858000"/>
              <a:gd name="connsiteX39" fmla="*/ 720651 w 2422397"/>
              <a:gd name="connsiteY39" fmla="*/ 5331990 h 6858000"/>
              <a:gd name="connsiteX40" fmla="*/ 725358 w 2422397"/>
              <a:gd name="connsiteY40" fmla="*/ 5309193 h 6858000"/>
              <a:gd name="connsiteX41" fmla="*/ 726926 w 2422397"/>
              <a:gd name="connsiteY41" fmla="*/ 5311182 h 6858000"/>
              <a:gd name="connsiteX42" fmla="*/ 727761 w 2422397"/>
              <a:gd name="connsiteY42" fmla="*/ 5304702 h 6858000"/>
              <a:gd name="connsiteX43" fmla="*/ 732974 w 2422397"/>
              <a:gd name="connsiteY43" fmla="*/ 5303522 h 6858000"/>
              <a:gd name="connsiteX44" fmla="*/ 762873 w 2422397"/>
              <a:gd name="connsiteY44" fmla="*/ 5269094 h 6858000"/>
              <a:gd name="connsiteX45" fmla="*/ 784867 w 2422397"/>
              <a:gd name="connsiteY45" fmla="*/ 5235785 h 6858000"/>
              <a:gd name="connsiteX46" fmla="*/ 796271 w 2422397"/>
              <a:gd name="connsiteY46" fmla="*/ 5175473 h 6858000"/>
              <a:gd name="connsiteX47" fmla="*/ 821529 w 2422397"/>
              <a:gd name="connsiteY47" fmla="*/ 5012929 h 6858000"/>
              <a:gd name="connsiteX48" fmla="*/ 846340 w 2422397"/>
              <a:gd name="connsiteY48" fmla="*/ 4944976 h 6858000"/>
              <a:gd name="connsiteX49" fmla="*/ 840157 w 2422397"/>
              <a:gd name="connsiteY49" fmla="*/ 4872869 h 6858000"/>
              <a:gd name="connsiteX50" fmla="*/ 855718 w 2422397"/>
              <a:gd name="connsiteY50" fmla="*/ 4850916 h 6858000"/>
              <a:gd name="connsiteX51" fmla="*/ 858709 w 2422397"/>
              <a:gd name="connsiteY51" fmla="*/ 4847264 h 6858000"/>
              <a:gd name="connsiteX52" fmla="*/ 863990 w 2422397"/>
              <a:gd name="connsiteY52" fmla="*/ 4829718 h 6858000"/>
              <a:gd name="connsiteX53" fmla="*/ 873842 w 2422397"/>
              <a:gd name="connsiteY53" fmla="*/ 4828439 h 6858000"/>
              <a:gd name="connsiteX54" fmla="*/ 887779 w 2422397"/>
              <a:gd name="connsiteY54" fmla="*/ 4804655 h 6858000"/>
              <a:gd name="connsiteX55" fmla="*/ 893894 w 2422397"/>
              <a:gd name="connsiteY55" fmla="*/ 4777060 h 6858000"/>
              <a:gd name="connsiteX56" fmla="*/ 883546 w 2422397"/>
              <a:gd name="connsiteY56" fmla="*/ 4777089 h 6858000"/>
              <a:gd name="connsiteX57" fmla="*/ 883812 w 2422397"/>
              <a:gd name="connsiteY57" fmla="*/ 4774559 h 6858000"/>
              <a:gd name="connsiteX58" fmla="*/ 903401 w 2422397"/>
              <a:gd name="connsiteY58" fmla="*/ 4679442 h 6858000"/>
              <a:gd name="connsiteX59" fmla="*/ 916253 w 2422397"/>
              <a:gd name="connsiteY59" fmla="*/ 4651970 h 6858000"/>
              <a:gd name="connsiteX60" fmla="*/ 922608 w 2422397"/>
              <a:gd name="connsiteY60" fmla="*/ 4649785 h 6858000"/>
              <a:gd name="connsiteX61" fmla="*/ 924139 w 2422397"/>
              <a:gd name="connsiteY61" fmla="*/ 4631605 h 6858000"/>
              <a:gd name="connsiteX62" fmla="*/ 957889 w 2422397"/>
              <a:gd name="connsiteY62" fmla="*/ 4481699 h 6858000"/>
              <a:gd name="connsiteX63" fmla="*/ 974975 w 2422397"/>
              <a:gd name="connsiteY63" fmla="*/ 4433921 h 6858000"/>
              <a:gd name="connsiteX64" fmla="*/ 1011638 w 2422397"/>
              <a:gd name="connsiteY64" fmla="*/ 4352312 h 6858000"/>
              <a:gd name="connsiteX65" fmla="*/ 1049579 w 2422397"/>
              <a:gd name="connsiteY65" fmla="*/ 4237953 h 6858000"/>
              <a:gd name="connsiteX66" fmla="*/ 1041314 w 2422397"/>
              <a:gd name="connsiteY66" fmla="*/ 4139706 h 6858000"/>
              <a:gd name="connsiteX67" fmla="*/ 1049328 w 2422397"/>
              <a:gd name="connsiteY67" fmla="*/ 4134671 h 6858000"/>
              <a:gd name="connsiteX68" fmla="*/ 1061133 w 2422397"/>
              <a:gd name="connsiteY68" fmla="*/ 4074160 h 6858000"/>
              <a:gd name="connsiteX69" fmla="*/ 1059121 w 2422397"/>
              <a:gd name="connsiteY69" fmla="*/ 3844497 h 6858000"/>
              <a:gd name="connsiteX70" fmla="*/ 1083386 w 2422397"/>
              <a:gd name="connsiteY70" fmla="*/ 3726730 h 6858000"/>
              <a:gd name="connsiteX71" fmla="*/ 1098990 w 2422397"/>
              <a:gd name="connsiteY71" fmla="*/ 3687782 h 6858000"/>
              <a:gd name="connsiteX72" fmla="*/ 1124701 w 2422397"/>
              <a:gd name="connsiteY72" fmla="*/ 3622348 h 6858000"/>
              <a:gd name="connsiteX73" fmla="*/ 1161137 w 2422397"/>
              <a:gd name="connsiteY73" fmla="*/ 3580464 h 6858000"/>
              <a:gd name="connsiteX74" fmla="*/ 1175812 w 2422397"/>
              <a:gd name="connsiteY74" fmla="*/ 3522969 h 6858000"/>
              <a:gd name="connsiteX75" fmla="*/ 1156951 w 2422397"/>
              <a:gd name="connsiteY75" fmla="*/ 3500538 h 6858000"/>
              <a:gd name="connsiteX76" fmla="*/ 1179877 w 2422397"/>
              <a:gd name="connsiteY76" fmla="*/ 3441984 h 6858000"/>
              <a:gd name="connsiteX77" fmla="*/ 1217096 w 2422397"/>
              <a:gd name="connsiteY77" fmla="*/ 3354156 h 6858000"/>
              <a:gd name="connsiteX78" fmla="*/ 1232811 w 2422397"/>
              <a:gd name="connsiteY78" fmla="*/ 3301153 h 6858000"/>
              <a:gd name="connsiteX79" fmla="*/ 1281985 w 2422397"/>
              <a:gd name="connsiteY79" fmla="*/ 3158933 h 6858000"/>
              <a:gd name="connsiteX80" fmla="*/ 1335997 w 2422397"/>
              <a:gd name="connsiteY80" fmla="*/ 3018423 h 6858000"/>
              <a:gd name="connsiteX81" fmla="*/ 1394864 w 2422397"/>
              <a:gd name="connsiteY81" fmla="*/ 2946152 h 6858000"/>
              <a:gd name="connsiteX82" fmla="*/ 1436360 w 2422397"/>
              <a:gd name="connsiteY82" fmla="*/ 2829469 h 6858000"/>
              <a:gd name="connsiteX83" fmla="*/ 1447242 w 2422397"/>
              <a:gd name="connsiteY83" fmla="*/ 2811546 h 6858000"/>
              <a:gd name="connsiteX84" fmla="*/ 1449881 w 2422397"/>
              <a:gd name="connsiteY84" fmla="*/ 2781535 h 6858000"/>
              <a:gd name="connsiteX85" fmla="*/ 1459218 w 2422397"/>
              <a:gd name="connsiteY85" fmla="*/ 2660724 h 6858000"/>
              <a:gd name="connsiteX86" fmla="*/ 1455455 w 2422397"/>
              <a:gd name="connsiteY86" fmla="*/ 2560980 h 6858000"/>
              <a:gd name="connsiteX87" fmla="*/ 1497362 w 2422397"/>
              <a:gd name="connsiteY87" fmla="*/ 2456303 h 6858000"/>
              <a:gd name="connsiteX88" fmla="*/ 1507343 w 2422397"/>
              <a:gd name="connsiteY88" fmla="*/ 2385923 h 6858000"/>
              <a:gd name="connsiteX89" fmla="*/ 1540772 w 2422397"/>
              <a:gd name="connsiteY89" fmla="*/ 2256097 h 6858000"/>
              <a:gd name="connsiteX90" fmla="*/ 1569381 w 2422397"/>
              <a:gd name="connsiteY90" fmla="*/ 2165158 h 6858000"/>
              <a:gd name="connsiteX91" fmla="*/ 1576109 w 2422397"/>
              <a:gd name="connsiteY91" fmla="*/ 2078660 h 6858000"/>
              <a:gd name="connsiteX92" fmla="*/ 1564751 w 2422397"/>
              <a:gd name="connsiteY92" fmla="*/ 2009574 h 6858000"/>
              <a:gd name="connsiteX93" fmla="*/ 1571917 w 2422397"/>
              <a:gd name="connsiteY93" fmla="*/ 1903700 h 6858000"/>
              <a:gd name="connsiteX94" fmla="*/ 1564944 w 2422397"/>
              <a:gd name="connsiteY94" fmla="*/ 1821321 h 6858000"/>
              <a:gd name="connsiteX95" fmla="*/ 1579022 w 2422397"/>
              <a:gd name="connsiteY95" fmla="*/ 1718757 h 6858000"/>
              <a:gd name="connsiteX96" fmla="*/ 1590196 w 2422397"/>
              <a:gd name="connsiteY96" fmla="*/ 1595914 h 6858000"/>
              <a:gd name="connsiteX97" fmla="*/ 1624363 w 2422397"/>
              <a:gd name="connsiteY97" fmla="*/ 1502483 h 6858000"/>
              <a:gd name="connsiteX98" fmla="*/ 1631539 w 2422397"/>
              <a:gd name="connsiteY98" fmla="*/ 1431520 h 6858000"/>
              <a:gd name="connsiteX99" fmla="*/ 1646296 w 2422397"/>
              <a:gd name="connsiteY99" fmla="*/ 1333057 h 6858000"/>
              <a:gd name="connsiteX100" fmla="*/ 1696091 w 2422397"/>
              <a:gd name="connsiteY100" fmla="*/ 1202078 h 6858000"/>
              <a:gd name="connsiteX101" fmla="*/ 1706993 w 2422397"/>
              <a:gd name="connsiteY101" fmla="*/ 1104797 h 6858000"/>
              <a:gd name="connsiteX102" fmla="*/ 1777273 w 2422397"/>
              <a:gd name="connsiteY102" fmla="*/ 916268 h 6858000"/>
              <a:gd name="connsiteX103" fmla="*/ 1850836 w 2422397"/>
              <a:gd name="connsiteY103" fmla="*/ 825516 h 6858000"/>
              <a:gd name="connsiteX104" fmla="*/ 1911831 w 2422397"/>
              <a:gd name="connsiteY104" fmla="*/ 696577 h 6858000"/>
              <a:gd name="connsiteX105" fmla="*/ 1942209 w 2422397"/>
              <a:gd name="connsiteY105" fmla="*/ 575807 h 6858000"/>
              <a:gd name="connsiteX106" fmla="*/ 1951374 w 2422397"/>
              <a:gd name="connsiteY106" fmla="*/ 556682 h 6858000"/>
              <a:gd name="connsiteX107" fmla="*/ 1951170 w 2422397"/>
              <a:gd name="connsiteY107" fmla="*/ 526639 h 6858000"/>
              <a:gd name="connsiteX108" fmla="*/ 1949059 w 2422397"/>
              <a:gd name="connsiteY108" fmla="*/ 405872 h 6858000"/>
              <a:gd name="connsiteX109" fmla="*/ 1954018 w 2422397"/>
              <a:gd name="connsiteY109" fmla="*/ 307622 h 6858000"/>
              <a:gd name="connsiteX110" fmla="*/ 1967790 w 2422397"/>
              <a:gd name="connsiteY110" fmla="*/ 198682 h 6858000"/>
              <a:gd name="connsiteX111" fmla="*/ 1971093 w 2422397"/>
              <a:gd name="connsiteY111" fmla="*/ 127747 h 6858000"/>
              <a:gd name="connsiteX112" fmla="*/ 1951841 w 2422397"/>
              <a:gd name="connsiteY112" fmla="*/ 4678 h 6858000"/>
              <a:gd name="connsiteX113" fmla="*/ 1953649 w 2422397"/>
              <a:gd name="connsiteY113" fmla="*/ 0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56158 w 2422397"/>
              <a:gd name="connsiteY8" fmla="*/ 6624029 h 6858000"/>
              <a:gd name="connsiteX9" fmla="*/ 179667 w 2422397"/>
              <a:gd name="connsiteY9" fmla="*/ 6581637 h 6858000"/>
              <a:gd name="connsiteX10" fmla="*/ 168724 w 2422397"/>
              <a:gd name="connsiteY10" fmla="*/ 6547069 h 6858000"/>
              <a:gd name="connsiteX11" fmla="*/ 199197 w 2422397"/>
              <a:gd name="connsiteY11" fmla="*/ 6509743 h 6858000"/>
              <a:gd name="connsiteX12" fmla="*/ 247224 w 2422397"/>
              <a:gd name="connsiteY12" fmla="*/ 6455839 h 6858000"/>
              <a:gd name="connsiteX13" fmla="*/ 270687 w 2422397"/>
              <a:gd name="connsiteY13" fmla="*/ 6418363 h 6858000"/>
              <a:gd name="connsiteX14" fmla="*/ 339376 w 2422397"/>
              <a:gd name="connsiteY14" fmla="*/ 6322934 h 6858000"/>
              <a:gd name="connsiteX15" fmla="*/ 393529 w 2422397"/>
              <a:gd name="connsiteY15" fmla="*/ 6259863 h 6858000"/>
              <a:gd name="connsiteX16" fmla="*/ 443949 w 2422397"/>
              <a:gd name="connsiteY16" fmla="*/ 6218313 h 6858000"/>
              <a:gd name="connsiteX17" fmla="*/ 478259 w 2422397"/>
              <a:gd name="connsiteY17" fmla="*/ 6183918 h 6858000"/>
              <a:gd name="connsiteX18" fmla="*/ 482177 w 2422397"/>
              <a:gd name="connsiteY18" fmla="*/ 6173358 h 6858000"/>
              <a:gd name="connsiteX19" fmla="*/ 482556 w 2422397"/>
              <a:gd name="connsiteY19" fmla="*/ 6173443 h 6858000"/>
              <a:gd name="connsiteX20" fmla="*/ 485673 w 2422397"/>
              <a:gd name="connsiteY20" fmla="*/ 6162875 h 6858000"/>
              <a:gd name="connsiteX21" fmla="*/ 524588 w 2422397"/>
              <a:gd name="connsiteY21" fmla="*/ 6111327 h 6858000"/>
              <a:gd name="connsiteX22" fmla="*/ 547843 w 2422397"/>
              <a:gd name="connsiteY22" fmla="*/ 6075666 h 6858000"/>
              <a:gd name="connsiteX23" fmla="*/ 562259 w 2422397"/>
              <a:gd name="connsiteY23" fmla="*/ 6054865 h 6858000"/>
              <a:gd name="connsiteX24" fmla="*/ 571463 w 2422397"/>
              <a:gd name="connsiteY24" fmla="*/ 6045606 h 6858000"/>
              <a:gd name="connsiteX25" fmla="*/ 573012 w 2422397"/>
              <a:gd name="connsiteY25" fmla="*/ 6046223 h 6858000"/>
              <a:gd name="connsiteX26" fmla="*/ 584071 w 2422397"/>
              <a:gd name="connsiteY26" fmla="*/ 5992286 h 6858000"/>
              <a:gd name="connsiteX27" fmla="*/ 587812 w 2422397"/>
              <a:gd name="connsiteY27" fmla="*/ 5987907 h 6858000"/>
              <a:gd name="connsiteX28" fmla="*/ 592115 w 2422397"/>
              <a:gd name="connsiteY28" fmla="*/ 5949187 h 6858000"/>
              <a:gd name="connsiteX29" fmla="*/ 595889 w 2422397"/>
              <a:gd name="connsiteY29" fmla="*/ 5931081 h 6858000"/>
              <a:gd name="connsiteX30" fmla="*/ 593758 w 2422397"/>
              <a:gd name="connsiteY30" fmla="*/ 5922047 h 6858000"/>
              <a:gd name="connsiteX31" fmla="*/ 600949 w 2422397"/>
              <a:gd name="connsiteY31" fmla="*/ 5897316 h 6858000"/>
              <a:gd name="connsiteX32" fmla="*/ 602981 w 2422397"/>
              <a:gd name="connsiteY32" fmla="*/ 5895955 h 6858000"/>
              <a:gd name="connsiteX33" fmla="*/ 604430 w 2422397"/>
              <a:gd name="connsiteY33" fmla="*/ 5870052 h 6858000"/>
              <a:gd name="connsiteX34" fmla="*/ 631983 w 2422397"/>
              <a:gd name="connsiteY34" fmla="*/ 5814475 h 6858000"/>
              <a:gd name="connsiteX35" fmla="*/ 678370 w 2422397"/>
              <a:gd name="connsiteY35" fmla="*/ 5652188 h 6858000"/>
              <a:gd name="connsiteX36" fmla="*/ 694129 w 2422397"/>
              <a:gd name="connsiteY36" fmla="*/ 5471630 h 6858000"/>
              <a:gd name="connsiteX37" fmla="*/ 723657 w 2422397"/>
              <a:gd name="connsiteY37" fmla="*/ 5356170 h 6858000"/>
              <a:gd name="connsiteX38" fmla="*/ 723661 w 2422397"/>
              <a:gd name="connsiteY38" fmla="*/ 5356076 h 6858000"/>
              <a:gd name="connsiteX39" fmla="*/ 720651 w 2422397"/>
              <a:gd name="connsiteY39" fmla="*/ 5331990 h 6858000"/>
              <a:gd name="connsiteX40" fmla="*/ 725358 w 2422397"/>
              <a:gd name="connsiteY40" fmla="*/ 5309193 h 6858000"/>
              <a:gd name="connsiteX41" fmla="*/ 726926 w 2422397"/>
              <a:gd name="connsiteY41" fmla="*/ 5311182 h 6858000"/>
              <a:gd name="connsiteX42" fmla="*/ 727761 w 2422397"/>
              <a:gd name="connsiteY42" fmla="*/ 5304702 h 6858000"/>
              <a:gd name="connsiteX43" fmla="*/ 732974 w 2422397"/>
              <a:gd name="connsiteY43" fmla="*/ 5303522 h 6858000"/>
              <a:gd name="connsiteX44" fmla="*/ 762873 w 2422397"/>
              <a:gd name="connsiteY44" fmla="*/ 5269094 h 6858000"/>
              <a:gd name="connsiteX45" fmla="*/ 784867 w 2422397"/>
              <a:gd name="connsiteY45" fmla="*/ 5235785 h 6858000"/>
              <a:gd name="connsiteX46" fmla="*/ 796271 w 2422397"/>
              <a:gd name="connsiteY46" fmla="*/ 5175473 h 6858000"/>
              <a:gd name="connsiteX47" fmla="*/ 821529 w 2422397"/>
              <a:gd name="connsiteY47" fmla="*/ 5012929 h 6858000"/>
              <a:gd name="connsiteX48" fmla="*/ 846340 w 2422397"/>
              <a:gd name="connsiteY48" fmla="*/ 4944976 h 6858000"/>
              <a:gd name="connsiteX49" fmla="*/ 840157 w 2422397"/>
              <a:gd name="connsiteY49" fmla="*/ 4872869 h 6858000"/>
              <a:gd name="connsiteX50" fmla="*/ 855718 w 2422397"/>
              <a:gd name="connsiteY50" fmla="*/ 4850916 h 6858000"/>
              <a:gd name="connsiteX51" fmla="*/ 858709 w 2422397"/>
              <a:gd name="connsiteY51" fmla="*/ 4847264 h 6858000"/>
              <a:gd name="connsiteX52" fmla="*/ 863990 w 2422397"/>
              <a:gd name="connsiteY52" fmla="*/ 4829718 h 6858000"/>
              <a:gd name="connsiteX53" fmla="*/ 873842 w 2422397"/>
              <a:gd name="connsiteY53" fmla="*/ 4828439 h 6858000"/>
              <a:gd name="connsiteX54" fmla="*/ 887779 w 2422397"/>
              <a:gd name="connsiteY54" fmla="*/ 4804655 h 6858000"/>
              <a:gd name="connsiteX55" fmla="*/ 893894 w 2422397"/>
              <a:gd name="connsiteY55" fmla="*/ 4777060 h 6858000"/>
              <a:gd name="connsiteX56" fmla="*/ 883546 w 2422397"/>
              <a:gd name="connsiteY56" fmla="*/ 4777089 h 6858000"/>
              <a:gd name="connsiteX57" fmla="*/ 883812 w 2422397"/>
              <a:gd name="connsiteY57" fmla="*/ 4774559 h 6858000"/>
              <a:gd name="connsiteX58" fmla="*/ 903401 w 2422397"/>
              <a:gd name="connsiteY58" fmla="*/ 4679442 h 6858000"/>
              <a:gd name="connsiteX59" fmla="*/ 916253 w 2422397"/>
              <a:gd name="connsiteY59" fmla="*/ 4651970 h 6858000"/>
              <a:gd name="connsiteX60" fmla="*/ 922608 w 2422397"/>
              <a:gd name="connsiteY60" fmla="*/ 4649785 h 6858000"/>
              <a:gd name="connsiteX61" fmla="*/ 924139 w 2422397"/>
              <a:gd name="connsiteY61" fmla="*/ 4631605 h 6858000"/>
              <a:gd name="connsiteX62" fmla="*/ 985938 w 2422397"/>
              <a:gd name="connsiteY62" fmla="*/ 4515358 h 6858000"/>
              <a:gd name="connsiteX63" fmla="*/ 974975 w 2422397"/>
              <a:gd name="connsiteY63" fmla="*/ 4433921 h 6858000"/>
              <a:gd name="connsiteX64" fmla="*/ 1011638 w 2422397"/>
              <a:gd name="connsiteY64" fmla="*/ 4352312 h 6858000"/>
              <a:gd name="connsiteX65" fmla="*/ 1049579 w 2422397"/>
              <a:gd name="connsiteY65" fmla="*/ 4237953 h 6858000"/>
              <a:gd name="connsiteX66" fmla="*/ 1041314 w 2422397"/>
              <a:gd name="connsiteY66" fmla="*/ 4139706 h 6858000"/>
              <a:gd name="connsiteX67" fmla="*/ 1049328 w 2422397"/>
              <a:gd name="connsiteY67" fmla="*/ 4134671 h 6858000"/>
              <a:gd name="connsiteX68" fmla="*/ 1061133 w 2422397"/>
              <a:gd name="connsiteY68" fmla="*/ 4074160 h 6858000"/>
              <a:gd name="connsiteX69" fmla="*/ 1059121 w 2422397"/>
              <a:gd name="connsiteY69" fmla="*/ 3844497 h 6858000"/>
              <a:gd name="connsiteX70" fmla="*/ 1083386 w 2422397"/>
              <a:gd name="connsiteY70" fmla="*/ 3726730 h 6858000"/>
              <a:gd name="connsiteX71" fmla="*/ 1098990 w 2422397"/>
              <a:gd name="connsiteY71" fmla="*/ 3687782 h 6858000"/>
              <a:gd name="connsiteX72" fmla="*/ 1124701 w 2422397"/>
              <a:gd name="connsiteY72" fmla="*/ 3622348 h 6858000"/>
              <a:gd name="connsiteX73" fmla="*/ 1161137 w 2422397"/>
              <a:gd name="connsiteY73" fmla="*/ 3580464 h 6858000"/>
              <a:gd name="connsiteX74" fmla="*/ 1175812 w 2422397"/>
              <a:gd name="connsiteY74" fmla="*/ 3522969 h 6858000"/>
              <a:gd name="connsiteX75" fmla="*/ 1156951 w 2422397"/>
              <a:gd name="connsiteY75" fmla="*/ 3500538 h 6858000"/>
              <a:gd name="connsiteX76" fmla="*/ 1179877 w 2422397"/>
              <a:gd name="connsiteY76" fmla="*/ 3441984 h 6858000"/>
              <a:gd name="connsiteX77" fmla="*/ 1217096 w 2422397"/>
              <a:gd name="connsiteY77" fmla="*/ 3354156 h 6858000"/>
              <a:gd name="connsiteX78" fmla="*/ 1232811 w 2422397"/>
              <a:gd name="connsiteY78" fmla="*/ 3301153 h 6858000"/>
              <a:gd name="connsiteX79" fmla="*/ 1281985 w 2422397"/>
              <a:gd name="connsiteY79" fmla="*/ 3158933 h 6858000"/>
              <a:gd name="connsiteX80" fmla="*/ 1335997 w 2422397"/>
              <a:gd name="connsiteY80" fmla="*/ 3018423 h 6858000"/>
              <a:gd name="connsiteX81" fmla="*/ 1394864 w 2422397"/>
              <a:gd name="connsiteY81" fmla="*/ 2946152 h 6858000"/>
              <a:gd name="connsiteX82" fmla="*/ 1436360 w 2422397"/>
              <a:gd name="connsiteY82" fmla="*/ 2829469 h 6858000"/>
              <a:gd name="connsiteX83" fmla="*/ 1447242 w 2422397"/>
              <a:gd name="connsiteY83" fmla="*/ 2811546 h 6858000"/>
              <a:gd name="connsiteX84" fmla="*/ 1449881 w 2422397"/>
              <a:gd name="connsiteY84" fmla="*/ 2781535 h 6858000"/>
              <a:gd name="connsiteX85" fmla="*/ 1459218 w 2422397"/>
              <a:gd name="connsiteY85" fmla="*/ 2660724 h 6858000"/>
              <a:gd name="connsiteX86" fmla="*/ 1455455 w 2422397"/>
              <a:gd name="connsiteY86" fmla="*/ 2560980 h 6858000"/>
              <a:gd name="connsiteX87" fmla="*/ 1497362 w 2422397"/>
              <a:gd name="connsiteY87" fmla="*/ 2456303 h 6858000"/>
              <a:gd name="connsiteX88" fmla="*/ 1507343 w 2422397"/>
              <a:gd name="connsiteY88" fmla="*/ 2385923 h 6858000"/>
              <a:gd name="connsiteX89" fmla="*/ 1540772 w 2422397"/>
              <a:gd name="connsiteY89" fmla="*/ 2256097 h 6858000"/>
              <a:gd name="connsiteX90" fmla="*/ 1569381 w 2422397"/>
              <a:gd name="connsiteY90" fmla="*/ 2165158 h 6858000"/>
              <a:gd name="connsiteX91" fmla="*/ 1576109 w 2422397"/>
              <a:gd name="connsiteY91" fmla="*/ 2078660 h 6858000"/>
              <a:gd name="connsiteX92" fmla="*/ 1564751 w 2422397"/>
              <a:gd name="connsiteY92" fmla="*/ 2009574 h 6858000"/>
              <a:gd name="connsiteX93" fmla="*/ 1571917 w 2422397"/>
              <a:gd name="connsiteY93" fmla="*/ 1903700 h 6858000"/>
              <a:gd name="connsiteX94" fmla="*/ 1564944 w 2422397"/>
              <a:gd name="connsiteY94" fmla="*/ 1821321 h 6858000"/>
              <a:gd name="connsiteX95" fmla="*/ 1579022 w 2422397"/>
              <a:gd name="connsiteY95" fmla="*/ 1718757 h 6858000"/>
              <a:gd name="connsiteX96" fmla="*/ 1590196 w 2422397"/>
              <a:gd name="connsiteY96" fmla="*/ 1595914 h 6858000"/>
              <a:gd name="connsiteX97" fmla="*/ 1624363 w 2422397"/>
              <a:gd name="connsiteY97" fmla="*/ 1502483 h 6858000"/>
              <a:gd name="connsiteX98" fmla="*/ 1631539 w 2422397"/>
              <a:gd name="connsiteY98" fmla="*/ 1431520 h 6858000"/>
              <a:gd name="connsiteX99" fmla="*/ 1646296 w 2422397"/>
              <a:gd name="connsiteY99" fmla="*/ 1333057 h 6858000"/>
              <a:gd name="connsiteX100" fmla="*/ 1696091 w 2422397"/>
              <a:gd name="connsiteY100" fmla="*/ 1202078 h 6858000"/>
              <a:gd name="connsiteX101" fmla="*/ 1706993 w 2422397"/>
              <a:gd name="connsiteY101" fmla="*/ 1104797 h 6858000"/>
              <a:gd name="connsiteX102" fmla="*/ 1777273 w 2422397"/>
              <a:gd name="connsiteY102" fmla="*/ 916268 h 6858000"/>
              <a:gd name="connsiteX103" fmla="*/ 1850836 w 2422397"/>
              <a:gd name="connsiteY103" fmla="*/ 825516 h 6858000"/>
              <a:gd name="connsiteX104" fmla="*/ 1911831 w 2422397"/>
              <a:gd name="connsiteY104" fmla="*/ 696577 h 6858000"/>
              <a:gd name="connsiteX105" fmla="*/ 1942209 w 2422397"/>
              <a:gd name="connsiteY105" fmla="*/ 575807 h 6858000"/>
              <a:gd name="connsiteX106" fmla="*/ 1951374 w 2422397"/>
              <a:gd name="connsiteY106" fmla="*/ 556682 h 6858000"/>
              <a:gd name="connsiteX107" fmla="*/ 1951170 w 2422397"/>
              <a:gd name="connsiteY107" fmla="*/ 526639 h 6858000"/>
              <a:gd name="connsiteX108" fmla="*/ 1949059 w 2422397"/>
              <a:gd name="connsiteY108" fmla="*/ 405872 h 6858000"/>
              <a:gd name="connsiteX109" fmla="*/ 1954018 w 2422397"/>
              <a:gd name="connsiteY109" fmla="*/ 307622 h 6858000"/>
              <a:gd name="connsiteX110" fmla="*/ 1967790 w 2422397"/>
              <a:gd name="connsiteY110" fmla="*/ 198682 h 6858000"/>
              <a:gd name="connsiteX111" fmla="*/ 1971093 w 2422397"/>
              <a:gd name="connsiteY111" fmla="*/ 127747 h 6858000"/>
              <a:gd name="connsiteX112" fmla="*/ 1951841 w 2422397"/>
              <a:gd name="connsiteY112" fmla="*/ 4678 h 6858000"/>
              <a:gd name="connsiteX113" fmla="*/ 1953649 w 2422397"/>
              <a:gd name="connsiteY113" fmla="*/ 0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56158 w 2422397"/>
              <a:gd name="connsiteY8" fmla="*/ 6624029 h 6858000"/>
              <a:gd name="connsiteX9" fmla="*/ 179667 w 2422397"/>
              <a:gd name="connsiteY9" fmla="*/ 6581637 h 6858000"/>
              <a:gd name="connsiteX10" fmla="*/ 168724 w 2422397"/>
              <a:gd name="connsiteY10" fmla="*/ 6547069 h 6858000"/>
              <a:gd name="connsiteX11" fmla="*/ 199197 w 2422397"/>
              <a:gd name="connsiteY11" fmla="*/ 6509743 h 6858000"/>
              <a:gd name="connsiteX12" fmla="*/ 247224 w 2422397"/>
              <a:gd name="connsiteY12" fmla="*/ 6455839 h 6858000"/>
              <a:gd name="connsiteX13" fmla="*/ 270687 w 2422397"/>
              <a:gd name="connsiteY13" fmla="*/ 6418363 h 6858000"/>
              <a:gd name="connsiteX14" fmla="*/ 339376 w 2422397"/>
              <a:gd name="connsiteY14" fmla="*/ 6322934 h 6858000"/>
              <a:gd name="connsiteX15" fmla="*/ 393529 w 2422397"/>
              <a:gd name="connsiteY15" fmla="*/ 6259863 h 6858000"/>
              <a:gd name="connsiteX16" fmla="*/ 443949 w 2422397"/>
              <a:gd name="connsiteY16" fmla="*/ 6218313 h 6858000"/>
              <a:gd name="connsiteX17" fmla="*/ 478259 w 2422397"/>
              <a:gd name="connsiteY17" fmla="*/ 6183918 h 6858000"/>
              <a:gd name="connsiteX18" fmla="*/ 482177 w 2422397"/>
              <a:gd name="connsiteY18" fmla="*/ 6173358 h 6858000"/>
              <a:gd name="connsiteX19" fmla="*/ 482556 w 2422397"/>
              <a:gd name="connsiteY19" fmla="*/ 6173443 h 6858000"/>
              <a:gd name="connsiteX20" fmla="*/ 485673 w 2422397"/>
              <a:gd name="connsiteY20" fmla="*/ 6162875 h 6858000"/>
              <a:gd name="connsiteX21" fmla="*/ 524588 w 2422397"/>
              <a:gd name="connsiteY21" fmla="*/ 6111327 h 6858000"/>
              <a:gd name="connsiteX22" fmla="*/ 547843 w 2422397"/>
              <a:gd name="connsiteY22" fmla="*/ 6075666 h 6858000"/>
              <a:gd name="connsiteX23" fmla="*/ 562259 w 2422397"/>
              <a:gd name="connsiteY23" fmla="*/ 6054865 h 6858000"/>
              <a:gd name="connsiteX24" fmla="*/ 571463 w 2422397"/>
              <a:gd name="connsiteY24" fmla="*/ 6045606 h 6858000"/>
              <a:gd name="connsiteX25" fmla="*/ 573012 w 2422397"/>
              <a:gd name="connsiteY25" fmla="*/ 6046223 h 6858000"/>
              <a:gd name="connsiteX26" fmla="*/ 584071 w 2422397"/>
              <a:gd name="connsiteY26" fmla="*/ 5992286 h 6858000"/>
              <a:gd name="connsiteX27" fmla="*/ 587812 w 2422397"/>
              <a:gd name="connsiteY27" fmla="*/ 5987907 h 6858000"/>
              <a:gd name="connsiteX28" fmla="*/ 592115 w 2422397"/>
              <a:gd name="connsiteY28" fmla="*/ 5949187 h 6858000"/>
              <a:gd name="connsiteX29" fmla="*/ 595889 w 2422397"/>
              <a:gd name="connsiteY29" fmla="*/ 5931081 h 6858000"/>
              <a:gd name="connsiteX30" fmla="*/ 593758 w 2422397"/>
              <a:gd name="connsiteY30" fmla="*/ 5922047 h 6858000"/>
              <a:gd name="connsiteX31" fmla="*/ 600949 w 2422397"/>
              <a:gd name="connsiteY31" fmla="*/ 5897316 h 6858000"/>
              <a:gd name="connsiteX32" fmla="*/ 602981 w 2422397"/>
              <a:gd name="connsiteY32" fmla="*/ 5895955 h 6858000"/>
              <a:gd name="connsiteX33" fmla="*/ 604430 w 2422397"/>
              <a:gd name="connsiteY33" fmla="*/ 5870052 h 6858000"/>
              <a:gd name="connsiteX34" fmla="*/ 631983 w 2422397"/>
              <a:gd name="connsiteY34" fmla="*/ 5814475 h 6858000"/>
              <a:gd name="connsiteX35" fmla="*/ 678370 w 2422397"/>
              <a:gd name="connsiteY35" fmla="*/ 5652188 h 6858000"/>
              <a:gd name="connsiteX36" fmla="*/ 694129 w 2422397"/>
              <a:gd name="connsiteY36" fmla="*/ 5471630 h 6858000"/>
              <a:gd name="connsiteX37" fmla="*/ 723657 w 2422397"/>
              <a:gd name="connsiteY37" fmla="*/ 5356170 h 6858000"/>
              <a:gd name="connsiteX38" fmla="*/ 723661 w 2422397"/>
              <a:gd name="connsiteY38" fmla="*/ 5356076 h 6858000"/>
              <a:gd name="connsiteX39" fmla="*/ 720651 w 2422397"/>
              <a:gd name="connsiteY39" fmla="*/ 5331990 h 6858000"/>
              <a:gd name="connsiteX40" fmla="*/ 725358 w 2422397"/>
              <a:gd name="connsiteY40" fmla="*/ 5309193 h 6858000"/>
              <a:gd name="connsiteX41" fmla="*/ 726926 w 2422397"/>
              <a:gd name="connsiteY41" fmla="*/ 5311182 h 6858000"/>
              <a:gd name="connsiteX42" fmla="*/ 727761 w 2422397"/>
              <a:gd name="connsiteY42" fmla="*/ 5304702 h 6858000"/>
              <a:gd name="connsiteX43" fmla="*/ 732974 w 2422397"/>
              <a:gd name="connsiteY43" fmla="*/ 5303522 h 6858000"/>
              <a:gd name="connsiteX44" fmla="*/ 762873 w 2422397"/>
              <a:gd name="connsiteY44" fmla="*/ 5269094 h 6858000"/>
              <a:gd name="connsiteX45" fmla="*/ 784867 w 2422397"/>
              <a:gd name="connsiteY45" fmla="*/ 5235785 h 6858000"/>
              <a:gd name="connsiteX46" fmla="*/ 796271 w 2422397"/>
              <a:gd name="connsiteY46" fmla="*/ 5175473 h 6858000"/>
              <a:gd name="connsiteX47" fmla="*/ 821529 w 2422397"/>
              <a:gd name="connsiteY47" fmla="*/ 5012929 h 6858000"/>
              <a:gd name="connsiteX48" fmla="*/ 846340 w 2422397"/>
              <a:gd name="connsiteY48" fmla="*/ 4944976 h 6858000"/>
              <a:gd name="connsiteX49" fmla="*/ 840157 w 2422397"/>
              <a:gd name="connsiteY49" fmla="*/ 4872869 h 6858000"/>
              <a:gd name="connsiteX50" fmla="*/ 855718 w 2422397"/>
              <a:gd name="connsiteY50" fmla="*/ 4850916 h 6858000"/>
              <a:gd name="connsiteX51" fmla="*/ 858709 w 2422397"/>
              <a:gd name="connsiteY51" fmla="*/ 4847264 h 6858000"/>
              <a:gd name="connsiteX52" fmla="*/ 863990 w 2422397"/>
              <a:gd name="connsiteY52" fmla="*/ 4829718 h 6858000"/>
              <a:gd name="connsiteX53" fmla="*/ 873842 w 2422397"/>
              <a:gd name="connsiteY53" fmla="*/ 4828439 h 6858000"/>
              <a:gd name="connsiteX54" fmla="*/ 887779 w 2422397"/>
              <a:gd name="connsiteY54" fmla="*/ 4804655 h 6858000"/>
              <a:gd name="connsiteX55" fmla="*/ 893894 w 2422397"/>
              <a:gd name="connsiteY55" fmla="*/ 4777060 h 6858000"/>
              <a:gd name="connsiteX56" fmla="*/ 883546 w 2422397"/>
              <a:gd name="connsiteY56" fmla="*/ 4777089 h 6858000"/>
              <a:gd name="connsiteX57" fmla="*/ 883812 w 2422397"/>
              <a:gd name="connsiteY57" fmla="*/ 4774559 h 6858000"/>
              <a:gd name="connsiteX58" fmla="*/ 903401 w 2422397"/>
              <a:gd name="connsiteY58" fmla="*/ 4679442 h 6858000"/>
              <a:gd name="connsiteX59" fmla="*/ 916253 w 2422397"/>
              <a:gd name="connsiteY59" fmla="*/ 4651970 h 6858000"/>
              <a:gd name="connsiteX60" fmla="*/ 922608 w 2422397"/>
              <a:gd name="connsiteY60" fmla="*/ 4649785 h 6858000"/>
              <a:gd name="connsiteX61" fmla="*/ 924139 w 2422397"/>
              <a:gd name="connsiteY61" fmla="*/ 4631605 h 6858000"/>
              <a:gd name="connsiteX62" fmla="*/ 985938 w 2422397"/>
              <a:gd name="connsiteY62" fmla="*/ 4515358 h 6858000"/>
              <a:gd name="connsiteX63" fmla="*/ 1011638 w 2422397"/>
              <a:gd name="connsiteY63" fmla="*/ 4352312 h 6858000"/>
              <a:gd name="connsiteX64" fmla="*/ 1049579 w 2422397"/>
              <a:gd name="connsiteY64" fmla="*/ 4237953 h 6858000"/>
              <a:gd name="connsiteX65" fmla="*/ 1041314 w 2422397"/>
              <a:gd name="connsiteY65" fmla="*/ 4139706 h 6858000"/>
              <a:gd name="connsiteX66" fmla="*/ 1049328 w 2422397"/>
              <a:gd name="connsiteY66" fmla="*/ 4134671 h 6858000"/>
              <a:gd name="connsiteX67" fmla="*/ 1061133 w 2422397"/>
              <a:gd name="connsiteY67" fmla="*/ 4074160 h 6858000"/>
              <a:gd name="connsiteX68" fmla="*/ 1059121 w 2422397"/>
              <a:gd name="connsiteY68" fmla="*/ 3844497 h 6858000"/>
              <a:gd name="connsiteX69" fmla="*/ 1083386 w 2422397"/>
              <a:gd name="connsiteY69" fmla="*/ 3726730 h 6858000"/>
              <a:gd name="connsiteX70" fmla="*/ 1098990 w 2422397"/>
              <a:gd name="connsiteY70" fmla="*/ 3687782 h 6858000"/>
              <a:gd name="connsiteX71" fmla="*/ 1124701 w 2422397"/>
              <a:gd name="connsiteY71" fmla="*/ 3622348 h 6858000"/>
              <a:gd name="connsiteX72" fmla="*/ 1161137 w 2422397"/>
              <a:gd name="connsiteY72" fmla="*/ 3580464 h 6858000"/>
              <a:gd name="connsiteX73" fmla="*/ 1175812 w 2422397"/>
              <a:gd name="connsiteY73" fmla="*/ 3522969 h 6858000"/>
              <a:gd name="connsiteX74" fmla="*/ 1156951 w 2422397"/>
              <a:gd name="connsiteY74" fmla="*/ 3500538 h 6858000"/>
              <a:gd name="connsiteX75" fmla="*/ 1179877 w 2422397"/>
              <a:gd name="connsiteY75" fmla="*/ 3441984 h 6858000"/>
              <a:gd name="connsiteX76" fmla="*/ 1217096 w 2422397"/>
              <a:gd name="connsiteY76" fmla="*/ 3354156 h 6858000"/>
              <a:gd name="connsiteX77" fmla="*/ 1232811 w 2422397"/>
              <a:gd name="connsiteY77" fmla="*/ 3301153 h 6858000"/>
              <a:gd name="connsiteX78" fmla="*/ 1281985 w 2422397"/>
              <a:gd name="connsiteY78" fmla="*/ 3158933 h 6858000"/>
              <a:gd name="connsiteX79" fmla="*/ 1335997 w 2422397"/>
              <a:gd name="connsiteY79" fmla="*/ 3018423 h 6858000"/>
              <a:gd name="connsiteX80" fmla="*/ 1394864 w 2422397"/>
              <a:gd name="connsiteY80" fmla="*/ 2946152 h 6858000"/>
              <a:gd name="connsiteX81" fmla="*/ 1436360 w 2422397"/>
              <a:gd name="connsiteY81" fmla="*/ 2829469 h 6858000"/>
              <a:gd name="connsiteX82" fmla="*/ 1447242 w 2422397"/>
              <a:gd name="connsiteY82" fmla="*/ 2811546 h 6858000"/>
              <a:gd name="connsiteX83" fmla="*/ 1449881 w 2422397"/>
              <a:gd name="connsiteY83" fmla="*/ 2781535 h 6858000"/>
              <a:gd name="connsiteX84" fmla="*/ 1459218 w 2422397"/>
              <a:gd name="connsiteY84" fmla="*/ 2660724 h 6858000"/>
              <a:gd name="connsiteX85" fmla="*/ 1455455 w 2422397"/>
              <a:gd name="connsiteY85" fmla="*/ 2560980 h 6858000"/>
              <a:gd name="connsiteX86" fmla="*/ 1497362 w 2422397"/>
              <a:gd name="connsiteY86" fmla="*/ 2456303 h 6858000"/>
              <a:gd name="connsiteX87" fmla="*/ 1507343 w 2422397"/>
              <a:gd name="connsiteY87" fmla="*/ 2385923 h 6858000"/>
              <a:gd name="connsiteX88" fmla="*/ 1540772 w 2422397"/>
              <a:gd name="connsiteY88" fmla="*/ 2256097 h 6858000"/>
              <a:gd name="connsiteX89" fmla="*/ 1569381 w 2422397"/>
              <a:gd name="connsiteY89" fmla="*/ 2165158 h 6858000"/>
              <a:gd name="connsiteX90" fmla="*/ 1576109 w 2422397"/>
              <a:gd name="connsiteY90" fmla="*/ 2078660 h 6858000"/>
              <a:gd name="connsiteX91" fmla="*/ 1564751 w 2422397"/>
              <a:gd name="connsiteY91" fmla="*/ 2009574 h 6858000"/>
              <a:gd name="connsiteX92" fmla="*/ 1571917 w 2422397"/>
              <a:gd name="connsiteY92" fmla="*/ 1903700 h 6858000"/>
              <a:gd name="connsiteX93" fmla="*/ 1564944 w 2422397"/>
              <a:gd name="connsiteY93" fmla="*/ 1821321 h 6858000"/>
              <a:gd name="connsiteX94" fmla="*/ 1579022 w 2422397"/>
              <a:gd name="connsiteY94" fmla="*/ 1718757 h 6858000"/>
              <a:gd name="connsiteX95" fmla="*/ 1590196 w 2422397"/>
              <a:gd name="connsiteY95" fmla="*/ 1595914 h 6858000"/>
              <a:gd name="connsiteX96" fmla="*/ 1624363 w 2422397"/>
              <a:gd name="connsiteY96" fmla="*/ 1502483 h 6858000"/>
              <a:gd name="connsiteX97" fmla="*/ 1631539 w 2422397"/>
              <a:gd name="connsiteY97" fmla="*/ 1431520 h 6858000"/>
              <a:gd name="connsiteX98" fmla="*/ 1646296 w 2422397"/>
              <a:gd name="connsiteY98" fmla="*/ 1333057 h 6858000"/>
              <a:gd name="connsiteX99" fmla="*/ 1696091 w 2422397"/>
              <a:gd name="connsiteY99" fmla="*/ 1202078 h 6858000"/>
              <a:gd name="connsiteX100" fmla="*/ 1706993 w 2422397"/>
              <a:gd name="connsiteY100" fmla="*/ 1104797 h 6858000"/>
              <a:gd name="connsiteX101" fmla="*/ 1777273 w 2422397"/>
              <a:gd name="connsiteY101" fmla="*/ 916268 h 6858000"/>
              <a:gd name="connsiteX102" fmla="*/ 1850836 w 2422397"/>
              <a:gd name="connsiteY102" fmla="*/ 825516 h 6858000"/>
              <a:gd name="connsiteX103" fmla="*/ 1911831 w 2422397"/>
              <a:gd name="connsiteY103" fmla="*/ 696577 h 6858000"/>
              <a:gd name="connsiteX104" fmla="*/ 1942209 w 2422397"/>
              <a:gd name="connsiteY104" fmla="*/ 575807 h 6858000"/>
              <a:gd name="connsiteX105" fmla="*/ 1951374 w 2422397"/>
              <a:gd name="connsiteY105" fmla="*/ 556682 h 6858000"/>
              <a:gd name="connsiteX106" fmla="*/ 1951170 w 2422397"/>
              <a:gd name="connsiteY106" fmla="*/ 526639 h 6858000"/>
              <a:gd name="connsiteX107" fmla="*/ 1949059 w 2422397"/>
              <a:gd name="connsiteY107" fmla="*/ 405872 h 6858000"/>
              <a:gd name="connsiteX108" fmla="*/ 1954018 w 2422397"/>
              <a:gd name="connsiteY108" fmla="*/ 307622 h 6858000"/>
              <a:gd name="connsiteX109" fmla="*/ 1967790 w 2422397"/>
              <a:gd name="connsiteY109" fmla="*/ 198682 h 6858000"/>
              <a:gd name="connsiteX110" fmla="*/ 1971093 w 2422397"/>
              <a:gd name="connsiteY110" fmla="*/ 127747 h 6858000"/>
              <a:gd name="connsiteX111" fmla="*/ 1951841 w 2422397"/>
              <a:gd name="connsiteY111" fmla="*/ 4678 h 6858000"/>
              <a:gd name="connsiteX112" fmla="*/ 1953649 w 2422397"/>
              <a:gd name="connsiteY112" fmla="*/ 0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56158 w 2422397"/>
              <a:gd name="connsiteY8" fmla="*/ 6624029 h 6858000"/>
              <a:gd name="connsiteX9" fmla="*/ 179667 w 2422397"/>
              <a:gd name="connsiteY9" fmla="*/ 6581637 h 6858000"/>
              <a:gd name="connsiteX10" fmla="*/ 168724 w 2422397"/>
              <a:gd name="connsiteY10" fmla="*/ 6547069 h 6858000"/>
              <a:gd name="connsiteX11" fmla="*/ 199197 w 2422397"/>
              <a:gd name="connsiteY11" fmla="*/ 6509743 h 6858000"/>
              <a:gd name="connsiteX12" fmla="*/ 247224 w 2422397"/>
              <a:gd name="connsiteY12" fmla="*/ 6455839 h 6858000"/>
              <a:gd name="connsiteX13" fmla="*/ 270687 w 2422397"/>
              <a:gd name="connsiteY13" fmla="*/ 6418363 h 6858000"/>
              <a:gd name="connsiteX14" fmla="*/ 339376 w 2422397"/>
              <a:gd name="connsiteY14" fmla="*/ 6322934 h 6858000"/>
              <a:gd name="connsiteX15" fmla="*/ 393529 w 2422397"/>
              <a:gd name="connsiteY15" fmla="*/ 6259863 h 6858000"/>
              <a:gd name="connsiteX16" fmla="*/ 443949 w 2422397"/>
              <a:gd name="connsiteY16" fmla="*/ 6218313 h 6858000"/>
              <a:gd name="connsiteX17" fmla="*/ 478259 w 2422397"/>
              <a:gd name="connsiteY17" fmla="*/ 6183918 h 6858000"/>
              <a:gd name="connsiteX18" fmla="*/ 482177 w 2422397"/>
              <a:gd name="connsiteY18" fmla="*/ 6173358 h 6858000"/>
              <a:gd name="connsiteX19" fmla="*/ 482556 w 2422397"/>
              <a:gd name="connsiteY19" fmla="*/ 6173443 h 6858000"/>
              <a:gd name="connsiteX20" fmla="*/ 485673 w 2422397"/>
              <a:gd name="connsiteY20" fmla="*/ 6162875 h 6858000"/>
              <a:gd name="connsiteX21" fmla="*/ 524588 w 2422397"/>
              <a:gd name="connsiteY21" fmla="*/ 6111327 h 6858000"/>
              <a:gd name="connsiteX22" fmla="*/ 547843 w 2422397"/>
              <a:gd name="connsiteY22" fmla="*/ 6075666 h 6858000"/>
              <a:gd name="connsiteX23" fmla="*/ 562259 w 2422397"/>
              <a:gd name="connsiteY23" fmla="*/ 6054865 h 6858000"/>
              <a:gd name="connsiteX24" fmla="*/ 571463 w 2422397"/>
              <a:gd name="connsiteY24" fmla="*/ 6045606 h 6858000"/>
              <a:gd name="connsiteX25" fmla="*/ 573012 w 2422397"/>
              <a:gd name="connsiteY25" fmla="*/ 6046223 h 6858000"/>
              <a:gd name="connsiteX26" fmla="*/ 584071 w 2422397"/>
              <a:gd name="connsiteY26" fmla="*/ 5992286 h 6858000"/>
              <a:gd name="connsiteX27" fmla="*/ 587812 w 2422397"/>
              <a:gd name="connsiteY27" fmla="*/ 5987907 h 6858000"/>
              <a:gd name="connsiteX28" fmla="*/ 592115 w 2422397"/>
              <a:gd name="connsiteY28" fmla="*/ 5949187 h 6858000"/>
              <a:gd name="connsiteX29" fmla="*/ 595889 w 2422397"/>
              <a:gd name="connsiteY29" fmla="*/ 5931081 h 6858000"/>
              <a:gd name="connsiteX30" fmla="*/ 593758 w 2422397"/>
              <a:gd name="connsiteY30" fmla="*/ 5922047 h 6858000"/>
              <a:gd name="connsiteX31" fmla="*/ 600949 w 2422397"/>
              <a:gd name="connsiteY31" fmla="*/ 5897316 h 6858000"/>
              <a:gd name="connsiteX32" fmla="*/ 602981 w 2422397"/>
              <a:gd name="connsiteY32" fmla="*/ 5895955 h 6858000"/>
              <a:gd name="connsiteX33" fmla="*/ 604430 w 2422397"/>
              <a:gd name="connsiteY33" fmla="*/ 5870052 h 6858000"/>
              <a:gd name="connsiteX34" fmla="*/ 631983 w 2422397"/>
              <a:gd name="connsiteY34" fmla="*/ 5814475 h 6858000"/>
              <a:gd name="connsiteX35" fmla="*/ 694129 w 2422397"/>
              <a:gd name="connsiteY35" fmla="*/ 5471630 h 6858000"/>
              <a:gd name="connsiteX36" fmla="*/ 723657 w 2422397"/>
              <a:gd name="connsiteY36" fmla="*/ 5356170 h 6858000"/>
              <a:gd name="connsiteX37" fmla="*/ 723661 w 2422397"/>
              <a:gd name="connsiteY37" fmla="*/ 5356076 h 6858000"/>
              <a:gd name="connsiteX38" fmla="*/ 720651 w 2422397"/>
              <a:gd name="connsiteY38" fmla="*/ 5331990 h 6858000"/>
              <a:gd name="connsiteX39" fmla="*/ 725358 w 2422397"/>
              <a:gd name="connsiteY39" fmla="*/ 5309193 h 6858000"/>
              <a:gd name="connsiteX40" fmla="*/ 726926 w 2422397"/>
              <a:gd name="connsiteY40" fmla="*/ 5311182 h 6858000"/>
              <a:gd name="connsiteX41" fmla="*/ 727761 w 2422397"/>
              <a:gd name="connsiteY41" fmla="*/ 5304702 h 6858000"/>
              <a:gd name="connsiteX42" fmla="*/ 732974 w 2422397"/>
              <a:gd name="connsiteY42" fmla="*/ 5303522 h 6858000"/>
              <a:gd name="connsiteX43" fmla="*/ 762873 w 2422397"/>
              <a:gd name="connsiteY43" fmla="*/ 5269094 h 6858000"/>
              <a:gd name="connsiteX44" fmla="*/ 784867 w 2422397"/>
              <a:gd name="connsiteY44" fmla="*/ 5235785 h 6858000"/>
              <a:gd name="connsiteX45" fmla="*/ 796271 w 2422397"/>
              <a:gd name="connsiteY45" fmla="*/ 5175473 h 6858000"/>
              <a:gd name="connsiteX46" fmla="*/ 821529 w 2422397"/>
              <a:gd name="connsiteY46" fmla="*/ 5012929 h 6858000"/>
              <a:gd name="connsiteX47" fmla="*/ 846340 w 2422397"/>
              <a:gd name="connsiteY47" fmla="*/ 4944976 h 6858000"/>
              <a:gd name="connsiteX48" fmla="*/ 840157 w 2422397"/>
              <a:gd name="connsiteY48" fmla="*/ 4872869 h 6858000"/>
              <a:gd name="connsiteX49" fmla="*/ 855718 w 2422397"/>
              <a:gd name="connsiteY49" fmla="*/ 4850916 h 6858000"/>
              <a:gd name="connsiteX50" fmla="*/ 858709 w 2422397"/>
              <a:gd name="connsiteY50" fmla="*/ 4847264 h 6858000"/>
              <a:gd name="connsiteX51" fmla="*/ 863990 w 2422397"/>
              <a:gd name="connsiteY51" fmla="*/ 4829718 h 6858000"/>
              <a:gd name="connsiteX52" fmla="*/ 873842 w 2422397"/>
              <a:gd name="connsiteY52" fmla="*/ 4828439 h 6858000"/>
              <a:gd name="connsiteX53" fmla="*/ 887779 w 2422397"/>
              <a:gd name="connsiteY53" fmla="*/ 4804655 h 6858000"/>
              <a:gd name="connsiteX54" fmla="*/ 893894 w 2422397"/>
              <a:gd name="connsiteY54" fmla="*/ 4777060 h 6858000"/>
              <a:gd name="connsiteX55" fmla="*/ 883546 w 2422397"/>
              <a:gd name="connsiteY55" fmla="*/ 4777089 h 6858000"/>
              <a:gd name="connsiteX56" fmla="*/ 883812 w 2422397"/>
              <a:gd name="connsiteY56" fmla="*/ 4774559 h 6858000"/>
              <a:gd name="connsiteX57" fmla="*/ 903401 w 2422397"/>
              <a:gd name="connsiteY57" fmla="*/ 4679442 h 6858000"/>
              <a:gd name="connsiteX58" fmla="*/ 916253 w 2422397"/>
              <a:gd name="connsiteY58" fmla="*/ 4651970 h 6858000"/>
              <a:gd name="connsiteX59" fmla="*/ 922608 w 2422397"/>
              <a:gd name="connsiteY59" fmla="*/ 4649785 h 6858000"/>
              <a:gd name="connsiteX60" fmla="*/ 924139 w 2422397"/>
              <a:gd name="connsiteY60" fmla="*/ 4631605 h 6858000"/>
              <a:gd name="connsiteX61" fmla="*/ 985938 w 2422397"/>
              <a:gd name="connsiteY61" fmla="*/ 4515358 h 6858000"/>
              <a:gd name="connsiteX62" fmla="*/ 1011638 w 2422397"/>
              <a:gd name="connsiteY62" fmla="*/ 4352312 h 6858000"/>
              <a:gd name="connsiteX63" fmla="*/ 1049579 w 2422397"/>
              <a:gd name="connsiteY63" fmla="*/ 4237953 h 6858000"/>
              <a:gd name="connsiteX64" fmla="*/ 1041314 w 2422397"/>
              <a:gd name="connsiteY64" fmla="*/ 4139706 h 6858000"/>
              <a:gd name="connsiteX65" fmla="*/ 1049328 w 2422397"/>
              <a:gd name="connsiteY65" fmla="*/ 4134671 h 6858000"/>
              <a:gd name="connsiteX66" fmla="*/ 1061133 w 2422397"/>
              <a:gd name="connsiteY66" fmla="*/ 4074160 h 6858000"/>
              <a:gd name="connsiteX67" fmla="*/ 1059121 w 2422397"/>
              <a:gd name="connsiteY67" fmla="*/ 3844497 h 6858000"/>
              <a:gd name="connsiteX68" fmla="*/ 1083386 w 2422397"/>
              <a:gd name="connsiteY68" fmla="*/ 3726730 h 6858000"/>
              <a:gd name="connsiteX69" fmla="*/ 1098990 w 2422397"/>
              <a:gd name="connsiteY69" fmla="*/ 3687782 h 6858000"/>
              <a:gd name="connsiteX70" fmla="*/ 1124701 w 2422397"/>
              <a:gd name="connsiteY70" fmla="*/ 3622348 h 6858000"/>
              <a:gd name="connsiteX71" fmla="*/ 1161137 w 2422397"/>
              <a:gd name="connsiteY71" fmla="*/ 3580464 h 6858000"/>
              <a:gd name="connsiteX72" fmla="*/ 1175812 w 2422397"/>
              <a:gd name="connsiteY72" fmla="*/ 3522969 h 6858000"/>
              <a:gd name="connsiteX73" fmla="*/ 1156951 w 2422397"/>
              <a:gd name="connsiteY73" fmla="*/ 3500538 h 6858000"/>
              <a:gd name="connsiteX74" fmla="*/ 1179877 w 2422397"/>
              <a:gd name="connsiteY74" fmla="*/ 3441984 h 6858000"/>
              <a:gd name="connsiteX75" fmla="*/ 1217096 w 2422397"/>
              <a:gd name="connsiteY75" fmla="*/ 3354156 h 6858000"/>
              <a:gd name="connsiteX76" fmla="*/ 1232811 w 2422397"/>
              <a:gd name="connsiteY76" fmla="*/ 3301153 h 6858000"/>
              <a:gd name="connsiteX77" fmla="*/ 1281985 w 2422397"/>
              <a:gd name="connsiteY77" fmla="*/ 3158933 h 6858000"/>
              <a:gd name="connsiteX78" fmla="*/ 1335997 w 2422397"/>
              <a:gd name="connsiteY78" fmla="*/ 3018423 h 6858000"/>
              <a:gd name="connsiteX79" fmla="*/ 1394864 w 2422397"/>
              <a:gd name="connsiteY79" fmla="*/ 2946152 h 6858000"/>
              <a:gd name="connsiteX80" fmla="*/ 1436360 w 2422397"/>
              <a:gd name="connsiteY80" fmla="*/ 2829469 h 6858000"/>
              <a:gd name="connsiteX81" fmla="*/ 1447242 w 2422397"/>
              <a:gd name="connsiteY81" fmla="*/ 2811546 h 6858000"/>
              <a:gd name="connsiteX82" fmla="*/ 1449881 w 2422397"/>
              <a:gd name="connsiteY82" fmla="*/ 2781535 h 6858000"/>
              <a:gd name="connsiteX83" fmla="*/ 1459218 w 2422397"/>
              <a:gd name="connsiteY83" fmla="*/ 2660724 h 6858000"/>
              <a:gd name="connsiteX84" fmla="*/ 1455455 w 2422397"/>
              <a:gd name="connsiteY84" fmla="*/ 2560980 h 6858000"/>
              <a:gd name="connsiteX85" fmla="*/ 1497362 w 2422397"/>
              <a:gd name="connsiteY85" fmla="*/ 2456303 h 6858000"/>
              <a:gd name="connsiteX86" fmla="*/ 1507343 w 2422397"/>
              <a:gd name="connsiteY86" fmla="*/ 2385923 h 6858000"/>
              <a:gd name="connsiteX87" fmla="*/ 1540772 w 2422397"/>
              <a:gd name="connsiteY87" fmla="*/ 2256097 h 6858000"/>
              <a:gd name="connsiteX88" fmla="*/ 1569381 w 2422397"/>
              <a:gd name="connsiteY88" fmla="*/ 2165158 h 6858000"/>
              <a:gd name="connsiteX89" fmla="*/ 1576109 w 2422397"/>
              <a:gd name="connsiteY89" fmla="*/ 2078660 h 6858000"/>
              <a:gd name="connsiteX90" fmla="*/ 1564751 w 2422397"/>
              <a:gd name="connsiteY90" fmla="*/ 2009574 h 6858000"/>
              <a:gd name="connsiteX91" fmla="*/ 1571917 w 2422397"/>
              <a:gd name="connsiteY91" fmla="*/ 1903700 h 6858000"/>
              <a:gd name="connsiteX92" fmla="*/ 1564944 w 2422397"/>
              <a:gd name="connsiteY92" fmla="*/ 1821321 h 6858000"/>
              <a:gd name="connsiteX93" fmla="*/ 1579022 w 2422397"/>
              <a:gd name="connsiteY93" fmla="*/ 1718757 h 6858000"/>
              <a:gd name="connsiteX94" fmla="*/ 1590196 w 2422397"/>
              <a:gd name="connsiteY94" fmla="*/ 1595914 h 6858000"/>
              <a:gd name="connsiteX95" fmla="*/ 1624363 w 2422397"/>
              <a:gd name="connsiteY95" fmla="*/ 1502483 h 6858000"/>
              <a:gd name="connsiteX96" fmla="*/ 1631539 w 2422397"/>
              <a:gd name="connsiteY96" fmla="*/ 1431520 h 6858000"/>
              <a:gd name="connsiteX97" fmla="*/ 1646296 w 2422397"/>
              <a:gd name="connsiteY97" fmla="*/ 1333057 h 6858000"/>
              <a:gd name="connsiteX98" fmla="*/ 1696091 w 2422397"/>
              <a:gd name="connsiteY98" fmla="*/ 1202078 h 6858000"/>
              <a:gd name="connsiteX99" fmla="*/ 1706993 w 2422397"/>
              <a:gd name="connsiteY99" fmla="*/ 1104797 h 6858000"/>
              <a:gd name="connsiteX100" fmla="*/ 1777273 w 2422397"/>
              <a:gd name="connsiteY100" fmla="*/ 916268 h 6858000"/>
              <a:gd name="connsiteX101" fmla="*/ 1850836 w 2422397"/>
              <a:gd name="connsiteY101" fmla="*/ 825516 h 6858000"/>
              <a:gd name="connsiteX102" fmla="*/ 1911831 w 2422397"/>
              <a:gd name="connsiteY102" fmla="*/ 696577 h 6858000"/>
              <a:gd name="connsiteX103" fmla="*/ 1942209 w 2422397"/>
              <a:gd name="connsiteY103" fmla="*/ 575807 h 6858000"/>
              <a:gd name="connsiteX104" fmla="*/ 1951374 w 2422397"/>
              <a:gd name="connsiteY104" fmla="*/ 556682 h 6858000"/>
              <a:gd name="connsiteX105" fmla="*/ 1951170 w 2422397"/>
              <a:gd name="connsiteY105" fmla="*/ 526639 h 6858000"/>
              <a:gd name="connsiteX106" fmla="*/ 1949059 w 2422397"/>
              <a:gd name="connsiteY106" fmla="*/ 405872 h 6858000"/>
              <a:gd name="connsiteX107" fmla="*/ 1954018 w 2422397"/>
              <a:gd name="connsiteY107" fmla="*/ 307622 h 6858000"/>
              <a:gd name="connsiteX108" fmla="*/ 1967790 w 2422397"/>
              <a:gd name="connsiteY108" fmla="*/ 198682 h 6858000"/>
              <a:gd name="connsiteX109" fmla="*/ 1971093 w 2422397"/>
              <a:gd name="connsiteY109" fmla="*/ 127747 h 6858000"/>
              <a:gd name="connsiteX110" fmla="*/ 1951841 w 2422397"/>
              <a:gd name="connsiteY110" fmla="*/ 4678 h 6858000"/>
              <a:gd name="connsiteX111" fmla="*/ 1953649 w 2422397"/>
              <a:gd name="connsiteY111" fmla="*/ 0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56158 w 2422397"/>
              <a:gd name="connsiteY8" fmla="*/ 6624029 h 6858000"/>
              <a:gd name="connsiteX9" fmla="*/ 179667 w 2422397"/>
              <a:gd name="connsiteY9" fmla="*/ 6581637 h 6858000"/>
              <a:gd name="connsiteX10" fmla="*/ 168724 w 2422397"/>
              <a:gd name="connsiteY10" fmla="*/ 6547069 h 6858000"/>
              <a:gd name="connsiteX11" fmla="*/ 199197 w 2422397"/>
              <a:gd name="connsiteY11" fmla="*/ 6509743 h 6858000"/>
              <a:gd name="connsiteX12" fmla="*/ 247224 w 2422397"/>
              <a:gd name="connsiteY12" fmla="*/ 6455839 h 6858000"/>
              <a:gd name="connsiteX13" fmla="*/ 270687 w 2422397"/>
              <a:gd name="connsiteY13" fmla="*/ 6418363 h 6858000"/>
              <a:gd name="connsiteX14" fmla="*/ 339376 w 2422397"/>
              <a:gd name="connsiteY14" fmla="*/ 6322934 h 6858000"/>
              <a:gd name="connsiteX15" fmla="*/ 393529 w 2422397"/>
              <a:gd name="connsiteY15" fmla="*/ 6259863 h 6858000"/>
              <a:gd name="connsiteX16" fmla="*/ 443949 w 2422397"/>
              <a:gd name="connsiteY16" fmla="*/ 6218313 h 6858000"/>
              <a:gd name="connsiteX17" fmla="*/ 478259 w 2422397"/>
              <a:gd name="connsiteY17" fmla="*/ 6183918 h 6858000"/>
              <a:gd name="connsiteX18" fmla="*/ 482177 w 2422397"/>
              <a:gd name="connsiteY18" fmla="*/ 6173358 h 6858000"/>
              <a:gd name="connsiteX19" fmla="*/ 482556 w 2422397"/>
              <a:gd name="connsiteY19" fmla="*/ 6173443 h 6858000"/>
              <a:gd name="connsiteX20" fmla="*/ 485673 w 2422397"/>
              <a:gd name="connsiteY20" fmla="*/ 6162875 h 6858000"/>
              <a:gd name="connsiteX21" fmla="*/ 524588 w 2422397"/>
              <a:gd name="connsiteY21" fmla="*/ 6111327 h 6858000"/>
              <a:gd name="connsiteX22" fmla="*/ 547843 w 2422397"/>
              <a:gd name="connsiteY22" fmla="*/ 6075666 h 6858000"/>
              <a:gd name="connsiteX23" fmla="*/ 562259 w 2422397"/>
              <a:gd name="connsiteY23" fmla="*/ 6054865 h 6858000"/>
              <a:gd name="connsiteX24" fmla="*/ 571463 w 2422397"/>
              <a:gd name="connsiteY24" fmla="*/ 6045606 h 6858000"/>
              <a:gd name="connsiteX25" fmla="*/ 573012 w 2422397"/>
              <a:gd name="connsiteY25" fmla="*/ 6046223 h 6858000"/>
              <a:gd name="connsiteX26" fmla="*/ 584071 w 2422397"/>
              <a:gd name="connsiteY26" fmla="*/ 5992286 h 6858000"/>
              <a:gd name="connsiteX27" fmla="*/ 587812 w 2422397"/>
              <a:gd name="connsiteY27" fmla="*/ 5987907 h 6858000"/>
              <a:gd name="connsiteX28" fmla="*/ 592115 w 2422397"/>
              <a:gd name="connsiteY28" fmla="*/ 5949187 h 6858000"/>
              <a:gd name="connsiteX29" fmla="*/ 595889 w 2422397"/>
              <a:gd name="connsiteY29" fmla="*/ 5931081 h 6858000"/>
              <a:gd name="connsiteX30" fmla="*/ 593758 w 2422397"/>
              <a:gd name="connsiteY30" fmla="*/ 5922047 h 6858000"/>
              <a:gd name="connsiteX31" fmla="*/ 600949 w 2422397"/>
              <a:gd name="connsiteY31" fmla="*/ 5897316 h 6858000"/>
              <a:gd name="connsiteX32" fmla="*/ 602981 w 2422397"/>
              <a:gd name="connsiteY32" fmla="*/ 5895955 h 6858000"/>
              <a:gd name="connsiteX33" fmla="*/ 604430 w 2422397"/>
              <a:gd name="connsiteY33" fmla="*/ 5870052 h 6858000"/>
              <a:gd name="connsiteX34" fmla="*/ 631983 w 2422397"/>
              <a:gd name="connsiteY34" fmla="*/ 5814475 h 6858000"/>
              <a:gd name="connsiteX35" fmla="*/ 694129 w 2422397"/>
              <a:gd name="connsiteY35" fmla="*/ 5471630 h 6858000"/>
              <a:gd name="connsiteX36" fmla="*/ 723657 w 2422397"/>
              <a:gd name="connsiteY36" fmla="*/ 5356170 h 6858000"/>
              <a:gd name="connsiteX37" fmla="*/ 723661 w 2422397"/>
              <a:gd name="connsiteY37" fmla="*/ 5356076 h 6858000"/>
              <a:gd name="connsiteX38" fmla="*/ 725358 w 2422397"/>
              <a:gd name="connsiteY38" fmla="*/ 5309193 h 6858000"/>
              <a:gd name="connsiteX39" fmla="*/ 726926 w 2422397"/>
              <a:gd name="connsiteY39" fmla="*/ 5311182 h 6858000"/>
              <a:gd name="connsiteX40" fmla="*/ 727761 w 2422397"/>
              <a:gd name="connsiteY40" fmla="*/ 5304702 h 6858000"/>
              <a:gd name="connsiteX41" fmla="*/ 732974 w 2422397"/>
              <a:gd name="connsiteY41" fmla="*/ 5303522 h 6858000"/>
              <a:gd name="connsiteX42" fmla="*/ 762873 w 2422397"/>
              <a:gd name="connsiteY42" fmla="*/ 5269094 h 6858000"/>
              <a:gd name="connsiteX43" fmla="*/ 784867 w 2422397"/>
              <a:gd name="connsiteY43" fmla="*/ 5235785 h 6858000"/>
              <a:gd name="connsiteX44" fmla="*/ 796271 w 2422397"/>
              <a:gd name="connsiteY44" fmla="*/ 5175473 h 6858000"/>
              <a:gd name="connsiteX45" fmla="*/ 821529 w 2422397"/>
              <a:gd name="connsiteY45" fmla="*/ 5012929 h 6858000"/>
              <a:gd name="connsiteX46" fmla="*/ 846340 w 2422397"/>
              <a:gd name="connsiteY46" fmla="*/ 4944976 h 6858000"/>
              <a:gd name="connsiteX47" fmla="*/ 840157 w 2422397"/>
              <a:gd name="connsiteY47" fmla="*/ 4872869 h 6858000"/>
              <a:gd name="connsiteX48" fmla="*/ 855718 w 2422397"/>
              <a:gd name="connsiteY48" fmla="*/ 4850916 h 6858000"/>
              <a:gd name="connsiteX49" fmla="*/ 858709 w 2422397"/>
              <a:gd name="connsiteY49" fmla="*/ 4847264 h 6858000"/>
              <a:gd name="connsiteX50" fmla="*/ 863990 w 2422397"/>
              <a:gd name="connsiteY50" fmla="*/ 4829718 h 6858000"/>
              <a:gd name="connsiteX51" fmla="*/ 873842 w 2422397"/>
              <a:gd name="connsiteY51" fmla="*/ 4828439 h 6858000"/>
              <a:gd name="connsiteX52" fmla="*/ 887779 w 2422397"/>
              <a:gd name="connsiteY52" fmla="*/ 4804655 h 6858000"/>
              <a:gd name="connsiteX53" fmla="*/ 893894 w 2422397"/>
              <a:gd name="connsiteY53" fmla="*/ 4777060 h 6858000"/>
              <a:gd name="connsiteX54" fmla="*/ 883546 w 2422397"/>
              <a:gd name="connsiteY54" fmla="*/ 4777089 h 6858000"/>
              <a:gd name="connsiteX55" fmla="*/ 883812 w 2422397"/>
              <a:gd name="connsiteY55" fmla="*/ 4774559 h 6858000"/>
              <a:gd name="connsiteX56" fmla="*/ 903401 w 2422397"/>
              <a:gd name="connsiteY56" fmla="*/ 4679442 h 6858000"/>
              <a:gd name="connsiteX57" fmla="*/ 916253 w 2422397"/>
              <a:gd name="connsiteY57" fmla="*/ 4651970 h 6858000"/>
              <a:gd name="connsiteX58" fmla="*/ 922608 w 2422397"/>
              <a:gd name="connsiteY58" fmla="*/ 4649785 h 6858000"/>
              <a:gd name="connsiteX59" fmla="*/ 924139 w 2422397"/>
              <a:gd name="connsiteY59" fmla="*/ 4631605 h 6858000"/>
              <a:gd name="connsiteX60" fmla="*/ 985938 w 2422397"/>
              <a:gd name="connsiteY60" fmla="*/ 4515358 h 6858000"/>
              <a:gd name="connsiteX61" fmla="*/ 1011638 w 2422397"/>
              <a:gd name="connsiteY61" fmla="*/ 4352312 h 6858000"/>
              <a:gd name="connsiteX62" fmla="*/ 1049579 w 2422397"/>
              <a:gd name="connsiteY62" fmla="*/ 4237953 h 6858000"/>
              <a:gd name="connsiteX63" fmla="*/ 1041314 w 2422397"/>
              <a:gd name="connsiteY63" fmla="*/ 4139706 h 6858000"/>
              <a:gd name="connsiteX64" fmla="*/ 1049328 w 2422397"/>
              <a:gd name="connsiteY64" fmla="*/ 4134671 h 6858000"/>
              <a:gd name="connsiteX65" fmla="*/ 1061133 w 2422397"/>
              <a:gd name="connsiteY65" fmla="*/ 4074160 h 6858000"/>
              <a:gd name="connsiteX66" fmla="*/ 1059121 w 2422397"/>
              <a:gd name="connsiteY66" fmla="*/ 3844497 h 6858000"/>
              <a:gd name="connsiteX67" fmla="*/ 1083386 w 2422397"/>
              <a:gd name="connsiteY67" fmla="*/ 3726730 h 6858000"/>
              <a:gd name="connsiteX68" fmla="*/ 1098990 w 2422397"/>
              <a:gd name="connsiteY68" fmla="*/ 3687782 h 6858000"/>
              <a:gd name="connsiteX69" fmla="*/ 1124701 w 2422397"/>
              <a:gd name="connsiteY69" fmla="*/ 3622348 h 6858000"/>
              <a:gd name="connsiteX70" fmla="*/ 1161137 w 2422397"/>
              <a:gd name="connsiteY70" fmla="*/ 3580464 h 6858000"/>
              <a:gd name="connsiteX71" fmla="*/ 1175812 w 2422397"/>
              <a:gd name="connsiteY71" fmla="*/ 3522969 h 6858000"/>
              <a:gd name="connsiteX72" fmla="*/ 1156951 w 2422397"/>
              <a:gd name="connsiteY72" fmla="*/ 3500538 h 6858000"/>
              <a:gd name="connsiteX73" fmla="*/ 1179877 w 2422397"/>
              <a:gd name="connsiteY73" fmla="*/ 3441984 h 6858000"/>
              <a:gd name="connsiteX74" fmla="*/ 1217096 w 2422397"/>
              <a:gd name="connsiteY74" fmla="*/ 3354156 h 6858000"/>
              <a:gd name="connsiteX75" fmla="*/ 1232811 w 2422397"/>
              <a:gd name="connsiteY75" fmla="*/ 3301153 h 6858000"/>
              <a:gd name="connsiteX76" fmla="*/ 1281985 w 2422397"/>
              <a:gd name="connsiteY76" fmla="*/ 3158933 h 6858000"/>
              <a:gd name="connsiteX77" fmla="*/ 1335997 w 2422397"/>
              <a:gd name="connsiteY77" fmla="*/ 3018423 h 6858000"/>
              <a:gd name="connsiteX78" fmla="*/ 1394864 w 2422397"/>
              <a:gd name="connsiteY78" fmla="*/ 2946152 h 6858000"/>
              <a:gd name="connsiteX79" fmla="*/ 1436360 w 2422397"/>
              <a:gd name="connsiteY79" fmla="*/ 2829469 h 6858000"/>
              <a:gd name="connsiteX80" fmla="*/ 1447242 w 2422397"/>
              <a:gd name="connsiteY80" fmla="*/ 2811546 h 6858000"/>
              <a:gd name="connsiteX81" fmla="*/ 1449881 w 2422397"/>
              <a:gd name="connsiteY81" fmla="*/ 2781535 h 6858000"/>
              <a:gd name="connsiteX82" fmla="*/ 1459218 w 2422397"/>
              <a:gd name="connsiteY82" fmla="*/ 2660724 h 6858000"/>
              <a:gd name="connsiteX83" fmla="*/ 1455455 w 2422397"/>
              <a:gd name="connsiteY83" fmla="*/ 2560980 h 6858000"/>
              <a:gd name="connsiteX84" fmla="*/ 1497362 w 2422397"/>
              <a:gd name="connsiteY84" fmla="*/ 2456303 h 6858000"/>
              <a:gd name="connsiteX85" fmla="*/ 1507343 w 2422397"/>
              <a:gd name="connsiteY85" fmla="*/ 2385923 h 6858000"/>
              <a:gd name="connsiteX86" fmla="*/ 1540772 w 2422397"/>
              <a:gd name="connsiteY86" fmla="*/ 2256097 h 6858000"/>
              <a:gd name="connsiteX87" fmla="*/ 1569381 w 2422397"/>
              <a:gd name="connsiteY87" fmla="*/ 2165158 h 6858000"/>
              <a:gd name="connsiteX88" fmla="*/ 1576109 w 2422397"/>
              <a:gd name="connsiteY88" fmla="*/ 2078660 h 6858000"/>
              <a:gd name="connsiteX89" fmla="*/ 1564751 w 2422397"/>
              <a:gd name="connsiteY89" fmla="*/ 2009574 h 6858000"/>
              <a:gd name="connsiteX90" fmla="*/ 1571917 w 2422397"/>
              <a:gd name="connsiteY90" fmla="*/ 1903700 h 6858000"/>
              <a:gd name="connsiteX91" fmla="*/ 1564944 w 2422397"/>
              <a:gd name="connsiteY91" fmla="*/ 1821321 h 6858000"/>
              <a:gd name="connsiteX92" fmla="*/ 1579022 w 2422397"/>
              <a:gd name="connsiteY92" fmla="*/ 1718757 h 6858000"/>
              <a:gd name="connsiteX93" fmla="*/ 1590196 w 2422397"/>
              <a:gd name="connsiteY93" fmla="*/ 1595914 h 6858000"/>
              <a:gd name="connsiteX94" fmla="*/ 1624363 w 2422397"/>
              <a:gd name="connsiteY94" fmla="*/ 1502483 h 6858000"/>
              <a:gd name="connsiteX95" fmla="*/ 1631539 w 2422397"/>
              <a:gd name="connsiteY95" fmla="*/ 1431520 h 6858000"/>
              <a:gd name="connsiteX96" fmla="*/ 1646296 w 2422397"/>
              <a:gd name="connsiteY96" fmla="*/ 1333057 h 6858000"/>
              <a:gd name="connsiteX97" fmla="*/ 1696091 w 2422397"/>
              <a:gd name="connsiteY97" fmla="*/ 1202078 h 6858000"/>
              <a:gd name="connsiteX98" fmla="*/ 1706993 w 2422397"/>
              <a:gd name="connsiteY98" fmla="*/ 1104797 h 6858000"/>
              <a:gd name="connsiteX99" fmla="*/ 1777273 w 2422397"/>
              <a:gd name="connsiteY99" fmla="*/ 916268 h 6858000"/>
              <a:gd name="connsiteX100" fmla="*/ 1850836 w 2422397"/>
              <a:gd name="connsiteY100" fmla="*/ 825516 h 6858000"/>
              <a:gd name="connsiteX101" fmla="*/ 1911831 w 2422397"/>
              <a:gd name="connsiteY101" fmla="*/ 696577 h 6858000"/>
              <a:gd name="connsiteX102" fmla="*/ 1942209 w 2422397"/>
              <a:gd name="connsiteY102" fmla="*/ 575807 h 6858000"/>
              <a:gd name="connsiteX103" fmla="*/ 1951374 w 2422397"/>
              <a:gd name="connsiteY103" fmla="*/ 556682 h 6858000"/>
              <a:gd name="connsiteX104" fmla="*/ 1951170 w 2422397"/>
              <a:gd name="connsiteY104" fmla="*/ 526639 h 6858000"/>
              <a:gd name="connsiteX105" fmla="*/ 1949059 w 2422397"/>
              <a:gd name="connsiteY105" fmla="*/ 405872 h 6858000"/>
              <a:gd name="connsiteX106" fmla="*/ 1954018 w 2422397"/>
              <a:gd name="connsiteY106" fmla="*/ 307622 h 6858000"/>
              <a:gd name="connsiteX107" fmla="*/ 1967790 w 2422397"/>
              <a:gd name="connsiteY107" fmla="*/ 198682 h 6858000"/>
              <a:gd name="connsiteX108" fmla="*/ 1971093 w 2422397"/>
              <a:gd name="connsiteY108" fmla="*/ 127747 h 6858000"/>
              <a:gd name="connsiteX109" fmla="*/ 1951841 w 2422397"/>
              <a:gd name="connsiteY109" fmla="*/ 4678 h 6858000"/>
              <a:gd name="connsiteX110" fmla="*/ 1953649 w 2422397"/>
              <a:gd name="connsiteY110" fmla="*/ 0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56158 w 2422397"/>
              <a:gd name="connsiteY8" fmla="*/ 6624029 h 6858000"/>
              <a:gd name="connsiteX9" fmla="*/ 179667 w 2422397"/>
              <a:gd name="connsiteY9" fmla="*/ 6581637 h 6858000"/>
              <a:gd name="connsiteX10" fmla="*/ 168724 w 2422397"/>
              <a:gd name="connsiteY10" fmla="*/ 6547069 h 6858000"/>
              <a:gd name="connsiteX11" fmla="*/ 199197 w 2422397"/>
              <a:gd name="connsiteY11" fmla="*/ 6509743 h 6858000"/>
              <a:gd name="connsiteX12" fmla="*/ 247224 w 2422397"/>
              <a:gd name="connsiteY12" fmla="*/ 6455839 h 6858000"/>
              <a:gd name="connsiteX13" fmla="*/ 270687 w 2422397"/>
              <a:gd name="connsiteY13" fmla="*/ 6418363 h 6858000"/>
              <a:gd name="connsiteX14" fmla="*/ 339376 w 2422397"/>
              <a:gd name="connsiteY14" fmla="*/ 6322934 h 6858000"/>
              <a:gd name="connsiteX15" fmla="*/ 393529 w 2422397"/>
              <a:gd name="connsiteY15" fmla="*/ 6259863 h 6858000"/>
              <a:gd name="connsiteX16" fmla="*/ 443949 w 2422397"/>
              <a:gd name="connsiteY16" fmla="*/ 6218313 h 6858000"/>
              <a:gd name="connsiteX17" fmla="*/ 478259 w 2422397"/>
              <a:gd name="connsiteY17" fmla="*/ 6183918 h 6858000"/>
              <a:gd name="connsiteX18" fmla="*/ 482177 w 2422397"/>
              <a:gd name="connsiteY18" fmla="*/ 6173358 h 6858000"/>
              <a:gd name="connsiteX19" fmla="*/ 482556 w 2422397"/>
              <a:gd name="connsiteY19" fmla="*/ 6173443 h 6858000"/>
              <a:gd name="connsiteX20" fmla="*/ 485673 w 2422397"/>
              <a:gd name="connsiteY20" fmla="*/ 6162875 h 6858000"/>
              <a:gd name="connsiteX21" fmla="*/ 524588 w 2422397"/>
              <a:gd name="connsiteY21" fmla="*/ 6111327 h 6858000"/>
              <a:gd name="connsiteX22" fmla="*/ 547843 w 2422397"/>
              <a:gd name="connsiteY22" fmla="*/ 6075666 h 6858000"/>
              <a:gd name="connsiteX23" fmla="*/ 562259 w 2422397"/>
              <a:gd name="connsiteY23" fmla="*/ 6054865 h 6858000"/>
              <a:gd name="connsiteX24" fmla="*/ 571463 w 2422397"/>
              <a:gd name="connsiteY24" fmla="*/ 6045606 h 6858000"/>
              <a:gd name="connsiteX25" fmla="*/ 573012 w 2422397"/>
              <a:gd name="connsiteY25" fmla="*/ 6046223 h 6858000"/>
              <a:gd name="connsiteX26" fmla="*/ 584071 w 2422397"/>
              <a:gd name="connsiteY26" fmla="*/ 5992286 h 6858000"/>
              <a:gd name="connsiteX27" fmla="*/ 587812 w 2422397"/>
              <a:gd name="connsiteY27" fmla="*/ 5987907 h 6858000"/>
              <a:gd name="connsiteX28" fmla="*/ 592115 w 2422397"/>
              <a:gd name="connsiteY28" fmla="*/ 5949187 h 6858000"/>
              <a:gd name="connsiteX29" fmla="*/ 595889 w 2422397"/>
              <a:gd name="connsiteY29" fmla="*/ 5931081 h 6858000"/>
              <a:gd name="connsiteX30" fmla="*/ 593758 w 2422397"/>
              <a:gd name="connsiteY30" fmla="*/ 5922047 h 6858000"/>
              <a:gd name="connsiteX31" fmla="*/ 600949 w 2422397"/>
              <a:gd name="connsiteY31" fmla="*/ 5897316 h 6858000"/>
              <a:gd name="connsiteX32" fmla="*/ 602981 w 2422397"/>
              <a:gd name="connsiteY32" fmla="*/ 5895955 h 6858000"/>
              <a:gd name="connsiteX33" fmla="*/ 604430 w 2422397"/>
              <a:gd name="connsiteY33" fmla="*/ 5870052 h 6858000"/>
              <a:gd name="connsiteX34" fmla="*/ 631983 w 2422397"/>
              <a:gd name="connsiteY34" fmla="*/ 5814475 h 6858000"/>
              <a:gd name="connsiteX35" fmla="*/ 654861 w 2422397"/>
              <a:gd name="connsiteY35" fmla="*/ 5538948 h 6858000"/>
              <a:gd name="connsiteX36" fmla="*/ 723657 w 2422397"/>
              <a:gd name="connsiteY36" fmla="*/ 5356170 h 6858000"/>
              <a:gd name="connsiteX37" fmla="*/ 723661 w 2422397"/>
              <a:gd name="connsiteY37" fmla="*/ 5356076 h 6858000"/>
              <a:gd name="connsiteX38" fmla="*/ 725358 w 2422397"/>
              <a:gd name="connsiteY38" fmla="*/ 5309193 h 6858000"/>
              <a:gd name="connsiteX39" fmla="*/ 726926 w 2422397"/>
              <a:gd name="connsiteY39" fmla="*/ 5311182 h 6858000"/>
              <a:gd name="connsiteX40" fmla="*/ 727761 w 2422397"/>
              <a:gd name="connsiteY40" fmla="*/ 5304702 h 6858000"/>
              <a:gd name="connsiteX41" fmla="*/ 732974 w 2422397"/>
              <a:gd name="connsiteY41" fmla="*/ 5303522 h 6858000"/>
              <a:gd name="connsiteX42" fmla="*/ 762873 w 2422397"/>
              <a:gd name="connsiteY42" fmla="*/ 5269094 h 6858000"/>
              <a:gd name="connsiteX43" fmla="*/ 784867 w 2422397"/>
              <a:gd name="connsiteY43" fmla="*/ 5235785 h 6858000"/>
              <a:gd name="connsiteX44" fmla="*/ 796271 w 2422397"/>
              <a:gd name="connsiteY44" fmla="*/ 5175473 h 6858000"/>
              <a:gd name="connsiteX45" fmla="*/ 821529 w 2422397"/>
              <a:gd name="connsiteY45" fmla="*/ 5012929 h 6858000"/>
              <a:gd name="connsiteX46" fmla="*/ 846340 w 2422397"/>
              <a:gd name="connsiteY46" fmla="*/ 4944976 h 6858000"/>
              <a:gd name="connsiteX47" fmla="*/ 840157 w 2422397"/>
              <a:gd name="connsiteY47" fmla="*/ 4872869 h 6858000"/>
              <a:gd name="connsiteX48" fmla="*/ 855718 w 2422397"/>
              <a:gd name="connsiteY48" fmla="*/ 4850916 h 6858000"/>
              <a:gd name="connsiteX49" fmla="*/ 858709 w 2422397"/>
              <a:gd name="connsiteY49" fmla="*/ 4847264 h 6858000"/>
              <a:gd name="connsiteX50" fmla="*/ 863990 w 2422397"/>
              <a:gd name="connsiteY50" fmla="*/ 4829718 h 6858000"/>
              <a:gd name="connsiteX51" fmla="*/ 873842 w 2422397"/>
              <a:gd name="connsiteY51" fmla="*/ 4828439 h 6858000"/>
              <a:gd name="connsiteX52" fmla="*/ 887779 w 2422397"/>
              <a:gd name="connsiteY52" fmla="*/ 4804655 h 6858000"/>
              <a:gd name="connsiteX53" fmla="*/ 893894 w 2422397"/>
              <a:gd name="connsiteY53" fmla="*/ 4777060 h 6858000"/>
              <a:gd name="connsiteX54" fmla="*/ 883546 w 2422397"/>
              <a:gd name="connsiteY54" fmla="*/ 4777089 h 6858000"/>
              <a:gd name="connsiteX55" fmla="*/ 883812 w 2422397"/>
              <a:gd name="connsiteY55" fmla="*/ 4774559 h 6858000"/>
              <a:gd name="connsiteX56" fmla="*/ 903401 w 2422397"/>
              <a:gd name="connsiteY56" fmla="*/ 4679442 h 6858000"/>
              <a:gd name="connsiteX57" fmla="*/ 916253 w 2422397"/>
              <a:gd name="connsiteY57" fmla="*/ 4651970 h 6858000"/>
              <a:gd name="connsiteX58" fmla="*/ 922608 w 2422397"/>
              <a:gd name="connsiteY58" fmla="*/ 4649785 h 6858000"/>
              <a:gd name="connsiteX59" fmla="*/ 924139 w 2422397"/>
              <a:gd name="connsiteY59" fmla="*/ 4631605 h 6858000"/>
              <a:gd name="connsiteX60" fmla="*/ 985938 w 2422397"/>
              <a:gd name="connsiteY60" fmla="*/ 4515358 h 6858000"/>
              <a:gd name="connsiteX61" fmla="*/ 1011638 w 2422397"/>
              <a:gd name="connsiteY61" fmla="*/ 4352312 h 6858000"/>
              <a:gd name="connsiteX62" fmla="*/ 1049579 w 2422397"/>
              <a:gd name="connsiteY62" fmla="*/ 4237953 h 6858000"/>
              <a:gd name="connsiteX63" fmla="*/ 1041314 w 2422397"/>
              <a:gd name="connsiteY63" fmla="*/ 4139706 h 6858000"/>
              <a:gd name="connsiteX64" fmla="*/ 1049328 w 2422397"/>
              <a:gd name="connsiteY64" fmla="*/ 4134671 h 6858000"/>
              <a:gd name="connsiteX65" fmla="*/ 1061133 w 2422397"/>
              <a:gd name="connsiteY65" fmla="*/ 4074160 h 6858000"/>
              <a:gd name="connsiteX66" fmla="*/ 1059121 w 2422397"/>
              <a:gd name="connsiteY66" fmla="*/ 3844497 h 6858000"/>
              <a:gd name="connsiteX67" fmla="*/ 1083386 w 2422397"/>
              <a:gd name="connsiteY67" fmla="*/ 3726730 h 6858000"/>
              <a:gd name="connsiteX68" fmla="*/ 1098990 w 2422397"/>
              <a:gd name="connsiteY68" fmla="*/ 3687782 h 6858000"/>
              <a:gd name="connsiteX69" fmla="*/ 1124701 w 2422397"/>
              <a:gd name="connsiteY69" fmla="*/ 3622348 h 6858000"/>
              <a:gd name="connsiteX70" fmla="*/ 1161137 w 2422397"/>
              <a:gd name="connsiteY70" fmla="*/ 3580464 h 6858000"/>
              <a:gd name="connsiteX71" fmla="*/ 1175812 w 2422397"/>
              <a:gd name="connsiteY71" fmla="*/ 3522969 h 6858000"/>
              <a:gd name="connsiteX72" fmla="*/ 1156951 w 2422397"/>
              <a:gd name="connsiteY72" fmla="*/ 3500538 h 6858000"/>
              <a:gd name="connsiteX73" fmla="*/ 1179877 w 2422397"/>
              <a:gd name="connsiteY73" fmla="*/ 3441984 h 6858000"/>
              <a:gd name="connsiteX74" fmla="*/ 1217096 w 2422397"/>
              <a:gd name="connsiteY74" fmla="*/ 3354156 h 6858000"/>
              <a:gd name="connsiteX75" fmla="*/ 1232811 w 2422397"/>
              <a:gd name="connsiteY75" fmla="*/ 3301153 h 6858000"/>
              <a:gd name="connsiteX76" fmla="*/ 1281985 w 2422397"/>
              <a:gd name="connsiteY76" fmla="*/ 3158933 h 6858000"/>
              <a:gd name="connsiteX77" fmla="*/ 1335997 w 2422397"/>
              <a:gd name="connsiteY77" fmla="*/ 3018423 h 6858000"/>
              <a:gd name="connsiteX78" fmla="*/ 1394864 w 2422397"/>
              <a:gd name="connsiteY78" fmla="*/ 2946152 h 6858000"/>
              <a:gd name="connsiteX79" fmla="*/ 1436360 w 2422397"/>
              <a:gd name="connsiteY79" fmla="*/ 2829469 h 6858000"/>
              <a:gd name="connsiteX80" fmla="*/ 1447242 w 2422397"/>
              <a:gd name="connsiteY80" fmla="*/ 2811546 h 6858000"/>
              <a:gd name="connsiteX81" fmla="*/ 1449881 w 2422397"/>
              <a:gd name="connsiteY81" fmla="*/ 2781535 h 6858000"/>
              <a:gd name="connsiteX82" fmla="*/ 1459218 w 2422397"/>
              <a:gd name="connsiteY82" fmla="*/ 2660724 h 6858000"/>
              <a:gd name="connsiteX83" fmla="*/ 1455455 w 2422397"/>
              <a:gd name="connsiteY83" fmla="*/ 2560980 h 6858000"/>
              <a:gd name="connsiteX84" fmla="*/ 1497362 w 2422397"/>
              <a:gd name="connsiteY84" fmla="*/ 2456303 h 6858000"/>
              <a:gd name="connsiteX85" fmla="*/ 1507343 w 2422397"/>
              <a:gd name="connsiteY85" fmla="*/ 2385923 h 6858000"/>
              <a:gd name="connsiteX86" fmla="*/ 1540772 w 2422397"/>
              <a:gd name="connsiteY86" fmla="*/ 2256097 h 6858000"/>
              <a:gd name="connsiteX87" fmla="*/ 1569381 w 2422397"/>
              <a:gd name="connsiteY87" fmla="*/ 2165158 h 6858000"/>
              <a:gd name="connsiteX88" fmla="*/ 1576109 w 2422397"/>
              <a:gd name="connsiteY88" fmla="*/ 2078660 h 6858000"/>
              <a:gd name="connsiteX89" fmla="*/ 1564751 w 2422397"/>
              <a:gd name="connsiteY89" fmla="*/ 2009574 h 6858000"/>
              <a:gd name="connsiteX90" fmla="*/ 1571917 w 2422397"/>
              <a:gd name="connsiteY90" fmla="*/ 1903700 h 6858000"/>
              <a:gd name="connsiteX91" fmla="*/ 1564944 w 2422397"/>
              <a:gd name="connsiteY91" fmla="*/ 1821321 h 6858000"/>
              <a:gd name="connsiteX92" fmla="*/ 1579022 w 2422397"/>
              <a:gd name="connsiteY92" fmla="*/ 1718757 h 6858000"/>
              <a:gd name="connsiteX93" fmla="*/ 1590196 w 2422397"/>
              <a:gd name="connsiteY93" fmla="*/ 1595914 h 6858000"/>
              <a:gd name="connsiteX94" fmla="*/ 1624363 w 2422397"/>
              <a:gd name="connsiteY94" fmla="*/ 1502483 h 6858000"/>
              <a:gd name="connsiteX95" fmla="*/ 1631539 w 2422397"/>
              <a:gd name="connsiteY95" fmla="*/ 1431520 h 6858000"/>
              <a:gd name="connsiteX96" fmla="*/ 1646296 w 2422397"/>
              <a:gd name="connsiteY96" fmla="*/ 1333057 h 6858000"/>
              <a:gd name="connsiteX97" fmla="*/ 1696091 w 2422397"/>
              <a:gd name="connsiteY97" fmla="*/ 1202078 h 6858000"/>
              <a:gd name="connsiteX98" fmla="*/ 1706993 w 2422397"/>
              <a:gd name="connsiteY98" fmla="*/ 1104797 h 6858000"/>
              <a:gd name="connsiteX99" fmla="*/ 1777273 w 2422397"/>
              <a:gd name="connsiteY99" fmla="*/ 916268 h 6858000"/>
              <a:gd name="connsiteX100" fmla="*/ 1850836 w 2422397"/>
              <a:gd name="connsiteY100" fmla="*/ 825516 h 6858000"/>
              <a:gd name="connsiteX101" fmla="*/ 1911831 w 2422397"/>
              <a:gd name="connsiteY101" fmla="*/ 696577 h 6858000"/>
              <a:gd name="connsiteX102" fmla="*/ 1942209 w 2422397"/>
              <a:gd name="connsiteY102" fmla="*/ 575807 h 6858000"/>
              <a:gd name="connsiteX103" fmla="*/ 1951374 w 2422397"/>
              <a:gd name="connsiteY103" fmla="*/ 556682 h 6858000"/>
              <a:gd name="connsiteX104" fmla="*/ 1951170 w 2422397"/>
              <a:gd name="connsiteY104" fmla="*/ 526639 h 6858000"/>
              <a:gd name="connsiteX105" fmla="*/ 1949059 w 2422397"/>
              <a:gd name="connsiteY105" fmla="*/ 405872 h 6858000"/>
              <a:gd name="connsiteX106" fmla="*/ 1954018 w 2422397"/>
              <a:gd name="connsiteY106" fmla="*/ 307622 h 6858000"/>
              <a:gd name="connsiteX107" fmla="*/ 1967790 w 2422397"/>
              <a:gd name="connsiteY107" fmla="*/ 198682 h 6858000"/>
              <a:gd name="connsiteX108" fmla="*/ 1971093 w 2422397"/>
              <a:gd name="connsiteY108" fmla="*/ 127747 h 6858000"/>
              <a:gd name="connsiteX109" fmla="*/ 1951841 w 2422397"/>
              <a:gd name="connsiteY109" fmla="*/ 4678 h 6858000"/>
              <a:gd name="connsiteX110" fmla="*/ 1953649 w 2422397"/>
              <a:gd name="connsiteY110" fmla="*/ 0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56158 w 2422397"/>
              <a:gd name="connsiteY8" fmla="*/ 6624029 h 6858000"/>
              <a:gd name="connsiteX9" fmla="*/ 168724 w 2422397"/>
              <a:gd name="connsiteY9" fmla="*/ 6547069 h 6858000"/>
              <a:gd name="connsiteX10" fmla="*/ 199197 w 2422397"/>
              <a:gd name="connsiteY10" fmla="*/ 6509743 h 6858000"/>
              <a:gd name="connsiteX11" fmla="*/ 247224 w 2422397"/>
              <a:gd name="connsiteY11" fmla="*/ 6455839 h 6858000"/>
              <a:gd name="connsiteX12" fmla="*/ 270687 w 2422397"/>
              <a:gd name="connsiteY12" fmla="*/ 6418363 h 6858000"/>
              <a:gd name="connsiteX13" fmla="*/ 339376 w 2422397"/>
              <a:gd name="connsiteY13" fmla="*/ 6322934 h 6858000"/>
              <a:gd name="connsiteX14" fmla="*/ 393529 w 2422397"/>
              <a:gd name="connsiteY14" fmla="*/ 6259863 h 6858000"/>
              <a:gd name="connsiteX15" fmla="*/ 443949 w 2422397"/>
              <a:gd name="connsiteY15" fmla="*/ 6218313 h 6858000"/>
              <a:gd name="connsiteX16" fmla="*/ 478259 w 2422397"/>
              <a:gd name="connsiteY16" fmla="*/ 6183918 h 6858000"/>
              <a:gd name="connsiteX17" fmla="*/ 482177 w 2422397"/>
              <a:gd name="connsiteY17" fmla="*/ 6173358 h 6858000"/>
              <a:gd name="connsiteX18" fmla="*/ 482556 w 2422397"/>
              <a:gd name="connsiteY18" fmla="*/ 6173443 h 6858000"/>
              <a:gd name="connsiteX19" fmla="*/ 485673 w 2422397"/>
              <a:gd name="connsiteY19" fmla="*/ 6162875 h 6858000"/>
              <a:gd name="connsiteX20" fmla="*/ 524588 w 2422397"/>
              <a:gd name="connsiteY20" fmla="*/ 6111327 h 6858000"/>
              <a:gd name="connsiteX21" fmla="*/ 547843 w 2422397"/>
              <a:gd name="connsiteY21" fmla="*/ 6075666 h 6858000"/>
              <a:gd name="connsiteX22" fmla="*/ 562259 w 2422397"/>
              <a:gd name="connsiteY22" fmla="*/ 6054865 h 6858000"/>
              <a:gd name="connsiteX23" fmla="*/ 571463 w 2422397"/>
              <a:gd name="connsiteY23" fmla="*/ 6045606 h 6858000"/>
              <a:gd name="connsiteX24" fmla="*/ 573012 w 2422397"/>
              <a:gd name="connsiteY24" fmla="*/ 6046223 h 6858000"/>
              <a:gd name="connsiteX25" fmla="*/ 584071 w 2422397"/>
              <a:gd name="connsiteY25" fmla="*/ 5992286 h 6858000"/>
              <a:gd name="connsiteX26" fmla="*/ 587812 w 2422397"/>
              <a:gd name="connsiteY26" fmla="*/ 5987907 h 6858000"/>
              <a:gd name="connsiteX27" fmla="*/ 592115 w 2422397"/>
              <a:gd name="connsiteY27" fmla="*/ 5949187 h 6858000"/>
              <a:gd name="connsiteX28" fmla="*/ 595889 w 2422397"/>
              <a:gd name="connsiteY28" fmla="*/ 5931081 h 6858000"/>
              <a:gd name="connsiteX29" fmla="*/ 593758 w 2422397"/>
              <a:gd name="connsiteY29" fmla="*/ 5922047 h 6858000"/>
              <a:gd name="connsiteX30" fmla="*/ 600949 w 2422397"/>
              <a:gd name="connsiteY30" fmla="*/ 5897316 h 6858000"/>
              <a:gd name="connsiteX31" fmla="*/ 602981 w 2422397"/>
              <a:gd name="connsiteY31" fmla="*/ 5895955 h 6858000"/>
              <a:gd name="connsiteX32" fmla="*/ 604430 w 2422397"/>
              <a:gd name="connsiteY32" fmla="*/ 5870052 h 6858000"/>
              <a:gd name="connsiteX33" fmla="*/ 631983 w 2422397"/>
              <a:gd name="connsiteY33" fmla="*/ 5814475 h 6858000"/>
              <a:gd name="connsiteX34" fmla="*/ 654861 w 2422397"/>
              <a:gd name="connsiteY34" fmla="*/ 5538948 h 6858000"/>
              <a:gd name="connsiteX35" fmla="*/ 723657 w 2422397"/>
              <a:gd name="connsiteY35" fmla="*/ 5356170 h 6858000"/>
              <a:gd name="connsiteX36" fmla="*/ 723661 w 2422397"/>
              <a:gd name="connsiteY36" fmla="*/ 5356076 h 6858000"/>
              <a:gd name="connsiteX37" fmla="*/ 725358 w 2422397"/>
              <a:gd name="connsiteY37" fmla="*/ 5309193 h 6858000"/>
              <a:gd name="connsiteX38" fmla="*/ 726926 w 2422397"/>
              <a:gd name="connsiteY38" fmla="*/ 5311182 h 6858000"/>
              <a:gd name="connsiteX39" fmla="*/ 727761 w 2422397"/>
              <a:gd name="connsiteY39" fmla="*/ 5304702 h 6858000"/>
              <a:gd name="connsiteX40" fmla="*/ 732974 w 2422397"/>
              <a:gd name="connsiteY40" fmla="*/ 5303522 h 6858000"/>
              <a:gd name="connsiteX41" fmla="*/ 762873 w 2422397"/>
              <a:gd name="connsiteY41" fmla="*/ 5269094 h 6858000"/>
              <a:gd name="connsiteX42" fmla="*/ 784867 w 2422397"/>
              <a:gd name="connsiteY42" fmla="*/ 5235785 h 6858000"/>
              <a:gd name="connsiteX43" fmla="*/ 796271 w 2422397"/>
              <a:gd name="connsiteY43" fmla="*/ 5175473 h 6858000"/>
              <a:gd name="connsiteX44" fmla="*/ 821529 w 2422397"/>
              <a:gd name="connsiteY44" fmla="*/ 5012929 h 6858000"/>
              <a:gd name="connsiteX45" fmla="*/ 846340 w 2422397"/>
              <a:gd name="connsiteY45" fmla="*/ 4944976 h 6858000"/>
              <a:gd name="connsiteX46" fmla="*/ 840157 w 2422397"/>
              <a:gd name="connsiteY46" fmla="*/ 4872869 h 6858000"/>
              <a:gd name="connsiteX47" fmla="*/ 855718 w 2422397"/>
              <a:gd name="connsiteY47" fmla="*/ 4850916 h 6858000"/>
              <a:gd name="connsiteX48" fmla="*/ 858709 w 2422397"/>
              <a:gd name="connsiteY48" fmla="*/ 4847264 h 6858000"/>
              <a:gd name="connsiteX49" fmla="*/ 863990 w 2422397"/>
              <a:gd name="connsiteY49" fmla="*/ 4829718 h 6858000"/>
              <a:gd name="connsiteX50" fmla="*/ 873842 w 2422397"/>
              <a:gd name="connsiteY50" fmla="*/ 4828439 h 6858000"/>
              <a:gd name="connsiteX51" fmla="*/ 887779 w 2422397"/>
              <a:gd name="connsiteY51" fmla="*/ 4804655 h 6858000"/>
              <a:gd name="connsiteX52" fmla="*/ 893894 w 2422397"/>
              <a:gd name="connsiteY52" fmla="*/ 4777060 h 6858000"/>
              <a:gd name="connsiteX53" fmla="*/ 883546 w 2422397"/>
              <a:gd name="connsiteY53" fmla="*/ 4777089 h 6858000"/>
              <a:gd name="connsiteX54" fmla="*/ 883812 w 2422397"/>
              <a:gd name="connsiteY54" fmla="*/ 4774559 h 6858000"/>
              <a:gd name="connsiteX55" fmla="*/ 903401 w 2422397"/>
              <a:gd name="connsiteY55" fmla="*/ 4679442 h 6858000"/>
              <a:gd name="connsiteX56" fmla="*/ 916253 w 2422397"/>
              <a:gd name="connsiteY56" fmla="*/ 4651970 h 6858000"/>
              <a:gd name="connsiteX57" fmla="*/ 922608 w 2422397"/>
              <a:gd name="connsiteY57" fmla="*/ 4649785 h 6858000"/>
              <a:gd name="connsiteX58" fmla="*/ 924139 w 2422397"/>
              <a:gd name="connsiteY58" fmla="*/ 4631605 h 6858000"/>
              <a:gd name="connsiteX59" fmla="*/ 985938 w 2422397"/>
              <a:gd name="connsiteY59" fmla="*/ 4515358 h 6858000"/>
              <a:gd name="connsiteX60" fmla="*/ 1011638 w 2422397"/>
              <a:gd name="connsiteY60" fmla="*/ 4352312 h 6858000"/>
              <a:gd name="connsiteX61" fmla="*/ 1049579 w 2422397"/>
              <a:gd name="connsiteY61" fmla="*/ 4237953 h 6858000"/>
              <a:gd name="connsiteX62" fmla="*/ 1041314 w 2422397"/>
              <a:gd name="connsiteY62" fmla="*/ 4139706 h 6858000"/>
              <a:gd name="connsiteX63" fmla="*/ 1049328 w 2422397"/>
              <a:gd name="connsiteY63" fmla="*/ 4134671 h 6858000"/>
              <a:gd name="connsiteX64" fmla="*/ 1061133 w 2422397"/>
              <a:gd name="connsiteY64" fmla="*/ 4074160 h 6858000"/>
              <a:gd name="connsiteX65" fmla="*/ 1059121 w 2422397"/>
              <a:gd name="connsiteY65" fmla="*/ 3844497 h 6858000"/>
              <a:gd name="connsiteX66" fmla="*/ 1083386 w 2422397"/>
              <a:gd name="connsiteY66" fmla="*/ 3726730 h 6858000"/>
              <a:gd name="connsiteX67" fmla="*/ 1098990 w 2422397"/>
              <a:gd name="connsiteY67" fmla="*/ 3687782 h 6858000"/>
              <a:gd name="connsiteX68" fmla="*/ 1124701 w 2422397"/>
              <a:gd name="connsiteY68" fmla="*/ 3622348 h 6858000"/>
              <a:gd name="connsiteX69" fmla="*/ 1161137 w 2422397"/>
              <a:gd name="connsiteY69" fmla="*/ 3580464 h 6858000"/>
              <a:gd name="connsiteX70" fmla="*/ 1175812 w 2422397"/>
              <a:gd name="connsiteY70" fmla="*/ 3522969 h 6858000"/>
              <a:gd name="connsiteX71" fmla="*/ 1156951 w 2422397"/>
              <a:gd name="connsiteY71" fmla="*/ 3500538 h 6858000"/>
              <a:gd name="connsiteX72" fmla="*/ 1179877 w 2422397"/>
              <a:gd name="connsiteY72" fmla="*/ 3441984 h 6858000"/>
              <a:gd name="connsiteX73" fmla="*/ 1217096 w 2422397"/>
              <a:gd name="connsiteY73" fmla="*/ 3354156 h 6858000"/>
              <a:gd name="connsiteX74" fmla="*/ 1232811 w 2422397"/>
              <a:gd name="connsiteY74" fmla="*/ 3301153 h 6858000"/>
              <a:gd name="connsiteX75" fmla="*/ 1281985 w 2422397"/>
              <a:gd name="connsiteY75" fmla="*/ 3158933 h 6858000"/>
              <a:gd name="connsiteX76" fmla="*/ 1335997 w 2422397"/>
              <a:gd name="connsiteY76" fmla="*/ 3018423 h 6858000"/>
              <a:gd name="connsiteX77" fmla="*/ 1394864 w 2422397"/>
              <a:gd name="connsiteY77" fmla="*/ 2946152 h 6858000"/>
              <a:gd name="connsiteX78" fmla="*/ 1436360 w 2422397"/>
              <a:gd name="connsiteY78" fmla="*/ 2829469 h 6858000"/>
              <a:gd name="connsiteX79" fmla="*/ 1447242 w 2422397"/>
              <a:gd name="connsiteY79" fmla="*/ 2811546 h 6858000"/>
              <a:gd name="connsiteX80" fmla="*/ 1449881 w 2422397"/>
              <a:gd name="connsiteY80" fmla="*/ 2781535 h 6858000"/>
              <a:gd name="connsiteX81" fmla="*/ 1459218 w 2422397"/>
              <a:gd name="connsiteY81" fmla="*/ 2660724 h 6858000"/>
              <a:gd name="connsiteX82" fmla="*/ 1455455 w 2422397"/>
              <a:gd name="connsiteY82" fmla="*/ 2560980 h 6858000"/>
              <a:gd name="connsiteX83" fmla="*/ 1497362 w 2422397"/>
              <a:gd name="connsiteY83" fmla="*/ 2456303 h 6858000"/>
              <a:gd name="connsiteX84" fmla="*/ 1507343 w 2422397"/>
              <a:gd name="connsiteY84" fmla="*/ 2385923 h 6858000"/>
              <a:gd name="connsiteX85" fmla="*/ 1540772 w 2422397"/>
              <a:gd name="connsiteY85" fmla="*/ 2256097 h 6858000"/>
              <a:gd name="connsiteX86" fmla="*/ 1569381 w 2422397"/>
              <a:gd name="connsiteY86" fmla="*/ 2165158 h 6858000"/>
              <a:gd name="connsiteX87" fmla="*/ 1576109 w 2422397"/>
              <a:gd name="connsiteY87" fmla="*/ 2078660 h 6858000"/>
              <a:gd name="connsiteX88" fmla="*/ 1564751 w 2422397"/>
              <a:gd name="connsiteY88" fmla="*/ 2009574 h 6858000"/>
              <a:gd name="connsiteX89" fmla="*/ 1571917 w 2422397"/>
              <a:gd name="connsiteY89" fmla="*/ 1903700 h 6858000"/>
              <a:gd name="connsiteX90" fmla="*/ 1564944 w 2422397"/>
              <a:gd name="connsiteY90" fmla="*/ 1821321 h 6858000"/>
              <a:gd name="connsiteX91" fmla="*/ 1579022 w 2422397"/>
              <a:gd name="connsiteY91" fmla="*/ 1718757 h 6858000"/>
              <a:gd name="connsiteX92" fmla="*/ 1590196 w 2422397"/>
              <a:gd name="connsiteY92" fmla="*/ 1595914 h 6858000"/>
              <a:gd name="connsiteX93" fmla="*/ 1624363 w 2422397"/>
              <a:gd name="connsiteY93" fmla="*/ 1502483 h 6858000"/>
              <a:gd name="connsiteX94" fmla="*/ 1631539 w 2422397"/>
              <a:gd name="connsiteY94" fmla="*/ 1431520 h 6858000"/>
              <a:gd name="connsiteX95" fmla="*/ 1646296 w 2422397"/>
              <a:gd name="connsiteY95" fmla="*/ 1333057 h 6858000"/>
              <a:gd name="connsiteX96" fmla="*/ 1696091 w 2422397"/>
              <a:gd name="connsiteY96" fmla="*/ 1202078 h 6858000"/>
              <a:gd name="connsiteX97" fmla="*/ 1706993 w 2422397"/>
              <a:gd name="connsiteY97" fmla="*/ 1104797 h 6858000"/>
              <a:gd name="connsiteX98" fmla="*/ 1777273 w 2422397"/>
              <a:gd name="connsiteY98" fmla="*/ 916268 h 6858000"/>
              <a:gd name="connsiteX99" fmla="*/ 1850836 w 2422397"/>
              <a:gd name="connsiteY99" fmla="*/ 825516 h 6858000"/>
              <a:gd name="connsiteX100" fmla="*/ 1911831 w 2422397"/>
              <a:gd name="connsiteY100" fmla="*/ 696577 h 6858000"/>
              <a:gd name="connsiteX101" fmla="*/ 1942209 w 2422397"/>
              <a:gd name="connsiteY101" fmla="*/ 575807 h 6858000"/>
              <a:gd name="connsiteX102" fmla="*/ 1951374 w 2422397"/>
              <a:gd name="connsiteY102" fmla="*/ 556682 h 6858000"/>
              <a:gd name="connsiteX103" fmla="*/ 1951170 w 2422397"/>
              <a:gd name="connsiteY103" fmla="*/ 526639 h 6858000"/>
              <a:gd name="connsiteX104" fmla="*/ 1949059 w 2422397"/>
              <a:gd name="connsiteY104" fmla="*/ 405872 h 6858000"/>
              <a:gd name="connsiteX105" fmla="*/ 1954018 w 2422397"/>
              <a:gd name="connsiteY105" fmla="*/ 307622 h 6858000"/>
              <a:gd name="connsiteX106" fmla="*/ 1967790 w 2422397"/>
              <a:gd name="connsiteY106" fmla="*/ 198682 h 6858000"/>
              <a:gd name="connsiteX107" fmla="*/ 1971093 w 2422397"/>
              <a:gd name="connsiteY107" fmla="*/ 127747 h 6858000"/>
              <a:gd name="connsiteX108" fmla="*/ 1951841 w 2422397"/>
              <a:gd name="connsiteY108" fmla="*/ 4678 h 6858000"/>
              <a:gd name="connsiteX109" fmla="*/ 1953649 w 2422397"/>
              <a:gd name="connsiteY109" fmla="*/ 0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68724 w 2422397"/>
              <a:gd name="connsiteY8" fmla="*/ 6547069 h 6858000"/>
              <a:gd name="connsiteX9" fmla="*/ 199197 w 2422397"/>
              <a:gd name="connsiteY9" fmla="*/ 6509743 h 6858000"/>
              <a:gd name="connsiteX10" fmla="*/ 247224 w 2422397"/>
              <a:gd name="connsiteY10" fmla="*/ 6455839 h 6858000"/>
              <a:gd name="connsiteX11" fmla="*/ 270687 w 2422397"/>
              <a:gd name="connsiteY11" fmla="*/ 6418363 h 6858000"/>
              <a:gd name="connsiteX12" fmla="*/ 339376 w 2422397"/>
              <a:gd name="connsiteY12" fmla="*/ 6322934 h 6858000"/>
              <a:gd name="connsiteX13" fmla="*/ 393529 w 2422397"/>
              <a:gd name="connsiteY13" fmla="*/ 6259863 h 6858000"/>
              <a:gd name="connsiteX14" fmla="*/ 443949 w 2422397"/>
              <a:gd name="connsiteY14" fmla="*/ 6218313 h 6858000"/>
              <a:gd name="connsiteX15" fmla="*/ 478259 w 2422397"/>
              <a:gd name="connsiteY15" fmla="*/ 6183918 h 6858000"/>
              <a:gd name="connsiteX16" fmla="*/ 482177 w 2422397"/>
              <a:gd name="connsiteY16" fmla="*/ 6173358 h 6858000"/>
              <a:gd name="connsiteX17" fmla="*/ 482556 w 2422397"/>
              <a:gd name="connsiteY17" fmla="*/ 6173443 h 6858000"/>
              <a:gd name="connsiteX18" fmla="*/ 485673 w 2422397"/>
              <a:gd name="connsiteY18" fmla="*/ 6162875 h 6858000"/>
              <a:gd name="connsiteX19" fmla="*/ 524588 w 2422397"/>
              <a:gd name="connsiteY19" fmla="*/ 6111327 h 6858000"/>
              <a:gd name="connsiteX20" fmla="*/ 547843 w 2422397"/>
              <a:gd name="connsiteY20" fmla="*/ 6075666 h 6858000"/>
              <a:gd name="connsiteX21" fmla="*/ 562259 w 2422397"/>
              <a:gd name="connsiteY21" fmla="*/ 6054865 h 6858000"/>
              <a:gd name="connsiteX22" fmla="*/ 571463 w 2422397"/>
              <a:gd name="connsiteY22" fmla="*/ 6045606 h 6858000"/>
              <a:gd name="connsiteX23" fmla="*/ 573012 w 2422397"/>
              <a:gd name="connsiteY23" fmla="*/ 6046223 h 6858000"/>
              <a:gd name="connsiteX24" fmla="*/ 584071 w 2422397"/>
              <a:gd name="connsiteY24" fmla="*/ 5992286 h 6858000"/>
              <a:gd name="connsiteX25" fmla="*/ 587812 w 2422397"/>
              <a:gd name="connsiteY25" fmla="*/ 5987907 h 6858000"/>
              <a:gd name="connsiteX26" fmla="*/ 592115 w 2422397"/>
              <a:gd name="connsiteY26" fmla="*/ 5949187 h 6858000"/>
              <a:gd name="connsiteX27" fmla="*/ 595889 w 2422397"/>
              <a:gd name="connsiteY27" fmla="*/ 5931081 h 6858000"/>
              <a:gd name="connsiteX28" fmla="*/ 593758 w 2422397"/>
              <a:gd name="connsiteY28" fmla="*/ 5922047 h 6858000"/>
              <a:gd name="connsiteX29" fmla="*/ 600949 w 2422397"/>
              <a:gd name="connsiteY29" fmla="*/ 5897316 h 6858000"/>
              <a:gd name="connsiteX30" fmla="*/ 602981 w 2422397"/>
              <a:gd name="connsiteY30" fmla="*/ 5895955 h 6858000"/>
              <a:gd name="connsiteX31" fmla="*/ 604430 w 2422397"/>
              <a:gd name="connsiteY31" fmla="*/ 5870052 h 6858000"/>
              <a:gd name="connsiteX32" fmla="*/ 631983 w 2422397"/>
              <a:gd name="connsiteY32" fmla="*/ 5814475 h 6858000"/>
              <a:gd name="connsiteX33" fmla="*/ 654861 w 2422397"/>
              <a:gd name="connsiteY33" fmla="*/ 5538948 h 6858000"/>
              <a:gd name="connsiteX34" fmla="*/ 723657 w 2422397"/>
              <a:gd name="connsiteY34" fmla="*/ 5356170 h 6858000"/>
              <a:gd name="connsiteX35" fmla="*/ 723661 w 2422397"/>
              <a:gd name="connsiteY35" fmla="*/ 5356076 h 6858000"/>
              <a:gd name="connsiteX36" fmla="*/ 725358 w 2422397"/>
              <a:gd name="connsiteY36" fmla="*/ 5309193 h 6858000"/>
              <a:gd name="connsiteX37" fmla="*/ 726926 w 2422397"/>
              <a:gd name="connsiteY37" fmla="*/ 5311182 h 6858000"/>
              <a:gd name="connsiteX38" fmla="*/ 727761 w 2422397"/>
              <a:gd name="connsiteY38" fmla="*/ 5304702 h 6858000"/>
              <a:gd name="connsiteX39" fmla="*/ 732974 w 2422397"/>
              <a:gd name="connsiteY39" fmla="*/ 5303522 h 6858000"/>
              <a:gd name="connsiteX40" fmla="*/ 762873 w 2422397"/>
              <a:gd name="connsiteY40" fmla="*/ 5269094 h 6858000"/>
              <a:gd name="connsiteX41" fmla="*/ 784867 w 2422397"/>
              <a:gd name="connsiteY41" fmla="*/ 5235785 h 6858000"/>
              <a:gd name="connsiteX42" fmla="*/ 796271 w 2422397"/>
              <a:gd name="connsiteY42" fmla="*/ 5175473 h 6858000"/>
              <a:gd name="connsiteX43" fmla="*/ 821529 w 2422397"/>
              <a:gd name="connsiteY43" fmla="*/ 5012929 h 6858000"/>
              <a:gd name="connsiteX44" fmla="*/ 846340 w 2422397"/>
              <a:gd name="connsiteY44" fmla="*/ 4944976 h 6858000"/>
              <a:gd name="connsiteX45" fmla="*/ 840157 w 2422397"/>
              <a:gd name="connsiteY45" fmla="*/ 4872869 h 6858000"/>
              <a:gd name="connsiteX46" fmla="*/ 855718 w 2422397"/>
              <a:gd name="connsiteY46" fmla="*/ 4850916 h 6858000"/>
              <a:gd name="connsiteX47" fmla="*/ 858709 w 2422397"/>
              <a:gd name="connsiteY47" fmla="*/ 4847264 h 6858000"/>
              <a:gd name="connsiteX48" fmla="*/ 863990 w 2422397"/>
              <a:gd name="connsiteY48" fmla="*/ 4829718 h 6858000"/>
              <a:gd name="connsiteX49" fmla="*/ 873842 w 2422397"/>
              <a:gd name="connsiteY49" fmla="*/ 4828439 h 6858000"/>
              <a:gd name="connsiteX50" fmla="*/ 887779 w 2422397"/>
              <a:gd name="connsiteY50" fmla="*/ 4804655 h 6858000"/>
              <a:gd name="connsiteX51" fmla="*/ 893894 w 2422397"/>
              <a:gd name="connsiteY51" fmla="*/ 4777060 h 6858000"/>
              <a:gd name="connsiteX52" fmla="*/ 883546 w 2422397"/>
              <a:gd name="connsiteY52" fmla="*/ 4777089 h 6858000"/>
              <a:gd name="connsiteX53" fmla="*/ 883812 w 2422397"/>
              <a:gd name="connsiteY53" fmla="*/ 4774559 h 6858000"/>
              <a:gd name="connsiteX54" fmla="*/ 903401 w 2422397"/>
              <a:gd name="connsiteY54" fmla="*/ 4679442 h 6858000"/>
              <a:gd name="connsiteX55" fmla="*/ 916253 w 2422397"/>
              <a:gd name="connsiteY55" fmla="*/ 4651970 h 6858000"/>
              <a:gd name="connsiteX56" fmla="*/ 922608 w 2422397"/>
              <a:gd name="connsiteY56" fmla="*/ 4649785 h 6858000"/>
              <a:gd name="connsiteX57" fmla="*/ 924139 w 2422397"/>
              <a:gd name="connsiteY57" fmla="*/ 4631605 h 6858000"/>
              <a:gd name="connsiteX58" fmla="*/ 985938 w 2422397"/>
              <a:gd name="connsiteY58" fmla="*/ 4515358 h 6858000"/>
              <a:gd name="connsiteX59" fmla="*/ 1011638 w 2422397"/>
              <a:gd name="connsiteY59" fmla="*/ 4352312 h 6858000"/>
              <a:gd name="connsiteX60" fmla="*/ 1049579 w 2422397"/>
              <a:gd name="connsiteY60" fmla="*/ 4237953 h 6858000"/>
              <a:gd name="connsiteX61" fmla="*/ 1041314 w 2422397"/>
              <a:gd name="connsiteY61" fmla="*/ 4139706 h 6858000"/>
              <a:gd name="connsiteX62" fmla="*/ 1049328 w 2422397"/>
              <a:gd name="connsiteY62" fmla="*/ 4134671 h 6858000"/>
              <a:gd name="connsiteX63" fmla="*/ 1061133 w 2422397"/>
              <a:gd name="connsiteY63" fmla="*/ 4074160 h 6858000"/>
              <a:gd name="connsiteX64" fmla="*/ 1059121 w 2422397"/>
              <a:gd name="connsiteY64" fmla="*/ 3844497 h 6858000"/>
              <a:gd name="connsiteX65" fmla="*/ 1083386 w 2422397"/>
              <a:gd name="connsiteY65" fmla="*/ 3726730 h 6858000"/>
              <a:gd name="connsiteX66" fmla="*/ 1098990 w 2422397"/>
              <a:gd name="connsiteY66" fmla="*/ 3687782 h 6858000"/>
              <a:gd name="connsiteX67" fmla="*/ 1124701 w 2422397"/>
              <a:gd name="connsiteY67" fmla="*/ 3622348 h 6858000"/>
              <a:gd name="connsiteX68" fmla="*/ 1161137 w 2422397"/>
              <a:gd name="connsiteY68" fmla="*/ 3580464 h 6858000"/>
              <a:gd name="connsiteX69" fmla="*/ 1175812 w 2422397"/>
              <a:gd name="connsiteY69" fmla="*/ 3522969 h 6858000"/>
              <a:gd name="connsiteX70" fmla="*/ 1156951 w 2422397"/>
              <a:gd name="connsiteY70" fmla="*/ 3500538 h 6858000"/>
              <a:gd name="connsiteX71" fmla="*/ 1179877 w 2422397"/>
              <a:gd name="connsiteY71" fmla="*/ 3441984 h 6858000"/>
              <a:gd name="connsiteX72" fmla="*/ 1217096 w 2422397"/>
              <a:gd name="connsiteY72" fmla="*/ 3354156 h 6858000"/>
              <a:gd name="connsiteX73" fmla="*/ 1232811 w 2422397"/>
              <a:gd name="connsiteY73" fmla="*/ 3301153 h 6858000"/>
              <a:gd name="connsiteX74" fmla="*/ 1281985 w 2422397"/>
              <a:gd name="connsiteY74" fmla="*/ 3158933 h 6858000"/>
              <a:gd name="connsiteX75" fmla="*/ 1335997 w 2422397"/>
              <a:gd name="connsiteY75" fmla="*/ 3018423 h 6858000"/>
              <a:gd name="connsiteX76" fmla="*/ 1394864 w 2422397"/>
              <a:gd name="connsiteY76" fmla="*/ 2946152 h 6858000"/>
              <a:gd name="connsiteX77" fmla="*/ 1436360 w 2422397"/>
              <a:gd name="connsiteY77" fmla="*/ 2829469 h 6858000"/>
              <a:gd name="connsiteX78" fmla="*/ 1447242 w 2422397"/>
              <a:gd name="connsiteY78" fmla="*/ 2811546 h 6858000"/>
              <a:gd name="connsiteX79" fmla="*/ 1449881 w 2422397"/>
              <a:gd name="connsiteY79" fmla="*/ 2781535 h 6858000"/>
              <a:gd name="connsiteX80" fmla="*/ 1459218 w 2422397"/>
              <a:gd name="connsiteY80" fmla="*/ 2660724 h 6858000"/>
              <a:gd name="connsiteX81" fmla="*/ 1455455 w 2422397"/>
              <a:gd name="connsiteY81" fmla="*/ 2560980 h 6858000"/>
              <a:gd name="connsiteX82" fmla="*/ 1497362 w 2422397"/>
              <a:gd name="connsiteY82" fmla="*/ 2456303 h 6858000"/>
              <a:gd name="connsiteX83" fmla="*/ 1507343 w 2422397"/>
              <a:gd name="connsiteY83" fmla="*/ 2385923 h 6858000"/>
              <a:gd name="connsiteX84" fmla="*/ 1540772 w 2422397"/>
              <a:gd name="connsiteY84" fmla="*/ 2256097 h 6858000"/>
              <a:gd name="connsiteX85" fmla="*/ 1569381 w 2422397"/>
              <a:gd name="connsiteY85" fmla="*/ 2165158 h 6858000"/>
              <a:gd name="connsiteX86" fmla="*/ 1576109 w 2422397"/>
              <a:gd name="connsiteY86" fmla="*/ 2078660 h 6858000"/>
              <a:gd name="connsiteX87" fmla="*/ 1564751 w 2422397"/>
              <a:gd name="connsiteY87" fmla="*/ 2009574 h 6858000"/>
              <a:gd name="connsiteX88" fmla="*/ 1571917 w 2422397"/>
              <a:gd name="connsiteY88" fmla="*/ 1903700 h 6858000"/>
              <a:gd name="connsiteX89" fmla="*/ 1564944 w 2422397"/>
              <a:gd name="connsiteY89" fmla="*/ 1821321 h 6858000"/>
              <a:gd name="connsiteX90" fmla="*/ 1579022 w 2422397"/>
              <a:gd name="connsiteY90" fmla="*/ 1718757 h 6858000"/>
              <a:gd name="connsiteX91" fmla="*/ 1590196 w 2422397"/>
              <a:gd name="connsiteY91" fmla="*/ 1595914 h 6858000"/>
              <a:gd name="connsiteX92" fmla="*/ 1624363 w 2422397"/>
              <a:gd name="connsiteY92" fmla="*/ 1502483 h 6858000"/>
              <a:gd name="connsiteX93" fmla="*/ 1631539 w 2422397"/>
              <a:gd name="connsiteY93" fmla="*/ 1431520 h 6858000"/>
              <a:gd name="connsiteX94" fmla="*/ 1646296 w 2422397"/>
              <a:gd name="connsiteY94" fmla="*/ 1333057 h 6858000"/>
              <a:gd name="connsiteX95" fmla="*/ 1696091 w 2422397"/>
              <a:gd name="connsiteY95" fmla="*/ 1202078 h 6858000"/>
              <a:gd name="connsiteX96" fmla="*/ 1706993 w 2422397"/>
              <a:gd name="connsiteY96" fmla="*/ 1104797 h 6858000"/>
              <a:gd name="connsiteX97" fmla="*/ 1777273 w 2422397"/>
              <a:gd name="connsiteY97" fmla="*/ 916268 h 6858000"/>
              <a:gd name="connsiteX98" fmla="*/ 1850836 w 2422397"/>
              <a:gd name="connsiteY98" fmla="*/ 825516 h 6858000"/>
              <a:gd name="connsiteX99" fmla="*/ 1911831 w 2422397"/>
              <a:gd name="connsiteY99" fmla="*/ 696577 h 6858000"/>
              <a:gd name="connsiteX100" fmla="*/ 1942209 w 2422397"/>
              <a:gd name="connsiteY100" fmla="*/ 575807 h 6858000"/>
              <a:gd name="connsiteX101" fmla="*/ 1951374 w 2422397"/>
              <a:gd name="connsiteY101" fmla="*/ 556682 h 6858000"/>
              <a:gd name="connsiteX102" fmla="*/ 1951170 w 2422397"/>
              <a:gd name="connsiteY102" fmla="*/ 526639 h 6858000"/>
              <a:gd name="connsiteX103" fmla="*/ 1949059 w 2422397"/>
              <a:gd name="connsiteY103" fmla="*/ 405872 h 6858000"/>
              <a:gd name="connsiteX104" fmla="*/ 1954018 w 2422397"/>
              <a:gd name="connsiteY104" fmla="*/ 307622 h 6858000"/>
              <a:gd name="connsiteX105" fmla="*/ 1967790 w 2422397"/>
              <a:gd name="connsiteY105" fmla="*/ 198682 h 6858000"/>
              <a:gd name="connsiteX106" fmla="*/ 1971093 w 2422397"/>
              <a:gd name="connsiteY106" fmla="*/ 127747 h 6858000"/>
              <a:gd name="connsiteX107" fmla="*/ 1951841 w 2422397"/>
              <a:gd name="connsiteY107" fmla="*/ 4678 h 6858000"/>
              <a:gd name="connsiteX108" fmla="*/ 1953649 w 2422397"/>
              <a:gd name="connsiteY108" fmla="*/ 0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68724 w 2422397"/>
              <a:gd name="connsiteY8" fmla="*/ 6547069 h 6858000"/>
              <a:gd name="connsiteX9" fmla="*/ 199197 w 2422397"/>
              <a:gd name="connsiteY9" fmla="*/ 6509743 h 6858000"/>
              <a:gd name="connsiteX10" fmla="*/ 247224 w 2422397"/>
              <a:gd name="connsiteY10" fmla="*/ 6455839 h 6858000"/>
              <a:gd name="connsiteX11" fmla="*/ 270687 w 2422397"/>
              <a:gd name="connsiteY11" fmla="*/ 6418363 h 6858000"/>
              <a:gd name="connsiteX12" fmla="*/ 339376 w 2422397"/>
              <a:gd name="connsiteY12" fmla="*/ 6322934 h 6858000"/>
              <a:gd name="connsiteX13" fmla="*/ 443949 w 2422397"/>
              <a:gd name="connsiteY13" fmla="*/ 6218313 h 6858000"/>
              <a:gd name="connsiteX14" fmla="*/ 478259 w 2422397"/>
              <a:gd name="connsiteY14" fmla="*/ 6183918 h 6858000"/>
              <a:gd name="connsiteX15" fmla="*/ 482177 w 2422397"/>
              <a:gd name="connsiteY15" fmla="*/ 6173358 h 6858000"/>
              <a:gd name="connsiteX16" fmla="*/ 482556 w 2422397"/>
              <a:gd name="connsiteY16" fmla="*/ 6173443 h 6858000"/>
              <a:gd name="connsiteX17" fmla="*/ 485673 w 2422397"/>
              <a:gd name="connsiteY17" fmla="*/ 6162875 h 6858000"/>
              <a:gd name="connsiteX18" fmla="*/ 524588 w 2422397"/>
              <a:gd name="connsiteY18" fmla="*/ 6111327 h 6858000"/>
              <a:gd name="connsiteX19" fmla="*/ 547843 w 2422397"/>
              <a:gd name="connsiteY19" fmla="*/ 6075666 h 6858000"/>
              <a:gd name="connsiteX20" fmla="*/ 562259 w 2422397"/>
              <a:gd name="connsiteY20" fmla="*/ 6054865 h 6858000"/>
              <a:gd name="connsiteX21" fmla="*/ 571463 w 2422397"/>
              <a:gd name="connsiteY21" fmla="*/ 6045606 h 6858000"/>
              <a:gd name="connsiteX22" fmla="*/ 573012 w 2422397"/>
              <a:gd name="connsiteY22" fmla="*/ 6046223 h 6858000"/>
              <a:gd name="connsiteX23" fmla="*/ 584071 w 2422397"/>
              <a:gd name="connsiteY23" fmla="*/ 5992286 h 6858000"/>
              <a:gd name="connsiteX24" fmla="*/ 587812 w 2422397"/>
              <a:gd name="connsiteY24" fmla="*/ 5987907 h 6858000"/>
              <a:gd name="connsiteX25" fmla="*/ 592115 w 2422397"/>
              <a:gd name="connsiteY25" fmla="*/ 5949187 h 6858000"/>
              <a:gd name="connsiteX26" fmla="*/ 595889 w 2422397"/>
              <a:gd name="connsiteY26" fmla="*/ 5931081 h 6858000"/>
              <a:gd name="connsiteX27" fmla="*/ 593758 w 2422397"/>
              <a:gd name="connsiteY27" fmla="*/ 5922047 h 6858000"/>
              <a:gd name="connsiteX28" fmla="*/ 600949 w 2422397"/>
              <a:gd name="connsiteY28" fmla="*/ 5897316 h 6858000"/>
              <a:gd name="connsiteX29" fmla="*/ 602981 w 2422397"/>
              <a:gd name="connsiteY29" fmla="*/ 5895955 h 6858000"/>
              <a:gd name="connsiteX30" fmla="*/ 604430 w 2422397"/>
              <a:gd name="connsiteY30" fmla="*/ 5870052 h 6858000"/>
              <a:gd name="connsiteX31" fmla="*/ 631983 w 2422397"/>
              <a:gd name="connsiteY31" fmla="*/ 5814475 h 6858000"/>
              <a:gd name="connsiteX32" fmla="*/ 654861 w 2422397"/>
              <a:gd name="connsiteY32" fmla="*/ 5538948 h 6858000"/>
              <a:gd name="connsiteX33" fmla="*/ 723657 w 2422397"/>
              <a:gd name="connsiteY33" fmla="*/ 5356170 h 6858000"/>
              <a:gd name="connsiteX34" fmla="*/ 723661 w 2422397"/>
              <a:gd name="connsiteY34" fmla="*/ 5356076 h 6858000"/>
              <a:gd name="connsiteX35" fmla="*/ 725358 w 2422397"/>
              <a:gd name="connsiteY35" fmla="*/ 5309193 h 6858000"/>
              <a:gd name="connsiteX36" fmla="*/ 726926 w 2422397"/>
              <a:gd name="connsiteY36" fmla="*/ 5311182 h 6858000"/>
              <a:gd name="connsiteX37" fmla="*/ 727761 w 2422397"/>
              <a:gd name="connsiteY37" fmla="*/ 5304702 h 6858000"/>
              <a:gd name="connsiteX38" fmla="*/ 732974 w 2422397"/>
              <a:gd name="connsiteY38" fmla="*/ 5303522 h 6858000"/>
              <a:gd name="connsiteX39" fmla="*/ 762873 w 2422397"/>
              <a:gd name="connsiteY39" fmla="*/ 5269094 h 6858000"/>
              <a:gd name="connsiteX40" fmla="*/ 784867 w 2422397"/>
              <a:gd name="connsiteY40" fmla="*/ 5235785 h 6858000"/>
              <a:gd name="connsiteX41" fmla="*/ 796271 w 2422397"/>
              <a:gd name="connsiteY41" fmla="*/ 5175473 h 6858000"/>
              <a:gd name="connsiteX42" fmla="*/ 821529 w 2422397"/>
              <a:gd name="connsiteY42" fmla="*/ 5012929 h 6858000"/>
              <a:gd name="connsiteX43" fmla="*/ 846340 w 2422397"/>
              <a:gd name="connsiteY43" fmla="*/ 4944976 h 6858000"/>
              <a:gd name="connsiteX44" fmla="*/ 840157 w 2422397"/>
              <a:gd name="connsiteY44" fmla="*/ 4872869 h 6858000"/>
              <a:gd name="connsiteX45" fmla="*/ 855718 w 2422397"/>
              <a:gd name="connsiteY45" fmla="*/ 4850916 h 6858000"/>
              <a:gd name="connsiteX46" fmla="*/ 858709 w 2422397"/>
              <a:gd name="connsiteY46" fmla="*/ 4847264 h 6858000"/>
              <a:gd name="connsiteX47" fmla="*/ 863990 w 2422397"/>
              <a:gd name="connsiteY47" fmla="*/ 4829718 h 6858000"/>
              <a:gd name="connsiteX48" fmla="*/ 873842 w 2422397"/>
              <a:gd name="connsiteY48" fmla="*/ 4828439 h 6858000"/>
              <a:gd name="connsiteX49" fmla="*/ 887779 w 2422397"/>
              <a:gd name="connsiteY49" fmla="*/ 4804655 h 6858000"/>
              <a:gd name="connsiteX50" fmla="*/ 893894 w 2422397"/>
              <a:gd name="connsiteY50" fmla="*/ 4777060 h 6858000"/>
              <a:gd name="connsiteX51" fmla="*/ 883546 w 2422397"/>
              <a:gd name="connsiteY51" fmla="*/ 4777089 h 6858000"/>
              <a:gd name="connsiteX52" fmla="*/ 883812 w 2422397"/>
              <a:gd name="connsiteY52" fmla="*/ 4774559 h 6858000"/>
              <a:gd name="connsiteX53" fmla="*/ 903401 w 2422397"/>
              <a:gd name="connsiteY53" fmla="*/ 4679442 h 6858000"/>
              <a:gd name="connsiteX54" fmla="*/ 916253 w 2422397"/>
              <a:gd name="connsiteY54" fmla="*/ 4651970 h 6858000"/>
              <a:gd name="connsiteX55" fmla="*/ 922608 w 2422397"/>
              <a:gd name="connsiteY55" fmla="*/ 4649785 h 6858000"/>
              <a:gd name="connsiteX56" fmla="*/ 924139 w 2422397"/>
              <a:gd name="connsiteY56" fmla="*/ 4631605 h 6858000"/>
              <a:gd name="connsiteX57" fmla="*/ 985938 w 2422397"/>
              <a:gd name="connsiteY57" fmla="*/ 4515358 h 6858000"/>
              <a:gd name="connsiteX58" fmla="*/ 1011638 w 2422397"/>
              <a:gd name="connsiteY58" fmla="*/ 4352312 h 6858000"/>
              <a:gd name="connsiteX59" fmla="*/ 1049579 w 2422397"/>
              <a:gd name="connsiteY59" fmla="*/ 4237953 h 6858000"/>
              <a:gd name="connsiteX60" fmla="*/ 1041314 w 2422397"/>
              <a:gd name="connsiteY60" fmla="*/ 4139706 h 6858000"/>
              <a:gd name="connsiteX61" fmla="*/ 1049328 w 2422397"/>
              <a:gd name="connsiteY61" fmla="*/ 4134671 h 6858000"/>
              <a:gd name="connsiteX62" fmla="*/ 1061133 w 2422397"/>
              <a:gd name="connsiteY62" fmla="*/ 4074160 h 6858000"/>
              <a:gd name="connsiteX63" fmla="*/ 1059121 w 2422397"/>
              <a:gd name="connsiteY63" fmla="*/ 3844497 h 6858000"/>
              <a:gd name="connsiteX64" fmla="*/ 1083386 w 2422397"/>
              <a:gd name="connsiteY64" fmla="*/ 3726730 h 6858000"/>
              <a:gd name="connsiteX65" fmla="*/ 1098990 w 2422397"/>
              <a:gd name="connsiteY65" fmla="*/ 3687782 h 6858000"/>
              <a:gd name="connsiteX66" fmla="*/ 1124701 w 2422397"/>
              <a:gd name="connsiteY66" fmla="*/ 3622348 h 6858000"/>
              <a:gd name="connsiteX67" fmla="*/ 1161137 w 2422397"/>
              <a:gd name="connsiteY67" fmla="*/ 3580464 h 6858000"/>
              <a:gd name="connsiteX68" fmla="*/ 1175812 w 2422397"/>
              <a:gd name="connsiteY68" fmla="*/ 3522969 h 6858000"/>
              <a:gd name="connsiteX69" fmla="*/ 1156951 w 2422397"/>
              <a:gd name="connsiteY69" fmla="*/ 3500538 h 6858000"/>
              <a:gd name="connsiteX70" fmla="*/ 1179877 w 2422397"/>
              <a:gd name="connsiteY70" fmla="*/ 3441984 h 6858000"/>
              <a:gd name="connsiteX71" fmla="*/ 1217096 w 2422397"/>
              <a:gd name="connsiteY71" fmla="*/ 3354156 h 6858000"/>
              <a:gd name="connsiteX72" fmla="*/ 1232811 w 2422397"/>
              <a:gd name="connsiteY72" fmla="*/ 3301153 h 6858000"/>
              <a:gd name="connsiteX73" fmla="*/ 1281985 w 2422397"/>
              <a:gd name="connsiteY73" fmla="*/ 3158933 h 6858000"/>
              <a:gd name="connsiteX74" fmla="*/ 1335997 w 2422397"/>
              <a:gd name="connsiteY74" fmla="*/ 3018423 h 6858000"/>
              <a:gd name="connsiteX75" fmla="*/ 1394864 w 2422397"/>
              <a:gd name="connsiteY75" fmla="*/ 2946152 h 6858000"/>
              <a:gd name="connsiteX76" fmla="*/ 1436360 w 2422397"/>
              <a:gd name="connsiteY76" fmla="*/ 2829469 h 6858000"/>
              <a:gd name="connsiteX77" fmla="*/ 1447242 w 2422397"/>
              <a:gd name="connsiteY77" fmla="*/ 2811546 h 6858000"/>
              <a:gd name="connsiteX78" fmla="*/ 1449881 w 2422397"/>
              <a:gd name="connsiteY78" fmla="*/ 2781535 h 6858000"/>
              <a:gd name="connsiteX79" fmla="*/ 1459218 w 2422397"/>
              <a:gd name="connsiteY79" fmla="*/ 2660724 h 6858000"/>
              <a:gd name="connsiteX80" fmla="*/ 1455455 w 2422397"/>
              <a:gd name="connsiteY80" fmla="*/ 2560980 h 6858000"/>
              <a:gd name="connsiteX81" fmla="*/ 1497362 w 2422397"/>
              <a:gd name="connsiteY81" fmla="*/ 2456303 h 6858000"/>
              <a:gd name="connsiteX82" fmla="*/ 1507343 w 2422397"/>
              <a:gd name="connsiteY82" fmla="*/ 2385923 h 6858000"/>
              <a:gd name="connsiteX83" fmla="*/ 1540772 w 2422397"/>
              <a:gd name="connsiteY83" fmla="*/ 2256097 h 6858000"/>
              <a:gd name="connsiteX84" fmla="*/ 1569381 w 2422397"/>
              <a:gd name="connsiteY84" fmla="*/ 2165158 h 6858000"/>
              <a:gd name="connsiteX85" fmla="*/ 1576109 w 2422397"/>
              <a:gd name="connsiteY85" fmla="*/ 2078660 h 6858000"/>
              <a:gd name="connsiteX86" fmla="*/ 1564751 w 2422397"/>
              <a:gd name="connsiteY86" fmla="*/ 2009574 h 6858000"/>
              <a:gd name="connsiteX87" fmla="*/ 1571917 w 2422397"/>
              <a:gd name="connsiteY87" fmla="*/ 1903700 h 6858000"/>
              <a:gd name="connsiteX88" fmla="*/ 1564944 w 2422397"/>
              <a:gd name="connsiteY88" fmla="*/ 1821321 h 6858000"/>
              <a:gd name="connsiteX89" fmla="*/ 1579022 w 2422397"/>
              <a:gd name="connsiteY89" fmla="*/ 1718757 h 6858000"/>
              <a:gd name="connsiteX90" fmla="*/ 1590196 w 2422397"/>
              <a:gd name="connsiteY90" fmla="*/ 1595914 h 6858000"/>
              <a:gd name="connsiteX91" fmla="*/ 1624363 w 2422397"/>
              <a:gd name="connsiteY91" fmla="*/ 1502483 h 6858000"/>
              <a:gd name="connsiteX92" fmla="*/ 1631539 w 2422397"/>
              <a:gd name="connsiteY92" fmla="*/ 1431520 h 6858000"/>
              <a:gd name="connsiteX93" fmla="*/ 1646296 w 2422397"/>
              <a:gd name="connsiteY93" fmla="*/ 1333057 h 6858000"/>
              <a:gd name="connsiteX94" fmla="*/ 1696091 w 2422397"/>
              <a:gd name="connsiteY94" fmla="*/ 1202078 h 6858000"/>
              <a:gd name="connsiteX95" fmla="*/ 1706993 w 2422397"/>
              <a:gd name="connsiteY95" fmla="*/ 1104797 h 6858000"/>
              <a:gd name="connsiteX96" fmla="*/ 1777273 w 2422397"/>
              <a:gd name="connsiteY96" fmla="*/ 916268 h 6858000"/>
              <a:gd name="connsiteX97" fmla="*/ 1850836 w 2422397"/>
              <a:gd name="connsiteY97" fmla="*/ 825516 h 6858000"/>
              <a:gd name="connsiteX98" fmla="*/ 1911831 w 2422397"/>
              <a:gd name="connsiteY98" fmla="*/ 696577 h 6858000"/>
              <a:gd name="connsiteX99" fmla="*/ 1942209 w 2422397"/>
              <a:gd name="connsiteY99" fmla="*/ 575807 h 6858000"/>
              <a:gd name="connsiteX100" fmla="*/ 1951374 w 2422397"/>
              <a:gd name="connsiteY100" fmla="*/ 556682 h 6858000"/>
              <a:gd name="connsiteX101" fmla="*/ 1951170 w 2422397"/>
              <a:gd name="connsiteY101" fmla="*/ 526639 h 6858000"/>
              <a:gd name="connsiteX102" fmla="*/ 1949059 w 2422397"/>
              <a:gd name="connsiteY102" fmla="*/ 405872 h 6858000"/>
              <a:gd name="connsiteX103" fmla="*/ 1954018 w 2422397"/>
              <a:gd name="connsiteY103" fmla="*/ 307622 h 6858000"/>
              <a:gd name="connsiteX104" fmla="*/ 1967790 w 2422397"/>
              <a:gd name="connsiteY104" fmla="*/ 198682 h 6858000"/>
              <a:gd name="connsiteX105" fmla="*/ 1971093 w 2422397"/>
              <a:gd name="connsiteY105" fmla="*/ 127747 h 6858000"/>
              <a:gd name="connsiteX106" fmla="*/ 1951841 w 2422397"/>
              <a:gd name="connsiteY106" fmla="*/ 4678 h 6858000"/>
              <a:gd name="connsiteX107" fmla="*/ 1953649 w 2422397"/>
              <a:gd name="connsiteY107" fmla="*/ 0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68724 w 2422397"/>
              <a:gd name="connsiteY8" fmla="*/ 6547069 h 6858000"/>
              <a:gd name="connsiteX9" fmla="*/ 199197 w 2422397"/>
              <a:gd name="connsiteY9" fmla="*/ 6509743 h 6858000"/>
              <a:gd name="connsiteX10" fmla="*/ 247224 w 2422397"/>
              <a:gd name="connsiteY10" fmla="*/ 6455839 h 6858000"/>
              <a:gd name="connsiteX11" fmla="*/ 270687 w 2422397"/>
              <a:gd name="connsiteY11" fmla="*/ 6418363 h 6858000"/>
              <a:gd name="connsiteX12" fmla="*/ 339376 w 2422397"/>
              <a:gd name="connsiteY12" fmla="*/ 6322934 h 6858000"/>
              <a:gd name="connsiteX13" fmla="*/ 443949 w 2422397"/>
              <a:gd name="connsiteY13" fmla="*/ 6218313 h 6858000"/>
              <a:gd name="connsiteX14" fmla="*/ 478259 w 2422397"/>
              <a:gd name="connsiteY14" fmla="*/ 6183918 h 6858000"/>
              <a:gd name="connsiteX15" fmla="*/ 482177 w 2422397"/>
              <a:gd name="connsiteY15" fmla="*/ 6173358 h 6858000"/>
              <a:gd name="connsiteX16" fmla="*/ 482556 w 2422397"/>
              <a:gd name="connsiteY16" fmla="*/ 6173443 h 6858000"/>
              <a:gd name="connsiteX17" fmla="*/ 485673 w 2422397"/>
              <a:gd name="connsiteY17" fmla="*/ 6162875 h 6858000"/>
              <a:gd name="connsiteX18" fmla="*/ 524588 w 2422397"/>
              <a:gd name="connsiteY18" fmla="*/ 6111327 h 6858000"/>
              <a:gd name="connsiteX19" fmla="*/ 547843 w 2422397"/>
              <a:gd name="connsiteY19" fmla="*/ 6075666 h 6858000"/>
              <a:gd name="connsiteX20" fmla="*/ 562259 w 2422397"/>
              <a:gd name="connsiteY20" fmla="*/ 6054865 h 6858000"/>
              <a:gd name="connsiteX21" fmla="*/ 571463 w 2422397"/>
              <a:gd name="connsiteY21" fmla="*/ 6045606 h 6858000"/>
              <a:gd name="connsiteX22" fmla="*/ 584071 w 2422397"/>
              <a:gd name="connsiteY22" fmla="*/ 5992286 h 6858000"/>
              <a:gd name="connsiteX23" fmla="*/ 587812 w 2422397"/>
              <a:gd name="connsiteY23" fmla="*/ 5987907 h 6858000"/>
              <a:gd name="connsiteX24" fmla="*/ 592115 w 2422397"/>
              <a:gd name="connsiteY24" fmla="*/ 5949187 h 6858000"/>
              <a:gd name="connsiteX25" fmla="*/ 595889 w 2422397"/>
              <a:gd name="connsiteY25" fmla="*/ 5931081 h 6858000"/>
              <a:gd name="connsiteX26" fmla="*/ 593758 w 2422397"/>
              <a:gd name="connsiteY26" fmla="*/ 5922047 h 6858000"/>
              <a:gd name="connsiteX27" fmla="*/ 600949 w 2422397"/>
              <a:gd name="connsiteY27" fmla="*/ 5897316 h 6858000"/>
              <a:gd name="connsiteX28" fmla="*/ 602981 w 2422397"/>
              <a:gd name="connsiteY28" fmla="*/ 5895955 h 6858000"/>
              <a:gd name="connsiteX29" fmla="*/ 604430 w 2422397"/>
              <a:gd name="connsiteY29" fmla="*/ 5870052 h 6858000"/>
              <a:gd name="connsiteX30" fmla="*/ 631983 w 2422397"/>
              <a:gd name="connsiteY30" fmla="*/ 5814475 h 6858000"/>
              <a:gd name="connsiteX31" fmla="*/ 654861 w 2422397"/>
              <a:gd name="connsiteY31" fmla="*/ 5538948 h 6858000"/>
              <a:gd name="connsiteX32" fmla="*/ 723657 w 2422397"/>
              <a:gd name="connsiteY32" fmla="*/ 5356170 h 6858000"/>
              <a:gd name="connsiteX33" fmla="*/ 723661 w 2422397"/>
              <a:gd name="connsiteY33" fmla="*/ 5356076 h 6858000"/>
              <a:gd name="connsiteX34" fmla="*/ 725358 w 2422397"/>
              <a:gd name="connsiteY34" fmla="*/ 5309193 h 6858000"/>
              <a:gd name="connsiteX35" fmla="*/ 726926 w 2422397"/>
              <a:gd name="connsiteY35" fmla="*/ 5311182 h 6858000"/>
              <a:gd name="connsiteX36" fmla="*/ 727761 w 2422397"/>
              <a:gd name="connsiteY36" fmla="*/ 5304702 h 6858000"/>
              <a:gd name="connsiteX37" fmla="*/ 732974 w 2422397"/>
              <a:gd name="connsiteY37" fmla="*/ 5303522 h 6858000"/>
              <a:gd name="connsiteX38" fmla="*/ 762873 w 2422397"/>
              <a:gd name="connsiteY38" fmla="*/ 5269094 h 6858000"/>
              <a:gd name="connsiteX39" fmla="*/ 784867 w 2422397"/>
              <a:gd name="connsiteY39" fmla="*/ 5235785 h 6858000"/>
              <a:gd name="connsiteX40" fmla="*/ 796271 w 2422397"/>
              <a:gd name="connsiteY40" fmla="*/ 5175473 h 6858000"/>
              <a:gd name="connsiteX41" fmla="*/ 821529 w 2422397"/>
              <a:gd name="connsiteY41" fmla="*/ 5012929 h 6858000"/>
              <a:gd name="connsiteX42" fmla="*/ 846340 w 2422397"/>
              <a:gd name="connsiteY42" fmla="*/ 4944976 h 6858000"/>
              <a:gd name="connsiteX43" fmla="*/ 840157 w 2422397"/>
              <a:gd name="connsiteY43" fmla="*/ 4872869 h 6858000"/>
              <a:gd name="connsiteX44" fmla="*/ 855718 w 2422397"/>
              <a:gd name="connsiteY44" fmla="*/ 4850916 h 6858000"/>
              <a:gd name="connsiteX45" fmla="*/ 858709 w 2422397"/>
              <a:gd name="connsiteY45" fmla="*/ 4847264 h 6858000"/>
              <a:gd name="connsiteX46" fmla="*/ 863990 w 2422397"/>
              <a:gd name="connsiteY46" fmla="*/ 4829718 h 6858000"/>
              <a:gd name="connsiteX47" fmla="*/ 873842 w 2422397"/>
              <a:gd name="connsiteY47" fmla="*/ 4828439 h 6858000"/>
              <a:gd name="connsiteX48" fmla="*/ 887779 w 2422397"/>
              <a:gd name="connsiteY48" fmla="*/ 4804655 h 6858000"/>
              <a:gd name="connsiteX49" fmla="*/ 893894 w 2422397"/>
              <a:gd name="connsiteY49" fmla="*/ 4777060 h 6858000"/>
              <a:gd name="connsiteX50" fmla="*/ 883546 w 2422397"/>
              <a:gd name="connsiteY50" fmla="*/ 4777089 h 6858000"/>
              <a:gd name="connsiteX51" fmla="*/ 883812 w 2422397"/>
              <a:gd name="connsiteY51" fmla="*/ 4774559 h 6858000"/>
              <a:gd name="connsiteX52" fmla="*/ 903401 w 2422397"/>
              <a:gd name="connsiteY52" fmla="*/ 4679442 h 6858000"/>
              <a:gd name="connsiteX53" fmla="*/ 916253 w 2422397"/>
              <a:gd name="connsiteY53" fmla="*/ 4651970 h 6858000"/>
              <a:gd name="connsiteX54" fmla="*/ 922608 w 2422397"/>
              <a:gd name="connsiteY54" fmla="*/ 4649785 h 6858000"/>
              <a:gd name="connsiteX55" fmla="*/ 924139 w 2422397"/>
              <a:gd name="connsiteY55" fmla="*/ 4631605 h 6858000"/>
              <a:gd name="connsiteX56" fmla="*/ 985938 w 2422397"/>
              <a:gd name="connsiteY56" fmla="*/ 4515358 h 6858000"/>
              <a:gd name="connsiteX57" fmla="*/ 1011638 w 2422397"/>
              <a:gd name="connsiteY57" fmla="*/ 4352312 h 6858000"/>
              <a:gd name="connsiteX58" fmla="*/ 1049579 w 2422397"/>
              <a:gd name="connsiteY58" fmla="*/ 4237953 h 6858000"/>
              <a:gd name="connsiteX59" fmla="*/ 1041314 w 2422397"/>
              <a:gd name="connsiteY59" fmla="*/ 4139706 h 6858000"/>
              <a:gd name="connsiteX60" fmla="*/ 1049328 w 2422397"/>
              <a:gd name="connsiteY60" fmla="*/ 4134671 h 6858000"/>
              <a:gd name="connsiteX61" fmla="*/ 1061133 w 2422397"/>
              <a:gd name="connsiteY61" fmla="*/ 4074160 h 6858000"/>
              <a:gd name="connsiteX62" fmla="*/ 1059121 w 2422397"/>
              <a:gd name="connsiteY62" fmla="*/ 3844497 h 6858000"/>
              <a:gd name="connsiteX63" fmla="*/ 1083386 w 2422397"/>
              <a:gd name="connsiteY63" fmla="*/ 3726730 h 6858000"/>
              <a:gd name="connsiteX64" fmla="*/ 1098990 w 2422397"/>
              <a:gd name="connsiteY64" fmla="*/ 3687782 h 6858000"/>
              <a:gd name="connsiteX65" fmla="*/ 1124701 w 2422397"/>
              <a:gd name="connsiteY65" fmla="*/ 3622348 h 6858000"/>
              <a:gd name="connsiteX66" fmla="*/ 1161137 w 2422397"/>
              <a:gd name="connsiteY66" fmla="*/ 3580464 h 6858000"/>
              <a:gd name="connsiteX67" fmla="*/ 1175812 w 2422397"/>
              <a:gd name="connsiteY67" fmla="*/ 3522969 h 6858000"/>
              <a:gd name="connsiteX68" fmla="*/ 1156951 w 2422397"/>
              <a:gd name="connsiteY68" fmla="*/ 3500538 h 6858000"/>
              <a:gd name="connsiteX69" fmla="*/ 1179877 w 2422397"/>
              <a:gd name="connsiteY69" fmla="*/ 3441984 h 6858000"/>
              <a:gd name="connsiteX70" fmla="*/ 1217096 w 2422397"/>
              <a:gd name="connsiteY70" fmla="*/ 3354156 h 6858000"/>
              <a:gd name="connsiteX71" fmla="*/ 1232811 w 2422397"/>
              <a:gd name="connsiteY71" fmla="*/ 3301153 h 6858000"/>
              <a:gd name="connsiteX72" fmla="*/ 1281985 w 2422397"/>
              <a:gd name="connsiteY72" fmla="*/ 3158933 h 6858000"/>
              <a:gd name="connsiteX73" fmla="*/ 1335997 w 2422397"/>
              <a:gd name="connsiteY73" fmla="*/ 3018423 h 6858000"/>
              <a:gd name="connsiteX74" fmla="*/ 1394864 w 2422397"/>
              <a:gd name="connsiteY74" fmla="*/ 2946152 h 6858000"/>
              <a:gd name="connsiteX75" fmla="*/ 1436360 w 2422397"/>
              <a:gd name="connsiteY75" fmla="*/ 2829469 h 6858000"/>
              <a:gd name="connsiteX76" fmla="*/ 1447242 w 2422397"/>
              <a:gd name="connsiteY76" fmla="*/ 2811546 h 6858000"/>
              <a:gd name="connsiteX77" fmla="*/ 1449881 w 2422397"/>
              <a:gd name="connsiteY77" fmla="*/ 2781535 h 6858000"/>
              <a:gd name="connsiteX78" fmla="*/ 1459218 w 2422397"/>
              <a:gd name="connsiteY78" fmla="*/ 2660724 h 6858000"/>
              <a:gd name="connsiteX79" fmla="*/ 1455455 w 2422397"/>
              <a:gd name="connsiteY79" fmla="*/ 2560980 h 6858000"/>
              <a:gd name="connsiteX80" fmla="*/ 1497362 w 2422397"/>
              <a:gd name="connsiteY80" fmla="*/ 2456303 h 6858000"/>
              <a:gd name="connsiteX81" fmla="*/ 1507343 w 2422397"/>
              <a:gd name="connsiteY81" fmla="*/ 2385923 h 6858000"/>
              <a:gd name="connsiteX82" fmla="*/ 1540772 w 2422397"/>
              <a:gd name="connsiteY82" fmla="*/ 2256097 h 6858000"/>
              <a:gd name="connsiteX83" fmla="*/ 1569381 w 2422397"/>
              <a:gd name="connsiteY83" fmla="*/ 2165158 h 6858000"/>
              <a:gd name="connsiteX84" fmla="*/ 1576109 w 2422397"/>
              <a:gd name="connsiteY84" fmla="*/ 2078660 h 6858000"/>
              <a:gd name="connsiteX85" fmla="*/ 1564751 w 2422397"/>
              <a:gd name="connsiteY85" fmla="*/ 2009574 h 6858000"/>
              <a:gd name="connsiteX86" fmla="*/ 1571917 w 2422397"/>
              <a:gd name="connsiteY86" fmla="*/ 1903700 h 6858000"/>
              <a:gd name="connsiteX87" fmla="*/ 1564944 w 2422397"/>
              <a:gd name="connsiteY87" fmla="*/ 1821321 h 6858000"/>
              <a:gd name="connsiteX88" fmla="*/ 1579022 w 2422397"/>
              <a:gd name="connsiteY88" fmla="*/ 1718757 h 6858000"/>
              <a:gd name="connsiteX89" fmla="*/ 1590196 w 2422397"/>
              <a:gd name="connsiteY89" fmla="*/ 1595914 h 6858000"/>
              <a:gd name="connsiteX90" fmla="*/ 1624363 w 2422397"/>
              <a:gd name="connsiteY90" fmla="*/ 1502483 h 6858000"/>
              <a:gd name="connsiteX91" fmla="*/ 1631539 w 2422397"/>
              <a:gd name="connsiteY91" fmla="*/ 1431520 h 6858000"/>
              <a:gd name="connsiteX92" fmla="*/ 1646296 w 2422397"/>
              <a:gd name="connsiteY92" fmla="*/ 1333057 h 6858000"/>
              <a:gd name="connsiteX93" fmla="*/ 1696091 w 2422397"/>
              <a:gd name="connsiteY93" fmla="*/ 1202078 h 6858000"/>
              <a:gd name="connsiteX94" fmla="*/ 1706993 w 2422397"/>
              <a:gd name="connsiteY94" fmla="*/ 1104797 h 6858000"/>
              <a:gd name="connsiteX95" fmla="*/ 1777273 w 2422397"/>
              <a:gd name="connsiteY95" fmla="*/ 916268 h 6858000"/>
              <a:gd name="connsiteX96" fmla="*/ 1850836 w 2422397"/>
              <a:gd name="connsiteY96" fmla="*/ 825516 h 6858000"/>
              <a:gd name="connsiteX97" fmla="*/ 1911831 w 2422397"/>
              <a:gd name="connsiteY97" fmla="*/ 696577 h 6858000"/>
              <a:gd name="connsiteX98" fmla="*/ 1942209 w 2422397"/>
              <a:gd name="connsiteY98" fmla="*/ 575807 h 6858000"/>
              <a:gd name="connsiteX99" fmla="*/ 1951374 w 2422397"/>
              <a:gd name="connsiteY99" fmla="*/ 556682 h 6858000"/>
              <a:gd name="connsiteX100" fmla="*/ 1951170 w 2422397"/>
              <a:gd name="connsiteY100" fmla="*/ 526639 h 6858000"/>
              <a:gd name="connsiteX101" fmla="*/ 1949059 w 2422397"/>
              <a:gd name="connsiteY101" fmla="*/ 405872 h 6858000"/>
              <a:gd name="connsiteX102" fmla="*/ 1954018 w 2422397"/>
              <a:gd name="connsiteY102" fmla="*/ 307622 h 6858000"/>
              <a:gd name="connsiteX103" fmla="*/ 1967790 w 2422397"/>
              <a:gd name="connsiteY103" fmla="*/ 198682 h 6858000"/>
              <a:gd name="connsiteX104" fmla="*/ 1971093 w 2422397"/>
              <a:gd name="connsiteY104" fmla="*/ 127747 h 6858000"/>
              <a:gd name="connsiteX105" fmla="*/ 1951841 w 2422397"/>
              <a:gd name="connsiteY105" fmla="*/ 4678 h 6858000"/>
              <a:gd name="connsiteX106" fmla="*/ 1953649 w 2422397"/>
              <a:gd name="connsiteY106" fmla="*/ 0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68724 w 2422397"/>
              <a:gd name="connsiteY8" fmla="*/ 6547069 h 6858000"/>
              <a:gd name="connsiteX9" fmla="*/ 199197 w 2422397"/>
              <a:gd name="connsiteY9" fmla="*/ 6509743 h 6858000"/>
              <a:gd name="connsiteX10" fmla="*/ 247224 w 2422397"/>
              <a:gd name="connsiteY10" fmla="*/ 6455839 h 6858000"/>
              <a:gd name="connsiteX11" fmla="*/ 270687 w 2422397"/>
              <a:gd name="connsiteY11" fmla="*/ 6418363 h 6858000"/>
              <a:gd name="connsiteX12" fmla="*/ 339376 w 2422397"/>
              <a:gd name="connsiteY12" fmla="*/ 6322934 h 6858000"/>
              <a:gd name="connsiteX13" fmla="*/ 443949 w 2422397"/>
              <a:gd name="connsiteY13" fmla="*/ 6218313 h 6858000"/>
              <a:gd name="connsiteX14" fmla="*/ 478259 w 2422397"/>
              <a:gd name="connsiteY14" fmla="*/ 6183918 h 6858000"/>
              <a:gd name="connsiteX15" fmla="*/ 482177 w 2422397"/>
              <a:gd name="connsiteY15" fmla="*/ 6173358 h 6858000"/>
              <a:gd name="connsiteX16" fmla="*/ 482556 w 2422397"/>
              <a:gd name="connsiteY16" fmla="*/ 6173443 h 6858000"/>
              <a:gd name="connsiteX17" fmla="*/ 485673 w 2422397"/>
              <a:gd name="connsiteY17" fmla="*/ 6162875 h 6858000"/>
              <a:gd name="connsiteX18" fmla="*/ 524588 w 2422397"/>
              <a:gd name="connsiteY18" fmla="*/ 6111327 h 6858000"/>
              <a:gd name="connsiteX19" fmla="*/ 547843 w 2422397"/>
              <a:gd name="connsiteY19" fmla="*/ 6075666 h 6858000"/>
              <a:gd name="connsiteX20" fmla="*/ 562259 w 2422397"/>
              <a:gd name="connsiteY20" fmla="*/ 6054865 h 6858000"/>
              <a:gd name="connsiteX21" fmla="*/ 571463 w 2422397"/>
              <a:gd name="connsiteY21" fmla="*/ 6045606 h 6858000"/>
              <a:gd name="connsiteX22" fmla="*/ 584071 w 2422397"/>
              <a:gd name="connsiteY22" fmla="*/ 5992286 h 6858000"/>
              <a:gd name="connsiteX23" fmla="*/ 587812 w 2422397"/>
              <a:gd name="connsiteY23" fmla="*/ 5987907 h 6858000"/>
              <a:gd name="connsiteX24" fmla="*/ 592115 w 2422397"/>
              <a:gd name="connsiteY24" fmla="*/ 5949187 h 6858000"/>
              <a:gd name="connsiteX25" fmla="*/ 595889 w 2422397"/>
              <a:gd name="connsiteY25" fmla="*/ 5931081 h 6858000"/>
              <a:gd name="connsiteX26" fmla="*/ 593758 w 2422397"/>
              <a:gd name="connsiteY26" fmla="*/ 5922047 h 6858000"/>
              <a:gd name="connsiteX27" fmla="*/ 600949 w 2422397"/>
              <a:gd name="connsiteY27" fmla="*/ 5897316 h 6858000"/>
              <a:gd name="connsiteX28" fmla="*/ 602981 w 2422397"/>
              <a:gd name="connsiteY28" fmla="*/ 5895955 h 6858000"/>
              <a:gd name="connsiteX29" fmla="*/ 604430 w 2422397"/>
              <a:gd name="connsiteY29" fmla="*/ 5870052 h 6858000"/>
              <a:gd name="connsiteX30" fmla="*/ 631983 w 2422397"/>
              <a:gd name="connsiteY30" fmla="*/ 5814475 h 6858000"/>
              <a:gd name="connsiteX31" fmla="*/ 699739 w 2422397"/>
              <a:gd name="connsiteY31" fmla="*/ 5516509 h 6858000"/>
              <a:gd name="connsiteX32" fmla="*/ 723657 w 2422397"/>
              <a:gd name="connsiteY32" fmla="*/ 5356170 h 6858000"/>
              <a:gd name="connsiteX33" fmla="*/ 723661 w 2422397"/>
              <a:gd name="connsiteY33" fmla="*/ 5356076 h 6858000"/>
              <a:gd name="connsiteX34" fmla="*/ 725358 w 2422397"/>
              <a:gd name="connsiteY34" fmla="*/ 5309193 h 6858000"/>
              <a:gd name="connsiteX35" fmla="*/ 726926 w 2422397"/>
              <a:gd name="connsiteY35" fmla="*/ 5311182 h 6858000"/>
              <a:gd name="connsiteX36" fmla="*/ 727761 w 2422397"/>
              <a:gd name="connsiteY36" fmla="*/ 5304702 h 6858000"/>
              <a:gd name="connsiteX37" fmla="*/ 732974 w 2422397"/>
              <a:gd name="connsiteY37" fmla="*/ 5303522 h 6858000"/>
              <a:gd name="connsiteX38" fmla="*/ 762873 w 2422397"/>
              <a:gd name="connsiteY38" fmla="*/ 5269094 h 6858000"/>
              <a:gd name="connsiteX39" fmla="*/ 784867 w 2422397"/>
              <a:gd name="connsiteY39" fmla="*/ 5235785 h 6858000"/>
              <a:gd name="connsiteX40" fmla="*/ 796271 w 2422397"/>
              <a:gd name="connsiteY40" fmla="*/ 5175473 h 6858000"/>
              <a:gd name="connsiteX41" fmla="*/ 821529 w 2422397"/>
              <a:gd name="connsiteY41" fmla="*/ 5012929 h 6858000"/>
              <a:gd name="connsiteX42" fmla="*/ 846340 w 2422397"/>
              <a:gd name="connsiteY42" fmla="*/ 4944976 h 6858000"/>
              <a:gd name="connsiteX43" fmla="*/ 840157 w 2422397"/>
              <a:gd name="connsiteY43" fmla="*/ 4872869 h 6858000"/>
              <a:gd name="connsiteX44" fmla="*/ 855718 w 2422397"/>
              <a:gd name="connsiteY44" fmla="*/ 4850916 h 6858000"/>
              <a:gd name="connsiteX45" fmla="*/ 858709 w 2422397"/>
              <a:gd name="connsiteY45" fmla="*/ 4847264 h 6858000"/>
              <a:gd name="connsiteX46" fmla="*/ 863990 w 2422397"/>
              <a:gd name="connsiteY46" fmla="*/ 4829718 h 6858000"/>
              <a:gd name="connsiteX47" fmla="*/ 873842 w 2422397"/>
              <a:gd name="connsiteY47" fmla="*/ 4828439 h 6858000"/>
              <a:gd name="connsiteX48" fmla="*/ 887779 w 2422397"/>
              <a:gd name="connsiteY48" fmla="*/ 4804655 h 6858000"/>
              <a:gd name="connsiteX49" fmla="*/ 893894 w 2422397"/>
              <a:gd name="connsiteY49" fmla="*/ 4777060 h 6858000"/>
              <a:gd name="connsiteX50" fmla="*/ 883546 w 2422397"/>
              <a:gd name="connsiteY50" fmla="*/ 4777089 h 6858000"/>
              <a:gd name="connsiteX51" fmla="*/ 883812 w 2422397"/>
              <a:gd name="connsiteY51" fmla="*/ 4774559 h 6858000"/>
              <a:gd name="connsiteX52" fmla="*/ 903401 w 2422397"/>
              <a:gd name="connsiteY52" fmla="*/ 4679442 h 6858000"/>
              <a:gd name="connsiteX53" fmla="*/ 916253 w 2422397"/>
              <a:gd name="connsiteY53" fmla="*/ 4651970 h 6858000"/>
              <a:gd name="connsiteX54" fmla="*/ 922608 w 2422397"/>
              <a:gd name="connsiteY54" fmla="*/ 4649785 h 6858000"/>
              <a:gd name="connsiteX55" fmla="*/ 924139 w 2422397"/>
              <a:gd name="connsiteY55" fmla="*/ 4631605 h 6858000"/>
              <a:gd name="connsiteX56" fmla="*/ 985938 w 2422397"/>
              <a:gd name="connsiteY56" fmla="*/ 4515358 h 6858000"/>
              <a:gd name="connsiteX57" fmla="*/ 1011638 w 2422397"/>
              <a:gd name="connsiteY57" fmla="*/ 4352312 h 6858000"/>
              <a:gd name="connsiteX58" fmla="*/ 1049579 w 2422397"/>
              <a:gd name="connsiteY58" fmla="*/ 4237953 h 6858000"/>
              <a:gd name="connsiteX59" fmla="*/ 1041314 w 2422397"/>
              <a:gd name="connsiteY59" fmla="*/ 4139706 h 6858000"/>
              <a:gd name="connsiteX60" fmla="*/ 1049328 w 2422397"/>
              <a:gd name="connsiteY60" fmla="*/ 4134671 h 6858000"/>
              <a:gd name="connsiteX61" fmla="*/ 1061133 w 2422397"/>
              <a:gd name="connsiteY61" fmla="*/ 4074160 h 6858000"/>
              <a:gd name="connsiteX62" fmla="*/ 1059121 w 2422397"/>
              <a:gd name="connsiteY62" fmla="*/ 3844497 h 6858000"/>
              <a:gd name="connsiteX63" fmla="*/ 1083386 w 2422397"/>
              <a:gd name="connsiteY63" fmla="*/ 3726730 h 6858000"/>
              <a:gd name="connsiteX64" fmla="*/ 1098990 w 2422397"/>
              <a:gd name="connsiteY64" fmla="*/ 3687782 h 6858000"/>
              <a:gd name="connsiteX65" fmla="*/ 1124701 w 2422397"/>
              <a:gd name="connsiteY65" fmla="*/ 3622348 h 6858000"/>
              <a:gd name="connsiteX66" fmla="*/ 1161137 w 2422397"/>
              <a:gd name="connsiteY66" fmla="*/ 3580464 h 6858000"/>
              <a:gd name="connsiteX67" fmla="*/ 1175812 w 2422397"/>
              <a:gd name="connsiteY67" fmla="*/ 3522969 h 6858000"/>
              <a:gd name="connsiteX68" fmla="*/ 1156951 w 2422397"/>
              <a:gd name="connsiteY68" fmla="*/ 3500538 h 6858000"/>
              <a:gd name="connsiteX69" fmla="*/ 1179877 w 2422397"/>
              <a:gd name="connsiteY69" fmla="*/ 3441984 h 6858000"/>
              <a:gd name="connsiteX70" fmla="*/ 1217096 w 2422397"/>
              <a:gd name="connsiteY70" fmla="*/ 3354156 h 6858000"/>
              <a:gd name="connsiteX71" fmla="*/ 1232811 w 2422397"/>
              <a:gd name="connsiteY71" fmla="*/ 3301153 h 6858000"/>
              <a:gd name="connsiteX72" fmla="*/ 1281985 w 2422397"/>
              <a:gd name="connsiteY72" fmla="*/ 3158933 h 6858000"/>
              <a:gd name="connsiteX73" fmla="*/ 1335997 w 2422397"/>
              <a:gd name="connsiteY73" fmla="*/ 3018423 h 6858000"/>
              <a:gd name="connsiteX74" fmla="*/ 1394864 w 2422397"/>
              <a:gd name="connsiteY74" fmla="*/ 2946152 h 6858000"/>
              <a:gd name="connsiteX75" fmla="*/ 1436360 w 2422397"/>
              <a:gd name="connsiteY75" fmla="*/ 2829469 h 6858000"/>
              <a:gd name="connsiteX76" fmla="*/ 1447242 w 2422397"/>
              <a:gd name="connsiteY76" fmla="*/ 2811546 h 6858000"/>
              <a:gd name="connsiteX77" fmla="*/ 1449881 w 2422397"/>
              <a:gd name="connsiteY77" fmla="*/ 2781535 h 6858000"/>
              <a:gd name="connsiteX78" fmla="*/ 1459218 w 2422397"/>
              <a:gd name="connsiteY78" fmla="*/ 2660724 h 6858000"/>
              <a:gd name="connsiteX79" fmla="*/ 1455455 w 2422397"/>
              <a:gd name="connsiteY79" fmla="*/ 2560980 h 6858000"/>
              <a:gd name="connsiteX80" fmla="*/ 1497362 w 2422397"/>
              <a:gd name="connsiteY80" fmla="*/ 2456303 h 6858000"/>
              <a:gd name="connsiteX81" fmla="*/ 1507343 w 2422397"/>
              <a:gd name="connsiteY81" fmla="*/ 2385923 h 6858000"/>
              <a:gd name="connsiteX82" fmla="*/ 1540772 w 2422397"/>
              <a:gd name="connsiteY82" fmla="*/ 2256097 h 6858000"/>
              <a:gd name="connsiteX83" fmla="*/ 1569381 w 2422397"/>
              <a:gd name="connsiteY83" fmla="*/ 2165158 h 6858000"/>
              <a:gd name="connsiteX84" fmla="*/ 1576109 w 2422397"/>
              <a:gd name="connsiteY84" fmla="*/ 2078660 h 6858000"/>
              <a:gd name="connsiteX85" fmla="*/ 1564751 w 2422397"/>
              <a:gd name="connsiteY85" fmla="*/ 2009574 h 6858000"/>
              <a:gd name="connsiteX86" fmla="*/ 1571917 w 2422397"/>
              <a:gd name="connsiteY86" fmla="*/ 1903700 h 6858000"/>
              <a:gd name="connsiteX87" fmla="*/ 1564944 w 2422397"/>
              <a:gd name="connsiteY87" fmla="*/ 1821321 h 6858000"/>
              <a:gd name="connsiteX88" fmla="*/ 1579022 w 2422397"/>
              <a:gd name="connsiteY88" fmla="*/ 1718757 h 6858000"/>
              <a:gd name="connsiteX89" fmla="*/ 1590196 w 2422397"/>
              <a:gd name="connsiteY89" fmla="*/ 1595914 h 6858000"/>
              <a:gd name="connsiteX90" fmla="*/ 1624363 w 2422397"/>
              <a:gd name="connsiteY90" fmla="*/ 1502483 h 6858000"/>
              <a:gd name="connsiteX91" fmla="*/ 1631539 w 2422397"/>
              <a:gd name="connsiteY91" fmla="*/ 1431520 h 6858000"/>
              <a:gd name="connsiteX92" fmla="*/ 1646296 w 2422397"/>
              <a:gd name="connsiteY92" fmla="*/ 1333057 h 6858000"/>
              <a:gd name="connsiteX93" fmla="*/ 1696091 w 2422397"/>
              <a:gd name="connsiteY93" fmla="*/ 1202078 h 6858000"/>
              <a:gd name="connsiteX94" fmla="*/ 1706993 w 2422397"/>
              <a:gd name="connsiteY94" fmla="*/ 1104797 h 6858000"/>
              <a:gd name="connsiteX95" fmla="*/ 1777273 w 2422397"/>
              <a:gd name="connsiteY95" fmla="*/ 916268 h 6858000"/>
              <a:gd name="connsiteX96" fmla="*/ 1850836 w 2422397"/>
              <a:gd name="connsiteY96" fmla="*/ 825516 h 6858000"/>
              <a:gd name="connsiteX97" fmla="*/ 1911831 w 2422397"/>
              <a:gd name="connsiteY97" fmla="*/ 696577 h 6858000"/>
              <a:gd name="connsiteX98" fmla="*/ 1942209 w 2422397"/>
              <a:gd name="connsiteY98" fmla="*/ 575807 h 6858000"/>
              <a:gd name="connsiteX99" fmla="*/ 1951374 w 2422397"/>
              <a:gd name="connsiteY99" fmla="*/ 556682 h 6858000"/>
              <a:gd name="connsiteX100" fmla="*/ 1951170 w 2422397"/>
              <a:gd name="connsiteY100" fmla="*/ 526639 h 6858000"/>
              <a:gd name="connsiteX101" fmla="*/ 1949059 w 2422397"/>
              <a:gd name="connsiteY101" fmla="*/ 405872 h 6858000"/>
              <a:gd name="connsiteX102" fmla="*/ 1954018 w 2422397"/>
              <a:gd name="connsiteY102" fmla="*/ 307622 h 6858000"/>
              <a:gd name="connsiteX103" fmla="*/ 1967790 w 2422397"/>
              <a:gd name="connsiteY103" fmla="*/ 198682 h 6858000"/>
              <a:gd name="connsiteX104" fmla="*/ 1971093 w 2422397"/>
              <a:gd name="connsiteY104" fmla="*/ 127747 h 6858000"/>
              <a:gd name="connsiteX105" fmla="*/ 1951841 w 2422397"/>
              <a:gd name="connsiteY105" fmla="*/ 4678 h 6858000"/>
              <a:gd name="connsiteX106" fmla="*/ 1953649 w 2422397"/>
              <a:gd name="connsiteY106" fmla="*/ 0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68724 w 2422397"/>
              <a:gd name="connsiteY8" fmla="*/ 6547069 h 6858000"/>
              <a:gd name="connsiteX9" fmla="*/ 199197 w 2422397"/>
              <a:gd name="connsiteY9" fmla="*/ 6509743 h 6858000"/>
              <a:gd name="connsiteX10" fmla="*/ 247224 w 2422397"/>
              <a:gd name="connsiteY10" fmla="*/ 6455839 h 6858000"/>
              <a:gd name="connsiteX11" fmla="*/ 270687 w 2422397"/>
              <a:gd name="connsiteY11" fmla="*/ 6418363 h 6858000"/>
              <a:gd name="connsiteX12" fmla="*/ 339376 w 2422397"/>
              <a:gd name="connsiteY12" fmla="*/ 6322934 h 6858000"/>
              <a:gd name="connsiteX13" fmla="*/ 443949 w 2422397"/>
              <a:gd name="connsiteY13" fmla="*/ 6218313 h 6858000"/>
              <a:gd name="connsiteX14" fmla="*/ 478259 w 2422397"/>
              <a:gd name="connsiteY14" fmla="*/ 6183918 h 6858000"/>
              <a:gd name="connsiteX15" fmla="*/ 482177 w 2422397"/>
              <a:gd name="connsiteY15" fmla="*/ 6173358 h 6858000"/>
              <a:gd name="connsiteX16" fmla="*/ 482556 w 2422397"/>
              <a:gd name="connsiteY16" fmla="*/ 6173443 h 6858000"/>
              <a:gd name="connsiteX17" fmla="*/ 485673 w 2422397"/>
              <a:gd name="connsiteY17" fmla="*/ 6162875 h 6858000"/>
              <a:gd name="connsiteX18" fmla="*/ 524588 w 2422397"/>
              <a:gd name="connsiteY18" fmla="*/ 6111327 h 6858000"/>
              <a:gd name="connsiteX19" fmla="*/ 547843 w 2422397"/>
              <a:gd name="connsiteY19" fmla="*/ 6075666 h 6858000"/>
              <a:gd name="connsiteX20" fmla="*/ 562259 w 2422397"/>
              <a:gd name="connsiteY20" fmla="*/ 6054865 h 6858000"/>
              <a:gd name="connsiteX21" fmla="*/ 571463 w 2422397"/>
              <a:gd name="connsiteY21" fmla="*/ 6045606 h 6858000"/>
              <a:gd name="connsiteX22" fmla="*/ 584071 w 2422397"/>
              <a:gd name="connsiteY22" fmla="*/ 5992286 h 6858000"/>
              <a:gd name="connsiteX23" fmla="*/ 587812 w 2422397"/>
              <a:gd name="connsiteY23" fmla="*/ 5987907 h 6858000"/>
              <a:gd name="connsiteX24" fmla="*/ 592115 w 2422397"/>
              <a:gd name="connsiteY24" fmla="*/ 5949187 h 6858000"/>
              <a:gd name="connsiteX25" fmla="*/ 595889 w 2422397"/>
              <a:gd name="connsiteY25" fmla="*/ 5931081 h 6858000"/>
              <a:gd name="connsiteX26" fmla="*/ 593758 w 2422397"/>
              <a:gd name="connsiteY26" fmla="*/ 5922047 h 6858000"/>
              <a:gd name="connsiteX27" fmla="*/ 600949 w 2422397"/>
              <a:gd name="connsiteY27" fmla="*/ 5897316 h 6858000"/>
              <a:gd name="connsiteX28" fmla="*/ 602981 w 2422397"/>
              <a:gd name="connsiteY28" fmla="*/ 5895955 h 6858000"/>
              <a:gd name="connsiteX29" fmla="*/ 604430 w 2422397"/>
              <a:gd name="connsiteY29" fmla="*/ 5870052 h 6858000"/>
              <a:gd name="connsiteX30" fmla="*/ 631983 w 2422397"/>
              <a:gd name="connsiteY30" fmla="*/ 5814475 h 6858000"/>
              <a:gd name="connsiteX31" fmla="*/ 699739 w 2422397"/>
              <a:gd name="connsiteY31" fmla="*/ 5516509 h 6858000"/>
              <a:gd name="connsiteX32" fmla="*/ 723657 w 2422397"/>
              <a:gd name="connsiteY32" fmla="*/ 5356170 h 6858000"/>
              <a:gd name="connsiteX33" fmla="*/ 723661 w 2422397"/>
              <a:gd name="connsiteY33" fmla="*/ 5356076 h 6858000"/>
              <a:gd name="connsiteX34" fmla="*/ 725358 w 2422397"/>
              <a:gd name="connsiteY34" fmla="*/ 5309193 h 6858000"/>
              <a:gd name="connsiteX35" fmla="*/ 726926 w 2422397"/>
              <a:gd name="connsiteY35" fmla="*/ 5311182 h 6858000"/>
              <a:gd name="connsiteX36" fmla="*/ 727761 w 2422397"/>
              <a:gd name="connsiteY36" fmla="*/ 5304702 h 6858000"/>
              <a:gd name="connsiteX37" fmla="*/ 732974 w 2422397"/>
              <a:gd name="connsiteY37" fmla="*/ 5303522 h 6858000"/>
              <a:gd name="connsiteX38" fmla="*/ 762873 w 2422397"/>
              <a:gd name="connsiteY38" fmla="*/ 5269094 h 6858000"/>
              <a:gd name="connsiteX39" fmla="*/ 784867 w 2422397"/>
              <a:gd name="connsiteY39" fmla="*/ 5235785 h 6858000"/>
              <a:gd name="connsiteX40" fmla="*/ 796271 w 2422397"/>
              <a:gd name="connsiteY40" fmla="*/ 5175473 h 6858000"/>
              <a:gd name="connsiteX41" fmla="*/ 821529 w 2422397"/>
              <a:gd name="connsiteY41" fmla="*/ 5012929 h 6858000"/>
              <a:gd name="connsiteX42" fmla="*/ 846340 w 2422397"/>
              <a:gd name="connsiteY42" fmla="*/ 4944976 h 6858000"/>
              <a:gd name="connsiteX43" fmla="*/ 840157 w 2422397"/>
              <a:gd name="connsiteY43" fmla="*/ 4872869 h 6858000"/>
              <a:gd name="connsiteX44" fmla="*/ 855718 w 2422397"/>
              <a:gd name="connsiteY44" fmla="*/ 4850916 h 6858000"/>
              <a:gd name="connsiteX45" fmla="*/ 858709 w 2422397"/>
              <a:gd name="connsiteY45" fmla="*/ 4847264 h 6858000"/>
              <a:gd name="connsiteX46" fmla="*/ 863990 w 2422397"/>
              <a:gd name="connsiteY46" fmla="*/ 4829718 h 6858000"/>
              <a:gd name="connsiteX47" fmla="*/ 873842 w 2422397"/>
              <a:gd name="connsiteY47" fmla="*/ 4828439 h 6858000"/>
              <a:gd name="connsiteX48" fmla="*/ 887779 w 2422397"/>
              <a:gd name="connsiteY48" fmla="*/ 4804655 h 6858000"/>
              <a:gd name="connsiteX49" fmla="*/ 893894 w 2422397"/>
              <a:gd name="connsiteY49" fmla="*/ 4777060 h 6858000"/>
              <a:gd name="connsiteX50" fmla="*/ 883546 w 2422397"/>
              <a:gd name="connsiteY50" fmla="*/ 4777089 h 6858000"/>
              <a:gd name="connsiteX51" fmla="*/ 883812 w 2422397"/>
              <a:gd name="connsiteY51" fmla="*/ 4774559 h 6858000"/>
              <a:gd name="connsiteX52" fmla="*/ 903401 w 2422397"/>
              <a:gd name="connsiteY52" fmla="*/ 4679442 h 6858000"/>
              <a:gd name="connsiteX53" fmla="*/ 916253 w 2422397"/>
              <a:gd name="connsiteY53" fmla="*/ 4651970 h 6858000"/>
              <a:gd name="connsiteX54" fmla="*/ 922608 w 2422397"/>
              <a:gd name="connsiteY54" fmla="*/ 4649785 h 6858000"/>
              <a:gd name="connsiteX55" fmla="*/ 924139 w 2422397"/>
              <a:gd name="connsiteY55" fmla="*/ 4631605 h 6858000"/>
              <a:gd name="connsiteX56" fmla="*/ 985938 w 2422397"/>
              <a:gd name="connsiteY56" fmla="*/ 4515358 h 6858000"/>
              <a:gd name="connsiteX57" fmla="*/ 1011638 w 2422397"/>
              <a:gd name="connsiteY57" fmla="*/ 4352312 h 6858000"/>
              <a:gd name="connsiteX58" fmla="*/ 1049579 w 2422397"/>
              <a:gd name="connsiteY58" fmla="*/ 4237953 h 6858000"/>
              <a:gd name="connsiteX59" fmla="*/ 1041314 w 2422397"/>
              <a:gd name="connsiteY59" fmla="*/ 4139706 h 6858000"/>
              <a:gd name="connsiteX60" fmla="*/ 1049328 w 2422397"/>
              <a:gd name="connsiteY60" fmla="*/ 4134671 h 6858000"/>
              <a:gd name="connsiteX61" fmla="*/ 1061133 w 2422397"/>
              <a:gd name="connsiteY61" fmla="*/ 4074160 h 6858000"/>
              <a:gd name="connsiteX62" fmla="*/ 1059121 w 2422397"/>
              <a:gd name="connsiteY62" fmla="*/ 3844497 h 6858000"/>
              <a:gd name="connsiteX63" fmla="*/ 1083386 w 2422397"/>
              <a:gd name="connsiteY63" fmla="*/ 3726730 h 6858000"/>
              <a:gd name="connsiteX64" fmla="*/ 1098990 w 2422397"/>
              <a:gd name="connsiteY64" fmla="*/ 3687782 h 6858000"/>
              <a:gd name="connsiteX65" fmla="*/ 1124701 w 2422397"/>
              <a:gd name="connsiteY65" fmla="*/ 3622348 h 6858000"/>
              <a:gd name="connsiteX66" fmla="*/ 1161137 w 2422397"/>
              <a:gd name="connsiteY66" fmla="*/ 3580464 h 6858000"/>
              <a:gd name="connsiteX67" fmla="*/ 1175812 w 2422397"/>
              <a:gd name="connsiteY67" fmla="*/ 3522969 h 6858000"/>
              <a:gd name="connsiteX68" fmla="*/ 1179877 w 2422397"/>
              <a:gd name="connsiteY68" fmla="*/ 3441984 h 6858000"/>
              <a:gd name="connsiteX69" fmla="*/ 1217096 w 2422397"/>
              <a:gd name="connsiteY69" fmla="*/ 3354156 h 6858000"/>
              <a:gd name="connsiteX70" fmla="*/ 1232811 w 2422397"/>
              <a:gd name="connsiteY70" fmla="*/ 3301153 h 6858000"/>
              <a:gd name="connsiteX71" fmla="*/ 1281985 w 2422397"/>
              <a:gd name="connsiteY71" fmla="*/ 3158933 h 6858000"/>
              <a:gd name="connsiteX72" fmla="*/ 1335997 w 2422397"/>
              <a:gd name="connsiteY72" fmla="*/ 3018423 h 6858000"/>
              <a:gd name="connsiteX73" fmla="*/ 1394864 w 2422397"/>
              <a:gd name="connsiteY73" fmla="*/ 2946152 h 6858000"/>
              <a:gd name="connsiteX74" fmla="*/ 1436360 w 2422397"/>
              <a:gd name="connsiteY74" fmla="*/ 2829469 h 6858000"/>
              <a:gd name="connsiteX75" fmla="*/ 1447242 w 2422397"/>
              <a:gd name="connsiteY75" fmla="*/ 2811546 h 6858000"/>
              <a:gd name="connsiteX76" fmla="*/ 1449881 w 2422397"/>
              <a:gd name="connsiteY76" fmla="*/ 2781535 h 6858000"/>
              <a:gd name="connsiteX77" fmla="*/ 1459218 w 2422397"/>
              <a:gd name="connsiteY77" fmla="*/ 2660724 h 6858000"/>
              <a:gd name="connsiteX78" fmla="*/ 1455455 w 2422397"/>
              <a:gd name="connsiteY78" fmla="*/ 2560980 h 6858000"/>
              <a:gd name="connsiteX79" fmla="*/ 1497362 w 2422397"/>
              <a:gd name="connsiteY79" fmla="*/ 2456303 h 6858000"/>
              <a:gd name="connsiteX80" fmla="*/ 1507343 w 2422397"/>
              <a:gd name="connsiteY80" fmla="*/ 2385923 h 6858000"/>
              <a:gd name="connsiteX81" fmla="*/ 1540772 w 2422397"/>
              <a:gd name="connsiteY81" fmla="*/ 2256097 h 6858000"/>
              <a:gd name="connsiteX82" fmla="*/ 1569381 w 2422397"/>
              <a:gd name="connsiteY82" fmla="*/ 2165158 h 6858000"/>
              <a:gd name="connsiteX83" fmla="*/ 1576109 w 2422397"/>
              <a:gd name="connsiteY83" fmla="*/ 2078660 h 6858000"/>
              <a:gd name="connsiteX84" fmla="*/ 1564751 w 2422397"/>
              <a:gd name="connsiteY84" fmla="*/ 2009574 h 6858000"/>
              <a:gd name="connsiteX85" fmla="*/ 1571917 w 2422397"/>
              <a:gd name="connsiteY85" fmla="*/ 1903700 h 6858000"/>
              <a:gd name="connsiteX86" fmla="*/ 1564944 w 2422397"/>
              <a:gd name="connsiteY86" fmla="*/ 1821321 h 6858000"/>
              <a:gd name="connsiteX87" fmla="*/ 1579022 w 2422397"/>
              <a:gd name="connsiteY87" fmla="*/ 1718757 h 6858000"/>
              <a:gd name="connsiteX88" fmla="*/ 1590196 w 2422397"/>
              <a:gd name="connsiteY88" fmla="*/ 1595914 h 6858000"/>
              <a:gd name="connsiteX89" fmla="*/ 1624363 w 2422397"/>
              <a:gd name="connsiteY89" fmla="*/ 1502483 h 6858000"/>
              <a:gd name="connsiteX90" fmla="*/ 1631539 w 2422397"/>
              <a:gd name="connsiteY90" fmla="*/ 1431520 h 6858000"/>
              <a:gd name="connsiteX91" fmla="*/ 1646296 w 2422397"/>
              <a:gd name="connsiteY91" fmla="*/ 1333057 h 6858000"/>
              <a:gd name="connsiteX92" fmla="*/ 1696091 w 2422397"/>
              <a:gd name="connsiteY92" fmla="*/ 1202078 h 6858000"/>
              <a:gd name="connsiteX93" fmla="*/ 1706993 w 2422397"/>
              <a:gd name="connsiteY93" fmla="*/ 1104797 h 6858000"/>
              <a:gd name="connsiteX94" fmla="*/ 1777273 w 2422397"/>
              <a:gd name="connsiteY94" fmla="*/ 916268 h 6858000"/>
              <a:gd name="connsiteX95" fmla="*/ 1850836 w 2422397"/>
              <a:gd name="connsiteY95" fmla="*/ 825516 h 6858000"/>
              <a:gd name="connsiteX96" fmla="*/ 1911831 w 2422397"/>
              <a:gd name="connsiteY96" fmla="*/ 696577 h 6858000"/>
              <a:gd name="connsiteX97" fmla="*/ 1942209 w 2422397"/>
              <a:gd name="connsiteY97" fmla="*/ 575807 h 6858000"/>
              <a:gd name="connsiteX98" fmla="*/ 1951374 w 2422397"/>
              <a:gd name="connsiteY98" fmla="*/ 556682 h 6858000"/>
              <a:gd name="connsiteX99" fmla="*/ 1951170 w 2422397"/>
              <a:gd name="connsiteY99" fmla="*/ 526639 h 6858000"/>
              <a:gd name="connsiteX100" fmla="*/ 1949059 w 2422397"/>
              <a:gd name="connsiteY100" fmla="*/ 405872 h 6858000"/>
              <a:gd name="connsiteX101" fmla="*/ 1954018 w 2422397"/>
              <a:gd name="connsiteY101" fmla="*/ 307622 h 6858000"/>
              <a:gd name="connsiteX102" fmla="*/ 1967790 w 2422397"/>
              <a:gd name="connsiteY102" fmla="*/ 198682 h 6858000"/>
              <a:gd name="connsiteX103" fmla="*/ 1971093 w 2422397"/>
              <a:gd name="connsiteY103" fmla="*/ 127747 h 6858000"/>
              <a:gd name="connsiteX104" fmla="*/ 1951841 w 2422397"/>
              <a:gd name="connsiteY104" fmla="*/ 4678 h 6858000"/>
              <a:gd name="connsiteX105" fmla="*/ 1953649 w 2422397"/>
              <a:gd name="connsiteY105" fmla="*/ 0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68724 w 2422397"/>
              <a:gd name="connsiteY8" fmla="*/ 6547069 h 6858000"/>
              <a:gd name="connsiteX9" fmla="*/ 199197 w 2422397"/>
              <a:gd name="connsiteY9" fmla="*/ 6509743 h 6858000"/>
              <a:gd name="connsiteX10" fmla="*/ 247224 w 2422397"/>
              <a:gd name="connsiteY10" fmla="*/ 6455839 h 6858000"/>
              <a:gd name="connsiteX11" fmla="*/ 270687 w 2422397"/>
              <a:gd name="connsiteY11" fmla="*/ 6418363 h 6858000"/>
              <a:gd name="connsiteX12" fmla="*/ 339376 w 2422397"/>
              <a:gd name="connsiteY12" fmla="*/ 6322934 h 6858000"/>
              <a:gd name="connsiteX13" fmla="*/ 443949 w 2422397"/>
              <a:gd name="connsiteY13" fmla="*/ 6218313 h 6858000"/>
              <a:gd name="connsiteX14" fmla="*/ 478259 w 2422397"/>
              <a:gd name="connsiteY14" fmla="*/ 6183918 h 6858000"/>
              <a:gd name="connsiteX15" fmla="*/ 482177 w 2422397"/>
              <a:gd name="connsiteY15" fmla="*/ 6173358 h 6858000"/>
              <a:gd name="connsiteX16" fmla="*/ 482556 w 2422397"/>
              <a:gd name="connsiteY16" fmla="*/ 6173443 h 6858000"/>
              <a:gd name="connsiteX17" fmla="*/ 485673 w 2422397"/>
              <a:gd name="connsiteY17" fmla="*/ 6162875 h 6858000"/>
              <a:gd name="connsiteX18" fmla="*/ 524588 w 2422397"/>
              <a:gd name="connsiteY18" fmla="*/ 6111327 h 6858000"/>
              <a:gd name="connsiteX19" fmla="*/ 547843 w 2422397"/>
              <a:gd name="connsiteY19" fmla="*/ 6075666 h 6858000"/>
              <a:gd name="connsiteX20" fmla="*/ 562259 w 2422397"/>
              <a:gd name="connsiteY20" fmla="*/ 6054865 h 6858000"/>
              <a:gd name="connsiteX21" fmla="*/ 571463 w 2422397"/>
              <a:gd name="connsiteY21" fmla="*/ 6045606 h 6858000"/>
              <a:gd name="connsiteX22" fmla="*/ 584071 w 2422397"/>
              <a:gd name="connsiteY22" fmla="*/ 5992286 h 6858000"/>
              <a:gd name="connsiteX23" fmla="*/ 587812 w 2422397"/>
              <a:gd name="connsiteY23" fmla="*/ 5987907 h 6858000"/>
              <a:gd name="connsiteX24" fmla="*/ 592115 w 2422397"/>
              <a:gd name="connsiteY24" fmla="*/ 5949187 h 6858000"/>
              <a:gd name="connsiteX25" fmla="*/ 595889 w 2422397"/>
              <a:gd name="connsiteY25" fmla="*/ 5931081 h 6858000"/>
              <a:gd name="connsiteX26" fmla="*/ 593758 w 2422397"/>
              <a:gd name="connsiteY26" fmla="*/ 5922047 h 6858000"/>
              <a:gd name="connsiteX27" fmla="*/ 600949 w 2422397"/>
              <a:gd name="connsiteY27" fmla="*/ 5897316 h 6858000"/>
              <a:gd name="connsiteX28" fmla="*/ 602981 w 2422397"/>
              <a:gd name="connsiteY28" fmla="*/ 5895955 h 6858000"/>
              <a:gd name="connsiteX29" fmla="*/ 604430 w 2422397"/>
              <a:gd name="connsiteY29" fmla="*/ 5870052 h 6858000"/>
              <a:gd name="connsiteX30" fmla="*/ 631983 w 2422397"/>
              <a:gd name="connsiteY30" fmla="*/ 5814475 h 6858000"/>
              <a:gd name="connsiteX31" fmla="*/ 699739 w 2422397"/>
              <a:gd name="connsiteY31" fmla="*/ 5516509 h 6858000"/>
              <a:gd name="connsiteX32" fmla="*/ 723657 w 2422397"/>
              <a:gd name="connsiteY32" fmla="*/ 5356170 h 6858000"/>
              <a:gd name="connsiteX33" fmla="*/ 723661 w 2422397"/>
              <a:gd name="connsiteY33" fmla="*/ 5356076 h 6858000"/>
              <a:gd name="connsiteX34" fmla="*/ 725358 w 2422397"/>
              <a:gd name="connsiteY34" fmla="*/ 5309193 h 6858000"/>
              <a:gd name="connsiteX35" fmla="*/ 726926 w 2422397"/>
              <a:gd name="connsiteY35" fmla="*/ 5311182 h 6858000"/>
              <a:gd name="connsiteX36" fmla="*/ 727761 w 2422397"/>
              <a:gd name="connsiteY36" fmla="*/ 5304702 h 6858000"/>
              <a:gd name="connsiteX37" fmla="*/ 732974 w 2422397"/>
              <a:gd name="connsiteY37" fmla="*/ 5303522 h 6858000"/>
              <a:gd name="connsiteX38" fmla="*/ 762873 w 2422397"/>
              <a:gd name="connsiteY38" fmla="*/ 5269094 h 6858000"/>
              <a:gd name="connsiteX39" fmla="*/ 784867 w 2422397"/>
              <a:gd name="connsiteY39" fmla="*/ 5235785 h 6858000"/>
              <a:gd name="connsiteX40" fmla="*/ 796271 w 2422397"/>
              <a:gd name="connsiteY40" fmla="*/ 5175473 h 6858000"/>
              <a:gd name="connsiteX41" fmla="*/ 821529 w 2422397"/>
              <a:gd name="connsiteY41" fmla="*/ 5012929 h 6858000"/>
              <a:gd name="connsiteX42" fmla="*/ 846340 w 2422397"/>
              <a:gd name="connsiteY42" fmla="*/ 4944976 h 6858000"/>
              <a:gd name="connsiteX43" fmla="*/ 840157 w 2422397"/>
              <a:gd name="connsiteY43" fmla="*/ 4872869 h 6858000"/>
              <a:gd name="connsiteX44" fmla="*/ 855718 w 2422397"/>
              <a:gd name="connsiteY44" fmla="*/ 4850916 h 6858000"/>
              <a:gd name="connsiteX45" fmla="*/ 858709 w 2422397"/>
              <a:gd name="connsiteY45" fmla="*/ 4847264 h 6858000"/>
              <a:gd name="connsiteX46" fmla="*/ 863990 w 2422397"/>
              <a:gd name="connsiteY46" fmla="*/ 4829718 h 6858000"/>
              <a:gd name="connsiteX47" fmla="*/ 873842 w 2422397"/>
              <a:gd name="connsiteY47" fmla="*/ 4828439 h 6858000"/>
              <a:gd name="connsiteX48" fmla="*/ 887779 w 2422397"/>
              <a:gd name="connsiteY48" fmla="*/ 4804655 h 6858000"/>
              <a:gd name="connsiteX49" fmla="*/ 893894 w 2422397"/>
              <a:gd name="connsiteY49" fmla="*/ 4777060 h 6858000"/>
              <a:gd name="connsiteX50" fmla="*/ 883546 w 2422397"/>
              <a:gd name="connsiteY50" fmla="*/ 4777089 h 6858000"/>
              <a:gd name="connsiteX51" fmla="*/ 883812 w 2422397"/>
              <a:gd name="connsiteY51" fmla="*/ 4774559 h 6858000"/>
              <a:gd name="connsiteX52" fmla="*/ 903401 w 2422397"/>
              <a:gd name="connsiteY52" fmla="*/ 4679442 h 6858000"/>
              <a:gd name="connsiteX53" fmla="*/ 916253 w 2422397"/>
              <a:gd name="connsiteY53" fmla="*/ 4651970 h 6858000"/>
              <a:gd name="connsiteX54" fmla="*/ 922608 w 2422397"/>
              <a:gd name="connsiteY54" fmla="*/ 4649785 h 6858000"/>
              <a:gd name="connsiteX55" fmla="*/ 924139 w 2422397"/>
              <a:gd name="connsiteY55" fmla="*/ 4631605 h 6858000"/>
              <a:gd name="connsiteX56" fmla="*/ 985938 w 2422397"/>
              <a:gd name="connsiteY56" fmla="*/ 4515358 h 6858000"/>
              <a:gd name="connsiteX57" fmla="*/ 1011638 w 2422397"/>
              <a:gd name="connsiteY57" fmla="*/ 4352312 h 6858000"/>
              <a:gd name="connsiteX58" fmla="*/ 1049579 w 2422397"/>
              <a:gd name="connsiteY58" fmla="*/ 4237953 h 6858000"/>
              <a:gd name="connsiteX59" fmla="*/ 1041314 w 2422397"/>
              <a:gd name="connsiteY59" fmla="*/ 4139706 h 6858000"/>
              <a:gd name="connsiteX60" fmla="*/ 1049328 w 2422397"/>
              <a:gd name="connsiteY60" fmla="*/ 4134671 h 6858000"/>
              <a:gd name="connsiteX61" fmla="*/ 1061133 w 2422397"/>
              <a:gd name="connsiteY61" fmla="*/ 4074160 h 6858000"/>
              <a:gd name="connsiteX62" fmla="*/ 1059121 w 2422397"/>
              <a:gd name="connsiteY62" fmla="*/ 3844497 h 6858000"/>
              <a:gd name="connsiteX63" fmla="*/ 1083386 w 2422397"/>
              <a:gd name="connsiteY63" fmla="*/ 3726730 h 6858000"/>
              <a:gd name="connsiteX64" fmla="*/ 1098990 w 2422397"/>
              <a:gd name="connsiteY64" fmla="*/ 3687782 h 6858000"/>
              <a:gd name="connsiteX65" fmla="*/ 1124701 w 2422397"/>
              <a:gd name="connsiteY65" fmla="*/ 3622348 h 6858000"/>
              <a:gd name="connsiteX66" fmla="*/ 1161137 w 2422397"/>
              <a:gd name="connsiteY66" fmla="*/ 3580464 h 6858000"/>
              <a:gd name="connsiteX67" fmla="*/ 1179877 w 2422397"/>
              <a:gd name="connsiteY67" fmla="*/ 3441984 h 6858000"/>
              <a:gd name="connsiteX68" fmla="*/ 1217096 w 2422397"/>
              <a:gd name="connsiteY68" fmla="*/ 3354156 h 6858000"/>
              <a:gd name="connsiteX69" fmla="*/ 1232811 w 2422397"/>
              <a:gd name="connsiteY69" fmla="*/ 3301153 h 6858000"/>
              <a:gd name="connsiteX70" fmla="*/ 1281985 w 2422397"/>
              <a:gd name="connsiteY70" fmla="*/ 3158933 h 6858000"/>
              <a:gd name="connsiteX71" fmla="*/ 1335997 w 2422397"/>
              <a:gd name="connsiteY71" fmla="*/ 3018423 h 6858000"/>
              <a:gd name="connsiteX72" fmla="*/ 1394864 w 2422397"/>
              <a:gd name="connsiteY72" fmla="*/ 2946152 h 6858000"/>
              <a:gd name="connsiteX73" fmla="*/ 1436360 w 2422397"/>
              <a:gd name="connsiteY73" fmla="*/ 2829469 h 6858000"/>
              <a:gd name="connsiteX74" fmla="*/ 1447242 w 2422397"/>
              <a:gd name="connsiteY74" fmla="*/ 2811546 h 6858000"/>
              <a:gd name="connsiteX75" fmla="*/ 1449881 w 2422397"/>
              <a:gd name="connsiteY75" fmla="*/ 2781535 h 6858000"/>
              <a:gd name="connsiteX76" fmla="*/ 1459218 w 2422397"/>
              <a:gd name="connsiteY76" fmla="*/ 2660724 h 6858000"/>
              <a:gd name="connsiteX77" fmla="*/ 1455455 w 2422397"/>
              <a:gd name="connsiteY77" fmla="*/ 2560980 h 6858000"/>
              <a:gd name="connsiteX78" fmla="*/ 1497362 w 2422397"/>
              <a:gd name="connsiteY78" fmla="*/ 2456303 h 6858000"/>
              <a:gd name="connsiteX79" fmla="*/ 1507343 w 2422397"/>
              <a:gd name="connsiteY79" fmla="*/ 2385923 h 6858000"/>
              <a:gd name="connsiteX80" fmla="*/ 1540772 w 2422397"/>
              <a:gd name="connsiteY80" fmla="*/ 2256097 h 6858000"/>
              <a:gd name="connsiteX81" fmla="*/ 1569381 w 2422397"/>
              <a:gd name="connsiteY81" fmla="*/ 2165158 h 6858000"/>
              <a:gd name="connsiteX82" fmla="*/ 1576109 w 2422397"/>
              <a:gd name="connsiteY82" fmla="*/ 2078660 h 6858000"/>
              <a:gd name="connsiteX83" fmla="*/ 1564751 w 2422397"/>
              <a:gd name="connsiteY83" fmla="*/ 2009574 h 6858000"/>
              <a:gd name="connsiteX84" fmla="*/ 1571917 w 2422397"/>
              <a:gd name="connsiteY84" fmla="*/ 1903700 h 6858000"/>
              <a:gd name="connsiteX85" fmla="*/ 1564944 w 2422397"/>
              <a:gd name="connsiteY85" fmla="*/ 1821321 h 6858000"/>
              <a:gd name="connsiteX86" fmla="*/ 1579022 w 2422397"/>
              <a:gd name="connsiteY86" fmla="*/ 1718757 h 6858000"/>
              <a:gd name="connsiteX87" fmla="*/ 1590196 w 2422397"/>
              <a:gd name="connsiteY87" fmla="*/ 1595914 h 6858000"/>
              <a:gd name="connsiteX88" fmla="*/ 1624363 w 2422397"/>
              <a:gd name="connsiteY88" fmla="*/ 1502483 h 6858000"/>
              <a:gd name="connsiteX89" fmla="*/ 1631539 w 2422397"/>
              <a:gd name="connsiteY89" fmla="*/ 1431520 h 6858000"/>
              <a:gd name="connsiteX90" fmla="*/ 1646296 w 2422397"/>
              <a:gd name="connsiteY90" fmla="*/ 1333057 h 6858000"/>
              <a:gd name="connsiteX91" fmla="*/ 1696091 w 2422397"/>
              <a:gd name="connsiteY91" fmla="*/ 1202078 h 6858000"/>
              <a:gd name="connsiteX92" fmla="*/ 1706993 w 2422397"/>
              <a:gd name="connsiteY92" fmla="*/ 1104797 h 6858000"/>
              <a:gd name="connsiteX93" fmla="*/ 1777273 w 2422397"/>
              <a:gd name="connsiteY93" fmla="*/ 916268 h 6858000"/>
              <a:gd name="connsiteX94" fmla="*/ 1850836 w 2422397"/>
              <a:gd name="connsiteY94" fmla="*/ 825516 h 6858000"/>
              <a:gd name="connsiteX95" fmla="*/ 1911831 w 2422397"/>
              <a:gd name="connsiteY95" fmla="*/ 696577 h 6858000"/>
              <a:gd name="connsiteX96" fmla="*/ 1942209 w 2422397"/>
              <a:gd name="connsiteY96" fmla="*/ 575807 h 6858000"/>
              <a:gd name="connsiteX97" fmla="*/ 1951374 w 2422397"/>
              <a:gd name="connsiteY97" fmla="*/ 556682 h 6858000"/>
              <a:gd name="connsiteX98" fmla="*/ 1951170 w 2422397"/>
              <a:gd name="connsiteY98" fmla="*/ 526639 h 6858000"/>
              <a:gd name="connsiteX99" fmla="*/ 1949059 w 2422397"/>
              <a:gd name="connsiteY99" fmla="*/ 405872 h 6858000"/>
              <a:gd name="connsiteX100" fmla="*/ 1954018 w 2422397"/>
              <a:gd name="connsiteY100" fmla="*/ 307622 h 6858000"/>
              <a:gd name="connsiteX101" fmla="*/ 1967790 w 2422397"/>
              <a:gd name="connsiteY101" fmla="*/ 198682 h 6858000"/>
              <a:gd name="connsiteX102" fmla="*/ 1971093 w 2422397"/>
              <a:gd name="connsiteY102" fmla="*/ 127747 h 6858000"/>
              <a:gd name="connsiteX103" fmla="*/ 1951841 w 2422397"/>
              <a:gd name="connsiteY103" fmla="*/ 4678 h 6858000"/>
              <a:gd name="connsiteX104" fmla="*/ 1953649 w 2422397"/>
              <a:gd name="connsiteY104" fmla="*/ 0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68724 w 2422397"/>
              <a:gd name="connsiteY8" fmla="*/ 6547069 h 6858000"/>
              <a:gd name="connsiteX9" fmla="*/ 199197 w 2422397"/>
              <a:gd name="connsiteY9" fmla="*/ 6509743 h 6858000"/>
              <a:gd name="connsiteX10" fmla="*/ 247224 w 2422397"/>
              <a:gd name="connsiteY10" fmla="*/ 6455839 h 6858000"/>
              <a:gd name="connsiteX11" fmla="*/ 270687 w 2422397"/>
              <a:gd name="connsiteY11" fmla="*/ 6418363 h 6858000"/>
              <a:gd name="connsiteX12" fmla="*/ 339376 w 2422397"/>
              <a:gd name="connsiteY12" fmla="*/ 6322934 h 6858000"/>
              <a:gd name="connsiteX13" fmla="*/ 443949 w 2422397"/>
              <a:gd name="connsiteY13" fmla="*/ 6218313 h 6858000"/>
              <a:gd name="connsiteX14" fmla="*/ 478259 w 2422397"/>
              <a:gd name="connsiteY14" fmla="*/ 6183918 h 6858000"/>
              <a:gd name="connsiteX15" fmla="*/ 482177 w 2422397"/>
              <a:gd name="connsiteY15" fmla="*/ 6173358 h 6858000"/>
              <a:gd name="connsiteX16" fmla="*/ 482556 w 2422397"/>
              <a:gd name="connsiteY16" fmla="*/ 6173443 h 6858000"/>
              <a:gd name="connsiteX17" fmla="*/ 485673 w 2422397"/>
              <a:gd name="connsiteY17" fmla="*/ 6162875 h 6858000"/>
              <a:gd name="connsiteX18" fmla="*/ 524588 w 2422397"/>
              <a:gd name="connsiteY18" fmla="*/ 6111327 h 6858000"/>
              <a:gd name="connsiteX19" fmla="*/ 547843 w 2422397"/>
              <a:gd name="connsiteY19" fmla="*/ 6075666 h 6858000"/>
              <a:gd name="connsiteX20" fmla="*/ 562259 w 2422397"/>
              <a:gd name="connsiteY20" fmla="*/ 6054865 h 6858000"/>
              <a:gd name="connsiteX21" fmla="*/ 571463 w 2422397"/>
              <a:gd name="connsiteY21" fmla="*/ 6045606 h 6858000"/>
              <a:gd name="connsiteX22" fmla="*/ 584071 w 2422397"/>
              <a:gd name="connsiteY22" fmla="*/ 5992286 h 6858000"/>
              <a:gd name="connsiteX23" fmla="*/ 587812 w 2422397"/>
              <a:gd name="connsiteY23" fmla="*/ 5987907 h 6858000"/>
              <a:gd name="connsiteX24" fmla="*/ 592115 w 2422397"/>
              <a:gd name="connsiteY24" fmla="*/ 5949187 h 6858000"/>
              <a:gd name="connsiteX25" fmla="*/ 595889 w 2422397"/>
              <a:gd name="connsiteY25" fmla="*/ 5931081 h 6858000"/>
              <a:gd name="connsiteX26" fmla="*/ 593758 w 2422397"/>
              <a:gd name="connsiteY26" fmla="*/ 5922047 h 6858000"/>
              <a:gd name="connsiteX27" fmla="*/ 600949 w 2422397"/>
              <a:gd name="connsiteY27" fmla="*/ 5897316 h 6858000"/>
              <a:gd name="connsiteX28" fmla="*/ 602981 w 2422397"/>
              <a:gd name="connsiteY28" fmla="*/ 5895955 h 6858000"/>
              <a:gd name="connsiteX29" fmla="*/ 604430 w 2422397"/>
              <a:gd name="connsiteY29" fmla="*/ 5870052 h 6858000"/>
              <a:gd name="connsiteX30" fmla="*/ 631983 w 2422397"/>
              <a:gd name="connsiteY30" fmla="*/ 5814475 h 6858000"/>
              <a:gd name="connsiteX31" fmla="*/ 699739 w 2422397"/>
              <a:gd name="connsiteY31" fmla="*/ 5516509 h 6858000"/>
              <a:gd name="connsiteX32" fmla="*/ 723657 w 2422397"/>
              <a:gd name="connsiteY32" fmla="*/ 5356170 h 6858000"/>
              <a:gd name="connsiteX33" fmla="*/ 723661 w 2422397"/>
              <a:gd name="connsiteY33" fmla="*/ 5356076 h 6858000"/>
              <a:gd name="connsiteX34" fmla="*/ 725358 w 2422397"/>
              <a:gd name="connsiteY34" fmla="*/ 5309193 h 6858000"/>
              <a:gd name="connsiteX35" fmla="*/ 726926 w 2422397"/>
              <a:gd name="connsiteY35" fmla="*/ 5311182 h 6858000"/>
              <a:gd name="connsiteX36" fmla="*/ 727761 w 2422397"/>
              <a:gd name="connsiteY36" fmla="*/ 5304702 h 6858000"/>
              <a:gd name="connsiteX37" fmla="*/ 732974 w 2422397"/>
              <a:gd name="connsiteY37" fmla="*/ 5303522 h 6858000"/>
              <a:gd name="connsiteX38" fmla="*/ 762873 w 2422397"/>
              <a:gd name="connsiteY38" fmla="*/ 5269094 h 6858000"/>
              <a:gd name="connsiteX39" fmla="*/ 784867 w 2422397"/>
              <a:gd name="connsiteY39" fmla="*/ 5235785 h 6858000"/>
              <a:gd name="connsiteX40" fmla="*/ 796271 w 2422397"/>
              <a:gd name="connsiteY40" fmla="*/ 5175473 h 6858000"/>
              <a:gd name="connsiteX41" fmla="*/ 821529 w 2422397"/>
              <a:gd name="connsiteY41" fmla="*/ 5012929 h 6858000"/>
              <a:gd name="connsiteX42" fmla="*/ 846340 w 2422397"/>
              <a:gd name="connsiteY42" fmla="*/ 4944976 h 6858000"/>
              <a:gd name="connsiteX43" fmla="*/ 840157 w 2422397"/>
              <a:gd name="connsiteY43" fmla="*/ 4872869 h 6858000"/>
              <a:gd name="connsiteX44" fmla="*/ 855718 w 2422397"/>
              <a:gd name="connsiteY44" fmla="*/ 4850916 h 6858000"/>
              <a:gd name="connsiteX45" fmla="*/ 858709 w 2422397"/>
              <a:gd name="connsiteY45" fmla="*/ 4847264 h 6858000"/>
              <a:gd name="connsiteX46" fmla="*/ 863990 w 2422397"/>
              <a:gd name="connsiteY46" fmla="*/ 4829718 h 6858000"/>
              <a:gd name="connsiteX47" fmla="*/ 873842 w 2422397"/>
              <a:gd name="connsiteY47" fmla="*/ 4828439 h 6858000"/>
              <a:gd name="connsiteX48" fmla="*/ 887779 w 2422397"/>
              <a:gd name="connsiteY48" fmla="*/ 4804655 h 6858000"/>
              <a:gd name="connsiteX49" fmla="*/ 893894 w 2422397"/>
              <a:gd name="connsiteY49" fmla="*/ 4777060 h 6858000"/>
              <a:gd name="connsiteX50" fmla="*/ 883546 w 2422397"/>
              <a:gd name="connsiteY50" fmla="*/ 4777089 h 6858000"/>
              <a:gd name="connsiteX51" fmla="*/ 883812 w 2422397"/>
              <a:gd name="connsiteY51" fmla="*/ 4774559 h 6858000"/>
              <a:gd name="connsiteX52" fmla="*/ 903401 w 2422397"/>
              <a:gd name="connsiteY52" fmla="*/ 4679442 h 6858000"/>
              <a:gd name="connsiteX53" fmla="*/ 916253 w 2422397"/>
              <a:gd name="connsiteY53" fmla="*/ 4651970 h 6858000"/>
              <a:gd name="connsiteX54" fmla="*/ 922608 w 2422397"/>
              <a:gd name="connsiteY54" fmla="*/ 4649785 h 6858000"/>
              <a:gd name="connsiteX55" fmla="*/ 924139 w 2422397"/>
              <a:gd name="connsiteY55" fmla="*/ 4631605 h 6858000"/>
              <a:gd name="connsiteX56" fmla="*/ 985938 w 2422397"/>
              <a:gd name="connsiteY56" fmla="*/ 4515358 h 6858000"/>
              <a:gd name="connsiteX57" fmla="*/ 1011638 w 2422397"/>
              <a:gd name="connsiteY57" fmla="*/ 4352312 h 6858000"/>
              <a:gd name="connsiteX58" fmla="*/ 1049579 w 2422397"/>
              <a:gd name="connsiteY58" fmla="*/ 4237953 h 6858000"/>
              <a:gd name="connsiteX59" fmla="*/ 1041314 w 2422397"/>
              <a:gd name="connsiteY59" fmla="*/ 4139706 h 6858000"/>
              <a:gd name="connsiteX60" fmla="*/ 1049328 w 2422397"/>
              <a:gd name="connsiteY60" fmla="*/ 4134671 h 6858000"/>
              <a:gd name="connsiteX61" fmla="*/ 1061133 w 2422397"/>
              <a:gd name="connsiteY61" fmla="*/ 4074160 h 6858000"/>
              <a:gd name="connsiteX62" fmla="*/ 1059121 w 2422397"/>
              <a:gd name="connsiteY62" fmla="*/ 3844497 h 6858000"/>
              <a:gd name="connsiteX63" fmla="*/ 1083386 w 2422397"/>
              <a:gd name="connsiteY63" fmla="*/ 3726730 h 6858000"/>
              <a:gd name="connsiteX64" fmla="*/ 1098990 w 2422397"/>
              <a:gd name="connsiteY64" fmla="*/ 3687782 h 6858000"/>
              <a:gd name="connsiteX65" fmla="*/ 1124701 w 2422397"/>
              <a:gd name="connsiteY65" fmla="*/ 3622348 h 6858000"/>
              <a:gd name="connsiteX66" fmla="*/ 1149917 w 2422397"/>
              <a:gd name="connsiteY66" fmla="*/ 3558025 h 6858000"/>
              <a:gd name="connsiteX67" fmla="*/ 1179877 w 2422397"/>
              <a:gd name="connsiteY67" fmla="*/ 3441984 h 6858000"/>
              <a:gd name="connsiteX68" fmla="*/ 1217096 w 2422397"/>
              <a:gd name="connsiteY68" fmla="*/ 3354156 h 6858000"/>
              <a:gd name="connsiteX69" fmla="*/ 1232811 w 2422397"/>
              <a:gd name="connsiteY69" fmla="*/ 3301153 h 6858000"/>
              <a:gd name="connsiteX70" fmla="*/ 1281985 w 2422397"/>
              <a:gd name="connsiteY70" fmla="*/ 3158933 h 6858000"/>
              <a:gd name="connsiteX71" fmla="*/ 1335997 w 2422397"/>
              <a:gd name="connsiteY71" fmla="*/ 3018423 h 6858000"/>
              <a:gd name="connsiteX72" fmla="*/ 1394864 w 2422397"/>
              <a:gd name="connsiteY72" fmla="*/ 2946152 h 6858000"/>
              <a:gd name="connsiteX73" fmla="*/ 1436360 w 2422397"/>
              <a:gd name="connsiteY73" fmla="*/ 2829469 h 6858000"/>
              <a:gd name="connsiteX74" fmla="*/ 1447242 w 2422397"/>
              <a:gd name="connsiteY74" fmla="*/ 2811546 h 6858000"/>
              <a:gd name="connsiteX75" fmla="*/ 1449881 w 2422397"/>
              <a:gd name="connsiteY75" fmla="*/ 2781535 h 6858000"/>
              <a:gd name="connsiteX76" fmla="*/ 1459218 w 2422397"/>
              <a:gd name="connsiteY76" fmla="*/ 2660724 h 6858000"/>
              <a:gd name="connsiteX77" fmla="*/ 1455455 w 2422397"/>
              <a:gd name="connsiteY77" fmla="*/ 2560980 h 6858000"/>
              <a:gd name="connsiteX78" fmla="*/ 1497362 w 2422397"/>
              <a:gd name="connsiteY78" fmla="*/ 2456303 h 6858000"/>
              <a:gd name="connsiteX79" fmla="*/ 1507343 w 2422397"/>
              <a:gd name="connsiteY79" fmla="*/ 2385923 h 6858000"/>
              <a:gd name="connsiteX80" fmla="*/ 1540772 w 2422397"/>
              <a:gd name="connsiteY80" fmla="*/ 2256097 h 6858000"/>
              <a:gd name="connsiteX81" fmla="*/ 1569381 w 2422397"/>
              <a:gd name="connsiteY81" fmla="*/ 2165158 h 6858000"/>
              <a:gd name="connsiteX82" fmla="*/ 1576109 w 2422397"/>
              <a:gd name="connsiteY82" fmla="*/ 2078660 h 6858000"/>
              <a:gd name="connsiteX83" fmla="*/ 1564751 w 2422397"/>
              <a:gd name="connsiteY83" fmla="*/ 2009574 h 6858000"/>
              <a:gd name="connsiteX84" fmla="*/ 1571917 w 2422397"/>
              <a:gd name="connsiteY84" fmla="*/ 1903700 h 6858000"/>
              <a:gd name="connsiteX85" fmla="*/ 1564944 w 2422397"/>
              <a:gd name="connsiteY85" fmla="*/ 1821321 h 6858000"/>
              <a:gd name="connsiteX86" fmla="*/ 1579022 w 2422397"/>
              <a:gd name="connsiteY86" fmla="*/ 1718757 h 6858000"/>
              <a:gd name="connsiteX87" fmla="*/ 1590196 w 2422397"/>
              <a:gd name="connsiteY87" fmla="*/ 1595914 h 6858000"/>
              <a:gd name="connsiteX88" fmla="*/ 1624363 w 2422397"/>
              <a:gd name="connsiteY88" fmla="*/ 1502483 h 6858000"/>
              <a:gd name="connsiteX89" fmla="*/ 1631539 w 2422397"/>
              <a:gd name="connsiteY89" fmla="*/ 1431520 h 6858000"/>
              <a:gd name="connsiteX90" fmla="*/ 1646296 w 2422397"/>
              <a:gd name="connsiteY90" fmla="*/ 1333057 h 6858000"/>
              <a:gd name="connsiteX91" fmla="*/ 1696091 w 2422397"/>
              <a:gd name="connsiteY91" fmla="*/ 1202078 h 6858000"/>
              <a:gd name="connsiteX92" fmla="*/ 1706993 w 2422397"/>
              <a:gd name="connsiteY92" fmla="*/ 1104797 h 6858000"/>
              <a:gd name="connsiteX93" fmla="*/ 1777273 w 2422397"/>
              <a:gd name="connsiteY93" fmla="*/ 916268 h 6858000"/>
              <a:gd name="connsiteX94" fmla="*/ 1850836 w 2422397"/>
              <a:gd name="connsiteY94" fmla="*/ 825516 h 6858000"/>
              <a:gd name="connsiteX95" fmla="*/ 1911831 w 2422397"/>
              <a:gd name="connsiteY95" fmla="*/ 696577 h 6858000"/>
              <a:gd name="connsiteX96" fmla="*/ 1942209 w 2422397"/>
              <a:gd name="connsiteY96" fmla="*/ 575807 h 6858000"/>
              <a:gd name="connsiteX97" fmla="*/ 1951374 w 2422397"/>
              <a:gd name="connsiteY97" fmla="*/ 556682 h 6858000"/>
              <a:gd name="connsiteX98" fmla="*/ 1951170 w 2422397"/>
              <a:gd name="connsiteY98" fmla="*/ 526639 h 6858000"/>
              <a:gd name="connsiteX99" fmla="*/ 1949059 w 2422397"/>
              <a:gd name="connsiteY99" fmla="*/ 405872 h 6858000"/>
              <a:gd name="connsiteX100" fmla="*/ 1954018 w 2422397"/>
              <a:gd name="connsiteY100" fmla="*/ 307622 h 6858000"/>
              <a:gd name="connsiteX101" fmla="*/ 1967790 w 2422397"/>
              <a:gd name="connsiteY101" fmla="*/ 198682 h 6858000"/>
              <a:gd name="connsiteX102" fmla="*/ 1971093 w 2422397"/>
              <a:gd name="connsiteY102" fmla="*/ 127747 h 6858000"/>
              <a:gd name="connsiteX103" fmla="*/ 1951841 w 2422397"/>
              <a:gd name="connsiteY103" fmla="*/ 4678 h 6858000"/>
              <a:gd name="connsiteX104" fmla="*/ 1953649 w 2422397"/>
              <a:gd name="connsiteY104" fmla="*/ 0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68724 w 2422397"/>
              <a:gd name="connsiteY8" fmla="*/ 6547069 h 6858000"/>
              <a:gd name="connsiteX9" fmla="*/ 199197 w 2422397"/>
              <a:gd name="connsiteY9" fmla="*/ 6509743 h 6858000"/>
              <a:gd name="connsiteX10" fmla="*/ 247224 w 2422397"/>
              <a:gd name="connsiteY10" fmla="*/ 6455839 h 6858000"/>
              <a:gd name="connsiteX11" fmla="*/ 270687 w 2422397"/>
              <a:gd name="connsiteY11" fmla="*/ 6418363 h 6858000"/>
              <a:gd name="connsiteX12" fmla="*/ 339376 w 2422397"/>
              <a:gd name="connsiteY12" fmla="*/ 6322934 h 6858000"/>
              <a:gd name="connsiteX13" fmla="*/ 443949 w 2422397"/>
              <a:gd name="connsiteY13" fmla="*/ 6218313 h 6858000"/>
              <a:gd name="connsiteX14" fmla="*/ 478259 w 2422397"/>
              <a:gd name="connsiteY14" fmla="*/ 6183918 h 6858000"/>
              <a:gd name="connsiteX15" fmla="*/ 482177 w 2422397"/>
              <a:gd name="connsiteY15" fmla="*/ 6173358 h 6858000"/>
              <a:gd name="connsiteX16" fmla="*/ 482556 w 2422397"/>
              <a:gd name="connsiteY16" fmla="*/ 6173443 h 6858000"/>
              <a:gd name="connsiteX17" fmla="*/ 485673 w 2422397"/>
              <a:gd name="connsiteY17" fmla="*/ 6162875 h 6858000"/>
              <a:gd name="connsiteX18" fmla="*/ 524588 w 2422397"/>
              <a:gd name="connsiteY18" fmla="*/ 6111327 h 6858000"/>
              <a:gd name="connsiteX19" fmla="*/ 547843 w 2422397"/>
              <a:gd name="connsiteY19" fmla="*/ 6075666 h 6858000"/>
              <a:gd name="connsiteX20" fmla="*/ 562259 w 2422397"/>
              <a:gd name="connsiteY20" fmla="*/ 6054865 h 6858000"/>
              <a:gd name="connsiteX21" fmla="*/ 571463 w 2422397"/>
              <a:gd name="connsiteY21" fmla="*/ 6045606 h 6858000"/>
              <a:gd name="connsiteX22" fmla="*/ 584071 w 2422397"/>
              <a:gd name="connsiteY22" fmla="*/ 5992286 h 6858000"/>
              <a:gd name="connsiteX23" fmla="*/ 587812 w 2422397"/>
              <a:gd name="connsiteY23" fmla="*/ 5987907 h 6858000"/>
              <a:gd name="connsiteX24" fmla="*/ 592115 w 2422397"/>
              <a:gd name="connsiteY24" fmla="*/ 5949187 h 6858000"/>
              <a:gd name="connsiteX25" fmla="*/ 595889 w 2422397"/>
              <a:gd name="connsiteY25" fmla="*/ 5931081 h 6858000"/>
              <a:gd name="connsiteX26" fmla="*/ 593758 w 2422397"/>
              <a:gd name="connsiteY26" fmla="*/ 5922047 h 6858000"/>
              <a:gd name="connsiteX27" fmla="*/ 600949 w 2422397"/>
              <a:gd name="connsiteY27" fmla="*/ 5897316 h 6858000"/>
              <a:gd name="connsiteX28" fmla="*/ 602981 w 2422397"/>
              <a:gd name="connsiteY28" fmla="*/ 5895955 h 6858000"/>
              <a:gd name="connsiteX29" fmla="*/ 604430 w 2422397"/>
              <a:gd name="connsiteY29" fmla="*/ 5870052 h 6858000"/>
              <a:gd name="connsiteX30" fmla="*/ 631983 w 2422397"/>
              <a:gd name="connsiteY30" fmla="*/ 5814475 h 6858000"/>
              <a:gd name="connsiteX31" fmla="*/ 699739 w 2422397"/>
              <a:gd name="connsiteY31" fmla="*/ 5516509 h 6858000"/>
              <a:gd name="connsiteX32" fmla="*/ 723657 w 2422397"/>
              <a:gd name="connsiteY32" fmla="*/ 5356170 h 6858000"/>
              <a:gd name="connsiteX33" fmla="*/ 723661 w 2422397"/>
              <a:gd name="connsiteY33" fmla="*/ 5356076 h 6858000"/>
              <a:gd name="connsiteX34" fmla="*/ 725358 w 2422397"/>
              <a:gd name="connsiteY34" fmla="*/ 5309193 h 6858000"/>
              <a:gd name="connsiteX35" fmla="*/ 726926 w 2422397"/>
              <a:gd name="connsiteY35" fmla="*/ 5311182 h 6858000"/>
              <a:gd name="connsiteX36" fmla="*/ 727761 w 2422397"/>
              <a:gd name="connsiteY36" fmla="*/ 5304702 h 6858000"/>
              <a:gd name="connsiteX37" fmla="*/ 732974 w 2422397"/>
              <a:gd name="connsiteY37" fmla="*/ 5303522 h 6858000"/>
              <a:gd name="connsiteX38" fmla="*/ 762873 w 2422397"/>
              <a:gd name="connsiteY38" fmla="*/ 5269094 h 6858000"/>
              <a:gd name="connsiteX39" fmla="*/ 784867 w 2422397"/>
              <a:gd name="connsiteY39" fmla="*/ 5235785 h 6858000"/>
              <a:gd name="connsiteX40" fmla="*/ 796271 w 2422397"/>
              <a:gd name="connsiteY40" fmla="*/ 5175473 h 6858000"/>
              <a:gd name="connsiteX41" fmla="*/ 821529 w 2422397"/>
              <a:gd name="connsiteY41" fmla="*/ 5012929 h 6858000"/>
              <a:gd name="connsiteX42" fmla="*/ 846340 w 2422397"/>
              <a:gd name="connsiteY42" fmla="*/ 4944976 h 6858000"/>
              <a:gd name="connsiteX43" fmla="*/ 840157 w 2422397"/>
              <a:gd name="connsiteY43" fmla="*/ 4872869 h 6858000"/>
              <a:gd name="connsiteX44" fmla="*/ 855718 w 2422397"/>
              <a:gd name="connsiteY44" fmla="*/ 4850916 h 6858000"/>
              <a:gd name="connsiteX45" fmla="*/ 858709 w 2422397"/>
              <a:gd name="connsiteY45" fmla="*/ 4847264 h 6858000"/>
              <a:gd name="connsiteX46" fmla="*/ 863990 w 2422397"/>
              <a:gd name="connsiteY46" fmla="*/ 4829718 h 6858000"/>
              <a:gd name="connsiteX47" fmla="*/ 873842 w 2422397"/>
              <a:gd name="connsiteY47" fmla="*/ 4828439 h 6858000"/>
              <a:gd name="connsiteX48" fmla="*/ 887779 w 2422397"/>
              <a:gd name="connsiteY48" fmla="*/ 4804655 h 6858000"/>
              <a:gd name="connsiteX49" fmla="*/ 893894 w 2422397"/>
              <a:gd name="connsiteY49" fmla="*/ 4777060 h 6858000"/>
              <a:gd name="connsiteX50" fmla="*/ 883546 w 2422397"/>
              <a:gd name="connsiteY50" fmla="*/ 4777089 h 6858000"/>
              <a:gd name="connsiteX51" fmla="*/ 883812 w 2422397"/>
              <a:gd name="connsiteY51" fmla="*/ 4774559 h 6858000"/>
              <a:gd name="connsiteX52" fmla="*/ 903401 w 2422397"/>
              <a:gd name="connsiteY52" fmla="*/ 4679442 h 6858000"/>
              <a:gd name="connsiteX53" fmla="*/ 916253 w 2422397"/>
              <a:gd name="connsiteY53" fmla="*/ 4651970 h 6858000"/>
              <a:gd name="connsiteX54" fmla="*/ 922608 w 2422397"/>
              <a:gd name="connsiteY54" fmla="*/ 4649785 h 6858000"/>
              <a:gd name="connsiteX55" fmla="*/ 924139 w 2422397"/>
              <a:gd name="connsiteY55" fmla="*/ 4631605 h 6858000"/>
              <a:gd name="connsiteX56" fmla="*/ 985938 w 2422397"/>
              <a:gd name="connsiteY56" fmla="*/ 4515358 h 6858000"/>
              <a:gd name="connsiteX57" fmla="*/ 1011638 w 2422397"/>
              <a:gd name="connsiteY57" fmla="*/ 4352312 h 6858000"/>
              <a:gd name="connsiteX58" fmla="*/ 1049579 w 2422397"/>
              <a:gd name="connsiteY58" fmla="*/ 4237953 h 6858000"/>
              <a:gd name="connsiteX59" fmla="*/ 1041314 w 2422397"/>
              <a:gd name="connsiteY59" fmla="*/ 4139706 h 6858000"/>
              <a:gd name="connsiteX60" fmla="*/ 1049328 w 2422397"/>
              <a:gd name="connsiteY60" fmla="*/ 4134671 h 6858000"/>
              <a:gd name="connsiteX61" fmla="*/ 1061133 w 2422397"/>
              <a:gd name="connsiteY61" fmla="*/ 4074160 h 6858000"/>
              <a:gd name="connsiteX62" fmla="*/ 1059121 w 2422397"/>
              <a:gd name="connsiteY62" fmla="*/ 3844497 h 6858000"/>
              <a:gd name="connsiteX63" fmla="*/ 1083386 w 2422397"/>
              <a:gd name="connsiteY63" fmla="*/ 3726730 h 6858000"/>
              <a:gd name="connsiteX64" fmla="*/ 1098990 w 2422397"/>
              <a:gd name="connsiteY64" fmla="*/ 3687782 h 6858000"/>
              <a:gd name="connsiteX65" fmla="*/ 1124701 w 2422397"/>
              <a:gd name="connsiteY65" fmla="*/ 3622348 h 6858000"/>
              <a:gd name="connsiteX66" fmla="*/ 1179877 w 2422397"/>
              <a:gd name="connsiteY66" fmla="*/ 3441984 h 6858000"/>
              <a:gd name="connsiteX67" fmla="*/ 1217096 w 2422397"/>
              <a:gd name="connsiteY67" fmla="*/ 3354156 h 6858000"/>
              <a:gd name="connsiteX68" fmla="*/ 1232811 w 2422397"/>
              <a:gd name="connsiteY68" fmla="*/ 3301153 h 6858000"/>
              <a:gd name="connsiteX69" fmla="*/ 1281985 w 2422397"/>
              <a:gd name="connsiteY69" fmla="*/ 3158933 h 6858000"/>
              <a:gd name="connsiteX70" fmla="*/ 1335997 w 2422397"/>
              <a:gd name="connsiteY70" fmla="*/ 3018423 h 6858000"/>
              <a:gd name="connsiteX71" fmla="*/ 1394864 w 2422397"/>
              <a:gd name="connsiteY71" fmla="*/ 2946152 h 6858000"/>
              <a:gd name="connsiteX72" fmla="*/ 1436360 w 2422397"/>
              <a:gd name="connsiteY72" fmla="*/ 2829469 h 6858000"/>
              <a:gd name="connsiteX73" fmla="*/ 1447242 w 2422397"/>
              <a:gd name="connsiteY73" fmla="*/ 2811546 h 6858000"/>
              <a:gd name="connsiteX74" fmla="*/ 1449881 w 2422397"/>
              <a:gd name="connsiteY74" fmla="*/ 2781535 h 6858000"/>
              <a:gd name="connsiteX75" fmla="*/ 1459218 w 2422397"/>
              <a:gd name="connsiteY75" fmla="*/ 2660724 h 6858000"/>
              <a:gd name="connsiteX76" fmla="*/ 1455455 w 2422397"/>
              <a:gd name="connsiteY76" fmla="*/ 2560980 h 6858000"/>
              <a:gd name="connsiteX77" fmla="*/ 1497362 w 2422397"/>
              <a:gd name="connsiteY77" fmla="*/ 2456303 h 6858000"/>
              <a:gd name="connsiteX78" fmla="*/ 1507343 w 2422397"/>
              <a:gd name="connsiteY78" fmla="*/ 2385923 h 6858000"/>
              <a:gd name="connsiteX79" fmla="*/ 1540772 w 2422397"/>
              <a:gd name="connsiteY79" fmla="*/ 2256097 h 6858000"/>
              <a:gd name="connsiteX80" fmla="*/ 1569381 w 2422397"/>
              <a:gd name="connsiteY80" fmla="*/ 2165158 h 6858000"/>
              <a:gd name="connsiteX81" fmla="*/ 1576109 w 2422397"/>
              <a:gd name="connsiteY81" fmla="*/ 2078660 h 6858000"/>
              <a:gd name="connsiteX82" fmla="*/ 1564751 w 2422397"/>
              <a:gd name="connsiteY82" fmla="*/ 2009574 h 6858000"/>
              <a:gd name="connsiteX83" fmla="*/ 1571917 w 2422397"/>
              <a:gd name="connsiteY83" fmla="*/ 1903700 h 6858000"/>
              <a:gd name="connsiteX84" fmla="*/ 1564944 w 2422397"/>
              <a:gd name="connsiteY84" fmla="*/ 1821321 h 6858000"/>
              <a:gd name="connsiteX85" fmla="*/ 1579022 w 2422397"/>
              <a:gd name="connsiteY85" fmla="*/ 1718757 h 6858000"/>
              <a:gd name="connsiteX86" fmla="*/ 1590196 w 2422397"/>
              <a:gd name="connsiteY86" fmla="*/ 1595914 h 6858000"/>
              <a:gd name="connsiteX87" fmla="*/ 1624363 w 2422397"/>
              <a:gd name="connsiteY87" fmla="*/ 1502483 h 6858000"/>
              <a:gd name="connsiteX88" fmla="*/ 1631539 w 2422397"/>
              <a:gd name="connsiteY88" fmla="*/ 1431520 h 6858000"/>
              <a:gd name="connsiteX89" fmla="*/ 1646296 w 2422397"/>
              <a:gd name="connsiteY89" fmla="*/ 1333057 h 6858000"/>
              <a:gd name="connsiteX90" fmla="*/ 1696091 w 2422397"/>
              <a:gd name="connsiteY90" fmla="*/ 1202078 h 6858000"/>
              <a:gd name="connsiteX91" fmla="*/ 1706993 w 2422397"/>
              <a:gd name="connsiteY91" fmla="*/ 1104797 h 6858000"/>
              <a:gd name="connsiteX92" fmla="*/ 1777273 w 2422397"/>
              <a:gd name="connsiteY92" fmla="*/ 916268 h 6858000"/>
              <a:gd name="connsiteX93" fmla="*/ 1850836 w 2422397"/>
              <a:gd name="connsiteY93" fmla="*/ 825516 h 6858000"/>
              <a:gd name="connsiteX94" fmla="*/ 1911831 w 2422397"/>
              <a:gd name="connsiteY94" fmla="*/ 696577 h 6858000"/>
              <a:gd name="connsiteX95" fmla="*/ 1942209 w 2422397"/>
              <a:gd name="connsiteY95" fmla="*/ 575807 h 6858000"/>
              <a:gd name="connsiteX96" fmla="*/ 1951374 w 2422397"/>
              <a:gd name="connsiteY96" fmla="*/ 556682 h 6858000"/>
              <a:gd name="connsiteX97" fmla="*/ 1951170 w 2422397"/>
              <a:gd name="connsiteY97" fmla="*/ 526639 h 6858000"/>
              <a:gd name="connsiteX98" fmla="*/ 1949059 w 2422397"/>
              <a:gd name="connsiteY98" fmla="*/ 405872 h 6858000"/>
              <a:gd name="connsiteX99" fmla="*/ 1954018 w 2422397"/>
              <a:gd name="connsiteY99" fmla="*/ 307622 h 6858000"/>
              <a:gd name="connsiteX100" fmla="*/ 1967790 w 2422397"/>
              <a:gd name="connsiteY100" fmla="*/ 198682 h 6858000"/>
              <a:gd name="connsiteX101" fmla="*/ 1971093 w 2422397"/>
              <a:gd name="connsiteY101" fmla="*/ 127747 h 6858000"/>
              <a:gd name="connsiteX102" fmla="*/ 1951841 w 2422397"/>
              <a:gd name="connsiteY102" fmla="*/ 4678 h 6858000"/>
              <a:gd name="connsiteX103" fmla="*/ 1953649 w 2422397"/>
              <a:gd name="connsiteY103" fmla="*/ 0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68724 w 2422397"/>
              <a:gd name="connsiteY8" fmla="*/ 6547069 h 6858000"/>
              <a:gd name="connsiteX9" fmla="*/ 199197 w 2422397"/>
              <a:gd name="connsiteY9" fmla="*/ 6509743 h 6858000"/>
              <a:gd name="connsiteX10" fmla="*/ 247224 w 2422397"/>
              <a:gd name="connsiteY10" fmla="*/ 6455839 h 6858000"/>
              <a:gd name="connsiteX11" fmla="*/ 270687 w 2422397"/>
              <a:gd name="connsiteY11" fmla="*/ 6418363 h 6858000"/>
              <a:gd name="connsiteX12" fmla="*/ 339376 w 2422397"/>
              <a:gd name="connsiteY12" fmla="*/ 6322934 h 6858000"/>
              <a:gd name="connsiteX13" fmla="*/ 443949 w 2422397"/>
              <a:gd name="connsiteY13" fmla="*/ 6218313 h 6858000"/>
              <a:gd name="connsiteX14" fmla="*/ 478259 w 2422397"/>
              <a:gd name="connsiteY14" fmla="*/ 6183918 h 6858000"/>
              <a:gd name="connsiteX15" fmla="*/ 482177 w 2422397"/>
              <a:gd name="connsiteY15" fmla="*/ 6173358 h 6858000"/>
              <a:gd name="connsiteX16" fmla="*/ 482556 w 2422397"/>
              <a:gd name="connsiteY16" fmla="*/ 6173443 h 6858000"/>
              <a:gd name="connsiteX17" fmla="*/ 485673 w 2422397"/>
              <a:gd name="connsiteY17" fmla="*/ 6162875 h 6858000"/>
              <a:gd name="connsiteX18" fmla="*/ 524588 w 2422397"/>
              <a:gd name="connsiteY18" fmla="*/ 6111327 h 6858000"/>
              <a:gd name="connsiteX19" fmla="*/ 547843 w 2422397"/>
              <a:gd name="connsiteY19" fmla="*/ 6075666 h 6858000"/>
              <a:gd name="connsiteX20" fmla="*/ 562259 w 2422397"/>
              <a:gd name="connsiteY20" fmla="*/ 6054865 h 6858000"/>
              <a:gd name="connsiteX21" fmla="*/ 571463 w 2422397"/>
              <a:gd name="connsiteY21" fmla="*/ 6045606 h 6858000"/>
              <a:gd name="connsiteX22" fmla="*/ 584071 w 2422397"/>
              <a:gd name="connsiteY22" fmla="*/ 5992286 h 6858000"/>
              <a:gd name="connsiteX23" fmla="*/ 587812 w 2422397"/>
              <a:gd name="connsiteY23" fmla="*/ 5987907 h 6858000"/>
              <a:gd name="connsiteX24" fmla="*/ 592115 w 2422397"/>
              <a:gd name="connsiteY24" fmla="*/ 5949187 h 6858000"/>
              <a:gd name="connsiteX25" fmla="*/ 595889 w 2422397"/>
              <a:gd name="connsiteY25" fmla="*/ 5931081 h 6858000"/>
              <a:gd name="connsiteX26" fmla="*/ 593758 w 2422397"/>
              <a:gd name="connsiteY26" fmla="*/ 5922047 h 6858000"/>
              <a:gd name="connsiteX27" fmla="*/ 600949 w 2422397"/>
              <a:gd name="connsiteY27" fmla="*/ 5897316 h 6858000"/>
              <a:gd name="connsiteX28" fmla="*/ 602981 w 2422397"/>
              <a:gd name="connsiteY28" fmla="*/ 5895955 h 6858000"/>
              <a:gd name="connsiteX29" fmla="*/ 604430 w 2422397"/>
              <a:gd name="connsiteY29" fmla="*/ 5870052 h 6858000"/>
              <a:gd name="connsiteX30" fmla="*/ 631983 w 2422397"/>
              <a:gd name="connsiteY30" fmla="*/ 5814475 h 6858000"/>
              <a:gd name="connsiteX31" fmla="*/ 699739 w 2422397"/>
              <a:gd name="connsiteY31" fmla="*/ 5516509 h 6858000"/>
              <a:gd name="connsiteX32" fmla="*/ 723657 w 2422397"/>
              <a:gd name="connsiteY32" fmla="*/ 5356170 h 6858000"/>
              <a:gd name="connsiteX33" fmla="*/ 723661 w 2422397"/>
              <a:gd name="connsiteY33" fmla="*/ 5356076 h 6858000"/>
              <a:gd name="connsiteX34" fmla="*/ 725358 w 2422397"/>
              <a:gd name="connsiteY34" fmla="*/ 5309193 h 6858000"/>
              <a:gd name="connsiteX35" fmla="*/ 726926 w 2422397"/>
              <a:gd name="connsiteY35" fmla="*/ 5311182 h 6858000"/>
              <a:gd name="connsiteX36" fmla="*/ 727761 w 2422397"/>
              <a:gd name="connsiteY36" fmla="*/ 5304702 h 6858000"/>
              <a:gd name="connsiteX37" fmla="*/ 732974 w 2422397"/>
              <a:gd name="connsiteY37" fmla="*/ 5303522 h 6858000"/>
              <a:gd name="connsiteX38" fmla="*/ 762873 w 2422397"/>
              <a:gd name="connsiteY38" fmla="*/ 5269094 h 6858000"/>
              <a:gd name="connsiteX39" fmla="*/ 784867 w 2422397"/>
              <a:gd name="connsiteY39" fmla="*/ 5235785 h 6858000"/>
              <a:gd name="connsiteX40" fmla="*/ 796271 w 2422397"/>
              <a:gd name="connsiteY40" fmla="*/ 5175473 h 6858000"/>
              <a:gd name="connsiteX41" fmla="*/ 821529 w 2422397"/>
              <a:gd name="connsiteY41" fmla="*/ 5012929 h 6858000"/>
              <a:gd name="connsiteX42" fmla="*/ 846340 w 2422397"/>
              <a:gd name="connsiteY42" fmla="*/ 4944976 h 6858000"/>
              <a:gd name="connsiteX43" fmla="*/ 840157 w 2422397"/>
              <a:gd name="connsiteY43" fmla="*/ 4872869 h 6858000"/>
              <a:gd name="connsiteX44" fmla="*/ 855718 w 2422397"/>
              <a:gd name="connsiteY44" fmla="*/ 4850916 h 6858000"/>
              <a:gd name="connsiteX45" fmla="*/ 858709 w 2422397"/>
              <a:gd name="connsiteY45" fmla="*/ 4847264 h 6858000"/>
              <a:gd name="connsiteX46" fmla="*/ 863990 w 2422397"/>
              <a:gd name="connsiteY46" fmla="*/ 4829718 h 6858000"/>
              <a:gd name="connsiteX47" fmla="*/ 873842 w 2422397"/>
              <a:gd name="connsiteY47" fmla="*/ 4828439 h 6858000"/>
              <a:gd name="connsiteX48" fmla="*/ 887779 w 2422397"/>
              <a:gd name="connsiteY48" fmla="*/ 4804655 h 6858000"/>
              <a:gd name="connsiteX49" fmla="*/ 893894 w 2422397"/>
              <a:gd name="connsiteY49" fmla="*/ 4777060 h 6858000"/>
              <a:gd name="connsiteX50" fmla="*/ 883546 w 2422397"/>
              <a:gd name="connsiteY50" fmla="*/ 4777089 h 6858000"/>
              <a:gd name="connsiteX51" fmla="*/ 883812 w 2422397"/>
              <a:gd name="connsiteY51" fmla="*/ 4774559 h 6858000"/>
              <a:gd name="connsiteX52" fmla="*/ 903401 w 2422397"/>
              <a:gd name="connsiteY52" fmla="*/ 4679442 h 6858000"/>
              <a:gd name="connsiteX53" fmla="*/ 916253 w 2422397"/>
              <a:gd name="connsiteY53" fmla="*/ 4651970 h 6858000"/>
              <a:gd name="connsiteX54" fmla="*/ 922608 w 2422397"/>
              <a:gd name="connsiteY54" fmla="*/ 4649785 h 6858000"/>
              <a:gd name="connsiteX55" fmla="*/ 924139 w 2422397"/>
              <a:gd name="connsiteY55" fmla="*/ 4631605 h 6858000"/>
              <a:gd name="connsiteX56" fmla="*/ 985938 w 2422397"/>
              <a:gd name="connsiteY56" fmla="*/ 4515358 h 6858000"/>
              <a:gd name="connsiteX57" fmla="*/ 1011638 w 2422397"/>
              <a:gd name="connsiteY57" fmla="*/ 4352312 h 6858000"/>
              <a:gd name="connsiteX58" fmla="*/ 1049579 w 2422397"/>
              <a:gd name="connsiteY58" fmla="*/ 4237953 h 6858000"/>
              <a:gd name="connsiteX59" fmla="*/ 1041314 w 2422397"/>
              <a:gd name="connsiteY59" fmla="*/ 4139706 h 6858000"/>
              <a:gd name="connsiteX60" fmla="*/ 1049328 w 2422397"/>
              <a:gd name="connsiteY60" fmla="*/ 4134671 h 6858000"/>
              <a:gd name="connsiteX61" fmla="*/ 1061133 w 2422397"/>
              <a:gd name="connsiteY61" fmla="*/ 4074160 h 6858000"/>
              <a:gd name="connsiteX62" fmla="*/ 1059121 w 2422397"/>
              <a:gd name="connsiteY62" fmla="*/ 3844497 h 6858000"/>
              <a:gd name="connsiteX63" fmla="*/ 1083386 w 2422397"/>
              <a:gd name="connsiteY63" fmla="*/ 3726730 h 6858000"/>
              <a:gd name="connsiteX64" fmla="*/ 1098990 w 2422397"/>
              <a:gd name="connsiteY64" fmla="*/ 3687782 h 6858000"/>
              <a:gd name="connsiteX65" fmla="*/ 1147140 w 2422397"/>
              <a:gd name="connsiteY65" fmla="*/ 3543810 h 6858000"/>
              <a:gd name="connsiteX66" fmla="*/ 1179877 w 2422397"/>
              <a:gd name="connsiteY66" fmla="*/ 3441984 h 6858000"/>
              <a:gd name="connsiteX67" fmla="*/ 1217096 w 2422397"/>
              <a:gd name="connsiteY67" fmla="*/ 3354156 h 6858000"/>
              <a:gd name="connsiteX68" fmla="*/ 1232811 w 2422397"/>
              <a:gd name="connsiteY68" fmla="*/ 3301153 h 6858000"/>
              <a:gd name="connsiteX69" fmla="*/ 1281985 w 2422397"/>
              <a:gd name="connsiteY69" fmla="*/ 3158933 h 6858000"/>
              <a:gd name="connsiteX70" fmla="*/ 1335997 w 2422397"/>
              <a:gd name="connsiteY70" fmla="*/ 3018423 h 6858000"/>
              <a:gd name="connsiteX71" fmla="*/ 1394864 w 2422397"/>
              <a:gd name="connsiteY71" fmla="*/ 2946152 h 6858000"/>
              <a:gd name="connsiteX72" fmla="*/ 1436360 w 2422397"/>
              <a:gd name="connsiteY72" fmla="*/ 2829469 h 6858000"/>
              <a:gd name="connsiteX73" fmla="*/ 1447242 w 2422397"/>
              <a:gd name="connsiteY73" fmla="*/ 2811546 h 6858000"/>
              <a:gd name="connsiteX74" fmla="*/ 1449881 w 2422397"/>
              <a:gd name="connsiteY74" fmla="*/ 2781535 h 6858000"/>
              <a:gd name="connsiteX75" fmla="*/ 1459218 w 2422397"/>
              <a:gd name="connsiteY75" fmla="*/ 2660724 h 6858000"/>
              <a:gd name="connsiteX76" fmla="*/ 1455455 w 2422397"/>
              <a:gd name="connsiteY76" fmla="*/ 2560980 h 6858000"/>
              <a:gd name="connsiteX77" fmla="*/ 1497362 w 2422397"/>
              <a:gd name="connsiteY77" fmla="*/ 2456303 h 6858000"/>
              <a:gd name="connsiteX78" fmla="*/ 1507343 w 2422397"/>
              <a:gd name="connsiteY78" fmla="*/ 2385923 h 6858000"/>
              <a:gd name="connsiteX79" fmla="*/ 1540772 w 2422397"/>
              <a:gd name="connsiteY79" fmla="*/ 2256097 h 6858000"/>
              <a:gd name="connsiteX80" fmla="*/ 1569381 w 2422397"/>
              <a:gd name="connsiteY80" fmla="*/ 2165158 h 6858000"/>
              <a:gd name="connsiteX81" fmla="*/ 1576109 w 2422397"/>
              <a:gd name="connsiteY81" fmla="*/ 2078660 h 6858000"/>
              <a:gd name="connsiteX82" fmla="*/ 1564751 w 2422397"/>
              <a:gd name="connsiteY82" fmla="*/ 2009574 h 6858000"/>
              <a:gd name="connsiteX83" fmla="*/ 1571917 w 2422397"/>
              <a:gd name="connsiteY83" fmla="*/ 1903700 h 6858000"/>
              <a:gd name="connsiteX84" fmla="*/ 1564944 w 2422397"/>
              <a:gd name="connsiteY84" fmla="*/ 1821321 h 6858000"/>
              <a:gd name="connsiteX85" fmla="*/ 1579022 w 2422397"/>
              <a:gd name="connsiteY85" fmla="*/ 1718757 h 6858000"/>
              <a:gd name="connsiteX86" fmla="*/ 1590196 w 2422397"/>
              <a:gd name="connsiteY86" fmla="*/ 1595914 h 6858000"/>
              <a:gd name="connsiteX87" fmla="*/ 1624363 w 2422397"/>
              <a:gd name="connsiteY87" fmla="*/ 1502483 h 6858000"/>
              <a:gd name="connsiteX88" fmla="*/ 1631539 w 2422397"/>
              <a:gd name="connsiteY88" fmla="*/ 1431520 h 6858000"/>
              <a:gd name="connsiteX89" fmla="*/ 1646296 w 2422397"/>
              <a:gd name="connsiteY89" fmla="*/ 1333057 h 6858000"/>
              <a:gd name="connsiteX90" fmla="*/ 1696091 w 2422397"/>
              <a:gd name="connsiteY90" fmla="*/ 1202078 h 6858000"/>
              <a:gd name="connsiteX91" fmla="*/ 1706993 w 2422397"/>
              <a:gd name="connsiteY91" fmla="*/ 1104797 h 6858000"/>
              <a:gd name="connsiteX92" fmla="*/ 1777273 w 2422397"/>
              <a:gd name="connsiteY92" fmla="*/ 916268 h 6858000"/>
              <a:gd name="connsiteX93" fmla="*/ 1850836 w 2422397"/>
              <a:gd name="connsiteY93" fmla="*/ 825516 h 6858000"/>
              <a:gd name="connsiteX94" fmla="*/ 1911831 w 2422397"/>
              <a:gd name="connsiteY94" fmla="*/ 696577 h 6858000"/>
              <a:gd name="connsiteX95" fmla="*/ 1942209 w 2422397"/>
              <a:gd name="connsiteY95" fmla="*/ 575807 h 6858000"/>
              <a:gd name="connsiteX96" fmla="*/ 1951374 w 2422397"/>
              <a:gd name="connsiteY96" fmla="*/ 556682 h 6858000"/>
              <a:gd name="connsiteX97" fmla="*/ 1951170 w 2422397"/>
              <a:gd name="connsiteY97" fmla="*/ 526639 h 6858000"/>
              <a:gd name="connsiteX98" fmla="*/ 1949059 w 2422397"/>
              <a:gd name="connsiteY98" fmla="*/ 405872 h 6858000"/>
              <a:gd name="connsiteX99" fmla="*/ 1954018 w 2422397"/>
              <a:gd name="connsiteY99" fmla="*/ 307622 h 6858000"/>
              <a:gd name="connsiteX100" fmla="*/ 1967790 w 2422397"/>
              <a:gd name="connsiteY100" fmla="*/ 198682 h 6858000"/>
              <a:gd name="connsiteX101" fmla="*/ 1971093 w 2422397"/>
              <a:gd name="connsiteY101" fmla="*/ 127747 h 6858000"/>
              <a:gd name="connsiteX102" fmla="*/ 1951841 w 2422397"/>
              <a:gd name="connsiteY102" fmla="*/ 4678 h 6858000"/>
              <a:gd name="connsiteX103" fmla="*/ 1953649 w 2422397"/>
              <a:gd name="connsiteY103" fmla="*/ 0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68724 w 2422397"/>
              <a:gd name="connsiteY8" fmla="*/ 6547069 h 6858000"/>
              <a:gd name="connsiteX9" fmla="*/ 199197 w 2422397"/>
              <a:gd name="connsiteY9" fmla="*/ 6509743 h 6858000"/>
              <a:gd name="connsiteX10" fmla="*/ 247224 w 2422397"/>
              <a:gd name="connsiteY10" fmla="*/ 6455839 h 6858000"/>
              <a:gd name="connsiteX11" fmla="*/ 270687 w 2422397"/>
              <a:gd name="connsiteY11" fmla="*/ 6418363 h 6858000"/>
              <a:gd name="connsiteX12" fmla="*/ 339376 w 2422397"/>
              <a:gd name="connsiteY12" fmla="*/ 6322934 h 6858000"/>
              <a:gd name="connsiteX13" fmla="*/ 443949 w 2422397"/>
              <a:gd name="connsiteY13" fmla="*/ 6218313 h 6858000"/>
              <a:gd name="connsiteX14" fmla="*/ 478259 w 2422397"/>
              <a:gd name="connsiteY14" fmla="*/ 6183918 h 6858000"/>
              <a:gd name="connsiteX15" fmla="*/ 482177 w 2422397"/>
              <a:gd name="connsiteY15" fmla="*/ 6173358 h 6858000"/>
              <a:gd name="connsiteX16" fmla="*/ 482556 w 2422397"/>
              <a:gd name="connsiteY16" fmla="*/ 6173443 h 6858000"/>
              <a:gd name="connsiteX17" fmla="*/ 485673 w 2422397"/>
              <a:gd name="connsiteY17" fmla="*/ 6162875 h 6858000"/>
              <a:gd name="connsiteX18" fmla="*/ 524588 w 2422397"/>
              <a:gd name="connsiteY18" fmla="*/ 6111327 h 6858000"/>
              <a:gd name="connsiteX19" fmla="*/ 547843 w 2422397"/>
              <a:gd name="connsiteY19" fmla="*/ 6075666 h 6858000"/>
              <a:gd name="connsiteX20" fmla="*/ 562259 w 2422397"/>
              <a:gd name="connsiteY20" fmla="*/ 6054865 h 6858000"/>
              <a:gd name="connsiteX21" fmla="*/ 571463 w 2422397"/>
              <a:gd name="connsiteY21" fmla="*/ 6045606 h 6858000"/>
              <a:gd name="connsiteX22" fmla="*/ 584071 w 2422397"/>
              <a:gd name="connsiteY22" fmla="*/ 5992286 h 6858000"/>
              <a:gd name="connsiteX23" fmla="*/ 587812 w 2422397"/>
              <a:gd name="connsiteY23" fmla="*/ 5987907 h 6858000"/>
              <a:gd name="connsiteX24" fmla="*/ 592115 w 2422397"/>
              <a:gd name="connsiteY24" fmla="*/ 5949187 h 6858000"/>
              <a:gd name="connsiteX25" fmla="*/ 595889 w 2422397"/>
              <a:gd name="connsiteY25" fmla="*/ 5931081 h 6858000"/>
              <a:gd name="connsiteX26" fmla="*/ 593758 w 2422397"/>
              <a:gd name="connsiteY26" fmla="*/ 5922047 h 6858000"/>
              <a:gd name="connsiteX27" fmla="*/ 600949 w 2422397"/>
              <a:gd name="connsiteY27" fmla="*/ 5897316 h 6858000"/>
              <a:gd name="connsiteX28" fmla="*/ 602981 w 2422397"/>
              <a:gd name="connsiteY28" fmla="*/ 5895955 h 6858000"/>
              <a:gd name="connsiteX29" fmla="*/ 604430 w 2422397"/>
              <a:gd name="connsiteY29" fmla="*/ 5870052 h 6858000"/>
              <a:gd name="connsiteX30" fmla="*/ 631983 w 2422397"/>
              <a:gd name="connsiteY30" fmla="*/ 5814475 h 6858000"/>
              <a:gd name="connsiteX31" fmla="*/ 699739 w 2422397"/>
              <a:gd name="connsiteY31" fmla="*/ 5516509 h 6858000"/>
              <a:gd name="connsiteX32" fmla="*/ 723657 w 2422397"/>
              <a:gd name="connsiteY32" fmla="*/ 5356170 h 6858000"/>
              <a:gd name="connsiteX33" fmla="*/ 723661 w 2422397"/>
              <a:gd name="connsiteY33" fmla="*/ 5356076 h 6858000"/>
              <a:gd name="connsiteX34" fmla="*/ 725358 w 2422397"/>
              <a:gd name="connsiteY34" fmla="*/ 5309193 h 6858000"/>
              <a:gd name="connsiteX35" fmla="*/ 726926 w 2422397"/>
              <a:gd name="connsiteY35" fmla="*/ 5311182 h 6858000"/>
              <a:gd name="connsiteX36" fmla="*/ 727761 w 2422397"/>
              <a:gd name="connsiteY36" fmla="*/ 5304702 h 6858000"/>
              <a:gd name="connsiteX37" fmla="*/ 732974 w 2422397"/>
              <a:gd name="connsiteY37" fmla="*/ 5303522 h 6858000"/>
              <a:gd name="connsiteX38" fmla="*/ 762873 w 2422397"/>
              <a:gd name="connsiteY38" fmla="*/ 5269094 h 6858000"/>
              <a:gd name="connsiteX39" fmla="*/ 784867 w 2422397"/>
              <a:gd name="connsiteY39" fmla="*/ 5235785 h 6858000"/>
              <a:gd name="connsiteX40" fmla="*/ 796271 w 2422397"/>
              <a:gd name="connsiteY40" fmla="*/ 5175473 h 6858000"/>
              <a:gd name="connsiteX41" fmla="*/ 821529 w 2422397"/>
              <a:gd name="connsiteY41" fmla="*/ 5012929 h 6858000"/>
              <a:gd name="connsiteX42" fmla="*/ 846340 w 2422397"/>
              <a:gd name="connsiteY42" fmla="*/ 4944976 h 6858000"/>
              <a:gd name="connsiteX43" fmla="*/ 840157 w 2422397"/>
              <a:gd name="connsiteY43" fmla="*/ 4872869 h 6858000"/>
              <a:gd name="connsiteX44" fmla="*/ 855718 w 2422397"/>
              <a:gd name="connsiteY44" fmla="*/ 4850916 h 6858000"/>
              <a:gd name="connsiteX45" fmla="*/ 858709 w 2422397"/>
              <a:gd name="connsiteY45" fmla="*/ 4847264 h 6858000"/>
              <a:gd name="connsiteX46" fmla="*/ 863990 w 2422397"/>
              <a:gd name="connsiteY46" fmla="*/ 4829718 h 6858000"/>
              <a:gd name="connsiteX47" fmla="*/ 873842 w 2422397"/>
              <a:gd name="connsiteY47" fmla="*/ 4828439 h 6858000"/>
              <a:gd name="connsiteX48" fmla="*/ 887779 w 2422397"/>
              <a:gd name="connsiteY48" fmla="*/ 4804655 h 6858000"/>
              <a:gd name="connsiteX49" fmla="*/ 893894 w 2422397"/>
              <a:gd name="connsiteY49" fmla="*/ 4777060 h 6858000"/>
              <a:gd name="connsiteX50" fmla="*/ 883546 w 2422397"/>
              <a:gd name="connsiteY50" fmla="*/ 4777089 h 6858000"/>
              <a:gd name="connsiteX51" fmla="*/ 883812 w 2422397"/>
              <a:gd name="connsiteY51" fmla="*/ 4774559 h 6858000"/>
              <a:gd name="connsiteX52" fmla="*/ 903401 w 2422397"/>
              <a:gd name="connsiteY52" fmla="*/ 4679442 h 6858000"/>
              <a:gd name="connsiteX53" fmla="*/ 916253 w 2422397"/>
              <a:gd name="connsiteY53" fmla="*/ 4651970 h 6858000"/>
              <a:gd name="connsiteX54" fmla="*/ 922608 w 2422397"/>
              <a:gd name="connsiteY54" fmla="*/ 4649785 h 6858000"/>
              <a:gd name="connsiteX55" fmla="*/ 924139 w 2422397"/>
              <a:gd name="connsiteY55" fmla="*/ 4631605 h 6858000"/>
              <a:gd name="connsiteX56" fmla="*/ 985938 w 2422397"/>
              <a:gd name="connsiteY56" fmla="*/ 4515358 h 6858000"/>
              <a:gd name="connsiteX57" fmla="*/ 1011638 w 2422397"/>
              <a:gd name="connsiteY57" fmla="*/ 4352312 h 6858000"/>
              <a:gd name="connsiteX58" fmla="*/ 1049579 w 2422397"/>
              <a:gd name="connsiteY58" fmla="*/ 4237953 h 6858000"/>
              <a:gd name="connsiteX59" fmla="*/ 1041314 w 2422397"/>
              <a:gd name="connsiteY59" fmla="*/ 4139706 h 6858000"/>
              <a:gd name="connsiteX60" fmla="*/ 1049328 w 2422397"/>
              <a:gd name="connsiteY60" fmla="*/ 4134671 h 6858000"/>
              <a:gd name="connsiteX61" fmla="*/ 1061133 w 2422397"/>
              <a:gd name="connsiteY61" fmla="*/ 4074160 h 6858000"/>
              <a:gd name="connsiteX62" fmla="*/ 1059121 w 2422397"/>
              <a:gd name="connsiteY62" fmla="*/ 3844497 h 6858000"/>
              <a:gd name="connsiteX63" fmla="*/ 1083386 w 2422397"/>
              <a:gd name="connsiteY63" fmla="*/ 3726730 h 6858000"/>
              <a:gd name="connsiteX64" fmla="*/ 1098990 w 2422397"/>
              <a:gd name="connsiteY64" fmla="*/ 3687782 h 6858000"/>
              <a:gd name="connsiteX65" fmla="*/ 1147140 w 2422397"/>
              <a:gd name="connsiteY65" fmla="*/ 3543810 h 6858000"/>
              <a:gd name="connsiteX66" fmla="*/ 1179877 w 2422397"/>
              <a:gd name="connsiteY66" fmla="*/ 3441984 h 6858000"/>
              <a:gd name="connsiteX67" fmla="*/ 1217096 w 2422397"/>
              <a:gd name="connsiteY67" fmla="*/ 3354156 h 6858000"/>
              <a:gd name="connsiteX68" fmla="*/ 1232811 w 2422397"/>
              <a:gd name="connsiteY68" fmla="*/ 3301153 h 6858000"/>
              <a:gd name="connsiteX69" fmla="*/ 1281985 w 2422397"/>
              <a:gd name="connsiteY69" fmla="*/ 3158933 h 6858000"/>
              <a:gd name="connsiteX70" fmla="*/ 1335997 w 2422397"/>
              <a:gd name="connsiteY70" fmla="*/ 3018423 h 6858000"/>
              <a:gd name="connsiteX71" fmla="*/ 1394864 w 2422397"/>
              <a:gd name="connsiteY71" fmla="*/ 2946152 h 6858000"/>
              <a:gd name="connsiteX72" fmla="*/ 1436360 w 2422397"/>
              <a:gd name="connsiteY72" fmla="*/ 2829469 h 6858000"/>
              <a:gd name="connsiteX73" fmla="*/ 1447242 w 2422397"/>
              <a:gd name="connsiteY73" fmla="*/ 2811546 h 6858000"/>
              <a:gd name="connsiteX74" fmla="*/ 1449881 w 2422397"/>
              <a:gd name="connsiteY74" fmla="*/ 2781535 h 6858000"/>
              <a:gd name="connsiteX75" fmla="*/ 1459218 w 2422397"/>
              <a:gd name="connsiteY75" fmla="*/ 2660724 h 6858000"/>
              <a:gd name="connsiteX76" fmla="*/ 1483504 w 2422397"/>
              <a:gd name="connsiteY76" fmla="*/ 2560980 h 6858000"/>
              <a:gd name="connsiteX77" fmla="*/ 1497362 w 2422397"/>
              <a:gd name="connsiteY77" fmla="*/ 2456303 h 6858000"/>
              <a:gd name="connsiteX78" fmla="*/ 1507343 w 2422397"/>
              <a:gd name="connsiteY78" fmla="*/ 2385923 h 6858000"/>
              <a:gd name="connsiteX79" fmla="*/ 1540772 w 2422397"/>
              <a:gd name="connsiteY79" fmla="*/ 2256097 h 6858000"/>
              <a:gd name="connsiteX80" fmla="*/ 1569381 w 2422397"/>
              <a:gd name="connsiteY80" fmla="*/ 2165158 h 6858000"/>
              <a:gd name="connsiteX81" fmla="*/ 1576109 w 2422397"/>
              <a:gd name="connsiteY81" fmla="*/ 2078660 h 6858000"/>
              <a:gd name="connsiteX82" fmla="*/ 1564751 w 2422397"/>
              <a:gd name="connsiteY82" fmla="*/ 2009574 h 6858000"/>
              <a:gd name="connsiteX83" fmla="*/ 1571917 w 2422397"/>
              <a:gd name="connsiteY83" fmla="*/ 1903700 h 6858000"/>
              <a:gd name="connsiteX84" fmla="*/ 1564944 w 2422397"/>
              <a:gd name="connsiteY84" fmla="*/ 1821321 h 6858000"/>
              <a:gd name="connsiteX85" fmla="*/ 1579022 w 2422397"/>
              <a:gd name="connsiteY85" fmla="*/ 1718757 h 6858000"/>
              <a:gd name="connsiteX86" fmla="*/ 1590196 w 2422397"/>
              <a:gd name="connsiteY86" fmla="*/ 1595914 h 6858000"/>
              <a:gd name="connsiteX87" fmla="*/ 1624363 w 2422397"/>
              <a:gd name="connsiteY87" fmla="*/ 1502483 h 6858000"/>
              <a:gd name="connsiteX88" fmla="*/ 1631539 w 2422397"/>
              <a:gd name="connsiteY88" fmla="*/ 1431520 h 6858000"/>
              <a:gd name="connsiteX89" fmla="*/ 1646296 w 2422397"/>
              <a:gd name="connsiteY89" fmla="*/ 1333057 h 6858000"/>
              <a:gd name="connsiteX90" fmla="*/ 1696091 w 2422397"/>
              <a:gd name="connsiteY90" fmla="*/ 1202078 h 6858000"/>
              <a:gd name="connsiteX91" fmla="*/ 1706993 w 2422397"/>
              <a:gd name="connsiteY91" fmla="*/ 1104797 h 6858000"/>
              <a:gd name="connsiteX92" fmla="*/ 1777273 w 2422397"/>
              <a:gd name="connsiteY92" fmla="*/ 916268 h 6858000"/>
              <a:gd name="connsiteX93" fmla="*/ 1850836 w 2422397"/>
              <a:gd name="connsiteY93" fmla="*/ 825516 h 6858000"/>
              <a:gd name="connsiteX94" fmla="*/ 1911831 w 2422397"/>
              <a:gd name="connsiteY94" fmla="*/ 696577 h 6858000"/>
              <a:gd name="connsiteX95" fmla="*/ 1942209 w 2422397"/>
              <a:gd name="connsiteY95" fmla="*/ 575807 h 6858000"/>
              <a:gd name="connsiteX96" fmla="*/ 1951374 w 2422397"/>
              <a:gd name="connsiteY96" fmla="*/ 556682 h 6858000"/>
              <a:gd name="connsiteX97" fmla="*/ 1951170 w 2422397"/>
              <a:gd name="connsiteY97" fmla="*/ 526639 h 6858000"/>
              <a:gd name="connsiteX98" fmla="*/ 1949059 w 2422397"/>
              <a:gd name="connsiteY98" fmla="*/ 405872 h 6858000"/>
              <a:gd name="connsiteX99" fmla="*/ 1954018 w 2422397"/>
              <a:gd name="connsiteY99" fmla="*/ 307622 h 6858000"/>
              <a:gd name="connsiteX100" fmla="*/ 1967790 w 2422397"/>
              <a:gd name="connsiteY100" fmla="*/ 198682 h 6858000"/>
              <a:gd name="connsiteX101" fmla="*/ 1971093 w 2422397"/>
              <a:gd name="connsiteY101" fmla="*/ 127747 h 6858000"/>
              <a:gd name="connsiteX102" fmla="*/ 1951841 w 2422397"/>
              <a:gd name="connsiteY102" fmla="*/ 4678 h 6858000"/>
              <a:gd name="connsiteX103" fmla="*/ 1953649 w 2422397"/>
              <a:gd name="connsiteY103" fmla="*/ 0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68724 w 2422397"/>
              <a:gd name="connsiteY8" fmla="*/ 6547069 h 6858000"/>
              <a:gd name="connsiteX9" fmla="*/ 199197 w 2422397"/>
              <a:gd name="connsiteY9" fmla="*/ 6509743 h 6858000"/>
              <a:gd name="connsiteX10" fmla="*/ 247224 w 2422397"/>
              <a:gd name="connsiteY10" fmla="*/ 6455839 h 6858000"/>
              <a:gd name="connsiteX11" fmla="*/ 270687 w 2422397"/>
              <a:gd name="connsiteY11" fmla="*/ 6418363 h 6858000"/>
              <a:gd name="connsiteX12" fmla="*/ 339376 w 2422397"/>
              <a:gd name="connsiteY12" fmla="*/ 6322934 h 6858000"/>
              <a:gd name="connsiteX13" fmla="*/ 443949 w 2422397"/>
              <a:gd name="connsiteY13" fmla="*/ 6218313 h 6858000"/>
              <a:gd name="connsiteX14" fmla="*/ 478259 w 2422397"/>
              <a:gd name="connsiteY14" fmla="*/ 6183918 h 6858000"/>
              <a:gd name="connsiteX15" fmla="*/ 482177 w 2422397"/>
              <a:gd name="connsiteY15" fmla="*/ 6173358 h 6858000"/>
              <a:gd name="connsiteX16" fmla="*/ 482556 w 2422397"/>
              <a:gd name="connsiteY16" fmla="*/ 6173443 h 6858000"/>
              <a:gd name="connsiteX17" fmla="*/ 485673 w 2422397"/>
              <a:gd name="connsiteY17" fmla="*/ 6162875 h 6858000"/>
              <a:gd name="connsiteX18" fmla="*/ 524588 w 2422397"/>
              <a:gd name="connsiteY18" fmla="*/ 6111327 h 6858000"/>
              <a:gd name="connsiteX19" fmla="*/ 547843 w 2422397"/>
              <a:gd name="connsiteY19" fmla="*/ 6075666 h 6858000"/>
              <a:gd name="connsiteX20" fmla="*/ 562259 w 2422397"/>
              <a:gd name="connsiteY20" fmla="*/ 6054865 h 6858000"/>
              <a:gd name="connsiteX21" fmla="*/ 571463 w 2422397"/>
              <a:gd name="connsiteY21" fmla="*/ 6045606 h 6858000"/>
              <a:gd name="connsiteX22" fmla="*/ 584071 w 2422397"/>
              <a:gd name="connsiteY22" fmla="*/ 5992286 h 6858000"/>
              <a:gd name="connsiteX23" fmla="*/ 587812 w 2422397"/>
              <a:gd name="connsiteY23" fmla="*/ 5987907 h 6858000"/>
              <a:gd name="connsiteX24" fmla="*/ 592115 w 2422397"/>
              <a:gd name="connsiteY24" fmla="*/ 5949187 h 6858000"/>
              <a:gd name="connsiteX25" fmla="*/ 595889 w 2422397"/>
              <a:gd name="connsiteY25" fmla="*/ 5931081 h 6858000"/>
              <a:gd name="connsiteX26" fmla="*/ 593758 w 2422397"/>
              <a:gd name="connsiteY26" fmla="*/ 5922047 h 6858000"/>
              <a:gd name="connsiteX27" fmla="*/ 600949 w 2422397"/>
              <a:gd name="connsiteY27" fmla="*/ 5897316 h 6858000"/>
              <a:gd name="connsiteX28" fmla="*/ 602981 w 2422397"/>
              <a:gd name="connsiteY28" fmla="*/ 5895955 h 6858000"/>
              <a:gd name="connsiteX29" fmla="*/ 604430 w 2422397"/>
              <a:gd name="connsiteY29" fmla="*/ 5870052 h 6858000"/>
              <a:gd name="connsiteX30" fmla="*/ 631983 w 2422397"/>
              <a:gd name="connsiteY30" fmla="*/ 5814475 h 6858000"/>
              <a:gd name="connsiteX31" fmla="*/ 699739 w 2422397"/>
              <a:gd name="connsiteY31" fmla="*/ 5516509 h 6858000"/>
              <a:gd name="connsiteX32" fmla="*/ 723657 w 2422397"/>
              <a:gd name="connsiteY32" fmla="*/ 5356170 h 6858000"/>
              <a:gd name="connsiteX33" fmla="*/ 723661 w 2422397"/>
              <a:gd name="connsiteY33" fmla="*/ 5356076 h 6858000"/>
              <a:gd name="connsiteX34" fmla="*/ 725358 w 2422397"/>
              <a:gd name="connsiteY34" fmla="*/ 5309193 h 6858000"/>
              <a:gd name="connsiteX35" fmla="*/ 726926 w 2422397"/>
              <a:gd name="connsiteY35" fmla="*/ 5311182 h 6858000"/>
              <a:gd name="connsiteX36" fmla="*/ 727761 w 2422397"/>
              <a:gd name="connsiteY36" fmla="*/ 5304702 h 6858000"/>
              <a:gd name="connsiteX37" fmla="*/ 732974 w 2422397"/>
              <a:gd name="connsiteY37" fmla="*/ 5303522 h 6858000"/>
              <a:gd name="connsiteX38" fmla="*/ 762873 w 2422397"/>
              <a:gd name="connsiteY38" fmla="*/ 5269094 h 6858000"/>
              <a:gd name="connsiteX39" fmla="*/ 784867 w 2422397"/>
              <a:gd name="connsiteY39" fmla="*/ 5235785 h 6858000"/>
              <a:gd name="connsiteX40" fmla="*/ 796271 w 2422397"/>
              <a:gd name="connsiteY40" fmla="*/ 5175473 h 6858000"/>
              <a:gd name="connsiteX41" fmla="*/ 821529 w 2422397"/>
              <a:gd name="connsiteY41" fmla="*/ 5012929 h 6858000"/>
              <a:gd name="connsiteX42" fmla="*/ 846340 w 2422397"/>
              <a:gd name="connsiteY42" fmla="*/ 4944976 h 6858000"/>
              <a:gd name="connsiteX43" fmla="*/ 840157 w 2422397"/>
              <a:gd name="connsiteY43" fmla="*/ 4872869 h 6858000"/>
              <a:gd name="connsiteX44" fmla="*/ 855718 w 2422397"/>
              <a:gd name="connsiteY44" fmla="*/ 4850916 h 6858000"/>
              <a:gd name="connsiteX45" fmla="*/ 858709 w 2422397"/>
              <a:gd name="connsiteY45" fmla="*/ 4847264 h 6858000"/>
              <a:gd name="connsiteX46" fmla="*/ 863990 w 2422397"/>
              <a:gd name="connsiteY46" fmla="*/ 4829718 h 6858000"/>
              <a:gd name="connsiteX47" fmla="*/ 873842 w 2422397"/>
              <a:gd name="connsiteY47" fmla="*/ 4828439 h 6858000"/>
              <a:gd name="connsiteX48" fmla="*/ 887779 w 2422397"/>
              <a:gd name="connsiteY48" fmla="*/ 4804655 h 6858000"/>
              <a:gd name="connsiteX49" fmla="*/ 893894 w 2422397"/>
              <a:gd name="connsiteY49" fmla="*/ 4777060 h 6858000"/>
              <a:gd name="connsiteX50" fmla="*/ 883546 w 2422397"/>
              <a:gd name="connsiteY50" fmla="*/ 4777089 h 6858000"/>
              <a:gd name="connsiteX51" fmla="*/ 883812 w 2422397"/>
              <a:gd name="connsiteY51" fmla="*/ 4774559 h 6858000"/>
              <a:gd name="connsiteX52" fmla="*/ 903401 w 2422397"/>
              <a:gd name="connsiteY52" fmla="*/ 4679442 h 6858000"/>
              <a:gd name="connsiteX53" fmla="*/ 916253 w 2422397"/>
              <a:gd name="connsiteY53" fmla="*/ 4651970 h 6858000"/>
              <a:gd name="connsiteX54" fmla="*/ 922608 w 2422397"/>
              <a:gd name="connsiteY54" fmla="*/ 4649785 h 6858000"/>
              <a:gd name="connsiteX55" fmla="*/ 924139 w 2422397"/>
              <a:gd name="connsiteY55" fmla="*/ 4631605 h 6858000"/>
              <a:gd name="connsiteX56" fmla="*/ 985938 w 2422397"/>
              <a:gd name="connsiteY56" fmla="*/ 4515358 h 6858000"/>
              <a:gd name="connsiteX57" fmla="*/ 1011638 w 2422397"/>
              <a:gd name="connsiteY57" fmla="*/ 4352312 h 6858000"/>
              <a:gd name="connsiteX58" fmla="*/ 1049579 w 2422397"/>
              <a:gd name="connsiteY58" fmla="*/ 4237953 h 6858000"/>
              <a:gd name="connsiteX59" fmla="*/ 1041314 w 2422397"/>
              <a:gd name="connsiteY59" fmla="*/ 4139706 h 6858000"/>
              <a:gd name="connsiteX60" fmla="*/ 1049328 w 2422397"/>
              <a:gd name="connsiteY60" fmla="*/ 4134671 h 6858000"/>
              <a:gd name="connsiteX61" fmla="*/ 1061133 w 2422397"/>
              <a:gd name="connsiteY61" fmla="*/ 4074160 h 6858000"/>
              <a:gd name="connsiteX62" fmla="*/ 1059121 w 2422397"/>
              <a:gd name="connsiteY62" fmla="*/ 3844497 h 6858000"/>
              <a:gd name="connsiteX63" fmla="*/ 1083386 w 2422397"/>
              <a:gd name="connsiteY63" fmla="*/ 3726730 h 6858000"/>
              <a:gd name="connsiteX64" fmla="*/ 1098990 w 2422397"/>
              <a:gd name="connsiteY64" fmla="*/ 3687782 h 6858000"/>
              <a:gd name="connsiteX65" fmla="*/ 1147140 w 2422397"/>
              <a:gd name="connsiteY65" fmla="*/ 3543810 h 6858000"/>
              <a:gd name="connsiteX66" fmla="*/ 1179877 w 2422397"/>
              <a:gd name="connsiteY66" fmla="*/ 3441984 h 6858000"/>
              <a:gd name="connsiteX67" fmla="*/ 1217096 w 2422397"/>
              <a:gd name="connsiteY67" fmla="*/ 3354156 h 6858000"/>
              <a:gd name="connsiteX68" fmla="*/ 1232811 w 2422397"/>
              <a:gd name="connsiteY68" fmla="*/ 3301153 h 6858000"/>
              <a:gd name="connsiteX69" fmla="*/ 1281985 w 2422397"/>
              <a:gd name="connsiteY69" fmla="*/ 3158933 h 6858000"/>
              <a:gd name="connsiteX70" fmla="*/ 1335997 w 2422397"/>
              <a:gd name="connsiteY70" fmla="*/ 3018423 h 6858000"/>
              <a:gd name="connsiteX71" fmla="*/ 1394864 w 2422397"/>
              <a:gd name="connsiteY71" fmla="*/ 2946152 h 6858000"/>
              <a:gd name="connsiteX72" fmla="*/ 1436360 w 2422397"/>
              <a:gd name="connsiteY72" fmla="*/ 2829469 h 6858000"/>
              <a:gd name="connsiteX73" fmla="*/ 1447242 w 2422397"/>
              <a:gd name="connsiteY73" fmla="*/ 2811546 h 6858000"/>
              <a:gd name="connsiteX74" fmla="*/ 1449881 w 2422397"/>
              <a:gd name="connsiteY74" fmla="*/ 2781535 h 6858000"/>
              <a:gd name="connsiteX75" fmla="*/ 1459218 w 2422397"/>
              <a:gd name="connsiteY75" fmla="*/ 2660724 h 6858000"/>
              <a:gd name="connsiteX76" fmla="*/ 1483504 w 2422397"/>
              <a:gd name="connsiteY76" fmla="*/ 2560980 h 6858000"/>
              <a:gd name="connsiteX77" fmla="*/ 1497362 w 2422397"/>
              <a:gd name="connsiteY77" fmla="*/ 2456303 h 6858000"/>
              <a:gd name="connsiteX78" fmla="*/ 1507343 w 2422397"/>
              <a:gd name="connsiteY78" fmla="*/ 2357874 h 6858000"/>
              <a:gd name="connsiteX79" fmla="*/ 1540772 w 2422397"/>
              <a:gd name="connsiteY79" fmla="*/ 2256097 h 6858000"/>
              <a:gd name="connsiteX80" fmla="*/ 1569381 w 2422397"/>
              <a:gd name="connsiteY80" fmla="*/ 2165158 h 6858000"/>
              <a:gd name="connsiteX81" fmla="*/ 1576109 w 2422397"/>
              <a:gd name="connsiteY81" fmla="*/ 2078660 h 6858000"/>
              <a:gd name="connsiteX82" fmla="*/ 1564751 w 2422397"/>
              <a:gd name="connsiteY82" fmla="*/ 2009574 h 6858000"/>
              <a:gd name="connsiteX83" fmla="*/ 1571917 w 2422397"/>
              <a:gd name="connsiteY83" fmla="*/ 1903700 h 6858000"/>
              <a:gd name="connsiteX84" fmla="*/ 1564944 w 2422397"/>
              <a:gd name="connsiteY84" fmla="*/ 1821321 h 6858000"/>
              <a:gd name="connsiteX85" fmla="*/ 1579022 w 2422397"/>
              <a:gd name="connsiteY85" fmla="*/ 1718757 h 6858000"/>
              <a:gd name="connsiteX86" fmla="*/ 1590196 w 2422397"/>
              <a:gd name="connsiteY86" fmla="*/ 1595914 h 6858000"/>
              <a:gd name="connsiteX87" fmla="*/ 1624363 w 2422397"/>
              <a:gd name="connsiteY87" fmla="*/ 1502483 h 6858000"/>
              <a:gd name="connsiteX88" fmla="*/ 1631539 w 2422397"/>
              <a:gd name="connsiteY88" fmla="*/ 1431520 h 6858000"/>
              <a:gd name="connsiteX89" fmla="*/ 1646296 w 2422397"/>
              <a:gd name="connsiteY89" fmla="*/ 1333057 h 6858000"/>
              <a:gd name="connsiteX90" fmla="*/ 1696091 w 2422397"/>
              <a:gd name="connsiteY90" fmla="*/ 1202078 h 6858000"/>
              <a:gd name="connsiteX91" fmla="*/ 1706993 w 2422397"/>
              <a:gd name="connsiteY91" fmla="*/ 1104797 h 6858000"/>
              <a:gd name="connsiteX92" fmla="*/ 1777273 w 2422397"/>
              <a:gd name="connsiteY92" fmla="*/ 916268 h 6858000"/>
              <a:gd name="connsiteX93" fmla="*/ 1850836 w 2422397"/>
              <a:gd name="connsiteY93" fmla="*/ 825516 h 6858000"/>
              <a:gd name="connsiteX94" fmla="*/ 1911831 w 2422397"/>
              <a:gd name="connsiteY94" fmla="*/ 696577 h 6858000"/>
              <a:gd name="connsiteX95" fmla="*/ 1942209 w 2422397"/>
              <a:gd name="connsiteY95" fmla="*/ 575807 h 6858000"/>
              <a:gd name="connsiteX96" fmla="*/ 1951374 w 2422397"/>
              <a:gd name="connsiteY96" fmla="*/ 556682 h 6858000"/>
              <a:gd name="connsiteX97" fmla="*/ 1951170 w 2422397"/>
              <a:gd name="connsiteY97" fmla="*/ 526639 h 6858000"/>
              <a:gd name="connsiteX98" fmla="*/ 1949059 w 2422397"/>
              <a:gd name="connsiteY98" fmla="*/ 405872 h 6858000"/>
              <a:gd name="connsiteX99" fmla="*/ 1954018 w 2422397"/>
              <a:gd name="connsiteY99" fmla="*/ 307622 h 6858000"/>
              <a:gd name="connsiteX100" fmla="*/ 1967790 w 2422397"/>
              <a:gd name="connsiteY100" fmla="*/ 198682 h 6858000"/>
              <a:gd name="connsiteX101" fmla="*/ 1971093 w 2422397"/>
              <a:gd name="connsiteY101" fmla="*/ 127747 h 6858000"/>
              <a:gd name="connsiteX102" fmla="*/ 1951841 w 2422397"/>
              <a:gd name="connsiteY102" fmla="*/ 4678 h 6858000"/>
              <a:gd name="connsiteX103" fmla="*/ 1953649 w 2422397"/>
              <a:gd name="connsiteY103" fmla="*/ 0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68724 w 2422397"/>
              <a:gd name="connsiteY8" fmla="*/ 6547069 h 6858000"/>
              <a:gd name="connsiteX9" fmla="*/ 199197 w 2422397"/>
              <a:gd name="connsiteY9" fmla="*/ 6509743 h 6858000"/>
              <a:gd name="connsiteX10" fmla="*/ 247224 w 2422397"/>
              <a:gd name="connsiteY10" fmla="*/ 6455839 h 6858000"/>
              <a:gd name="connsiteX11" fmla="*/ 270687 w 2422397"/>
              <a:gd name="connsiteY11" fmla="*/ 6418363 h 6858000"/>
              <a:gd name="connsiteX12" fmla="*/ 339376 w 2422397"/>
              <a:gd name="connsiteY12" fmla="*/ 6322934 h 6858000"/>
              <a:gd name="connsiteX13" fmla="*/ 443949 w 2422397"/>
              <a:gd name="connsiteY13" fmla="*/ 6218313 h 6858000"/>
              <a:gd name="connsiteX14" fmla="*/ 478259 w 2422397"/>
              <a:gd name="connsiteY14" fmla="*/ 6183918 h 6858000"/>
              <a:gd name="connsiteX15" fmla="*/ 482177 w 2422397"/>
              <a:gd name="connsiteY15" fmla="*/ 6173358 h 6858000"/>
              <a:gd name="connsiteX16" fmla="*/ 482556 w 2422397"/>
              <a:gd name="connsiteY16" fmla="*/ 6173443 h 6858000"/>
              <a:gd name="connsiteX17" fmla="*/ 485673 w 2422397"/>
              <a:gd name="connsiteY17" fmla="*/ 6162875 h 6858000"/>
              <a:gd name="connsiteX18" fmla="*/ 524588 w 2422397"/>
              <a:gd name="connsiteY18" fmla="*/ 6111327 h 6858000"/>
              <a:gd name="connsiteX19" fmla="*/ 547843 w 2422397"/>
              <a:gd name="connsiteY19" fmla="*/ 6075666 h 6858000"/>
              <a:gd name="connsiteX20" fmla="*/ 562259 w 2422397"/>
              <a:gd name="connsiteY20" fmla="*/ 6054865 h 6858000"/>
              <a:gd name="connsiteX21" fmla="*/ 571463 w 2422397"/>
              <a:gd name="connsiteY21" fmla="*/ 6045606 h 6858000"/>
              <a:gd name="connsiteX22" fmla="*/ 584071 w 2422397"/>
              <a:gd name="connsiteY22" fmla="*/ 5992286 h 6858000"/>
              <a:gd name="connsiteX23" fmla="*/ 587812 w 2422397"/>
              <a:gd name="connsiteY23" fmla="*/ 5987907 h 6858000"/>
              <a:gd name="connsiteX24" fmla="*/ 592115 w 2422397"/>
              <a:gd name="connsiteY24" fmla="*/ 5949187 h 6858000"/>
              <a:gd name="connsiteX25" fmla="*/ 595889 w 2422397"/>
              <a:gd name="connsiteY25" fmla="*/ 5931081 h 6858000"/>
              <a:gd name="connsiteX26" fmla="*/ 593758 w 2422397"/>
              <a:gd name="connsiteY26" fmla="*/ 5922047 h 6858000"/>
              <a:gd name="connsiteX27" fmla="*/ 600949 w 2422397"/>
              <a:gd name="connsiteY27" fmla="*/ 5897316 h 6858000"/>
              <a:gd name="connsiteX28" fmla="*/ 602981 w 2422397"/>
              <a:gd name="connsiteY28" fmla="*/ 5895955 h 6858000"/>
              <a:gd name="connsiteX29" fmla="*/ 604430 w 2422397"/>
              <a:gd name="connsiteY29" fmla="*/ 5870052 h 6858000"/>
              <a:gd name="connsiteX30" fmla="*/ 631983 w 2422397"/>
              <a:gd name="connsiteY30" fmla="*/ 5814475 h 6858000"/>
              <a:gd name="connsiteX31" fmla="*/ 699739 w 2422397"/>
              <a:gd name="connsiteY31" fmla="*/ 5516509 h 6858000"/>
              <a:gd name="connsiteX32" fmla="*/ 723657 w 2422397"/>
              <a:gd name="connsiteY32" fmla="*/ 5356170 h 6858000"/>
              <a:gd name="connsiteX33" fmla="*/ 723661 w 2422397"/>
              <a:gd name="connsiteY33" fmla="*/ 5356076 h 6858000"/>
              <a:gd name="connsiteX34" fmla="*/ 725358 w 2422397"/>
              <a:gd name="connsiteY34" fmla="*/ 5309193 h 6858000"/>
              <a:gd name="connsiteX35" fmla="*/ 726926 w 2422397"/>
              <a:gd name="connsiteY35" fmla="*/ 5311182 h 6858000"/>
              <a:gd name="connsiteX36" fmla="*/ 727761 w 2422397"/>
              <a:gd name="connsiteY36" fmla="*/ 5304702 h 6858000"/>
              <a:gd name="connsiteX37" fmla="*/ 732974 w 2422397"/>
              <a:gd name="connsiteY37" fmla="*/ 5303522 h 6858000"/>
              <a:gd name="connsiteX38" fmla="*/ 762873 w 2422397"/>
              <a:gd name="connsiteY38" fmla="*/ 5269094 h 6858000"/>
              <a:gd name="connsiteX39" fmla="*/ 784867 w 2422397"/>
              <a:gd name="connsiteY39" fmla="*/ 5235785 h 6858000"/>
              <a:gd name="connsiteX40" fmla="*/ 796271 w 2422397"/>
              <a:gd name="connsiteY40" fmla="*/ 5175473 h 6858000"/>
              <a:gd name="connsiteX41" fmla="*/ 821529 w 2422397"/>
              <a:gd name="connsiteY41" fmla="*/ 5012929 h 6858000"/>
              <a:gd name="connsiteX42" fmla="*/ 846340 w 2422397"/>
              <a:gd name="connsiteY42" fmla="*/ 4944976 h 6858000"/>
              <a:gd name="connsiteX43" fmla="*/ 840157 w 2422397"/>
              <a:gd name="connsiteY43" fmla="*/ 4872869 h 6858000"/>
              <a:gd name="connsiteX44" fmla="*/ 855718 w 2422397"/>
              <a:gd name="connsiteY44" fmla="*/ 4850916 h 6858000"/>
              <a:gd name="connsiteX45" fmla="*/ 858709 w 2422397"/>
              <a:gd name="connsiteY45" fmla="*/ 4847264 h 6858000"/>
              <a:gd name="connsiteX46" fmla="*/ 863990 w 2422397"/>
              <a:gd name="connsiteY46" fmla="*/ 4829718 h 6858000"/>
              <a:gd name="connsiteX47" fmla="*/ 873842 w 2422397"/>
              <a:gd name="connsiteY47" fmla="*/ 4828439 h 6858000"/>
              <a:gd name="connsiteX48" fmla="*/ 887779 w 2422397"/>
              <a:gd name="connsiteY48" fmla="*/ 4804655 h 6858000"/>
              <a:gd name="connsiteX49" fmla="*/ 893894 w 2422397"/>
              <a:gd name="connsiteY49" fmla="*/ 4777060 h 6858000"/>
              <a:gd name="connsiteX50" fmla="*/ 883546 w 2422397"/>
              <a:gd name="connsiteY50" fmla="*/ 4777089 h 6858000"/>
              <a:gd name="connsiteX51" fmla="*/ 883812 w 2422397"/>
              <a:gd name="connsiteY51" fmla="*/ 4774559 h 6858000"/>
              <a:gd name="connsiteX52" fmla="*/ 903401 w 2422397"/>
              <a:gd name="connsiteY52" fmla="*/ 4679442 h 6858000"/>
              <a:gd name="connsiteX53" fmla="*/ 916253 w 2422397"/>
              <a:gd name="connsiteY53" fmla="*/ 4651970 h 6858000"/>
              <a:gd name="connsiteX54" fmla="*/ 922608 w 2422397"/>
              <a:gd name="connsiteY54" fmla="*/ 4649785 h 6858000"/>
              <a:gd name="connsiteX55" fmla="*/ 924139 w 2422397"/>
              <a:gd name="connsiteY55" fmla="*/ 4631605 h 6858000"/>
              <a:gd name="connsiteX56" fmla="*/ 985938 w 2422397"/>
              <a:gd name="connsiteY56" fmla="*/ 4515358 h 6858000"/>
              <a:gd name="connsiteX57" fmla="*/ 1011638 w 2422397"/>
              <a:gd name="connsiteY57" fmla="*/ 4352312 h 6858000"/>
              <a:gd name="connsiteX58" fmla="*/ 1049579 w 2422397"/>
              <a:gd name="connsiteY58" fmla="*/ 4237953 h 6858000"/>
              <a:gd name="connsiteX59" fmla="*/ 1041314 w 2422397"/>
              <a:gd name="connsiteY59" fmla="*/ 4139706 h 6858000"/>
              <a:gd name="connsiteX60" fmla="*/ 1049328 w 2422397"/>
              <a:gd name="connsiteY60" fmla="*/ 4134671 h 6858000"/>
              <a:gd name="connsiteX61" fmla="*/ 1061133 w 2422397"/>
              <a:gd name="connsiteY61" fmla="*/ 4074160 h 6858000"/>
              <a:gd name="connsiteX62" fmla="*/ 1059121 w 2422397"/>
              <a:gd name="connsiteY62" fmla="*/ 3844497 h 6858000"/>
              <a:gd name="connsiteX63" fmla="*/ 1083386 w 2422397"/>
              <a:gd name="connsiteY63" fmla="*/ 3726730 h 6858000"/>
              <a:gd name="connsiteX64" fmla="*/ 1098990 w 2422397"/>
              <a:gd name="connsiteY64" fmla="*/ 3687782 h 6858000"/>
              <a:gd name="connsiteX65" fmla="*/ 1147140 w 2422397"/>
              <a:gd name="connsiteY65" fmla="*/ 3543810 h 6858000"/>
              <a:gd name="connsiteX66" fmla="*/ 1179877 w 2422397"/>
              <a:gd name="connsiteY66" fmla="*/ 3441984 h 6858000"/>
              <a:gd name="connsiteX67" fmla="*/ 1217096 w 2422397"/>
              <a:gd name="connsiteY67" fmla="*/ 3354156 h 6858000"/>
              <a:gd name="connsiteX68" fmla="*/ 1232811 w 2422397"/>
              <a:gd name="connsiteY68" fmla="*/ 3301153 h 6858000"/>
              <a:gd name="connsiteX69" fmla="*/ 1281985 w 2422397"/>
              <a:gd name="connsiteY69" fmla="*/ 3158933 h 6858000"/>
              <a:gd name="connsiteX70" fmla="*/ 1335997 w 2422397"/>
              <a:gd name="connsiteY70" fmla="*/ 3018423 h 6858000"/>
              <a:gd name="connsiteX71" fmla="*/ 1394864 w 2422397"/>
              <a:gd name="connsiteY71" fmla="*/ 2946152 h 6858000"/>
              <a:gd name="connsiteX72" fmla="*/ 1436360 w 2422397"/>
              <a:gd name="connsiteY72" fmla="*/ 2829469 h 6858000"/>
              <a:gd name="connsiteX73" fmla="*/ 1447242 w 2422397"/>
              <a:gd name="connsiteY73" fmla="*/ 2811546 h 6858000"/>
              <a:gd name="connsiteX74" fmla="*/ 1449881 w 2422397"/>
              <a:gd name="connsiteY74" fmla="*/ 2781535 h 6858000"/>
              <a:gd name="connsiteX75" fmla="*/ 1459218 w 2422397"/>
              <a:gd name="connsiteY75" fmla="*/ 2660724 h 6858000"/>
              <a:gd name="connsiteX76" fmla="*/ 1483504 w 2422397"/>
              <a:gd name="connsiteY76" fmla="*/ 2560980 h 6858000"/>
              <a:gd name="connsiteX77" fmla="*/ 1519801 w 2422397"/>
              <a:gd name="connsiteY77" fmla="*/ 2467523 h 6858000"/>
              <a:gd name="connsiteX78" fmla="*/ 1507343 w 2422397"/>
              <a:gd name="connsiteY78" fmla="*/ 2357874 h 6858000"/>
              <a:gd name="connsiteX79" fmla="*/ 1540772 w 2422397"/>
              <a:gd name="connsiteY79" fmla="*/ 2256097 h 6858000"/>
              <a:gd name="connsiteX80" fmla="*/ 1569381 w 2422397"/>
              <a:gd name="connsiteY80" fmla="*/ 2165158 h 6858000"/>
              <a:gd name="connsiteX81" fmla="*/ 1576109 w 2422397"/>
              <a:gd name="connsiteY81" fmla="*/ 2078660 h 6858000"/>
              <a:gd name="connsiteX82" fmla="*/ 1564751 w 2422397"/>
              <a:gd name="connsiteY82" fmla="*/ 2009574 h 6858000"/>
              <a:gd name="connsiteX83" fmla="*/ 1571917 w 2422397"/>
              <a:gd name="connsiteY83" fmla="*/ 1903700 h 6858000"/>
              <a:gd name="connsiteX84" fmla="*/ 1564944 w 2422397"/>
              <a:gd name="connsiteY84" fmla="*/ 1821321 h 6858000"/>
              <a:gd name="connsiteX85" fmla="*/ 1579022 w 2422397"/>
              <a:gd name="connsiteY85" fmla="*/ 1718757 h 6858000"/>
              <a:gd name="connsiteX86" fmla="*/ 1590196 w 2422397"/>
              <a:gd name="connsiteY86" fmla="*/ 1595914 h 6858000"/>
              <a:gd name="connsiteX87" fmla="*/ 1624363 w 2422397"/>
              <a:gd name="connsiteY87" fmla="*/ 1502483 h 6858000"/>
              <a:gd name="connsiteX88" fmla="*/ 1631539 w 2422397"/>
              <a:gd name="connsiteY88" fmla="*/ 1431520 h 6858000"/>
              <a:gd name="connsiteX89" fmla="*/ 1646296 w 2422397"/>
              <a:gd name="connsiteY89" fmla="*/ 1333057 h 6858000"/>
              <a:gd name="connsiteX90" fmla="*/ 1696091 w 2422397"/>
              <a:gd name="connsiteY90" fmla="*/ 1202078 h 6858000"/>
              <a:gd name="connsiteX91" fmla="*/ 1706993 w 2422397"/>
              <a:gd name="connsiteY91" fmla="*/ 1104797 h 6858000"/>
              <a:gd name="connsiteX92" fmla="*/ 1777273 w 2422397"/>
              <a:gd name="connsiteY92" fmla="*/ 916268 h 6858000"/>
              <a:gd name="connsiteX93" fmla="*/ 1850836 w 2422397"/>
              <a:gd name="connsiteY93" fmla="*/ 825516 h 6858000"/>
              <a:gd name="connsiteX94" fmla="*/ 1911831 w 2422397"/>
              <a:gd name="connsiteY94" fmla="*/ 696577 h 6858000"/>
              <a:gd name="connsiteX95" fmla="*/ 1942209 w 2422397"/>
              <a:gd name="connsiteY95" fmla="*/ 575807 h 6858000"/>
              <a:gd name="connsiteX96" fmla="*/ 1951374 w 2422397"/>
              <a:gd name="connsiteY96" fmla="*/ 556682 h 6858000"/>
              <a:gd name="connsiteX97" fmla="*/ 1951170 w 2422397"/>
              <a:gd name="connsiteY97" fmla="*/ 526639 h 6858000"/>
              <a:gd name="connsiteX98" fmla="*/ 1949059 w 2422397"/>
              <a:gd name="connsiteY98" fmla="*/ 405872 h 6858000"/>
              <a:gd name="connsiteX99" fmla="*/ 1954018 w 2422397"/>
              <a:gd name="connsiteY99" fmla="*/ 307622 h 6858000"/>
              <a:gd name="connsiteX100" fmla="*/ 1967790 w 2422397"/>
              <a:gd name="connsiteY100" fmla="*/ 198682 h 6858000"/>
              <a:gd name="connsiteX101" fmla="*/ 1971093 w 2422397"/>
              <a:gd name="connsiteY101" fmla="*/ 127747 h 6858000"/>
              <a:gd name="connsiteX102" fmla="*/ 1951841 w 2422397"/>
              <a:gd name="connsiteY102" fmla="*/ 4678 h 6858000"/>
              <a:gd name="connsiteX103" fmla="*/ 1953649 w 2422397"/>
              <a:gd name="connsiteY103" fmla="*/ 0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68724 w 2422397"/>
              <a:gd name="connsiteY8" fmla="*/ 6547069 h 6858000"/>
              <a:gd name="connsiteX9" fmla="*/ 199197 w 2422397"/>
              <a:gd name="connsiteY9" fmla="*/ 6509743 h 6858000"/>
              <a:gd name="connsiteX10" fmla="*/ 247224 w 2422397"/>
              <a:gd name="connsiteY10" fmla="*/ 6455839 h 6858000"/>
              <a:gd name="connsiteX11" fmla="*/ 270687 w 2422397"/>
              <a:gd name="connsiteY11" fmla="*/ 6418363 h 6858000"/>
              <a:gd name="connsiteX12" fmla="*/ 339376 w 2422397"/>
              <a:gd name="connsiteY12" fmla="*/ 6322934 h 6858000"/>
              <a:gd name="connsiteX13" fmla="*/ 443949 w 2422397"/>
              <a:gd name="connsiteY13" fmla="*/ 6218313 h 6858000"/>
              <a:gd name="connsiteX14" fmla="*/ 478259 w 2422397"/>
              <a:gd name="connsiteY14" fmla="*/ 6183918 h 6858000"/>
              <a:gd name="connsiteX15" fmla="*/ 482177 w 2422397"/>
              <a:gd name="connsiteY15" fmla="*/ 6173358 h 6858000"/>
              <a:gd name="connsiteX16" fmla="*/ 482556 w 2422397"/>
              <a:gd name="connsiteY16" fmla="*/ 6173443 h 6858000"/>
              <a:gd name="connsiteX17" fmla="*/ 485673 w 2422397"/>
              <a:gd name="connsiteY17" fmla="*/ 6162875 h 6858000"/>
              <a:gd name="connsiteX18" fmla="*/ 524588 w 2422397"/>
              <a:gd name="connsiteY18" fmla="*/ 6111327 h 6858000"/>
              <a:gd name="connsiteX19" fmla="*/ 547843 w 2422397"/>
              <a:gd name="connsiteY19" fmla="*/ 6075666 h 6858000"/>
              <a:gd name="connsiteX20" fmla="*/ 562259 w 2422397"/>
              <a:gd name="connsiteY20" fmla="*/ 6054865 h 6858000"/>
              <a:gd name="connsiteX21" fmla="*/ 571463 w 2422397"/>
              <a:gd name="connsiteY21" fmla="*/ 6045606 h 6858000"/>
              <a:gd name="connsiteX22" fmla="*/ 584071 w 2422397"/>
              <a:gd name="connsiteY22" fmla="*/ 5992286 h 6858000"/>
              <a:gd name="connsiteX23" fmla="*/ 587812 w 2422397"/>
              <a:gd name="connsiteY23" fmla="*/ 5987907 h 6858000"/>
              <a:gd name="connsiteX24" fmla="*/ 592115 w 2422397"/>
              <a:gd name="connsiteY24" fmla="*/ 5949187 h 6858000"/>
              <a:gd name="connsiteX25" fmla="*/ 595889 w 2422397"/>
              <a:gd name="connsiteY25" fmla="*/ 5931081 h 6858000"/>
              <a:gd name="connsiteX26" fmla="*/ 593758 w 2422397"/>
              <a:gd name="connsiteY26" fmla="*/ 5922047 h 6858000"/>
              <a:gd name="connsiteX27" fmla="*/ 600949 w 2422397"/>
              <a:gd name="connsiteY27" fmla="*/ 5897316 h 6858000"/>
              <a:gd name="connsiteX28" fmla="*/ 602981 w 2422397"/>
              <a:gd name="connsiteY28" fmla="*/ 5895955 h 6858000"/>
              <a:gd name="connsiteX29" fmla="*/ 604430 w 2422397"/>
              <a:gd name="connsiteY29" fmla="*/ 5870052 h 6858000"/>
              <a:gd name="connsiteX30" fmla="*/ 631983 w 2422397"/>
              <a:gd name="connsiteY30" fmla="*/ 5814475 h 6858000"/>
              <a:gd name="connsiteX31" fmla="*/ 699739 w 2422397"/>
              <a:gd name="connsiteY31" fmla="*/ 5516509 h 6858000"/>
              <a:gd name="connsiteX32" fmla="*/ 723657 w 2422397"/>
              <a:gd name="connsiteY32" fmla="*/ 5356170 h 6858000"/>
              <a:gd name="connsiteX33" fmla="*/ 723661 w 2422397"/>
              <a:gd name="connsiteY33" fmla="*/ 5356076 h 6858000"/>
              <a:gd name="connsiteX34" fmla="*/ 725358 w 2422397"/>
              <a:gd name="connsiteY34" fmla="*/ 5309193 h 6858000"/>
              <a:gd name="connsiteX35" fmla="*/ 726926 w 2422397"/>
              <a:gd name="connsiteY35" fmla="*/ 5311182 h 6858000"/>
              <a:gd name="connsiteX36" fmla="*/ 727761 w 2422397"/>
              <a:gd name="connsiteY36" fmla="*/ 5304702 h 6858000"/>
              <a:gd name="connsiteX37" fmla="*/ 732974 w 2422397"/>
              <a:gd name="connsiteY37" fmla="*/ 5303522 h 6858000"/>
              <a:gd name="connsiteX38" fmla="*/ 762873 w 2422397"/>
              <a:gd name="connsiteY38" fmla="*/ 5269094 h 6858000"/>
              <a:gd name="connsiteX39" fmla="*/ 784867 w 2422397"/>
              <a:gd name="connsiteY39" fmla="*/ 5235785 h 6858000"/>
              <a:gd name="connsiteX40" fmla="*/ 796271 w 2422397"/>
              <a:gd name="connsiteY40" fmla="*/ 5175473 h 6858000"/>
              <a:gd name="connsiteX41" fmla="*/ 821529 w 2422397"/>
              <a:gd name="connsiteY41" fmla="*/ 5012929 h 6858000"/>
              <a:gd name="connsiteX42" fmla="*/ 846340 w 2422397"/>
              <a:gd name="connsiteY42" fmla="*/ 4944976 h 6858000"/>
              <a:gd name="connsiteX43" fmla="*/ 840157 w 2422397"/>
              <a:gd name="connsiteY43" fmla="*/ 4872869 h 6858000"/>
              <a:gd name="connsiteX44" fmla="*/ 855718 w 2422397"/>
              <a:gd name="connsiteY44" fmla="*/ 4850916 h 6858000"/>
              <a:gd name="connsiteX45" fmla="*/ 858709 w 2422397"/>
              <a:gd name="connsiteY45" fmla="*/ 4847264 h 6858000"/>
              <a:gd name="connsiteX46" fmla="*/ 863990 w 2422397"/>
              <a:gd name="connsiteY46" fmla="*/ 4829718 h 6858000"/>
              <a:gd name="connsiteX47" fmla="*/ 873842 w 2422397"/>
              <a:gd name="connsiteY47" fmla="*/ 4828439 h 6858000"/>
              <a:gd name="connsiteX48" fmla="*/ 887779 w 2422397"/>
              <a:gd name="connsiteY48" fmla="*/ 4804655 h 6858000"/>
              <a:gd name="connsiteX49" fmla="*/ 893894 w 2422397"/>
              <a:gd name="connsiteY49" fmla="*/ 4777060 h 6858000"/>
              <a:gd name="connsiteX50" fmla="*/ 883546 w 2422397"/>
              <a:gd name="connsiteY50" fmla="*/ 4777089 h 6858000"/>
              <a:gd name="connsiteX51" fmla="*/ 883812 w 2422397"/>
              <a:gd name="connsiteY51" fmla="*/ 4774559 h 6858000"/>
              <a:gd name="connsiteX52" fmla="*/ 903401 w 2422397"/>
              <a:gd name="connsiteY52" fmla="*/ 4679442 h 6858000"/>
              <a:gd name="connsiteX53" fmla="*/ 916253 w 2422397"/>
              <a:gd name="connsiteY53" fmla="*/ 4651970 h 6858000"/>
              <a:gd name="connsiteX54" fmla="*/ 922608 w 2422397"/>
              <a:gd name="connsiteY54" fmla="*/ 4649785 h 6858000"/>
              <a:gd name="connsiteX55" fmla="*/ 924139 w 2422397"/>
              <a:gd name="connsiteY55" fmla="*/ 4631605 h 6858000"/>
              <a:gd name="connsiteX56" fmla="*/ 985938 w 2422397"/>
              <a:gd name="connsiteY56" fmla="*/ 4515358 h 6858000"/>
              <a:gd name="connsiteX57" fmla="*/ 1011638 w 2422397"/>
              <a:gd name="connsiteY57" fmla="*/ 4352312 h 6858000"/>
              <a:gd name="connsiteX58" fmla="*/ 1049579 w 2422397"/>
              <a:gd name="connsiteY58" fmla="*/ 4237953 h 6858000"/>
              <a:gd name="connsiteX59" fmla="*/ 1041314 w 2422397"/>
              <a:gd name="connsiteY59" fmla="*/ 4139706 h 6858000"/>
              <a:gd name="connsiteX60" fmla="*/ 1049328 w 2422397"/>
              <a:gd name="connsiteY60" fmla="*/ 4134671 h 6858000"/>
              <a:gd name="connsiteX61" fmla="*/ 1061133 w 2422397"/>
              <a:gd name="connsiteY61" fmla="*/ 4074160 h 6858000"/>
              <a:gd name="connsiteX62" fmla="*/ 1059121 w 2422397"/>
              <a:gd name="connsiteY62" fmla="*/ 3844497 h 6858000"/>
              <a:gd name="connsiteX63" fmla="*/ 1083386 w 2422397"/>
              <a:gd name="connsiteY63" fmla="*/ 3726730 h 6858000"/>
              <a:gd name="connsiteX64" fmla="*/ 1098990 w 2422397"/>
              <a:gd name="connsiteY64" fmla="*/ 3687782 h 6858000"/>
              <a:gd name="connsiteX65" fmla="*/ 1147140 w 2422397"/>
              <a:gd name="connsiteY65" fmla="*/ 3543810 h 6858000"/>
              <a:gd name="connsiteX66" fmla="*/ 1179877 w 2422397"/>
              <a:gd name="connsiteY66" fmla="*/ 3441984 h 6858000"/>
              <a:gd name="connsiteX67" fmla="*/ 1217096 w 2422397"/>
              <a:gd name="connsiteY67" fmla="*/ 3354156 h 6858000"/>
              <a:gd name="connsiteX68" fmla="*/ 1232811 w 2422397"/>
              <a:gd name="connsiteY68" fmla="*/ 3301153 h 6858000"/>
              <a:gd name="connsiteX69" fmla="*/ 1281985 w 2422397"/>
              <a:gd name="connsiteY69" fmla="*/ 3158933 h 6858000"/>
              <a:gd name="connsiteX70" fmla="*/ 1335997 w 2422397"/>
              <a:gd name="connsiteY70" fmla="*/ 3018423 h 6858000"/>
              <a:gd name="connsiteX71" fmla="*/ 1394864 w 2422397"/>
              <a:gd name="connsiteY71" fmla="*/ 2946152 h 6858000"/>
              <a:gd name="connsiteX72" fmla="*/ 1436360 w 2422397"/>
              <a:gd name="connsiteY72" fmla="*/ 2829469 h 6858000"/>
              <a:gd name="connsiteX73" fmla="*/ 1447242 w 2422397"/>
              <a:gd name="connsiteY73" fmla="*/ 2811546 h 6858000"/>
              <a:gd name="connsiteX74" fmla="*/ 1449881 w 2422397"/>
              <a:gd name="connsiteY74" fmla="*/ 2781535 h 6858000"/>
              <a:gd name="connsiteX75" fmla="*/ 1459218 w 2422397"/>
              <a:gd name="connsiteY75" fmla="*/ 2660724 h 6858000"/>
              <a:gd name="connsiteX76" fmla="*/ 1483504 w 2422397"/>
              <a:gd name="connsiteY76" fmla="*/ 2560980 h 6858000"/>
              <a:gd name="connsiteX77" fmla="*/ 1519801 w 2422397"/>
              <a:gd name="connsiteY77" fmla="*/ 2467523 h 6858000"/>
              <a:gd name="connsiteX78" fmla="*/ 1507343 w 2422397"/>
              <a:gd name="connsiteY78" fmla="*/ 2357874 h 6858000"/>
              <a:gd name="connsiteX79" fmla="*/ 1540772 w 2422397"/>
              <a:gd name="connsiteY79" fmla="*/ 2256097 h 6858000"/>
              <a:gd name="connsiteX80" fmla="*/ 1569381 w 2422397"/>
              <a:gd name="connsiteY80" fmla="*/ 2165158 h 6858000"/>
              <a:gd name="connsiteX81" fmla="*/ 1576109 w 2422397"/>
              <a:gd name="connsiteY81" fmla="*/ 2078660 h 6858000"/>
              <a:gd name="connsiteX82" fmla="*/ 1564751 w 2422397"/>
              <a:gd name="connsiteY82" fmla="*/ 2009574 h 6858000"/>
              <a:gd name="connsiteX83" fmla="*/ 1571917 w 2422397"/>
              <a:gd name="connsiteY83" fmla="*/ 1903700 h 6858000"/>
              <a:gd name="connsiteX84" fmla="*/ 1564944 w 2422397"/>
              <a:gd name="connsiteY84" fmla="*/ 1821321 h 6858000"/>
              <a:gd name="connsiteX85" fmla="*/ 1579022 w 2422397"/>
              <a:gd name="connsiteY85" fmla="*/ 1718757 h 6858000"/>
              <a:gd name="connsiteX86" fmla="*/ 1590196 w 2422397"/>
              <a:gd name="connsiteY86" fmla="*/ 1595914 h 6858000"/>
              <a:gd name="connsiteX87" fmla="*/ 1624363 w 2422397"/>
              <a:gd name="connsiteY87" fmla="*/ 1502483 h 6858000"/>
              <a:gd name="connsiteX88" fmla="*/ 1631539 w 2422397"/>
              <a:gd name="connsiteY88" fmla="*/ 1431520 h 6858000"/>
              <a:gd name="connsiteX89" fmla="*/ 1646296 w 2422397"/>
              <a:gd name="connsiteY89" fmla="*/ 1333057 h 6858000"/>
              <a:gd name="connsiteX90" fmla="*/ 1696091 w 2422397"/>
              <a:gd name="connsiteY90" fmla="*/ 1202078 h 6858000"/>
              <a:gd name="connsiteX91" fmla="*/ 1706993 w 2422397"/>
              <a:gd name="connsiteY91" fmla="*/ 1104797 h 6858000"/>
              <a:gd name="connsiteX92" fmla="*/ 1777273 w 2422397"/>
              <a:gd name="connsiteY92" fmla="*/ 916268 h 6858000"/>
              <a:gd name="connsiteX93" fmla="*/ 1850836 w 2422397"/>
              <a:gd name="connsiteY93" fmla="*/ 825516 h 6858000"/>
              <a:gd name="connsiteX94" fmla="*/ 1911831 w 2422397"/>
              <a:gd name="connsiteY94" fmla="*/ 696577 h 6858000"/>
              <a:gd name="connsiteX95" fmla="*/ 1942209 w 2422397"/>
              <a:gd name="connsiteY95" fmla="*/ 575807 h 6858000"/>
              <a:gd name="connsiteX96" fmla="*/ 1951374 w 2422397"/>
              <a:gd name="connsiteY96" fmla="*/ 556682 h 6858000"/>
              <a:gd name="connsiteX97" fmla="*/ 1951170 w 2422397"/>
              <a:gd name="connsiteY97" fmla="*/ 526639 h 6858000"/>
              <a:gd name="connsiteX98" fmla="*/ 1949059 w 2422397"/>
              <a:gd name="connsiteY98" fmla="*/ 405872 h 6858000"/>
              <a:gd name="connsiteX99" fmla="*/ 1954018 w 2422397"/>
              <a:gd name="connsiteY99" fmla="*/ 307622 h 6858000"/>
              <a:gd name="connsiteX100" fmla="*/ 1967790 w 2422397"/>
              <a:gd name="connsiteY100" fmla="*/ 198682 h 6858000"/>
              <a:gd name="connsiteX101" fmla="*/ 1971093 w 2422397"/>
              <a:gd name="connsiteY101" fmla="*/ 127747 h 6858000"/>
              <a:gd name="connsiteX102" fmla="*/ 1951841 w 2422397"/>
              <a:gd name="connsiteY102" fmla="*/ 4678 h 6858000"/>
              <a:gd name="connsiteX103" fmla="*/ 1953649 w 2422397"/>
              <a:gd name="connsiteY103" fmla="*/ 0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68724 w 2422397"/>
              <a:gd name="connsiteY8" fmla="*/ 6547069 h 6858000"/>
              <a:gd name="connsiteX9" fmla="*/ 199197 w 2422397"/>
              <a:gd name="connsiteY9" fmla="*/ 6509743 h 6858000"/>
              <a:gd name="connsiteX10" fmla="*/ 247224 w 2422397"/>
              <a:gd name="connsiteY10" fmla="*/ 6455839 h 6858000"/>
              <a:gd name="connsiteX11" fmla="*/ 270687 w 2422397"/>
              <a:gd name="connsiteY11" fmla="*/ 6418363 h 6858000"/>
              <a:gd name="connsiteX12" fmla="*/ 339376 w 2422397"/>
              <a:gd name="connsiteY12" fmla="*/ 6322934 h 6858000"/>
              <a:gd name="connsiteX13" fmla="*/ 443949 w 2422397"/>
              <a:gd name="connsiteY13" fmla="*/ 6218313 h 6858000"/>
              <a:gd name="connsiteX14" fmla="*/ 478259 w 2422397"/>
              <a:gd name="connsiteY14" fmla="*/ 6183918 h 6858000"/>
              <a:gd name="connsiteX15" fmla="*/ 482177 w 2422397"/>
              <a:gd name="connsiteY15" fmla="*/ 6173358 h 6858000"/>
              <a:gd name="connsiteX16" fmla="*/ 482556 w 2422397"/>
              <a:gd name="connsiteY16" fmla="*/ 6173443 h 6858000"/>
              <a:gd name="connsiteX17" fmla="*/ 485673 w 2422397"/>
              <a:gd name="connsiteY17" fmla="*/ 6162875 h 6858000"/>
              <a:gd name="connsiteX18" fmla="*/ 524588 w 2422397"/>
              <a:gd name="connsiteY18" fmla="*/ 6111327 h 6858000"/>
              <a:gd name="connsiteX19" fmla="*/ 547843 w 2422397"/>
              <a:gd name="connsiteY19" fmla="*/ 6075666 h 6858000"/>
              <a:gd name="connsiteX20" fmla="*/ 562259 w 2422397"/>
              <a:gd name="connsiteY20" fmla="*/ 6054865 h 6858000"/>
              <a:gd name="connsiteX21" fmla="*/ 571463 w 2422397"/>
              <a:gd name="connsiteY21" fmla="*/ 6045606 h 6858000"/>
              <a:gd name="connsiteX22" fmla="*/ 584071 w 2422397"/>
              <a:gd name="connsiteY22" fmla="*/ 5992286 h 6858000"/>
              <a:gd name="connsiteX23" fmla="*/ 587812 w 2422397"/>
              <a:gd name="connsiteY23" fmla="*/ 5987907 h 6858000"/>
              <a:gd name="connsiteX24" fmla="*/ 592115 w 2422397"/>
              <a:gd name="connsiteY24" fmla="*/ 5949187 h 6858000"/>
              <a:gd name="connsiteX25" fmla="*/ 595889 w 2422397"/>
              <a:gd name="connsiteY25" fmla="*/ 5931081 h 6858000"/>
              <a:gd name="connsiteX26" fmla="*/ 593758 w 2422397"/>
              <a:gd name="connsiteY26" fmla="*/ 5922047 h 6858000"/>
              <a:gd name="connsiteX27" fmla="*/ 600949 w 2422397"/>
              <a:gd name="connsiteY27" fmla="*/ 5897316 h 6858000"/>
              <a:gd name="connsiteX28" fmla="*/ 602981 w 2422397"/>
              <a:gd name="connsiteY28" fmla="*/ 5895955 h 6858000"/>
              <a:gd name="connsiteX29" fmla="*/ 604430 w 2422397"/>
              <a:gd name="connsiteY29" fmla="*/ 5870052 h 6858000"/>
              <a:gd name="connsiteX30" fmla="*/ 631983 w 2422397"/>
              <a:gd name="connsiteY30" fmla="*/ 5814475 h 6858000"/>
              <a:gd name="connsiteX31" fmla="*/ 699739 w 2422397"/>
              <a:gd name="connsiteY31" fmla="*/ 5516509 h 6858000"/>
              <a:gd name="connsiteX32" fmla="*/ 723657 w 2422397"/>
              <a:gd name="connsiteY32" fmla="*/ 5356170 h 6858000"/>
              <a:gd name="connsiteX33" fmla="*/ 723661 w 2422397"/>
              <a:gd name="connsiteY33" fmla="*/ 5356076 h 6858000"/>
              <a:gd name="connsiteX34" fmla="*/ 725358 w 2422397"/>
              <a:gd name="connsiteY34" fmla="*/ 5309193 h 6858000"/>
              <a:gd name="connsiteX35" fmla="*/ 726926 w 2422397"/>
              <a:gd name="connsiteY35" fmla="*/ 5311182 h 6858000"/>
              <a:gd name="connsiteX36" fmla="*/ 727761 w 2422397"/>
              <a:gd name="connsiteY36" fmla="*/ 5304702 h 6858000"/>
              <a:gd name="connsiteX37" fmla="*/ 732974 w 2422397"/>
              <a:gd name="connsiteY37" fmla="*/ 5303522 h 6858000"/>
              <a:gd name="connsiteX38" fmla="*/ 762873 w 2422397"/>
              <a:gd name="connsiteY38" fmla="*/ 5269094 h 6858000"/>
              <a:gd name="connsiteX39" fmla="*/ 784867 w 2422397"/>
              <a:gd name="connsiteY39" fmla="*/ 5235785 h 6858000"/>
              <a:gd name="connsiteX40" fmla="*/ 796271 w 2422397"/>
              <a:gd name="connsiteY40" fmla="*/ 5175473 h 6858000"/>
              <a:gd name="connsiteX41" fmla="*/ 821529 w 2422397"/>
              <a:gd name="connsiteY41" fmla="*/ 5012929 h 6858000"/>
              <a:gd name="connsiteX42" fmla="*/ 846340 w 2422397"/>
              <a:gd name="connsiteY42" fmla="*/ 4944976 h 6858000"/>
              <a:gd name="connsiteX43" fmla="*/ 840157 w 2422397"/>
              <a:gd name="connsiteY43" fmla="*/ 4872869 h 6858000"/>
              <a:gd name="connsiteX44" fmla="*/ 855718 w 2422397"/>
              <a:gd name="connsiteY44" fmla="*/ 4850916 h 6858000"/>
              <a:gd name="connsiteX45" fmla="*/ 858709 w 2422397"/>
              <a:gd name="connsiteY45" fmla="*/ 4847264 h 6858000"/>
              <a:gd name="connsiteX46" fmla="*/ 863990 w 2422397"/>
              <a:gd name="connsiteY46" fmla="*/ 4829718 h 6858000"/>
              <a:gd name="connsiteX47" fmla="*/ 873842 w 2422397"/>
              <a:gd name="connsiteY47" fmla="*/ 4828439 h 6858000"/>
              <a:gd name="connsiteX48" fmla="*/ 887779 w 2422397"/>
              <a:gd name="connsiteY48" fmla="*/ 4804655 h 6858000"/>
              <a:gd name="connsiteX49" fmla="*/ 893894 w 2422397"/>
              <a:gd name="connsiteY49" fmla="*/ 4777060 h 6858000"/>
              <a:gd name="connsiteX50" fmla="*/ 883546 w 2422397"/>
              <a:gd name="connsiteY50" fmla="*/ 4777089 h 6858000"/>
              <a:gd name="connsiteX51" fmla="*/ 883812 w 2422397"/>
              <a:gd name="connsiteY51" fmla="*/ 4774559 h 6858000"/>
              <a:gd name="connsiteX52" fmla="*/ 903401 w 2422397"/>
              <a:gd name="connsiteY52" fmla="*/ 4679442 h 6858000"/>
              <a:gd name="connsiteX53" fmla="*/ 916253 w 2422397"/>
              <a:gd name="connsiteY53" fmla="*/ 4651970 h 6858000"/>
              <a:gd name="connsiteX54" fmla="*/ 922608 w 2422397"/>
              <a:gd name="connsiteY54" fmla="*/ 4649785 h 6858000"/>
              <a:gd name="connsiteX55" fmla="*/ 924139 w 2422397"/>
              <a:gd name="connsiteY55" fmla="*/ 4631605 h 6858000"/>
              <a:gd name="connsiteX56" fmla="*/ 985938 w 2422397"/>
              <a:gd name="connsiteY56" fmla="*/ 4515358 h 6858000"/>
              <a:gd name="connsiteX57" fmla="*/ 1011638 w 2422397"/>
              <a:gd name="connsiteY57" fmla="*/ 4352312 h 6858000"/>
              <a:gd name="connsiteX58" fmla="*/ 1049579 w 2422397"/>
              <a:gd name="connsiteY58" fmla="*/ 4237953 h 6858000"/>
              <a:gd name="connsiteX59" fmla="*/ 1041314 w 2422397"/>
              <a:gd name="connsiteY59" fmla="*/ 4139706 h 6858000"/>
              <a:gd name="connsiteX60" fmla="*/ 1049328 w 2422397"/>
              <a:gd name="connsiteY60" fmla="*/ 4134671 h 6858000"/>
              <a:gd name="connsiteX61" fmla="*/ 1061133 w 2422397"/>
              <a:gd name="connsiteY61" fmla="*/ 4074160 h 6858000"/>
              <a:gd name="connsiteX62" fmla="*/ 1059121 w 2422397"/>
              <a:gd name="connsiteY62" fmla="*/ 3844497 h 6858000"/>
              <a:gd name="connsiteX63" fmla="*/ 1083386 w 2422397"/>
              <a:gd name="connsiteY63" fmla="*/ 3726730 h 6858000"/>
              <a:gd name="connsiteX64" fmla="*/ 1098990 w 2422397"/>
              <a:gd name="connsiteY64" fmla="*/ 3687782 h 6858000"/>
              <a:gd name="connsiteX65" fmla="*/ 1147140 w 2422397"/>
              <a:gd name="connsiteY65" fmla="*/ 3543810 h 6858000"/>
              <a:gd name="connsiteX66" fmla="*/ 1179877 w 2422397"/>
              <a:gd name="connsiteY66" fmla="*/ 3441984 h 6858000"/>
              <a:gd name="connsiteX67" fmla="*/ 1217096 w 2422397"/>
              <a:gd name="connsiteY67" fmla="*/ 3354156 h 6858000"/>
              <a:gd name="connsiteX68" fmla="*/ 1232811 w 2422397"/>
              <a:gd name="connsiteY68" fmla="*/ 3301153 h 6858000"/>
              <a:gd name="connsiteX69" fmla="*/ 1281985 w 2422397"/>
              <a:gd name="connsiteY69" fmla="*/ 3158933 h 6858000"/>
              <a:gd name="connsiteX70" fmla="*/ 1335997 w 2422397"/>
              <a:gd name="connsiteY70" fmla="*/ 3018423 h 6858000"/>
              <a:gd name="connsiteX71" fmla="*/ 1394864 w 2422397"/>
              <a:gd name="connsiteY71" fmla="*/ 2946152 h 6858000"/>
              <a:gd name="connsiteX72" fmla="*/ 1436360 w 2422397"/>
              <a:gd name="connsiteY72" fmla="*/ 2829469 h 6858000"/>
              <a:gd name="connsiteX73" fmla="*/ 1447242 w 2422397"/>
              <a:gd name="connsiteY73" fmla="*/ 2811546 h 6858000"/>
              <a:gd name="connsiteX74" fmla="*/ 1449881 w 2422397"/>
              <a:gd name="connsiteY74" fmla="*/ 2781535 h 6858000"/>
              <a:gd name="connsiteX75" fmla="*/ 1459218 w 2422397"/>
              <a:gd name="connsiteY75" fmla="*/ 2660724 h 6858000"/>
              <a:gd name="connsiteX76" fmla="*/ 1483504 w 2422397"/>
              <a:gd name="connsiteY76" fmla="*/ 2560980 h 6858000"/>
              <a:gd name="connsiteX77" fmla="*/ 1519801 w 2422397"/>
              <a:gd name="connsiteY77" fmla="*/ 2467523 h 6858000"/>
              <a:gd name="connsiteX78" fmla="*/ 1507343 w 2422397"/>
              <a:gd name="connsiteY78" fmla="*/ 2357874 h 6858000"/>
              <a:gd name="connsiteX79" fmla="*/ 1540772 w 2422397"/>
              <a:gd name="connsiteY79" fmla="*/ 2256097 h 6858000"/>
              <a:gd name="connsiteX80" fmla="*/ 1569381 w 2422397"/>
              <a:gd name="connsiteY80" fmla="*/ 2165158 h 6858000"/>
              <a:gd name="connsiteX81" fmla="*/ 1576109 w 2422397"/>
              <a:gd name="connsiteY81" fmla="*/ 2078660 h 6858000"/>
              <a:gd name="connsiteX82" fmla="*/ 1564751 w 2422397"/>
              <a:gd name="connsiteY82" fmla="*/ 2009574 h 6858000"/>
              <a:gd name="connsiteX83" fmla="*/ 1571917 w 2422397"/>
              <a:gd name="connsiteY83" fmla="*/ 1903700 h 6858000"/>
              <a:gd name="connsiteX84" fmla="*/ 1564944 w 2422397"/>
              <a:gd name="connsiteY84" fmla="*/ 1821321 h 6858000"/>
              <a:gd name="connsiteX85" fmla="*/ 1579022 w 2422397"/>
              <a:gd name="connsiteY85" fmla="*/ 1718757 h 6858000"/>
              <a:gd name="connsiteX86" fmla="*/ 1590196 w 2422397"/>
              <a:gd name="connsiteY86" fmla="*/ 1595914 h 6858000"/>
              <a:gd name="connsiteX87" fmla="*/ 1624363 w 2422397"/>
              <a:gd name="connsiteY87" fmla="*/ 1502483 h 6858000"/>
              <a:gd name="connsiteX88" fmla="*/ 1631539 w 2422397"/>
              <a:gd name="connsiteY88" fmla="*/ 1431520 h 6858000"/>
              <a:gd name="connsiteX89" fmla="*/ 1646296 w 2422397"/>
              <a:gd name="connsiteY89" fmla="*/ 1333057 h 6858000"/>
              <a:gd name="connsiteX90" fmla="*/ 1696091 w 2422397"/>
              <a:gd name="connsiteY90" fmla="*/ 1202078 h 6858000"/>
              <a:gd name="connsiteX91" fmla="*/ 1706993 w 2422397"/>
              <a:gd name="connsiteY91" fmla="*/ 1104797 h 6858000"/>
              <a:gd name="connsiteX92" fmla="*/ 1850836 w 2422397"/>
              <a:gd name="connsiteY92" fmla="*/ 825516 h 6858000"/>
              <a:gd name="connsiteX93" fmla="*/ 1911831 w 2422397"/>
              <a:gd name="connsiteY93" fmla="*/ 696577 h 6858000"/>
              <a:gd name="connsiteX94" fmla="*/ 1942209 w 2422397"/>
              <a:gd name="connsiteY94" fmla="*/ 575807 h 6858000"/>
              <a:gd name="connsiteX95" fmla="*/ 1951374 w 2422397"/>
              <a:gd name="connsiteY95" fmla="*/ 556682 h 6858000"/>
              <a:gd name="connsiteX96" fmla="*/ 1951170 w 2422397"/>
              <a:gd name="connsiteY96" fmla="*/ 526639 h 6858000"/>
              <a:gd name="connsiteX97" fmla="*/ 1949059 w 2422397"/>
              <a:gd name="connsiteY97" fmla="*/ 405872 h 6858000"/>
              <a:gd name="connsiteX98" fmla="*/ 1954018 w 2422397"/>
              <a:gd name="connsiteY98" fmla="*/ 307622 h 6858000"/>
              <a:gd name="connsiteX99" fmla="*/ 1967790 w 2422397"/>
              <a:gd name="connsiteY99" fmla="*/ 198682 h 6858000"/>
              <a:gd name="connsiteX100" fmla="*/ 1971093 w 2422397"/>
              <a:gd name="connsiteY100" fmla="*/ 127747 h 6858000"/>
              <a:gd name="connsiteX101" fmla="*/ 1951841 w 2422397"/>
              <a:gd name="connsiteY101" fmla="*/ 4678 h 6858000"/>
              <a:gd name="connsiteX102" fmla="*/ 1953649 w 2422397"/>
              <a:gd name="connsiteY102" fmla="*/ 0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68724 w 2422397"/>
              <a:gd name="connsiteY8" fmla="*/ 6547069 h 6858000"/>
              <a:gd name="connsiteX9" fmla="*/ 199197 w 2422397"/>
              <a:gd name="connsiteY9" fmla="*/ 6509743 h 6858000"/>
              <a:gd name="connsiteX10" fmla="*/ 247224 w 2422397"/>
              <a:gd name="connsiteY10" fmla="*/ 6455839 h 6858000"/>
              <a:gd name="connsiteX11" fmla="*/ 270687 w 2422397"/>
              <a:gd name="connsiteY11" fmla="*/ 6418363 h 6858000"/>
              <a:gd name="connsiteX12" fmla="*/ 339376 w 2422397"/>
              <a:gd name="connsiteY12" fmla="*/ 6322934 h 6858000"/>
              <a:gd name="connsiteX13" fmla="*/ 443949 w 2422397"/>
              <a:gd name="connsiteY13" fmla="*/ 6218313 h 6858000"/>
              <a:gd name="connsiteX14" fmla="*/ 478259 w 2422397"/>
              <a:gd name="connsiteY14" fmla="*/ 6183918 h 6858000"/>
              <a:gd name="connsiteX15" fmla="*/ 482177 w 2422397"/>
              <a:gd name="connsiteY15" fmla="*/ 6173358 h 6858000"/>
              <a:gd name="connsiteX16" fmla="*/ 482556 w 2422397"/>
              <a:gd name="connsiteY16" fmla="*/ 6173443 h 6858000"/>
              <a:gd name="connsiteX17" fmla="*/ 485673 w 2422397"/>
              <a:gd name="connsiteY17" fmla="*/ 6162875 h 6858000"/>
              <a:gd name="connsiteX18" fmla="*/ 524588 w 2422397"/>
              <a:gd name="connsiteY18" fmla="*/ 6111327 h 6858000"/>
              <a:gd name="connsiteX19" fmla="*/ 547843 w 2422397"/>
              <a:gd name="connsiteY19" fmla="*/ 6075666 h 6858000"/>
              <a:gd name="connsiteX20" fmla="*/ 562259 w 2422397"/>
              <a:gd name="connsiteY20" fmla="*/ 6054865 h 6858000"/>
              <a:gd name="connsiteX21" fmla="*/ 571463 w 2422397"/>
              <a:gd name="connsiteY21" fmla="*/ 6045606 h 6858000"/>
              <a:gd name="connsiteX22" fmla="*/ 584071 w 2422397"/>
              <a:gd name="connsiteY22" fmla="*/ 5992286 h 6858000"/>
              <a:gd name="connsiteX23" fmla="*/ 587812 w 2422397"/>
              <a:gd name="connsiteY23" fmla="*/ 5987907 h 6858000"/>
              <a:gd name="connsiteX24" fmla="*/ 592115 w 2422397"/>
              <a:gd name="connsiteY24" fmla="*/ 5949187 h 6858000"/>
              <a:gd name="connsiteX25" fmla="*/ 595889 w 2422397"/>
              <a:gd name="connsiteY25" fmla="*/ 5931081 h 6858000"/>
              <a:gd name="connsiteX26" fmla="*/ 593758 w 2422397"/>
              <a:gd name="connsiteY26" fmla="*/ 5922047 h 6858000"/>
              <a:gd name="connsiteX27" fmla="*/ 600949 w 2422397"/>
              <a:gd name="connsiteY27" fmla="*/ 5897316 h 6858000"/>
              <a:gd name="connsiteX28" fmla="*/ 602981 w 2422397"/>
              <a:gd name="connsiteY28" fmla="*/ 5895955 h 6858000"/>
              <a:gd name="connsiteX29" fmla="*/ 604430 w 2422397"/>
              <a:gd name="connsiteY29" fmla="*/ 5870052 h 6858000"/>
              <a:gd name="connsiteX30" fmla="*/ 631983 w 2422397"/>
              <a:gd name="connsiteY30" fmla="*/ 5814475 h 6858000"/>
              <a:gd name="connsiteX31" fmla="*/ 699739 w 2422397"/>
              <a:gd name="connsiteY31" fmla="*/ 5516509 h 6858000"/>
              <a:gd name="connsiteX32" fmla="*/ 723657 w 2422397"/>
              <a:gd name="connsiteY32" fmla="*/ 5356170 h 6858000"/>
              <a:gd name="connsiteX33" fmla="*/ 723661 w 2422397"/>
              <a:gd name="connsiteY33" fmla="*/ 5356076 h 6858000"/>
              <a:gd name="connsiteX34" fmla="*/ 725358 w 2422397"/>
              <a:gd name="connsiteY34" fmla="*/ 5309193 h 6858000"/>
              <a:gd name="connsiteX35" fmla="*/ 726926 w 2422397"/>
              <a:gd name="connsiteY35" fmla="*/ 5311182 h 6858000"/>
              <a:gd name="connsiteX36" fmla="*/ 727761 w 2422397"/>
              <a:gd name="connsiteY36" fmla="*/ 5304702 h 6858000"/>
              <a:gd name="connsiteX37" fmla="*/ 732974 w 2422397"/>
              <a:gd name="connsiteY37" fmla="*/ 5303522 h 6858000"/>
              <a:gd name="connsiteX38" fmla="*/ 762873 w 2422397"/>
              <a:gd name="connsiteY38" fmla="*/ 5269094 h 6858000"/>
              <a:gd name="connsiteX39" fmla="*/ 784867 w 2422397"/>
              <a:gd name="connsiteY39" fmla="*/ 5235785 h 6858000"/>
              <a:gd name="connsiteX40" fmla="*/ 796271 w 2422397"/>
              <a:gd name="connsiteY40" fmla="*/ 5175473 h 6858000"/>
              <a:gd name="connsiteX41" fmla="*/ 821529 w 2422397"/>
              <a:gd name="connsiteY41" fmla="*/ 5012929 h 6858000"/>
              <a:gd name="connsiteX42" fmla="*/ 846340 w 2422397"/>
              <a:gd name="connsiteY42" fmla="*/ 4944976 h 6858000"/>
              <a:gd name="connsiteX43" fmla="*/ 840157 w 2422397"/>
              <a:gd name="connsiteY43" fmla="*/ 4872869 h 6858000"/>
              <a:gd name="connsiteX44" fmla="*/ 855718 w 2422397"/>
              <a:gd name="connsiteY44" fmla="*/ 4850916 h 6858000"/>
              <a:gd name="connsiteX45" fmla="*/ 858709 w 2422397"/>
              <a:gd name="connsiteY45" fmla="*/ 4847264 h 6858000"/>
              <a:gd name="connsiteX46" fmla="*/ 863990 w 2422397"/>
              <a:gd name="connsiteY46" fmla="*/ 4829718 h 6858000"/>
              <a:gd name="connsiteX47" fmla="*/ 873842 w 2422397"/>
              <a:gd name="connsiteY47" fmla="*/ 4828439 h 6858000"/>
              <a:gd name="connsiteX48" fmla="*/ 887779 w 2422397"/>
              <a:gd name="connsiteY48" fmla="*/ 4804655 h 6858000"/>
              <a:gd name="connsiteX49" fmla="*/ 893894 w 2422397"/>
              <a:gd name="connsiteY49" fmla="*/ 4777060 h 6858000"/>
              <a:gd name="connsiteX50" fmla="*/ 883546 w 2422397"/>
              <a:gd name="connsiteY50" fmla="*/ 4777089 h 6858000"/>
              <a:gd name="connsiteX51" fmla="*/ 883812 w 2422397"/>
              <a:gd name="connsiteY51" fmla="*/ 4774559 h 6858000"/>
              <a:gd name="connsiteX52" fmla="*/ 903401 w 2422397"/>
              <a:gd name="connsiteY52" fmla="*/ 4679442 h 6858000"/>
              <a:gd name="connsiteX53" fmla="*/ 916253 w 2422397"/>
              <a:gd name="connsiteY53" fmla="*/ 4651970 h 6858000"/>
              <a:gd name="connsiteX54" fmla="*/ 922608 w 2422397"/>
              <a:gd name="connsiteY54" fmla="*/ 4649785 h 6858000"/>
              <a:gd name="connsiteX55" fmla="*/ 924139 w 2422397"/>
              <a:gd name="connsiteY55" fmla="*/ 4631605 h 6858000"/>
              <a:gd name="connsiteX56" fmla="*/ 985938 w 2422397"/>
              <a:gd name="connsiteY56" fmla="*/ 4515358 h 6858000"/>
              <a:gd name="connsiteX57" fmla="*/ 1011638 w 2422397"/>
              <a:gd name="connsiteY57" fmla="*/ 4352312 h 6858000"/>
              <a:gd name="connsiteX58" fmla="*/ 1049579 w 2422397"/>
              <a:gd name="connsiteY58" fmla="*/ 4237953 h 6858000"/>
              <a:gd name="connsiteX59" fmla="*/ 1041314 w 2422397"/>
              <a:gd name="connsiteY59" fmla="*/ 4139706 h 6858000"/>
              <a:gd name="connsiteX60" fmla="*/ 1049328 w 2422397"/>
              <a:gd name="connsiteY60" fmla="*/ 4134671 h 6858000"/>
              <a:gd name="connsiteX61" fmla="*/ 1061133 w 2422397"/>
              <a:gd name="connsiteY61" fmla="*/ 4074160 h 6858000"/>
              <a:gd name="connsiteX62" fmla="*/ 1059121 w 2422397"/>
              <a:gd name="connsiteY62" fmla="*/ 3844497 h 6858000"/>
              <a:gd name="connsiteX63" fmla="*/ 1083386 w 2422397"/>
              <a:gd name="connsiteY63" fmla="*/ 3726730 h 6858000"/>
              <a:gd name="connsiteX64" fmla="*/ 1098990 w 2422397"/>
              <a:gd name="connsiteY64" fmla="*/ 3687782 h 6858000"/>
              <a:gd name="connsiteX65" fmla="*/ 1147140 w 2422397"/>
              <a:gd name="connsiteY65" fmla="*/ 3543810 h 6858000"/>
              <a:gd name="connsiteX66" fmla="*/ 1179877 w 2422397"/>
              <a:gd name="connsiteY66" fmla="*/ 3441984 h 6858000"/>
              <a:gd name="connsiteX67" fmla="*/ 1217096 w 2422397"/>
              <a:gd name="connsiteY67" fmla="*/ 3354156 h 6858000"/>
              <a:gd name="connsiteX68" fmla="*/ 1232811 w 2422397"/>
              <a:gd name="connsiteY68" fmla="*/ 3301153 h 6858000"/>
              <a:gd name="connsiteX69" fmla="*/ 1281985 w 2422397"/>
              <a:gd name="connsiteY69" fmla="*/ 3158933 h 6858000"/>
              <a:gd name="connsiteX70" fmla="*/ 1335997 w 2422397"/>
              <a:gd name="connsiteY70" fmla="*/ 3018423 h 6858000"/>
              <a:gd name="connsiteX71" fmla="*/ 1394864 w 2422397"/>
              <a:gd name="connsiteY71" fmla="*/ 2946152 h 6858000"/>
              <a:gd name="connsiteX72" fmla="*/ 1436360 w 2422397"/>
              <a:gd name="connsiteY72" fmla="*/ 2829469 h 6858000"/>
              <a:gd name="connsiteX73" fmla="*/ 1447242 w 2422397"/>
              <a:gd name="connsiteY73" fmla="*/ 2811546 h 6858000"/>
              <a:gd name="connsiteX74" fmla="*/ 1449881 w 2422397"/>
              <a:gd name="connsiteY74" fmla="*/ 2781535 h 6858000"/>
              <a:gd name="connsiteX75" fmla="*/ 1459218 w 2422397"/>
              <a:gd name="connsiteY75" fmla="*/ 2660724 h 6858000"/>
              <a:gd name="connsiteX76" fmla="*/ 1483504 w 2422397"/>
              <a:gd name="connsiteY76" fmla="*/ 2560980 h 6858000"/>
              <a:gd name="connsiteX77" fmla="*/ 1519801 w 2422397"/>
              <a:gd name="connsiteY77" fmla="*/ 2467523 h 6858000"/>
              <a:gd name="connsiteX78" fmla="*/ 1507343 w 2422397"/>
              <a:gd name="connsiteY78" fmla="*/ 2357874 h 6858000"/>
              <a:gd name="connsiteX79" fmla="*/ 1540772 w 2422397"/>
              <a:gd name="connsiteY79" fmla="*/ 2256097 h 6858000"/>
              <a:gd name="connsiteX80" fmla="*/ 1569381 w 2422397"/>
              <a:gd name="connsiteY80" fmla="*/ 2165158 h 6858000"/>
              <a:gd name="connsiteX81" fmla="*/ 1576109 w 2422397"/>
              <a:gd name="connsiteY81" fmla="*/ 2078660 h 6858000"/>
              <a:gd name="connsiteX82" fmla="*/ 1564751 w 2422397"/>
              <a:gd name="connsiteY82" fmla="*/ 2009574 h 6858000"/>
              <a:gd name="connsiteX83" fmla="*/ 1571917 w 2422397"/>
              <a:gd name="connsiteY83" fmla="*/ 1903700 h 6858000"/>
              <a:gd name="connsiteX84" fmla="*/ 1564944 w 2422397"/>
              <a:gd name="connsiteY84" fmla="*/ 1821321 h 6858000"/>
              <a:gd name="connsiteX85" fmla="*/ 1579022 w 2422397"/>
              <a:gd name="connsiteY85" fmla="*/ 1718757 h 6858000"/>
              <a:gd name="connsiteX86" fmla="*/ 1590196 w 2422397"/>
              <a:gd name="connsiteY86" fmla="*/ 1595914 h 6858000"/>
              <a:gd name="connsiteX87" fmla="*/ 1624363 w 2422397"/>
              <a:gd name="connsiteY87" fmla="*/ 1502483 h 6858000"/>
              <a:gd name="connsiteX88" fmla="*/ 1631539 w 2422397"/>
              <a:gd name="connsiteY88" fmla="*/ 1431520 h 6858000"/>
              <a:gd name="connsiteX89" fmla="*/ 1646296 w 2422397"/>
              <a:gd name="connsiteY89" fmla="*/ 1333057 h 6858000"/>
              <a:gd name="connsiteX90" fmla="*/ 1696091 w 2422397"/>
              <a:gd name="connsiteY90" fmla="*/ 1202078 h 6858000"/>
              <a:gd name="connsiteX91" fmla="*/ 1735042 w 2422397"/>
              <a:gd name="connsiteY91" fmla="*/ 1076748 h 6858000"/>
              <a:gd name="connsiteX92" fmla="*/ 1850836 w 2422397"/>
              <a:gd name="connsiteY92" fmla="*/ 825516 h 6858000"/>
              <a:gd name="connsiteX93" fmla="*/ 1911831 w 2422397"/>
              <a:gd name="connsiteY93" fmla="*/ 696577 h 6858000"/>
              <a:gd name="connsiteX94" fmla="*/ 1942209 w 2422397"/>
              <a:gd name="connsiteY94" fmla="*/ 575807 h 6858000"/>
              <a:gd name="connsiteX95" fmla="*/ 1951374 w 2422397"/>
              <a:gd name="connsiteY95" fmla="*/ 556682 h 6858000"/>
              <a:gd name="connsiteX96" fmla="*/ 1951170 w 2422397"/>
              <a:gd name="connsiteY96" fmla="*/ 526639 h 6858000"/>
              <a:gd name="connsiteX97" fmla="*/ 1949059 w 2422397"/>
              <a:gd name="connsiteY97" fmla="*/ 405872 h 6858000"/>
              <a:gd name="connsiteX98" fmla="*/ 1954018 w 2422397"/>
              <a:gd name="connsiteY98" fmla="*/ 307622 h 6858000"/>
              <a:gd name="connsiteX99" fmla="*/ 1967790 w 2422397"/>
              <a:gd name="connsiteY99" fmla="*/ 198682 h 6858000"/>
              <a:gd name="connsiteX100" fmla="*/ 1971093 w 2422397"/>
              <a:gd name="connsiteY100" fmla="*/ 127747 h 6858000"/>
              <a:gd name="connsiteX101" fmla="*/ 1951841 w 2422397"/>
              <a:gd name="connsiteY101" fmla="*/ 4678 h 6858000"/>
              <a:gd name="connsiteX102" fmla="*/ 1953649 w 2422397"/>
              <a:gd name="connsiteY102" fmla="*/ 0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68724 w 2422397"/>
              <a:gd name="connsiteY8" fmla="*/ 6547069 h 6858000"/>
              <a:gd name="connsiteX9" fmla="*/ 199197 w 2422397"/>
              <a:gd name="connsiteY9" fmla="*/ 6509743 h 6858000"/>
              <a:gd name="connsiteX10" fmla="*/ 247224 w 2422397"/>
              <a:gd name="connsiteY10" fmla="*/ 6455839 h 6858000"/>
              <a:gd name="connsiteX11" fmla="*/ 270687 w 2422397"/>
              <a:gd name="connsiteY11" fmla="*/ 6418363 h 6858000"/>
              <a:gd name="connsiteX12" fmla="*/ 339376 w 2422397"/>
              <a:gd name="connsiteY12" fmla="*/ 6322934 h 6858000"/>
              <a:gd name="connsiteX13" fmla="*/ 443949 w 2422397"/>
              <a:gd name="connsiteY13" fmla="*/ 6218313 h 6858000"/>
              <a:gd name="connsiteX14" fmla="*/ 478259 w 2422397"/>
              <a:gd name="connsiteY14" fmla="*/ 6183918 h 6858000"/>
              <a:gd name="connsiteX15" fmla="*/ 482177 w 2422397"/>
              <a:gd name="connsiteY15" fmla="*/ 6173358 h 6858000"/>
              <a:gd name="connsiteX16" fmla="*/ 482556 w 2422397"/>
              <a:gd name="connsiteY16" fmla="*/ 6173443 h 6858000"/>
              <a:gd name="connsiteX17" fmla="*/ 485673 w 2422397"/>
              <a:gd name="connsiteY17" fmla="*/ 6162875 h 6858000"/>
              <a:gd name="connsiteX18" fmla="*/ 524588 w 2422397"/>
              <a:gd name="connsiteY18" fmla="*/ 6111327 h 6858000"/>
              <a:gd name="connsiteX19" fmla="*/ 547843 w 2422397"/>
              <a:gd name="connsiteY19" fmla="*/ 6075666 h 6858000"/>
              <a:gd name="connsiteX20" fmla="*/ 562259 w 2422397"/>
              <a:gd name="connsiteY20" fmla="*/ 6054865 h 6858000"/>
              <a:gd name="connsiteX21" fmla="*/ 571463 w 2422397"/>
              <a:gd name="connsiteY21" fmla="*/ 6045606 h 6858000"/>
              <a:gd name="connsiteX22" fmla="*/ 584071 w 2422397"/>
              <a:gd name="connsiteY22" fmla="*/ 5992286 h 6858000"/>
              <a:gd name="connsiteX23" fmla="*/ 587812 w 2422397"/>
              <a:gd name="connsiteY23" fmla="*/ 5987907 h 6858000"/>
              <a:gd name="connsiteX24" fmla="*/ 592115 w 2422397"/>
              <a:gd name="connsiteY24" fmla="*/ 5949187 h 6858000"/>
              <a:gd name="connsiteX25" fmla="*/ 595889 w 2422397"/>
              <a:gd name="connsiteY25" fmla="*/ 5931081 h 6858000"/>
              <a:gd name="connsiteX26" fmla="*/ 593758 w 2422397"/>
              <a:gd name="connsiteY26" fmla="*/ 5922047 h 6858000"/>
              <a:gd name="connsiteX27" fmla="*/ 600949 w 2422397"/>
              <a:gd name="connsiteY27" fmla="*/ 5897316 h 6858000"/>
              <a:gd name="connsiteX28" fmla="*/ 602981 w 2422397"/>
              <a:gd name="connsiteY28" fmla="*/ 5895955 h 6858000"/>
              <a:gd name="connsiteX29" fmla="*/ 604430 w 2422397"/>
              <a:gd name="connsiteY29" fmla="*/ 5870052 h 6858000"/>
              <a:gd name="connsiteX30" fmla="*/ 631983 w 2422397"/>
              <a:gd name="connsiteY30" fmla="*/ 5814475 h 6858000"/>
              <a:gd name="connsiteX31" fmla="*/ 699739 w 2422397"/>
              <a:gd name="connsiteY31" fmla="*/ 5516509 h 6858000"/>
              <a:gd name="connsiteX32" fmla="*/ 723657 w 2422397"/>
              <a:gd name="connsiteY32" fmla="*/ 5356170 h 6858000"/>
              <a:gd name="connsiteX33" fmla="*/ 723661 w 2422397"/>
              <a:gd name="connsiteY33" fmla="*/ 5356076 h 6858000"/>
              <a:gd name="connsiteX34" fmla="*/ 725358 w 2422397"/>
              <a:gd name="connsiteY34" fmla="*/ 5309193 h 6858000"/>
              <a:gd name="connsiteX35" fmla="*/ 726926 w 2422397"/>
              <a:gd name="connsiteY35" fmla="*/ 5311182 h 6858000"/>
              <a:gd name="connsiteX36" fmla="*/ 727761 w 2422397"/>
              <a:gd name="connsiteY36" fmla="*/ 5304702 h 6858000"/>
              <a:gd name="connsiteX37" fmla="*/ 732974 w 2422397"/>
              <a:gd name="connsiteY37" fmla="*/ 5303522 h 6858000"/>
              <a:gd name="connsiteX38" fmla="*/ 762873 w 2422397"/>
              <a:gd name="connsiteY38" fmla="*/ 5269094 h 6858000"/>
              <a:gd name="connsiteX39" fmla="*/ 784867 w 2422397"/>
              <a:gd name="connsiteY39" fmla="*/ 5235785 h 6858000"/>
              <a:gd name="connsiteX40" fmla="*/ 796271 w 2422397"/>
              <a:gd name="connsiteY40" fmla="*/ 5175473 h 6858000"/>
              <a:gd name="connsiteX41" fmla="*/ 821529 w 2422397"/>
              <a:gd name="connsiteY41" fmla="*/ 5012929 h 6858000"/>
              <a:gd name="connsiteX42" fmla="*/ 846340 w 2422397"/>
              <a:gd name="connsiteY42" fmla="*/ 4944976 h 6858000"/>
              <a:gd name="connsiteX43" fmla="*/ 840157 w 2422397"/>
              <a:gd name="connsiteY43" fmla="*/ 4872869 h 6858000"/>
              <a:gd name="connsiteX44" fmla="*/ 855718 w 2422397"/>
              <a:gd name="connsiteY44" fmla="*/ 4850916 h 6858000"/>
              <a:gd name="connsiteX45" fmla="*/ 858709 w 2422397"/>
              <a:gd name="connsiteY45" fmla="*/ 4847264 h 6858000"/>
              <a:gd name="connsiteX46" fmla="*/ 863990 w 2422397"/>
              <a:gd name="connsiteY46" fmla="*/ 4829718 h 6858000"/>
              <a:gd name="connsiteX47" fmla="*/ 873842 w 2422397"/>
              <a:gd name="connsiteY47" fmla="*/ 4828439 h 6858000"/>
              <a:gd name="connsiteX48" fmla="*/ 887779 w 2422397"/>
              <a:gd name="connsiteY48" fmla="*/ 4804655 h 6858000"/>
              <a:gd name="connsiteX49" fmla="*/ 893894 w 2422397"/>
              <a:gd name="connsiteY49" fmla="*/ 4777060 h 6858000"/>
              <a:gd name="connsiteX50" fmla="*/ 883546 w 2422397"/>
              <a:gd name="connsiteY50" fmla="*/ 4777089 h 6858000"/>
              <a:gd name="connsiteX51" fmla="*/ 883812 w 2422397"/>
              <a:gd name="connsiteY51" fmla="*/ 4774559 h 6858000"/>
              <a:gd name="connsiteX52" fmla="*/ 903401 w 2422397"/>
              <a:gd name="connsiteY52" fmla="*/ 4679442 h 6858000"/>
              <a:gd name="connsiteX53" fmla="*/ 916253 w 2422397"/>
              <a:gd name="connsiteY53" fmla="*/ 4651970 h 6858000"/>
              <a:gd name="connsiteX54" fmla="*/ 922608 w 2422397"/>
              <a:gd name="connsiteY54" fmla="*/ 4649785 h 6858000"/>
              <a:gd name="connsiteX55" fmla="*/ 924139 w 2422397"/>
              <a:gd name="connsiteY55" fmla="*/ 4631605 h 6858000"/>
              <a:gd name="connsiteX56" fmla="*/ 985938 w 2422397"/>
              <a:gd name="connsiteY56" fmla="*/ 4515358 h 6858000"/>
              <a:gd name="connsiteX57" fmla="*/ 1011638 w 2422397"/>
              <a:gd name="connsiteY57" fmla="*/ 4352312 h 6858000"/>
              <a:gd name="connsiteX58" fmla="*/ 1049579 w 2422397"/>
              <a:gd name="connsiteY58" fmla="*/ 4237953 h 6858000"/>
              <a:gd name="connsiteX59" fmla="*/ 1041314 w 2422397"/>
              <a:gd name="connsiteY59" fmla="*/ 4139706 h 6858000"/>
              <a:gd name="connsiteX60" fmla="*/ 1049328 w 2422397"/>
              <a:gd name="connsiteY60" fmla="*/ 4134671 h 6858000"/>
              <a:gd name="connsiteX61" fmla="*/ 1061133 w 2422397"/>
              <a:gd name="connsiteY61" fmla="*/ 4074160 h 6858000"/>
              <a:gd name="connsiteX62" fmla="*/ 1059121 w 2422397"/>
              <a:gd name="connsiteY62" fmla="*/ 3844497 h 6858000"/>
              <a:gd name="connsiteX63" fmla="*/ 1083386 w 2422397"/>
              <a:gd name="connsiteY63" fmla="*/ 3726730 h 6858000"/>
              <a:gd name="connsiteX64" fmla="*/ 1098990 w 2422397"/>
              <a:gd name="connsiteY64" fmla="*/ 3687782 h 6858000"/>
              <a:gd name="connsiteX65" fmla="*/ 1147140 w 2422397"/>
              <a:gd name="connsiteY65" fmla="*/ 3543810 h 6858000"/>
              <a:gd name="connsiteX66" fmla="*/ 1179877 w 2422397"/>
              <a:gd name="connsiteY66" fmla="*/ 3441984 h 6858000"/>
              <a:gd name="connsiteX67" fmla="*/ 1217096 w 2422397"/>
              <a:gd name="connsiteY67" fmla="*/ 3354156 h 6858000"/>
              <a:gd name="connsiteX68" fmla="*/ 1232811 w 2422397"/>
              <a:gd name="connsiteY68" fmla="*/ 3301153 h 6858000"/>
              <a:gd name="connsiteX69" fmla="*/ 1281985 w 2422397"/>
              <a:gd name="connsiteY69" fmla="*/ 3158933 h 6858000"/>
              <a:gd name="connsiteX70" fmla="*/ 1335997 w 2422397"/>
              <a:gd name="connsiteY70" fmla="*/ 3018423 h 6858000"/>
              <a:gd name="connsiteX71" fmla="*/ 1394864 w 2422397"/>
              <a:gd name="connsiteY71" fmla="*/ 2946152 h 6858000"/>
              <a:gd name="connsiteX72" fmla="*/ 1436360 w 2422397"/>
              <a:gd name="connsiteY72" fmla="*/ 2829469 h 6858000"/>
              <a:gd name="connsiteX73" fmla="*/ 1447242 w 2422397"/>
              <a:gd name="connsiteY73" fmla="*/ 2811546 h 6858000"/>
              <a:gd name="connsiteX74" fmla="*/ 1449881 w 2422397"/>
              <a:gd name="connsiteY74" fmla="*/ 2781535 h 6858000"/>
              <a:gd name="connsiteX75" fmla="*/ 1459218 w 2422397"/>
              <a:gd name="connsiteY75" fmla="*/ 2660724 h 6858000"/>
              <a:gd name="connsiteX76" fmla="*/ 1483504 w 2422397"/>
              <a:gd name="connsiteY76" fmla="*/ 2560980 h 6858000"/>
              <a:gd name="connsiteX77" fmla="*/ 1519801 w 2422397"/>
              <a:gd name="connsiteY77" fmla="*/ 2467523 h 6858000"/>
              <a:gd name="connsiteX78" fmla="*/ 1507343 w 2422397"/>
              <a:gd name="connsiteY78" fmla="*/ 2357874 h 6858000"/>
              <a:gd name="connsiteX79" fmla="*/ 1540772 w 2422397"/>
              <a:gd name="connsiteY79" fmla="*/ 2256097 h 6858000"/>
              <a:gd name="connsiteX80" fmla="*/ 1569381 w 2422397"/>
              <a:gd name="connsiteY80" fmla="*/ 2165158 h 6858000"/>
              <a:gd name="connsiteX81" fmla="*/ 1576109 w 2422397"/>
              <a:gd name="connsiteY81" fmla="*/ 2078660 h 6858000"/>
              <a:gd name="connsiteX82" fmla="*/ 1564751 w 2422397"/>
              <a:gd name="connsiteY82" fmla="*/ 2009574 h 6858000"/>
              <a:gd name="connsiteX83" fmla="*/ 1571917 w 2422397"/>
              <a:gd name="connsiteY83" fmla="*/ 1903700 h 6858000"/>
              <a:gd name="connsiteX84" fmla="*/ 1564944 w 2422397"/>
              <a:gd name="connsiteY84" fmla="*/ 1821321 h 6858000"/>
              <a:gd name="connsiteX85" fmla="*/ 1579022 w 2422397"/>
              <a:gd name="connsiteY85" fmla="*/ 1718757 h 6858000"/>
              <a:gd name="connsiteX86" fmla="*/ 1590196 w 2422397"/>
              <a:gd name="connsiteY86" fmla="*/ 1595914 h 6858000"/>
              <a:gd name="connsiteX87" fmla="*/ 1624363 w 2422397"/>
              <a:gd name="connsiteY87" fmla="*/ 1502483 h 6858000"/>
              <a:gd name="connsiteX88" fmla="*/ 1631539 w 2422397"/>
              <a:gd name="connsiteY88" fmla="*/ 1431520 h 6858000"/>
              <a:gd name="connsiteX89" fmla="*/ 1646296 w 2422397"/>
              <a:gd name="connsiteY89" fmla="*/ 1333057 h 6858000"/>
              <a:gd name="connsiteX90" fmla="*/ 1696091 w 2422397"/>
              <a:gd name="connsiteY90" fmla="*/ 1202078 h 6858000"/>
              <a:gd name="connsiteX91" fmla="*/ 1735042 w 2422397"/>
              <a:gd name="connsiteY91" fmla="*/ 1076748 h 6858000"/>
              <a:gd name="connsiteX92" fmla="*/ 1890105 w 2422397"/>
              <a:gd name="connsiteY92" fmla="*/ 825516 h 6858000"/>
              <a:gd name="connsiteX93" fmla="*/ 1911831 w 2422397"/>
              <a:gd name="connsiteY93" fmla="*/ 696577 h 6858000"/>
              <a:gd name="connsiteX94" fmla="*/ 1942209 w 2422397"/>
              <a:gd name="connsiteY94" fmla="*/ 575807 h 6858000"/>
              <a:gd name="connsiteX95" fmla="*/ 1951374 w 2422397"/>
              <a:gd name="connsiteY95" fmla="*/ 556682 h 6858000"/>
              <a:gd name="connsiteX96" fmla="*/ 1951170 w 2422397"/>
              <a:gd name="connsiteY96" fmla="*/ 526639 h 6858000"/>
              <a:gd name="connsiteX97" fmla="*/ 1949059 w 2422397"/>
              <a:gd name="connsiteY97" fmla="*/ 405872 h 6858000"/>
              <a:gd name="connsiteX98" fmla="*/ 1954018 w 2422397"/>
              <a:gd name="connsiteY98" fmla="*/ 307622 h 6858000"/>
              <a:gd name="connsiteX99" fmla="*/ 1967790 w 2422397"/>
              <a:gd name="connsiteY99" fmla="*/ 198682 h 6858000"/>
              <a:gd name="connsiteX100" fmla="*/ 1971093 w 2422397"/>
              <a:gd name="connsiteY100" fmla="*/ 127747 h 6858000"/>
              <a:gd name="connsiteX101" fmla="*/ 1951841 w 2422397"/>
              <a:gd name="connsiteY101" fmla="*/ 4678 h 6858000"/>
              <a:gd name="connsiteX102" fmla="*/ 1953649 w 2422397"/>
              <a:gd name="connsiteY102" fmla="*/ 0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68724 w 2422397"/>
              <a:gd name="connsiteY8" fmla="*/ 6547069 h 6858000"/>
              <a:gd name="connsiteX9" fmla="*/ 199197 w 2422397"/>
              <a:gd name="connsiteY9" fmla="*/ 6509743 h 6858000"/>
              <a:gd name="connsiteX10" fmla="*/ 247224 w 2422397"/>
              <a:gd name="connsiteY10" fmla="*/ 6455839 h 6858000"/>
              <a:gd name="connsiteX11" fmla="*/ 270687 w 2422397"/>
              <a:gd name="connsiteY11" fmla="*/ 6418363 h 6858000"/>
              <a:gd name="connsiteX12" fmla="*/ 339376 w 2422397"/>
              <a:gd name="connsiteY12" fmla="*/ 6322934 h 6858000"/>
              <a:gd name="connsiteX13" fmla="*/ 443949 w 2422397"/>
              <a:gd name="connsiteY13" fmla="*/ 6218313 h 6858000"/>
              <a:gd name="connsiteX14" fmla="*/ 478259 w 2422397"/>
              <a:gd name="connsiteY14" fmla="*/ 6183918 h 6858000"/>
              <a:gd name="connsiteX15" fmla="*/ 482177 w 2422397"/>
              <a:gd name="connsiteY15" fmla="*/ 6173358 h 6858000"/>
              <a:gd name="connsiteX16" fmla="*/ 482556 w 2422397"/>
              <a:gd name="connsiteY16" fmla="*/ 6173443 h 6858000"/>
              <a:gd name="connsiteX17" fmla="*/ 485673 w 2422397"/>
              <a:gd name="connsiteY17" fmla="*/ 6162875 h 6858000"/>
              <a:gd name="connsiteX18" fmla="*/ 524588 w 2422397"/>
              <a:gd name="connsiteY18" fmla="*/ 6111327 h 6858000"/>
              <a:gd name="connsiteX19" fmla="*/ 547843 w 2422397"/>
              <a:gd name="connsiteY19" fmla="*/ 6075666 h 6858000"/>
              <a:gd name="connsiteX20" fmla="*/ 562259 w 2422397"/>
              <a:gd name="connsiteY20" fmla="*/ 6054865 h 6858000"/>
              <a:gd name="connsiteX21" fmla="*/ 571463 w 2422397"/>
              <a:gd name="connsiteY21" fmla="*/ 6045606 h 6858000"/>
              <a:gd name="connsiteX22" fmla="*/ 584071 w 2422397"/>
              <a:gd name="connsiteY22" fmla="*/ 5992286 h 6858000"/>
              <a:gd name="connsiteX23" fmla="*/ 587812 w 2422397"/>
              <a:gd name="connsiteY23" fmla="*/ 5987907 h 6858000"/>
              <a:gd name="connsiteX24" fmla="*/ 592115 w 2422397"/>
              <a:gd name="connsiteY24" fmla="*/ 5949187 h 6858000"/>
              <a:gd name="connsiteX25" fmla="*/ 595889 w 2422397"/>
              <a:gd name="connsiteY25" fmla="*/ 5931081 h 6858000"/>
              <a:gd name="connsiteX26" fmla="*/ 593758 w 2422397"/>
              <a:gd name="connsiteY26" fmla="*/ 5922047 h 6858000"/>
              <a:gd name="connsiteX27" fmla="*/ 600949 w 2422397"/>
              <a:gd name="connsiteY27" fmla="*/ 5897316 h 6858000"/>
              <a:gd name="connsiteX28" fmla="*/ 602981 w 2422397"/>
              <a:gd name="connsiteY28" fmla="*/ 5895955 h 6858000"/>
              <a:gd name="connsiteX29" fmla="*/ 604430 w 2422397"/>
              <a:gd name="connsiteY29" fmla="*/ 5870052 h 6858000"/>
              <a:gd name="connsiteX30" fmla="*/ 631983 w 2422397"/>
              <a:gd name="connsiteY30" fmla="*/ 5814475 h 6858000"/>
              <a:gd name="connsiteX31" fmla="*/ 699739 w 2422397"/>
              <a:gd name="connsiteY31" fmla="*/ 5516509 h 6858000"/>
              <a:gd name="connsiteX32" fmla="*/ 723657 w 2422397"/>
              <a:gd name="connsiteY32" fmla="*/ 5356170 h 6858000"/>
              <a:gd name="connsiteX33" fmla="*/ 723661 w 2422397"/>
              <a:gd name="connsiteY33" fmla="*/ 5356076 h 6858000"/>
              <a:gd name="connsiteX34" fmla="*/ 725358 w 2422397"/>
              <a:gd name="connsiteY34" fmla="*/ 5309193 h 6858000"/>
              <a:gd name="connsiteX35" fmla="*/ 726926 w 2422397"/>
              <a:gd name="connsiteY35" fmla="*/ 5311182 h 6858000"/>
              <a:gd name="connsiteX36" fmla="*/ 727761 w 2422397"/>
              <a:gd name="connsiteY36" fmla="*/ 5304702 h 6858000"/>
              <a:gd name="connsiteX37" fmla="*/ 732974 w 2422397"/>
              <a:gd name="connsiteY37" fmla="*/ 5303522 h 6858000"/>
              <a:gd name="connsiteX38" fmla="*/ 762873 w 2422397"/>
              <a:gd name="connsiteY38" fmla="*/ 5269094 h 6858000"/>
              <a:gd name="connsiteX39" fmla="*/ 784867 w 2422397"/>
              <a:gd name="connsiteY39" fmla="*/ 5235785 h 6858000"/>
              <a:gd name="connsiteX40" fmla="*/ 796271 w 2422397"/>
              <a:gd name="connsiteY40" fmla="*/ 5175473 h 6858000"/>
              <a:gd name="connsiteX41" fmla="*/ 821529 w 2422397"/>
              <a:gd name="connsiteY41" fmla="*/ 5012929 h 6858000"/>
              <a:gd name="connsiteX42" fmla="*/ 846340 w 2422397"/>
              <a:gd name="connsiteY42" fmla="*/ 4944976 h 6858000"/>
              <a:gd name="connsiteX43" fmla="*/ 840157 w 2422397"/>
              <a:gd name="connsiteY43" fmla="*/ 4872869 h 6858000"/>
              <a:gd name="connsiteX44" fmla="*/ 855718 w 2422397"/>
              <a:gd name="connsiteY44" fmla="*/ 4850916 h 6858000"/>
              <a:gd name="connsiteX45" fmla="*/ 858709 w 2422397"/>
              <a:gd name="connsiteY45" fmla="*/ 4847264 h 6858000"/>
              <a:gd name="connsiteX46" fmla="*/ 863990 w 2422397"/>
              <a:gd name="connsiteY46" fmla="*/ 4829718 h 6858000"/>
              <a:gd name="connsiteX47" fmla="*/ 873842 w 2422397"/>
              <a:gd name="connsiteY47" fmla="*/ 4828439 h 6858000"/>
              <a:gd name="connsiteX48" fmla="*/ 887779 w 2422397"/>
              <a:gd name="connsiteY48" fmla="*/ 4804655 h 6858000"/>
              <a:gd name="connsiteX49" fmla="*/ 893894 w 2422397"/>
              <a:gd name="connsiteY49" fmla="*/ 4777060 h 6858000"/>
              <a:gd name="connsiteX50" fmla="*/ 883546 w 2422397"/>
              <a:gd name="connsiteY50" fmla="*/ 4777089 h 6858000"/>
              <a:gd name="connsiteX51" fmla="*/ 883812 w 2422397"/>
              <a:gd name="connsiteY51" fmla="*/ 4774559 h 6858000"/>
              <a:gd name="connsiteX52" fmla="*/ 903401 w 2422397"/>
              <a:gd name="connsiteY52" fmla="*/ 4679442 h 6858000"/>
              <a:gd name="connsiteX53" fmla="*/ 916253 w 2422397"/>
              <a:gd name="connsiteY53" fmla="*/ 4651970 h 6858000"/>
              <a:gd name="connsiteX54" fmla="*/ 922608 w 2422397"/>
              <a:gd name="connsiteY54" fmla="*/ 4649785 h 6858000"/>
              <a:gd name="connsiteX55" fmla="*/ 924139 w 2422397"/>
              <a:gd name="connsiteY55" fmla="*/ 4631605 h 6858000"/>
              <a:gd name="connsiteX56" fmla="*/ 985938 w 2422397"/>
              <a:gd name="connsiteY56" fmla="*/ 4515358 h 6858000"/>
              <a:gd name="connsiteX57" fmla="*/ 1011638 w 2422397"/>
              <a:gd name="connsiteY57" fmla="*/ 4352312 h 6858000"/>
              <a:gd name="connsiteX58" fmla="*/ 1049579 w 2422397"/>
              <a:gd name="connsiteY58" fmla="*/ 4237953 h 6858000"/>
              <a:gd name="connsiteX59" fmla="*/ 1041314 w 2422397"/>
              <a:gd name="connsiteY59" fmla="*/ 4139706 h 6858000"/>
              <a:gd name="connsiteX60" fmla="*/ 1049328 w 2422397"/>
              <a:gd name="connsiteY60" fmla="*/ 4134671 h 6858000"/>
              <a:gd name="connsiteX61" fmla="*/ 1061133 w 2422397"/>
              <a:gd name="connsiteY61" fmla="*/ 4074160 h 6858000"/>
              <a:gd name="connsiteX62" fmla="*/ 1059121 w 2422397"/>
              <a:gd name="connsiteY62" fmla="*/ 3844497 h 6858000"/>
              <a:gd name="connsiteX63" fmla="*/ 1083386 w 2422397"/>
              <a:gd name="connsiteY63" fmla="*/ 3726730 h 6858000"/>
              <a:gd name="connsiteX64" fmla="*/ 1098990 w 2422397"/>
              <a:gd name="connsiteY64" fmla="*/ 3687782 h 6858000"/>
              <a:gd name="connsiteX65" fmla="*/ 1147140 w 2422397"/>
              <a:gd name="connsiteY65" fmla="*/ 3543810 h 6858000"/>
              <a:gd name="connsiteX66" fmla="*/ 1179877 w 2422397"/>
              <a:gd name="connsiteY66" fmla="*/ 3441984 h 6858000"/>
              <a:gd name="connsiteX67" fmla="*/ 1217096 w 2422397"/>
              <a:gd name="connsiteY67" fmla="*/ 3354156 h 6858000"/>
              <a:gd name="connsiteX68" fmla="*/ 1232811 w 2422397"/>
              <a:gd name="connsiteY68" fmla="*/ 3301153 h 6858000"/>
              <a:gd name="connsiteX69" fmla="*/ 1281985 w 2422397"/>
              <a:gd name="connsiteY69" fmla="*/ 3158933 h 6858000"/>
              <a:gd name="connsiteX70" fmla="*/ 1335997 w 2422397"/>
              <a:gd name="connsiteY70" fmla="*/ 3018423 h 6858000"/>
              <a:gd name="connsiteX71" fmla="*/ 1394864 w 2422397"/>
              <a:gd name="connsiteY71" fmla="*/ 2946152 h 6858000"/>
              <a:gd name="connsiteX72" fmla="*/ 1436360 w 2422397"/>
              <a:gd name="connsiteY72" fmla="*/ 2829469 h 6858000"/>
              <a:gd name="connsiteX73" fmla="*/ 1447242 w 2422397"/>
              <a:gd name="connsiteY73" fmla="*/ 2811546 h 6858000"/>
              <a:gd name="connsiteX74" fmla="*/ 1449881 w 2422397"/>
              <a:gd name="connsiteY74" fmla="*/ 2781535 h 6858000"/>
              <a:gd name="connsiteX75" fmla="*/ 1459218 w 2422397"/>
              <a:gd name="connsiteY75" fmla="*/ 2660724 h 6858000"/>
              <a:gd name="connsiteX76" fmla="*/ 1483504 w 2422397"/>
              <a:gd name="connsiteY76" fmla="*/ 2560980 h 6858000"/>
              <a:gd name="connsiteX77" fmla="*/ 1519801 w 2422397"/>
              <a:gd name="connsiteY77" fmla="*/ 2467523 h 6858000"/>
              <a:gd name="connsiteX78" fmla="*/ 1507343 w 2422397"/>
              <a:gd name="connsiteY78" fmla="*/ 2357874 h 6858000"/>
              <a:gd name="connsiteX79" fmla="*/ 1540772 w 2422397"/>
              <a:gd name="connsiteY79" fmla="*/ 2256097 h 6858000"/>
              <a:gd name="connsiteX80" fmla="*/ 1569381 w 2422397"/>
              <a:gd name="connsiteY80" fmla="*/ 2165158 h 6858000"/>
              <a:gd name="connsiteX81" fmla="*/ 1576109 w 2422397"/>
              <a:gd name="connsiteY81" fmla="*/ 2078660 h 6858000"/>
              <a:gd name="connsiteX82" fmla="*/ 1564751 w 2422397"/>
              <a:gd name="connsiteY82" fmla="*/ 2009574 h 6858000"/>
              <a:gd name="connsiteX83" fmla="*/ 1571917 w 2422397"/>
              <a:gd name="connsiteY83" fmla="*/ 1903700 h 6858000"/>
              <a:gd name="connsiteX84" fmla="*/ 1564944 w 2422397"/>
              <a:gd name="connsiteY84" fmla="*/ 1821321 h 6858000"/>
              <a:gd name="connsiteX85" fmla="*/ 1579022 w 2422397"/>
              <a:gd name="connsiteY85" fmla="*/ 1718757 h 6858000"/>
              <a:gd name="connsiteX86" fmla="*/ 1590196 w 2422397"/>
              <a:gd name="connsiteY86" fmla="*/ 1595914 h 6858000"/>
              <a:gd name="connsiteX87" fmla="*/ 1624363 w 2422397"/>
              <a:gd name="connsiteY87" fmla="*/ 1502483 h 6858000"/>
              <a:gd name="connsiteX88" fmla="*/ 1631539 w 2422397"/>
              <a:gd name="connsiteY88" fmla="*/ 1431520 h 6858000"/>
              <a:gd name="connsiteX89" fmla="*/ 1646296 w 2422397"/>
              <a:gd name="connsiteY89" fmla="*/ 1333057 h 6858000"/>
              <a:gd name="connsiteX90" fmla="*/ 1696091 w 2422397"/>
              <a:gd name="connsiteY90" fmla="*/ 1202078 h 6858000"/>
              <a:gd name="connsiteX91" fmla="*/ 1735042 w 2422397"/>
              <a:gd name="connsiteY91" fmla="*/ 1076748 h 6858000"/>
              <a:gd name="connsiteX92" fmla="*/ 1890105 w 2422397"/>
              <a:gd name="connsiteY92" fmla="*/ 825516 h 6858000"/>
              <a:gd name="connsiteX93" fmla="*/ 1911831 w 2422397"/>
              <a:gd name="connsiteY93" fmla="*/ 696577 h 6858000"/>
              <a:gd name="connsiteX94" fmla="*/ 1942209 w 2422397"/>
              <a:gd name="connsiteY94" fmla="*/ 575807 h 6858000"/>
              <a:gd name="connsiteX95" fmla="*/ 1951374 w 2422397"/>
              <a:gd name="connsiteY95" fmla="*/ 556682 h 6858000"/>
              <a:gd name="connsiteX96" fmla="*/ 1951170 w 2422397"/>
              <a:gd name="connsiteY96" fmla="*/ 526639 h 6858000"/>
              <a:gd name="connsiteX97" fmla="*/ 1954018 w 2422397"/>
              <a:gd name="connsiteY97" fmla="*/ 307622 h 6858000"/>
              <a:gd name="connsiteX98" fmla="*/ 1967790 w 2422397"/>
              <a:gd name="connsiteY98" fmla="*/ 198682 h 6858000"/>
              <a:gd name="connsiteX99" fmla="*/ 1971093 w 2422397"/>
              <a:gd name="connsiteY99" fmla="*/ 127747 h 6858000"/>
              <a:gd name="connsiteX100" fmla="*/ 1951841 w 2422397"/>
              <a:gd name="connsiteY100" fmla="*/ 4678 h 6858000"/>
              <a:gd name="connsiteX101" fmla="*/ 1953649 w 2422397"/>
              <a:gd name="connsiteY101" fmla="*/ 0 h 6858000"/>
              <a:gd name="connsiteX0" fmla="*/ 1953649 w 2422397"/>
              <a:gd name="connsiteY0" fmla="*/ 0 h 6858000"/>
              <a:gd name="connsiteX1" fmla="*/ 2422397 w 2422397"/>
              <a:gd name="connsiteY1" fmla="*/ 0 h 6858000"/>
              <a:gd name="connsiteX2" fmla="*/ 2422397 w 2422397"/>
              <a:gd name="connsiteY2" fmla="*/ 6858000 h 6858000"/>
              <a:gd name="connsiteX3" fmla="*/ 0 w 2422397"/>
              <a:gd name="connsiteY3" fmla="*/ 6858000 h 6858000"/>
              <a:gd name="connsiteX4" fmla="*/ 19858 w 2422397"/>
              <a:gd name="connsiteY4" fmla="*/ 6793329 h 6858000"/>
              <a:gd name="connsiteX5" fmla="*/ 63278 w 2422397"/>
              <a:gd name="connsiteY5" fmla="*/ 6702245 h 6858000"/>
              <a:gd name="connsiteX6" fmla="*/ 83839 w 2422397"/>
              <a:gd name="connsiteY6" fmla="*/ 6677678 h 6858000"/>
              <a:gd name="connsiteX7" fmla="*/ 117966 w 2422397"/>
              <a:gd name="connsiteY7" fmla="*/ 6636037 h 6858000"/>
              <a:gd name="connsiteX8" fmla="*/ 168724 w 2422397"/>
              <a:gd name="connsiteY8" fmla="*/ 6547069 h 6858000"/>
              <a:gd name="connsiteX9" fmla="*/ 199197 w 2422397"/>
              <a:gd name="connsiteY9" fmla="*/ 6509743 h 6858000"/>
              <a:gd name="connsiteX10" fmla="*/ 247224 w 2422397"/>
              <a:gd name="connsiteY10" fmla="*/ 6455839 h 6858000"/>
              <a:gd name="connsiteX11" fmla="*/ 270687 w 2422397"/>
              <a:gd name="connsiteY11" fmla="*/ 6418363 h 6858000"/>
              <a:gd name="connsiteX12" fmla="*/ 339376 w 2422397"/>
              <a:gd name="connsiteY12" fmla="*/ 6322934 h 6858000"/>
              <a:gd name="connsiteX13" fmla="*/ 443949 w 2422397"/>
              <a:gd name="connsiteY13" fmla="*/ 6218313 h 6858000"/>
              <a:gd name="connsiteX14" fmla="*/ 478259 w 2422397"/>
              <a:gd name="connsiteY14" fmla="*/ 6183918 h 6858000"/>
              <a:gd name="connsiteX15" fmla="*/ 482177 w 2422397"/>
              <a:gd name="connsiteY15" fmla="*/ 6173358 h 6858000"/>
              <a:gd name="connsiteX16" fmla="*/ 482556 w 2422397"/>
              <a:gd name="connsiteY16" fmla="*/ 6173443 h 6858000"/>
              <a:gd name="connsiteX17" fmla="*/ 485673 w 2422397"/>
              <a:gd name="connsiteY17" fmla="*/ 6162875 h 6858000"/>
              <a:gd name="connsiteX18" fmla="*/ 524588 w 2422397"/>
              <a:gd name="connsiteY18" fmla="*/ 6111327 h 6858000"/>
              <a:gd name="connsiteX19" fmla="*/ 547843 w 2422397"/>
              <a:gd name="connsiteY19" fmla="*/ 6075666 h 6858000"/>
              <a:gd name="connsiteX20" fmla="*/ 562259 w 2422397"/>
              <a:gd name="connsiteY20" fmla="*/ 6054865 h 6858000"/>
              <a:gd name="connsiteX21" fmla="*/ 571463 w 2422397"/>
              <a:gd name="connsiteY21" fmla="*/ 6045606 h 6858000"/>
              <a:gd name="connsiteX22" fmla="*/ 584071 w 2422397"/>
              <a:gd name="connsiteY22" fmla="*/ 5992286 h 6858000"/>
              <a:gd name="connsiteX23" fmla="*/ 587812 w 2422397"/>
              <a:gd name="connsiteY23" fmla="*/ 5987907 h 6858000"/>
              <a:gd name="connsiteX24" fmla="*/ 592115 w 2422397"/>
              <a:gd name="connsiteY24" fmla="*/ 5949187 h 6858000"/>
              <a:gd name="connsiteX25" fmla="*/ 595889 w 2422397"/>
              <a:gd name="connsiteY25" fmla="*/ 5931081 h 6858000"/>
              <a:gd name="connsiteX26" fmla="*/ 593758 w 2422397"/>
              <a:gd name="connsiteY26" fmla="*/ 5922047 h 6858000"/>
              <a:gd name="connsiteX27" fmla="*/ 600949 w 2422397"/>
              <a:gd name="connsiteY27" fmla="*/ 5897316 h 6858000"/>
              <a:gd name="connsiteX28" fmla="*/ 602981 w 2422397"/>
              <a:gd name="connsiteY28" fmla="*/ 5895955 h 6858000"/>
              <a:gd name="connsiteX29" fmla="*/ 604430 w 2422397"/>
              <a:gd name="connsiteY29" fmla="*/ 5870052 h 6858000"/>
              <a:gd name="connsiteX30" fmla="*/ 631983 w 2422397"/>
              <a:gd name="connsiteY30" fmla="*/ 5814475 h 6858000"/>
              <a:gd name="connsiteX31" fmla="*/ 699739 w 2422397"/>
              <a:gd name="connsiteY31" fmla="*/ 5516509 h 6858000"/>
              <a:gd name="connsiteX32" fmla="*/ 723657 w 2422397"/>
              <a:gd name="connsiteY32" fmla="*/ 5356170 h 6858000"/>
              <a:gd name="connsiteX33" fmla="*/ 723661 w 2422397"/>
              <a:gd name="connsiteY33" fmla="*/ 5356076 h 6858000"/>
              <a:gd name="connsiteX34" fmla="*/ 725358 w 2422397"/>
              <a:gd name="connsiteY34" fmla="*/ 5309193 h 6858000"/>
              <a:gd name="connsiteX35" fmla="*/ 726926 w 2422397"/>
              <a:gd name="connsiteY35" fmla="*/ 5311182 h 6858000"/>
              <a:gd name="connsiteX36" fmla="*/ 727761 w 2422397"/>
              <a:gd name="connsiteY36" fmla="*/ 5304702 h 6858000"/>
              <a:gd name="connsiteX37" fmla="*/ 732974 w 2422397"/>
              <a:gd name="connsiteY37" fmla="*/ 5303522 h 6858000"/>
              <a:gd name="connsiteX38" fmla="*/ 762873 w 2422397"/>
              <a:gd name="connsiteY38" fmla="*/ 5269094 h 6858000"/>
              <a:gd name="connsiteX39" fmla="*/ 784867 w 2422397"/>
              <a:gd name="connsiteY39" fmla="*/ 5235785 h 6858000"/>
              <a:gd name="connsiteX40" fmla="*/ 796271 w 2422397"/>
              <a:gd name="connsiteY40" fmla="*/ 5175473 h 6858000"/>
              <a:gd name="connsiteX41" fmla="*/ 821529 w 2422397"/>
              <a:gd name="connsiteY41" fmla="*/ 5012929 h 6858000"/>
              <a:gd name="connsiteX42" fmla="*/ 846340 w 2422397"/>
              <a:gd name="connsiteY42" fmla="*/ 4944976 h 6858000"/>
              <a:gd name="connsiteX43" fmla="*/ 840157 w 2422397"/>
              <a:gd name="connsiteY43" fmla="*/ 4872869 h 6858000"/>
              <a:gd name="connsiteX44" fmla="*/ 855718 w 2422397"/>
              <a:gd name="connsiteY44" fmla="*/ 4850916 h 6858000"/>
              <a:gd name="connsiteX45" fmla="*/ 858709 w 2422397"/>
              <a:gd name="connsiteY45" fmla="*/ 4847264 h 6858000"/>
              <a:gd name="connsiteX46" fmla="*/ 863990 w 2422397"/>
              <a:gd name="connsiteY46" fmla="*/ 4829718 h 6858000"/>
              <a:gd name="connsiteX47" fmla="*/ 873842 w 2422397"/>
              <a:gd name="connsiteY47" fmla="*/ 4828439 h 6858000"/>
              <a:gd name="connsiteX48" fmla="*/ 887779 w 2422397"/>
              <a:gd name="connsiteY48" fmla="*/ 4804655 h 6858000"/>
              <a:gd name="connsiteX49" fmla="*/ 893894 w 2422397"/>
              <a:gd name="connsiteY49" fmla="*/ 4777060 h 6858000"/>
              <a:gd name="connsiteX50" fmla="*/ 883546 w 2422397"/>
              <a:gd name="connsiteY50" fmla="*/ 4777089 h 6858000"/>
              <a:gd name="connsiteX51" fmla="*/ 883812 w 2422397"/>
              <a:gd name="connsiteY51" fmla="*/ 4774559 h 6858000"/>
              <a:gd name="connsiteX52" fmla="*/ 903401 w 2422397"/>
              <a:gd name="connsiteY52" fmla="*/ 4679442 h 6858000"/>
              <a:gd name="connsiteX53" fmla="*/ 916253 w 2422397"/>
              <a:gd name="connsiteY53" fmla="*/ 4651970 h 6858000"/>
              <a:gd name="connsiteX54" fmla="*/ 922608 w 2422397"/>
              <a:gd name="connsiteY54" fmla="*/ 4649785 h 6858000"/>
              <a:gd name="connsiteX55" fmla="*/ 924139 w 2422397"/>
              <a:gd name="connsiteY55" fmla="*/ 4631605 h 6858000"/>
              <a:gd name="connsiteX56" fmla="*/ 985938 w 2422397"/>
              <a:gd name="connsiteY56" fmla="*/ 4515358 h 6858000"/>
              <a:gd name="connsiteX57" fmla="*/ 1011638 w 2422397"/>
              <a:gd name="connsiteY57" fmla="*/ 4352312 h 6858000"/>
              <a:gd name="connsiteX58" fmla="*/ 1049579 w 2422397"/>
              <a:gd name="connsiteY58" fmla="*/ 4237953 h 6858000"/>
              <a:gd name="connsiteX59" fmla="*/ 1041314 w 2422397"/>
              <a:gd name="connsiteY59" fmla="*/ 4139706 h 6858000"/>
              <a:gd name="connsiteX60" fmla="*/ 1049328 w 2422397"/>
              <a:gd name="connsiteY60" fmla="*/ 4134671 h 6858000"/>
              <a:gd name="connsiteX61" fmla="*/ 1061133 w 2422397"/>
              <a:gd name="connsiteY61" fmla="*/ 4074160 h 6858000"/>
              <a:gd name="connsiteX62" fmla="*/ 1059121 w 2422397"/>
              <a:gd name="connsiteY62" fmla="*/ 3844497 h 6858000"/>
              <a:gd name="connsiteX63" fmla="*/ 1083386 w 2422397"/>
              <a:gd name="connsiteY63" fmla="*/ 3726730 h 6858000"/>
              <a:gd name="connsiteX64" fmla="*/ 1098990 w 2422397"/>
              <a:gd name="connsiteY64" fmla="*/ 3687782 h 6858000"/>
              <a:gd name="connsiteX65" fmla="*/ 1147140 w 2422397"/>
              <a:gd name="connsiteY65" fmla="*/ 3543810 h 6858000"/>
              <a:gd name="connsiteX66" fmla="*/ 1179877 w 2422397"/>
              <a:gd name="connsiteY66" fmla="*/ 3441984 h 6858000"/>
              <a:gd name="connsiteX67" fmla="*/ 1217096 w 2422397"/>
              <a:gd name="connsiteY67" fmla="*/ 3354156 h 6858000"/>
              <a:gd name="connsiteX68" fmla="*/ 1232811 w 2422397"/>
              <a:gd name="connsiteY68" fmla="*/ 3301153 h 6858000"/>
              <a:gd name="connsiteX69" fmla="*/ 1281985 w 2422397"/>
              <a:gd name="connsiteY69" fmla="*/ 3158933 h 6858000"/>
              <a:gd name="connsiteX70" fmla="*/ 1335997 w 2422397"/>
              <a:gd name="connsiteY70" fmla="*/ 3018423 h 6858000"/>
              <a:gd name="connsiteX71" fmla="*/ 1394864 w 2422397"/>
              <a:gd name="connsiteY71" fmla="*/ 2946152 h 6858000"/>
              <a:gd name="connsiteX72" fmla="*/ 1436360 w 2422397"/>
              <a:gd name="connsiteY72" fmla="*/ 2829469 h 6858000"/>
              <a:gd name="connsiteX73" fmla="*/ 1447242 w 2422397"/>
              <a:gd name="connsiteY73" fmla="*/ 2811546 h 6858000"/>
              <a:gd name="connsiteX74" fmla="*/ 1449881 w 2422397"/>
              <a:gd name="connsiteY74" fmla="*/ 2781535 h 6858000"/>
              <a:gd name="connsiteX75" fmla="*/ 1459218 w 2422397"/>
              <a:gd name="connsiteY75" fmla="*/ 2660724 h 6858000"/>
              <a:gd name="connsiteX76" fmla="*/ 1483504 w 2422397"/>
              <a:gd name="connsiteY76" fmla="*/ 2560980 h 6858000"/>
              <a:gd name="connsiteX77" fmla="*/ 1519801 w 2422397"/>
              <a:gd name="connsiteY77" fmla="*/ 2467523 h 6858000"/>
              <a:gd name="connsiteX78" fmla="*/ 1507343 w 2422397"/>
              <a:gd name="connsiteY78" fmla="*/ 2357874 h 6858000"/>
              <a:gd name="connsiteX79" fmla="*/ 1540772 w 2422397"/>
              <a:gd name="connsiteY79" fmla="*/ 2256097 h 6858000"/>
              <a:gd name="connsiteX80" fmla="*/ 1569381 w 2422397"/>
              <a:gd name="connsiteY80" fmla="*/ 2165158 h 6858000"/>
              <a:gd name="connsiteX81" fmla="*/ 1576109 w 2422397"/>
              <a:gd name="connsiteY81" fmla="*/ 2078660 h 6858000"/>
              <a:gd name="connsiteX82" fmla="*/ 1564751 w 2422397"/>
              <a:gd name="connsiteY82" fmla="*/ 2009574 h 6858000"/>
              <a:gd name="connsiteX83" fmla="*/ 1571917 w 2422397"/>
              <a:gd name="connsiteY83" fmla="*/ 1903700 h 6858000"/>
              <a:gd name="connsiteX84" fmla="*/ 1564944 w 2422397"/>
              <a:gd name="connsiteY84" fmla="*/ 1821321 h 6858000"/>
              <a:gd name="connsiteX85" fmla="*/ 1579022 w 2422397"/>
              <a:gd name="connsiteY85" fmla="*/ 1718757 h 6858000"/>
              <a:gd name="connsiteX86" fmla="*/ 1590196 w 2422397"/>
              <a:gd name="connsiteY86" fmla="*/ 1595914 h 6858000"/>
              <a:gd name="connsiteX87" fmla="*/ 1624363 w 2422397"/>
              <a:gd name="connsiteY87" fmla="*/ 1502483 h 6858000"/>
              <a:gd name="connsiteX88" fmla="*/ 1631539 w 2422397"/>
              <a:gd name="connsiteY88" fmla="*/ 1431520 h 6858000"/>
              <a:gd name="connsiteX89" fmla="*/ 1646296 w 2422397"/>
              <a:gd name="connsiteY89" fmla="*/ 1333057 h 6858000"/>
              <a:gd name="connsiteX90" fmla="*/ 1696091 w 2422397"/>
              <a:gd name="connsiteY90" fmla="*/ 1202078 h 6858000"/>
              <a:gd name="connsiteX91" fmla="*/ 1735042 w 2422397"/>
              <a:gd name="connsiteY91" fmla="*/ 1076748 h 6858000"/>
              <a:gd name="connsiteX92" fmla="*/ 1890105 w 2422397"/>
              <a:gd name="connsiteY92" fmla="*/ 825516 h 6858000"/>
              <a:gd name="connsiteX93" fmla="*/ 1911831 w 2422397"/>
              <a:gd name="connsiteY93" fmla="*/ 696577 h 6858000"/>
              <a:gd name="connsiteX94" fmla="*/ 1942209 w 2422397"/>
              <a:gd name="connsiteY94" fmla="*/ 575807 h 6858000"/>
              <a:gd name="connsiteX95" fmla="*/ 1951374 w 2422397"/>
              <a:gd name="connsiteY95" fmla="*/ 556682 h 6858000"/>
              <a:gd name="connsiteX96" fmla="*/ 1951170 w 2422397"/>
              <a:gd name="connsiteY96" fmla="*/ 526639 h 6858000"/>
              <a:gd name="connsiteX97" fmla="*/ 1987677 w 2422397"/>
              <a:gd name="connsiteY97" fmla="*/ 330061 h 6858000"/>
              <a:gd name="connsiteX98" fmla="*/ 1967790 w 2422397"/>
              <a:gd name="connsiteY98" fmla="*/ 198682 h 6858000"/>
              <a:gd name="connsiteX99" fmla="*/ 1971093 w 2422397"/>
              <a:gd name="connsiteY99" fmla="*/ 127747 h 6858000"/>
              <a:gd name="connsiteX100" fmla="*/ 1951841 w 2422397"/>
              <a:gd name="connsiteY100" fmla="*/ 4678 h 6858000"/>
              <a:gd name="connsiteX101" fmla="*/ 1953649 w 2422397"/>
              <a:gd name="connsiteY10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422397" h="6858000">
                <a:moveTo>
                  <a:pt x="1953649" y="0"/>
                </a:moveTo>
                <a:lnTo>
                  <a:pt x="2422397" y="0"/>
                </a:lnTo>
                <a:lnTo>
                  <a:pt x="2422397" y="6858000"/>
                </a:lnTo>
                <a:lnTo>
                  <a:pt x="0" y="6858000"/>
                </a:lnTo>
                <a:lnTo>
                  <a:pt x="19858" y="6793329"/>
                </a:lnTo>
                <a:cubicBezTo>
                  <a:pt x="42769" y="6729276"/>
                  <a:pt x="55252" y="6812236"/>
                  <a:pt x="63278" y="6702245"/>
                </a:cubicBezTo>
                <a:cubicBezTo>
                  <a:pt x="77123" y="6709403"/>
                  <a:pt x="81770" y="6700737"/>
                  <a:pt x="83839" y="6677678"/>
                </a:cubicBezTo>
                <a:cubicBezTo>
                  <a:pt x="95740" y="6647685"/>
                  <a:pt x="120684" y="6687998"/>
                  <a:pt x="117966" y="6636037"/>
                </a:cubicBezTo>
                <a:cubicBezTo>
                  <a:pt x="132113" y="6614269"/>
                  <a:pt x="155186" y="6568118"/>
                  <a:pt x="168724" y="6547069"/>
                </a:cubicBezTo>
                <a:cubicBezTo>
                  <a:pt x="182500" y="6520811"/>
                  <a:pt x="156942" y="6483313"/>
                  <a:pt x="199197" y="6509743"/>
                </a:cubicBezTo>
                <a:cubicBezTo>
                  <a:pt x="204521" y="6468877"/>
                  <a:pt x="221716" y="6484779"/>
                  <a:pt x="247224" y="6455839"/>
                </a:cubicBezTo>
                <a:cubicBezTo>
                  <a:pt x="246715" y="6427188"/>
                  <a:pt x="256832" y="6419751"/>
                  <a:pt x="270687" y="6418363"/>
                </a:cubicBezTo>
                <a:cubicBezTo>
                  <a:pt x="286394" y="6376676"/>
                  <a:pt x="314554" y="6359162"/>
                  <a:pt x="339376" y="6322934"/>
                </a:cubicBezTo>
                <a:cubicBezTo>
                  <a:pt x="368253" y="6289592"/>
                  <a:pt x="420802" y="6241482"/>
                  <a:pt x="443949" y="6218313"/>
                </a:cubicBezTo>
                <a:lnTo>
                  <a:pt x="478259" y="6183918"/>
                </a:lnTo>
                <a:cubicBezTo>
                  <a:pt x="479546" y="6178262"/>
                  <a:pt x="480824" y="6175024"/>
                  <a:pt x="482177" y="6173358"/>
                </a:cubicBezTo>
                <a:lnTo>
                  <a:pt x="482556" y="6173443"/>
                </a:lnTo>
                <a:lnTo>
                  <a:pt x="485673" y="6162875"/>
                </a:lnTo>
                <a:cubicBezTo>
                  <a:pt x="490289" y="6144248"/>
                  <a:pt x="521395" y="6129912"/>
                  <a:pt x="524588" y="6111327"/>
                </a:cubicBezTo>
                <a:cubicBezTo>
                  <a:pt x="545199" y="6117591"/>
                  <a:pt x="520376" y="6032883"/>
                  <a:pt x="547843" y="6075666"/>
                </a:cubicBezTo>
                <a:cubicBezTo>
                  <a:pt x="553033" y="6051683"/>
                  <a:pt x="545320" y="6023873"/>
                  <a:pt x="562259" y="6054865"/>
                </a:cubicBezTo>
                <a:cubicBezTo>
                  <a:pt x="564526" y="6047659"/>
                  <a:pt x="567747" y="6045453"/>
                  <a:pt x="571463" y="6045606"/>
                </a:cubicBezTo>
                <a:lnTo>
                  <a:pt x="584071" y="5992286"/>
                </a:lnTo>
                <a:lnTo>
                  <a:pt x="587812" y="5987907"/>
                </a:lnTo>
                <a:lnTo>
                  <a:pt x="592115" y="5949187"/>
                </a:lnTo>
                <a:lnTo>
                  <a:pt x="595889" y="5931081"/>
                </a:lnTo>
                <a:lnTo>
                  <a:pt x="593758" y="5922047"/>
                </a:lnTo>
                <a:cubicBezTo>
                  <a:pt x="593232" y="5914467"/>
                  <a:pt x="594765" y="5906406"/>
                  <a:pt x="600949" y="5897316"/>
                </a:cubicBezTo>
                <a:lnTo>
                  <a:pt x="602981" y="5895955"/>
                </a:lnTo>
                <a:lnTo>
                  <a:pt x="604430" y="5870052"/>
                </a:lnTo>
                <a:cubicBezTo>
                  <a:pt x="604113" y="5860761"/>
                  <a:pt x="634607" y="5824080"/>
                  <a:pt x="631983" y="5814475"/>
                </a:cubicBezTo>
                <a:cubicBezTo>
                  <a:pt x="646933" y="5748071"/>
                  <a:pt x="684460" y="5592893"/>
                  <a:pt x="699739" y="5516509"/>
                </a:cubicBezTo>
                <a:cubicBezTo>
                  <a:pt x="710735" y="5477214"/>
                  <a:pt x="721727" y="5401610"/>
                  <a:pt x="723657" y="5356170"/>
                </a:cubicBezTo>
                <a:cubicBezTo>
                  <a:pt x="723658" y="5356139"/>
                  <a:pt x="723659" y="5356108"/>
                  <a:pt x="723661" y="5356076"/>
                </a:cubicBezTo>
                <a:cubicBezTo>
                  <a:pt x="724227" y="5340448"/>
                  <a:pt x="724792" y="5324821"/>
                  <a:pt x="725358" y="5309193"/>
                </a:cubicBezTo>
                <a:lnTo>
                  <a:pt x="726926" y="5311182"/>
                </a:lnTo>
                <a:cubicBezTo>
                  <a:pt x="727205" y="5309022"/>
                  <a:pt x="727483" y="5306862"/>
                  <a:pt x="727761" y="5304702"/>
                </a:cubicBezTo>
                <a:cubicBezTo>
                  <a:pt x="728980" y="5300689"/>
                  <a:pt x="730634" y="5299849"/>
                  <a:pt x="732974" y="5303522"/>
                </a:cubicBezTo>
                <a:lnTo>
                  <a:pt x="762873" y="5269094"/>
                </a:lnTo>
                <a:lnTo>
                  <a:pt x="784867" y="5235785"/>
                </a:lnTo>
                <a:cubicBezTo>
                  <a:pt x="792922" y="5219992"/>
                  <a:pt x="786676" y="5159363"/>
                  <a:pt x="796271" y="5175473"/>
                </a:cubicBezTo>
                <a:cubicBezTo>
                  <a:pt x="778757" y="5082200"/>
                  <a:pt x="818431" y="5108289"/>
                  <a:pt x="821529" y="5012929"/>
                </a:cubicBezTo>
                <a:cubicBezTo>
                  <a:pt x="868827" y="4980943"/>
                  <a:pt x="828924" y="4992027"/>
                  <a:pt x="846340" y="4944976"/>
                </a:cubicBezTo>
                <a:cubicBezTo>
                  <a:pt x="809217" y="4943653"/>
                  <a:pt x="878251" y="4892572"/>
                  <a:pt x="840157" y="4872869"/>
                </a:cubicBezTo>
                <a:cubicBezTo>
                  <a:pt x="844532" y="4864931"/>
                  <a:pt x="849972" y="4857863"/>
                  <a:pt x="855718" y="4850916"/>
                </a:cubicBezTo>
                <a:lnTo>
                  <a:pt x="858709" y="4847264"/>
                </a:lnTo>
                <a:lnTo>
                  <a:pt x="863990" y="4829718"/>
                </a:lnTo>
                <a:lnTo>
                  <a:pt x="873842" y="4828439"/>
                </a:lnTo>
                <a:lnTo>
                  <a:pt x="887779" y="4804655"/>
                </a:lnTo>
                <a:lnTo>
                  <a:pt x="893894" y="4777060"/>
                </a:lnTo>
                <a:lnTo>
                  <a:pt x="883546" y="4777089"/>
                </a:lnTo>
                <a:cubicBezTo>
                  <a:pt x="883635" y="4776246"/>
                  <a:pt x="883723" y="4775402"/>
                  <a:pt x="883812" y="4774559"/>
                </a:cubicBezTo>
                <a:cubicBezTo>
                  <a:pt x="889352" y="4740245"/>
                  <a:pt x="897422" y="4710432"/>
                  <a:pt x="903401" y="4679442"/>
                </a:cubicBezTo>
                <a:cubicBezTo>
                  <a:pt x="907602" y="4662863"/>
                  <a:pt x="912023" y="4655463"/>
                  <a:pt x="916253" y="4651970"/>
                </a:cubicBezTo>
                <a:lnTo>
                  <a:pt x="922608" y="4649785"/>
                </a:lnTo>
                <a:lnTo>
                  <a:pt x="924139" y="4631605"/>
                </a:lnTo>
                <a:cubicBezTo>
                  <a:pt x="930019" y="4603591"/>
                  <a:pt x="977465" y="4548305"/>
                  <a:pt x="985938" y="4515358"/>
                </a:cubicBezTo>
                <a:cubicBezTo>
                  <a:pt x="1000521" y="4468809"/>
                  <a:pt x="1001031" y="4398546"/>
                  <a:pt x="1011638" y="4352312"/>
                </a:cubicBezTo>
                <a:cubicBezTo>
                  <a:pt x="999171" y="4322984"/>
                  <a:pt x="1036712" y="4297443"/>
                  <a:pt x="1049579" y="4237953"/>
                </a:cubicBezTo>
                <a:cubicBezTo>
                  <a:pt x="1034947" y="4205504"/>
                  <a:pt x="1058502" y="4197944"/>
                  <a:pt x="1041314" y="4139706"/>
                </a:cubicBezTo>
                <a:cubicBezTo>
                  <a:pt x="1044116" y="4138580"/>
                  <a:pt x="1046813" y="4136885"/>
                  <a:pt x="1049328" y="4134671"/>
                </a:cubicBezTo>
                <a:cubicBezTo>
                  <a:pt x="1063926" y="4121829"/>
                  <a:pt x="1069213" y="4094735"/>
                  <a:pt x="1061133" y="4074160"/>
                </a:cubicBezTo>
                <a:cubicBezTo>
                  <a:pt x="1040322" y="3983713"/>
                  <a:pt x="1054371" y="3913536"/>
                  <a:pt x="1059121" y="3844497"/>
                </a:cubicBezTo>
                <a:cubicBezTo>
                  <a:pt x="1068381" y="3767866"/>
                  <a:pt x="1099542" y="3832893"/>
                  <a:pt x="1083386" y="3726730"/>
                </a:cubicBezTo>
                <a:cubicBezTo>
                  <a:pt x="1099146" y="3721970"/>
                  <a:pt x="1101983" y="3710351"/>
                  <a:pt x="1098990" y="3687782"/>
                </a:cubicBezTo>
                <a:cubicBezTo>
                  <a:pt x="1104533" y="3650944"/>
                  <a:pt x="1161436" y="3588678"/>
                  <a:pt x="1147140" y="3543810"/>
                </a:cubicBezTo>
                <a:cubicBezTo>
                  <a:pt x="1160621" y="3502844"/>
                  <a:pt x="1164478" y="3486683"/>
                  <a:pt x="1179877" y="3441984"/>
                </a:cubicBezTo>
                <a:cubicBezTo>
                  <a:pt x="1176270" y="3400635"/>
                  <a:pt x="1197396" y="3401080"/>
                  <a:pt x="1217096" y="3354156"/>
                </a:cubicBezTo>
                <a:cubicBezTo>
                  <a:pt x="1210227" y="3328615"/>
                  <a:pt x="1218935" y="3313665"/>
                  <a:pt x="1232811" y="3301153"/>
                </a:cubicBezTo>
                <a:cubicBezTo>
                  <a:pt x="1239655" y="3250638"/>
                  <a:pt x="1264601" y="3211909"/>
                  <a:pt x="1281985" y="3158933"/>
                </a:cubicBezTo>
                <a:cubicBezTo>
                  <a:pt x="1281309" y="3094002"/>
                  <a:pt x="1317544" y="3075087"/>
                  <a:pt x="1335997" y="3018423"/>
                </a:cubicBezTo>
                <a:cubicBezTo>
                  <a:pt x="1319548" y="2948716"/>
                  <a:pt x="1385893" y="2996429"/>
                  <a:pt x="1394864" y="2946152"/>
                </a:cubicBezTo>
                <a:cubicBezTo>
                  <a:pt x="1386054" y="2855081"/>
                  <a:pt x="1417868" y="2957394"/>
                  <a:pt x="1436360" y="2829469"/>
                </a:cubicBezTo>
                <a:cubicBezTo>
                  <a:pt x="1433456" y="2820666"/>
                  <a:pt x="1441456" y="2807478"/>
                  <a:pt x="1447242" y="2811546"/>
                </a:cubicBezTo>
                <a:cubicBezTo>
                  <a:pt x="1447128" y="2802912"/>
                  <a:pt x="1439623" y="2779356"/>
                  <a:pt x="1449881" y="2781535"/>
                </a:cubicBezTo>
                <a:cubicBezTo>
                  <a:pt x="1460050" y="2742552"/>
                  <a:pt x="1463265" y="2700943"/>
                  <a:pt x="1459218" y="2660724"/>
                </a:cubicBezTo>
                <a:cubicBezTo>
                  <a:pt x="1493445" y="2591685"/>
                  <a:pt x="1466236" y="2614008"/>
                  <a:pt x="1483504" y="2560980"/>
                </a:cubicBezTo>
                <a:cubicBezTo>
                  <a:pt x="1512916" y="2524928"/>
                  <a:pt x="1495288" y="2513130"/>
                  <a:pt x="1519801" y="2467523"/>
                </a:cubicBezTo>
                <a:cubicBezTo>
                  <a:pt x="1531326" y="2419682"/>
                  <a:pt x="1511699" y="2381655"/>
                  <a:pt x="1507343" y="2357874"/>
                </a:cubicBezTo>
                <a:cubicBezTo>
                  <a:pt x="1551636" y="2342193"/>
                  <a:pt x="1532391" y="2288926"/>
                  <a:pt x="1540772" y="2256097"/>
                </a:cubicBezTo>
                <a:cubicBezTo>
                  <a:pt x="1553381" y="2208714"/>
                  <a:pt x="1550634" y="2197000"/>
                  <a:pt x="1569381" y="2165158"/>
                </a:cubicBezTo>
                <a:cubicBezTo>
                  <a:pt x="1580105" y="2155928"/>
                  <a:pt x="1581085" y="2109597"/>
                  <a:pt x="1576109" y="2078660"/>
                </a:cubicBezTo>
                <a:cubicBezTo>
                  <a:pt x="1547799" y="2101317"/>
                  <a:pt x="1589878" y="2015526"/>
                  <a:pt x="1564751" y="2009574"/>
                </a:cubicBezTo>
                <a:cubicBezTo>
                  <a:pt x="1559571" y="1963291"/>
                  <a:pt x="1588815" y="1945661"/>
                  <a:pt x="1571917" y="1903700"/>
                </a:cubicBezTo>
                <a:cubicBezTo>
                  <a:pt x="1549507" y="1880543"/>
                  <a:pt x="1592171" y="1834174"/>
                  <a:pt x="1564944" y="1821321"/>
                </a:cubicBezTo>
                <a:cubicBezTo>
                  <a:pt x="1588094" y="1807284"/>
                  <a:pt x="1569084" y="1754663"/>
                  <a:pt x="1579022" y="1718757"/>
                </a:cubicBezTo>
                <a:cubicBezTo>
                  <a:pt x="1595838" y="1682773"/>
                  <a:pt x="1574235" y="1630904"/>
                  <a:pt x="1590196" y="1595914"/>
                </a:cubicBezTo>
                <a:cubicBezTo>
                  <a:pt x="1597786" y="1565262"/>
                  <a:pt x="1620889" y="1525339"/>
                  <a:pt x="1624363" y="1502483"/>
                </a:cubicBezTo>
                <a:cubicBezTo>
                  <a:pt x="1639643" y="1495767"/>
                  <a:pt x="1636662" y="1453480"/>
                  <a:pt x="1631539" y="1431520"/>
                </a:cubicBezTo>
                <a:cubicBezTo>
                  <a:pt x="1633585" y="1394352"/>
                  <a:pt x="1664810" y="1375650"/>
                  <a:pt x="1646296" y="1333057"/>
                </a:cubicBezTo>
                <a:cubicBezTo>
                  <a:pt x="1647212" y="1290268"/>
                  <a:pt x="1695950" y="1251319"/>
                  <a:pt x="1696091" y="1202078"/>
                </a:cubicBezTo>
                <a:cubicBezTo>
                  <a:pt x="1689295" y="1170314"/>
                  <a:pt x="1726633" y="1136633"/>
                  <a:pt x="1735042" y="1076748"/>
                </a:cubicBezTo>
                <a:cubicBezTo>
                  <a:pt x="1760833" y="1013988"/>
                  <a:pt x="1855965" y="893553"/>
                  <a:pt x="1890105" y="825516"/>
                </a:cubicBezTo>
                <a:cubicBezTo>
                  <a:pt x="1894319" y="763149"/>
                  <a:pt x="1907634" y="747482"/>
                  <a:pt x="1911831" y="696577"/>
                </a:cubicBezTo>
                <a:cubicBezTo>
                  <a:pt x="1894422" y="607554"/>
                  <a:pt x="1935856" y="704780"/>
                  <a:pt x="1942209" y="575807"/>
                </a:cubicBezTo>
                <a:cubicBezTo>
                  <a:pt x="1938478" y="567461"/>
                  <a:pt x="1945215" y="553391"/>
                  <a:pt x="1951374" y="556682"/>
                </a:cubicBezTo>
                <a:cubicBezTo>
                  <a:pt x="1950445" y="548151"/>
                  <a:pt x="1940725" y="525788"/>
                  <a:pt x="1951170" y="526639"/>
                </a:cubicBezTo>
                <a:cubicBezTo>
                  <a:pt x="1951611" y="485129"/>
                  <a:pt x="1984907" y="384720"/>
                  <a:pt x="1987677" y="330061"/>
                </a:cubicBezTo>
                <a:cubicBezTo>
                  <a:pt x="2013622" y="290636"/>
                  <a:pt x="1947639" y="246940"/>
                  <a:pt x="1967790" y="198682"/>
                </a:cubicBezTo>
                <a:cubicBezTo>
                  <a:pt x="1937165" y="171513"/>
                  <a:pt x="1977692" y="150734"/>
                  <a:pt x="1971093" y="127747"/>
                </a:cubicBezTo>
                <a:cubicBezTo>
                  <a:pt x="2013820" y="106594"/>
                  <a:pt x="1946583" y="38239"/>
                  <a:pt x="1951841" y="4678"/>
                </a:cubicBezTo>
                <a:lnTo>
                  <a:pt x="1953649"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61649C3E-A7E2-4ED5-A92C-DF2BA8F2DE03}"/>
              </a:ext>
            </a:extLst>
          </p:cNvPr>
          <p:cNvSpPr>
            <a:spLocks noGrp="1"/>
          </p:cNvSpPr>
          <p:nvPr>
            <p:ph type="title"/>
          </p:nvPr>
        </p:nvSpPr>
        <p:spPr>
          <a:xfrm>
            <a:off x="1262812" y="470152"/>
            <a:ext cx="9112195" cy="932953"/>
          </a:xfrm>
        </p:spPr>
        <p:txBody>
          <a:bodyPr vert="horz" lIns="91440" tIns="45720" rIns="91440" bIns="45720" rtlCol="0" anchor="b">
            <a:noAutofit/>
          </a:bodyPr>
          <a:lstStyle/>
          <a:p>
            <a:pPr algn="ctr"/>
            <a:r>
              <a:rPr lang="en-US" sz="6000" b="1" dirty="0"/>
              <a:t>Thank you</a:t>
            </a:r>
          </a:p>
        </p:txBody>
      </p:sp>
      <p:sp>
        <p:nvSpPr>
          <p:cNvPr id="19" name="Freeform: Shape 18">
            <a:extLst>
              <a:ext uri="{FF2B5EF4-FFF2-40B4-BE49-F238E27FC236}">
                <a16:creationId xmlns:a16="http://schemas.microsoft.com/office/drawing/2014/main" id="{06A3FFF4-52D9-44D8-8971-2079F1B43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713350"/>
            <a:ext cx="2621065" cy="5144650"/>
          </a:xfrm>
          <a:custGeom>
            <a:avLst/>
            <a:gdLst>
              <a:gd name="connsiteX0" fmla="*/ 0 w 2621065"/>
              <a:gd name="connsiteY0" fmla="*/ 0 h 5144650"/>
              <a:gd name="connsiteX1" fmla="*/ 245438 w 2621065"/>
              <a:gd name="connsiteY1" fmla="*/ 268808 h 5144650"/>
              <a:gd name="connsiteX2" fmla="*/ 252687 w 2621065"/>
              <a:gd name="connsiteY2" fmla="*/ 292650 h 5144650"/>
              <a:gd name="connsiteX3" fmla="*/ 270361 w 2621065"/>
              <a:gd name="connsiteY3" fmla="*/ 304212 h 5144650"/>
              <a:gd name="connsiteX4" fmla="*/ 272327 w 2621065"/>
              <a:gd name="connsiteY4" fmla="*/ 324001 h 5144650"/>
              <a:gd name="connsiteX5" fmla="*/ 272077 w 2621065"/>
              <a:gd name="connsiteY5" fmla="*/ 327214 h 5144650"/>
              <a:gd name="connsiteX6" fmla="*/ 295110 w 2621065"/>
              <a:gd name="connsiteY6" fmla="*/ 357098 h 5144650"/>
              <a:gd name="connsiteX7" fmla="*/ 296727 w 2621065"/>
              <a:gd name="connsiteY7" fmla="*/ 371749 h 5144650"/>
              <a:gd name="connsiteX8" fmla="*/ 332716 w 2621065"/>
              <a:gd name="connsiteY8" fmla="*/ 440404 h 5144650"/>
              <a:gd name="connsiteX9" fmla="*/ 342633 w 2621065"/>
              <a:gd name="connsiteY9" fmla="*/ 459903 h 5144650"/>
              <a:gd name="connsiteX10" fmla="*/ 357304 w 2621065"/>
              <a:gd name="connsiteY10" fmla="*/ 470524 h 5144650"/>
              <a:gd name="connsiteX11" fmla="*/ 366064 w 2621065"/>
              <a:gd name="connsiteY11" fmla="*/ 467634 h 5144650"/>
              <a:gd name="connsiteX12" fmla="*/ 372502 w 2621065"/>
              <a:gd name="connsiteY12" fmla="*/ 477374 h 5144650"/>
              <a:gd name="connsiteX13" fmla="*/ 375501 w 2621065"/>
              <a:gd name="connsiteY13" fmla="*/ 478682 h 5144650"/>
              <a:gd name="connsiteX14" fmla="*/ 419128 w 2621065"/>
              <a:gd name="connsiteY14" fmla="*/ 557106 h 5144650"/>
              <a:gd name="connsiteX15" fmla="*/ 467073 w 2621065"/>
              <a:gd name="connsiteY15" fmla="*/ 632313 h 5144650"/>
              <a:gd name="connsiteX16" fmla="*/ 490229 w 2621065"/>
              <a:gd name="connsiteY16" fmla="*/ 751490 h 5144650"/>
              <a:gd name="connsiteX17" fmla="*/ 516935 w 2621065"/>
              <a:gd name="connsiteY17" fmla="*/ 799823 h 5144650"/>
              <a:gd name="connsiteX18" fmla="*/ 542847 w 2621065"/>
              <a:gd name="connsiteY18" fmla="*/ 848761 h 5144650"/>
              <a:gd name="connsiteX19" fmla="*/ 572074 w 2621065"/>
              <a:gd name="connsiteY19" fmla="*/ 958725 h 5144650"/>
              <a:gd name="connsiteX20" fmla="*/ 620598 w 2621065"/>
              <a:gd name="connsiteY20" fmla="*/ 1033391 h 5144650"/>
              <a:gd name="connsiteX21" fmla="*/ 632660 w 2621065"/>
              <a:gd name="connsiteY21" fmla="*/ 1112764 h 5144650"/>
              <a:gd name="connsiteX22" fmla="*/ 634562 w 2621065"/>
              <a:gd name="connsiteY22" fmla="*/ 1113550 h 5144650"/>
              <a:gd name="connsiteX23" fmla="*/ 640269 w 2621065"/>
              <a:gd name="connsiteY23" fmla="*/ 1129199 h 5144650"/>
              <a:gd name="connsiteX24" fmla="*/ 637728 w 2621065"/>
              <a:gd name="connsiteY24" fmla="*/ 1135143 h 5144650"/>
              <a:gd name="connsiteX25" fmla="*/ 687640 w 2621065"/>
              <a:gd name="connsiteY25" fmla="*/ 1174841 h 5144650"/>
              <a:gd name="connsiteX26" fmla="*/ 724323 w 2621065"/>
              <a:gd name="connsiteY26" fmla="*/ 1244103 h 5144650"/>
              <a:gd name="connsiteX27" fmla="*/ 732765 w 2621065"/>
              <a:gd name="connsiteY27" fmla="*/ 1279809 h 5144650"/>
              <a:gd name="connsiteX28" fmla="*/ 735243 w 2621065"/>
              <a:gd name="connsiteY28" fmla="*/ 1286495 h 5144650"/>
              <a:gd name="connsiteX29" fmla="*/ 735618 w 2621065"/>
              <a:gd name="connsiteY29" fmla="*/ 1286424 h 5144650"/>
              <a:gd name="connsiteX30" fmla="*/ 738875 w 2621065"/>
              <a:gd name="connsiteY30" fmla="*/ 1293066 h 5144650"/>
              <a:gd name="connsiteX31" fmla="*/ 739767 w 2621065"/>
              <a:gd name="connsiteY31" fmla="*/ 1298687 h 5144650"/>
              <a:gd name="connsiteX32" fmla="*/ 744578 w 2621065"/>
              <a:gd name="connsiteY32" fmla="*/ 1311657 h 5144650"/>
              <a:gd name="connsiteX33" fmla="*/ 748379 w 2621065"/>
              <a:gd name="connsiteY33" fmla="*/ 1314753 h 5144650"/>
              <a:gd name="connsiteX34" fmla="*/ 752978 w 2621065"/>
              <a:gd name="connsiteY34" fmla="*/ 1314010 h 5144650"/>
              <a:gd name="connsiteX35" fmla="*/ 752978 w 2621065"/>
              <a:gd name="connsiteY35" fmla="*/ 1315472 h 5144650"/>
              <a:gd name="connsiteX36" fmla="*/ 772880 w 2621065"/>
              <a:gd name="connsiteY36" fmla="*/ 1332740 h 5144650"/>
              <a:gd name="connsiteX37" fmla="*/ 805255 w 2621065"/>
              <a:gd name="connsiteY37" fmla="*/ 1379426 h 5144650"/>
              <a:gd name="connsiteX38" fmla="*/ 861455 w 2621065"/>
              <a:gd name="connsiteY38" fmla="*/ 1487793 h 5144650"/>
              <a:gd name="connsiteX39" fmla="*/ 889172 w 2621065"/>
              <a:gd name="connsiteY39" fmla="*/ 1589794 h 5144650"/>
              <a:gd name="connsiteX40" fmla="*/ 937443 w 2621065"/>
              <a:gd name="connsiteY40" fmla="*/ 1698307 h 5144650"/>
              <a:gd name="connsiteX41" fmla="*/ 974458 w 2621065"/>
              <a:gd name="connsiteY41" fmla="*/ 1768464 h 5144650"/>
              <a:gd name="connsiteX42" fmla="*/ 1013480 w 2621065"/>
              <a:gd name="connsiteY42" fmla="*/ 1853903 h 5144650"/>
              <a:gd name="connsiteX43" fmla="*/ 1031382 w 2621065"/>
              <a:gd name="connsiteY43" fmla="*/ 1948177 h 5144650"/>
              <a:gd name="connsiteX44" fmla="*/ 1031611 w 2621065"/>
              <a:gd name="connsiteY44" fmla="*/ 2064126 h 5144650"/>
              <a:gd name="connsiteX45" fmla="*/ 1043751 w 2621065"/>
              <a:gd name="connsiteY45" fmla="*/ 2210534 h 5144650"/>
              <a:gd name="connsiteX46" fmla="*/ 1055412 w 2621065"/>
              <a:gd name="connsiteY46" fmla="*/ 2309009 h 5144650"/>
              <a:gd name="connsiteX47" fmla="*/ 1077288 w 2621065"/>
              <a:gd name="connsiteY47" fmla="*/ 2438335 h 5144650"/>
              <a:gd name="connsiteX48" fmla="*/ 1095035 w 2621065"/>
              <a:gd name="connsiteY48" fmla="*/ 2483804 h 5144650"/>
              <a:gd name="connsiteX49" fmla="*/ 1084874 w 2621065"/>
              <a:gd name="connsiteY49" fmla="*/ 2535656 h 5144650"/>
              <a:gd name="connsiteX50" fmla="*/ 1097340 w 2621065"/>
              <a:gd name="connsiteY50" fmla="*/ 2549509 h 5144650"/>
              <a:gd name="connsiteX51" fmla="*/ 1099771 w 2621065"/>
              <a:gd name="connsiteY51" fmla="*/ 2551770 h 5144650"/>
              <a:gd name="connsiteX52" fmla="*/ 1103350 w 2621065"/>
              <a:gd name="connsiteY52" fmla="*/ 2563634 h 5144650"/>
              <a:gd name="connsiteX53" fmla="*/ 1112049 w 2621065"/>
              <a:gd name="connsiteY53" fmla="*/ 2563454 h 5144650"/>
              <a:gd name="connsiteX54" fmla="*/ 1127385 w 2621065"/>
              <a:gd name="connsiteY54" fmla="*/ 2601609 h 5144650"/>
              <a:gd name="connsiteX55" fmla="*/ 1139861 w 2621065"/>
              <a:gd name="connsiteY55" fmla="*/ 2713894 h 5144650"/>
              <a:gd name="connsiteX56" fmla="*/ 1152243 w 2621065"/>
              <a:gd name="connsiteY56" fmla="*/ 2778897 h 5144650"/>
              <a:gd name="connsiteX57" fmla="*/ 1164665 w 2621065"/>
              <a:gd name="connsiteY57" fmla="*/ 2800172 h 5144650"/>
              <a:gd name="connsiteX58" fmla="*/ 1176824 w 2621065"/>
              <a:gd name="connsiteY58" fmla="*/ 2832181 h 5144650"/>
              <a:gd name="connsiteX59" fmla="*/ 1204261 w 2621065"/>
              <a:gd name="connsiteY59" fmla="*/ 2886025 h 5144650"/>
              <a:gd name="connsiteX60" fmla="*/ 1256301 w 2621065"/>
              <a:gd name="connsiteY60" fmla="*/ 3039204 h 5144650"/>
              <a:gd name="connsiteX61" fmla="*/ 1282793 w 2621065"/>
              <a:gd name="connsiteY61" fmla="*/ 3166645 h 5144650"/>
              <a:gd name="connsiteX62" fmla="*/ 1353529 w 2621065"/>
              <a:gd name="connsiteY62" fmla="*/ 3266459 h 5144650"/>
              <a:gd name="connsiteX63" fmla="*/ 1443501 w 2621065"/>
              <a:gd name="connsiteY63" fmla="*/ 3351404 h 5144650"/>
              <a:gd name="connsiteX64" fmla="*/ 1502378 w 2621065"/>
              <a:gd name="connsiteY64" fmla="*/ 3451792 h 5144650"/>
              <a:gd name="connsiteX65" fmla="*/ 1608347 w 2621065"/>
              <a:gd name="connsiteY65" fmla="*/ 3567627 h 5144650"/>
              <a:gd name="connsiteX66" fmla="*/ 1672750 w 2621065"/>
              <a:gd name="connsiteY66" fmla="*/ 3660473 h 5144650"/>
              <a:gd name="connsiteX67" fmla="*/ 1674801 w 2621065"/>
              <a:gd name="connsiteY67" fmla="*/ 3660727 h 5144650"/>
              <a:gd name="connsiteX68" fmla="*/ 1684280 w 2621065"/>
              <a:gd name="connsiteY68" fmla="*/ 3674236 h 5144650"/>
              <a:gd name="connsiteX69" fmla="*/ 1683297 w 2621065"/>
              <a:gd name="connsiteY69" fmla="*/ 3680606 h 5144650"/>
              <a:gd name="connsiteX70" fmla="*/ 1688840 w 2621065"/>
              <a:gd name="connsiteY70" fmla="*/ 3690943 h 5144650"/>
              <a:gd name="connsiteX71" fmla="*/ 1697179 w 2621065"/>
              <a:gd name="connsiteY71" fmla="*/ 3714191 h 5144650"/>
              <a:gd name="connsiteX72" fmla="*/ 1812095 w 2621065"/>
              <a:gd name="connsiteY72" fmla="*/ 3794363 h 5144650"/>
              <a:gd name="connsiteX73" fmla="*/ 1816185 w 2621065"/>
              <a:gd name="connsiteY73" fmla="*/ 3800123 h 5144650"/>
              <a:gd name="connsiteX74" fmla="*/ 1816532 w 2621065"/>
              <a:gd name="connsiteY74" fmla="*/ 3799958 h 5144650"/>
              <a:gd name="connsiteX75" fmla="*/ 1821367 w 2621065"/>
              <a:gd name="connsiteY75" fmla="*/ 3805472 h 5144650"/>
              <a:gd name="connsiteX76" fmla="*/ 1823645 w 2621065"/>
              <a:gd name="connsiteY76" fmla="*/ 3810629 h 5144650"/>
              <a:gd name="connsiteX77" fmla="*/ 1831583 w 2621065"/>
              <a:gd name="connsiteY77" fmla="*/ 3821804 h 5144650"/>
              <a:gd name="connsiteX78" fmla="*/ 1836058 w 2621065"/>
              <a:gd name="connsiteY78" fmla="*/ 3823774 h 5144650"/>
              <a:gd name="connsiteX79" fmla="*/ 1840351 w 2621065"/>
              <a:gd name="connsiteY79" fmla="*/ 3821849 h 5144650"/>
              <a:gd name="connsiteX80" fmla="*/ 1864422 w 2621065"/>
              <a:gd name="connsiteY80" fmla="*/ 3834579 h 5144650"/>
              <a:gd name="connsiteX81" fmla="*/ 1907648 w 2621065"/>
              <a:gd name="connsiteY81" fmla="*/ 3870839 h 5144650"/>
              <a:gd name="connsiteX82" fmla="*/ 1928367 w 2621065"/>
              <a:gd name="connsiteY82" fmla="*/ 3895959 h 5144650"/>
              <a:gd name="connsiteX83" fmla="*/ 1989535 w 2621065"/>
              <a:gd name="connsiteY83" fmla="*/ 3960000 h 5144650"/>
              <a:gd name="connsiteX84" fmla="*/ 2054287 w 2621065"/>
              <a:gd name="connsiteY84" fmla="*/ 4020666 h 5144650"/>
              <a:gd name="connsiteX85" fmla="*/ 2105455 w 2621065"/>
              <a:gd name="connsiteY85" fmla="*/ 4030666 h 5144650"/>
              <a:gd name="connsiteX86" fmla="*/ 2109208 w 2621065"/>
              <a:gd name="connsiteY86" fmla="*/ 4034091 h 5144650"/>
              <a:gd name="connsiteX87" fmla="*/ 2114159 w 2621065"/>
              <a:gd name="connsiteY87" fmla="*/ 4047777 h 5144650"/>
              <a:gd name="connsiteX88" fmla="*/ 2168943 w 2621065"/>
              <a:gd name="connsiteY88" fmla="*/ 4139227 h 5144650"/>
              <a:gd name="connsiteX89" fmla="*/ 2222521 w 2621065"/>
              <a:gd name="connsiteY89" fmla="*/ 4263395 h 5144650"/>
              <a:gd name="connsiteX90" fmla="*/ 2241588 w 2621065"/>
              <a:gd name="connsiteY90" fmla="*/ 4306265 h 5144650"/>
              <a:gd name="connsiteX91" fmla="*/ 2277640 w 2621065"/>
              <a:gd name="connsiteY91" fmla="*/ 4462156 h 5144650"/>
              <a:gd name="connsiteX92" fmla="*/ 2332737 w 2621065"/>
              <a:gd name="connsiteY92" fmla="*/ 4624013 h 5144650"/>
              <a:gd name="connsiteX93" fmla="*/ 2379211 w 2621065"/>
              <a:gd name="connsiteY93" fmla="*/ 4692084 h 5144650"/>
              <a:gd name="connsiteX94" fmla="*/ 2437986 w 2621065"/>
              <a:gd name="connsiteY94" fmla="*/ 4815024 h 5144650"/>
              <a:gd name="connsiteX95" fmla="*/ 2466665 w 2621065"/>
              <a:gd name="connsiteY95" fmla="*/ 4853969 h 5144650"/>
              <a:gd name="connsiteX96" fmla="*/ 2469772 w 2621065"/>
              <a:gd name="connsiteY96" fmla="*/ 4906386 h 5144650"/>
              <a:gd name="connsiteX97" fmla="*/ 2485381 w 2621065"/>
              <a:gd name="connsiteY97" fmla="*/ 4916393 h 5144650"/>
              <a:gd name="connsiteX98" fmla="*/ 2494775 w 2621065"/>
              <a:gd name="connsiteY98" fmla="*/ 4928363 h 5144650"/>
              <a:gd name="connsiteX99" fmla="*/ 2503199 w 2621065"/>
              <a:gd name="connsiteY99" fmla="*/ 4925898 h 5144650"/>
              <a:gd name="connsiteX100" fmla="*/ 2517652 w 2621065"/>
              <a:gd name="connsiteY100" fmla="*/ 4937733 h 5144650"/>
              <a:gd name="connsiteX101" fmla="*/ 2527697 w 2621065"/>
              <a:gd name="connsiteY101" fmla="*/ 4958461 h 5144650"/>
              <a:gd name="connsiteX102" fmla="*/ 2567995 w 2621065"/>
              <a:gd name="connsiteY102" fmla="*/ 5062892 h 5144650"/>
              <a:gd name="connsiteX103" fmla="*/ 2596347 w 2621065"/>
              <a:gd name="connsiteY103" fmla="*/ 5121988 h 5144650"/>
              <a:gd name="connsiteX104" fmla="*/ 2613775 w 2621065"/>
              <a:gd name="connsiteY104" fmla="*/ 5139128 h 5144650"/>
              <a:gd name="connsiteX105" fmla="*/ 2621065 w 2621065"/>
              <a:gd name="connsiteY105" fmla="*/ 5144650 h 5144650"/>
              <a:gd name="connsiteX106" fmla="*/ 0 w 2621065"/>
              <a:gd name="connsiteY106" fmla="*/ 5144650 h 5144650"/>
              <a:gd name="connsiteX0" fmla="*/ 0 w 2621065"/>
              <a:gd name="connsiteY0" fmla="*/ 0 h 5144650"/>
              <a:gd name="connsiteX1" fmla="*/ 245438 w 2621065"/>
              <a:gd name="connsiteY1" fmla="*/ 268808 h 5144650"/>
              <a:gd name="connsiteX2" fmla="*/ 252687 w 2621065"/>
              <a:gd name="connsiteY2" fmla="*/ 292650 h 5144650"/>
              <a:gd name="connsiteX3" fmla="*/ 270361 w 2621065"/>
              <a:gd name="connsiteY3" fmla="*/ 304212 h 5144650"/>
              <a:gd name="connsiteX4" fmla="*/ 272327 w 2621065"/>
              <a:gd name="connsiteY4" fmla="*/ 324001 h 5144650"/>
              <a:gd name="connsiteX5" fmla="*/ 272077 w 2621065"/>
              <a:gd name="connsiteY5" fmla="*/ 327214 h 5144650"/>
              <a:gd name="connsiteX6" fmla="*/ 295110 w 2621065"/>
              <a:gd name="connsiteY6" fmla="*/ 357098 h 5144650"/>
              <a:gd name="connsiteX7" fmla="*/ 296727 w 2621065"/>
              <a:gd name="connsiteY7" fmla="*/ 371749 h 5144650"/>
              <a:gd name="connsiteX8" fmla="*/ 332716 w 2621065"/>
              <a:gd name="connsiteY8" fmla="*/ 440404 h 5144650"/>
              <a:gd name="connsiteX9" fmla="*/ 342633 w 2621065"/>
              <a:gd name="connsiteY9" fmla="*/ 459903 h 5144650"/>
              <a:gd name="connsiteX10" fmla="*/ 357304 w 2621065"/>
              <a:gd name="connsiteY10" fmla="*/ 470524 h 5144650"/>
              <a:gd name="connsiteX11" fmla="*/ 366064 w 2621065"/>
              <a:gd name="connsiteY11" fmla="*/ 467634 h 5144650"/>
              <a:gd name="connsiteX12" fmla="*/ 372502 w 2621065"/>
              <a:gd name="connsiteY12" fmla="*/ 477374 h 5144650"/>
              <a:gd name="connsiteX13" fmla="*/ 375501 w 2621065"/>
              <a:gd name="connsiteY13" fmla="*/ 478682 h 5144650"/>
              <a:gd name="connsiteX14" fmla="*/ 419128 w 2621065"/>
              <a:gd name="connsiteY14" fmla="*/ 557106 h 5144650"/>
              <a:gd name="connsiteX15" fmla="*/ 467073 w 2621065"/>
              <a:gd name="connsiteY15" fmla="*/ 632313 h 5144650"/>
              <a:gd name="connsiteX16" fmla="*/ 490229 w 2621065"/>
              <a:gd name="connsiteY16" fmla="*/ 751490 h 5144650"/>
              <a:gd name="connsiteX17" fmla="*/ 516935 w 2621065"/>
              <a:gd name="connsiteY17" fmla="*/ 799823 h 5144650"/>
              <a:gd name="connsiteX18" fmla="*/ 542847 w 2621065"/>
              <a:gd name="connsiteY18" fmla="*/ 848761 h 5144650"/>
              <a:gd name="connsiteX19" fmla="*/ 572074 w 2621065"/>
              <a:gd name="connsiteY19" fmla="*/ 958725 h 5144650"/>
              <a:gd name="connsiteX20" fmla="*/ 620598 w 2621065"/>
              <a:gd name="connsiteY20" fmla="*/ 1033391 h 5144650"/>
              <a:gd name="connsiteX21" fmla="*/ 632660 w 2621065"/>
              <a:gd name="connsiteY21" fmla="*/ 1112764 h 5144650"/>
              <a:gd name="connsiteX22" fmla="*/ 634562 w 2621065"/>
              <a:gd name="connsiteY22" fmla="*/ 1113550 h 5144650"/>
              <a:gd name="connsiteX23" fmla="*/ 640269 w 2621065"/>
              <a:gd name="connsiteY23" fmla="*/ 1129199 h 5144650"/>
              <a:gd name="connsiteX24" fmla="*/ 637728 w 2621065"/>
              <a:gd name="connsiteY24" fmla="*/ 1135143 h 5144650"/>
              <a:gd name="connsiteX25" fmla="*/ 687640 w 2621065"/>
              <a:gd name="connsiteY25" fmla="*/ 1174841 h 5144650"/>
              <a:gd name="connsiteX26" fmla="*/ 724323 w 2621065"/>
              <a:gd name="connsiteY26" fmla="*/ 1244103 h 5144650"/>
              <a:gd name="connsiteX27" fmla="*/ 732765 w 2621065"/>
              <a:gd name="connsiteY27" fmla="*/ 1279809 h 5144650"/>
              <a:gd name="connsiteX28" fmla="*/ 735243 w 2621065"/>
              <a:gd name="connsiteY28" fmla="*/ 1286495 h 5144650"/>
              <a:gd name="connsiteX29" fmla="*/ 735618 w 2621065"/>
              <a:gd name="connsiteY29" fmla="*/ 1286424 h 5144650"/>
              <a:gd name="connsiteX30" fmla="*/ 738875 w 2621065"/>
              <a:gd name="connsiteY30" fmla="*/ 1293066 h 5144650"/>
              <a:gd name="connsiteX31" fmla="*/ 739767 w 2621065"/>
              <a:gd name="connsiteY31" fmla="*/ 1298687 h 5144650"/>
              <a:gd name="connsiteX32" fmla="*/ 744578 w 2621065"/>
              <a:gd name="connsiteY32" fmla="*/ 1311657 h 5144650"/>
              <a:gd name="connsiteX33" fmla="*/ 748379 w 2621065"/>
              <a:gd name="connsiteY33" fmla="*/ 1314753 h 5144650"/>
              <a:gd name="connsiteX34" fmla="*/ 752978 w 2621065"/>
              <a:gd name="connsiteY34" fmla="*/ 1314010 h 5144650"/>
              <a:gd name="connsiteX35" fmla="*/ 752978 w 2621065"/>
              <a:gd name="connsiteY35" fmla="*/ 1315472 h 5144650"/>
              <a:gd name="connsiteX36" fmla="*/ 772880 w 2621065"/>
              <a:gd name="connsiteY36" fmla="*/ 1332740 h 5144650"/>
              <a:gd name="connsiteX37" fmla="*/ 805255 w 2621065"/>
              <a:gd name="connsiteY37" fmla="*/ 1379426 h 5144650"/>
              <a:gd name="connsiteX38" fmla="*/ 861455 w 2621065"/>
              <a:gd name="connsiteY38" fmla="*/ 1487793 h 5144650"/>
              <a:gd name="connsiteX39" fmla="*/ 889172 w 2621065"/>
              <a:gd name="connsiteY39" fmla="*/ 1589794 h 5144650"/>
              <a:gd name="connsiteX40" fmla="*/ 937443 w 2621065"/>
              <a:gd name="connsiteY40" fmla="*/ 1698307 h 5144650"/>
              <a:gd name="connsiteX41" fmla="*/ 974458 w 2621065"/>
              <a:gd name="connsiteY41" fmla="*/ 1768464 h 5144650"/>
              <a:gd name="connsiteX42" fmla="*/ 1013480 w 2621065"/>
              <a:gd name="connsiteY42" fmla="*/ 1853903 h 5144650"/>
              <a:gd name="connsiteX43" fmla="*/ 1031382 w 2621065"/>
              <a:gd name="connsiteY43" fmla="*/ 1948177 h 5144650"/>
              <a:gd name="connsiteX44" fmla="*/ 1031611 w 2621065"/>
              <a:gd name="connsiteY44" fmla="*/ 2064126 h 5144650"/>
              <a:gd name="connsiteX45" fmla="*/ 1043751 w 2621065"/>
              <a:gd name="connsiteY45" fmla="*/ 2210534 h 5144650"/>
              <a:gd name="connsiteX46" fmla="*/ 1055412 w 2621065"/>
              <a:gd name="connsiteY46" fmla="*/ 2309009 h 5144650"/>
              <a:gd name="connsiteX47" fmla="*/ 1077288 w 2621065"/>
              <a:gd name="connsiteY47" fmla="*/ 2438335 h 5144650"/>
              <a:gd name="connsiteX48" fmla="*/ 1095035 w 2621065"/>
              <a:gd name="connsiteY48" fmla="*/ 2483804 h 5144650"/>
              <a:gd name="connsiteX49" fmla="*/ 1084874 w 2621065"/>
              <a:gd name="connsiteY49" fmla="*/ 2535656 h 5144650"/>
              <a:gd name="connsiteX50" fmla="*/ 1097340 w 2621065"/>
              <a:gd name="connsiteY50" fmla="*/ 2549509 h 5144650"/>
              <a:gd name="connsiteX51" fmla="*/ 1099771 w 2621065"/>
              <a:gd name="connsiteY51" fmla="*/ 2551770 h 5144650"/>
              <a:gd name="connsiteX52" fmla="*/ 1103350 w 2621065"/>
              <a:gd name="connsiteY52" fmla="*/ 2563634 h 5144650"/>
              <a:gd name="connsiteX53" fmla="*/ 1112049 w 2621065"/>
              <a:gd name="connsiteY53" fmla="*/ 2563454 h 5144650"/>
              <a:gd name="connsiteX54" fmla="*/ 1127385 w 2621065"/>
              <a:gd name="connsiteY54" fmla="*/ 2601609 h 5144650"/>
              <a:gd name="connsiteX55" fmla="*/ 1139861 w 2621065"/>
              <a:gd name="connsiteY55" fmla="*/ 2713894 h 5144650"/>
              <a:gd name="connsiteX56" fmla="*/ 1152243 w 2621065"/>
              <a:gd name="connsiteY56" fmla="*/ 2778897 h 5144650"/>
              <a:gd name="connsiteX57" fmla="*/ 1164665 w 2621065"/>
              <a:gd name="connsiteY57" fmla="*/ 2800172 h 5144650"/>
              <a:gd name="connsiteX58" fmla="*/ 1176824 w 2621065"/>
              <a:gd name="connsiteY58" fmla="*/ 2832181 h 5144650"/>
              <a:gd name="connsiteX59" fmla="*/ 1204261 w 2621065"/>
              <a:gd name="connsiteY59" fmla="*/ 2886025 h 5144650"/>
              <a:gd name="connsiteX60" fmla="*/ 1256301 w 2621065"/>
              <a:gd name="connsiteY60" fmla="*/ 3039204 h 5144650"/>
              <a:gd name="connsiteX61" fmla="*/ 1282793 w 2621065"/>
              <a:gd name="connsiteY61" fmla="*/ 3166645 h 5144650"/>
              <a:gd name="connsiteX62" fmla="*/ 1353529 w 2621065"/>
              <a:gd name="connsiteY62" fmla="*/ 3266459 h 5144650"/>
              <a:gd name="connsiteX63" fmla="*/ 1443501 w 2621065"/>
              <a:gd name="connsiteY63" fmla="*/ 3351404 h 5144650"/>
              <a:gd name="connsiteX64" fmla="*/ 1502378 w 2621065"/>
              <a:gd name="connsiteY64" fmla="*/ 3451792 h 5144650"/>
              <a:gd name="connsiteX65" fmla="*/ 1608347 w 2621065"/>
              <a:gd name="connsiteY65" fmla="*/ 3567627 h 5144650"/>
              <a:gd name="connsiteX66" fmla="*/ 1672750 w 2621065"/>
              <a:gd name="connsiteY66" fmla="*/ 3660473 h 5144650"/>
              <a:gd name="connsiteX67" fmla="*/ 1674801 w 2621065"/>
              <a:gd name="connsiteY67" fmla="*/ 3660727 h 5144650"/>
              <a:gd name="connsiteX68" fmla="*/ 1684280 w 2621065"/>
              <a:gd name="connsiteY68" fmla="*/ 3674236 h 5144650"/>
              <a:gd name="connsiteX69" fmla="*/ 1683297 w 2621065"/>
              <a:gd name="connsiteY69" fmla="*/ 3680606 h 5144650"/>
              <a:gd name="connsiteX70" fmla="*/ 1688840 w 2621065"/>
              <a:gd name="connsiteY70" fmla="*/ 3690943 h 5144650"/>
              <a:gd name="connsiteX71" fmla="*/ 1697179 w 2621065"/>
              <a:gd name="connsiteY71" fmla="*/ 3714191 h 5144650"/>
              <a:gd name="connsiteX72" fmla="*/ 1812095 w 2621065"/>
              <a:gd name="connsiteY72" fmla="*/ 3794363 h 5144650"/>
              <a:gd name="connsiteX73" fmla="*/ 1816185 w 2621065"/>
              <a:gd name="connsiteY73" fmla="*/ 3800123 h 5144650"/>
              <a:gd name="connsiteX74" fmla="*/ 1816532 w 2621065"/>
              <a:gd name="connsiteY74" fmla="*/ 3799958 h 5144650"/>
              <a:gd name="connsiteX75" fmla="*/ 1821367 w 2621065"/>
              <a:gd name="connsiteY75" fmla="*/ 3805472 h 5144650"/>
              <a:gd name="connsiteX76" fmla="*/ 1823645 w 2621065"/>
              <a:gd name="connsiteY76" fmla="*/ 3810629 h 5144650"/>
              <a:gd name="connsiteX77" fmla="*/ 1831583 w 2621065"/>
              <a:gd name="connsiteY77" fmla="*/ 3821804 h 5144650"/>
              <a:gd name="connsiteX78" fmla="*/ 1836058 w 2621065"/>
              <a:gd name="connsiteY78" fmla="*/ 3823774 h 5144650"/>
              <a:gd name="connsiteX79" fmla="*/ 1840351 w 2621065"/>
              <a:gd name="connsiteY79" fmla="*/ 3821849 h 5144650"/>
              <a:gd name="connsiteX80" fmla="*/ 1864422 w 2621065"/>
              <a:gd name="connsiteY80" fmla="*/ 3834579 h 5144650"/>
              <a:gd name="connsiteX81" fmla="*/ 1907648 w 2621065"/>
              <a:gd name="connsiteY81" fmla="*/ 3870839 h 5144650"/>
              <a:gd name="connsiteX82" fmla="*/ 1928367 w 2621065"/>
              <a:gd name="connsiteY82" fmla="*/ 3895959 h 5144650"/>
              <a:gd name="connsiteX83" fmla="*/ 1989535 w 2621065"/>
              <a:gd name="connsiteY83" fmla="*/ 3960000 h 5144650"/>
              <a:gd name="connsiteX84" fmla="*/ 2054287 w 2621065"/>
              <a:gd name="connsiteY84" fmla="*/ 4020666 h 5144650"/>
              <a:gd name="connsiteX85" fmla="*/ 2105455 w 2621065"/>
              <a:gd name="connsiteY85" fmla="*/ 4030666 h 5144650"/>
              <a:gd name="connsiteX86" fmla="*/ 2109208 w 2621065"/>
              <a:gd name="connsiteY86" fmla="*/ 4034091 h 5144650"/>
              <a:gd name="connsiteX87" fmla="*/ 2168943 w 2621065"/>
              <a:gd name="connsiteY87" fmla="*/ 4139227 h 5144650"/>
              <a:gd name="connsiteX88" fmla="*/ 2222521 w 2621065"/>
              <a:gd name="connsiteY88" fmla="*/ 4263395 h 5144650"/>
              <a:gd name="connsiteX89" fmla="*/ 2241588 w 2621065"/>
              <a:gd name="connsiteY89" fmla="*/ 4306265 h 5144650"/>
              <a:gd name="connsiteX90" fmla="*/ 2277640 w 2621065"/>
              <a:gd name="connsiteY90" fmla="*/ 4462156 h 5144650"/>
              <a:gd name="connsiteX91" fmla="*/ 2332737 w 2621065"/>
              <a:gd name="connsiteY91" fmla="*/ 4624013 h 5144650"/>
              <a:gd name="connsiteX92" fmla="*/ 2379211 w 2621065"/>
              <a:gd name="connsiteY92" fmla="*/ 4692084 h 5144650"/>
              <a:gd name="connsiteX93" fmla="*/ 2437986 w 2621065"/>
              <a:gd name="connsiteY93" fmla="*/ 4815024 h 5144650"/>
              <a:gd name="connsiteX94" fmla="*/ 2466665 w 2621065"/>
              <a:gd name="connsiteY94" fmla="*/ 4853969 h 5144650"/>
              <a:gd name="connsiteX95" fmla="*/ 2469772 w 2621065"/>
              <a:gd name="connsiteY95" fmla="*/ 4906386 h 5144650"/>
              <a:gd name="connsiteX96" fmla="*/ 2485381 w 2621065"/>
              <a:gd name="connsiteY96" fmla="*/ 4916393 h 5144650"/>
              <a:gd name="connsiteX97" fmla="*/ 2494775 w 2621065"/>
              <a:gd name="connsiteY97" fmla="*/ 4928363 h 5144650"/>
              <a:gd name="connsiteX98" fmla="*/ 2503199 w 2621065"/>
              <a:gd name="connsiteY98" fmla="*/ 4925898 h 5144650"/>
              <a:gd name="connsiteX99" fmla="*/ 2517652 w 2621065"/>
              <a:gd name="connsiteY99" fmla="*/ 4937733 h 5144650"/>
              <a:gd name="connsiteX100" fmla="*/ 2527697 w 2621065"/>
              <a:gd name="connsiteY100" fmla="*/ 4958461 h 5144650"/>
              <a:gd name="connsiteX101" fmla="*/ 2567995 w 2621065"/>
              <a:gd name="connsiteY101" fmla="*/ 5062892 h 5144650"/>
              <a:gd name="connsiteX102" fmla="*/ 2596347 w 2621065"/>
              <a:gd name="connsiteY102" fmla="*/ 5121988 h 5144650"/>
              <a:gd name="connsiteX103" fmla="*/ 2613775 w 2621065"/>
              <a:gd name="connsiteY103" fmla="*/ 5139128 h 5144650"/>
              <a:gd name="connsiteX104" fmla="*/ 2621065 w 2621065"/>
              <a:gd name="connsiteY104" fmla="*/ 5144650 h 5144650"/>
              <a:gd name="connsiteX105" fmla="*/ 0 w 2621065"/>
              <a:gd name="connsiteY105" fmla="*/ 5144650 h 5144650"/>
              <a:gd name="connsiteX106" fmla="*/ 0 w 2621065"/>
              <a:gd name="connsiteY106" fmla="*/ 0 h 5144650"/>
              <a:gd name="connsiteX0" fmla="*/ 0 w 2621065"/>
              <a:gd name="connsiteY0" fmla="*/ 0 h 5144650"/>
              <a:gd name="connsiteX1" fmla="*/ 245438 w 2621065"/>
              <a:gd name="connsiteY1" fmla="*/ 268808 h 5144650"/>
              <a:gd name="connsiteX2" fmla="*/ 252687 w 2621065"/>
              <a:gd name="connsiteY2" fmla="*/ 292650 h 5144650"/>
              <a:gd name="connsiteX3" fmla="*/ 270361 w 2621065"/>
              <a:gd name="connsiteY3" fmla="*/ 304212 h 5144650"/>
              <a:gd name="connsiteX4" fmla="*/ 272327 w 2621065"/>
              <a:gd name="connsiteY4" fmla="*/ 324001 h 5144650"/>
              <a:gd name="connsiteX5" fmla="*/ 272077 w 2621065"/>
              <a:gd name="connsiteY5" fmla="*/ 327214 h 5144650"/>
              <a:gd name="connsiteX6" fmla="*/ 295110 w 2621065"/>
              <a:gd name="connsiteY6" fmla="*/ 357098 h 5144650"/>
              <a:gd name="connsiteX7" fmla="*/ 296727 w 2621065"/>
              <a:gd name="connsiteY7" fmla="*/ 371749 h 5144650"/>
              <a:gd name="connsiteX8" fmla="*/ 332716 w 2621065"/>
              <a:gd name="connsiteY8" fmla="*/ 440404 h 5144650"/>
              <a:gd name="connsiteX9" fmla="*/ 342633 w 2621065"/>
              <a:gd name="connsiteY9" fmla="*/ 459903 h 5144650"/>
              <a:gd name="connsiteX10" fmla="*/ 357304 w 2621065"/>
              <a:gd name="connsiteY10" fmla="*/ 470524 h 5144650"/>
              <a:gd name="connsiteX11" fmla="*/ 366064 w 2621065"/>
              <a:gd name="connsiteY11" fmla="*/ 467634 h 5144650"/>
              <a:gd name="connsiteX12" fmla="*/ 372502 w 2621065"/>
              <a:gd name="connsiteY12" fmla="*/ 477374 h 5144650"/>
              <a:gd name="connsiteX13" fmla="*/ 375501 w 2621065"/>
              <a:gd name="connsiteY13" fmla="*/ 478682 h 5144650"/>
              <a:gd name="connsiteX14" fmla="*/ 419128 w 2621065"/>
              <a:gd name="connsiteY14" fmla="*/ 557106 h 5144650"/>
              <a:gd name="connsiteX15" fmla="*/ 467073 w 2621065"/>
              <a:gd name="connsiteY15" fmla="*/ 632313 h 5144650"/>
              <a:gd name="connsiteX16" fmla="*/ 490229 w 2621065"/>
              <a:gd name="connsiteY16" fmla="*/ 751490 h 5144650"/>
              <a:gd name="connsiteX17" fmla="*/ 516935 w 2621065"/>
              <a:gd name="connsiteY17" fmla="*/ 799823 h 5144650"/>
              <a:gd name="connsiteX18" fmla="*/ 542847 w 2621065"/>
              <a:gd name="connsiteY18" fmla="*/ 848761 h 5144650"/>
              <a:gd name="connsiteX19" fmla="*/ 572074 w 2621065"/>
              <a:gd name="connsiteY19" fmla="*/ 958725 h 5144650"/>
              <a:gd name="connsiteX20" fmla="*/ 620598 w 2621065"/>
              <a:gd name="connsiteY20" fmla="*/ 1033391 h 5144650"/>
              <a:gd name="connsiteX21" fmla="*/ 632660 w 2621065"/>
              <a:gd name="connsiteY21" fmla="*/ 1112764 h 5144650"/>
              <a:gd name="connsiteX22" fmla="*/ 634562 w 2621065"/>
              <a:gd name="connsiteY22" fmla="*/ 1113550 h 5144650"/>
              <a:gd name="connsiteX23" fmla="*/ 640269 w 2621065"/>
              <a:gd name="connsiteY23" fmla="*/ 1129199 h 5144650"/>
              <a:gd name="connsiteX24" fmla="*/ 637728 w 2621065"/>
              <a:gd name="connsiteY24" fmla="*/ 1135143 h 5144650"/>
              <a:gd name="connsiteX25" fmla="*/ 687640 w 2621065"/>
              <a:gd name="connsiteY25" fmla="*/ 1174841 h 5144650"/>
              <a:gd name="connsiteX26" fmla="*/ 724323 w 2621065"/>
              <a:gd name="connsiteY26" fmla="*/ 1244103 h 5144650"/>
              <a:gd name="connsiteX27" fmla="*/ 732765 w 2621065"/>
              <a:gd name="connsiteY27" fmla="*/ 1279809 h 5144650"/>
              <a:gd name="connsiteX28" fmla="*/ 735243 w 2621065"/>
              <a:gd name="connsiteY28" fmla="*/ 1286495 h 5144650"/>
              <a:gd name="connsiteX29" fmla="*/ 735618 w 2621065"/>
              <a:gd name="connsiteY29" fmla="*/ 1286424 h 5144650"/>
              <a:gd name="connsiteX30" fmla="*/ 738875 w 2621065"/>
              <a:gd name="connsiteY30" fmla="*/ 1293066 h 5144650"/>
              <a:gd name="connsiteX31" fmla="*/ 739767 w 2621065"/>
              <a:gd name="connsiteY31" fmla="*/ 1298687 h 5144650"/>
              <a:gd name="connsiteX32" fmla="*/ 744578 w 2621065"/>
              <a:gd name="connsiteY32" fmla="*/ 1311657 h 5144650"/>
              <a:gd name="connsiteX33" fmla="*/ 748379 w 2621065"/>
              <a:gd name="connsiteY33" fmla="*/ 1314753 h 5144650"/>
              <a:gd name="connsiteX34" fmla="*/ 752978 w 2621065"/>
              <a:gd name="connsiteY34" fmla="*/ 1314010 h 5144650"/>
              <a:gd name="connsiteX35" fmla="*/ 752978 w 2621065"/>
              <a:gd name="connsiteY35" fmla="*/ 1315472 h 5144650"/>
              <a:gd name="connsiteX36" fmla="*/ 772880 w 2621065"/>
              <a:gd name="connsiteY36" fmla="*/ 1332740 h 5144650"/>
              <a:gd name="connsiteX37" fmla="*/ 805255 w 2621065"/>
              <a:gd name="connsiteY37" fmla="*/ 1379426 h 5144650"/>
              <a:gd name="connsiteX38" fmla="*/ 861455 w 2621065"/>
              <a:gd name="connsiteY38" fmla="*/ 1487793 h 5144650"/>
              <a:gd name="connsiteX39" fmla="*/ 889172 w 2621065"/>
              <a:gd name="connsiteY39" fmla="*/ 1589794 h 5144650"/>
              <a:gd name="connsiteX40" fmla="*/ 937443 w 2621065"/>
              <a:gd name="connsiteY40" fmla="*/ 1698307 h 5144650"/>
              <a:gd name="connsiteX41" fmla="*/ 974458 w 2621065"/>
              <a:gd name="connsiteY41" fmla="*/ 1768464 h 5144650"/>
              <a:gd name="connsiteX42" fmla="*/ 1013480 w 2621065"/>
              <a:gd name="connsiteY42" fmla="*/ 1853903 h 5144650"/>
              <a:gd name="connsiteX43" fmla="*/ 1031382 w 2621065"/>
              <a:gd name="connsiteY43" fmla="*/ 1948177 h 5144650"/>
              <a:gd name="connsiteX44" fmla="*/ 1031611 w 2621065"/>
              <a:gd name="connsiteY44" fmla="*/ 2064126 h 5144650"/>
              <a:gd name="connsiteX45" fmla="*/ 1043751 w 2621065"/>
              <a:gd name="connsiteY45" fmla="*/ 2210534 h 5144650"/>
              <a:gd name="connsiteX46" fmla="*/ 1055412 w 2621065"/>
              <a:gd name="connsiteY46" fmla="*/ 2309009 h 5144650"/>
              <a:gd name="connsiteX47" fmla="*/ 1077288 w 2621065"/>
              <a:gd name="connsiteY47" fmla="*/ 2438335 h 5144650"/>
              <a:gd name="connsiteX48" fmla="*/ 1095035 w 2621065"/>
              <a:gd name="connsiteY48" fmla="*/ 2483804 h 5144650"/>
              <a:gd name="connsiteX49" fmla="*/ 1084874 w 2621065"/>
              <a:gd name="connsiteY49" fmla="*/ 2535656 h 5144650"/>
              <a:gd name="connsiteX50" fmla="*/ 1097340 w 2621065"/>
              <a:gd name="connsiteY50" fmla="*/ 2549509 h 5144650"/>
              <a:gd name="connsiteX51" fmla="*/ 1099771 w 2621065"/>
              <a:gd name="connsiteY51" fmla="*/ 2551770 h 5144650"/>
              <a:gd name="connsiteX52" fmla="*/ 1103350 w 2621065"/>
              <a:gd name="connsiteY52" fmla="*/ 2563634 h 5144650"/>
              <a:gd name="connsiteX53" fmla="*/ 1112049 w 2621065"/>
              <a:gd name="connsiteY53" fmla="*/ 2563454 h 5144650"/>
              <a:gd name="connsiteX54" fmla="*/ 1127385 w 2621065"/>
              <a:gd name="connsiteY54" fmla="*/ 2601609 h 5144650"/>
              <a:gd name="connsiteX55" fmla="*/ 1139861 w 2621065"/>
              <a:gd name="connsiteY55" fmla="*/ 2713894 h 5144650"/>
              <a:gd name="connsiteX56" fmla="*/ 1152243 w 2621065"/>
              <a:gd name="connsiteY56" fmla="*/ 2778897 h 5144650"/>
              <a:gd name="connsiteX57" fmla="*/ 1164665 w 2621065"/>
              <a:gd name="connsiteY57" fmla="*/ 2800172 h 5144650"/>
              <a:gd name="connsiteX58" fmla="*/ 1176824 w 2621065"/>
              <a:gd name="connsiteY58" fmla="*/ 2832181 h 5144650"/>
              <a:gd name="connsiteX59" fmla="*/ 1204261 w 2621065"/>
              <a:gd name="connsiteY59" fmla="*/ 2886025 h 5144650"/>
              <a:gd name="connsiteX60" fmla="*/ 1256301 w 2621065"/>
              <a:gd name="connsiteY60" fmla="*/ 3039204 h 5144650"/>
              <a:gd name="connsiteX61" fmla="*/ 1282793 w 2621065"/>
              <a:gd name="connsiteY61" fmla="*/ 3166645 h 5144650"/>
              <a:gd name="connsiteX62" fmla="*/ 1353529 w 2621065"/>
              <a:gd name="connsiteY62" fmla="*/ 3266459 h 5144650"/>
              <a:gd name="connsiteX63" fmla="*/ 1443501 w 2621065"/>
              <a:gd name="connsiteY63" fmla="*/ 3351404 h 5144650"/>
              <a:gd name="connsiteX64" fmla="*/ 1502378 w 2621065"/>
              <a:gd name="connsiteY64" fmla="*/ 3451792 h 5144650"/>
              <a:gd name="connsiteX65" fmla="*/ 1608347 w 2621065"/>
              <a:gd name="connsiteY65" fmla="*/ 3567627 h 5144650"/>
              <a:gd name="connsiteX66" fmla="*/ 1672750 w 2621065"/>
              <a:gd name="connsiteY66" fmla="*/ 3660473 h 5144650"/>
              <a:gd name="connsiteX67" fmla="*/ 1674801 w 2621065"/>
              <a:gd name="connsiteY67" fmla="*/ 3660727 h 5144650"/>
              <a:gd name="connsiteX68" fmla="*/ 1684280 w 2621065"/>
              <a:gd name="connsiteY68" fmla="*/ 3674236 h 5144650"/>
              <a:gd name="connsiteX69" fmla="*/ 1683297 w 2621065"/>
              <a:gd name="connsiteY69" fmla="*/ 3680606 h 5144650"/>
              <a:gd name="connsiteX70" fmla="*/ 1688840 w 2621065"/>
              <a:gd name="connsiteY70" fmla="*/ 3690943 h 5144650"/>
              <a:gd name="connsiteX71" fmla="*/ 1697179 w 2621065"/>
              <a:gd name="connsiteY71" fmla="*/ 3714191 h 5144650"/>
              <a:gd name="connsiteX72" fmla="*/ 1812095 w 2621065"/>
              <a:gd name="connsiteY72" fmla="*/ 3794363 h 5144650"/>
              <a:gd name="connsiteX73" fmla="*/ 1816185 w 2621065"/>
              <a:gd name="connsiteY73" fmla="*/ 3800123 h 5144650"/>
              <a:gd name="connsiteX74" fmla="*/ 1816532 w 2621065"/>
              <a:gd name="connsiteY74" fmla="*/ 3799958 h 5144650"/>
              <a:gd name="connsiteX75" fmla="*/ 1821367 w 2621065"/>
              <a:gd name="connsiteY75" fmla="*/ 3805472 h 5144650"/>
              <a:gd name="connsiteX76" fmla="*/ 1823645 w 2621065"/>
              <a:gd name="connsiteY76" fmla="*/ 3810629 h 5144650"/>
              <a:gd name="connsiteX77" fmla="*/ 1831583 w 2621065"/>
              <a:gd name="connsiteY77" fmla="*/ 3821804 h 5144650"/>
              <a:gd name="connsiteX78" fmla="*/ 1836058 w 2621065"/>
              <a:gd name="connsiteY78" fmla="*/ 3823774 h 5144650"/>
              <a:gd name="connsiteX79" fmla="*/ 1840351 w 2621065"/>
              <a:gd name="connsiteY79" fmla="*/ 3821849 h 5144650"/>
              <a:gd name="connsiteX80" fmla="*/ 1864422 w 2621065"/>
              <a:gd name="connsiteY80" fmla="*/ 3834579 h 5144650"/>
              <a:gd name="connsiteX81" fmla="*/ 1907648 w 2621065"/>
              <a:gd name="connsiteY81" fmla="*/ 3870839 h 5144650"/>
              <a:gd name="connsiteX82" fmla="*/ 1928367 w 2621065"/>
              <a:gd name="connsiteY82" fmla="*/ 3895959 h 5144650"/>
              <a:gd name="connsiteX83" fmla="*/ 1989535 w 2621065"/>
              <a:gd name="connsiteY83" fmla="*/ 3960000 h 5144650"/>
              <a:gd name="connsiteX84" fmla="*/ 2054287 w 2621065"/>
              <a:gd name="connsiteY84" fmla="*/ 4020666 h 5144650"/>
              <a:gd name="connsiteX85" fmla="*/ 2105455 w 2621065"/>
              <a:gd name="connsiteY85" fmla="*/ 4030666 h 5144650"/>
              <a:gd name="connsiteX86" fmla="*/ 2072486 w 2621065"/>
              <a:gd name="connsiteY86" fmla="*/ 4180983 h 5144650"/>
              <a:gd name="connsiteX87" fmla="*/ 2168943 w 2621065"/>
              <a:gd name="connsiteY87" fmla="*/ 4139227 h 5144650"/>
              <a:gd name="connsiteX88" fmla="*/ 2222521 w 2621065"/>
              <a:gd name="connsiteY88" fmla="*/ 4263395 h 5144650"/>
              <a:gd name="connsiteX89" fmla="*/ 2241588 w 2621065"/>
              <a:gd name="connsiteY89" fmla="*/ 4306265 h 5144650"/>
              <a:gd name="connsiteX90" fmla="*/ 2277640 w 2621065"/>
              <a:gd name="connsiteY90" fmla="*/ 4462156 h 5144650"/>
              <a:gd name="connsiteX91" fmla="*/ 2332737 w 2621065"/>
              <a:gd name="connsiteY91" fmla="*/ 4624013 h 5144650"/>
              <a:gd name="connsiteX92" fmla="*/ 2379211 w 2621065"/>
              <a:gd name="connsiteY92" fmla="*/ 4692084 h 5144650"/>
              <a:gd name="connsiteX93" fmla="*/ 2437986 w 2621065"/>
              <a:gd name="connsiteY93" fmla="*/ 4815024 h 5144650"/>
              <a:gd name="connsiteX94" fmla="*/ 2466665 w 2621065"/>
              <a:gd name="connsiteY94" fmla="*/ 4853969 h 5144650"/>
              <a:gd name="connsiteX95" fmla="*/ 2469772 w 2621065"/>
              <a:gd name="connsiteY95" fmla="*/ 4906386 h 5144650"/>
              <a:gd name="connsiteX96" fmla="*/ 2485381 w 2621065"/>
              <a:gd name="connsiteY96" fmla="*/ 4916393 h 5144650"/>
              <a:gd name="connsiteX97" fmla="*/ 2494775 w 2621065"/>
              <a:gd name="connsiteY97" fmla="*/ 4928363 h 5144650"/>
              <a:gd name="connsiteX98" fmla="*/ 2503199 w 2621065"/>
              <a:gd name="connsiteY98" fmla="*/ 4925898 h 5144650"/>
              <a:gd name="connsiteX99" fmla="*/ 2517652 w 2621065"/>
              <a:gd name="connsiteY99" fmla="*/ 4937733 h 5144650"/>
              <a:gd name="connsiteX100" fmla="*/ 2527697 w 2621065"/>
              <a:gd name="connsiteY100" fmla="*/ 4958461 h 5144650"/>
              <a:gd name="connsiteX101" fmla="*/ 2567995 w 2621065"/>
              <a:gd name="connsiteY101" fmla="*/ 5062892 h 5144650"/>
              <a:gd name="connsiteX102" fmla="*/ 2596347 w 2621065"/>
              <a:gd name="connsiteY102" fmla="*/ 5121988 h 5144650"/>
              <a:gd name="connsiteX103" fmla="*/ 2613775 w 2621065"/>
              <a:gd name="connsiteY103" fmla="*/ 5139128 h 5144650"/>
              <a:gd name="connsiteX104" fmla="*/ 2621065 w 2621065"/>
              <a:gd name="connsiteY104" fmla="*/ 5144650 h 5144650"/>
              <a:gd name="connsiteX105" fmla="*/ 0 w 2621065"/>
              <a:gd name="connsiteY105" fmla="*/ 5144650 h 5144650"/>
              <a:gd name="connsiteX106" fmla="*/ 0 w 2621065"/>
              <a:gd name="connsiteY106" fmla="*/ 0 h 5144650"/>
              <a:gd name="connsiteX0" fmla="*/ 0 w 2621065"/>
              <a:gd name="connsiteY0" fmla="*/ 0 h 5144650"/>
              <a:gd name="connsiteX1" fmla="*/ 245438 w 2621065"/>
              <a:gd name="connsiteY1" fmla="*/ 268808 h 5144650"/>
              <a:gd name="connsiteX2" fmla="*/ 252687 w 2621065"/>
              <a:gd name="connsiteY2" fmla="*/ 292650 h 5144650"/>
              <a:gd name="connsiteX3" fmla="*/ 270361 w 2621065"/>
              <a:gd name="connsiteY3" fmla="*/ 304212 h 5144650"/>
              <a:gd name="connsiteX4" fmla="*/ 272327 w 2621065"/>
              <a:gd name="connsiteY4" fmla="*/ 324001 h 5144650"/>
              <a:gd name="connsiteX5" fmla="*/ 272077 w 2621065"/>
              <a:gd name="connsiteY5" fmla="*/ 327214 h 5144650"/>
              <a:gd name="connsiteX6" fmla="*/ 295110 w 2621065"/>
              <a:gd name="connsiteY6" fmla="*/ 357098 h 5144650"/>
              <a:gd name="connsiteX7" fmla="*/ 296727 w 2621065"/>
              <a:gd name="connsiteY7" fmla="*/ 371749 h 5144650"/>
              <a:gd name="connsiteX8" fmla="*/ 332716 w 2621065"/>
              <a:gd name="connsiteY8" fmla="*/ 440404 h 5144650"/>
              <a:gd name="connsiteX9" fmla="*/ 342633 w 2621065"/>
              <a:gd name="connsiteY9" fmla="*/ 459903 h 5144650"/>
              <a:gd name="connsiteX10" fmla="*/ 357304 w 2621065"/>
              <a:gd name="connsiteY10" fmla="*/ 470524 h 5144650"/>
              <a:gd name="connsiteX11" fmla="*/ 366064 w 2621065"/>
              <a:gd name="connsiteY11" fmla="*/ 467634 h 5144650"/>
              <a:gd name="connsiteX12" fmla="*/ 372502 w 2621065"/>
              <a:gd name="connsiteY12" fmla="*/ 477374 h 5144650"/>
              <a:gd name="connsiteX13" fmla="*/ 375501 w 2621065"/>
              <a:gd name="connsiteY13" fmla="*/ 478682 h 5144650"/>
              <a:gd name="connsiteX14" fmla="*/ 419128 w 2621065"/>
              <a:gd name="connsiteY14" fmla="*/ 557106 h 5144650"/>
              <a:gd name="connsiteX15" fmla="*/ 467073 w 2621065"/>
              <a:gd name="connsiteY15" fmla="*/ 632313 h 5144650"/>
              <a:gd name="connsiteX16" fmla="*/ 490229 w 2621065"/>
              <a:gd name="connsiteY16" fmla="*/ 751490 h 5144650"/>
              <a:gd name="connsiteX17" fmla="*/ 516935 w 2621065"/>
              <a:gd name="connsiteY17" fmla="*/ 799823 h 5144650"/>
              <a:gd name="connsiteX18" fmla="*/ 542847 w 2621065"/>
              <a:gd name="connsiteY18" fmla="*/ 848761 h 5144650"/>
              <a:gd name="connsiteX19" fmla="*/ 572074 w 2621065"/>
              <a:gd name="connsiteY19" fmla="*/ 958725 h 5144650"/>
              <a:gd name="connsiteX20" fmla="*/ 620598 w 2621065"/>
              <a:gd name="connsiteY20" fmla="*/ 1033391 h 5144650"/>
              <a:gd name="connsiteX21" fmla="*/ 632660 w 2621065"/>
              <a:gd name="connsiteY21" fmla="*/ 1112764 h 5144650"/>
              <a:gd name="connsiteX22" fmla="*/ 634562 w 2621065"/>
              <a:gd name="connsiteY22" fmla="*/ 1113550 h 5144650"/>
              <a:gd name="connsiteX23" fmla="*/ 640269 w 2621065"/>
              <a:gd name="connsiteY23" fmla="*/ 1129199 h 5144650"/>
              <a:gd name="connsiteX24" fmla="*/ 637728 w 2621065"/>
              <a:gd name="connsiteY24" fmla="*/ 1135143 h 5144650"/>
              <a:gd name="connsiteX25" fmla="*/ 687640 w 2621065"/>
              <a:gd name="connsiteY25" fmla="*/ 1174841 h 5144650"/>
              <a:gd name="connsiteX26" fmla="*/ 724323 w 2621065"/>
              <a:gd name="connsiteY26" fmla="*/ 1244103 h 5144650"/>
              <a:gd name="connsiteX27" fmla="*/ 732765 w 2621065"/>
              <a:gd name="connsiteY27" fmla="*/ 1279809 h 5144650"/>
              <a:gd name="connsiteX28" fmla="*/ 735243 w 2621065"/>
              <a:gd name="connsiteY28" fmla="*/ 1286495 h 5144650"/>
              <a:gd name="connsiteX29" fmla="*/ 735618 w 2621065"/>
              <a:gd name="connsiteY29" fmla="*/ 1286424 h 5144650"/>
              <a:gd name="connsiteX30" fmla="*/ 738875 w 2621065"/>
              <a:gd name="connsiteY30" fmla="*/ 1293066 h 5144650"/>
              <a:gd name="connsiteX31" fmla="*/ 739767 w 2621065"/>
              <a:gd name="connsiteY31" fmla="*/ 1298687 h 5144650"/>
              <a:gd name="connsiteX32" fmla="*/ 744578 w 2621065"/>
              <a:gd name="connsiteY32" fmla="*/ 1311657 h 5144650"/>
              <a:gd name="connsiteX33" fmla="*/ 748379 w 2621065"/>
              <a:gd name="connsiteY33" fmla="*/ 1314753 h 5144650"/>
              <a:gd name="connsiteX34" fmla="*/ 752978 w 2621065"/>
              <a:gd name="connsiteY34" fmla="*/ 1314010 h 5144650"/>
              <a:gd name="connsiteX35" fmla="*/ 752978 w 2621065"/>
              <a:gd name="connsiteY35" fmla="*/ 1315472 h 5144650"/>
              <a:gd name="connsiteX36" fmla="*/ 772880 w 2621065"/>
              <a:gd name="connsiteY36" fmla="*/ 1332740 h 5144650"/>
              <a:gd name="connsiteX37" fmla="*/ 805255 w 2621065"/>
              <a:gd name="connsiteY37" fmla="*/ 1379426 h 5144650"/>
              <a:gd name="connsiteX38" fmla="*/ 861455 w 2621065"/>
              <a:gd name="connsiteY38" fmla="*/ 1487793 h 5144650"/>
              <a:gd name="connsiteX39" fmla="*/ 889172 w 2621065"/>
              <a:gd name="connsiteY39" fmla="*/ 1589794 h 5144650"/>
              <a:gd name="connsiteX40" fmla="*/ 937443 w 2621065"/>
              <a:gd name="connsiteY40" fmla="*/ 1698307 h 5144650"/>
              <a:gd name="connsiteX41" fmla="*/ 974458 w 2621065"/>
              <a:gd name="connsiteY41" fmla="*/ 1768464 h 5144650"/>
              <a:gd name="connsiteX42" fmla="*/ 1013480 w 2621065"/>
              <a:gd name="connsiteY42" fmla="*/ 1853903 h 5144650"/>
              <a:gd name="connsiteX43" fmla="*/ 1031382 w 2621065"/>
              <a:gd name="connsiteY43" fmla="*/ 1948177 h 5144650"/>
              <a:gd name="connsiteX44" fmla="*/ 1031611 w 2621065"/>
              <a:gd name="connsiteY44" fmla="*/ 2064126 h 5144650"/>
              <a:gd name="connsiteX45" fmla="*/ 1043751 w 2621065"/>
              <a:gd name="connsiteY45" fmla="*/ 2210534 h 5144650"/>
              <a:gd name="connsiteX46" fmla="*/ 1055412 w 2621065"/>
              <a:gd name="connsiteY46" fmla="*/ 2309009 h 5144650"/>
              <a:gd name="connsiteX47" fmla="*/ 1077288 w 2621065"/>
              <a:gd name="connsiteY47" fmla="*/ 2438335 h 5144650"/>
              <a:gd name="connsiteX48" fmla="*/ 1095035 w 2621065"/>
              <a:gd name="connsiteY48" fmla="*/ 2483804 h 5144650"/>
              <a:gd name="connsiteX49" fmla="*/ 1084874 w 2621065"/>
              <a:gd name="connsiteY49" fmla="*/ 2535656 h 5144650"/>
              <a:gd name="connsiteX50" fmla="*/ 1097340 w 2621065"/>
              <a:gd name="connsiteY50" fmla="*/ 2549509 h 5144650"/>
              <a:gd name="connsiteX51" fmla="*/ 1099771 w 2621065"/>
              <a:gd name="connsiteY51" fmla="*/ 2551770 h 5144650"/>
              <a:gd name="connsiteX52" fmla="*/ 1103350 w 2621065"/>
              <a:gd name="connsiteY52" fmla="*/ 2563634 h 5144650"/>
              <a:gd name="connsiteX53" fmla="*/ 1112049 w 2621065"/>
              <a:gd name="connsiteY53" fmla="*/ 2563454 h 5144650"/>
              <a:gd name="connsiteX54" fmla="*/ 1127385 w 2621065"/>
              <a:gd name="connsiteY54" fmla="*/ 2601609 h 5144650"/>
              <a:gd name="connsiteX55" fmla="*/ 1139861 w 2621065"/>
              <a:gd name="connsiteY55" fmla="*/ 2713894 h 5144650"/>
              <a:gd name="connsiteX56" fmla="*/ 1152243 w 2621065"/>
              <a:gd name="connsiteY56" fmla="*/ 2778897 h 5144650"/>
              <a:gd name="connsiteX57" fmla="*/ 1164665 w 2621065"/>
              <a:gd name="connsiteY57" fmla="*/ 2800172 h 5144650"/>
              <a:gd name="connsiteX58" fmla="*/ 1176824 w 2621065"/>
              <a:gd name="connsiteY58" fmla="*/ 2832181 h 5144650"/>
              <a:gd name="connsiteX59" fmla="*/ 1204261 w 2621065"/>
              <a:gd name="connsiteY59" fmla="*/ 2886025 h 5144650"/>
              <a:gd name="connsiteX60" fmla="*/ 1256301 w 2621065"/>
              <a:gd name="connsiteY60" fmla="*/ 3039204 h 5144650"/>
              <a:gd name="connsiteX61" fmla="*/ 1282793 w 2621065"/>
              <a:gd name="connsiteY61" fmla="*/ 3166645 h 5144650"/>
              <a:gd name="connsiteX62" fmla="*/ 1353529 w 2621065"/>
              <a:gd name="connsiteY62" fmla="*/ 3266459 h 5144650"/>
              <a:gd name="connsiteX63" fmla="*/ 1443501 w 2621065"/>
              <a:gd name="connsiteY63" fmla="*/ 3351404 h 5144650"/>
              <a:gd name="connsiteX64" fmla="*/ 1502378 w 2621065"/>
              <a:gd name="connsiteY64" fmla="*/ 3451792 h 5144650"/>
              <a:gd name="connsiteX65" fmla="*/ 1608347 w 2621065"/>
              <a:gd name="connsiteY65" fmla="*/ 3567627 h 5144650"/>
              <a:gd name="connsiteX66" fmla="*/ 1672750 w 2621065"/>
              <a:gd name="connsiteY66" fmla="*/ 3660473 h 5144650"/>
              <a:gd name="connsiteX67" fmla="*/ 1674801 w 2621065"/>
              <a:gd name="connsiteY67" fmla="*/ 3660727 h 5144650"/>
              <a:gd name="connsiteX68" fmla="*/ 1684280 w 2621065"/>
              <a:gd name="connsiteY68" fmla="*/ 3674236 h 5144650"/>
              <a:gd name="connsiteX69" fmla="*/ 1683297 w 2621065"/>
              <a:gd name="connsiteY69" fmla="*/ 3680606 h 5144650"/>
              <a:gd name="connsiteX70" fmla="*/ 1688840 w 2621065"/>
              <a:gd name="connsiteY70" fmla="*/ 3690943 h 5144650"/>
              <a:gd name="connsiteX71" fmla="*/ 1697179 w 2621065"/>
              <a:gd name="connsiteY71" fmla="*/ 3714191 h 5144650"/>
              <a:gd name="connsiteX72" fmla="*/ 1812095 w 2621065"/>
              <a:gd name="connsiteY72" fmla="*/ 3794363 h 5144650"/>
              <a:gd name="connsiteX73" fmla="*/ 1816185 w 2621065"/>
              <a:gd name="connsiteY73" fmla="*/ 3800123 h 5144650"/>
              <a:gd name="connsiteX74" fmla="*/ 1816532 w 2621065"/>
              <a:gd name="connsiteY74" fmla="*/ 3799958 h 5144650"/>
              <a:gd name="connsiteX75" fmla="*/ 1821367 w 2621065"/>
              <a:gd name="connsiteY75" fmla="*/ 3805472 h 5144650"/>
              <a:gd name="connsiteX76" fmla="*/ 1823645 w 2621065"/>
              <a:gd name="connsiteY76" fmla="*/ 3810629 h 5144650"/>
              <a:gd name="connsiteX77" fmla="*/ 1831583 w 2621065"/>
              <a:gd name="connsiteY77" fmla="*/ 3821804 h 5144650"/>
              <a:gd name="connsiteX78" fmla="*/ 1836058 w 2621065"/>
              <a:gd name="connsiteY78" fmla="*/ 3823774 h 5144650"/>
              <a:gd name="connsiteX79" fmla="*/ 1840351 w 2621065"/>
              <a:gd name="connsiteY79" fmla="*/ 3821849 h 5144650"/>
              <a:gd name="connsiteX80" fmla="*/ 1864422 w 2621065"/>
              <a:gd name="connsiteY80" fmla="*/ 3834579 h 5144650"/>
              <a:gd name="connsiteX81" fmla="*/ 1907648 w 2621065"/>
              <a:gd name="connsiteY81" fmla="*/ 3870839 h 5144650"/>
              <a:gd name="connsiteX82" fmla="*/ 1928367 w 2621065"/>
              <a:gd name="connsiteY82" fmla="*/ 3895959 h 5144650"/>
              <a:gd name="connsiteX83" fmla="*/ 1989535 w 2621065"/>
              <a:gd name="connsiteY83" fmla="*/ 3960000 h 5144650"/>
              <a:gd name="connsiteX84" fmla="*/ 2054287 w 2621065"/>
              <a:gd name="connsiteY84" fmla="*/ 4020666 h 5144650"/>
              <a:gd name="connsiteX85" fmla="*/ 2105455 w 2621065"/>
              <a:gd name="connsiteY85" fmla="*/ 4030666 h 5144650"/>
              <a:gd name="connsiteX86" fmla="*/ 2072486 w 2621065"/>
              <a:gd name="connsiteY86" fmla="*/ 4180983 h 5144650"/>
              <a:gd name="connsiteX87" fmla="*/ 2102842 w 2621065"/>
              <a:gd name="connsiteY87" fmla="*/ 4242051 h 5144650"/>
              <a:gd name="connsiteX88" fmla="*/ 2222521 w 2621065"/>
              <a:gd name="connsiteY88" fmla="*/ 4263395 h 5144650"/>
              <a:gd name="connsiteX89" fmla="*/ 2241588 w 2621065"/>
              <a:gd name="connsiteY89" fmla="*/ 4306265 h 5144650"/>
              <a:gd name="connsiteX90" fmla="*/ 2277640 w 2621065"/>
              <a:gd name="connsiteY90" fmla="*/ 4462156 h 5144650"/>
              <a:gd name="connsiteX91" fmla="*/ 2332737 w 2621065"/>
              <a:gd name="connsiteY91" fmla="*/ 4624013 h 5144650"/>
              <a:gd name="connsiteX92" fmla="*/ 2379211 w 2621065"/>
              <a:gd name="connsiteY92" fmla="*/ 4692084 h 5144650"/>
              <a:gd name="connsiteX93" fmla="*/ 2437986 w 2621065"/>
              <a:gd name="connsiteY93" fmla="*/ 4815024 h 5144650"/>
              <a:gd name="connsiteX94" fmla="*/ 2466665 w 2621065"/>
              <a:gd name="connsiteY94" fmla="*/ 4853969 h 5144650"/>
              <a:gd name="connsiteX95" fmla="*/ 2469772 w 2621065"/>
              <a:gd name="connsiteY95" fmla="*/ 4906386 h 5144650"/>
              <a:gd name="connsiteX96" fmla="*/ 2485381 w 2621065"/>
              <a:gd name="connsiteY96" fmla="*/ 4916393 h 5144650"/>
              <a:gd name="connsiteX97" fmla="*/ 2494775 w 2621065"/>
              <a:gd name="connsiteY97" fmla="*/ 4928363 h 5144650"/>
              <a:gd name="connsiteX98" fmla="*/ 2503199 w 2621065"/>
              <a:gd name="connsiteY98" fmla="*/ 4925898 h 5144650"/>
              <a:gd name="connsiteX99" fmla="*/ 2517652 w 2621065"/>
              <a:gd name="connsiteY99" fmla="*/ 4937733 h 5144650"/>
              <a:gd name="connsiteX100" fmla="*/ 2527697 w 2621065"/>
              <a:gd name="connsiteY100" fmla="*/ 4958461 h 5144650"/>
              <a:gd name="connsiteX101" fmla="*/ 2567995 w 2621065"/>
              <a:gd name="connsiteY101" fmla="*/ 5062892 h 5144650"/>
              <a:gd name="connsiteX102" fmla="*/ 2596347 w 2621065"/>
              <a:gd name="connsiteY102" fmla="*/ 5121988 h 5144650"/>
              <a:gd name="connsiteX103" fmla="*/ 2613775 w 2621065"/>
              <a:gd name="connsiteY103" fmla="*/ 5139128 h 5144650"/>
              <a:gd name="connsiteX104" fmla="*/ 2621065 w 2621065"/>
              <a:gd name="connsiteY104" fmla="*/ 5144650 h 5144650"/>
              <a:gd name="connsiteX105" fmla="*/ 0 w 2621065"/>
              <a:gd name="connsiteY105" fmla="*/ 5144650 h 5144650"/>
              <a:gd name="connsiteX106" fmla="*/ 0 w 2621065"/>
              <a:gd name="connsiteY106" fmla="*/ 0 h 5144650"/>
              <a:gd name="connsiteX0" fmla="*/ 0 w 2621065"/>
              <a:gd name="connsiteY0" fmla="*/ 0 h 5144650"/>
              <a:gd name="connsiteX1" fmla="*/ 245438 w 2621065"/>
              <a:gd name="connsiteY1" fmla="*/ 268808 h 5144650"/>
              <a:gd name="connsiteX2" fmla="*/ 252687 w 2621065"/>
              <a:gd name="connsiteY2" fmla="*/ 292650 h 5144650"/>
              <a:gd name="connsiteX3" fmla="*/ 270361 w 2621065"/>
              <a:gd name="connsiteY3" fmla="*/ 304212 h 5144650"/>
              <a:gd name="connsiteX4" fmla="*/ 272327 w 2621065"/>
              <a:gd name="connsiteY4" fmla="*/ 324001 h 5144650"/>
              <a:gd name="connsiteX5" fmla="*/ 272077 w 2621065"/>
              <a:gd name="connsiteY5" fmla="*/ 327214 h 5144650"/>
              <a:gd name="connsiteX6" fmla="*/ 295110 w 2621065"/>
              <a:gd name="connsiteY6" fmla="*/ 357098 h 5144650"/>
              <a:gd name="connsiteX7" fmla="*/ 296727 w 2621065"/>
              <a:gd name="connsiteY7" fmla="*/ 371749 h 5144650"/>
              <a:gd name="connsiteX8" fmla="*/ 332716 w 2621065"/>
              <a:gd name="connsiteY8" fmla="*/ 440404 h 5144650"/>
              <a:gd name="connsiteX9" fmla="*/ 342633 w 2621065"/>
              <a:gd name="connsiteY9" fmla="*/ 459903 h 5144650"/>
              <a:gd name="connsiteX10" fmla="*/ 357304 w 2621065"/>
              <a:gd name="connsiteY10" fmla="*/ 470524 h 5144650"/>
              <a:gd name="connsiteX11" fmla="*/ 366064 w 2621065"/>
              <a:gd name="connsiteY11" fmla="*/ 467634 h 5144650"/>
              <a:gd name="connsiteX12" fmla="*/ 372502 w 2621065"/>
              <a:gd name="connsiteY12" fmla="*/ 477374 h 5144650"/>
              <a:gd name="connsiteX13" fmla="*/ 375501 w 2621065"/>
              <a:gd name="connsiteY13" fmla="*/ 478682 h 5144650"/>
              <a:gd name="connsiteX14" fmla="*/ 419128 w 2621065"/>
              <a:gd name="connsiteY14" fmla="*/ 557106 h 5144650"/>
              <a:gd name="connsiteX15" fmla="*/ 467073 w 2621065"/>
              <a:gd name="connsiteY15" fmla="*/ 632313 h 5144650"/>
              <a:gd name="connsiteX16" fmla="*/ 490229 w 2621065"/>
              <a:gd name="connsiteY16" fmla="*/ 751490 h 5144650"/>
              <a:gd name="connsiteX17" fmla="*/ 516935 w 2621065"/>
              <a:gd name="connsiteY17" fmla="*/ 799823 h 5144650"/>
              <a:gd name="connsiteX18" fmla="*/ 542847 w 2621065"/>
              <a:gd name="connsiteY18" fmla="*/ 848761 h 5144650"/>
              <a:gd name="connsiteX19" fmla="*/ 572074 w 2621065"/>
              <a:gd name="connsiteY19" fmla="*/ 958725 h 5144650"/>
              <a:gd name="connsiteX20" fmla="*/ 620598 w 2621065"/>
              <a:gd name="connsiteY20" fmla="*/ 1033391 h 5144650"/>
              <a:gd name="connsiteX21" fmla="*/ 632660 w 2621065"/>
              <a:gd name="connsiteY21" fmla="*/ 1112764 h 5144650"/>
              <a:gd name="connsiteX22" fmla="*/ 634562 w 2621065"/>
              <a:gd name="connsiteY22" fmla="*/ 1113550 h 5144650"/>
              <a:gd name="connsiteX23" fmla="*/ 640269 w 2621065"/>
              <a:gd name="connsiteY23" fmla="*/ 1129199 h 5144650"/>
              <a:gd name="connsiteX24" fmla="*/ 637728 w 2621065"/>
              <a:gd name="connsiteY24" fmla="*/ 1135143 h 5144650"/>
              <a:gd name="connsiteX25" fmla="*/ 687640 w 2621065"/>
              <a:gd name="connsiteY25" fmla="*/ 1174841 h 5144650"/>
              <a:gd name="connsiteX26" fmla="*/ 724323 w 2621065"/>
              <a:gd name="connsiteY26" fmla="*/ 1244103 h 5144650"/>
              <a:gd name="connsiteX27" fmla="*/ 732765 w 2621065"/>
              <a:gd name="connsiteY27" fmla="*/ 1279809 h 5144650"/>
              <a:gd name="connsiteX28" fmla="*/ 735243 w 2621065"/>
              <a:gd name="connsiteY28" fmla="*/ 1286495 h 5144650"/>
              <a:gd name="connsiteX29" fmla="*/ 735618 w 2621065"/>
              <a:gd name="connsiteY29" fmla="*/ 1286424 h 5144650"/>
              <a:gd name="connsiteX30" fmla="*/ 738875 w 2621065"/>
              <a:gd name="connsiteY30" fmla="*/ 1293066 h 5144650"/>
              <a:gd name="connsiteX31" fmla="*/ 739767 w 2621065"/>
              <a:gd name="connsiteY31" fmla="*/ 1298687 h 5144650"/>
              <a:gd name="connsiteX32" fmla="*/ 744578 w 2621065"/>
              <a:gd name="connsiteY32" fmla="*/ 1311657 h 5144650"/>
              <a:gd name="connsiteX33" fmla="*/ 748379 w 2621065"/>
              <a:gd name="connsiteY33" fmla="*/ 1314753 h 5144650"/>
              <a:gd name="connsiteX34" fmla="*/ 752978 w 2621065"/>
              <a:gd name="connsiteY34" fmla="*/ 1314010 h 5144650"/>
              <a:gd name="connsiteX35" fmla="*/ 752978 w 2621065"/>
              <a:gd name="connsiteY35" fmla="*/ 1315472 h 5144650"/>
              <a:gd name="connsiteX36" fmla="*/ 772880 w 2621065"/>
              <a:gd name="connsiteY36" fmla="*/ 1332740 h 5144650"/>
              <a:gd name="connsiteX37" fmla="*/ 805255 w 2621065"/>
              <a:gd name="connsiteY37" fmla="*/ 1379426 h 5144650"/>
              <a:gd name="connsiteX38" fmla="*/ 861455 w 2621065"/>
              <a:gd name="connsiteY38" fmla="*/ 1487793 h 5144650"/>
              <a:gd name="connsiteX39" fmla="*/ 889172 w 2621065"/>
              <a:gd name="connsiteY39" fmla="*/ 1589794 h 5144650"/>
              <a:gd name="connsiteX40" fmla="*/ 937443 w 2621065"/>
              <a:gd name="connsiteY40" fmla="*/ 1698307 h 5144650"/>
              <a:gd name="connsiteX41" fmla="*/ 974458 w 2621065"/>
              <a:gd name="connsiteY41" fmla="*/ 1768464 h 5144650"/>
              <a:gd name="connsiteX42" fmla="*/ 1013480 w 2621065"/>
              <a:gd name="connsiteY42" fmla="*/ 1853903 h 5144650"/>
              <a:gd name="connsiteX43" fmla="*/ 1031382 w 2621065"/>
              <a:gd name="connsiteY43" fmla="*/ 1948177 h 5144650"/>
              <a:gd name="connsiteX44" fmla="*/ 1031611 w 2621065"/>
              <a:gd name="connsiteY44" fmla="*/ 2064126 h 5144650"/>
              <a:gd name="connsiteX45" fmla="*/ 1043751 w 2621065"/>
              <a:gd name="connsiteY45" fmla="*/ 2210534 h 5144650"/>
              <a:gd name="connsiteX46" fmla="*/ 1055412 w 2621065"/>
              <a:gd name="connsiteY46" fmla="*/ 2309009 h 5144650"/>
              <a:gd name="connsiteX47" fmla="*/ 1077288 w 2621065"/>
              <a:gd name="connsiteY47" fmla="*/ 2438335 h 5144650"/>
              <a:gd name="connsiteX48" fmla="*/ 1095035 w 2621065"/>
              <a:gd name="connsiteY48" fmla="*/ 2483804 h 5144650"/>
              <a:gd name="connsiteX49" fmla="*/ 1084874 w 2621065"/>
              <a:gd name="connsiteY49" fmla="*/ 2535656 h 5144650"/>
              <a:gd name="connsiteX50" fmla="*/ 1097340 w 2621065"/>
              <a:gd name="connsiteY50" fmla="*/ 2549509 h 5144650"/>
              <a:gd name="connsiteX51" fmla="*/ 1099771 w 2621065"/>
              <a:gd name="connsiteY51" fmla="*/ 2551770 h 5144650"/>
              <a:gd name="connsiteX52" fmla="*/ 1103350 w 2621065"/>
              <a:gd name="connsiteY52" fmla="*/ 2563634 h 5144650"/>
              <a:gd name="connsiteX53" fmla="*/ 1112049 w 2621065"/>
              <a:gd name="connsiteY53" fmla="*/ 2563454 h 5144650"/>
              <a:gd name="connsiteX54" fmla="*/ 1127385 w 2621065"/>
              <a:gd name="connsiteY54" fmla="*/ 2601609 h 5144650"/>
              <a:gd name="connsiteX55" fmla="*/ 1139861 w 2621065"/>
              <a:gd name="connsiteY55" fmla="*/ 2713894 h 5144650"/>
              <a:gd name="connsiteX56" fmla="*/ 1152243 w 2621065"/>
              <a:gd name="connsiteY56" fmla="*/ 2778897 h 5144650"/>
              <a:gd name="connsiteX57" fmla="*/ 1164665 w 2621065"/>
              <a:gd name="connsiteY57" fmla="*/ 2800172 h 5144650"/>
              <a:gd name="connsiteX58" fmla="*/ 1176824 w 2621065"/>
              <a:gd name="connsiteY58" fmla="*/ 2832181 h 5144650"/>
              <a:gd name="connsiteX59" fmla="*/ 1204261 w 2621065"/>
              <a:gd name="connsiteY59" fmla="*/ 2886025 h 5144650"/>
              <a:gd name="connsiteX60" fmla="*/ 1256301 w 2621065"/>
              <a:gd name="connsiteY60" fmla="*/ 3039204 h 5144650"/>
              <a:gd name="connsiteX61" fmla="*/ 1282793 w 2621065"/>
              <a:gd name="connsiteY61" fmla="*/ 3166645 h 5144650"/>
              <a:gd name="connsiteX62" fmla="*/ 1353529 w 2621065"/>
              <a:gd name="connsiteY62" fmla="*/ 3266459 h 5144650"/>
              <a:gd name="connsiteX63" fmla="*/ 1443501 w 2621065"/>
              <a:gd name="connsiteY63" fmla="*/ 3351404 h 5144650"/>
              <a:gd name="connsiteX64" fmla="*/ 1502378 w 2621065"/>
              <a:gd name="connsiteY64" fmla="*/ 3451792 h 5144650"/>
              <a:gd name="connsiteX65" fmla="*/ 1608347 w 2621065"/>
              <a:gd name="connsiteY65" fmla="*/ 3567627 h 5144650"/>
              <a:gd name="connsiteX66" fmla="*/ 1672750 w 2621065"/>
              <a:gd name="connsiteY66" fmla="*/ 3660473 h 5144650"/>
              <a:gd name="connsiteX67" fmla="*/ 1674801 w 2621065"/>
              <a:gd name="connsiteY67" fmla="*/ 3660727 h 5144650"/>
              <a:gd name="connsiteX68" fmla="*/ 1684280 w 2621065"/>
              <a:gd name="connsiteY68" fmla="*/ 3674236 h 5144650"/>
              <a:gd name="connsiteX69" fmla="*/ 1683297 w 2621065"/>
              <a:gd name="connsiteY69" fmla="*/ 3680606 h 5144650"/>
              <a:gd name="connsiteX70" fmla="*/ 1688840 w 2621065"/>
              <a:gd name="connsiteY70" fmla="*/ 3690943 h 5144650"/>
              <a:gd name="connsiteX71" fmla="*/ 1697179 w 2621065"/>
              <a:gd name="connsiteY71" fmla="*/ 3714191 h 5144650"/>
              <a:gd name="connsiteX72" fmla="*/ 1812095 w 2621065"/>
              <a:gd name="connsiteY72" fmla="*/ 3794363 h 5144650"/>
              <a:gd name="connsiteX73" fmla="*/ 1816185 w 2621065"/>
              <a:gd name="connsiteY73" fmla="*/ 3800123 h 5144650"/>
              <a:gd name="connsiteX74" fmla="*/ 1816532 w 2621065"/>
              <a:gd name="connsiteY74" fmla="*/ 3799958 h 5144650"/>
              <a:gd name="connsiteX75" fmla="*/ 1821367 w 2621065"/>
              <a:gd name="connsiteY75" fmla="*/ 3805472 h 5144650"/>
              <a:gd name="connsiteX76" fmla="*/ 1823645 w 2621065"/>
              <a:gd name="connsiteY76" fmla="*/ 3810629 h 5144650"/>
              <a:gd name="connsiteX77" fmla="*/ 1831583 w 2621065"/>
              <a:gd name="connsiteY77" fmla="*/ 3821804 h 5144650"/>
              <a:gd name="connsiteX78" fmla="*/ 1836058 w 2621065"/>
              <a:gd name="connsiteY78" fmla="*/ 3823774 h 5144650"/>
              <a:gd name="connsiteX79" fmla="*/ 1840351 w 2621065"/>
              <a:gd name="connsiteY79" fmla="*/ 3821849 h 5144650"/>
              <a:gd name="connsiteX80" fmla="*/ 1864422 w 2621065"/>
              <a:gd name="connsiteY80" fmla="*/ 3834579 h 5144650"/>
              <a:gd name="connsiteX81" fmla="*/ 1907648 w 2621065"/>
              <a:gd name="connsiteY81" fmla="*/ 3870839 h 5144650"/>
              <a:gd name="connsiteX82" fmla="*/ 1928367 w 2621065"/>
              <a:gd name="connsiteY82" fmla="*/ 3895959 h 5144650"/>
              <a:gd name="connsiteX83" fmla="*/ 1989535 w 2621065"/>
              <a:gd name="connsiteY83" fmla="*/ 3960000 h 5144650"/>
              <a:gd name="connsiteX84" fmla="*/ 2054287 w 2621065"/>
              <a:gd name="connsiteY84" fmla="*/ 4020666 h 5144650"/>
              <a:gd name="connsiteX85" fmla="*/ 2105455 w 2621065"/>
              <a:gd name="connsiteY85" fmla="*/ 4030666 h 5144650"/>
              <a:gd name="connsiteX86" fmla="*/ 2072486 w 2621065"/>
              <a:gd name="connsiteY86" fmla="*/ 4180983 h 5144650"/>
              <a:gd name="connsiteX87" fmla="*/ 2102842 w 2621065"/>
              <a:gd name="connsiteY87" fmla="*/ 4242051 h 5144650"/>
              <a:gd name="connsiteX88" fmla="*/ 2222521 w 2621065"/>
              <a:gd name="connsiteY88" fmla="*/ 4263395 h 5144650"/>
              <a:gd name="connsiteX89" fmla="*/ 2109385 w 2621065"/>
              <a:gd name="connsiteY89" fmla="*/ 4438467 h 5144650"/>
              <a:gd name="connsiteX90" fmla="*/ 2277640 w 2621065"/>
              <a:gd name="connsiteY90" fmla="*/ 4462156 h 5144650"/>
              <a:gd name="connsiteX91" fmla="*/ 2332737 w 2621065"/>
              <a:gd name="connsiteY91" fmla="*/ 4624013 h 5144650"/>
              <a:gd name="connsiteX92" fmla="*/ 2379211 w 2621065"/>
              <a:gd name="connsiteY92" fmla="*/ 4692084 h 5144650"/>
              <a:gd name="connsiteX93" fmla="*/ 2437986 w 2621065"/>
              <a:gd name="connsiteY93" fmla="*/ 4815024 h 5144650"/>
              <a:gd name="connsiteX94" fmla="*/ 2466665 w 2621065"/>
              <a:gd name="connsiteY94" fmla="*/ 4853969 h 5144650"/>
              <a:gd name="connsiteX95" fmla="*/ 2469772 w 2621065"/>
              <a:gd name="connsiteY95" fmla="*/ 4906386 h 5144650"/>
              <a:gd name="connsiteX96" fmla="*/ 2485381 w 2621065"/>
              <a:gd name="connsiteY96" fmla="*/ 4916393 h 5144650"/>
              <a:gd name="connsiteX97" fmla="*/ 2494775 w 2621065"/>
              <a:gd name="connsiteY97" fmla="*/ 4928363 h 5144650"/>
              <a:gd name="connsiteX98" fmla="*/ 2503199 w 2621065"/>
              <a:gd name="connsiteY98" fmla="*/ 4925898 h 5144650"/>
              <a:gd name="connsiteX99" fmla="*/ 2517652 w 2621065"/>
              <a:gd name="connsiteY99" fmla="*/ 4937733 h 5144650"/>
              <a:gd name="connsiteX100" fmla="*/ 2527697 w 2621065"/>
              <a:gd name="connsiteY100" fmla="*/ 4958461 h 5144650"/>
              <a:gd name="connsiteX101" fmla="*/ 2567995 w 2621065"/>
              <a:gd name="connsiteY101" fmla="*/ 5062892 h 5144650"/>
              <a:gd name="connsiteX102" fmla="*/ 2596347 w 2621065"/>
              <a:gd name="connsiteY102" fmla="*/ 5121988 h 5144650"/>
              <a:gd name="connsiteX103" fmla="*/ 2613775 w 2621065"/>
              <a:gd name="connsiteY103" fmla="*/ 5139128 h 5144650"/>
              <a:gd name="connsiteX104" fmla="*/ 2621065 w 2621065"/>
              <a:gd name="connsiteY104" fmla="*/ 5144650 h 5144650"/>
              <a:gd name="connsiteX105" fmla="*/ 0 w 2621065"/>
              <a:gd name="connsiteY105" fmla="*/ 5144650 h 5144650"/>
              <a:gd name="connsiteX106" fmla="*/ 0 w 2621065"/>
              <a:gd name="connsiteY106" fmla="*/ 0 h 5144650"/>
              <a:gd name="connsiteX0" fmla="*/ 0 w 2621065"/>
              <a:gd name="connsiteY0" fmla="*/ 0 h 5144650"/>
              <a:gd name="connsiteX1" fmla="*/ 245438 w 2621065"/>
              <a:gd name="connsiteY1" fmla="*/ 268808 h 5144650"/>
              <a:gd name="connsiteX2" fmla="*/ 252687 w 2621065"/>
              <a:gd name="connsiteY2" fmla="*/ 292650 h 5144650"/>
              <a:gd name="connsiteX3" fmla="*/ 270361 w 2621065"/>
              <a:gd name="connsiteY3" fmla="*/ 304212 h 5144650"/>
              <a:gd name="connsiteX4" fmla="*/ 272327 w 2621065"/>
              <a:gd name="connsiteY4" fmla="*/ 324001 h 5144650"/>
              <a:gd name="connsiteX5" fmla="*/ 272077 w 2621065"/>
              <a:gd name="connsiteY5" fmla="*/ 327214 h 5144650"/>
              <a:gd name="connsiteX6" fmla="*/ 295110 w 2621065"/>
              <a:gd name="connsiteY6" fmla="*/ 357098 h 5144650"/>
              <a:gd name="connsiteX7" fmla="*/ 296727 w 2621065"/>
              <a:gd name="connsiteY7" fmla="*/ 371749 h 5144650"/>
              <a:gd name="connsiteX8" fmla="*/ 332716 w 2621065"/>
              <a:gd name="connsiteY8" fmla="*/ 440404 h 5144650"/>
              <a:gd name="connsiteX9" fmla="*/ 342633 w 2621065"/>
              <a:gd name="connsiteY9" fmla="*/ 459903 h 5144650"/>
              <a:gd name="connsiteX10" fmla="*/ 357304 w 2621065"/>
              <a:gd name="connsiteY10" fmla="*/ 470524 h 5144650"/>
              <a:gd name="connsiteX11" fmla="*/ 366064 w 2621065"/>
              <a:gd name="connsiteY11" fmla="*/ 467634 h 5144650"/>
              <a:gd name="connsiteX12" fmla="*/ 372502 w 2621065"/>
              <a:gd name="connsiteY12" fmla="*/ 477374 h 5144650"/>
              <a:gd name="connsiteX13" fmla="*/ 375501 w 2621065"/>
              <a:gd name="connsiteY13" fmla="*/ 478682 h 5144650"/>
              <a:gd name="connsiteX14" fmla="*/ 419128 w 2621065"/>
              <a:gd name="connsiteY14" fmla="*/ 557106 h 5144650"/>
              <a:gd name="connsiteX15" fmla="*/ 467073 w 2621065"/>
              <a:gd name="connsiteY15" fmla="*/ 632313 h 5144650"/>
              <a:gd name="connsiteX16" fmla="*/ 490229 w 2621065"/>
              <a:gd name="connsiteY16" fmla="*/ 751490 h 5144650"/>
              <a:gd name="connsiteX17" fmla="*/ 516935 w 2621065"/>
              <a:gd name="connsiteY17" fmla="*/ 799823 h 5144650"/>
              <a:gd name="connsiteX18" fmla="*/ 542847 w 2621065"/>
              <a:gd name="connsiteY18" fmla="*/ 848761 h 5144650"/>
              <a:gd name="connsiteX19" fmla="*/ 572074 w 2621065"/>
              <a:gd name="connsiteY19" fmla="*/ 958725 h 5144650"/>
              <a:gd name="connsiteX20" fmla="*/ 620598 w 2621065"/>
              <a:gd name="connsiteY20" fmla="*/ 1033391 h 5144650"/>
              <a:gd name="connsiteX21" fmla="*/ 632660 w 2621065"/>
              <a:gd name="connsiteY21" fmla="*/ 1112764 h 5144650"/>
              <a:gd name="connsiteX22" fmla="*/ 634562 w 2621065"/>
              <a:gd name="connsiteY22" fmla="*/ 1113550 h 5144650"/>
              <a:gd name="connsiteX23" fmla="*/ 640269 w 2621065"/>
              <a:gd name="connsiteY23" fmla="*/ 1129199 h 5144650"/>
              <a:gd name="connsiteX24" fmla="*/ 637728 w 2621065"/>
              <a:gd name="connsiteY24" fmla="*/ 1135143 h 5144650"/>
              <a:gd name="connsiteX25" fmla="*/ 687640 w 2621065"/>
              <a:gd name="connsiteY25" fmla="*/ 1174841 h 5144650"/>
              <a:gd name="connsiteX26" fmla="*/ 724323 w 2621065"/>
              <a:gd name="connsiteY26" fmla="*/ 1244103 h 5144650"/>
              <a:gd name="connsiteX27" fmla="*/ 732765 w 2621065"/>
              <a:gd name="connsiteY27" fmla="*/ 1279809 h 5144650"/>
              <a:gd name="connsiteX28" fmla="*/ 735243 w 2621065"/>
              <a:gd name="connsiteY28" fmla="*/ 1286495 h 5144650"/>
              <a:gd name="connsiteX29" fmla="*/ 735618 w 2621065"/>
              <a:gd name="connsiteY29" fmla="*/ 1286424 h 5144650"/>
              <a:gd name="connsiteX30" fmla="*/ 738875 w 2621065"/>
              <a:gd name="connsiteY30" fmla="*/ 1293066 h 5144650"/>
              <a:gd name="connsiteX31" fmla="*/ 739767 w 2621065"/>
              <a:gd name="connsiteY31" fmla="*/ 1298687 h 5144650"/>
              <a:gd name="connsiteX32" fmla="*/ 744578 w 2621065"/>
              <a:gd name="connsiteY32" fmla="*/ 1311657 h 5144650"/>
              <a:gd name="connsiteX33" fmla="*/ 748379 w 2621065"/>
              <a:gd name="connsiteY33" fmla="*/ 1314753 h 5144650"/>
              <a:gd name="connsiteX34" fmla="*/ 752978 w 2621065"/>
              <a:gd name="connsiteY34" fmla="*/ 1314010 h 5144650"/>
              <a:gd name="connsiteX35" fmla="*/ 752978 w 2621065"/>
              <a:gd name="connsiteY35" fmla="*/ 1315472 h 5144650"/>
              <a:gd name="connsiteX36" fmla="*/ 772880 w 2621065"/>
              <a:gd name="connsiteY36" fmla="*/ 1332740 h 5144650"/>
              <a:gd name="connsiteX37" fmla="*/ 805255 w 2621065"/>
              <a:gd name="connsiteY37" fmla="*/ 1379426 h 5144650"/>
              <a:gd name="connsiteX38" fmla="*/ 861455 w 2621065"/>
              <a:gd name="connsiteY38" fmla="*/ 1487793 h 5144650"/>
              <a:gd name="connsiteX39" fmla="*/ 889172 w 2621065"/>
              <a:gd name="connsiteY39" fmla="*/ 1589794 h 5144650"/>
              <a:gd name="connsiteX40" fmla="*/ 937443 w 2621065"/>
              <a:gd name="connsiteY40" fmla="*/ 1698307 h 5144650"/>
              <a:gd name="connsiteX41" fmla="*/ 974458 w 2621065"/>
              <a:gd name="connsiteY41" fmla="*/ 1768464 h 5144650"/>
              <a:gd name="connsiteX42" fmla="*/ 1013480 w 2621065"/>
              <a:gd name="connsiteY42" fmla="*/ 1853903 h 5144650"/>
              <a:gd name="connsiteX43" fmla="*/ 1031382 w 2621065"/>
              <a:gd name="connsiteY43" fmla="*/ 1948177 h 5144650"/>
              <a:gd name="connsiteX44" fmla="*/ 1031611 w 2621065"/>
              <a:gd name="connsiteY44" fmla="*/ 2064126 h 5144650"/>
              <a:gd name="connsiteX45" fmla="*/ 1043751 w 2621065"/>
              <a:gd name="connsiteY45" fmla="*/ 2210534 h 5144650"/>
              <a:gd name="connsiteX46" fmla="*/ 1055412 w 2621065"/>
              <a:gd name="connsiteY46" fmla="*/ 2309009 h 5144650"/>
              <a:gd name="connsiteX47" fmla="*/ 1077288 w 2621065"/>
              <a:gd name="connsiteY47" fmla="*/ 2438335 h 5144650"/>
              <a:gd name="connsiteX48" fmla="*/ 1095035 w 2621065"/>
              <a:gd name="connsiteY48" fmla="*/ 2483804 h 5144650"/>
              <a:gd name="connsiteX49" fmla="*/ 1084874 w 2621065"/>
              <a:gd name="connsiteY49" fmla="*/ 2535656 h 5144650"/>
              <a:gd name="connsiteX50" fmla="*/ 1097340 w 2621065"/>
              <a:gd name="connsiteY50" fmla="*/ 2549509 h 5144650"/>
              <a:gd name="connsiteX51" fmla="*/ 1099771 w 2621065"/>
              <a:gd name="connsiteY51" fmla="*/ 2551770 h 5144650"/>
              <a:gd name="connsiteX52" fmla="*/ 1103350 w 2621065"/>
              <a:gd name="connsiteY52" fmla="*/ 2563634 h 5144650"/>
              <a:gd name="connsiteX53" fmla="*/ 1112049 w 2621065"/>
              <a:gd name="connsiteY53" fmla="*/ 2563454 h 5144650"/>
              <a:gd name="connsiteX54" fmla="*/ 1127385 w 2621065"/>
              <a:gd name="connsiteY54" fmla="*/ 2601609 h 5144650"/>
              <a:gd name="connsiteX55" fmla="*/ 1139861 w 2621065"/>
              <a:gd name="connsiteY55" fmla="*/ 2713894 h 5144650"/>
              <a:gd name="connsiteX56" fmla="*/ 1152243 w 2621065"/>
              <a:gd name="connsiteY56" fmla="*/ 2778897 h 5144650"/>
              <a:gd name="connsiteX57" fmla="*/ 1164665 w 2621065"/>
              <a:gd name="connsiteY57" fmla="*/ 2800172 h 5144650"/>
              <a:gd name="connsiteX58" fmla="*/ 1176824 w 2621065"/>
              <a:gd name="connsiteY58" fmla="*/ 2832181 h 5144650"/>
              <a:gd name="connsiteX59" fmla="*/ 1204261 w 2621065"/>
              <a:gd name="connsiteY59" fmla="*/ 2886025 h 5144650"/>
              <a:gd name="connsiteX60" fmla="*/ 1256301 w 2621065"/>
              <a:gd name="connsiteY60" fmla="*/ 3039204 h 5144650"/>
              <a:gd name="connsiteX61" fmla="*/ 1282793 w 2621065"/>
              <a:gd name="connsiteY61" fmla="*/ 3166645 h 5144650"/>
              <a:gd name="connsiteX62" fmla="*/ 1353529 w 2621065"/>
              <a:gd name="connsiteY62" fmla="*/ 3266459 h 5144650"/>
              <a:gd name="connsiteX63" fmla="*/ 1443501 w 2621065"/>
              <a:gd name="connsiteY63" fmla="*/ 3351404 h 5144650"/>
              <a:gd name="connsiteX64" fmla="*/ 1502378 w 2621065"/>
              <a:gd name="connsiteY64" fmla="*/ 3451792 h 5144650"/>
              <a:gd name="connsiteX65" fmla="*/ 1608347 w 2621065"/>
              <a:gd name="connsiteY65" fmla="*/ 3567627 h 5144650"/>
              <a:gd name="connsiteX66" fmla="*/ 1672750 w 2621065"/>
              <a:gd name="connsiteY66" fmla="*/ 3660473 h 5144650"/>
              <a:gd name="connsiteX67" fmla="*/ 1674801 w 2621065"/>
              <a:gd name="connsiteY67" fmla="*/ 3660727 h 5144650"/>
              <a:gd name="connsiteX68" fmla="*/ 1684280 w 2621065"/>
              <a:gd name="connsiteY68" fmla="*/ 3674236 h 5144650"/>
              <a:gd name="connsiteX69" fmla="*/ 1683297 w 2621065"/>
              <a:gd name="connsiteY69" fmla="*/ 3680606 h 5144650"/>
              <a:gd name="connsiteX70" fmla="*/ 1688840 w 2621065"/>
              <a:gd name="connsiteY70" fmla="*/ 3690943 h 5144650"/>
              <a:gd name="connsiteX71" fmla="*/ 1697179 w 2621065"/>
              <a:gd name="connsiteY71" fmla="*/ 3714191 h 5144650"/>
              <a:gd name="connsiteX72" fmla="*/ 1812095 w 2621065"/>
              <a:gd name="connsiteY72" fmla="*/ 3794363 h 5144650"/>
              <a:gd name="connsiteX73" fmla="*/ 1816185 w 2621065"/>
              <a:gd name="connsiteY73" fmla="*/ 3800123 h 5144650"/>
              <a:gd name="connsiteX74" fmla="*/ 1816532 w 2621065"/>
              <a:gd name="connsiteY74" fmla="*/ 3799958 h 5144650"/>
              <a:gd name="connsiteX75" fmla="*/ 1821367 w 2621065"/>
              <a:gd name="connsiteY75" fmla="*/ 3805472 h 5144650"/>
              <a:gd name="connsiteX76" fmla="*/ 1823645 w 2621065"/>
              <a:gd name="connsiteY76" fmla="*/ 3810629 h 5144650"/>
              <a:gd name="connsiteX77" fmla="*/ 1831583 w 2621065"/>
              <a:gd name="connsiteY77" fmla="*/ 3821804 h 5144650"/>
              <a:gd name="connsiteX78" fmla="*/ 1836058 w 2621065"/>
              <a:gd name="connsiteY78" fmla="*/ 3823774 h 5144650"/>
              <a:gd name="connsiteX79" fmla="*/ 1840351 w 2621065"/>
              <a:gd name="connsiteY79" fmla="*/ 3821849 h 5144650"/>
              <a:gd name="connsiteX80" fmla="*/ 1864422 w 2621065"/>
              <a:gd name="connsiteY80" fmla="*/ 3834579 h 5144650"/>
              <a:gd name="connsiteX81" fmla="*/ 1907648 w 2621065"/>
              <a:gd name="connsiteY81" fmla="*/ 3870839 h 5144650"/>
              <a:gd name="connsiteX82" fmla="*/ 1928367 w 2621065"/>
              <a:gd name="connsiteY82" fmla="*/ 3895959 h 5144650"/>
              <a:gd name="connsiteX83" fmla="*/ 1989535 w 2621065"/>
              <a:gd name="connsiteY83" fmla="*/ 3960000 h 5144650"/>
              <a:gd name="connsiteX84" fmla="*/ 2054287 w 2621065"/>
              <a:gd name="connsiteY84" fmla="*/ 4020666 h 5144650"/>
              <a:gd name="connsiteX85" fmla="*/ 2105455 w 2621065"/>
              <a:gd name="connsiteY85" fmla="*/ 4030666 h 5144650"/>
              <a:gd name="connsiteX86" fmla="*/ 2072486 w 2621065"/>
              <a:gd name="connsiteY86" fmla="*/ 4180983 h 5144650"/>
              <a:gd name="connsiteX87" fmla="*/ 2102842 w 2621065"/>
              <a:gd name="connsiteY87" fmla="*/ 4242051 h 5144650"/>
              <a:gd name="connsiteX88" fmla="*/ 2090319 w 2621065"/>
              <a:gd name="connsiteY88" fmla="*/ 4351530 h 5144650"/>
              <a:gd name="connsiteX89" fmla="*/ 2109385 w 2621065"/>
              <a:gd name="connsiteY89" fmla="*/ 4438467 h 5144650"/>
              <a:gd name="connsiteX90" fmla="*/ 2277640 w 2621065"/>
              <a:gd name="connsiteY90" fmla="*/ 4462156 h 5144650"/>
              <a:gd name="connsiteX91" fmla="*/ 2332737 w 2621065"/>
              <a:gd name="connsiteY91" fmla="*/ 4624013 h 5144650"/>
              <a:gd name="connsiteX92" fmla="*/ 2379211 w 2621065"/>
              <a:gd name="connsiteY92" fmla="*/ 4692084 h 5144650"/>
              <a:gd name="connsiteX93" fmla="*/ 2437986 w 2621065"/>
              <a:gd name="connsiteY93" fmla="*/ 4815024 h 5144650"/>
              <a:gd name="connsiteX94" fmla="*/ 2466665 w 2621065"/>
              <a:gd name="connsiteY94" fmla="*/ 4853969 h 5144650"/>
              <a:gd name="connsiteX95" fmla="*/ 2469772 w 2621065"/>
              <a:gd name="connsiteY95" fmla="*/ 4906386 h 5144650"/>
              <a:gd name="connsiteX96" fmla="*/ 2485381 w 2621065"/>
              <a:gd name="connsiteY96" fmla="*/ 4916393 h 5144650"/>
              <a:gd name="connsiteX97" fmla="*/ 2494775 w 2621065"/>
              <a:gd name="connsiteY97" fmla="*/ 4928363 h 5144650"/>
              <a:gd name="connsiteX98" fmla="*/ 2503199 w 2621065"/>
              <a:gd name="connsiteY98" fmla="*/ 4925898 h 5144650"/>
              <a:gd name="connsiteX99" fmla="*/ 2517652 w 2621065"/>
              <a:gd name="connsiteY99" fmla="*/ 4937733 h 5144650"/>
              <a:gd name="connsiteX100" fmla="*/ 2527697 w 2621065"/>
              <a:gd name="connsiteY100" fmla="*/ 4958461 h 5144650"/>
              <a:gd name="connsiteX101" fmla="*/ 2567995 w 2621065"/>
              <a:gd name="connsiteY101" fmla="*/ 5062892 h 5144650"/>
              <a:gd name="connsiteX102" fmla="*/ 2596347 w 2621065"/>
              <a:gd name="connsiteY102" fmla="*/ 5121988 h 5144650"/>
              <a:gd name="connsiteX103" fmla="*/ 2613775 w 2621065"/>
              <a:gd name="connsiteY103" fmla="*/ 5139128 h 5144650"/>
              <a:gd name="connsiteX104" fmla="*/ 2621065 w 2621065"/>
              <a:gd name="connsiteY104" fmla="*/ 5144650 h 5144650"/>
              <a:gd name="connsiteX105" fmla="*/ 0 w 2621065"/>
              <a:gd name="connsiteY105" fmla="*/ 5144650 h 5144650"/>
              <a:gd name="connsiteX106" fmla="*/ 0 w 2621065"/>
              <a:gd name="connsiteY106" fmla="*/ 0 h 5144650"/>
              <a:gd name="connsiteX0" fmla="*/ 0 w 2621065"/>
              <a:gd name="connsiteY0" fmla="*/ 0 h 5144650"/>
              <a:gd name="connsiteX1" fmla="*/ 245438 w 2621065"/>
              <a:gd name="connsiteY1" fmla="*/ 268808 h 5144650"/>
              <a:gd name="connsiteX2" fmla="*/ 252687 w 2621065"/>
              <a:gd name="connsiteY2" fmla="*/ 292650 h 5144650"/>
              <a:gd name="connsiteX3" fmla="*/ 270361 w 2621065"/>
              <a:gd name="connsiteY3" fmla="*/ 304212 h 5144650"/>
              <a:gd name="connsiteX4" fmla="*/ 272327 w 2621065"/>
              <a:gd name="connsiteY4" fmla="*/ 324001 h 5144650"/>
              <a:gd name="connsiteX5" fmla="*/ 272077 w 2621065"/>
              <a:gd name="connsiteY5" fmla="*/ 327214 h 5144650"/>
              <a:gd name="connsiteX6" fmla="*/ 295110 w 2621065"/>
              <a:gd name="connsiteY6" fmla="*/ 357098 h 5144650"/>
              <a:gd name="connsiteX7" fmla="*/ 296727 w 2621065"/>
              <a:gd name="connsiteY7" fmla="*/ 371749 h 5144650"/>
              <a:gd name="connsiteX8" fmla="*/ 332716 w 2621065"/>
              <a:gd name="connsiteY8" fmla="*/ 440404 h 5144650"/>
              <a:gd name="connsiteX9" fmla="*/ 342633 w 2621065"/>
              <a:gd name="connsiteY9" fmla="*/ 459903 h 5144650"/>
              <a:gd name="connsiteX10" fmla="*/ 357304 w 2621065"/>
              <a:gd name="connsiteY10" fmla="*/ 470524 h 5144650"/>
              <a:gd name="connsiteX11" fmla="*/ 366064 w 2621065"/>
              <a:gd name="connsiteY11" fmla="*/ 467634 h 5144650"/>
              <a:gd name="connsiteX12" fmla="*/ 372502 w 2621065"/>
              <a:gd name="connsiteY12" fmla="*/ 477374 h 5144650"/>
              <a:gd name="connsiteX13" fmla="*/ 375501 w 2621065"/>
              <a:gd name="connsiteY13" fmla="*/ 478682 h 5144650"/>
              <a:gd name="connsiteX14" fmla="*/ 419128 w 2621065"/>
              <a:gd name="connsiteY14" fmla="*/ 557106 h 5144650"/>
              <a:gd name="connsiteX15" fmla="*/ 467073 w 2621065"/>
              <a:gd name="connsiteY15" fmla="*/ 632313 h 5144650"/>
              <a:gd name="connsiteX16" fmla="*/ 490229 w 2621065"/>
              <a:gd name="connsiteY16" fmla="*/ 751490 h 5144650"/>
              <a:gd name="connsiteX17" fmla="*/ 516935 w 2621065"/>
              <a:gd name="connsiteY17" fmla="*/ 799823 h 5144650"/>
              <a:gd name="connsiteX18" fmla="*/ 542847 w 2621065"/>
              <a:gd name="connsiteY18" fmla="*/ 848761 h 5144650"/>
              <a:gd name="connsiteX19" fmla="*/ 572074 w 2621065"/>
              <a:gd name="connsiteY19" fmla="*/ 958725 h 5144650"/>
              <a:gd name="connsiteX20" fmla="*/ 620598 w 2621065"/>
              <a:gd name="connsiteY20" fmla="*/ 1033391 h 5144650"/>
              <a:gd name="connsiteX21" fmla="*/ 632660 w 2621065"/>
              <a:gd name="connsiteY21" fmla="*/ 1112764 h 5144650"/>
              <a:gd name="connsiteX22" fmla="*/ 634562 w 2621065"/>
              <a:gd name="connsiteY22" fmla="*/ 1113550 h 5144650"/>
              <a:gd name="connsiteX23" fmla="*/ 640269 w 2621065"/>
              <a:gd name="connsiteY23" fmla="*/ 1129199 h 5144650"/>
              <a:gd name="connsiteX24" fmla="*/ 637728 w 2621065"/>
              <a:gd name="connsiteY24" fmla="*/ 1135143 h 5144650"/>
              <a:gd name="connsiteX25" fmla="*/ 687640 w 2621065"/>
              <a:gd name="connsiteY25" fmla="*/ 1174841 h 5144650"/>
              <a:gd name="connsiteX26" fmla="*/ 724323 w 2621065"/>
              <a:gd name="connsiteY26" fmla="*/ 1244103 h 5144650"/>
              <a:gd name="connsiteX27" fmla="*/ 732765 w 2621065"/>
              <a:gd name="connsiteY27" fmla="*/ 1279809 h 5144650"/>
              <a:gd name="connsiteX28" fmla="*/ 735243 w 2621065"/>
              <a:gd name="connsiteY28" fmla="*/ 1286495 h 5144650"/>
              <a:gd name="connsiteX29" fmla="*/ 735618 w 2621065"/>
              <a:gd name="connsiteY29" fmla="*/ 1286424 h 5144650"/>
              <a:gd name="connsiteX30" fmla="*/ 738875 w 2621065"/>
              <a:gd name="connsiteY30" fmla="*/ 1293066 h 5144650"/>
              <a:gd name="connsiteX31" fmla="*/ 739767 w 2621065"/>
              <a:gd name="connsiteY31" fmla="*/ 1298687 h 5144650"/>
              <a:gd name="connsiteX32" fmla="*/ 744578 w 2621065"/>
              <a:gd name="connsiteY32" fmla="*/ 1311657 h 5144650"/>
              <a:gd name="connsiteX33" fmla="*/ 748379 w 2621065"/>
              <a:gd name="connsiteY33" fmla="*/ 1314753 h 5144650"/>
              <a:gd name="connsiteX34" fmla="*/ 752978 w 2621065"/>
              <a:gd name="connsiteY34" fmla="*/ 1314010 h 5144650"/>
              <a:gd name="connsiteX35" fmla="*/ 752978 w 2621065"/>
              <a:gd name="connsiteY35" fmla="*/ 1315472 h 5144650"/>
              <a:gd name="connsiteX36" fmla="*/ 772880 w 2621065"/>
              <a:gd name="connsiteY36" fmla="*/ 1332740 h 5144650"/>
              <a:gd name="connsiteX37" fmla="*/ 805255 w 2621065"/>
              <a:gd name="connsiteY37" fmla="*/ 1379426 h 5144650"/>
              <a:gd name="connsiteX38" fmla="*/ 861455 w 2621065"/>
              <a:gd name="connsiteY38" fmla="*/ 1487793 h 5144650"/>
              <a:gd name="connsiteX39" fmla="*/ 889172 w 2621065"/>
              <a:gd name="connsiteY39" fmla="*/ 1589794 h 5144650"/>
              <a:gd name="connsiteX40" fmla="*/ 937443 w 2621065"/>
              <a:gd name="connsiteY40" fmla="*/ 1698307 h 5144650"/>
              <a:gd name="connsiteX41" fmla="*/ 974458 w 2621065"/>
              <a:gd name="connsiteY41" fmla="*/ 1768464 h 5144650"/>
              <a:gd name="connsiteX42" fmla="*/ 1013480 w 2621065"/>
              <a:gd name="connsiteY42" fmla="*/ 1853903 h 5144650"/>
              <a:gd name="connsiteX43" fmla="*/ 1031382 w 2621065"/>
              <a:gd name="connsiteY43" fmla="*/ 1948177 h 5144650"/>
              <a:gd name="connsiteX44" fmla="*/ 1031611 w 2621065"/>
              <a:gd name="connsiteY44" fmla="*/ 2064126 h 5144650"/>
              <a:gd name="connsiteX45" fmla="*/ 1043751 w 2621065"/>
              <a:gd name="connsiteY45" fmla="*/ 2210534 h 5144650"/>
              <a:gd name="connsiteX46" fmla="*/ 1055412 w 2621065"/>
              <a:gd name="connsiteY46" fmla="*/ 2309009 h 5144650"/>
              <a:gd name="connsiteX47" fmla="*/ 1077288 w 2621065"/>
              <a:gd name="connsiteY47" fmla="*/ 2438335 h 5144650"/>
              <a:gd name="connsiteX48" fmla="*/ 1095035 w 2621065"/>
              <a:gd name="connsiteY48" fmla="*/ 2483804 h 5144650"/>
              <a:gd name="connsiteX49" fmla="*/ 1084874 w 2621065"/>
              <a:gd name="connsiteY49" fmla="*/ 2535656 h 5144650"/>
              <a:gd name="connsiteX50" fmla="*/ 1097340 w 2621065"/>
              <a:gd name="connsiteY50" fmla="*/ 2549509 h 5144650"/>
              <a:gd name="connsiteX51" fmla="*/ 1099771 w 2621065"/>
              <a:gd name="connsiteY51" fmla="*/ 2551770 h 5144650"/>
              <a:gd name="connsiteX52" fmla="*/ 1103350 w 2621065"/>
              <a:gd name="connsiteY52" fmla="*/ 2563634 h 5144650"/>
              <a:gd name="connsiteX53" fmla="*/ 1112049 w 2621065"/>
              <a:gd name="connsiteY53" fmla="*/ 2563454 h 5144650"/>
              <a:gd name="connsiteX54" fmla="*/ 1127385 w 2621065"/>
              <a:gd name="connsiteY54" fmla="*/ 2601609 h 5144650"/>
              <a:gd name="connsiteX55" fmla="*/ 1139861 w 2621065"/>
              <a:gd name="connsiteY55" fmla="*/ 2713894 h 5144650"/>
              <a:gd name="connsiteX56" fmla="*/ 1152243 w 2621065"/>
              <a:gd name="connsiteY56" fmla="*/ 2778897 h 5144650"/>
              <a:gd name="connsiteX57" fmla="*/ 1164665 w 2621065"/>
              <a:gd name="connsiteY57" fmla="*/ 2800172 h 5144650"/>
              <a:gd name="connsiteX58" fmla="*/ 1176824 w 2621065"/>
              <a:gd name="connsiteY58" fmla="*/ 2832181 h 5144650"/>
              <a:gd name="connsiteX59" fmla="*/ 1204261 w 2621065"/>
              <a:gd name="connsiteY59" fmla="*/ 2886025 h 5144650"/>
              <a:gd name="connsiteX60" fmla="*/ 1256301 w 2621065"/>
              <a:gd name="connsiteY60" fmla="*/ 3039204 h 5144650"/>
              <a:gd name="connsiteX61" fmla="*/ 1282793 w 2621065"/>
              <a:gd name="connsiteY61" fmla="*/ 3166645 h 5144650"/>
              <a:gd name="connsiteX62" fmla="*/ 1353529 w 2621065"/>
              <a:gd name="connsiteY62" fmla="*/ 3266459 h 5144650"/>
              <a:gd name="connsiteX63" fmla="*/ 1443501 w 2621065"/>
              <a:gd name="connsiteY63" fmla="*/ 3351404 h 5144650"/>
              <a:gd name="connsiteX64" fmla="*/ 1502378 w 2621065"/>
              <a:gd name="connsiteY64" fmla="*/ 3451792 h 5144650"/>
              <a:gd name="connsiteX65" fmla="*/ 1608347 w 2621065"/>
              <a:gd name="connsiteY65" fmla="*/ 3567627 h 5144650"/>
              <a:gd name="connsiteX66" fmla="*/ 1672750 w 2621065"/>
              <a:gd name="connsiteY66" fmla="*/ 3660473 h 5144650"/>
              <a:gd name="connsiteX67" fmla="*/ 1674801 w 2621065"/>
              <a:gd name="connsiteY67" fmla="*/ 3660727 h 5144650"/>
              <a:gd name="connsiteX68" fmla="*/ 1684280 w 2621065"/>
              <a:gd name="connsiteY68" fmla="*/ 3674236 h 5144650"/>
              <a:gd name="connsiteX69" fmla="*/ 1683297 w 2621065"/>
              <a:gd name="connsiteY69" fmla="*/ 3680606 h 5144650"/>
              <a:gd name="connsiteX70" fmla="*/ 1688840 w 2621065"/>
              <a:gd name="connsiteY70" fmla="*/ 3690943 h 5144650"/>
              <a:gd name="connsiteX71" fmla="*/ 1697179 w 2621065"/>
              <a:gd name="connsiteY71" fmla="*/ 3714191 h 5144650"/>
              <a:gd name="connsiteX72" fmla="*/ 1812095 w 2621065"/>
              <a:gd name="connsiteY72" fmla="*/ 3794363 h 5144650"/>
              <a:gd name="connsiteX73" fmla="*/ 1816185 w 2621065"/>
              <a:gd name="connsiteY73" fmla="*/ 3800123 h 5144650"/>
              <a:gd name="connsiteX74" fmla="*/ 1816532 w 2621065"/>
              <a:gd name="connsiteY74" fmla="*/ 3799958 h 5144650"/>
              <a:gd name="connsiteX75" fmla="*/ 1821367 w 2621065"/>
              <a:gd name="connsiteY75" fmla="*/ 3805472 h 5144650"/>
              <a:gd name="connsiteX76" fmla="*/ 1823645 w 2621065"/>
              <a:gd name="connsiteY76" fmla="*/ 3810629 h 5144650"/>
              <a:gd name="connsiteX77" fmla="*/ 1831583 w 2621065"/>
              <a:gd name="connsiteY77" fmla="*/ 3821804 h 5144650"/>
              <a:gd name="connsiteX78" fmla="*/ 1836058 w 2621065"/>
              <a:gd name="connsiteY78" fmla="*/ 3823774 h 5144650"/>
              <a:gd name="connsiteX79" fmla="*/ 1840351 w 2621065"/>
              <a:gd name="connsiteY79" fmla="*/ 3821849 h 5144650"/>
              <a:gd name="connsiteX80" fmla="*/ 1864422 w 2621065"/>
              <a:gd name="connsiteY80" fmla="*/ 3834579 h 5144650"/>
              <a:gd name="connsiteX81" fmla="*/ 1907648 w 2621065"/>
              <a:gd name="connsiteY81" fmla="*/ 3870839 h 5144650"/>
              <a:gd name="connsiteX82" fmla="*/ 1928367 w 2621065"/>
              <a:gd name="connsiteY82" fmla="*/ 3895959 h 5144650"/>
              <a:gd name="connsiteX83" fmla="*/ 1989535 w 2621065"/>
              <a:gd name="connsiteY83" fmla="*/ 3960000 h 5144650"/>
              <a:gd name="connsiteX84" fmla="*/ 2054287 w 2621065"/>
              <a:gd name="connsiteY84" fmla="*/ 4020666 h 5144650"/>
              <a:gd name="connsiteX85" fmla="*/ 2105455 w 2621065"/>
              <a:gd name="connsiteY85" fmla="*/ 4030666 h 5144650"/>
              <a:gd name="connsiteX86" fmla="*/ 2072486 w 2621065"/>
              <a:gd name="connsiteY86" fmla="*/ 4180983 h 5144650"/>
              <a:gd name="connsiteX87" fmla="*/ 2102842 w 2621065"/>
              <a:gd name="connsiteY87" fmla="*/ 4242051 h 5144650"/>
              <a:gd name="connsiteX88" fmla="*/ 2090319 w 2621065"/>
              <a:gd name="connsiteY88" fmla="*/ 4351530 h 5144650"/>
              <a:gd name="connsiteX89" fmla="*/ 2109385 w 2621065"/>
              <a:gd name="connsiteY89" fmla="*/ 4438467 h 5144650"/>
              <a:gd name="connsiteX90" fmla="*/ 2204194 w 2621065"/>
              <a:gd name="connsiteY90" fmla="*/ 4542946 h 5144650"/>
              <a:gd name="connsiteX91" fmla="*/ 2332737 w 2621065"/>
              <a:gd name="connsiteY91" fmla="*/ 4624013 h 5144650"/>
              <a:gd name="connsiteX92" fmla="*/ 2379211 w 2621065"/>
              <a:gd name="connsiteY92" fmla="*/ 4692084 h 5144650"/>
              <a:gd name="connsiteX93" fmla="*/ 2437986 w 2621065"/>
              <a:gd name="connsiteY93" fmla="*/ 4815024 h 5144650"/>
              <a:gd name="connsiteX94" fmla="*/ 2466665 w 2621065"/>
              <a:gd name="connsiteY94" fmla="*/ 4853969 h 5144650"/>
              <a:gd name="connsiteX95" fmla="*/ 2469772 w 2621065"/>
              <a:gd name="connsiteY95" fmla="*/ 4906386 h 5144650"/>
              <a:gd name="connsiteX96" fmla="*/ 2485381 w 2621065"/>
              <a:gd name="connsiteY96" fmla="*/ 4916393 h 5144650"/>
              <a:gd name="connsiteX97" fmla="*/ 2494775 w 2621065"/>
              <a:gd name="connsiteY97" fmla="*/ 4928363 h 5144650"/>
              <a:gd name="connsiteX98" fmla="*/ 2503199 w 2621065"/>
              <a:gd name="connsiteY98" fmla="*/ 4925898 h 5144650"/>
              <a:gd name="connsiteX99" fmla="*/ 2517652 w 2621065"/>
              <a:gd name="connsiteY99" fmla="*/ 4937733 h 5144650"/>
              <a:gd name="connsiteX100" fmla="*/ 2527697 w 2621065"/>
              <a:gd name="connsiteY100" fmla="*/ 4958461 h 5144650"/>
              <a:gd name="connsiteX101" fmla="*/ 2567995 w 2621065"/>
              <a:gd name="connsiteY101" fmla="*/ 5062892 h 5144650"/>
              <a:gd name="connsiteX102" fmla="*/ 2596347 w 2621065"/>
              <a:gd name="connsiteY102" fmla="*/ 5121988 h 5144650"/>
              <a:gd name="connsiteX103" fmla="*/ 2613775 w 2621065"/>
              <a:gd name="connsiteY103" fmla="*/ 5139128 h 5144650"/>
              <a:gd name="connsiteX104" fmla="*/ 2621065 w 2621065"/>
              <a:gd name="connsiteY104" fmla="*/ 5144650 h 5144650"/>
              <a:gd name="connsiteX105" fmla="*/ 0 w 2621065"/>
              <a:gd name="connsiteY105" fmla="*/ 5144650 h 5144650"/>
              <a:gd name="connsiteX106" fmla="*/ 0 w 2621065"/>
              <a:gd name="connsiteY106" fmla="*/ 0 h 5144650"/>
              <a:gd name="connsiteX0" fmla="*/ 0 w 2621065"/>
              <a:gd name="connsiteY0" fmla="*/ 0 h 5144650"/>
              <a:gd name="connsiteX1" fmla="*/ 245438 w 2621065"/>
              <a:gd name="connsiteY1" fmla="*/ 268808 h 5144650"/>
              <a:gd name="connsiteX2" fmla="*/ 252687 w 2621065"/>
              <a:gd name="connsiteY2" fmla="*/ 292650 h 5144650"/>
              <a:gd name="connsiteX3" fmla="*/ 270361 w 2621065"/>
              <a:gd name="connsiteY3" fmla="*/ 304212 h 5144650"/>
              <a:gd name="connsiteX4" fmla="*/ 272327 w 2621065"/>
              <a:gd name="connsiteY4" fmla="*/ 324001 h 5144650"/>
              <a:gd name="connsiteX5" fmla="*/ 272077 w 2621065"/>
              <a:gd name="connsiteY5" fmla="*/ 327214 h 5144650"/>
              <a:gd name="connsiteX6" fmla="*/ 295110 w 2621065"/>
              <a:gd name="connsiteY6" fmla="*/ 357098 h 5144650"/>
              <a:gd name="connsiteX7" fmla="*/ 296727 w 2621065"/>
              <a:gd name="connsiteY7" fmla="*/ 371749 h 5144650"/>
              <a:gd name="connsiteX8" fmla="*/ 332716 w 2621065"/>
              <a:gd name="connsiteY8" fmla="*/ 440404 h 5144650"/>
              <a:gd name="connsiteX9" fmla="*/ 342633 w 2621065"/>
              <a:gd name="connsiteY9" fmla="*/ 459903 h 5144650"/>
              <a:gd name="connsiteX10" fmla="*/ 357304 w 2621065"/>
              <a:gd name="connsiteY10" fmla="*/ 470524 h 5144650"/>
              <a:gd name="connsiteX11" fmla="*/ 366064 w 2621065"/>
              <a:gd name="connsiteY11" fmla="*/ 467634 h 5144650"/>
              <a:gd name="connsiteX12" fmla="*/ 372502 w 2621065"/>
              <a:gd name="connsiteY12" fmla="*/ 477374 h 5144650"/>
              <a:gd name="connsiteX13" fmla="*/ 375501 w 2621065"/>
              <a:gd name="connsiteY13" fmla="*/ 478682 h 5144650"/>
              <a:gd name="connsiteX14" fmla="*/ 419128 w 2621065"/>
              <a:gd name="connsiteY14" fmla="*/ 557106 h 5144650"/>
              <a:gd name="connsiteX15" fmla="*/ 467073 w 2621065"/>
              <a:gd name="connsiteY15" fmla="*/ 632313 h 5144650"/>
              <a:gd name="connsiteX16" fmla="*/ 490229 w 2621065"/>
              <a:gd name="connsiteY16" fmla="*/ 751490 h 5144650"/>
              <a:gd name="connsiteX17" fmla="*/ 516935 w 2621065"/>
              <a:gd name="connsiteY17" fmla="*/ 799823 h 5144650"/>
              <a:gd name="connsiteX18" fmla="*/ 542847 w 2621065"/>
              <a:gd name="connsiteY18" fmla="*/ 848761 h 5144650"/>
              <a:gd name="connsiteX19" fmla="*/ 572074 w 2621065"/>
              <a:gd name="connsiteY19" fmla="*/ 958725 h 5144650"/>
              <a:gd name="connsiteX20" fmla="*/ 620598 w 2621065"/>
              <a:gd name="connsiteY20" fmla="*/ 1033391 h 5144650"/>
              <a:gd name="connsiteX21" fmla="*/ 632660 w 2621065"/>
              <a:gd name="connsiteY21" fmla="*/ 1112764 h 5144650"/>
              <a:gd name="connsiteX22" fmla="*/ 634562 w 2621065"/>
              <a:gd name="connsiteY22" fmla="*/ 1113550 h 5144650"/>
              <a:gd name="connsiteX23" fmla="*/ 640269 w 2621065"/>
              <a:gd name="connsiteY23" fmla="*/ 1129199 h 5144650"/>
              <a:gd name="connsiteX24" fmla="*/ 637728 w 2621065"/>
              <a:gd name="connsiteY24" fmla="*/ 1135143 h 5144650"/>
              <a:gd name="connsiteX25" fmla="*/ 687640 w 2621065"/>
              <a:gd name="connsiteY25" fmla="*/ 1174841 h 5144650"/>
              <a:gd name="connsiteX26" fmla="*/ 724323 w 2621065"/>
              <a:gd name="connsiteY26" fmla="*/ 1244103 h 5144650"/>
              <a:gd name="connsiteX27" fmla="*/ 732765 w 2621065"/>
              <a:gd name="connsiteY27" fmla="*/ 1279809 h 5144650"/>
              <a:gd name="connsiteX28" fmla="*/ 735243 w 2621065"/>
              <a:gd name="connsiteY28" fmla="*/ 1286495 h 5144650"/>
              <a:gd name="connsiteX29" fmla="*/ 735618 w 2621065"/>
              <a:gd name="connsiteY29" fmla="*/ 1286424 h 5144650"/>
              <a:gd name="connsiteX30" fmla="*/ 738875 w 2621065"/>
              <a:gd name="connsiteY30" fmla="*/ 1293066 h 5144650"/>
              <a:gd name="connsiteX31" fmla="*/ 739767 w 2621065"/>
              <a:gd name="connsiteY31" fmla="*/ 1298687 h 5144650"/>
              <a:gd name="connsiteX32" fmla="*/ 744578 w 2621065"/>
              <a:gd name="connsiteY32" fmla="*/ 1311657 h 5144650"/>
              <a:gd name="connsiteX33" fmla="*/ 748379 w 2621065"/>
              <a:gd name="connsiteY33" fmla="*/ 1314753 h 5144650"/>
              <a:gd name="connsiteX34" fmla="*/ 752978 w 2621065"/>
              <a:gd name="connsiteY34" fmla="*/ 1314010 h 5144650"/>
              <a:gd name="connsiteX35" fmla="*/ 752978 w 2621065"/>
              <a:gd name="connsiteY35" fmla="*/ 1315472 h 5144650"/>
              <a:gd name="connsiteX36" fmla="*/ 772880 w 2621065"/>
              <a:gd name="connsiteY36" fmla="*/ 1332740 h 5144650"/>
              <a:gd name="connsiteX37" fmla="*/ 805255 w 2621065"/>
              <a:gd name="connsiteY37" fmla="*/ 1379426 h 5144650"/>
              <a:gd name="connsiteX38" fmla="*/ 861455 w 2621065"/>
              <a:gd name="connsiteY38" fmla="*/ 1487793 h 5144650"/>
              <a:gd name="connsiteX39" fmla="*/ 889172 w 2621065"/>
              <a:gd name="connsiteY39" fmla="*/ 1589794 h 5144650"/>
              <a:gd name="connsiteX40" fmla="*/ 937443 w 2621065"/>
              <a:gd name="connsiteY40" fmla="*/ 1698307 h 5144650"/>
              <a:gd name="connsiteX41" fmla="*/ 974458 w 2621065"/>
              <a:gd name="connsiteY41" fmla="*/ 1768464 h 5144650"/>
              <a:gd name="connsiteX42" fmla="*/ 1013480 w 2621065"/>
              <a:gd name="connsiteY42" fmla="*/ 1853903 h 5144650"/>
              <a:gd name="connsiteX43" fmla="*/ 1031382 w 2621065"/>
              <a:gd name="connsiteY43" fmla="*/ 1948177 h 5144650"/>
              <a:gd name="connsiteX44" fmla="*/ 1031611 w 2621065"/>
              <a:gd name="connsiteY44" fmla="*/ 2064126 h 5144650"/>
              <a:gd name="connsiteX45" fmla="*/ 1043751 w 2621065"/>
              <a:gd name="connsiteY45" fmla="*/ 2210534 h 5144650"/>
              <a:gd name="connsiteX46" fmla="*/ 1055412 w 2621065"/>
              <a:gd name="connsiteY46" fmla="*/ 2309009 h 5144650"/>
              <a:gd name="connsiteX47" fmla="*/ 1077288 w 2621065"/>
              <a:gd name="connsiteY47" fmla="*/ 2438335 h 5144650"/>
              <a:gd name="connsiteX48" fmla="*/ 1095035 w 2621065"/>
              <a:gd name="connsiteY48" fmla="*/ 2483804 h 5144650"/>
              <a:gd name="connsiteX49" fmla="*/ 1084874 w 2621065"/>
              <a:gd name="connsiteY49" fmla="*/ 2535656 h 5144650"/>
              <a:gd name="connsiteX50" fmla="*/ 1097340 w 2621065"/>
              <a:gd name="connsiteY50" fmla="*/ 2549509 h 5144650"/>
              <a:gd name="connsiteX51" fmla="*/ 1099771 w 2621065"/>
              <a:gd name="connsiteY51" fmla="*/ 2551770 h 5144650"/>
              <a:gd name="connsiteX52" fmla="*/ 1103350 w 2621065"/>
              <a:gd name="connsiteY52" fmla="*/ 2563634 h 5144650"/>
              <a:gd name="connsiteX53" fmla="*/ 1112049 w 2621065"/>
              <a:gd name="connsiteY53" fmla="*/ 2563454 h 5144650"/>
              <a:gd name="connsiteX54" fmla="*/ 1127385 w 2621065"/>
              <a:gd name="connsiteY54" fmla="*/ 2601609 h 5144650"/>
              <a:gd name="connsiteX55" fmla="*/ 1139861 w 2621065"/>
              <a:gd name="connsiteY55" fmla="*/ 2713894 h 5144650"/>
              <a:gd name="connsiteX56" fmla="*/ 1152243 w 2621065"/>
              <a:gd name="connsiteY56" fmla="*/ 2778897 h 5144650"/>
              <a:gd name="connsiteX57" fmla="*/ 1164665 w 2621065"/>
              <a:gd name="connsiteY57" fmla="*/ 2800172 h 5144650"/>
              <a:gd name="connsiteX58" fmla="*/ 1176824 w 2621065"/>
              <a:gd name="connsiteY58" fmla="*/ 2832181 h 5144650"/>
              <a:gd name="connsiteX59" fmla="*/ 1204261 w 2621065"/>
              <a:gd name="connsiteY59" fmla="*/ 2886025 h 5144650"/>
              <a:gd name="connsiteX60" fmla="*/ 1256301 w 2621065"/>
              <a:gd name="connsiteY60" fmla="*/ 3039204 h 5144650"/>
              <a:gd name="connsiteX61" fmla="*/ 1282793 w 2621065"/>
              <a:gd name="connsiteY61" fmla="*/ 3166645 h 5144650"/>
              <a:gd name="connsiteX62" fmla="*/ 1353529 w 2621065"/>
              <a:gd name="connsiteY62" fmla="*/ 3266459 h 5144650"/>
              <a:gd name="connsiteX63" fmla="*/ 1443501 w 2621065"/>
              <a:gd name="connsiteY63" fmla="*/ 3351404 h 5144650"/>
              <a:gd name="connsiteX64" fmla="*/ 1502378 w 2621065"/>
              <a:gd name="connsiteY64" fmla="*/ 3451792 h 5144650"/>
              <a:gd name="connsiteX65" fmla="*/ 1608347 w 2621065"/>
              <a:gd name="connsiteY65" fmla="*/ 3567627 h 5144650"/>
              <a:gd name="connsiteX66" fmla="*/ 1672750 w 2621065"/>
              <a:gd name="connsiteY66" fmla="*/ 3660473 h 5144650"/>
              <a:gd name="connsiteX67" fmla="*/ 1674801 w 2621065"/>
              <a:gd name="connsiteY67" fmla="*/ 3660727 h 5144650"/>
              <a:gd name="connsiteX68" fmla="*/ 1684280 w 2621065"/>
              <a:gd name="connsiteY68" fmla="*/ 3674236 h 5144650"/>
              <a:gd name="connsiteX69" fmla="*/ 1683297 w 2621065"/>
              <a:gd name="connsiteY69" fmla="*/ 3680606 h 5144650"/>
              <a:gd name="connsiteX70" fmla="*/ 1688840 w 2621065"/>
              <a:gd name="connsiteY70" fmla="*/ 3690943 h 5144650"/>
              <a:gd name="connsiteX71" fmla="*/ 1697179 w 2621065"/>
              <a:gd name="connsiteY71" fmla="*/ 3714191 h 5144650"/>
              <a:gd name="connsiteX72" fmla="*/ 1812095 w 2621065"/>
              <a:gd name="connsiteY72" fmla="*/ 3794363 h 5144650"/>
              <a:gd name="connsiteX73" fmla="*/ 1816185 w 2621065"/>
              <a:gd name="connsiteY73" fmla="*/ 3800123 h 5144650"/>
              <a:gd name="connsiteX74" fmla="*/ 1816532 w 2621065"/>
              <a:gd name="connsiteY74" fmla="*/ 3799958 h 5144650"/>
              <a:gd name="connsiteX75" fmla="*/ 1821367 w 2621065"/>
              <a:gd name="connsiteY75" fmla="*/ 3805472 h 5144650"/>
              <a:gd name="connsiteX76" fmla="*/ 1823645 w 2621065"/>
              <a:gd name="connsiteY76" fmla="*/ 3810629 h 5144650"/>
              <a:gd name="connsiteX77" fmla="*/ 1831583 w 2621065"/>
              <a:gd name="connsiteY77" fmla="*/ 3821804 h 5144650"/>
              <a:gd name="connsiteX78" fmla="*/ 1836058 w 2621065"/>
              <a:gd name="connsiteY78" fmla="*/ 3823774 h 5144650"/>
              <a:gd name="connsiteX79" fmla="*/ 1840351 w 2621065"/>
              <a:gd name="connsiteY79" fmla="*/ 3821849 h 5144650"/>
              <a:gd name="connsiteX80" fmla="*/ 1864422 w 2621065"/>
              <a:gd name="connsiteY80" fmla="*/ 3834579 h 5144650"/>
              <a:gd name="connsiteX81" fmla="*/ 1907648 w 2621065"/>
              <a:gd name="connsiteY81" fmla="*/ 3870839 h 5144650"/>
              <a:gd name="connsiteX82" fmla="*/ 1928367 w 2621065"/>
              <a:gd name="connsiteY82" fmla="*/ 3895959 h 5144650"/>
              <a:gd name="connsiteX83" fmla="*/ 1989535 w 2621065"/>
              <a:gd name="connsiteY83" fmla="*/ 3960000 h 5144650"/>
              <a:gd name="connsiteX84" fmla="*/ 2054287 w 2621065"/>
              <a:gd name="connsiteY84" fmla="*/ 4020666 h 5144650"/>
              <a:gd name="connsiteX85" fmla="*/ 2024665 w 2621065"/>
              <a:gd name="connsiteY85" fmla="*/ 4118801 h 5144650"/>
              <a:gd name="connsiteX86" fmla="*/ 2072486 w 2621065"/>
              <a:gd name="connsiteY86" fmla="*/ 4180983 h 5144650"/>
              <a:gd name="connsiteX87" fmla="*/ 2102842 w 2621065"/>
              <a:gd name="connsiteY87" fmla="*/ 4242051 h 5144650"/>
              <a:gd name="connsiteX88" fmla="*/ 2090319 w 2621065"/>
              <a:gd name="connsiteY88" fmla="*/ 4351530 h 5144650"/>
              <a:gd name="connsiteX89" fmla="*/ 2109385 w 2621065"/>
              <a:gd name="connsiteY89" fmla="*/ 4438467 h 5144650"/>
              <a:gd name="connsiteX90" fmla="*/ 2204194 w 2621065"/>
              <a:gd name="connsiteY90" fmla="*/ 4542946 h 5144650"/>
              <a:gd name="connsiteX91" fmla="*/ 2332737 w 2621065"/>
              <a:gd name="connsiteY91" fmla="*/ 4624013 h 5144650"/>
              <a:gd name="connsiteX92" fmla="*/ 2379211 w 2621065"/>
              <a:gd name="connsiteY92" fmla="*/ 4692084 h 5144650"/>
              <a:gd name="connsiteX93" fmla="*/ 2437986 w 2621065"/>
              <a:gd name="connsiteY93" fmla="*/ 4815024 h 5144650"/>
              <a:gd name="connsiteX94" fmla="*/ 2466665 w 2621065"/>
              <a:gd name="connsiteY94" fmla="*/ 4853969 h 5144650"/>
              <a:gd name="connsiteX95" fmla="*/ 2469772 w 2621065"/>
              <a:gd name="connsiteY95" fmla="*/ 4906386 h 5144650"/>
              <a:gd name="connsiteX96" fmla="*/ 2485381 w 2621065"/>
              <a:gd name="connsiteY96" fmla="*/ 4916393 h 5144650"/>
              <a:gd name="connsiteX97" fmla="*/ 2494775 w 2621065"/>
              <a:gd name="connsiteY97" fmla="*/ 4928363 h 5144650"/>
              <a:gd name="connsiteX98" fmla="*/ 2503199 w 2621065"/>
              <a:gd name="connsiteY98" fmla="*/ 4925898 h 5144650"/>
              <a:gd name="connsiteX99" fmla="*/ 2517652 w 2621065"/>
              <a:gd name="connsiteY99" fmla="*/ 4937733 h 5144650"/>
              <a:gd name="connsiteX100" fmla="*/ 2527697 w 2621065"/>
              <a:gd name="connsiteY100" fmla="*/ 4958461 h 5144650"/>
              <a:gd name="connsiteX101" fmla="*/ 2567995 w 2621065"/>
              <a:gd name="connsiteY101" fmla="*/ 5062892 h 5144650"/>
              <a:gd name="connsiteX102" fmla="*/ 2596347 w 2621065"/>
              <a:gd name="connsiteY102" fmla="*/ 5121988 h 5144650"/>
              <a:gd name="connsiteX103" fmla="*/ 2613775 w 2621065"/>
              <a:gd name="connsiteY103" fmla="*/ 5139128 h 5144650"/>
              <a:gd name="connsiteX104" fmla="*/ 2621065 w 2621065"/>
              <a:gd name="connsiteY104" fmla="*/ 5144650 h 5144650"/>
              <a:gd name="connsiteX105" fmla="*/ 0 w 2621065"/>
              <a:gd name="connsiteY105" fmla="*/ 5144650 h 5144650"/>
              <a:gd name="connsiteX106" fmla="*/ 0 w 2621065"/>
              <a:gd name="connsiteY106" fmla="*/ 0 h 5144650"/>
              <a:gd name="connsiteX0" fmla="*/ 0 w 2621065"/>
              <a:gd name="connsiteY0" fmla="*/ 0 h 5144650"/>
              <a:gd name="connsiteX1" fmla="*/ 245438 w 2621065"/>
              <a:gd name="connsiteY1" fmla="*/ 268808 h 5144650"/>
              <a:gd name="connsiteX2" fmla="*/ 252687 w 2621065"/>
              <a:gd name="connsiteY2" fmla="*/ 292650 h 5144650"/>
              <a:gd name="connsiteX3" fmla="*/ 270361 w 2621065"/>
              <a:gd name="connsiteY3" fmla="*/ 304212 h 5144650"/>
              <a:gd name="connsiteX4" fmla="*/ 272327 w 2621065"/>
              <a:gd name="connsiteY4" fmla="*/ 324001 h 5144650"/>
              <a:gd name="connsiteX5" fmla="*/ 272077 w 2621065"/>
              <a:gd name="connsiteY5" fmla="*/ 327214 h 5144650"/>
              <a:gd name="connsiteX6" fmla="*/ 295110 w 2621065"/>
              <a:gd name="connsiteY6" fmla="*/ 357098 h 5144650"/>
              <a:gd name="connsiteX7" fmla="*/ 296727 w 2621065"/>
              <a:gd name="connsiteY7" fmla="*/ 371749 h 5144650"/>
              <a:gd name="connsiteX8" fmla="*/ 332716 w 2621065"/>
              <a:gd name="connsiteY8" fmla="*/ 440404 h 5144650"/>
              <a:gd name="connsiteX9" fmla="*/ 342633 w 2621065"/>
              <a:gd name="connsiteY9" fmla="*/ 459903 h 5144650"/>
              <a:gd name="connsiteX10" fmla="*/ 357304 w 2621065"/>
              <a:gd name="connsiteY10" fmla="*/ 470524 h 5144650"/>
              <a:gd name="connsiteX11" fmla="*/ 366064 w 2621065"/>
              <a:gd name="connsiteY11" fmla="*/ 467634 h 5144650"/>
              <a:gd name="connsiteX12" fmla="*/ 372502 w 2621065"/>
              <a:gd name="connsiteY12" fmla="*/ 477374 h 5144650"/>
              <a:gd name="connsiteX13" fmla="*/ 375501 w 2621065"/>
              <a:gd name="connsiteY13" fmla="*/ 478682 h 5144650"/>
              <a:gd name="connsiteX14" fmla="*/ 419128 w 2621065"/>
              <a:gd name="connsiteY14" fmla="*/ 557106 h 5144650"/>
              <a:gd name="connsiteX15" fmla="*/ 467073 w 2621065"/>
              <a:gd name="connsiteY15" fmla="*/ 632313 h 5144650"/>
              <a:gd name="connsiteX16" fmla="*/ 490229 w 2621065"/>
              <a:gd name="connsiteY16" fmla="*/ 751490 h 5144650"/>
              <a:gd name="connsiteX17" fmla="*/ 516935 w 2621065"/>
              <a:gd name="connsiteY17" fmla="*/ 799823 h 5144650"/>
              <a:gd name="connsiteX18" fmla="*/ 542847 w 2621065"/>
              <a:gd name="connsiteY18" fmla="*/ 848761 h 5144650"/>
              <a:gd name="connsiteX19" fmla="*/ 572074 w 2621065"/>
              <a:gd name="connsiteY19" fmla="*/ 958725 h 5144650"/>
              <a:gd name="connsiteX20" fmla="*/ 620598 w 2621065"/>
              <a:gd name="connsiteY20" fmla="*/ 1033391 h 5144650"/>
              <a:gd name="connsiteX21" fmla="*/ 632660 w 2621065"/>
              <a:gd name="connsiteY21" fmla="*/ 1112764 h 5144650"/>
              <a:gd name="connsiteX22" fmla="*/ 634562 w 2621065"/>
              <a:gd name="connsiteY22" fmla="*/ 1113550 h 5144650"/>
              <a:gd name="connsiteX23" fmla="*/ 640269 w 2621065"/>
              <a:gd name="connsiteY23" fmla="*/ 1129199 h 5144650"/>
              <a:gd name="connsiteX24" fmla="*/ 637728 w 2621065"/>
              <a:gd name="connsiteY24" fmla="*/ 1135143 h 5144650"/>
              <a:gd name="connsiteX25" fmla="*/ 687640 w 2621065"/>
              <a:gd name="connsiteY25" fmla="*/ 1174841 h 5144650"/>
              <a:gd name="connsiteX26" fmla="*/ 724323 w 2621065"/>
              <a:gd name="connsiteY26" fmla="*/ 1244103 h 5144650"/>
              <a:gd name="connsiteX27" fmla="*/ 732765 w 2621065"/>
              <a:gd name="connsiteY27" fmla="*/ 1279809 h 5144650"/>
              <a:gd name="connsiteX28" fmla="*/ 735243 w 2621065"/>
              <a:gd name="connsiteY28" fmla="*/ 1286495 h 5144650"/>
              <a:gd name="connsiteX29" fmla="*/ 735618 w 2621065"/>
              <a:gd name="connsiteY29" fmla="*/ 1286424 h 5144650"/>
              <a:gd name="connsiteX30" fmla="*/ 738875 w 2621065"/>
              <a:gd name="connsiteY30" fmla="*/ 1293066 h 5144650"/>
              <a:gd name="connsiteX31" fmla="*/ 739767 w 2621065"/>
              <a:gd name="connsiteY31" fmla="*/ 1298687 h 5144650"/>
              <a:gd name="connsiteX32" fmla="*/ 744578 w 2621065"/>
              <a:gd name="connsiteY32" fmla="*/ 1311657 h 5144650"/>
              <a:gd name="connsiteX33" fmla="*/ 748379 w 2621065"/>
              <a:gd name="connsiteY33" fmla="*/ 1314753 h 5144650"/>
              <a:gd name="connsiteX34" fmla="*/ 752978 w 2621065"/>
              <a:gd name="connsiteY34" fmla="*/ 1314010 h 5144650"/>
              <a:gd name="connsiteX35" fmla="*/ 752978 w 2621065"/>
              <a:gd name="connsiteY35" fmla="*/ 1315472 h 5144650"/>
              <a:gd name="connsiteX36" fmla="*/ 772880 w 2621065"/>
              <a:gd name="connsiteY36" fmla="*/ 1332740 h 5144650"/>
              <a:gd name="connsiteX37" fmla="*/ 805255 w 2621065"/>
              <a:gd name="connsiteY37" fmla="*/ 1379426 h 5144650"/>
              <a:gd name="connsiteX38" fmla="*/ 861455 w 2621065"/>
              <a:gd name="connsiteY38" fmla="*/ 1487793 h 5144650"/>
              <a:gd name="connsiteX39" fmla="*/ 889172 w 2621065"/>
              <a:gd name="connsiteY39" fmla="*/ 1589794 h 5144650"/>
              <a:gd name="connsiteX40" fmla="*/ 937443 w 2621065"/>
              <a:gd name="connsiteY40" fmla="*/ 1698307 h 5144650"/>
              <a:gd name="connsiteX41" fmla="*/ 974458 w 2621065"/>
              <a:gd name="connsiteY41" fmla="*/ 1768464 h 5144650"/>
              <a:gd name="connsiteX42" fmla="*/ 1013480 w 2621065"/>
              <a:gd name="connsiteY42" fmla="*/ 1853903 h 5144650"/>
              <a:gd name="connsiteX43" fmla="*/ 1031382 w 2621065"/>
              <a:gd name="connsiteY43" fmla="*/ 1948177 h 5144650"/>
              <a:gd name="connsiteX44" fmla="*/ 1031611 w 2621065"/>
              <a:gd name="connsiteY44" fmla="*/ 2064126 h 5144650"/>
              <a:gd name="connsiteX45" fmla="*/ 1043751 w 2621065"/>
              <a:gd name="connsiteY45" fmla="*/ 2210534 h 5144650"/>
              <a:gd name="connsiteX46" fmla="*/ 1055412 w 2621065"/>
              <a:gd name="connsiteY46" fmla="*/ 2309009 h 5144650"/>
              <a:gd name="connsiteX47" fmla="*/ 1077288 w 2621065"/>
              <a:gd name="connsiteY47" fmla="*/ 2438335 h 5144650"/>
              <a:gd name="connsiteX48" fmla="*/ 1095035 w 2621065"/>
              <a:gd name="connsiteY48" fmla="*/ 2483804 h 5144650"/>
              <a:gd name="connsiteX49" fmla="*/ 1084874 w 2621065"/>
              <a:gd name="connsiteY49" fmla="*/ 2535656 h 5144650"/>
              <a:gd name="connsiteX50" fmla="*/ 1097340 w 2621065"/>
              <a:gd name="connsiteY50" fmla="*/ 2549509 h 5144650"/>
              <a:gd name="connsiteX51" fmla="*/ 1099771 w 2621065"/>
              <a:gd name="connsiteY51" fmla="*/ 2551770 h 5144650"/>
              <a:gd name="connsiteX52" fmla="*/ 1103350 w 2621065"/>
              <a:gd name="connsiteY52" fmla="*/ 2563634 h 5144650"/>
              <a:gd name="connsiteX53" fmla="*/ 1112049 w 2621065"/>
              <a:gd name="connsiteY53" fmla="*/ 2563454 h 5144650"/>
              <a:gd name="connsiteX54" fmla="*/ 1127385 w 2621065"/>
              <a:gd name="connsiteY54" fmla="*/ 2601609 h 5144650"/>
              <a:gd name="connsiteX55" fmla="*/ 1139861 w 2621065"/>
              <a:gd name="connsiteY55" fmla="*/ 2713894 h 5144650"/>
              <a:gd name="connsiteX56" fmla="*/ 1152243 w 2621065"/>
              <a:gd name="connsiteY56" fmla="*/ 2778897 h 5144650"/>
              <a:gd name="connsiteX57" fmla="*/ 1164665 w 2621065"/>
              <a:gd name="connsiteY57" fmla="*/ 2800172 h 5144650"/>
              <a:gd name="connsiteX58" fmla="*/ 1176824 w 2621065"/>
              <a:gd name="connsiteY58" fmla="*/ 2832181 h 5144650"/>
              <a:gd name="connsiteX59" fmla="*/ 1204261 w 2621065"/>
              <a:gd name="connsiteY59" fmla="*/ 2886025 h 5144650"/>
              <a:gd name="connsiteX60" fmla="*/ 1256301 w 2621065"/>
              <a:gd name="connsiteY60" fmla="*/ 3039204 h 5144650"/>
              <a:gd name="connsiteX61" fmla="*/ 1282793 w 2621065"/>
              <a:gd name="connsiteY61" fmla="*/ 3166645 h 5144650"/>
              <a:gd name="connsiteX62" fmla="*/ 1353529 w 2621065"/>
              <a:gd name="connsiteY62" fmla="*/ 3266459 h 5144650"/>
              <a:gd name="connsiteX63" fmla="*/ 1443501 w 2621065"/>
              <a:gd name="connsiteY63" fmla="*/ 3351404 h 5144650"/>
              <a:gd name="connsiteX64" fmla="*/ 1502378 w 2621065"/>
              <a:gd name="connsiteY64" fmla="*/ 3451792 h 5144650"/>
              <a:gd name="connsiteX65" fmla="*/ 1608347 w 2621065"/>
              <a:gd name="connsiteY65" fmla="*/ 3567627 h 5144650"/>
              <a:gd name="connsiteX66" fmla="*/ 1672750 w 2621065"/>
              <a:gd name="connsiteY66" fmla="*/ 3660473 h 5144650"/>
              <a:gd name="connsiteX67" fmla="*/ 1674801 w 2621065"/>
              <a:gd name="connsiteY67" fmla="*/ 3660727 h 5144650"/>
              <a:gd name="connsiteX68" fmla="*/ 1684280 w 2621065"/>
              <a:gd name="connsiteY68" fmla="*/ 3674236 h 5144650"/>
              <a:gd name="connsiteX69" fmla="*/ 1683297 w 2621065"/>
              <a:gd name="connsiteY69" fmla="*/ 3680606 h 5144650"/>
              <a:gd name="connsiteX70" fmla="*/ 1688840 w 2621065"/>
              <a:gd name="connsiteY70" fmla="*/ 3690943 h 5144650"/>
              <a:gd name="connsiteX71" fmla="*/ 1697179 w 2621065"/>
              <a:gd name="connsiteY71" fmla="*/ 3714191 h 5144650"/>
              <a:gd name="connsiteX72" fmla="*/ 1812095 w 2621065"/>
              <a:gd name="connsiteY72" fmla="*/ 3794363 h 5144650"/>
              <a:gd name="connsiteX73" fmla="*/ 1816185 w 2621065"/>
              <a:gd name="connsiteY73" fmla="*/ 3800123 h 5144650"/>
              <a:gd name="connsiteX74" fmla="*/ 1816532 w 2621065"/>
              <a:gd name="connsiteY74" fmla="*/ 3799958 h 5144650"/>
              <a:gd name="connsiteX75" fmla="*/ 1821367 w 2621065"/>
              <a:gd name="connsiteY75" fmla="*/ 3805472 h 5144650"/>
              <a:gd name="connsiteX76" fmla="*/ 1823645 w 2621065"/>
              <a:gd name="connsiteY76" fmla="*/ 3810629 h 5144650"/>
              <a:gd name="connsiteX77" fmla="*/ 1831583 w 2621065"/>
              <a:gd name="connsiteY77" fmla="*/ 3821804 h 5144650"/>
              <a:gd name="connsiteX78" fmla="*/ 1836058 w 2621065"/>
              <a:gd name="connsiteY78" fmla="*/ 3823774 h 5144650"/>
              <a:gd name="connsiteX79" fmla="*/ 1840351 w 2621065"/>
              <a:gd name="connsiteY79" fmla="*/ 3821849 h 5144650"/>
              <a:gd name="connsiteX80" fmla="*/ 1864422 w 2621065"/>
              <a:gd name="connsiteY80" fmla="*/ 3834579 h 5144650"/>
              <a:gd name="connsiteX81" fmla="*/ 1907648 w 2621065"/>
              <a:gd name="connsiteY81" fmla="*/ 3870839 h 5144650"/>
              <a:gd name="connsiteX82" fmla="*/ 1928367 w 2621065"/>
              <a:gd name="connsiteY82" fmla="*/ 3895959 h 5144650"/>
              <a:gd name="connsiteX83" fmla="*/ 1989535 w 2621065"/>
              <a:gd name="connsiteY83" fmla="*/ 3960000 h 5144650"/>
              <a:gd name="connsiteX84" fmla="*/ 1980841 w 2621065"/>
              <a:gd name="connsiteY84" fmla="*/ 4057389 h 5144650"/>
              <a:gd name="connsiteX85" fmla="*/ 2024665 w 2621065"/>
              <a:gd name="connsiteY85" fmla="*/ 4118801 h 5144650"/>
              <a:gd name="connsiteX86" fmla="*/ 2072486 w 2621065"/>
              <a:gd name="connsiteY86" fmla="*/ 4180983 h 5144650"/>
              <a:gd name="connsiteX87" fmla="*/ 2102842 w 2621065"/>
              <a:gd name="connsiteY87" fmla="*/ 4242051 h 5144650"/>
              <a:gd name="connsiteX88" fmla="*/ 2090319 w 2621065"/>
              <a:gd name="connsiteY88" fmla="*/ 4351530 h 5144650"/>
              <a:gd name="connsiteX89" fmla="*/ 2109385 w 2621065"/>
              <a:gd name="connsiteY89" fmla="*/ 4438467 h 5144650"/>
              <a:gd name="connsiteX90" fmla="*/ 2204194 w 2621065"/>
              <a:gd name="connsiteY90" fmla="*/ 4542946 h 5144650"/>
              <a:gd name="connsiteX91" fmla="*/ 2332737 w 2621065"/>
              <a:gd name="connsiteY91" fmla="*/ 4624013 h 5144650"/>
              <a:gd name="connsiteX92" fmla="*/ 2379211 w 2621065"/>
              <a:gd name="connsiteY92" fmla="*/ 4692084 h 5144650"/>
              <a:gd name="connsiteX93" fmla="*/ 2437986 w 2621065"/>
              <a:gd name="connsiteY93" fmla="*/ 4815024 h 5144650"/>
              <a:gd name="connsiteX94" fmla="*/ 2466665 w 2621065"/>
              <a:gd name="connsiteY94" fmla="*/ 4853969 h 5144650"/>
              <a:gd name="connsiteX95" fmla="*/ 2469772 w 2621065"/>
              <a:gd name="connsiteY95" fmla="*/ 4906386 h 5144650"/>
              <a:gd name="connsiteX96" fmla="*/ 2485381 w 2621065"/>
              <a:gd name="connsiteY96" fmla="*/ 4916393 h 5144650"/>
              <a:gd name="connsiteX97" fmla="*/ 2494775 w 2621065"/>
              <a:gd name="connsiteY97" fmla="*/ 4928363 h 5144650"/>
              <a:gd name="connsiteX98" fmla="*/ 2503199 w 2621065"/>
              <a:gd name="connsiteY98" fmla="*/ 4925898 h 5144650"/>
              <a:gd name="connsiteX99" fmla="*/ 2517652 w 2621065"/>
              <a:gd name="connsiteY99" fmla="*/ 4937733 h 5144650"/>
              <a:gd name="connsiteX100" fmla="*/ 2527697 w 2621065"/>
              <a:gd name="connsiteY100" fmla="*/ 4958461 h 5144650"/>
              <a:gd name="connsiteX101" fmla="*/ 2567995 w 2621065"/>
              <a:gd name="connsiteY101" fmla="*/ 5062892 h 5144650"/>
              <a:gd name="connsiteX102" fmla="*/ 2596347 w 2621065"/>
              <a:gd name="connsiteY102" fmla="*/ 5121988 h 5144650"/>
              <a:gd name="connsiteX103" fmla="*/ 2613775 w 2621065"/>
              <a:gd name="connsiteY103" fmla="*/ 5139128 h 5144650"/>
              <a:gd name="connsiteX104" fmla="*/ 2621065 w 2621065"/>
              <a:gd name="connsiteY104" fmla="*/ 5144650 h 5144650"/>
              <a:gd name="connsiteX105" fmla="*/ 0 w 2621065"/>
              <a:gd name="connsiteY105" fmla="*/ 5144650 h 5144650"/>
              <a:gd name="connsiteX106" fmla="*/ 0 w 2621065"/>
              <a:gd name="connsiteY106" fmla="*/ 0 h 5144650"/>
              <a:gd name="connsiteX0" fmla="*/ 0 w 2621065"/>
              <a:gd name="connsiteY0" fmla="*/ 0 h 5144650"/>
              <a:gd name="connsiteX1" fmla="*/ 245438 w 2621065"/>
              <a:gd name="connsiteY1" fmla="*/ 268808 h 5144650"/>
              <a:gd name="connsiteX2" fmla="*/ 252687 w 2621065"/>
              <a:gd name="connsiteY2" fmla="*/ 292650 h 5144650"/>
              <a:gd name="connsiteX3" fmla="*/ 270361 w 2621065"/>
              <a:gd name="connsiteY3" fmla="*/ 304212 h 5144650"/>
              <a:gd name="connsiteX4" fmla="*/ 272327 w 2621065"/>
              <a:gd name="connsiteY4" fmla="*/ 324001 h 5144650"/>
              <a:gd name="connsiteX5" fmla="*/ 272077 w 2621065"/>
              <a:gd name="connsiteY5" fmla="*/ 327214 h 5144650"/>
              <a:gd name="connsiteX6" fmla="*/ 295110 w 2621065"/>
              <a:gd name="connsiteY6" fmla="*/ 357098 h 5144650"/>
              <a:gd name="connsiteX7" fmla="*/ 296727 w 2621065"/>
              <a:gd name="connsiteY7" fmla="*/ 371749 h 5144650"/>
              <a:gd name="connsiteX8" fmla="*/ 332716 w 2621065"/>
              <a:gd name="connsiteY8" fmla="*/ 440404 h 5144650"/>
              <a:gd name="connsiteX9" fmla="*/ 342633 w 2621065"/>
              <a:gd name="connsiteY9" fmla="*/ 459903 h 5144650"/>
              <a:gd name="connsiteX10" fmla="*/ 357304 w 2621065"/>
              <a:gd name="connsiteY10" fmla="*/ 470524 h 5144650"/>
              <a:gd name="connsiteX11" fmla="*/ 366064 w 2621065"/>
              <a:gd name="connsiteY11" fmla="*/ 467634 h 5144650"/>
              <a:gd name="connsiteX12" fmla="*/ 372502 w 2621065"/>
              <a:gd name="connsiteY12" fmla="*/ 477374 h 5144650"/>
              <a:gd name="connsiteX13" fmla="*/ 375501 w 2621065"/>
              <a:gd name="connsiteY13" fmla="*/ 478682 h 5144650"/>
              <a:gd name="connsiteX14" fmla="*/ 419128 w 2621065"/>
              <a:gd name="connsiteY14" fmla="*/ 557106 h 5144650"/>
              <a:gd name="connsiteX15" fmla="*/ 467073 w 2621065"/>
              <a:gd name="connsiteY15" fmla="*/ 632313 h 5144650"/>
              <a:gd name="connsiteX16" fmla="*/ 490229 w 2621065"/>
              <a:gd name="connsiteY16" fmla="*/ 751490 h 5144650"/>
              <a:gd name="connsiteX17" fmla="*/ 516935 w 2621065"/>
              <a:gd name="connsiteY17" fmla="*/ 799823 h 5144650"/>
              <a:gd name="connsiteX18" fmla="*/ 542847 w 2621065"/>
              <a:gd name="connsiteY18" fmla="*/ 848761 h 5144650"/>
              <a:gd name="connsiteX19" fmla="*/ 572074 w 2621065"/>
              <a:gd name="connsiteY19" fmla="*/ 958725 h 5144650"/>
              <a:gd name="connsiteX20" fmla="*/ 620598 w 2621065"/>
              <a:gd name="connsiteY20" fmla="*/ 1033391 h 5144650"/>
              <a:gd name="connsiteX21" fmla="*/ 632660 w 2621065"/>
              <a:gd name="connsiteY21" fmla="*/ 1112764 h 5144650"/>
              <a:gd name="connsiteX22" fmla="*/ 634562 w 2621065"/>
              <a:gd name="connsiteY22" fmla="*/ 1113550 h 5144650"/>
              <a:gd name="connsiteX23" fmla="*/ 640269 w 2621065"/>
              <a:gd name="connsiteY23" fmla="*/ 1129199 h 5144650"/>
              <a:gd name="connsiteX24" fmla="*/ 637728 w 2621065"/>
              <a:gd name="connsiteY24" fmla="*/ 1135143 h 5144650"/>
              <a:gd name="connsiteX25" fmla="*/ 687640 w 2621065"/>
              <a:gd name="connsiteY25" fmla="*/ 1174841 h 5144650"/>
              <a:gd name="connsiteX26" fmla="*/ 724323 w 2621065"/>
              <a:gd name="connsiteY26" fmla="*/ 1244103 h 5144650"/>
              <a:gd name="connsiteX27" fmla="*/ 732765 w 2621065"/>
              <a:gd name="connsiteY27" fmla="*/ 1279809 h 5144650"/>
              <a:gd name="connsiteX28" fmla="*/ 735243 w 2621065"/>
              <a:gd name="connsiteY28" fmla="*/ 1286495 h 5144650"/>
              <a:gd name="connsiteX29" fmla="*/ 735618 w 2621065"/>
              <a:gd name="connsiteY29" fmla="*/ 1286424 h 5144650"/>
              <a:gd name="connsiteX30" fmla="*/ 738875 w 2621065"/>
              <a:gd name="connsiteY30" fmla="*/ 1293066 h 5144650"/>
              <a:gd name="connsiteX31" fmla="*/ 739767 w 2621065"/>
              <a:gd name="connsiteY31" fmla="*/ 1298687 h 5144650"/>
              <a:gd name="connsiteX32" fmla="*/ 744578 w 2621065"/>
              <a:gd name="connsiteY32" fmla="*/ 1311657 h 5144650"/>
              <a:gd name="connsiteX33" fmla="*/ 748379 w 2621065"/>
              <a:gd name="connsiteY33" fmla="*/ 1314753 h 5144650"/>
              <a:gd name="connsiteX34" fmla="*/ 752978 w 2621065"/>
              <a:gd name="connsiteY34" fmla="*/ 1314010 h 5144650"/>
              <a:gd name="connsiteX35" fmla="*/ 752978 w 2621065"/>
              <a:gd name="connsiteY35" fmla="*/ 1315472 h 5144650"/>
              <a:gd name="connsiteX36" fmla="*/ 772880 w 2621065"/>
              <a:gd name="connsiteY36" fmla="*/ 1332740 h 5144650"/>
              <a:gd name="connsiteX37" fmla="*/ 805255 w 2621065"/>
              <a:gd name="connsiteY37" fmla="*/ 1379426 h 5144650"/>
              <a:gd name="connsiteX38" fmla="*/ 861455 w 2621065"/>
              <a:gd name="connsiteY38" fmla="*/ 1487793 h 5144650"/>
              <a:gd name="connsiteX39" fmla="*/ 889172 w 2621065"/>
              <a:gd name="connsiteY39" fmla="*/ 1589794 h 5144650"/>
              <a:gd name="connsiteX40" fmla="*/ 937443 w 2621065"/>
              <a:gd name="connsiteY40" fmla="*/ 1698307 h 5144650"/>
              <a:gd name="connsiteX41" fmla="*/ 974458 w 2621065"/>
              <a:gd name="connsiteY41" fmla="*/ 1768464 h 5144650"/>
              <a:gd name="connsiteX42" fmla="*/ 1013480 w 2621065"/>
              <a:gd name="connsiteY42" fmla="*/ 1853903 h 5144650"/>
              <a:gd name="connsiteX43" fmla="*/ 1031382 w 2621065"/>
              <a:gd name="connsiteY43" fmla="*/ 1948177 h 5144650"/>
              <a:gd name="connsiteX44" fmla="*/ 1031611 w 2621065"/>
              <a:gd name="connsiteY44" fmla="*/ 2064126 h 5144650"/>
              <a:gd name="connsiteX45" fmla="*/ 1043751 w 2621065"/>
              <a:gd name="connsiteY45" fmla="*/ 2210534 h 5144650"/>
              <a:gd name="connsiteX46" fmla="*/ 1055412 w 2621065"/>
              <a:gd name="connsiteY46" fmla="*/ 2309009 h 5144650"/>
              <a:gd name="connsiteX47" fmla="*/ 1077288 w 2621065"/>
              <a:gd name="connsiteY47" fmla="*/ 2438335 h 5144650"/>
              <a:gd name="connsiteX48" fmla="*/ 1095035 w 2621065"/>
              <a:gd name="connsiteY48" fmla="*/ 2483804 h 5144650"/>
              <a:gd name="connsiteX49" fmla="*/ 1084874 w 2621065"/>
              <a:gd name="connsiteY49" fmla="*/ 2535656 h 5144650"/>
              <a:gd name="connsiteX50" fmla="*/ 1097340 w 2621065"/>
              <a:gd name="connsiteY50" fmla="*/ 2549509 h 5144650"/>
              <a:gd name="connsiteX51" fmla="*/ 1099771 w 2621065"/>
              <a:gd name="connsiteY51" fmla="*/ 2551770 h 5144650"/>
              <a:gd name="connsiteX52" fmla="*/ 1103350 w 2621065"/>
              <a:gd name="connsiteY52" fmla="*/ 2563634 h 5144650"/>
              <a:gd name="connsiteX53" fmla="*/ 1112049 w 2621065"/>
              <a:gd name="connsiteY53" fmla="*/ 2563454 h 5144650"/>
              <a:gd name="connsiteX54" fmla="*/ 1127385 w 2621065"/>
              <a:gd name="connsiteY54" fmla="*/ 2601609 h 5144650"/>
              <a:gd name="connsiteX55" fmla="*/ 1139861 w 2621065"/>
              <a:gd name="connsiteY55" fmla="*/ 2713894 h 5144650"/>
              <a:gd name="connsiteX56" fmla="*/ 1152243 w 2621065"/>
              <a:gd name="connsiteY56" fmla="*/ 2778897 h 5144650"/>
              <a:gd name="connsiteX57" fmla="*/ 1164665 w 2621065"/>
              <a:gd name="connsiteY57" fmla="*/ 2800172 h 5144650"/>
              <a:gd name="connsiteX58" fmla="*/ 1176824 w 2621065"/>
              <a:gd name="connsiteY58" fmla="*/ 2832181 h 5144650"/>
              <a:gd name="connsiteX59" fmla="*/ 1204261 w 2621065"/>
              <a:gd name="connsiteY59" fmla="*/ 2886025 h 5144650"/>
              <a:gd name="connsiteX60" fmla="*/ 1256301 w 2621065"/>
              <a:gd name="connsiteY60" fmla="*/ 3039204 h 5144650"/>
              <a:gd name="connsiteX61" fmla="*/ 1282793 w 2621065"/>
              <a:gd name="connsiteY61" fmla="*/ 3166645 h 5144650"/>
              <a:gd name="connsiteX62" fmla="*/ 1353529 w 2621065"/>
              <a:gd name="connsiteY62" fmla="*/ 3266459 h 5144650"/>
              <a:gd name="connsiteX63" fmla="*/ 1443501 w 2621065"/>
              <a:gd name="connsiteY63" fmla="*/ 3351404 h 5144650"/>
              <a:gd name="connsiteX64" fmla="*/ 1502378 w 2621065"/>
              <a:gd name="connsiteY64" fmla="*/ 3451792 h 5144650"/>
              <a:gd name="connsiteX65" fmla="*/ 1608347 w 2621065"/>
              <a:gd name="connsiteY65" fmla="*/ 3567627 h 5144650"/>
              <a:gd name="connsiteX66" fmla="*/ 1672750 w 2621065"/>
              <a:gd name="connsiteY66" fmla="*/ 3660473 h 5144650"/>
              <a:gd name="connsiteX67" fmla="*/ 1674801 w 2621065"/>
              <a:gd name="connsiteY67" fmla="*/ 3660727 h 5144650"/>
              <a:gd name="connsiteX68" fmla="*/ 1684280 w 2621065"/>
              <a:gd name="connsiteY68" fmla="*/ 3674236 h 5144650"/>
              <a:gd name="connsiteX69" fmla="*/ 1683297 w 2621065"/>
              <a:gd name="connsiteY69" fmla="*/ 3680606 h 5144650"/>
              <a:gd name="connsiteX70" fmla="*/ 1688840 w 2621065"/>
              <a:gd name="connsiteY70" fmla="*/ 3690943 h 5144650"/>
              <a:gd name="connsiteX71" fmla="*/ 1697179 w 2621065"/>
              <a:gd name="connsiteY71" fmla="*/ 3714191 h 5144650"/>
              <a:gd name="connsiteX72" fmla="*/ 1812095 w 2621065"/>
              <a:gd name="connsiteY72" fmla="*/ 3794363 h 5144650"/>
              <a:gd name="connsiteX73" fmla="*/ 1816185 w 2621065"/>
              <a:gd name="connsiteY73" fmla="*/ 3800123 h 5144650"/>
              <a:gd name="connsiteX74" fmla="*/ 1816532 w 2621065"/>
              <a:gd name="connsiteY74" fmla="*/ 3799958 h 5144650"/>
              <a:gd name="connsiteX75" fmla="*/ 1821367 w 2621065"/>
              <a:gd name="connsiteY75" fmla="*/ 3805472 h 5144650"/>
              <a:gd name="connsiteX76" fmla="*/ 1823645 w 2621065"/>
              <a:gd name="connsiteY76" fmla="*/ 3810629 h 5144650"/>
              <a:gd name="connsiteX77" fmla="*/ 1831583 w 2621065"/>
              <a:gd name="connsiteY77" fmla="*/ 3821804 h 5144650"/>
              <a:gd name="connsiteX78" fmla="*/ 1836058 w 2621065"/>
              <a:gd name="connsiteY78" fmla="*/ 3823774 h 5144650"/>
              <a:gd name="connsiteX79" fmla="*/ 1840351 w 2621065"/>
              <a:gd name="connsiteY79" fmla="*/ 3821849 h 5144650"/>
              <a:gd name="connsiteX80" fmla="*/ 1864422 w 2621065"/>
              <a:gd name="connsiteY80" fmla="*/ 3834579 h 5144650"/>
              <a:gd name="connsiteX81" fmla="*/ 1907648 w 2621065"/>
              <a:gd name="connsiteY81" fmla="*/ 3870839 h 5144650"/>
              <a:gd name="connsiteX82" fmla="*/ 1928367 w 2621065"/>
              <a:gd name="connsiteY82" fmla="*/ 3895959 h 5144650"/>
              <a:gd name="connsiteX83" fmla="*/ 1923433 w 2621065"/>
              <a:gd name="connsiteY83" fmla="*/ 3982033 h 5144650"/>
              <a:gd name="connsiteX84" fmla="*/ 1980841 w 2621065"/>
              <a:gd name="connsiteY84" fmla="*/ 4057389 h 5144650"/>
              <a:gd name="connsiteX85" fmla="*/ 2024665 w 2621065"/>
              <a:gd name="connsiteY85" fmla="*/ 4118801 h 5144650"/>
              <a:gd name="connsiteX86" fmla="*/ 2072486 w 2621065"/>
              <a:gd name="connsiteY86" fmla="*/ 4180983 h 5144650"/>
              <a:gd name="connsiteX87" fmla="*/ 2102842 w 2621065"/>
              <a:gd name="connsiteY87" fmla="*/ 4242051 h 5144650"/>
              <a:gd name="connsiteX88" fmla="*/ 2090319 w 2621065"/>
              <a:gd name="connsiteY88" fmla="*/ 4351530 h 5144650"/>
              <a:gd name="connsiteX89" fmla="*/ 2109385 w 2621065"/>
              <a:gd name="connsiteY89" fmla="*/ 4438467 h 5144650"/>
              <a:gd name="connsiteX90" fmla="*/ 2204194 w 2621065"/>
              <a:gd name="connsiteY90" fmla="*/ 4542946 h 5144650"/>
              <a:gd name="connsiteX91" fmla="*/ 2332737 w 2621065"/>
              <a:gd name="connsiteY91" fmla="*/ 4624013 h 5144650"/>
              <a:gd name="connsiteX92" fmla="*/ 2379211 w 2621065"/>
              <a:gd name="connsiteY92" fmla="*/ 4692084 h 5144650"/>
              <a:gd name="connsiteX93" fmla="*/ 2437986 w 2621065"/>
              <a:gd name="connsiteY93" fmla="*/ 4815024 h 5144650"/>
              <a:gd name="connsiteX94" fmla="*/ 2466665 w 2621065"/>
              <a:gd name="connsiteY94" fmla="*/ 4853969 h 5144650"/>
              <a:gd name="connsiteX95" fmla="*/ 2469772 w 2621065"/>
              <a:gd name="connsiteY95" fmla="*/ 4906386 h 5144650"/>
              <a:gd name="connsiteX96" fmla="*/ 2485381 w 2621065"/>
              <a:gd name="connsiteY96" fmla="*/ 4916393 h 5144650"/>
              <a:gd name="connsiteX97" fmla="*/ 2494775 w 2621065"/>
              <a:gd name="connsiteY97" fmla="*/ 4928363 h 5144650"/>
              <a:gd name="connsiteX98" fmla="*/ 2503199 w 2621065"/>
              <a:gd name="connsiteY98" fmla="*/ 4925898 h 5144650"/>
              <a:gd name="connsiteX99" fmla="*/ 2517652 w 2621065"/>
              <a:gd name="connsiteY99" fmla="*/ 4937733 h 5144650"/>
              <a:gd name="connsiteX100" fmla="*/ 2527697 w 2621065"/>
              <a:gd name="connsiteY100" fmla="*/ 4958461 h 5144650"/>
              <a:gd name="connsiteX101" fmla="*/ 2567995 w 2621065"/>
              <a:gd name="connsiteY101" fmla="*/ 5062892 h 5144650"/>
              <a:gd name="connsiteX102" fmla="*/ 2596347 w 2621065"/>
              <a:gd name="connsiteY102" fmla="*/ 5121988 h 5144650"/>
              <a:gd name="connsiteX103" fmla="*/ 2613775 w 2621065"/>
              <a:gd name="connsiteY103" fmla="*/ 5139128 h 5144650"/>
              <a:gd name="connsiteX104" fmla="*/ 2621065 w 2621065"/>
              <a:gd name="connsiteY104" fmla="*/ 5144650 h 5144650"/>
              <a:gd name="connsiteX105" fmla="*/ 0 w 2621065"/>
              <a:gd name="connsiteY105" fmla="*/ 5144650 h 5144650"/>
              <a:gd name="connsiteX106" fmla="*/ 0 w 2621065"/>
              <a:gd name="connsiteY106" fmla="*/ 0 h 5144650"/>
              <a:gd name="connsiteX0" fmla="*/ 0 w 2621065"/>
              <a:gd name="connsiteY0" fmla="*/ 0 h 5144650"/>
              <a:gd name="connsiteX1" fmla="*/ 245438 w 2621065"/>
              <a:gd name="connsiteY1" fmla="*/ 268808 h 5144650"/>
              <a:gd name="connsiteX2" fmla="*/ 252687 w 2621065"/>
              <a:gd name="connsiteY2" fmla="*/ 292650 h 5144650"/>
              <a:gd name="connsiteX3" fmla="*/ 270361 w 2621065"/>
              <a:gd name="connsiteY3" fmla="*/ 304212 h 5144650"/>
              <a:gd name="connsiteX4" fmla="*/ 272327 w 2621065"/>
              <a:gd name="connsiteY4" fmla="*/ 324001 h 5144650"/>
              <a:gd name="connsiteX5" fmla="*/ 272077 w 2621065"/>
              <a:gd name="connsiteY5" fmla="*/ 327214 h 5144650"/>
              <a:gd name="connsiteX6" fmla="*/ 295110 w 2621065"/>
              <a:gd name="connsiteY6" fmla="*/ 357098 h 5144650"/>
              <a:gd name="connsiteX7" fmla="*/ 296727 w 2621065"/>
              <a:gd name="connsiteY7" fmla="*/ 371749 h 5144650"/>
              <a:gd name="connsiteX8" fmla="*/ 332716 w 2621065"/>
              <a:gd name="connsiteY8" fmla="*/ 440404 h 5144650"/>
              <a:gd name="connsiteX9" fmla="*/ 342633 w 2621065"/>
              <a:gd name="connsiteY9" fmla="*/ 459903 h 5144650"/>
              <a:gd name="connsiteX10" fmla="*/ 357304 w 2621065"/>
              <a:gd name="connsiteY10" fmla="*/ 470524 h 5144650"/>
              <a:gd name="connsiteX11" fmla="*/ 366064 w 2621065"/>
              <a:gd name="connsiteY11" fmla="*/ 467634 h 5144650"/>
              <a:gd name="connsiteX12" fmla="*/ 372502 w 2621065"/>
              <a:gd name="connsiteY12" fmla="*/ 477374 h 5144650"/>
              <a:gd name="connsiteX13" fmla="*/ 375501 w 2621065"/>
              <a:gd name="connsiteY13" fmla="*/ 478682 h 5144650"/>
              <a:gd name="connsiteX14" fmla="*/ 419128 w 2621065"/>
              <a:gd name="connsiteY14" fmla="*/ 557106 h 5144650"/>
              <a:gd name="connsiteX15" fmla="*/ 467073 w 2621065"/>
              <a:gd name="connsiteY15" fmla="*/ 632313 h 5144650"/>
              <a:gd name="connsiteX16" fmla="*/ 490229 w 2621065"/>
              <a:gd name="connsiteY16" fmla="*/ 751490 h 5144650"/>
              <a:gd name="connsiteX17" fmla="*/ 516935 w 2621065"/>
              <a:gd name="connsiteY17" fmla="*/ 799823 h 5144650"/>
              <a:gd name="connsiteX18" fmla="*/ 542847 w 2621065"/>
              <a:gd name="connsiteY18" fmla="*/ 848761 h 5144650"/>
              <a:gd name="connsiteX19" fmla="*/ 572074 w 2621065"/>
              <a:gd name="connsiteY19" fmla="*/ 958725 h 5144650"/>
              <a:gd name="connsiteX20" fmla="*/ 620598 w 2621065"/>
              <a:gd name="connsiteY20" fmla="*/ 1033391 h 5144650"/>
              <a:gd name="connsiteX21" fmla="*/ 632660 w 2621065"/>
              <a:gd name="connsiteY21" fmla="*/ 1112764 h 5144650"/>
              <a:gd name="connsiteX22" fmla="*/ 634562 w 2621065"/>
              <a:gd name="connsiteY22" fmla="*/ 1113550 h 5144650"/>
              <a:gd name="connsiteX23" fmla="*/ 640269 w 2621065"/>
              <a:gd name="connsiteY23" fmla="*/ 1129199 h 5144650"/>
              <a:gd name="connsiteX24" fmla="*/ 637728 w 2621065"/>
              <a:gd name="connsiteY24" fmla="*/ 1135143 h 5144650"/>
              <a:gd name="connsiteX25" fmla="*/ 687640 w 2621065"/>
              <a:gd name="connsiteY25" fmla="*/ 1174841 h 5144650"/>
              <a:gd name="connsiteX26" fmla="*/ 724323 w 2621065"/>
              <a:gd name="connsiteY26" fmla="*/ 1244103 h 5144650"/>
              <a:gd name="connsiteX27" fmla="*/ 732765 w 2621065"/>
              <a:gd name="connsiteY27" fmla="*/ 1279809 h 5144650"/>
              <a:gd name="connsiteX28" fmla="*/ 735243 w 2621065"/>
              <a:gd name="connsiteY28" fmla="*/ 1286495 h 5144650"/>
              <a:gd name="connsiteX29" fmla="*/ 735618 w 2621065"/>
              <a:gd name="connsiteY29" fmla="*/ 1286424 h 5144650"/>
              <a:gd name="connsiteX30" fmla="*/ 738875 w 2621065"/>
              <a:gd name="connsiteY30" fmla="*/ 1293066 h 5144650"/>
              <a:gd name="connsiteX31" fmla="*/ 739767 w 2621065"/>
              <a:gd name="connsiteY31" fmla="*/ 1298687 h 5144650"/>
              <a:gd name="connsiteX32" fmla="*/ 744578 w 2621065"/>
              <a:gd name="connsiteY32" fmla="*/ 1311657 h 5144650"/>
              <a:gd name="connsiteX33" fmla="*/ 748379 w 2621065"/>
              <a:gd name="connsiteY33" fmla="*/ 1314753 h 5144650"/>
              <a:gd name="connsiteX34" fmla="*/ 752978 w 2621065"/>
              <a:gd name="connsiteY34" fmla="*/ 1314010 h 5144650"/>
              <a:gd name="connsiteX35" fmla="*/ 752978 w 2621065"/>
              <a:gd name="connsiteY35" fmla="*/ 1315472 h 5144650"/>
              <a:gd name="connsiteX36" fmla="*/ 772880 w 2621065"/>
              <a:gd name="connsiteY36" fmla="*/ 1332740 h 5144650"/>
              <a:gd name="connsiteX37" fmla="*/ 805255 w 2621065"/>
              <a:gd name="connsiteY37" fmla="*/ 1379426 h 5144650"/>
              <a:gd name="connsiteX38" fmla="*/ 861455 w 2621065"/>
              <a:gd name="connsiteY38" fmla="*/ 1487793 h 5144650"/>
              <a:gd name="connsiteX39" fmla="*/ 889172 w 2621065"/>
              <a:gd name="connsiteY39" fmla="*/ 1589794 h 5144650"/>
              <a:gd name="connsiteX40" fmla="*/ 937443 w 2621065"/>
              <a:gd name="connsiteY40" fmla="*/ 1698307 h 5144650"/>
              <a:gd name="connsiteX41" fmla="*/ 974458 w 2621065"/>
              <a:gd name="connsiteY41" fmla="*/ 1768464 h 5144650"/>
              <a:gd name="connsiteX42" fmla="*/ 1013480 w 2621065"/>
              <a:gd name="connsiteY42" fmla="*/ 1853903 h 5144650"/>
              <a:gd name="connsiteX43" fmla="*/ 1031382 w 2621065"/>
              <a:gd name="connsiteY43" fmla="*/ 1948177 h 5144650"/>
              <a:gd name="connsiteX44" fmla="*/ 1031611 w 2621065"/>
              <a:gd name="connsiteY44" fmla="*/ 2064126 h 5144650"/>
              <a:gd name="connsiteX45" fmla="*/ 1043751 w 2621065"/>
              <a:gd name="connsiteY45" fmla="*/ 2210534 h 5144650"/>
              <a:gd name="connsiteX46" fmla="*/ 1055412 w 2621065"/>
              <a:gd name="connsiteY46" fmla="*/ 2309009 h 5144650"/>
              <a:gd name="connsiteX47" fmla="*/ 1077288 w 2621065"/>
              <a:gd name="connsiteY47" fmla="*/ 2438335 h 5144650"/>
              <a:gd name="connsiteX48" fmla="*/ 1095035 w 2621065"/>
              <a:gd name="connsiteY48" fmla="*/ 2483804 h 5144650"/>
              <a:gd name="connsiteX49" fmla="*/ 1084874 w 2621065"/>
              <a:gd name="connsiteY49" fmla="*/ 2535656 h 5144650"/>
              <a:gd name="connsiteX50" fmla="*/ 1097340 w 2621065"/>
              <a:gd name="connsiteY50" fmla="*/ 2549509 h 5144650"/>
              <a:gd name="connsiteX51" fmla="*/ 1099771 w 2621065"/>
              <a:gd name="connsiteY51" fmla="*/ 2551770 h 5144650"/>
              <a:gd name="connsiteX52" fmla="*/ 1103350 w 2621065"/>
              <a:gd name="connsiteY52" fmla="*/ 2563634 h 5144650"/>
              <a:gd name="connsiteX53" fmla="*/ 1112049 w 2621065"/>
              <a:gd name="connsiteY53" fmla="*/ 2563454 h 5144650"/>
              <a:gd name="connsiteX54" fmla="*/ 1127385 w 2621065"/>
              <a:gd name="connsiteY54" fmla="*/ 2601609 h 5144650"/>
              <a:gd name="connsiteX55" fmla="*/ 1139861 w 2621065"/>
              <a:gd name="connsiteY55" fmla="*/ 2713894 h 5144650"/>
              <a:gd name="connsiteX56" fmla="*/ 1152243 w 2621065"/>
              <a:gd name="connsiteY56" fmla="*/ 2778897 h 5144650"/>
              <a:gd name="connsiteX57" fmla="*/ 1164665 w 2621065"/>
              <a:gd name="connsiteY57" fmla="*/ 2800172 h 5144650"/>
              <a:gd name="connsiteX58" fmla="*/ 1176824 w 2621065"/>
              <a:gd name="connsiteY58" fmla="*/ 2832181 h 5144650"/>
              <a:gd name="connsiteX59" fmla="*/ 1204261 w 2621065"/>
              <a:gd name="connsiteY59" fmla="*/ 2886025 h 5144650"/>
              <a:gd name="connsiteX60" fmla="*/ 1256301 w 2621065"/>
              <a:gd name="connsiteY60" fmla="*/ 3039204 h 5144650"/>
              <a:gd name="connsiteX61" fmla="*/ 1282793 w 2621065"/>
              <a:gd name="connsiteY61" fmla="*/ 3166645 h 5144650"/>
              <a:gd name="connsiteX62" fmla="*/ 1353529 w 2621065"/>
              <a:gd name="connsiteY62" fmla="*/ 3266459 h 5144650"/>
              <a:gd name="connsiteX63" fmla="*/ 1443501 w 2621065"/>
              <a:gd name="connsiteY63" fmla="*/ 3351404 h 5144650"/>
              <a:gd name="connsiteX64" fmla="*/ 1502378 w 2621065"/>
              <a:gd name="connsiteY64" fmla="*/ 3451792 h 5144650"/>
              <a:gd name="connsiteX65" fmla="*/ 1608347 w 2621065"/>
              <a:gd name="connsiteY65" fmla="*/ 3567627 h 5144650"/>
              <a:gd name="connsiteX66" fmla="*/ 1672750 w 2621065"/>
              <a:gd name="connsiteY66" fmla="*/ 3660473 h 5144650"/>
              <a:gd name="connsiteX67" fmla="*/ 1674801 w 2621065"/>
              <a:gd name="connsiteY67" fmla="*/ 3660727 h 5144650"/>
              <a:gd name="connsiteX68" fmla="*/ 1684280 w 2621065"/>
              <a:gd name="connsiteY68" fmla="*/ 3674236 h 5144650"/>
              <a:gd name="connsiteX69" fmla="*/ 1683297 w 2621065"/>
              <a:gd name="connsiteY69" fmla="*/ 3680606 h 5144650"/>
              <a:gd name="connsiteX70" fmla="*/ 1688840 w 2621065"/>
              <a:gd name="connsiteY70" fmla="*/ 3690943 h 5144650"/>
              <a:gd name="connsiteX71" fmla="*/ 1697179 w 2621065"/>
              <a:gd name="connsiteY71" fmla="*/ 3714191 h 5144650"/>
              <a:gd name="connsiteX72" fmla="*/ 1812095 w 2621065"/>
              <a:gd name="connsiteY72" fmla="*/ 3794363 h 5144650"/>
              <a:gd name="connsiteX73" fmla="*/ 1816185 w 2621065"/>
              <a:gd name="connsiteY73" fmla="*/ 3800123 h 5144650"/>
              <a:gd name="connsiteX74" fmla="*/ 1816532 w 2621065"/>
              <a:gd name="connsiteY74" fmla="*/ 3799958 h 5144650"/>
              <a:gd name="connsiteX75" fmla="*/ 1821367 w 2621065"/>
              <a:gd name="connsiteY75" fmla="*/ 3805472 h 5144650"/>
              <a:gd name="connsiteX76" fmla="*/ 1823645 w 2621065"/>
              <a:gd name="connsiteY76" fmla="*/ 3810629 h 5144650"/>
              <a:gd name="connsiteX77" fmla="*/ 1831583 w 2621065"/>
              <a:gd name="connsiteY77" fmla="*/ 3821804 h 5144650"/>
              <a:gd name="connsiteX78" fmla="*/ 1836058 w 2621065"/>
              <a:gd name="connsiteY78" fmla="*/ 3823774 h 5144650"/>
              <a:gd name="connsiteX79" fmla="*/ 1840351 w 2621065"/>
              <a:gd name="connsiteY79" fmla="*/ 3821849 h 5144650"/>
              <a:gd name="connsiteX80" fmla="*/ 1864422 w 2621065"/>
              <a:gd name="connsiteY80" fmla="*/ 3834579 h 5144650"/>
              <a:gd name="connsiteX81" fmla="*/ 1907648 w 2621065"/>
              <a:gd name="connsiteY81" fmla="*/ 3870839 h 5144650"/>
              <a:gd name="connsiteX82" fmla="*/ 1928367 w 2621065"/>
              <a:gd name="connsiteY82" fmla="*/ 3895959 h 5144650"/>
              <a:gd name="connsiteX83" fmla="*/ 1923433 w 2621065"/>
              <a:gd name="connsiteY83" fmla="*/ 3982033 h 5144650"/>
              <a:gd name="connsiteX84" fmla="*/ 1980841 w 2621065"/>
              <a:gd name="connsiteY84" fmla="*/ 4057389 h 5144650"/>
              <a:gd name="connsiteX85" fmla="*/ 2024665 w 2621065"/>
              <a:gd name="connsiteY85" fmla="*/ 4118801 h 5144650"/>
              <a:gd name="connsiteX86" fmla="*/ 2072486 w 2621065"/>
              <a:gd name="connsiteY86" fmla="*/ 4180983 h 5144650"/>
              <a:gd name="connsiteX87" fmla="*/ 2102842 w 2621065"/>
              <a:gd name="connsiteY87" fmla="*/ 4242051 h 5144650"/>
              <a:gd name="connsiteX88" fmla="*/ 2090319 w 2621065"/>
              <a:gd name="connsiteY88" fmla="*/ 4351530 h 5144650"/>
              <a:gd name="connsiteX89" fmla="*/ 2109385 w 2621065"/>
              <a:gd name="connsiteY89" fmla="*/ 4438467 h 5144650"/>
              <a:gd name="connsiteX90" fmla="*/ 2204194 w 2621065"/>
              <a:gd name="connsiteY90" fmla="*/ 4542946 h 5144650"/>
              <a:gd name="connsiteX91" fmla="*/ 2237258 w 2621065"/>
              <a:gd name="connsiteY91" fmla="*/ 4638702 h 5144650"/>
              <a:gd name="connsiteX92" fmla="*/ 2379211 w 2621065"/>
              <a:gd name="connsiteY92" fmla="*/ 4692084 h 5144650"/>
              <a:gd name="connsiteX93" fmla="*/ 2437986 w 2621065"/>
              <a:gd name="connsiteY93" fmla="*/ 4815024 h 5144650"/>
              <a:gd name="connsiteX94" fmla="*/ 2466665 w 2621065"/>
              <a:gd name="connsiteY94" fmla="*/ 4853969 h 5144650"/>
              <a:gd name="connsiteX95" fmla="*/ 2469772 w 2621065"/>
              <a:gd name="connsiteY95" fmla="*/ 4906386 h 5144650"/>
              <a:gd name="connsiteX96" fmla="*/ 2485381 w 2621065"/>
              <a:gd name="connsiteY96" fmla="*/ 4916393 h 5144650"/>
              <a:gd name="connsiteX97" fmla="*/ 2494775 w 2621065"/>
              <a:gd name="connsiteY97" fmla="*/ 4928363 h 5144650"/>
              <a:gd name="connsiteX98" fmla="*/ 2503199 w 2621065"/>
              <a:gd name="connsiteY98" fmla="*/ 4925898 h 5144650"/>
              <a:gd name="connsiteX99" fmla="*/ 2517652 w 2621065"/>
              <a:gd name="connsiteY99" fmla="*/ 4937733 h 5144650"/>
              <a:gd name="connsiteX100" fmla="*/ 2527697 w 2621065"/>
              <a:gd name="connsiteY100" fmla="*/ 4958461 h 5144650"/>
              <a:gd name="connsiteX101" fmla="*/ 2567995 w 2621065"/>
              <a:gd name="connsiteY101" fmla="*/ 5062892 h 5144650"/>
              <a:gd name="connsiteX102" fmla="*/ 2596347 w 2621065"/>
              <a:gd name="connsiteY102" fmla="*/ 5121988 h 5144650"/>
              <a:gd name="connsiteX103" fmla="*/ 2613775 w 2621065"/>
              <a:gd name="connsiteY103" fmla="*/ 5139128 h 5144650"/>
              <a:gd name="connsiteX104" fmla="*/ 2621065 w 2621065"/>
              <a:gd name="connsiteY104" fmla="*/ 5144650 h 5144650"/>
              <a:gd name="connsiteX105" fmla="*/ 0 w 2621065"/>
              <a:gd name="connsiteY105" fmla="*/ 5144650 h 5144650"/>
              <a:gd name="connsiteX106" fmla="*/ 0 w 2621065"/>
              <a:gd name="connsiteY106" fmla="*/ 0 h 5144650"/>
              <a:gd name="connsiteX0" fmla="*/ 0 w 2621065"/>
              <a:gd name="connsiteY0" fmla="*/ 0 h 5144650"/>
              <a:gd name="connsiteX1" fmla="*/ 245438 w 2621065"/>
              <a:gd name="connsiteY1" fmla="*/ 268808 h 5144650"/>
              <a:gd name="connsiteX2" fmla="*/ 252687 w 2621065"/>
              <a:gd name="connsiteY2" fmla="*/ 292650 h 5144650"/>
              <a:gd name="connsiteX3" fmla="*/ 270361 w 2621065"/>
              <a:gd name="connsiteY3" fmla="*/ 304212 h 5144650"/>
              <a:gd name="connsiteX4" fmla="*/ 272327 w 2621065"/>
              <a:gd name="connsiteY4" fmla="*/ 324001 h 5144650"/>
              <a:gd name="connsiteX5" fmla="*/ 272077 w 2621065"/>
              <a:gd name="connsiteY5" fmla="*/ 327214 h 5144650"/>
              <a:gd name="connsiteX6" fmla="*/ 295110 w 2621065"/>
              <a:gd name="connsiteY6" fmla="*/ 357098 h 5144650"/>
              <a:gd name="connsiteX7" fmla="*/ 296727 w 2621065"/>
              <a:gd name="connsiteY7" fmla="*/ 371749 h 5144650"/>
              <a:gd name="connsiteX8" fmla="*/ 332716 w 2621065"/>
              <a:gd name="connsiteY8" fmla="*/ 440404 h 5144650"/>
              <a:gd name="connsiteX9" fmla="*/ 342633 w 2621065"/>
              <a:gd name="connsiteY9" fmla="*/ 459903 h 5144650"/>
              <a:gd name="connsiteX10" fmla="*/ 357304 w 2621065"/>
              <a:gd name="connsiteY10" fmla="*/ 470524 h 5144650"/>
              <a:gd name="connsiteX11" fmla="*/ 366064 w 2621065"/>
              <a:gd name="connsiteY11" fmla="*/ 467634 h 5144650"/>
              <a:gd name="connsiteX12" fmla="*/ 372502 w 2621065"/>
              <a:gd name="connsiteY12" fmla="*/ 477374 h 5144650"/>
              <a:gd name="connsiteX13" fmla="*/ 375501 w 2621065"/>
              <a:gd name="connsiteY13" fmla="*/ 478682 h 5144650"/>
              <a:gd name="connsiteX14" fmla="*/ 419128 w 2621065"/>
              <a:gd name="connsiteY14" fmla="*/ 557106 h 5144650"/>
              <a:gd name="connsiteX15" fmla="*/ 467073 w 2621065"/>
              <a:gd name="connsiteY15" fmla="*/ 632313 h 5144650"/>
              <a:gd name="connsiteX16" fmla="*/ 490229 w 2621065"/>
              <a:gd name="connsiteY16" fmla="*/ 751490 h 5144650"/>
              <a:gd name="connsiteX17" fmla="*/ 516935 w 2621065"/>
              <a:gd name="connsiteY17" fmla="*/ 799823 h 5144650"/>
              <a:gd name="connsiteX18" fmla="*/ 542847 w 2621065"/>
              <a:gd name="connsiteY18" fmla="*/ 848761 h 5144650"/>
              <a:gd name="connsiteX19" fmla="*/ 572074 w 2621065"/>
              <a:gd name="connsiteY19" fmla="*/ 958725 h 5144650"/>
              <a:gd name="connsiteX20" fmla="*/ 620598 w 2621065"/>
              <a:gd name="connsiteY20" fmla="*/ 1033391 h 5144650"/>
              <a:gd name="connsiteX21" fmla="*/ 632660 w 2621065"/>
              <a:gd name="connsiteY21" fmla="*/ 1112764 h 5144650"/>
              <a:gd name="connsiteX22" fmla="*/ 634562 w 2621065"/>
              <a:gd name="connsiteY22" fmla="*/ 1113550 h 5144650"/>
              <a:gd name="connsiteX23" fmla="*/ 640269 w 2621065"/>
              <a:gd name="connsiteY23" fmla="*/ 1129199 h 5144650"/>
              <a:gd name="connsiteX24" fmla="*/ 637728 w 2621065"/>
              <a:gd name="connsiteY24" fmla="*/ 1135143 h 5144650"/>
              <a:gd name="connsiteX25" fmla="*/ 687640 w 2621065"/>
              <a:gd name="connsiteY25" fmla="*/ 1174841 h 5144650"/>
              <a:gd name="connsiteX26" fmla="*/ 724323 w 2621065"/>
              <a:gd name="connsiteY26" fmla="*/ 1244103 h 5144650"/>
              <a:gd name="connsiteX27" fmla="*/ 732765 w 2621065"/>
              <a:gd name="connsiteY27" fmla="*/ 1279809 h 5144650"/>
              <a:gd name="connsiteX28" fmla="*/ 735243 w 2621065"/>
              <a:gd name="connsiteY28" fmla="*/ 1286495 h 5144650"/>
              <a:gd name="connsiteX29" fmla="*/ 735618 w 2621065"/>
              <a:gd name="connsiteY29" fmla="*/ 1286424 h 5144650"/>
              <a:gd name="connsiteX30" fmla="*/ 738875 w 2621065"/>
              <a:gd name="connsiteY30" fmla="*/ 1293066 h 5144650"/>
              <a:gd name="connsiteX31" fmla="*/ 739767 w 2621065"/>
              <a:gd name="connsiteY31" fmla="*/ 1298687 h 5144650"/>
              <a:gd name="connsiteX32" fmla="*/ 744578 w 2621065"/>
              <a:gd name="connsiteY32" fmla="*/ 1311657 h 5144650"/>
              <a:gd name="connsiteX33" fmla="*/ 748379 w 2621065"/>
              <a:gd name="connsiteY33" fmla="*/ 1314753 h 5144650"/>
              <a:gd name="connsiteX34" fmla="*/ 752978 w 2621065"/>
              <a:gd name="connsiteY34" fmla="*/ 1314010 h 5144650"/>
              <a:gd name="connsiteX35" fmla="*/ 752978 w 2621065"/>
              <a:gd name="connsiteY35" fmla="*/ 1315472 h 5144650"/>
              <a:gd name="connsiteX36" fmla="*/ 772880 w 2621065"/>
              <a:gd name="connsiteY36" fmla="*/ 1332740 h 5144650"/>
              <a:gd name="connsiteX37" fmla="*/ 805255 w 2621065"/>
              <a:gd name="connsiteY37" fmla="*/ 1379426 h 5144650"/>
              <a:gd name="connsiteX38" fmla="*/ 861455 w 2621065"/>
              <a:gd name="connsiteY38" fmla="*/ 1487793 h 5144650"/>
              <a:gd name="connsiteX39" fmla="*/ 889172 w 2621065"/>
              <a:gd name="connsiteY39" fmla="*/ 1589794 h 5144650"/>
              <a:gd name="connsiteX40" fmla="*/ 937443 w 2621065"/>
              <a:gd name="connsiteY40" fmla="*/ 1698307 h 5144650"/>
              <a:gd name="connsiteX41" fmla="*/ 974458 w 2621065"/>
              <a:gd name="connsiteY41" fmla="*/ 1768464 h 5144650"/>
              <a:gd name="connsiteX42" fmla="*/ 1013480 w 2621065"/>
              <a:gd name="connsiteY42" fmla="*/ 1853903 h 5144650"/>
              <a:gd name="connsiteX43" fmla="*/ 1031382 w 2621065"/>
              <a:gd name="connsiteY43" fmla="*/ 1948177 h 5144650"/>
              <a:gd name="connsiteX44" fmla="*/ 1031611 w 2621065"/>
              <a:gd name="connsiteY44" fmla="*/ 2064126 h 5144650"/>
              <a:gd name="connsiteX45" fmla="*/ 1043751 w 2621065"/>
              <a:gd name="connsiteY45" fmla="*/ 2210534 h 5144650"/>
              <a:gd name="connsiteX46" fmla="*/ 1055412 w 2621065"/>
              <a:gd name="connsiteY46" fmla="*/ 2309009 h 5144650"/>
              <a:gd name="connsiteX47" fmla="*/ 1077288 w 2621065"/>
              <a:gd name="connsiteY47" fmla="*/ 2438335 h 5144650"/>
              <a:gd name="connsiteX48" fmla="*/ 1095035 w 2621065"/>
              <a:gd name="connsiteY48" fmla="*/ 2483804 h 5144650"/>
              <a:gd name="connsiteX49" fmla="*/ 1084874 w 2621065"/>
              <a:gd name="connsiteY49" fmla="*/ 2535656 h 5144650"/>
              <a:gd name="connsiteX50" fmla="*/ 1097340 w 2621065"/>
              <a:gd name="connsiteY50" fmla="*/ 2549509 h 5144650"/>
              <a:gd name="connsiteX51" fmla="*/ 1099771 w 2621065"/>
              <a:gd name="connsiteY51" fmla="*/ 2551770 h 5144650"/>
              <a:gd name="connsiteX52" fmla="*/ 1103350 w 2621065"/>
              <a:gd name="connsiteY52" fmla="*/ 2563634 h 5144650"/>
              <a:gd name="connsiteX53" fmla="*/ 1112049 w 2621065"/>
              <a:gd name="connsiteY53" fmla="*/ 2563454 h 5144650"/>
              <a:gd name="connsiteX54" fmla="*/ 1127385 w 2621065"/>
              <a:gd name="connsiteY54" fmla="*/ 2601609 h 5144650"/>
              <a:gd name="connsiteX55" fmla="*/ 1139861 w 2621065"/>
              <a:gd name="connsiteY55" fmla="*/ 2713894 h 5144650"/>
              <a:gd name="connsiteX56" fmla="*/ 1152243 w 2621065"/>
              <a:gd name="connsiteY56" fmla="*/ 2778897 h 5144650"/>
              <a:gd name="connsiteX57" fmla="*/ 1164665 w 2621065"/>
              <a:gd name="connsiteY57" fmla="*/ 2800172 h 5144650"/>
              <a:gd name="connsiteX58" fmla="*/ 1176824 w 2621065"/>
              <a:gd name="connsiteY58" fmla="*/ 2832181 h 5144650"/>
              <a:gd name="connsiteX59" fmla="*/ 1204261 w 2621065"/>
              <a:gd name="connsiteY59" fmla="*/ 2886025 h 5144650"/>
              <a:gd name="connsiteX60" fmla="*/ 1256301 w 2621065"/>
              <a:gd name="connsiteY60" fmla="*/ 3039204 h 5144650"/>
              <a:gd name="connsiteX61" fmla="*/ 1282793 w 2621065"/>
              <a:gd name="connsiteY61" fmla="*/ 3166645 h 5144650"/>
              <a:gd name="connsiteX62" fmla="*/ 1353529 w 2621065"/>
              <a:gd name="connsiteY62" fmla="*/ 3266459 h 5144650"/>
              <a:gd name="connsiteX63" fmla="*/ 1443501 w 2621065"/>
              <a:gd name="connsiteY63" fmla="*/ 3351404 h 5144650"/>
              <a:gd name="connsiteX64" fmla="*/ 1502378 w 2621065"/>
              <a:gd name="connsiteY64" fmla="*/ 3451792 h 5144650"/>
              <a:gd name="connsiteX65" fmla="*/ 1608347 w 2621065"/>
              <a:gd name="connsiteY65" fmla="*/ 3567627 h 5144650"/>
              <a:gd name="connsiteX66" fmla="*/ 1672750 w 2621065"/>
              <a:gd name="connsiteY66" fmla="*/ 3660473 h 5144650"/>
              <a:gd name="connsiteX67" fmla="*/ 1674801 w 2621065"/>
              <a:gd name="connsiteY67" fmla="*/ 3660727 h 5144650"/>
              <a:gd name="connsiteX68" fmla="*/ 1684280 w 2621065"/>
              <a:gd name="connsiteY68" fmla="*/ 3674236 h 5144650"/>
              <a:gd name="connsiteX69" fmla="*/ 1683297 w 2621065"/>
              <a:gd name="connsiteY69" fmla="*/ 3680606 h 5144650"/>
              <a:gd name="connsiteX70" fmla="*/ 1688840 w 2621065"/>
              <a:gd name="connsiteY70" fmla="*/ 3690943 h 5144650"/>
              <a:gd name="connsiteX71" fmla="*/ 1697179 w 2621065"/>
              <a:gd name="connsiteY71" fmla="*/ 3714191 h 5144650"/>
              <a:gd name="connsiteX72" fmla="*/ 1812095 w 2621065"/>
              <a:gd name="connsiteY72" fmla="*/ 3794363 h 5144650"/>
              <a:gd name="connsiteX73" fmla="*/ 1816185 w 2621065"/>
              <a:gd name="connsiteY73" fmla="*/ 3800123 h 5144650"/>
              <a:gd name="connsiteX74" fmla="*/ 1816532 w 2621065"/>
              <a:gd name="connsiteY74" fmla="*/ 3799958 h 5144650"/>
              <a:gd name="connsiteX75" fmla="*/ 1821367 w 2621065"/>
              <a:gd name="connsiteY75" fmla="*/ 3805472 h 5144650"/>
              <a:gd name="connsiteX76" fmla="*/ 1823645 w 2621065"/>
              <a:gd name="connsiteY76" fmla="*/ 3810629 h 5144650"/>
              <a:gd name="connsiteX77" fmla="*/ 1831583 w 2621065"/>
              <a:gd name="connsiteY77" fmla="*/ 3821804 h 5144650"/>
              <a:gd name="connsiteX78" fmla="*/ 1836058 w 2621065"/>
              <a:gd name="connsiteY78" fmla="*/ 3823774 h 5144650"/>
              <a:gd name="connsiteX79" fmla="*/ 1840351 w 2621065"/>
              <a:gd name="connsiteY79" fmla="*/ 3821849 h 5144650"/>
              <a:gd name="connsiteX80" fmla="*/ 1864422 w 2621065"/>
              <a:gd name="connsiteY80" fmla="*/ 3834579 h 5144650"/>
              <a:gd name="connsiteX81" fmla="*/ 1907648 w 2621065"/>
              <a:gd name="connsiteY81" fmla="*/ 3870839 h 5144650"/>
              <a:gd name="connsiteX82" fmla="*/ 1928367 w 2621065"/>
              <a:gd name="connsiteY82" fmla="*/ 3895959 h 5144650"/>
              <a:gd name="connsiteX83" fmla="*/ 1923433 w 2621065"/>
              <a:gd name="connsiteY83" fmla="*/ 3982033 h 5144650"/>
              <a:gd name="connsiteX84" fmla="*/ 1980841 w 2621065"/>
              <a:gd name="connsiteY84" fmla="*/ 4057389 h 5144650"/>
              <a:gd name="connsiteX85" fmla="*/ 2024665 w 2621065"/>
              <a:gd name="connsiteY85" fmla="*/ 4118801 h 5144650"/>
              <a:gd name="connsiteX86" fmla="*/ 2072486 w 2621065"/>
              <a:gd name="connsiteY86" fmla="*/ 4180983 h 5144650"/>
              <a:gd name="connsiteX87" fmla="*/ 2102842 w 2621065"/>
              <a:gd name="connsiteY87" fmla="*/ 4242051 h 5144650"/>
              <a:gd name="connsiteX88" fmla="*/ 2090319 w 2621065"/>
              <a:gd name="connsiteY88" fmla="*/ 4351530 h 5144650"/>
              <a:gd name="connsiteX89" fmla="*/ 2109385 w 2621065"/>
              <a:gd name="connsiteY89" fmla="*/ 4438467 h 5144650"/>
              <a:gd name="connsiteX90" fmla="*/ 2204194 w 2621065"/>
              <a:gd name="connsiteY90" fmla="*/ 4542946 h 5144650"/>
              <a:gd name="connsiteX91" fmla="*/ 2237258 w 2621065"/>
              <a:gd name="connsiteY91" fmla="*/ 4638702 h 5144650"/>
              <a:gd name="connsiteX92" fmla="*/ 2313109 w 2621065"/>
              <a:gd name="connsiteY92" fmla="*/ 4699429 h 5144650"/>
              <a:gd name="connsiteX93" fmla="*/ 2437986 w 2621065"/>
              <a:gd name="connsiteY93" fmla="*/ 4815024 h 5144650"/>
              <a:gd name="connsiteX94" fmla="*/ 2466665 w 2621065"/>
              <a:gd name="connsiteY94" fmla="*/ 4853969 h 5144650"/>
              <a:gd name="connsiteX95" fmla="*/ 2469772 w 2621065"/>
              <a:gd name="connsiteY95" fmla="*/ 4906386 h 5144650"/>
              <a:gd name="connsiteX96" fmla="*/ 2485381 w 2621065"/>
              <a:gd name="connsiteY96" fmla="*/ 4916393 h 5144650"/>
              <a:gd name="connsiteX97" fmla="*/ 2494775 w 2621065"/>
              <a:gd name="connsiteY97" fmla="*/ 4928363 h 5144650"/>
              <a:gd name="connsiteX98" fmla="*/ 2503199 w 2621065"/>
              <a:gd name="connsiteY98" fmla="*/ 4925898 h 5144650"/>
              <a:gd name="connsiteX99" fmla="*/ 2517652 w 2621065"/>
              <a:gd name="connsiteY99" fmla="*/ 4937733 h 5144650"/>
              <a:gd name="connsiteX100" fmla="*/ 2527697 w 2621065"/>
              <a:gd name="connsiteY100" fmla="*/ 4958461 h 5144650"/>
              <a:gd name="connsiteX101" fmla="*/ 2567995 w 2621065"/>
              <a:gd name="connsiteY101" fmla="*/ 5062892 h 5144650"/>
              <a:gd name="connsiteX102" fmla="*/ 2596347 w 2621065"/>
              <a:gd name="connsiteY102" fmla="*/ 5121988 h 5144650"/>
              <a:gd name="connsiteX103" fmla="*/ 2613775 w 2621065"/>
              <a:gd name="connsiteY103" fmla="*/ 5139128 h 5144650"/>
              <a:gd name="connsiteX104" fmla="*/ 2621065 w 2621065"/>
              <a:gd name="connsiteY104" fmla="*/ 5144650 h 5144650"/>
              <a:gd name="connsiteX105" fmla="*/ 0 w 2621065"/>
              <a:gd name="connsiteY105" fmla="*/ 5144650 h 5144650"/>
              <a:gd name="connsiteX106" fmla="*/ 0 w 2621065"/>
              <a:gd name="connsiteY106" fmla="*/ 0 h 5144650"/>
              <a:gd name="connsiteX0" fmla="*/ 0 w 2621065"/>
              <a:gd name="connsiteY0" fmla="*/ 0 h 5144650"/>
              <a:gd name="connsiteX1" fmla="*/ 245438 w 2621065"/>
              <a:gd name="connsiteY1" fmla="*/ 268808 h 5144650"/>
              <a:gd name="connsiteX2" fmla="*/ 252687 w 2621065"/>
              <a:gd name="connsiteY2" fmla="*/ 292650 h 5144650"/>
              <a:gd name="connsiteX3" fmla="*/ 270361 w 2621065"/>
              <a:gd name="connsiteY3" fmla="*/ 304212 h 5144650"/>
              <a:gd name="connsiteX4" fmla="*/ 272327 w 2621065"/>
              <a:gd name="connsiteY4" fmla="*/ 324001 h 5144650"/>
              <a:gd name="connsiteX5" fmla="*/ 272077 w 2621065"/>
              <a:gd name="connsiteY5" fmla="*/ 327214 h 5144650"/>
              <a:gd name="connsiteX6" fmla="*/ 295110 w 2621065"/>
              <a:gd name="connsiteY6" fmla="*/ 357098 h 5144650"/>
              <a:gd name="connsiteX7" fmla="*/ 296727 w 2621065"/>
              <a:gd name="connsiteY7" fmla="*/ 371749 h 5144650"/>
              <a:gd name="connsiteX8" fmla="*/ 332716 w 2621065"/>
              <a:gd name="connsiteY8" fmla="*/ 440404 h 5144650"/>
              <a:gd name="connsiteX9" fmla="*/ 342633 w 2621065"/>
              <a:gd name="connsiteY9" fmla="*/ 459903 h 5144650"/>
              <a:gd name="connsiteX10" fmla="*/ 357304 w 2621065"/>
              <a:gd name="connsiteY10" fmla="*/ 470524 h 5144650"/>
              <a:gd name="connsiteX11" fmla="*/ 366064 w 2621065"/>
              <a:gd name="connsiteY11" fmla="*/ 467634 h 5144650"/>
              <a:gd name="connsiteX12" fmla="*/ 372502 w 2621065"/>
              <a:gd name="connsiteY12" fmla="*/ 477374 h 5144650"/>
              <a:gd name="connsiteX13" fmla="*/ 375501 w 2621065"/>
              <a:gd name="connsiteY13" fmla="*/ 478682 h 5144650"/>
              <a:gd name="connsiteX14" fmla="*/ 419128 w 2621065"/>
              <a:gd name="connsiteY14" fmla="*/ 557106 h 5144650"/>
              <a:gd name="connsiteX15" fmla="*/ 467073 w 2621065"/>
              <a:gd name="connsiteY15" fmla="*/ 632313 h 5144650"/>
              <a:gd name="connsiteX16" fmla="*/ 490229 w 2621065"/>
              <a:gd name="connsiteY16" fmla="*/ 751490 h 5144650"/>
              <a:gd name="connsiteX17" fmla="*/ 516935 w 2621065"/>
              <a:gd name="connsiteY17" fmla="*/ 799823 h 5144650"/>
              <a:gd name="connsiteX18" fmla="*/ 542847 w 2621065"/>
              <a:gd name="connsiteY18" fmla="*/ 848761 h 5144650"/>
              <a:gd name="connsiteX19" fmla="*/ 572074 w 2621065"/>
              <a:gd name="connsiteY19" fmla="*/ 958725 h 5144650"/>
              <a:gd name="connsiteX20" fmla="*/ 620598 w 2621065"/>
              <a:gd name="connsiteY20" fmla="*/ 1033391 h 5144650"/>
              <a:gd name="connsiteX21" fmla="*/ 632660 w 2621065"/>
              <a:gd name="connsiteY21" fmla="*/ 1112764 h 5144650"/>
              <a:gd name="connsiteX22" fmla="*/ 634562 w 2621065"/>
              <a:gd name="connsiteY22" fmla="*/ 1113550 h 5144650"/>
              <a:gd name="connsiteX23" fmla="*/ 640269 w 2621065"/>
              <a:gd name="connsiteY23" fmla="*/ 1129199 h 5144650"/>
              <a:gd name="connsiteX24" fmla="*/ 637728 w 2621065"/>
              <a:gd name="connsiteY24" fmla="*/ 1135143 h 5144650"/>
              <a:gd name="connsiteX25" fmla="*/ 687640 w 2621065"/>
              <a:gd name="connsiteY25" fmla="*/ 1174841 h 5144650"/>
              <a:gd name="connsiteX26" fmla="*/ 724323 w 2621065"/>
              <a:gd name="connsiteY26" fmla="*/ 1244103 h 5144650"/>
              <a:gd name="connsiteX27" fmla="*/ 732765 w 2621065"/>
              <a:gd name="connsiteY27" fmla="*/ 1279809 h 5144650"/>
              <a:gd name="connsiteX28" fmla="*/ 735243 w 2621065"/>
              <a:gd name="connsiteY28" fmla="*/ 1286495 h 5144650"/>
              <a:gd name="connsiteX29" fmla="*/ 735618 w 2621065"/>
              <a:gd name="connsiteY29" fmla="*/ 1286424 h 5144650"/>
              <a:gd name="connsiteX30" fmla="*/ 738875 w 2621065"/>
              <a:gd name="connsiteY30" fmla="*/ 1293066 h 5144650"/>
              <a:gd name="connsiteX31" fmla="*/ 739767 w 2621065"/>
              <a:gd name="connsiteY31" fmla="*/ 1298687 h 5144650"/>
              <a:gd name="connsiteX32" fmla="*/ 744578 w 2621065"/>
              <a:gd name="connsiteY32" fmla="*/ 1311657 h 5144650"/>
              <a:gd name="connsiteX33" fmla="*/ 748379 w 2621065"/>
              <a:gd name="connsiteY33" fmla="*/ 1314753 h 5144650"/>
              <a:gd name="connsiteX34" fmla="*/ 752978 w 2621065"/>
              <a:gd name="connsiteY34" fmla="*/ 1314010 h 5144650"/>
              <a:gd name="connsiteX35" fmla="*/ 752978 w 2621065"/>
              <a:gd name="connsiteY35" fmla="*/ 1315472 h 5144650"/>
              <a:gd name="connsiteX36" fmla="*/ 772880 w 2621065"/>
              <a:gd name="connsiteY36" fmla="*/ 1332740 h 5144650"/>
              <a:gd name="connsiteX37" fmla="*/ 805255 w 2621065"/>
              <a:gd name="connsiteY37" fmla="*/ 1379426 h 5144650"/>
              <a:gd name="connsiteX38" fmla="*/ 861455 w 2621065"/>
              <a:gd name="connsiteY38" fmla="*/ 1487793 h 5144650"/>
              <a:gd name="connsiteX39" fmla="*/ 889172 w 2621065"/>
              <a:gd name="connsiteY39" fmla="*/ 1589794 h 5144650"/>
              <a:gd name="connsiteX40" fmla="*/ 937443 w 2621065"/>
              <a:gd name="connsiteY40" fmla="*/ 1698307 h 5144650"/>
              <a:gd name="connsiteX41" fmla="*/ 974458 w 2621065"/>
              <a:gd name="connsiteY41" fmla="*/ 1768464 h 5144650"/>
              <a:gd name="connsiteX42" fmla="*/ 1013480 w 2621065"/>
              <a:gd name="connsiteY42" fmla="*/ 1853903 h 5144650"/>
              <a:gd name="connsiteX43" fmla="*/ 1031382 w 2621065"/>
              <a:gd name="connsiteY43" fmla="*/ 1948177 h 5144650"/>
              <a:gd name="connsiteX44" fmla="*/ 1031611 w 2621065"/>
              <a:gd name="connsiteY44" fmla="*/ 2064126 h 5144650"/>
              <a:gd name="connsiteX45" fmla="*/ 1043751 w 2621065"/>
              <a:gd name="connsiteY45" fmla="*/ 2210534 h 5144650"/>
              <a:gd name="connsiteX46" fmla="*/ 1055412 w 2621065"/>
              <a:gd name="connsiteY46" fmla="*/ 2309009 h 5144650"/>
              <a:gd name="connsiteX47" fmla="*/ 1077288 w 2621065"/>
              <a:gd name="connsiteY47" fmla="*/ 2438335 h 5144650"/>
              <a:gd name="connsiteX48" fmla="*/ 1095035 w 2621065"/>
              <a:gd name="connsiteY48" fmla="*/ 2483804 h 5144650"/>
              <a:gd name="connsiteX49" fmla="*/ 1084874 w 2621065"/>
              <a:gd name="connsiteY49" fmla="*/ 2535656 h 5144650"/>
              <a:gd name="connsiteX50" fmla="*/ 1097340 w 2621065"/>
              <a:gd name="connsiteY50" fmla="*/ 2549509 h 5144650"/>
              <a:gd name="connsiteX51" fmla="*/ 1099771 w 2621065"/>
              <a:gd name="connsiteY51" fmla="*/ 2551770 h 5144650"/>
              <a:gd name="connsiteX52" fmla="*/ 1103350 w 2621065"/>
              <a:gd name="connsiteY52" fmla="*/ 2563634 h 5144650"/>
              <a:gd name="connsiteX53" fmla="*/ 1112049 w 2621065"/>
              <a:gd name="connsiteY53" fmla="*/ 2563454 h 5144650"/>
              <a:gd name="connsiteX54" fmla="*/ 1127385 w 2621065"/>
              <a:gd name="connsiteY54" fmla="*/ 2601609 h 5144650"/>
              <a:gd name="connsiteX55" fmla="*/ 1139861 w 2621065"/>
              <a:gd name="connsiteY55" fmla="*/ 2713894 h 5144650"/>
              <a:gd name="connsiteX56" fmla="*/ 1152243 w 2621065"/>
              <a:gd name="connsiteY56" fmla="*/ 2778897 h 5144650"/>
              <a:gd name="connsiteX57" fmla="*/ 1164665 w 2621065"/>
              <a:gd name="connsiteY57" fmla="*/ 2800172 h 5144650"/>
              <a:gd name="connsiteX58" fmla="*/ 1176824 w 2621065"/>
              <a:gd name="connsiteY58" fmla="*/ 2832181 h 5144650"/>
              <a:gd name="connsiteX59" fmla="*/ 1204261 w 2621065"/>
              <a:gd name="connsiteY59" fmla="*/ 2886025 h 5144650"/>
              <a:gd name="connsiteX60" fmla="*/ 1256301 w 2621065"/>
              <a:gd name="connsiteY60" fmla="*/ 3039204 h 5144650"/>
              <a:gd name="connsiteX61" fmla="*/ 1282793 w 2621065"/>
              <a:gd name="connsiteY61" fmla="*/ 3166645 h 5144650"/>
              <a:gd name="connsiteX62" fmla="*/ 1353529 w 2621065"/>
              <a:gd name="connsiteY62" fmla="*/ 3266459 h 5144650"/>
              <a:gd name="connsiteX63" fmla="*/ 1443501 w 2621065"/>
              <a:gd name="connsiteY63" fmla="*/ 3351404 h 5144650"/>
              <a:gd name="connsiteX64" fmla="*/ 1502378 w 2621065"/>
              <a:gd name="connsiteY64" fmla="*/ 3451792 h 5144650"/>
              <a:gd name="connsiteX65" fmla="*/ 1608347 w 2621065"/>
              <a:gd name="connsiteY65" fmla="*/ 3567627 h 5144650"/>
              <a:gd name="connsiteX66" fmla="*/ 1672750 w 2621065"/>
              <a:gd name="connsiteY66" fmla="*/ 3660473 h 5144650"/>
              <a:gd name="connsiteX67" fmla="*/ 1674801 w 2621065"/>
              <a:gd name="connsiteY67" fmla="*/ 3660727 h 5144650"/>
              <a:gd name="connsiteX68" fmla="*/ 1684280 w 2621065"/>
              <a:gd name="connsiteY68" fmla="*/ 3674236 h 5144650"/>
              <a:gd name="connsiteX69" fmla="*/ 1683297 w 2621065"/>
              <a:gd name="connsiteY69" fmla="*/ 3680606 h 5144650"/>
              <a:gd name="connsiteX70" fmla="*/ 1688840 w 2621065"/>
              <a:gd name="connsiteY70" fmla="*/ 3690943 h 5144650"/>
              <a:gd name="connsiteX71" fmla="*/ 1697179 w 2621065"/>
              <a:gd name="connsiteY71" fmla="*/ 3714191 h 5144650"/>
              <a:gd name="connsiteX72" fmla="*/ 1812095 w 2621065"/>
              <a:gd name="connsiteY72" fmla="*/ 3794363 h 5144650"/>
              <a:gd name="connsiteX73" fmla="*/ 1816185 w 2621065"/>
              <a:gd name="connsiteY73" fmla="*/ 3800123 h 5144650"/>
              <a:gd name="connsiteX74" fmla="*/ 1816532 w 2621065"/>
              <a:gd name="connsiteY74" fmla="*/ 3799958 h 5144650"/>
              <a:gd name="connsiteX75" fmla="*/ 1821367 w 2621065"/>
              <a:gd name="connsiteY75" fmla="*/ 3805472 h 5144650"/>
              <a:gd name="connsiteX76" fmla="*/ 1823645 w 2621065"/>
              <a:gd name="connsiteY76" fmla="*/ 3810629 h 5144650"/>
              <a:gd name="connsiteX77" fmla="*/ 1831583 w 2621065"/>
              <a:gd name="connsiteY77" fmla="*/ 3821804 h 5144650"/>
              <a:gd name="connsiteX78" fmla="*/ 1836058 w 2621065"/>
              <a:gd name="connsiteY78" fmla="*/ 3823774 h 5144650"/>
              <a:gd name="connsiteX79" fmla="*/ 1840351 w 2621065"/>
              <a:gd name="connsiteY79" fmla="*/ 3821849 h 5144650"/>
              <a:gd name="connsiteX80" fmla="*/ 1864422 w 2621065"/>
              <a:gd name="connsiteY80" fmla="*/ 3834579 h 5144650"/>
              <a:gd name="connsiteX81" fmla="*/ 1907648 w 2621065"/>
              <a:gd name="connsiteY81" fmla="*/ 3870839 h 5144650"/>
              <a:gd name="connsiteX82" fmla="*/ 1923433 w 2621065"/>
              <a:gd name="connsiteY82" fmla="*/ 3982033 h 5144650"/>
              <a:gd name="connsiteX83" fmla="*/ 1980841 w 2621065"/>
              <a:gd name="connsiteY83" fmla="*/ 4057389 h 5144650"/>
              <a:gd name="connsiteX84" fmla="*/ 2024665 w 2621065"/>
              <a:gd name="connsiteY84" fmla="*/ 4118801 h 5144650"/>
              <a:gd name="connsiteX85" fmla="*/ 2072486 w 2621065"/>
              <a:gd name="connsiteY85" fmla="*/ 4180983 h 5144650"/>
              <a:gd name="connsiteX86" fmla="*/ 2102842 w 2621065"/>
              <a:gd name="connsiteY86" fmla="*/ 4242051 h 5144650"/>
              <a:gd name="connsiteX87" fmla="*/ 2090319 w 2621065"/>
              <a:gd name="connsiteY87" fmla="*/ 4351530 h 5144650"/>
              <a:gd name="connsiteX88" fmla="*/ 2109385 w 2621065"/>
              <a:gd name="connsiteY88" fmla="*/ 4438467 h 5144650"/>
              <a:gd name="connsiteX89" fmla="*/ 2204194 w 2621065"/>
              <a:gd name="connsiteY89" fmla="*/ 4542946 h 5144650"/>
              <a:gd name="connsiteX90" fmla="*/ 2237258 w 2621065"/>
              <a:gd name="connsiteY90" fmla="*/ 4638702 h 5144650"/>
              <a:gd name="connsiteX91" fmla="*/ 2313109 w 2621065"/>
              <a:gd name="connsiteY91" fmla="*/ 4699429 h 5144650"/>
              <a:gd name="connsiteX92" fmla="*/ 2437986 w 2621065"/>
              <a:gd name="connsiteY92" fmla="*/ 4815024 h 5144650"/>
              <a:gd name="connsiteX93" fmla="*/ 2466665 w 2621065"/>
              <a:gd name="connsiteY93" fmla="*/ 4853969 h 5144650"/>
              <a:gd name="connsiteX94" fmla="*/ 2469772 w 2621065"/>
              <a:gd name="connsiteY94" fmla="*/ 4906386 h 5144650"/>
              <a:gd name="connsiteX95" fmla="*/ 2485381 w 2621065"/>
              <a:gd name="connsiteY95" fmla="*/ 4916393 h 5144650"/>
              <a:gd name="connsiteX96" fmla="*/ 2494775 w 2621065"/>
              <a:gd name="connsiteY96" fmla="*/ 4928363 h 5144650"/>
              <a:gd name="connsiteX97" fmla="*/ 2503199 w 2621065"/>
              <a:gd name="connsiteY97" fmla="*/ 4925898 h 5144650"/>
              <a:gd name="connsiteX98" fmla="*/ 2517652 w 2621065"/>
              <a:gd name="connsiteY98" fmla="*/ 4937733 h 5144650"/>
              <a:gd name="connsiteX99" fmla="*/ 2527697 w 2621065"/>
              <a:gd name="connsiteY99" fmla="*/ 4958461 h 5144650"/>
              <a:gd name="connsiteX100" fmla="*/ 2567995 w 2621065"/>
              <a:gd name="connsiteY100" fmla="*/ 5062892 h 5144650"/>
              <a:gd name="connsiteX101" fmla="*/ 2596347 w 2621065"/>
              <a:gd name="connsiteY101" fmla="*/ 5121988 h 5144650"/>
              <a:gd name="connsiteX102" fmla="*/ 2613775 w 2621065"/>
              <a:gd name="connsiteY102" fmla="*/ 5139128 h 5144650"/>
              <a:gd name="connsiteX103" fmla="*/ 2621065 w 2621065"/>
              <a:gd name="connsiteY103" fmla="*/ 5144650 h 5144650"/>
              <a:gd name="connsiteX104" fmla="*/ 0 w 2621065"/>
              <a:gd name="connsiteY104" fmla="*/ 5144650 h 5144650"/>
              <a:gd name="connsiteX105" fmla="*/ 0 w 2621065"/>
              <a:gd name="connsiteY105" fmla="*/ 0 h 5144650"/>
              <a:gd name="connsiteX0" fmla="*/ 0 w 2621065"/>
              <a:gd name="connsiteY0" fmla="*/ 0 h 5144650"/>
              <a:gd name="connsiteX1" fmla="*/ 245438 w 2621065"/>
              <a:gd name="connsiteY1" fmla="*/ 268808 h 5144650"/>
              <a:gd name="connsiteX2" fmla="*/ 252687 w 2621065"/>
              <a:gd name="connsiteY2" fmla="*/ 292650 h 5144650"/>
              <a:gd name="connsiteX3" fmla="*/ 270361 w 2621065"/>
              <a:gd name="connsiteY3" fmla="*/ 304212 h 5144650"/>
              <a:gd name="connsiteX4" fmla="*/ 272327 w 2621065"/>
              <a:gd name="connsiteY4" fmla="*/ 324001 h 5144650"/>
              <a:gd name="connsiteX5" fmla="*/ 272077 w 2621065"/>
              <a:gd name="connsiteY5" fmla="*/ 327214 h 5144650"/>
              <a:gd name="connsiteX6" fmla="*/ 295110 w 2621065"/>
              <a:gd name="connsiteY6" fmla="*/ 357098 h 5144650"/>
              <a:gd name="connsiteX7" fmla="*/ 296727 w 2621065"/>
              <a:gd name="connsiteY7" fmla="*/ 371749 h 5144650"/>
              <a:gd name="connsiteX8" fmla="*/ 332716 w 2621065"/>
              <a:gd name="connsiteY8" fmla="*/ 440404 h 5144650"/>
              <a:gd name="connsiteX9" fmla="*/ 342633 w 2621065"/>
              <a:gd name="connsiteY9" fmla="*/ 459903 h 5144650"/>
              <a:gd name="connsiteX10" fmla="*/ 357304 w 2621065"/>
              <a:gd name="connsiteY10" fmla="*/ 470524 h 5144650"/>
              <a:gd name="connsiteX11" fmla="*/ 366064 w 2621065"/>
              <a:gd name="connsiteY11" fmla="*/ 467634 h 5144650"/>
              <a:gd name="connsiteX12" fmla="*/ 372502 w 2621065"/>
              <a:gd name="connsiteY12" fmla="*/ 477374 h 5144650"/>
              <a:gd name="connsiteX13" fmla="*/ 375501 w 2621065"/>
              <a:gd name="connsiteY13" fmla="*/ 478682 h 5144650"/>
              <a:gd name="connsiteX14" fmla="*/ 419128 w 2621065"/>
              <a:gd name="connsiteY14" fmla="*/ 557106 h 5144650"/>
              <a:gd name="connsiteX15" fmla="*/ 467073 w 2621065"/>
              <a:gd name="connsiteY15" fmla="*/ 632313 h 5144650"/>
              <a:gd name="connsiteX16" fmla="*/ 490229 w 2621065"/>
              <a:gd name="connsiteY16" fmla="*/ 751490 h 5144650"/>
              <a:gd name="connsiteX17" fmla="*/ 516935 w 2621065"/>
              <a:gd name="connsiteY17" fmla="*/ 799823 h 5144650"/>
              <a:gd name="connsiteX18" fmla="*/ 542847 w 2621065"/>
              <a:gd name="connsiteY18" fmla="*/ 848761 h 5144650"/>
              <a:gd name="connsiteX19" fmla="*/ 572074 w 2621065"/>
              <a:gd name="connsiteY19" fmla="*/ 958725 h 5144650"/>
              <a:gd name="connsiteX20" fmla="*/ 620598 w 2621065"/>
              <a:gd name="connsiteY20" fmla="*/ 1033391 h 5144650"/>
              <a:gd name="connsiteX21" fmla="*/ 632660 w 2621065"/>
              <a:gd name="connsiteY21" fmla="*/ 1112764 h 5144650"/>
              <a:gd name="connsiteX22" fmla="*/ 634562 w 2621065"/>
              <a:gd name="connsiteY22" fmla="*/ 1113550 h 5144650"/>
              <a:gd name="connsiteX23" fmla="*/ 640269 w 2621065"/>
              <a:gd name="connsiteY23" fmla="*/ 1129199 h 5144650"/>
              <a:gd name="connsiteX24" fmla="*/ 637728 w 2621065"/>
              <a:gd name="connsiteY24" fmla="*/ 1135143 h 5144650"/>
              <a:gd name="connsiteX25" fmla="*/ 687640 w 2621065"/>
              <a:gd name="connsiteY25" fmla="*/ 1174841 h 5144650"/>
              <a:gd name="connsiteX26" fmla="*/ 724323 w 2621065"/>
              <a:gd name="connsiteY26" fmla="*/ 1244103 h 5144650"/>
              <a:gd name="connsiteX27" fmla="*/ 732765 w 2621065"/>
              <a:gd name="connsiteY27" fmla="*/ 1279809 h 5144650"/>
              <a:gd name="connsiteX28" fmla="*/ 735243 w 2621065"/>
              <a:gd name="connsiteY28" fmla="*/ 1286495 h 5144650"/>
              <a:gd name="connsiteX29" fmla="*/ 735618 w 2621065"/>
              <a:gd name="connsiteY29" fmla="*/ 1286424 h 5144650"/>
              <a:gd name="connsiteX30" fmla="*/ 738875 w 2621065"/>
              <a:gd name="connsiteY30" fmla="*/ 1293066 h 5144650"/>
              <a:gd name="connsiteX31" fmla="*/ 739767 w 2621065"/>
              <a:gd name="connsiteY31" fmla="*/ 1298687 h 5144650"/>
              <a:gd name="connsiteX32" fmla="*/ 744578 w 2621065"/>
              <a:gd name="connsiteY32" fmla="*/ 1311657 h 5144650"/>
              <a:gd name="connsiteX33" fmla="*/ 748379 w 2621065"/>
              <a:gd name="connsiteY33" fmla="*/ 1314753 h 5144650"/>
              <a:gd name="connsiteX34" fmla="*/ 752978 w 2621065"/>
              <a:gd name="connsiteY34" fmla="*/ 1314010 h 5144650"/>
              <a:gd name="connsiteX35" fmla="*/ 752978 w 2621065"/>
              <a:gd name="connsiteY35" fmla="*/ 1315472 h 5144650"/>
              <a:gd name="connsiteX36" fmla="*/ 772880 w 2621065"/>
              <a:gd name="connsiteY36" fmla="*/ 1332740 h 5144650"/>
              <a:gd name="connsiteX37" fmla="*/ 805255 w 2621065"/>
              <a:gd name="connsiteY37" fmla="*/ 1379426 h 5144650"/>
              <a:gd name="connsiteX38" fmla="*/ 861455 w 2621065"/>
              <a:gd name="connsiteY38" fmla="*/ 1487793 h 5144650"/>
              <a:gd name="connsiteX39" fmla="*/ 889172 w 2621065"/>
              <a:gd name="connsiteY39" fmla="*/ 1589794 h 5144650"/>
              <a:gd name="connsiteX40" fmla="*/ 937443 w 2621065"/>
              <a:gd name="connsiteY40" fmla="*/ 1698307 h 5144650"/>
              <a:gd name="connsiteX41" fmla="*/ 974458 w 2621065"/>
              <a:gd name="connsiteY41" fmla="*/ 1768464 h 5144650"/>
              <a:gd name="connsiteX42" fmla="*/ 1013480 w 2621065"/>
              <a:gd name="connsiteY42" fmla="*/ 1853903 h 5144650"/>
              <a:gd name="connsiteX43" fmla="*/ 1031382 w 2621065"/>
              <a:gd name="connsiteY43" fmla="*/ 1948177 h 5144650"/>
              <a:gd name="connsiteX44" fmla="*/ 1031611 w 2621065"/>
              <a:gd name="connsiteY44" fmla="*/ 2064126 h 5144650"/>
              <a:gd name="connsiteX45" fmla="*/ 1043751 w 2621065"/>
              <a:gd name="connsiteY45" fmla="*/ 2210534 h 5144650"/>
              <a:gd name="connsiteX46" fmla="*/ 1055412 w 2621065"/>
              <a:gd name="connsiteY46" fmla="*/ 2309009 h 5144650"/>
              <a:gd name="connsiteX47" fmla="*/ 1077288 w 2621065"/>
              <a:gd name="connsiteY47" fmla="*/ 2438335 h 5144650"/>
              <a:gd name="connsiteX48" fmla="*/ 1095035 w 2621065"/>
              <a:gd name="connsiteY48" fmla="*/ 2483804 h 5144650"/>
              <a:gd name="connsiteX49" fmla="*/ 1084874 w 2621065"/>
              <a:gd name="connsiteY49" fmla="*/ 2535656 h 5144650"/>
              <a:gd name="connsiteX50" fmla="*/ 1097340 w 2621065"/>
              <a:gd name="connsiteY50" fmla="*/ 2549509 h 5144650"/>
              <a:gd name="connsiteX51" fmla="*/ 1099771 w 2621065"/>
              <a:gd name="connsiteY51" fmla="*/ 2551770 h 5144650"/>
              <a:gd name="connsiteX52" fmla="*/ 1103350 w 2621065"/>
              <a:gd name="connsiteY52" fmla="*/ 2563634 h 5144650"/>
              <a:gd name="connsiteX53" fmla="*/ 1112049 w 2621065"/>
              <a:gd name="connsiteY53" fmla="*/ 2563454 h 5144650"/>
              <a:gd name="connsiteX54" fmla="*/ 1127385 w 2621065"/>
              <a:gd name="connsiteY54" fmla="*/ 2601609 h 5144650"/>
              <a:gd name="connsiteX55" fmla="*/ 1139861 w 2621065"/>
              <a:gd name="connsiteY55" fmla="*/ 2713894 h 5144650"/>
              <a:gd name="connsiteX56" fmla="*/ 1152243 w 2621065"/>
              <a:gd name="connsiteY56" fmla="*/ 2778897 h 5144650"/>
              <a:gd name="connsiteX57" fmla="*/ 1164665 w 2621065"/>
              <a:gd name="connsiteY57" fmla="*/ 2800172 h 5144650"/>
              <a:gd name="connsiteX58" fmla="*/ 1176824 w 2621065"/>
              <a:gd name="connsiteY58" fmla="*/ 2832181 h 5144650"/>
              <a:gd name="connsiteX59" fmla="*/ 1204261 w 2621065"/>
              <a:gd name="connsiteY59" fmla="*/ 2886025 h 5144650"/>
              <a:gd name="connsiteX60" fmla="*/ 1256301 w 2621065"/>
              <a:gd name="connsiteY60" fmla="*/ 3039204 h 5144650"/>
              <a:gd name="connsiteX61" fmla="*/ 1282793 w 2621065"/>
              <a:gd name="connsiteY61" fmla="*/ 3166645 h 5144650"/>
              <a:gd name="connsiteX62" fmla="*/ 1353529 w 2621065"/>
              <a:gd name="connsiteY62" fmla="*/ 3266459 h 5144650"/>
              <a:gd name="connsiteX63" fmla="*/ 1443501 w 2621065"/>
              <a:gd name="connsiteY63" fmla="*/ 3351404 h 5144650"/>
              <a:gd name="connsiteX64" fmla="*/ 1502378 w 2621065"/>
              <a:gd name="connsiteY64" fmla="*/ 3451792 h 5144650"/>
              <a:gd name="connsiteX65" fmla="*/ 1608347 w 2621065"/>
              <a:gd name="connsiteY65" fmla="*/ 3567627 h 5144650"/>
              <a:gd name="connsiteX66" fmla="*/ 1672750 w 2621065"/>
              <a:gd name="connsiteY66" fmla="*/ 3660473 h 5144650"/>
              <a:gd name="connsiteX67" fmla="*/ 1674801 w 2621065"/>
              <a:gd name="connsiteY67" fmla="*/ 3660727 h 5144650"/>
              <a:gd name="connsiteX68" fmla="*/ 1684280 w 2621065"/>
              <a:gd name="connsiteY68" fmla="*/ 3674236 h 5144650"/>
              <a:gd name="connsiteX69" fmla="*/ 1683297 w 2621065"/>
              <a:gd name="connsiteY69" fmla="*/ 3680606 h 5144650"/>
              <a:gd name="connsiteX70" fmla="*/ 1688840 w 2621065"/>
              <a:gd name="connsiteY70" fmla="*/ 3690943 h 5144650"/>
              <a:gd name="connsiteX71" fmla="*/ 1697179 w 2621065"/>
              <a:gd name="connsiteY71" fmla="*/ 3714191 h 5144650"/>
              <a:gd name="connsiteX72" fmla="*/ 1812095 w 2621065"/>
              <a:gd name="connsiteY72" fmla="*/ 3794363 h 5144650"/>
              <a:gd name="connsiteX73" fmla="*/ 1816185 w 2621065"/>
              <a:gd name="connsiteY73" fmla="*/ 3800123 h 5144650"/>
              <a:gd name="connsiteX74" fmla="*/ 1816532 w 2621065"/>
              <a:gd name="connsiteY74" fmla="*/ 3799958 h 5144650"/>
              <a:gd name="connsiteX75" fmla="*/ 1821367 w 2621065"/>
              <a:gd name="connsiteY75" fmla="*/ 3805472 h 5144650"/>
              <a:gd name="connsiteX76" fmla="*/ 1823645 w 2621065"/>
              <a:gd name="connsiteY76" fmla="*/ 3810629 h 5144650"/>
              <a:gd name="connsiteX77" fmla="*/ 1831583 w 2621065"/>
              <a:gd name="connsiteY77" fmla="*/ 3821804 h 5144650"/>
              <a:gd name="connsiteX78" fmla="*/ 1836058 w 2621065"/>
              <a:gd name="connsiteY78" fmla="*/ 3823774 h 5144650"/>
              <a:gd name="connsiteX79" fmla="*/ 1840351 w 2621065"/>
              <a:gd name="connsiteY79" fmla="*/ 3821849 h 5144650"/>
              <a:gd name="connsiteX80" fmla="*/ 1864422 w 2621065"/>
              <a:gd name="connsiteY80" fmla="*/ 3834579 h 5144650"/>
              <a:gd name="connsiteX81" fmla="*/ 1923433 w 2621065"/>
              <a:gd name="connsiteY81" fmla="*/ 3982033 h 5144650"/>
              <a:gd name="connsiteX82" fmla="*/ 1980841 w 2621065"/>
              <a:gd name="connsiteY82" fmla="*/ 4057389 h 5144650"/>
              <a:gd name="connsiteX83" fmla="*/ 2024665 w 2621065"/>
              <a:gd name="connsiteY83" fmla="*/ 4118801 h 5144650"/>
              <a:gd name="connsiteX84" fmla="*/ 2072486 w 2621065"/>
              <a:gd name="connsiteY84" fmla="*/ 4180983 h 5144650"/>
              <a:gd name="connsiteX85" fmla="*/ 2102842 w 2621065"/>
              <a:gd name="connsiteY85" fmla="*/ 4242051 h 5144650"/>
              <a:gd name="connsiteX86" fmla="*/ 2090319 w 2621065"/>
              <a:gd name="connsiteY86" fmla="*/ 4351530 h 5144650"/>
              <a:gd name="connsiteX87" fmla="*/ 2109385 w 2621065"/>
              <a:gd name="connsiteY87" fmla="*/ 4438467 h 5144650"/>
              <a:gd name="connsiteX88" fmla="*/ 2204194 w 2621065"/>
              <a:gd name="connsiteY88" fmla="*/ 4542946 h 5144650"/>
              <a:gd name="connsiteX89" fmla="*/ 2237258 w 2621065"/>
              <a:gd name="connsiteY89" fmla="*/ 4638702 h 5144650"/>
              <a:gd name="connsiteX90" fmla="*/ 2313109 w 2621065"/>
              <a:gd name="connsiteY90" fmla="*/ 4699429 h 5144650"/>
              <a:gd name="connsiteX91" fmla="*/ 2437986 w 2621065"/>
              <a:gd name="connsiteY91" fmla="*/ 4815024 h 5144650"/>
              <a:gd name="connsiteX92" fmla="*/ 2466665 w 2621065"/>
              <a:gd name="connsiteY92" fmla="*/ 4853969 h 5144650"/>
              <a:gd name="connsiteX93" fmla="*/ 2469772 w 2621065"/>
              <a:gd name="connsiteY93" fmla="*/ 4906386 h 5144650"/>
              <a:gd name="connsiteX94" fmla="*/ 2485381 w 2621065"/>
              <a:gd name="connsiteY94" fmla="*/ 4916393 h 5144650"/>
              <a:gd name="connsiteX95" fmla="*/ 2494775 w 2621065"/>
              <a:gd name="connsiteY95" fmla="*/ 4928363 h 5144650"/>
              <a:gd name="connsiteX96" fmla="*/ 2503199 w 2621065"/>
              <a:gd name="connsiteY96" fmla="*/ 4925898 h 5144650"/>
              <a:gd name="connsiteX97" fmla="*/ 2517652 w 2621065"/>
              <a:gd name="connsiteY97" fmla="*/ 4937733 h 5144650"/>
              <a:gd name="connsiteX98" fmla="*/ 2527697 w 2621065"/>
              <a:gd name="connsiteY98" fmla="*/ 4958461 h 5144650"/>
              <a:gd name="connsiteX99" fmla="*/ 2567995 w 2621065"/>
              <a:gd name="connsiteY99" fmla="*/ 5062892 h 5144650"/>
              <a:gd name="connsiteX100" fmla="*/ 2596347 w 2621065"/>
              <a:gd name="connsiteY100" fmla="*/ 5121988 h 5144650"/>
              <a:gd name="connsiteX101" fmla="*/ 2613775 w 2621065"/>
              <a:gd name="connsiteY101" fmla="*/ 5139128 h 5144650"/>
              <a:gd name="connsiteX102" fmla="*/ 2621065 w 2621065"/>
              <a:gd name="connsiteY102" fmla="*/ 5144650 h 5144650"/>
              <a:gd name="connsiteX103" fmla="*/ 0 w 2621065"/>
              <a:gd name="connsiteY103" fmla="*/ 5144650 h 5144650"/>
              <a:gd name="connsiteX104" fmla="*/ 0 w 2621065"/>
              <a:gd name="connsiteY104" fmla="*/ 0 h 5144650"/>
              <a:gd name="connsiteX0" fmla="*/ 0 w 2621065"/>
              <a:gd name="connsiteY0" fmla="*/ 0 h 5144650"/>
              <a:gd name="connsiteX1" fmla="*/ 245438 w 2621065"/>
              <a:gd name="connsiteY1" fmla="*/ 268808 h 5144650"/>
              <a:gd name="connsiteX2" fmla="*/ 252687 w 2621065"/>
              <a:gd name="connsiteY2" fmla="*/ 292650 h 5144650"/>
              <a:gd name="connsiteX3" fmla="*/ 270361 w 2621065"/>
              <a:gd name="connsiteY3" fmla="*/ 304212 h 5144650"/>
              <a:gd name="connsiteX4" fmla="*/ 272327 w 2621065"/>
              <a:gd name="connsiteY4" fmla="*/ 324001 h 5144650"/>
              <a:gd name="connsiteX5" fmla="*/ 272077 w 2621065"/>
              <a:gd name="connsiteY5" fmla="*/ 327214 h 5144650"/>
              <a:gd name="connsiteX6" fmla="*/ 295110 w 2621065"/>
              <a:gd name="connsiteY6" fmla="*/ 357098 h 5144650"/>
              <a:gd name="connsiteX7" fmla="*/ 296727 w 2621065"/>
              <a:gd name="connsiteY7" fmla="*/ 371749 h 5144650"/>
              <a:gd name="connsiteX8" fmla="*/ 332716 w 2621065"/>
              <a:gd name="connsiteY8" fmla="*/ 440404 h 5144650"/>
              <a:gd name="connsiteX9" fmla="*/ 342633 w 2621065"/>
              <a:gd name="connsiteY9" fmla="*/ 459903 h 5144650"/>
              <a:gd name="connsiteX10" fmla="*/ 357304 w 2621065"/>
              <a:gd name="connsiteY10" fmla="*/ 470524 h 5144650"/>
              <a:gd name="connsiteX11" fmla="*/ 366064 w 2621065"/>
              <a:gd name="connsiteY11" fmla="*/ 467634 h 5144650"/>
              <a:gd name="connsiteX12" fmla="*/ 372502 w 2621065"/>
              <a:gd name="connsiteY12" fmla="*/ 477374 h 5144650"/>
              <a:gd name="connsiteX13" fmla="*/ 375501 w 2621065"/>
              <a:gd name="connsiteY13" fmla="*/ 478682 h 5144650"/>
              <a:gd name="connsiteX14" fmla="*/ 419128 w 2621065"/>
              <a:gd name="connsiteY14" fmla="*/ 557106 h 5144650"/>
              <a:gd name="connsiteX15" fmla="*/ 467073 w 2621065"/>
              <a:gd name="connsiteY15" fmla="*/ 632313 h 5144650"/>
              <a:gd name="connsiteX16" fmla="*/ 490229 w 2621065"/>
              <a:gd name="connsiteY16" fmla="*/ 751490 h 5144650"/>
              <a:gd name="connsiteX17" fmla="*/ 516935 w 2621065"/>
              <a:gd name="connsiteY17" fmla="*/ 799823 h 5144650"/>
              <a:gd name="connsiteX18" fmla="*/ 542847 w 2621065"/>
              <a:gd name="connsiteY18" fmla="*/ 848761 h 5144650"/>
              <a:gd name="connsiteX19" fmla="*/ 572074 w 2621065"/>
              <a:gd name="connsiteY19" fmla="*/ 958725 h 5144650"/>
              <a:gd name="connsiteX20" fmla="*/ 620598 w 2621065"/>
              <a:gd name="connsiteY20" fmla="*/ 1033391 h 5144650"/>
              <a:gd name="connsiteX21" fmla="*/ 632660 w 2621065"/>
              <a:gd name="connsiteY21" fmla="*/ 1112764 h 5144650"/>
              <a:gd name="connsiteX22" fmla="*/ 634562 w 2621065"/>
              <a:gd name="connsiteY22" fmla="*/ 1113550 h 5144650"/>
              <a:gd name="connsiteX23" fmla="*/ 640269 w 2621065"/>
              <a:gd name="connsiteY23" fmla="*/ 1129199 h 5144650"/>
              <a:gd name="connsiteX24" fmla="*/ 637728 w 2621065"/>
              <a:gd name="connsiteY24" fmla="*/ 1135143 h 5144650"/>
              <a:gd name="connsiteX25" fmla="*/ 687640 w 2621065"/>
              <a:gd name="connsiteY25" fmla="*/ 1174841 h 5144650"/>
              <a:gd name="connsiteX26" fmla="*/ 724323 w 2621065"/>
              <a:gd name="connsiteY26" fmla="*/ 1244103 h 5144650"/>
              <a:gd name="connsiteX27" fmla="*/ 732765 w 2621065"/>
              <a:gd name="connsiteY27" fmla="*/ 1279809 h 5144650"/>
              <a:gd name="connsiteX28" fmla="*/ 735243 w 2621065"/>
              <a:gd name="connsiteY28" fmla="*/ 1286495 h 5144650"/>
              <a:gd name="connsiteX29" fmla="*/ 735618 w 2621065"/>
              <a:gd name="connsiteY29" fmla="*/ 1286424 h 5144650"/>
              <a:gd name="connsiteX30" fmla="*/ 738875 w 2621065"/>
              <a:gd name="connsiteY30" fmla="*/ 1293066 h 5144650"/>
              <a:gd name="connsiteX31" fmla="*/ 739767 w 2621065"/>
              <a:gd name="connsiteY31" fmla="*/ 1298687 h 5144650"/>
              <a:gd name="connsiteX32" fmla="*/ 744578 w 2621065"/>
              <a:gd name="connsiteY32" fmla="*/ 1311657 h 5144650"/>
              <a:gd name="connsiteX33" fmla="*/ 748379 w 2621065"/>
              <a:gd name="connsiteY33" fmla="*/ 1314753 h 5144650"/>
              <a:gd name="connsiteX34" fmla="*/ 752978 w 2621065"/>
              <a:gd name="connsiteY34" fmla="*/ 1314010 h 5144650"/>
              <a:gd name="connsiteX35" fmla="*/ 752978 w 2621065"/>
              <a:gd name="connsiteY35" fmla="*/ 1315472 h 5144650"/>
              <a:gd name="connsiteX36" fmla="*/ 772880 w 2621065"/>
              <a:gd name="connsiteY36" fmla="*/ 1332740 h 5144650"/>
              <a:gd name="connsiteX37" fmla="*/ 805255 w 2621065"/>
              <a:gd name="connsiteY37" fmla="*/ 1379426 h 5144650"/>
              <a:gd name="connsiteX38" fmla="*/ 861455 w 2621065"/>
              <a:gd name="connsiteY38" fmla="*/ 1487793 h 5144650"/>
              <a:gd name="connsiteX39" fmla="*/ 889172 w 2621065"/>
              <a:gd name="connsiteY39" fmla="*/ 1589794 h 5144650"/>
              <a:gd name="connsiteX40" fmla="*/ 937443 w 2621065"/>
              <a:gd name="connsiteY40" fmla="*/ 1698307 h 5144650"/>
              <a:gd name="connsiteX41" fmla="*/ 974458 w 2621065"/>
              <a:gd name="connsiteY41" fmla="*/ 1768464 h 5144650"/>
              <a:gd name="connsiteX42" fmla="*/ 1013480 w 2621065"/>
              <a:gd name="connsiteY42" fmla="*/ 1853903 h 5144650"/>
              <a:gd name="connsiteX43" fmla="*/ 1031382 w 2621065"/>
              <a:gd name="connsiteY43" fmla="*/ 1948177 h 5144650"/>
              <a:gd name="connsiteX44" fmla="*/ 1031611 w 2621065"/>
              <a:gd name="connsiteY44" fmla="*/ 2064126 h 5144650"/>
              <a:gd name="connsiteX45" fmla="*/ 1043751 w 2621065"/>
              <a:gd name="connsiteY45" fmla="*/ 2210534 h 5144650"/>
              <a:gd name="connsiteX46" fmla="*/ 1055412 w 2621065"/>
              <a:gd name="connsiteY46" fmla="*/ 2309009 h 5144650"/>
              <a:gd name="connsiteX47" fmla="*/ 1077288 w 2621065"/>
              <a:gd name="connsiteY47" fmla="*/ 2438335 h 5144650"/>
              <a:gd name="connsiteX48" fmla="*/ 1095035 w 2621065"/>
              <a:gd name="connsiteY48" fmla="*/ 2483804 h 5144650"/>
              <a:gd name="connsiteX49" fmla="*/ 1084874 w 2621065"/>
              <a:gd name="connsiteY49" fmla="*/ 2535656 h 5144650"/>
              <a:gd name="connsiteX50" fmla="*/ 1097340 w 2621065"/>
              <a:gd name="connsiteY50" fmla="*/ 2549509 h 5144650"/>
              <a:gd name="connsiteX51" fmla="*/ 1099771 w 2621065"/>
              <a:gd name="connsiteY51" fmla="*/ 2551770 h 5144650"/>
              <a:gd name="connsiteX52" fmla="*/ 1103350 w 2621065"/>
              <a:gd name="connsiteY52" fmla="*/ 2563634 h 5144650"/>
              <a:gd name="connsiteX53" fmla="*/ 1112049 w 2621065"/>
              <a:gd name="connsiteY53" fmla="*/ 2563454 h 5144650"/>
              <a:gd name="connsiteX54" fmla="*/ 1127385 w 2621065"/>
              <a:gd name="connsiteY54" fmla="*/ 2601609 h 5144650"/>
              <a:gd name="connsiteX55" fmla="*/ 1139861 w 2621065"/>
              <a:gd name="connsiteY55" fmla="*/ 2713894 h 5144650"/>
              <a:gd name="connsiteX56" fmla="*/ 1152243 w 2621065"/>
              <a:gd name="connsiteY56" fmla="*/ 2778897 h 5144650"/>
              <a:gd name="connsiteX57" fmla="*/ 1164665 w 2621065"/>
              <a:gd name="connsiteY57" fmla="*/ 2800172 h 5144650"/>
              <a:gd name="connsiteX58" fmla="*/ 1176824 w 2621065"/>
              <a:gd name="connsiteY58" fmla="*/ 2832181 h 5144650"/>
              <a:gd name="connsiteX59" fmla="*/ 1204261 w 2621065"/>
              <a:gd name="connsiteY59" fmla="*/ 2886025 h 5144650"/>
              <a:gd name="connsiteX60" fmla="*/ 1256301 w 2621065"/>
              <a:gd name="connsiteY60" fmla="*/ 3039204 h 5144650"/>
              <a:gd name="connsiteX61" fmla="*/ 1282793 w 2621065"/>
              <a:gd name="connsiteY61" fmla="*/ 3166645 h 5144650"/>
              <a:gd name="connsiteX62" fmla="*/ 1353529 w 2621065"/>
              <a:gd name="connsiteY62" fmla="*/ 3266459 h 5144650"/>
              <a:gd name="connsiteX63" fmla="*/ 1443501 w 2621065"/>
              <a:gd name="connsiteY63" fmla="*/ 3351404 h 5144650"/>
              <a:gd name="connsiteX64" fmla="*/ 1502378 w 2621065"/>
              <a:gd name="connsiteY64" fmla="*/ 3451792 h 5144650"/>
              <a:gd name="connsiteX65" fmla="*/ 1608347 w 2621065"/>
              <a:gd name="connsiteY65" fmla="*/ 3567627 h 5144650"/>
              <a:gd name="connsiteX66" fmla="*/ 1672750 w 2621065"/>
              <a:gd name="connsiteY66" fmla="*/ 3660473 h 5144650"/>
              <a:gd name="connsiteX67" fmla="*/ 1674801 w 2621065"/>
              <a:gd name="connsiteY67" fmla="*/ 3660727 h 5144650"/>
              <a:gd name="connsiteX68" fmla="*/ 1684280 w 2621065"/>
              <a:gd name="connsiteY68" fmla="*/ 3674236 h 5144650"/>
              <a:gd name="connsiteX69" fmla="*/ 1683297 w 2621065"/>
              <a:gd name="connsiteY69" fmla="*/ 3680606 h 5144650"/>
              <a:gd name="connsiteX70" fmla="*/ 1688840 w 2621065"/>
              <a:gd name="connsiteY70" fmla="*/ 3690943 h 5144650"/>
              <a:gd name="connsiteX71" fmla="*/ 1697179 w 2621065"/>
              <a:gd name="connsiteY71" fmla="*/ 3714191 h 5144650"/>
              <a:gd name="connsiteX72" fmla="*/ 1812095 w 2621065"/>
              <a:gd name="connsiteY72" fmla="*/ 3794363 h 5144650"/>
              <a:gd name="connsiteX73" fmla="*/ 1816185 w 2621065"/>
              <a:gd name="connsiteY73" fmla="*/ 3800123 h 5144650"/>
              <a:gd name="connsiteX74" fmla="*/ 1816532 w 2621065"/>
              <a:gd name="connsiteY74" fmla="*/ 3799958 h 5144650"/>
              <a:gd name="connsiteX75" fmla="*/ 1821367 w 2621065"/>
              <a:gd name="connsiteY75" fmla="*/ 3805472 h 5144650"/>
              <a:gd name="connsiteX76" fmla="*/ 1823645 w 2621065"/>
              <a:gd name="connsiteY76" fmla="*/ 3810629 h 5144650"/>
              <a:gd name="connsiteX77" fmla="*/ 1831583 w 2621065"/>
              <a:gd name="connsiteY77" fmla="*/ 3821804 h 5144650"/>
              <a:gd name="connsiteX78" fmla="*/ 1836058 w 2621065"/>
              <a:gd name="connsiteY78" fmla="*/ 3823774 h 5144650"/>
              <a:gd name="connsiteX79" fmla="*/ 1840351 w 2621065"/>
              <a:gd name="connsiteY79" fmla="*/ 3821849 h 5144650"/>
              <a:gd name="connsiteX80" fmla="*/ 1857078 w 2621065"/>
              <a:gd name="connsiteY80" fmla="*/ 3885992 h 5144650"/>
              <a:gd name="connsiteX81" fmla="*/ 1923433 w 2621065"/>
              <a:gd name="connsiteY81" fmla="*/ 3982033 h 5144650"/>
              <a:gd name="connsiteX82" fmla="*/ 1980841 w 2621065"/>
              <a:gd name="connsiteY82" fmla="*/ 4057389 h 5144650"/>
              <a:gd name="connsiteX83" fmla="*/ 2024665 w 2621065"/>
              <a:gd name="connsiteY83" fmla="*/ 4118801 h 5144650"/>
              <a:gd name="connsiteX84" fmla="*/ 2072486 w 2621065"/>
              <a:gd name="connsiteY84" fmla="*/ 4180983 h 5144650"/>
              <a:gd name="connsiteX85" fmla="*/ 2102842 w 2621065"/>
              <a:gd name="connsiteY85" fmla="*/ 4242051 h 5144650"/>
              <a:gd name="connsiteX86" fmla="*/ 2090319 w 2621065"/>
              <a:gd name="connsiteY86" fmla="*/ 4351530 h 5144650"/>
              <a:gd name="connsiteX87" fmla="*/ 2109385 w 2621065"/>
              <a:gd name="connsiteY87" fmla="*/ 4438467 h 5144650"/>
              <a:gd name="connsiteX88" fmla="*/ 2204194 w 2621065"/>
              <a:gd name="connsiteY88" fmla="*/ 4542946 h 5144650"/>
              <a:gd name="connsiteX89" fmla="*/ 2237258 w 2621065"/>
              <a:gd name="connsiteY89" fmla="*/ 4638702 h 5144650"/>
              <a:gd name="connsiteX90" fmla="*/ 2313109 w 2621065"/>
              <a:gd name="connsiteY90" fmla="*/ 4699429 h 5144650"/>
              <a:gd name="connsiteX91" fmla="*/ 2437986 w 2621065"/>
              <a:gd name="connsiteY91" fmla="*/ 4815024 h 5144650"/>
              <a:gd name="connsiteX92" fmla="*/ 2466665 w 2621065"/>
              <a:gd name="connsiteY92" fmla="*/ 4853969 h 5144650"/>
              <a:gd name="connsiteX93" fmla="*/ 2469772 w 2621065"/>
              <a:gd name="connsiteY93" fmla="*/ 4906386 h 5144650"/>
              <a:gd name="connsiteX94" fmla="*/ 2485381 w 2621065"/>
              <a:gd name="connsiteY94" fmla="*/ 4916393 h 5144650"/>
              <a:gd name="connsiteX95" fmla="*/ 2494775 w 2621065"/>
              <a:gd name="connsiteY95" fmla="*/ 4928363 h 5144650"/>
              <a:gd name="connsiteX96" fmla="*/ 2503199 w 2621065"/>
              <a:gd name="connsiteY96" fmla="*/ 4925898 h 5144650"/>
              <a:gd name="connsiteX97" fmla="*/ 2517652 w 2621065"/>
              <a:gd name="connsiteY97" fmla="*/ 4937733 h 5144650"/>
              <a:gd name="connsiteX98" fmla="*/ 2527697 w 2621065"/>
              <a:gd name="connsiteY98" fmla="*/ 4958461 h 5144650"/>
              <a:gd name="connsiteX99" fmla="*/ 2567995 w 2621065"/>
              <a:gd name="connsiteY99" fmla="*/ 5062892 h 5144650"/>
              <a:gd name="connsiteX100" fmla="*/ 2596347 w 2621065"/>
              <a:gd name="connsiteY100" fmla="*/ 5121988 h 5144650"/>
              <a:gd name="connsiteX101" fmla="*/ 2613775 w 2621065"/>
              <a:gd name="connsiteY101" fmla="*/ 5139128 h 5144650"/>
              <a:gd name="connsiteX102" fmla="*/ 2621065 w 2621065"/>
              <a:gd name="connsiteY102" fmla="*/ 5144650 h 5144650"/>
              <a:gd name="connsiteX103" fmla="*/ 0 w 2621065"/>
              <a:gd name="connsiteY103" fmla="*/ 5144650 h 5144650"/>
              <a:gd name="connsiteX104" fmla="*/ 0 w 2621065"/>
              <a:gd name="connsiteY104" fmla="*/ 0 h 5144650"/>
              <a:gd name="connsiteX0" fmla="*/ 0 w 2621065"/>
              <a:gd name="connsiteY0" fmla="*/ 0 h 5144650"/>
              <a:gd name="connsiteX1" fmla="*/ 245438 w 2621065"/>
              <a:gd name="connsiteY1" fmla="*/ 268808 h 5144650"/>
              <a:gd name="connsiteX2" fmla="*/ 252687 w 2621065"/>
              <a:gd name="connsiteY2" fmla="*/ 292650 h 5144650"/>
              <a:gd name="connsiteX3" fmla="*/ 270361 w 2621065"/>
              <a:gd name="connsiteY3" fmla="*/ 304212 h 5144650"/>
              <a:gd name="connsiteX4" fmla="*/ 272327 w 2621065"/>
              <a:gd name="connsiteY4" fmla="*/ 324001 h 5144650"/>
              <a:gd name="connsiteX5" fmla="*/ 272077 w 2621065"/>
              <a:gd name="connsiteY5" fmla="*/ 327214 h 5144650"/>
              <a:gd name="connsiteX6" fmla="*/ 295110 w 2621065"/>
              <a:gd name="connsiteY6" fmla="*/ 357098 h 5144650"/>
              <a:gd name="connsiteX7" fmla="*/ 296727 w 2621065"/>
              <a:gd name="connsiteY7" fmla="*/ 371749 h 5144650"/>
              <a:gd name="connsiteX8" fmla="*/ 332716 w 2621065"/>
              <a:gd name="connsiteY8" fmla="*/ 440404 h 5144650"/>
              <a:gd name="connsiteX9" fmla="*/ 342633 w 2621065"/>
              <a:gd name="connsiteY9" fmla="*/ 459903 h 5144650"/>
              <a:gd name="connsiteX10" fmla="*/ 357304 w 2621065"/>
              <a:gd name="connsiteY10" fmla="*/ 470524 h 5144650"/>
              <a:gd name="connsiteX11" fmla="*/ 366064 w 2621065"/>
              <a:gd name="connsiteY11" fmla="*/ 467634 h 5144650"/>
              <a:gd name="connsiteX12" fmla="*/ 372502 w 2621065"/>
              <a:gd name="connsiteY12" fmla="*/ 477374 h 5144650"/>
              <a:gd name="connsiteX13" fmla="*/ 375501 w 2621065"/>
              <a:gd name="connsiteY13" fmla="*/ 478682 h 5144650"/>
              <a:gd name="connsiteX14" fmla="*/ 419128 w 2621065"/>
              <a:gd name="connsiteY14" fmla="*/ 557106 h 5144650"/>
              <a:gd name="connsiteX15" fmla="*/ 467073 w 2621065"/>
              <a:gd name="connsiteY15" fmla="*/ 632313 h 5144650"/>
              <a:gd name="connsiteX16" fmla="*/ 490229 w 2621065"/>
              <a:gd name="connsiteY16" fmla="*/ 751490 h 5144650"/>
              <a:gd name="connsiteX17" fmla="*/ 516935 w 2621065"/>
              <a:gd name="connsiteY17" fmla="*/ 799823 h 5144650"/>
              <a:gd name="connsiteX18" fmla="*/ 542847 w 2621065"/>
              <a:gd name="connsiteY18" fmla="*/ 848761 h 5144650"/>
              <a:gd name="connsiteX19" fmla="*/ 572074 w 2621065"/>
              <a:gd name="connsiteY19" fmla="*/ 958725 h 5144650"/>
              <a:gd name="connsiteX20" fmla="*/ 620598 w 2621065"/>
              <a:gd name="connsiteY20" fmla="*/ 1033391 h 5144650"/>
              <a:gd name="connsiteX21" fmla="*/ 632660 w 2621065"/>
              <a:gd name="connsiteY21" fmla="*/ 1112764 h 5144650"/>
              <a:gd name="connsiteX22" fmla="*/ 634562 w 2621065"/>
              <a:gd name="connsiteY22" fmla="*/ 1113550 h 5144650"/>
              <a:gd name="connsiteX23" fmla="*/ 640269 w 2621065"/>
              <a:gd name="connsiteY23" fmla="*/ 1129199 h 5144650"/>
              <a:gd name="connsiteX24" fmla="*/ 637728 w 2621065"/>
              <a:gd name="connsiteY24" fmla="*/ 1135143 h 5144650"/>
              <a:gd name="connsiteX25" fmla="*/ 687640 w 2621065"/>
              <a:gd name="connsiteY25" fmla="*/ 1174841 h 5144650"/>
              <a:gd name="connsiteX26" fmla="*/ 724323 w 2621065"/>
              <a:gd name="connsiteY26" fmla="*/ 1244103 h 5144650"/>
              <a:gd name="connsiteX27" fmla="*/ 732765 w 2621065"/>
              <a:gd name="connsiteY27" fmla="*/ 1279809 h 5144650"/>
              <a:gd name="connsiteX28" fmla="*/ 735243 w 2621065"/>
              <a:gd name="connsiteY28" fmla="*/ 1286495 h 5144650"/>
              <a:gd name="connsiteX29" fmla="*/ 735618 w 2621065"/>
              <a:gd name="connsiteY29" fmla="*/ 1286424 h 5144650"/>
              <a:gd name="connsiteX30" fmla="*/ 738875 w 2621065"/>
              <a:gd name="connsiteY30" fmla="*/ 1293066 h 5144650"/>
              <a:gd name="connsiteX31" fmla="*/ 739767 w 2621065"/>
              <a:gd name="connsiteY31" fmla="*/ 1298687 h 5144650"/>
              <a:gd name="connsiteX32" fmla="*/ 744578 w 2621065"/>
              <a:gd name="connsiteY32" fmla="*/ 1311657 h 5144650"/>
              <a:gd name="connsiteX33" fmla="*/ 748379 w 2621065"/>
              <a:gd name="connsiteY33" fmla="*/ 1314753 h 5144650"/>
              <a:gd name="connsiteX34" fmla="*/ 752978 w 2621065"/>
              <a:gd name="connsiteY34" fmla="*/ 1314010 h 5144650"/>
              <a:gd name="connsiteX35" fmla="*/ 752978 w 2621065"/>
              <a:gd name="connsiteY35" fmla="*/ 1315472 h 5144650"/>
              <a:gd name="connsiteX36" fmla="*/ 772880 w 2621065"/>
              <a:gd name="connsiteY36" fmla="*/ 1332740 h 5144650"/>
              <a:gd name="connsiteX37" fmla="*/ 805255 w 2621065"/>
              <a:gd name="connsiteY37" fmla="*/ 1379426 h 5144650"/>
              <a:gd name="connsiteX38" fmla="*/ 861455 w 2621065"/>
              <a:gd name="connsiteY38" fmla="*/ 1487793 h 5144650"/>
              <a:gd name="connsiteX39" fmla="*/ 889172 w 2621065"/>
              <a:gd name="connsiteY39" fmla="*/ 1589794 h 5144650"/>
              <a:gd name="connsiteX40" fmla="*/ 937443 w 2621065"/>
              <a:gd name="connsiteY40" fmla="*/ 1698307 h 5144650"/>
              <a:gd name="connsiteX41" fmla="*/ 974458 w 2621065"/>
              <a:gd name="connsiteY41" fmla="*/ 1768464 h 5144650"/>
              <a:gd name="connsiteX42" fmla="*/ 1013480 w 2621065"/>
              <a:gd name="connsiteY42" fmla="*/ 1853903 h 5144650"/>
              <a:gd name="connsiteX43" fmla="*/ 1031382 w 2621065"/>
              <a:gd name="connsiteY43" fmla="*/ 1948177 h 5144650"/>
              <a:gd name="connsiteX44" fmla="*/ 1031611 w 2621065"/>
              <a:gd name="connsiteY44" fmla="*/ 2064126 h 5144650"/>
              <a:gd name="connsiteX45" fmla="*/ 1043751 w 2621065"/>
              <a:gd name="connsiteY45" fmla="*/ 2210534 h 5144650"/>
              <a:gd name="connsiteX46" fmla="*/ 1055412 w 2621065"/>
              <a:gd name="connsiteY46" fmla="*/ 2309009 h 5144650"/>
              <a:gd name="connsiteX47" fmla="*/ 1077288 w 2621065"/>
              <a:gd name="connsiteY47" fmla="*/ 2438335 h 5144650"/>
              <a:gd name="connsiteX48" fmla="*/ 1095035 w 2621065"/>
              <a:gd name="connsiteY48" fmla="*/ 2483804 h 5144650"/>
              <a:gd name="connsiteX49" fmla="*/ 1084874 w 2621065"/>
              <a:gd name="connsiteY49" fmla="*/ 2535656 h 5144650"/>
              <a:gd name="connsiteX50" fmla="*/ 1097340 w 2621065"/>
              <a:gd name="connsiteY50" fmla="*/ 2549509 h 5144650"/>
              <a:gd name="connsiteX51" fmla="*/ 1099771 w 2621065"/>
              <a:gd name="connsiteY51" fmla="*/ 2551770 h 5144650"/>
              <a:gd name="connsiteX52" fmla="*/ 1103350 w 2621065"/>
              <a:gd name="connsiteY52" fmla="*/ 2563634 h 5144650"/>
              <a:gd name="connsiteX53" fmla="*/ 1112049 w 2621065"/>
              <a:gd name="connsiteY53" fmla="*/ 2563454 h 5144650"/>
              <a:gd name="connsiteX54" fmla="*/ 1127385 w 2621065"/>
              <a:gd name="connsiteY54" fmla="*/ 2601609 h 5144650"/>
              <a:gd name="connsiteX55" fmla="*/ 1139861 w 2621065"/>
              <a:gd name="connsiteY55" fmla="*/ 2713894 h 5144650"/>
              <a:gd name="connsiteX56" fmla="*/ 1152243 w 2621065"/>
              <a:gd name="connsiteY56" fmla="*/ 2778897 h 5144650"/>
              <a:gd name="connsiteX57" fmla="*/ 1164665 w 2621065"/>
              <a:gd name="connsiteY57" fmla="*/ 2800172 h 5144650"/>
              <a:gd name="connsiteX58" fmla="*/ 1176824 w 2621065"/>
              <a:gd name="connsiteY58" fmla="*/ 2832181 h 5144650"/>
              <a:gd name="connsiteX59" fmla="*/ 1204261 w 2621065"/>
              <a:gd name="connsiteY59" fmla="*/ 2886025 h 5144650"/>
              <a:gd name="connsiteX60" fmla="*/ 1256301 w 2621065"/>
              <a:gd name="connsiteY60" fmla="*/ 3039204 h 5144650"/>
              <a:gd name="connsiteX61" fmla="*/ 1282793 w 2621065"/>
              <a:gd name="connsiteY61" fmla="*/ 3166645 h 5144650"/>
              <a:gd name="connsiteX62" fmla="*/ 1353529 w 2621065"/>
              <a:gd name="connsiteY62" fmla="*/ 3266459 h 5144650"/>
              <a:gd name="connsiteX63" fmla="*/ 1443501 w 2621065"/>
              <a:gd name="connsiteY63" fmla="*/ 3351404 h 5144650"/>
              <a:gd name="connsiteX64" fmla="*/ 1502378 w 2621065"/>
              <a:gd name="connsiteY64" fmla="*/ 3451792 h 5144650"/>
              <a:gd name="connsiteX65" fmla="*/ 1608347 w 2621065"/>
              <a:gd name="connsiteY65" fmla="*/ 3567627 h 5144650"/>
              <a:gd name="connsiteX66" fmla="*/ 1672750 w 2621065"/>
              <a:gd name="connsiteY66" fmla="*/ 3660473 h 5144650"/>
              <a:gd name="connsiteX67" fmla="*/ 1674801 w 2621065"/>
              <a:gd name="connsiteY67" fmla="*/ 3660727 h 5144650"/>
              <a:gd name="connsiteX68" fmla="*/ 1684280 w 2621065"/>
              <a:gd name="connsiteY68" fmla="*/ 3674236 h 5144650"/>
              <a:gd name="connsiteX69" fmla="*/ 1683297 w 2621065"/>
              <a:gd name="connsiteY69" fmla="*/ 3680606 h 5144650"/>
              <a:gd name="connsiteX70" fmla="*/ 1688840 w 2621065"/>
              <a:gd name="connsiteY70" fmla="*/ 3690943 h 5144650"/>
              <a:gd name="connsiteX71" fmla="*/ 1697179 w 2621065"/>
              <a:gd name="connsiteY71" fmla="*/ 3714191 h 5144650"/>
              <a:gd name="connsiteX72" fmla="*/ 1812095 w 2621065"/>
              <a:gd name="connsiteY72" fmla="*/ 3794363 h 5144650"/>
              <a:gd name="connsiteX73" fmla="*/ 1816185 w 2621065"/>
              <a:gd name="connsiteY73" fmla="*/ 3800123 h 5144650"/>
              <a:gd name="connsiteX74" fmla="*/ 1816532 w 2621065"/>
              <a:gd name="connsiteY74" fmla="*/ 3799958 h 5144650"/>
              <a:gd name="connsiteX75" fmla="*/ 1821367 w 2621065"/>
              <a:gd name="connsiteY75" fmla="*/ 3805472 h 5144650"/>
              <a:gd name="connsiteX76" fmla="*/ 1823645 w 2621065"/>
              <a:gd name="connsiteY76" fmla="*/ 3810629 h 5144650"/>
              <a:gd name="connsiteX77" fmla="*/ 1831583 w 2621065"/>
              <a:gd name="connsiteY77" fmla="*/ 3821804 h 5144650"/>
              <a:gd name="connsiteX78" fmla="*/ 1836058 w 2621065"/>
              <a:gd name="connsiteY78" fmla="*/ 3823774 h 5144650"/>
              <a:gd name="connsiteX79" fmla="*/ 1840351 w 2621065"/>
              <a:gd name="connsiteY79" fmla="*/ 3807160 h 5144650"/>
              <a:gd name="connsiteX80" fmla="*/ 1857078 w 2621065"/>
              <a:gd name="connsiteY80" fmla="*/ 3885992 h 5144650"/>
              <a:gd name="connsiteX81" fmla="*/ 1923433 w 2621065"/>
              <a:gd name="connsiteY81" fmla="*/ 3982033 h 5144650"/>
              <a:gd name="connsiteX82" fmla="*/ 1980841 w 2621065"/>
              <a:gd name="connsiteY82" fmla="*/ 4057389 h 5144650"/>
              <a:gd name="connsiteX83" fmla="*/ 2024665 w 2621065"/>
              <a:gd name="connsiteY83" fmla="*/ 4118801 h 5144650"/>
              <a:gd name="connsiteX84" fmla="*/ 2072486 w 2621065"/>
              <a:gd name="connsiteY84" fmla="*/ 4180983 h 5144650"/>
              <a:gd name="connsiteX85" fmla="*/ 2102842 w 2621065"/>
              <a:gd name="connsiteY85" fmla="*/ 4242051 h 5144650"/>
              <a:gd name="connsiteX86" fmla="*/ 2090319 w 2621065"/>
              <a:gd name="connsiteY86" fmla="*/ 4351530 h 5144650"/>
              <a:gd name="connsiteX87" fmla="*/ 2109385 w 2621065"/>
              <a:gd name="connsiteY87" fmla="*/ 4438467 h 5144650"/>
              <a:gd name="connsiteX88" fmla="*/ 2204194 w 2621065"/>
              <a:gd name="connsiteY88" fmla="*/ 4542946 h 5144650"/>
              <a:gd name="connsiteX89" fmla="*/ 2237258 w 2621065"/>
              <a:gd name="connsiteY89" fmla="*/ 4638702 h 5144650"/>
              <a:gd name="connsiteX90" fmla="*/ 2313109 w 2621065"/>
              <a:gd name="connsiteY90" fmla="*/ 4699429 h 5144650"/>
              <a:gd name="connsiteX91" fmla="*/ 2437986 w 2621065"/>
              <a:gd name="connsiteY91" fmla="*/ 4815024 h 5144650"/>
              <a:gd name="connsiteX92" fmla="*/ 2466665 w 2621065"/>
              <a:gd name="connsiteY92" fmla="*/ 4853969 h 5144650"/>
              <a:gd name="connsiteX93" fmla="*/ 2469772 w 2621065"/>
              <a:gd name="connsiteY93" fmla="*/ 4906386 h 5144650"/>
              <a:gd name="connsiteX94" fmla="*/ 2485381 w 2621065"/>
              <a:gd name="connsiteY94" fmla="*/ 4916393 h 5144650"/>
              <a:gd name="connsiteX95" fmla="*/ 2494775 w 2621065"/>
              <a:gd name="connsiteY95" fmla="*/ 4928363 h 5144650"/>
              <a:gd name="connsiteX96" fmla="*/ 2503199 w 2621065"/>
              <a:gd name="connsiteY96" fmla="*/ 4925898 h 5144650"/>
              <a:gd name="connsiteX97" fmla="*/ 2517652 w 2621065"/>
              <a:gd name="connsiteY97" fmla="*/ 4937733 h 5144650"/>
              <a:gd name="connsiteX98" fmla="*/ 2527697 w 2621065"/>
              <a:gd name="connsiteY98" fmla="*/ 4958461 h 5144650"/>
              <a:gd name="connsiteX99" fmla="*/ 2567995 w 2621065"/>
              <a:gd name="connsiteY99" fmla="*/ 5062892 h 5144650"/>
              <a:gd name="connsiteX100" fmla="*/ 2596347 w 2621065"/>
              <a:gd name="connsiteY100" fmla="*/ 5121988 h 5144650"/>
              <a:gd name="connsiteX101" fmla="*/ 2613775 w 2621065"/>
              <a:gd name="connsiteY101" fmla="*/ 5139128 h 5144650"/>
              <a:gd name="connsiteX102" fmla="*/ 2621065 w 2621065"/>
              <a:gd name="connsiteY102" fmla="*/ 5144650 h 5144650"/>
              <a:gd name="connsiteX103" fmla="*/ 0 w 2621065"/>
              <a:gd name="connsiteY103" fmla="*/ 5144650 h 5144650"/>
              <a:gd name="connsiteX104" fmla="*/ 0 w 2621065"/>
              <a:gd name="connsiteY104" fmla="*/ 0 h 5144650"/>
              <a:gd name="connsiteX0" fmla="*/ 0 w 2621065"/>
              <a:gd name="connsiteY0" fmla="*/ 0 h 5144650"/>
              <a:gd name="connsiteX1" fmla="*/ 245438 w 2621065"/>
              <a:gd name="connsiteY1" fmla="*/ 268808 h 5144650"/>
              <a:gd name="connsiteX2" fmla="*/ 252687 w 2621065"/>
              <a:gd name="connsiteY2" fmla="*/ 292650 h 5144650"/>
              <a:gd name="connsiteX3" fmla="*/ 270361 w 2621065"/>
              <a:gd name="connsiteY3" fmla="*/ 304212 h 5144650"/>
              <a:gd name="connsiteX4" fmla="*/ 272327 w 2621065"/>
              <a:gd name="connsiteY4" fmla="*/ 324001 h 5144650"/>
              <a:gd name="connsiteX5" fmla="*/ 272077 w 2621065"/>
              <a:gd name="connsiteY5" fmla="*/ 327214 h 5144650"/>
              <a:gd name="connsiteX6" fmla="*/ 295110 w 2621065"/>
              <a:gd name="connsiteY6" fmla="*/ 357098 h 5144650"/>
              <a:gd name="connsiteX7" fmla="*/ 296727 w 2621065"/>
              <a:gd name="connsiteY7" fmla="*/ 371749 h 5144650"/>
              <a:gd name="connsiteX8" fmla="*/ 332716 w 2621065"/>
              <a:gd name="connsiteY8" fmla="*/ 440404 h 5144650"/>
              <a:gd name="connsiteX9" fmla="*/ 342633 w 2621065"/>
              <a:gd name="connsiteY9" fmla="*/ 459903 h 5144650"/>
              <a:gd name="connsiteX10" fmla="*/ 357304 w 2621065"/>
              <a:gd name="connsiteY10" fmla="*/ 470524 h 5144650"/>
              <a:gd name="connsiteX11" fmla="*/ 366064 w 2621065"/>
              <a:gd name="connsiteY11" fmla="*/ 467634 h 5144650"/>
              <a:gd name="connsiteX12" fmla="*/ 372502 w 2621065"/>
              <a:gd name="connsiteY12" fmla="*/ 477374 h 5144650"/>
              <a:gd name="connsiteX13" fmla="*/ 375501 w 2621065"/>
              <a:gd name="connsiteY13" fmla="*/ 478682 h 5144650"/>
              <a:gd name="connsiteX14" fmla="*/ 419128 w 2621065"/>
              <a:gd name="connsiteY14" fmla="*/ 557106 h 5144650"/>
              <a:gd name="connsiteX15" fmla="*/ 467073 w 2621065"/>
              <a:gd name="connsiteY15" fmla="*/ 632313 h 5144650"/>
              <a:gd name="connsiteX16" fmla="*/ 490229 w 2621065"/>
              <a:gd name="connsiteY16" fmla="*/ 751490 h 5144650"/>
              <a:gd name="connsiteX17" fmla="*/ 516935 w 2621065"/>
              <a:gd name="connsiteY17" fmla="*/ 799823 h 5144650"/>
              <a:gd name="connsiteX18" fmla="*/ 542847 w 2621065"/>
              <a:gd name="connsiteY18" fmla="*/ 848761 h 5144650"/>
              <a:gd name="connsiteX19" fmla="*/ 572074 w 2621065"/>
              <a:gd name="connsiteY19" fmla="*/ 958725 h 5144650"/>
              <a:gd name="connsiteX20" fmla="*/ 620598 w 2621065"/>
              <a:gd name="connsiteY20" fmla="*/ 1033391 h 5144650"/>
              <a:gd name="connsiteX21" fmla="*/ 632660 w 2621065"/>
              <a:gd name="connsiteY21" fmla="*/ 1112764 h 5144650"/>
              <a:gd name="connsiteX22" fmla="*/ 634562 w 2621065"/>
              <a:gd name="connsiteY22" fmla="*/ 1113550 h 5144650"/>
              <a:gd name="connsiteX23" fmla="*/ 640269 w 2621065"/>
              <a:gd name="connsiteY23" fmla="*/ 1129199 h 5144650"/>
              <a:gd name="connsiteX24" fmla="*/ 637728 w 2621065"/>
              <a:gd name="connsiteY24" fmla="*/ 1135143 h 5144650"/>
              <a:gd name="connsiteX25" fmla="*/ 687640 w 2621065"/>
              <a:gd name="connsiteY25" fmla="*/ 1174841 h 5144650"/>
              <a:gd name="connsiteX26" fmla="*/ 724323 w 2621065"/>
              <a:gd name="connsiteY26" fmla="*/ 1244103 h 5144650"/>
              <a:gd name="connsiteX27" fmla="*/ 732765 w 2621065"/>
              <a:gd name="connsiteY27" fmla="*/ 1279809 h 5144650"/>
              <a:gd name="connsiteX28" fmla="*/ 735243 w 2621065"/>
              <a:gd name="connsiteY28" fmla="*/ 1286495 h 5144650"/>
              <a:gd name="connsiteX29" fmla="*/ 735618 w 2621065"/>
              <a:gd name="connsiteY29" fmla="*/ 1286424 h 5144650"/>
              <a:gd name="connsiteX30" fmla="*/ 738875 w 2621065"/>
              <a:gd name="connsiteY30" fmla="*/ 1293066 h 5144650"/>
              <a:gd name="connsiteX31" fmla="*/ 739767 w 2621065"/>
              <a:gd name="connsiteY31" fmla="*/ 1298687 h 5144650"/>
              <a:gd name="connsiteX32" fmla="*/ 744578 w 2621065"/>
              <a:gd name="connsiteY32" fmla="*/ 1311657 h 5144650"/>
              <a:gd name="connsiteX33" fmla="*/ 748379 w 2621065"/>
              <a:gd name="connsiteY33" fmla="*/ 1314753 h 5144650"/>
              <a:gd name="connsiteX34" fmla="*/ 752978 w 2621065"/>
              <a:gd name="connsiteY34" fmla="*/ 1314010 h 5144650"/>
              <a:gd name="connsiteX35" fmla="*/ 752978 w 2621065"/>
              <a:gd name="connsiteY35" fmla="*/ 1315472 h 5144650"/>
              <a:gd name="connsiteX36" fmla="*/ 772880 w 2621065"/>
              <a:gd name="connsiteY36" fmla="*/ 1332740 h 5144650"/>
              <a:gd name="connsiteX37" fmla="*/ 805255 w 2621065"/>
              <a:gd name="connsiteY37" fmla="*/ 1379426 h 5144650"/>
              <a:gd name="connsiteX38" fmla="*/ 861455 w 2621065"/>
              <a:gd name="connsiteY38" fmla="*/ 1487793 h 5144650"/>
              <a:gd name="connsiteX39" fmla="*/ 889172 w 2621065"/>
              <a:gd name="connsiteY39" fmla="*/ 1589794 h 5144650"/>
              <a:gd name="connsiteX40" fmla="*/ 937443 w 2621065"/>
              <a:gd name="connsiteY40" fmla="*/ 1698307 h 5144650"/>
              <a:gd name="connsiteX41" fmla="*/ 974458 w 2621065"/>
              <a:gd name="connsiteY41" fmla="*/ 1768464 h 5144650"/>
              <a:gd name="connsiteX42" fmla="*/ 1013480 w 2621065"/>
              <a:gd name="connsiteY42" fmla="*/ 1853903 h 5144650"/>
              <a:gd name="connsiteX43" fmla="*/ 1031382 w 2621065"/>
              <a:gd name="connsiteY43" fmla="*/ 1948177 h 5144650"/>
              <a:gd name="connsiteX44" fmla="*/ 1031611 w 2621065"/>
              <a:gd name="connsiteY44" fmla="*/ 2064126 h 5144650"/>
              <a:gd name="connsiteX45" fmla="*/ 1043751 w 2621065"/>
              <a:gd name="connsiteY45" fmla="*/ 2210534 h 5144650"/>
              <a:gd name="connsiteX46" fmla="*/ 1055412 w 2621065"/>
              <a:gd name="connsiteY46" fmla="*/ 2309009 h 5144650"/>
              <a:gd name="connsiteX47" fmla="*/ 1077288 w 2621065"/>
              <a:gd name="connsiteY47" fmla="*/ 2438335 h 5144650"/>
              <a:gd name="connsiteX48" fmla="*/ 1095035 w 2621065"/>
              <a:gd name="connsiteY48" fmla="*/ 2483804 h 5144650"/>
              <a:gd name="connsiteX49" fmla="*/ 1084874 w 2621065"/>
              <a:gd name="connsiteY49" fmla="*/ 2535656 h 5144650"/>
              <a:gd name="connsiteX50" fmla="*/ 1097340 w 2621065"/>
              <a:gd name="connsiteY50" fmla="*/ 2549509 h 5144650"/>
              <a:gd name="connsiteX51" fmla="*/ 1099771 w 2621065"/>
              <a:gd name="connsiteY51" fmla="*/ 2551770 h 5144650"/>
              <a:gd name="connsiteX52" fmla="*/ 1103350 w 2621065"/>
              <a:gd name="connsiteY52" fmla="*/ 2563634 h 5144650"/>
              <a:gd name="connsiteX53" fmla="*/ 1112049 w 2621065"/>
              <a:gd name="connsiteY53" fmla="*/ 2563454 h 5144650"/>
              <a:gd name="connsiteX54" fmla="*/ 1127385 w 2621065"/>
              <a:gd name="connsiteY54" fmla="*/ 2601609 h 5144650"/>
              <a:gd name="connsiteX55" fmla="*/ 1139861 w 2621065"/>
              <a:gd name="connsiteY55" fmla="*/ 2713894 h 5144650"/>
              <a:gd name="connsiteX56" fmla="*/ 1152243 w 2621065"/>
              <a:gd name="connsiteY56" fmla="*/ 2778897 h 5144650"/>
              <a:gd name="connsiteX57" fmla="*/ 1164665 w 2621065"/>
              <a:gd name="connsiteY57" fmla="*/ 2800172 h 5144650"/>
              <a:gd name="connsiteX58" fmla="*/ 1176824 w 2621065"/>
              <a:gd name="connsiteY58" fmla="*/ 2832181 h 5144650"/>
              <a:gd name="connsiteX59" fmla="*/ 1204261 w 2621065"/>
              <a:gd name="connsiteY59" fmla="*/ 2886025 h 5144650"/>
              <a:gd name="connsiteX60" fmla="*/ 1256301 w 2621065"/>
              <a:gd name="connsiteY60" fmla="*/ 3039204 h 5144650"/>
              <a:gd name="connsiteX61" fmla="*/ 1282793 w 2621065"/>
              <a:gd name="connsiteY61" fmla="*/ 3166645 h 5144650"/>
              <a:gd name="connsiteX62" fmla="*/ 1353529 w 2621065"/>
              <a:gd name="connsiteY62" fmla="*/ 3266459 h 5144650"/>
              <a:gd name="connsiteX63" fmla="*/ 1443501 w 2621065"/>
              <a:gd name="connsiteY63" fmla="*/ 3351404 h 5144650"/>
              <a:gd name="connsiteX64" fmla="*/ 1502378 w 2621065"/>
              <a:gd name="connsiteY64" fmla="*/ 3451792 h 5144650"/>
              <a:gd name="connsiteX65" fmla="*/ 1608347 w 2621065"/>
              <a:gd name="connsiteY65" fmla="*/ 3567627 h 5144650"/>
              <a:gd name="connsiteX66" fmla="*/ 1672750 w 2621065"/>
              <a:gd name="connsiteY66" fmla="*/ 3660473 h 5144650"/>
              <a:gd name="connsiteX67" fmla="*/ 1674801 w 2621065"/>
              <a:gd name="connsiteY67" fmla="*/ 3660727 h 5144650"/>
              <a:gd name="connsiteX68" fmla="*/ 1684280 w 2621065"/>
              <a:gd name="connsiteY68" fmla="*/ 3674236 h 5144650"/>
              <a:gd name="connsiteX69" fmla="*/ 1683297 w 2621065"/>
              <a:gd name="connsiteY69" fmla="*/ 3680606 h 5144650"/>
              <a:gd name="connsiteX70" fmla="*/ 1688840 w 2621065"/>
              <a:gd name="connsiteY70" fmla="*/ 3690943 h 5144650"/>
              <a:gd name="connsiteX71" fmla="*/ 1697179 w 2621065"/>
              <a:gd name="connsiteY71" fmla="*/ 3714191 h 5144650"/>
              <a:gd name="connsiteX72" fmla="*/ 1812095 w 2621065"/>
              <a:gd name="connsiteY72" fmla="*/ 3794363 h 5144650"/>
              <a:gd name="connsiteX73" fmla="*/ 1816185 w 2621065"/>
              <a:gd name="connsiteY73" fmla="*/ 3800123 h 5144650"/>
              <a:gd name="connsiteX74" fmla="*/ 1816532 w 2621065"/>
              <a:gd name="connsiteY74" fmla="*/ 3799958 h 5144650"/>
              <a:gd name="connsiteX75" fmla="*/ 1821367 w 2621065"/>
              <a:gd name="connsiteY75" fmla="*/ 3805472 h 5144650"/>
              <a:gd name="connsiteX76" fmla="*/ 1823645 w 2621065"/>
              <a:gd name="connsiteY76" fmla="*/ 3810629 h 5144650"/>
              <a:gd name="connsiteX77" fmla="*/ 1831583 w 2621065"/>
              <a:gd name="connsiteY77" fmla="*/ 3821804 h 5144650"/>
              <a:gd name="connsiteX78" fmla="*/ 1836058 w 2621065"/>
              <a:gd name="connsiteY78" fmla="*/ 3823774 h 5144650"/>
              <a:gd name="connsiteX79" fmla="*/ 1857078 w 2621065"/>
              <a:gd name="connsiteY79" fmla="*/ 3885992 h 5144650"/>
              <a:gd name="connsiteX80" fmla="*/ 1923433 w 2621065"/>
              <a:gd name="connsiteY80" fmla="*/ 3982033 h 5144650"/>
              <a:gd name="connsiteX81" fmla="*/ 1980841 w 2621065"/>
              <a:gd name="connsiteY81" fmla="*/ 4057389 h 5144650"/>
              <a:gd name="connsiteX82" fmla="*/ 2024665 w 2621065"/>
              <a:gd name="connsiteY82" fmla="*/ 4118801 h 5144650"/>
              <a:gd name="connsiteX83" fmla="*/ 2072486 w 2621065"/>
              <a:gd name="connsiteY83" fmla="*/ 4180983 h 5144650"/>
              <a:gd name="connsiteX84" fmla="*/ 2102842 w 2621065"/>
              <a:gd name="connsiteY84" fmla="*/ 4242051 h 5144650"/>
              <a:gd name="connsiteX85" fmla="*/ 2090319 w 2621065"/>
              <a:gd name="connsiteY85" fmla="*/ 4351530 h 5144650"/>
              <a:gd name="connsiteX86" fmla="*/ 2109385 w 2621065"/>
              <a:gd name="connsiteY86" fmla="*/ 4438467 h 5144650"/>
              <a:gd name="connsiteX87" fmla="*/ 2204194 w 2621065"/>
              <a:gd name="connsiteY87" fmla="*/ 4542946 h 5144650"/>
              <a:gd name="connsiteX88" fmla="*/ 2237258 w 2621065"/>
              <a:gd name="connsiteY88" fmla="*/ 4638702 h 5144650"/>
              <a:gd name="connsiteX89" fmla="*/ 2313109 w 2621065"/>
              <a:gd name="connsiteY89" fmla="*/ 4699429 h 5144650"/>
              <a:gd name="connsiteX90" fmla="*/ 2437986 w 2621065"/>
              <a:gd name="connsiteY90" fmla="*/ 4815024 h 5144650"/>
              <a:gd name="connsiteX91" fmla="*/ 2466665 w 2621065"/>
              <a:gd name="connsiteY91" fmla="*/ 4853969 h 5144650"/>
              <a:gd name="connsiteX92" fmla="*/ 2469772 w 2621065"/>
              <a:gd name="connsiteY92" fmla="*/ 4906386 h 5144650"/>
              <a:gd name="connsiteX93" fmla="*/ 2485381 w 2621065"/>
              <a:gd name="connsiteY93" fmla="*/ 4916393 h 5144650"/>
              <a:gd name="connsiteX94" fmla="*/ 2494775 w 2621065"/>
              <a:gd name="connsiteY94" fmla="*/ 4928363 h 5144650"/>
              <a:gd name="connsiteX95" fmla="*/ 2503199 w 2621065"/>
              <a:gd name="connsiteY95" fmla="*/ 4925898 h 5144650"/>
              <a:gd name="connsiteX96" fmla="*/ 2517652 w 2621065"/>
              <a:gd name="connsiteY96" fmla="*/ 4937733 h 5144650"/>
              <a:gd name="connsiteX97" fmla="*/ 2527697 w 2621065"/>
              <a:gd name="connsiteY97" fmla="*/ 4958461 h 5144650"/>
              <a:gd name="connsiteX98" fmla="*/ 2567995 w 2621065"/>
              <a:gd name="connsiteY98" fmla="*/ 5062892 h 5144650"/>
              <a:gd name="connsiteX99" fmla="*/ 2596347 w 2621065"/>
              <a:gd name="connsiteY99" fmla="*/ 5121988 h 5144650"/>
              <a:gd name="connsiteX100" fmla="*/ 2613775 w 2621065"/>
              <a:gd name="connsiteY100" fmla="*/ 5139128 h 5144650"/>
              <a:gd name="connsiteX101" fmla="*/ 2621065 w 2621065"/>
              <a:gd name="connsiteY101" fmla="*/ 5144650 h 5144650"/>
              <a:gd name="connsiteX102" fmla="*/ 0 w 2621065"/>
              <a:gd name="connsiteY102" fmla="*/ 5144650 h 5144650"/>
              <a:gd name="connsiteX103" fmla="*/ 0 w 2621065"/>
              <a:gd name="connsiteY103" fmla="*/ 0 h 5144650"/>
              <a:gd name="connsiteX0" fmla="*/ 0 w 2621065"/>
              <a:gd name="connsiteY0" fmla="*/ 0 h 5144650"/>
              <a:gd name="connsiteX1" fmla="*/ 245438 w 2621065"/>
              <a:gd name="connsiteY1" fmla="*/ 268808 h 5144650"/>
              <a:gd name="connsiteX2" fmla="*/ 252687 w 2621065"/>
              <a:gd name="connsiteY2" fmla="*/ 292650 h 5144650"/>
              <a:gd name="connsiteX3" fmla="*/ 270361 w 2621065"/>
              <a:gd name="connsiteY3" fmla="*/ 304212 h 5144650"/>
              <a:gd name="connsiteX4" fmla="*/ 272327 w 2621065"/>
              <a:gd name="connsiteY4" fmla="*/ 324001 h 5144650"/>
              <a:gd name="connsiteX5" fmla="*/ 272077 w 2621065"/>
              <a:gd name="connsiteY5" fmla="*/ 327214 h 5144650"/>
              <a:gd name="connsiteX6" fmla="*/ 295110 w 2621065"/>
              <a:gd name="connsiteY6" fmla="*/ 357098 h 5144650"/>
              <a:gd name="connsiteX7" fmla="*/ 296727 w 2621065"/>
              <a:gd name="connsiteY7" fmla="*/ 371749 h 5144650"/>
              <a:gd name="connsiteX8" fmla="*/ 332716 w 2621065"/>
              <a:gd name="connsiteY8" fmla="*/ 440404 h 5144650"/>
              <a:gd name="connsiteX9" fmla="*/ 342633 w 2621065"/>
              <a:gd name="connsiteY9" fmla="*/ 459903 h 5144650"/>
              <a:gd name="connsiteX10" fmla="*/ 357304 w 2621065"/>
              <a:gd name="connsiteY10" fmla="*/ 470524 h 5144650"/>
              <a:gd name="connsiteX11" fmla="*/ 366064 w 2621065"/>
              <a:gd name="connsiteY11" fmla="*/ 467634 h 5144650"/>
              <a:gd name="connsiteX12" fmla="*/ 372502 w 2621065"/>
              <a:gd name="connsiteY12" fmla="*/ 477374 h 5144650"/>
              <a:gd name="connsiteX13" fmla="*/ 375501 w 2621065"/>
              <a:gd name="connsiteY13" fmla="*/ 478682 h 5144650"/>
              <a:gd name="connsiteX14" fmla="*/ 419128 w 2621065"/>
              <a:gd name="connsiteY14" fmla="*/ 557106 h 5144650"/>
              <a:gd name="connsiteX15" fmla="*/ 467073 w 2621065"/>
              <a:gd name="connsiteY15" fmla="*/ 632313 h 5144650"/>
              <a:gd name="connsiteX16" fmla="*/ 490229 w 2621065"/>
              <a:gd name="connsiteY16" fmla="*/ 751490 h 5144650"/>
              <a:gd name="connsiteX17" fmla="*/ 516935 w 2621065"/>
              <a:gd name="connsiteY17" fmla="*/ 799823 h 5144650"/>
              <a:gd name="connsiteX18" fmla="*/ 542847 w 2621065"/>
              <a:gd name="connsiteY18" fmla="*/ 848761 h 5144650"/>
              <a:gd name="connsiteX19" fmla="*/ 572074 w 2621065"/>
              <a:gd name="connsiteY19" fmla="*/ 958725 h 5144650"/>
              <a:gd name="connsiteX20" fmla="*/ 620598 w 2621065"/>
              <a:gd name="connsiteY20" fmla="*/ 1033391 h 5144650"/>
              <a:gd name="connsiteX21" fmla="*/ 632660 w 2621065"/>
              <a:gd name="connsiteY21" fmla="*/ 1112764 h 5144650"/>
              <a:gd name="connsiteX22" fmla="*/ 634562 w 2621065"/>
              <a:gd name="connsiteY22" fmla="*/ 1113550 h 5144650"/>
              <a:gd name="connsiteX23" fmla="*/ 640269 w 2621065"/>
              <a:gd name="connsiteY23" fmla="*/ 1129199 h 5144650"/>
              <a:gd name="connsiteX24" fmla="*/ 637728 w 2621065"/>
              <a:gd name="connsiteY24" fmla="*/ 1135143 h 5144650"/>
              <a:gd name="connsiteX25" fmla="*/ 687640 w 2621065"/>
              <a:gd name="connsiteY25" fmla="*/ 1174841 h 5144650"/>
              <a:gd name="connsiteX26" fmla="*/ 724323 w 2621065"/>
              <a:gd name="connsiteY26" fmla="*/ 1244103 h 5144650"/>
              <a:gd name="connsiteX27" fmla="*/ 732765 w 2621065"/>
              <a:gd name="connsiteY27" fmla="*/ 1279809 h 5144650"/>
              <a:gd name="connsiteX28" fmla="*/ 735243 w 2621065"/>
              <a:gd name="connsiteY28" fmla="*/ 1286495 h 5144650"/>
              <a:gd name="connsiteX29" fmla="*/ 735618 w 2621065"/>
              <a:gd name="connsiteY29" fmla="*/ 1286424 h 5144650"/>
              <a:gd name="connsiteX30" fmla="*/ 738875 w 2621065"/>
              <a:gd name="connsiteY30" fmla="*/ 1293066 h 5144650"/>
              <a:gd name="connsiteX31" fmla="*/ 739767 w 2621065"/>
              <a:gd name="connsiteY31" fmla="*/ 1298687 h 5144650"/>
              <a:gd name="connsiteX32" fmla="*/ 744578 w 2621065"/>
              <a:gd name="connsiteY32" fmla="*/ 1311657 h 5144650"/>
              <a:gd name="connsiteX33" fmla="*/ 748379 w 2621065"/>
              <a:gd name="connsiteY33" fmla="*/ 1314753 h 5144650"/>
              <a:gd name="connsiteX34" fmla="*/ 752978 w 2621065"/>
              <a:gd name="connsiteY34" fmla="*/ 1314010 h 5144650"/>
              <a:gd name="connsiteX35" fmla="*/ 752978 w 2621065"/>
              <a:gd name="connsiteY35" fmla="*/ 1315472 h 5144650"/>
              <a:gd name="connsiteX36" fmla="*/ 772880 w 2621065"/>
              <a:gd name="connsiteY36" fmla="*/ 1332740 h 5144650"/>
              <a:gd name="connsiteX37" fmla="*/ 805255 w 2621065"/>
              <a:gd name="connsiteY37" fmla="*/ 1379426 h 5144650"/>
              <a:gd name="connsiteX38" fmla="*/ 861455 w 2621065"/>
              <a:gd name="connsiteY38" fmla="*/ 1487793 h 5144650"/>
              <a:gd name="connsiteX39" fmla="*/ 889172 w 2621065"/>
              <a:gd name="connsiteY39" fmla="*/ 1589794 h 5144650"/>
              <a:gd name="connsiteX40" fmla="*/ 937443 w 2621065"/>
              <a:gd name="connsiteY40" fmla="*/ 1698307 h 5144650"/>
              <a:gd name="connsiteX41" fmla="*/ 974458 w 2621065"/>
              <a:gd name="connsiteY41" fmla="*/ 1768464 h 5144650"/>
              <a:gd name="connsiteX42" fmla="*/ 1013480 w 2621065"/>
              <a:gd name="connsiteY42" fmla="*/ 1853903 h 5144650"/>
              <a:gd name="connsiteX43" fmla="*/ 1031382 w 2621065"/>
              <a:gd name="connsiteY43" fmla="*/ 1948177 h 5144650"/>
              <a:gd name="connsiteX44" fmla="*/ 1031611 w 2621065"/>
              <a:gd name="connsiteY44" fmla="*/ 2064126 h 5144650"/>
              <a:gd name="connsiteX45" fmla="*/ 1043751 w 2621065"/>
              <a:gd name="connsiteY45" fmla="*/ 2210534 h 5144650"/>
              <a:gd name="connsiteX46" fmla="*/ 1055412 w 2621065"/>
              <a:gd name="connsiteY46" fmla="*/ 2309009 h 5144650"/>
              <a:gd name="connsiteX47" fmla="*/ 1077288 w 2621065"/>
              <a:gd name="connsiteY47" fmla="*/ 2438335 h 5144650"/>
              <a:gd name="connsiteX48" fmla="*/ 1095035 w 2621065"/>
              <a:gd name="connsiteY48" fmla="*/ 2483804 h 5144650"/>
              <a:gd name="connsiteX49" fmla="*/ 1084874 w 2621065"/>
              <a:gd name="connsiteY49" fmla="*/ 2535656 h 5144650"/>
              <a:gd name="connsiteX50" fmla="*/ 1097340 w 2621065"/>
              <a:gd name="connsiteY50" fmla="*/ 2549509 h 5144650"/>
              <a:gd name="connsiteX51" fmla="*/ 1099771 w 2621065"/>
              <a:gd name="connsiteY51" fmla="*/ 2551770 h 5144650"/>
              <a:gd name="connsiteX52" fmla="*/ 1103350 w 2621065"/>
              <a:gd name="connsiteY52" fmla="*/ 2563634 h 5144650"/>
              <a:gd name="connsiteX53" fmla="*/ 1112049 w 2621065"/>
              <a:gd name="connsiteY53" fmla="*/ 2563454 h 5144650"/>
              <a:gd name="connsiteX54" fmla="*/ 1127385 w 2621065"/>
              <a:gd name="connsiteY54" fmla="*/ 2601609 h 5144650"/>
              <a:gd name="connsiteX55" fmla="*/ 1139861 w 2621065"/>
              <a:gd name="connsiteY55" fmla="*/ 2713894 h 5144650"/>
              <a:gd name="connsiteX56" fmla="*/ 1152243 w 2621065"/>
              <a:gd name="connsiteY56" fmla="*/ 2778897 h 5144650"/>
              <a:gd name="connsiteX57" fmla="*/ 1164665 w 2621065"/>
              <a:gd name="connsiteY57" fmla="*/ 2800172 h 5144650"/>
              <a:gd name="connsiteX58" fmla="*/ 1176824 w 2621065"/>
              <a:gd name="connsiteY58" fmla="*/ 2832181 h 5144650"/>
              <a:gd name="connsiteX59" fmla="*/ 1204261 w 2621065"/>
              <a:gd name="connsiteY59" fmla="*/ 2886025 h 5144650"/>
              <a:gd name="connsiteX60" fmla="*/ 1256301 w 2621065"/>
              <a:gd name="connsiteY60" fmla="*/ 3039204 h 5144650"/>
              <a:gd name="connsiteX61" fmla="*/ 1282793 w 2621065"/>
              <a:gd name="connsiteY61" fmla="*/ 3166645 h 5144650"/>
              <a:gd name="connsiteX62" fmla="*/ 1353529 w 2621065"/>
              <a:gd name="connsiteY62" fmla="*/ 3266459 h 5144650"/>
              <a:gd name="connsiteX63" fmla="*/ 1443501 w 2621065"/>
              <a:gd name="connsiteY63" fmla="*/ 3351404 h 5144650"/>
              <a:gd name="connsiteX64" fmla="*/ 1502378 w 2621065"/>
              <a:gd name="connsiteY64" fmla="*/ 3451792 h 5144650"/>
              <a:gd name="connsiteX65" fmla="*/ 1608347 w 2621065"/>
              <a:gd name="connsiteY65" fmla="*/ 3567627 h 5144650"/>
              <a:gd name="connsiteX66" fmla="*/ 1672750 w 2621065"/>
              <a:gd name="connsiteY66" fmla="*/ 3660473 h 5144650"/>
              <a:gd name="connsiteX67" fmla="*/ 1674801 w 2621065"/>
              <a:gd name="connsiteY67" fmla="*/ 3660727 h 5144650"/>
              <a:gd name="connsiteX68" fmla="*/ 1684280 w 2621065"/>
              <a:gd name="connsiteY68" fmla="*/ 3674236 h 5144650"/>
              <a:gd name="connsiteX69" fmla="*/ 1683297 w 2621065"/>
              <a:gd name="connsiteY69" fmla="*/ 3680606 h 5144650"/>
              <a:gd name="connsiteX70" fmla="*/ 1688840 w 2621065"/>
              <a:gd name="connsiteY70" fmla="*/ 3690943 h 5144650"/>
              <a:gd name="connsiteX71" fmla="*/ 1697179 w 2621065"/>
              <a:gd name="connsiteY71" fmla="*/ 3714191 h 5144650"/>
              <a:gd name="connsiteX72" fmla="*/ 1812095 w 2621065"/>
              <a:gd name="connsiteY72" fmla="*/ 3794363 h 5144650"/>
              <a:gd name="connsiteX73" fmla="*/ 1816185 w 2621065"/>
              <a:gd name="connsiteY73" fmla="*/ 3800123 h 5144650"/>
              <a:gd name="connsiteX74" fmla="*/ 1816532 w 2621065"/>
              <a:gd name="connsiteY74" fmla="*/ 3799958 h 5144650"/>
              <a:gd name="connsiteX75" fmla="*/ 1821367 w 2621065"/>
              <a:gd name="connsiteY75" fmla="*/ 3805472 h 5144650"/>
              <a:gd name="connsiteX76" fmla="*/ 1823645 w 2621065"/>
              <a:gd name="connsiteY76" fmla="*/ 3810629 h 5144650"/>
              <a:gd name="connsiteX77" fmla="*/ 1831583 w 2621065"/>
              <a:gd name="connsiteY77" fmla="*/ 3821804 h 5144650"/>
              <a:gd name="connsiteX78" fmla="*/ 1857078 w 2621065"/>
              <a:gd name="connsiteY78" fmla="*/ 3885992 h 5144650"/>
              <a:gd name="connsiteX79" fmla="*/ 1923433 w 2621065"/>
              <a:gd name="connsiteY79" fmla="*/ 3982033 h 5144650"/>
              <a:gd name="connsiteX80" fmla="*/ 1980841 w 2621065"/>
              <a:gd name="connsiteY80" fmla="*/ 4057389 h 5144650"/>
              <a:gd name="connsiteX81" fmla="*/ 2024665 w 2621065"/>
              <a:gd name="connsiteY81" fmla="*/ 4118801 h 5144650"/>
              <a:gd name="connsiteX82" fmla="*/ 2072486 w 2621065"/>
              <a:gd name="connsiteY82" fmla="*/ 4180983 h 5144650"/>
              <a:gd name="connsiteX83" fmla="*/ 2102842 w 2621065"/>
              <a:gd name="connsiteY83" fmla="*/ 4242051 h 5144650"/>
              <a:gd name="connsiteX84" fmla="*/ 2090319 w 2621065"/>
              <a:gd name="connsiteY84" fmla="*/ 4351530 h 5144650"/>
              <a:gd name="connsiteX85" fmla="*/ 2109385 w 2621065"/>
              <a:gd name="connsiteY85" fmla="*/ 4438467 h 5144650"/>
              <a:gd name="connsiteX86" fmla="*/ 2204194 w 2621065"/>
              <a:gd name="connsiteY86" fmla="*/ 4542946 h 5144650"/>
              <a:gd name="connsiteX87" fmla="*/ 2237258 w 2621065"/>
              <a:gd name="connsiteY87" fmla="*/ 4638702 h 5144650"/>
              <a:gd name="connsiteX88" fmla="*/ 2313109 w 2621065"/>
              <a:gd name="connsiteY88" fmla="*/ 4699429 h 5144650"/>
              <a:gd name="connsiteX89" fmla="*/ 2437986 w 2621065"/>
              <a:gd name="connsiteY89" fmla="*/ 4815024 h 5144650"/>
              <a:gd name="connsiteX90" fmla="*/ 2466665 w 2621065"/>
              <a:gd name="connsiteY90" fmla="*/ 4853969 h 5144650"/>
              <a:gd name="connsiteX91" fmla="*/ 2469772 w 2621065"/>
              <a:gd name="connsiteY91" fmla="*/ 4906386 h 5144650"/>
              <a:gd name="connsiteX92" fmla="*/ 2485381 w 2621065"/>
              <a:gd name="connsiteY92" fmla="*/ 4916393 h 5144650"/>
              <a:gd name="connsiteX93" fmla="*/ 2494775 w 2621065"/>
              <a:gd name="connsiteY93" fmla="*/ 4928363 h 5144650"/>
              <a:gd name="connsiteX94" fmla="*/ 2503199 w 2621065"/>
              <a:gd name="connsiteY94" fmla="*/ 4925898 h 5144650"/>
              <a:gd name="connsiteX95" fmla="*/ 2517652 w 2621065"/>
              <a:gd name="connsiteY95" fmla="*/ 4937733 h 5144650"/>
              <a:gd name="connsiteX96" fmla="*/ 2527697 w 2621065"/>
              <a:gd name="connsiteY96" fmla="*/ 4958461 h 5144650"/>
              <a:gd name="connsiteX97" fmla="*/ 2567995 w 2621065"/>
              <a:gd name="connsiteY97" fmla="*/ 5062892 h 5144650"/>
              <a:gd name="connsiteX98" fmla="*/ 2596347 w 2621065"/>
              <a:gd name="connsiteY98" fmla="*/ 5121988 h 5144650"/>
              <a:gd name="connsiteX99" fmla="*/ 2613775 w 2621065"/>
              <a:gd name="connsiteY99" fmla="*/ 5139128 h 5144650"/>
              <a:gd name="connsiteX100" fmla="*/ 2621065 w 2621065"/>
              <a:gd name="connsiteY100" fmla="*/ 5144650 h 5144650"/>
              <a:gd name="connsiteX101" fmla="*/ 0 w 2621065"/>
              <a:gd name="connsiteY101" fmla="*/ 5144650 h 5144650"/>
              <a:gd name="connsiteX102" fmla="*/ 0 w 2621065"/>
              <a:gd name="connsiteY102" fmla="*/ 0 h 5144650"/>
              <a:gd name="connsiteX0" fmla="*/ 0 w 2621065"/>
              <a:gd name="connsiteY0" fmla="*/ 0 h 5144650"/>
              <a:gd name="connsiteX1" fmla="*/ 245438 w 2621065"/>
              <a:gd name="connsiteY1" fmla="*/ 268808 h 5144650"/>
              <a:gd name="connsiteX2" fmla="*/ 252687 w 2621065"/>
              <a:gd name="connsiteY2" fmla="*/ 292650 h 5144650"/>
              <a:gd name="connsiteX3" fmla="*/ 270361 w 2621065"/>
              <a:gd name="connsiteY3" fmla="*/ 304212 h 5144650"/>
              <a:gd name="connsiteX4" fmla="*/ 272327 w 2621065"/>
              <a:gd name="connsiteY4" fmla="*/ 324001 h 5144650"/>
              <a:gd name="connsiteX5" fmla="*/ 272077 w 2621065"/>
              <a:gd name="connsiteY5" fmla="*/ 327214 h 5144650"/>
              <a:gd name="connsiteX6" fmla="*/ 295110 w 2621065"/>
              <a:gd name="connsiteY6" fmla="*/ 357098 h 5144650"/>
              <a:gd name="connsiteX7" fmla="*/ 296727 w 2621065"/>
              <a:gd name="connsiteY7" fmla="*/ 371749 h 5144650"/>
              <a:gd name="connsiteX8" fmla="*/ 332716 w 2621065"/>
              <a:gd name="connsiteY8" fmla="*/ 440404 h 5144650"/>
              <a:gd name="connsiteX9" fmla="*/ 342633 w 2621065"/>
              <a:gd name="connsiteY9" fmla="*/ 459903 h 5144650"/>
              <a:gd name="connsiteX10" fmla="*/ 357304 w 2621065"/>
              <a:gd name="connsiteY10" fmla="*/ 470524 h 5144650"/>
              <a:gd name="connsiteX11" fmla="*/ 366064 w 2621065"/>
              <a:gd name="connsiteY11" fmla="*/ 467634 h 5144650"/>
              <a:gd name="connsiteX12" fmla="*/ 372502 w 2621065"/>
              <a:gd name="connsiteY12" fmla="*/ 477374 h 5144650"/>
              <a:gd name="connsiteX13" fmla="*/ 375501 w 2621065"/>
              <a:gd name="connsiteY13" fmla="*/ 478682 h 5144650"/>
              <a:gd name="connsiteX14" fmla="*/ 419128 w 2621065"/>
              <a:gd name="connsiteY14" fmla="*/ 557106 h 5144650"/>
              <a:gd name="connsiteX15" fmla="*/ 467073 w 2621065"/>
              <a:gd name="connsiteY15" fmla="*/ 632313 h 5144650"/>
              <a:gd name="connsiteX16" fmla="*/ 490229 w 2621065"/>
              <a:gd name="connsiteY16" fmla="*/ 751490 h 5144650"/>
              <a:gd name="connsiteX17" fmla="*/ 516935 w 2621065"/>
              <a:gd name="connsiteY17" fmla="*/ 799823 h 5144650"/>
              <a:gd name="connsiteX18" fmla="*/ 542847 w 2621065"/>
              <a:gd name="connsiteY18" fmla="*/ 848761 h 5144650"/>
              <a:gd name="connsiteX19" fmla="*/ 572074 w 2621065"/>
              <a:gd name="connsiteY19" fmla="*/ 958725 h 5144650"/>
              <a:gd name="connsiteX20" fmla="*/ 620598 w 2621065"/>
              <a:gd name="connsiteY20" fmla="*/ 1033391 h 5144650"/>
              <a:gd name="connsiteX21" fmla="*/ 632660 w 2621065"/>
              <a:gd name="connsiteY21" fmla="*/ 1112764 h 5144650"/>
              <a:gd name="connsiteX22" fmla="*/ 634562 w 2621065"/>
              <a:gd name="connsiteY22" fmla="*/ 1113550 h 5144650"/>
              <a:gd name="connsiteX23" fmla="*/ 640269 w 2621065"/>
              <a:gd name="connsiteY23" fmla="*/ 1129199 h 5144650"/>
              <a:gd name="connsiteX24" fmla="*/ 637728 w 2621065"/>
              <a:gd name="connsiteY24" fmla="*/ 1135143 h 5144650"/>
              <a:gd name="connsiteX25" fmla="*/ 687640 w 2621065"/>
              <a:gd name="connsiteY25" fmla="*/ 1174841 h 5144650"/>
              <a:gd name="connsiteX26" fmla="*/ 724323 w 2621065"/>
              <a:gd name="connsiteY26" fmla="*/ 1244103 h 5144650"/>
              <a:gd name="connsiteX27" fmla="*/ 732765 w 2621065"/>
              <a:gd name="connsiteY27" fmla="*/ 1279809 h 5144650"/>
              <a:gd name="connsiteX28" fmla="*/ 735243 w 2621065"/>
              <a:gd name="connsiteY28" fmla="*/ 1286495 h 5144650"/>
              <a:gd name="connsiteX29" fmla="*/ 735618 w 2621065"/>
              <a:gd name="connsiteY29" fmla="*/ 1286424 h 5144650"/>
              <a:gd name="connsiteX30" fmla="*/ 738875 w 2621065"/>
              <a:gd name="connsiteY30" fmla="*/ 1293066 h 5144650"/>
              <a:gd name="connsiteX31" fmla="*/ 739767 w 2621065"/>
              <a:gd name="connsiteY31" fmla="*/ 1298687 h 5144650"/>
              <a:gd name="connsiteX32" fmla="*/ 744578 w 2621065"/>
              <a:gd name="connsiteY32" fmla="*/ 1311657 h 5144650"/>
              <a:gd name="connsiteX33" fmla="*/ 748379 w 2621065"/>
              <a:gd name="connsiteY33" fmla="*/ 1314753 h 5144650"/>
              <a:gd name="connsiteX34" fmla="*/ 752978 w 2621065"/>
              <a:gd name="connsiteY34" fmla="*/ 1314010 h 5144650"/>
              <a:gd name="connsiteX35" fmla="*/ 752978 w 2621065"/>
              <a:gd name="connsiteY35" fmla="*/ 1315472 h 5144650"/>
              <a:gd name="connsiteX36" fmla="*/ 772880 w 2621065"/>
              <a:gd name="connsiteY36" fmla="*/ 1332740 h 5144650"/>
              <a:gd name="connsiteX37" fmla="*/ 805255 w 2621065"/>
              <a:gd name="connsiteY37" fmla="*/ 1379426 h 5144650"/>
              <a:gd name="connsiteX38" fmla="*/ 861455 w 2621065"/>
              <a:gd name="connsiteY38" fmla="*/ 1487793 h 5144650"/>
              <a:gd name="connsiteX39" fmla="*/ 889172 w 2621065"/>
              <a:gd name="connsiteY39" fmla="*/ 1589794 h 5144650"/>
              <a:gd name="connsiteX40" fmla="*/ 937443 w 2621065"/>
              <a:gd name="connsiteY40" fmla="*/ 1698307 h 5144650"/>
              <a:gd name="connsiteX41" fmla="*/ 974458 w 2621065"/>
              <a:gd name="connsiteY41" fmla="*/ 1768464 h 5144650"/>
              <a:gd name="connsiteX42" fmla="*/ 1013480 w 2621065"/>
              <a:gd name="connsiteY42" fmla="*/ 1853903 h 5144650"/>
              <a:gd name="connsiteX43" fmla="*/ 1031382 w 2621065"/>
              <a:gd name="connsiteY43" fmla="*/ 1948177 h 5144650"/>
              <a:gd name="connsiteX44" fmla="*/ 1031611 w 2621065"/>
              <a:gd name="connsiteY44" fmla="*/ 2064126 h 5144650"/>
              <a:gd name="connsiteX45" fmla="*/ 1043751 w 2621065"/>
              <a:gd name="connsiteY45" fmla="*/ 2210534 h 5144650"/>
              <a:gd name="connsiteX46" fmla="*/ 1055412 w 2621065"/>
              <a:gd name="connsiteY46" fmla="*/ 2309009 h 5144650"/>
              <a:gd name="connsiteX47" fmla="*/ 1077288 w 2621065"/>
              <a:gd name="connsiteY47" fmla="*/ 2438335 h 5144650"/>
              <a:gd name="connsiteX48" fmla="*/ 1095035 w 2621065"/>
              <a:gd name="connsiteY48" fmla="*/ 2483804 h 5144650"/>
              <a:gd name="connsiteX49" fmla="*/ 1084874 w 2621065"/>
              <a:gd name="connsiteY49" fmla="*/ 2535656 h 5144650"/>
              <a:gd name="connsiteX50" fmla="*/ 1097340 w 2621065"/>
              <a:gd name="connsiteY50" fmla="*/ 2549509 h 5144650"/>
              <a:gd name="connsiteX51" fmla="*/ 1099771 w 2621065"/>
              <a:gd name="connsiteY51" fmla="*/ 2551770 h 5144650"/>
              <a:gd name="connsiteX52" fmla="*/ 1103350 w 2621065"/>
              <a:gd name="connsiteY52" fmla="*/ 2563634 h 5144650"/>
              <a:gd name="connsiteX53" fmla="*/ 1112049 w 2621065"/>
              <a:gd name="connsiteY53" fmla="*/ 2563454 h 5144650"/>
              <a:gd name="connsiteX54" fmla="*/ 1127385 w 2621065"/>
              <a:gd name="connsiteY54" fmla="*/ 2601609 h 5144650"/>
              <a:gd name="connsiteX55" fmla="*/ 1139861 w 2621065"/>
              <a:gd name="connsiteY55" fmla="*/ 2713894 h 5144650"/>
              <a:gd name="connsiteX56" fmla="*/ 1152243 w 2621065"/>
              <a:gd name="connsiteY56" fmla="*/ 2778897 h 5144650"/>
              <a:gd name="connsiteX57" fmla="*/ 1164665 w 2621065"/>
              <a:gd name="connsiteY57" fmla="*/ 2800172 h 5144650"/>
              <a:gd name="connsiteX58" fmla="*/ 1176824 w 2621065"/>
              <a:gd name="connsiteY58" fmla="*/ 2832181 h 5144650"/>
              <a:gd name="connsiteX59" fmla="*/ 1204261 w 2621065"/>
              <a:gd name="connsiteY59" fmla="*/ 2886025 h 5144650"/>
              <a:gd name="connsiteX60" fmla="*/ 1256301 w 2621065"/>
              <a:gd name="connsiteY60" fmla="*/ 3039204 h 5144650"/>
              <a:gd name="connsiteX61" fmla="*/ 1282793 w 2621065"/>
              <a:gd name="connsiteY61" fmla="*/ 3166645 h 5144650"/>
              <a:gd name="connsiteX62" fmla="*/ 1353529 w 2621065"/>
              <a:gd name="connsiteY62" fmla="*/ 3266459 h 5144650"/>
              <a:gd name="connsiteX63" fmla="*/ 1443501 w 2621065"/>
              <a:gd name="connsiteY63" fmla="*/ 3351404 h 5144650"/>
              <a:gd name="connsiteX64" fmla="*/ 1502378 w 2621065"/>
              <a:gd name="connsiteY64" fmla="*/ 3451792 h 5144650"/>
              <a:gd name="connsiteX65" fmla="*/ 1608347 w 2621065"/>
              <a:gd name="connsiteY65" fmla="*/ 3567627 h 5144650"/>
              <a:gd name="connsiteX66" fmla="*/ 1672750 w 2621065"/>
              <a:gd name="connsiteY66" fmla="*/ 3660473 h 5144650"/>
              <a:gd name="connsiteX67" fmla="*/ 1674801 w 2621065"/>
              <a:gd name="connsiteY67" fmla="*/ 3660727 h 5144650"/>
              <a:gd name="connsiteX68" fmla="*/ 1684280 w 2621065"/>
              <a:gd name="connsiteY68" fmla="*/ 3674236 h 5144650"/>
              <a:gd name="connsiteX69" fmla="*/ 1683297 w 2621065"/>
              <a:gd name="connsiteY69" fmla="*/ 3680606 h 5144650"/>
              <a:gd name="connsiteX70" fmla="*/ 1688840 w 2621065"/>
              <a:gd name="connsiteY70" fmla="*/ 3690943 h 5144650"/>
              <a:gd name="connsiteX71" fmla="*/ 1697179 w 2621065"/>
              <a:gd name="connsiteY71" fmla="*/ 3714191 h 5144650"/>
              <a:gd name="connsiteX72" fmla="*/ 1812095 w 2621065"/>
              <a:gd name="connsiteY72" fmla="*/ 3794363 h 5144650"/>
              <a:gd name="connsiteX73" fmla="*/ 1816185 w 2621065"/>
              <a:gd name="connsiteY73" fmla="*/ 3800123 h 5144650"/>
              <a:gd name="connsiteX74" fmla="*/ 1816532 w 2621065"/>
              <a:gd name="connsiteY74" fmla="*/ 3799958 h 5144650"/>
              <a:gd name="connsiteX75" fmla="*/ 1821367 w 2621065"/>
              <a:gd name="connsiteY75" fmla="*/ 3805472 h 5144650"/>
              <a:gd name="connsiteX76" fmla="*/ 1823645 w 2621065"/>
              <a:gd name="connsiteY76" fmla="*/ 3810629 h 5144650"/>
              <a:gd name="connsiteX77" fmla="*/ 1831583 w 2621065"/>
              <a:gd name="connsiteY77" fmla="*/ 3821804 h 5144650"/>
              <a:gd name="connsiteX78" fmla="*/ 1857078 w 2621065"/>
              <a:gd name="connsiteY78" fmla="*/ 3885992 h 5144650"/>
              <a:gd name="connsiteX79" fmla="*/ 1923433 w 2621065"/>
              <a:gd name="connsiteY79" fmla="*/ 3982033 h 5144650"/>
              <a:gd name="connsiteX80" fmla="*/ 1980841 w 2621065"/>
              <a:gd name="connsiteY80" fmla="*/ 4057389 h 5144650"/>
              <a:gd name="connsiteX81" fmla="*/ 2024665 w 2621065"/>
              <a:gd name="connsiteY81" fmla="*/ 4118801 h 5144650"/>
              <a:gd name="connsiteX82" fmla="*/ 2072486 w 2621065"/>
              <a:gd name="connsiteY82" fmla="*/ 4180983 h 5144650"/>
              <a:gd name="connsiteX83" fmla="*/ 2102842 w 2621065"/>
              <a:gd name="connsiteY83" fmla="*/ 4242051 h 5144650"/>
              <a:gd name="connsiteX84" fmla="*/ 2090319 w 2621065"/>
              <a:gd name="connsiteY84" fmla="*/ 4351530 h 5144650"/>
              <a:gd name="connsiteX85" fmla="*/ 2109385 w 2621065"/>
              <a:gd name="connsiteY85" fmla="*/ 4438467 h 5144650"/>
              <a:gd name="connsiteX86" fmla="*/ 2204194 w 2621065"/>
              <a:gd name="connsiteY86" fmla="*/ 4542946 h 5144650"/>
              <a:gd name="connsiteX87" fmla="*/ 2237258 w 2621065"/>
              <a:gd name="connsiteY87" fmla="*/ 4638702 h 5144650"/>
              <a:gd name="connsiteX88" fmla="*/ 2437986 w 2621065"/>
              <a:gd name="connsiteY88" fmla="*/ 4815024 h 5144650"/>
              <a:gd name="connsiteX89" fmla="*/ 2466665 w 2621065"/>
              <a:gd name="connsiteY89" fmla="*/ 4853969 h 5144650"/>
              <a:gd name="connsiteX90" fmla="*/ 2469772 w 2621065"/>
              <a:gd name="connsiteY90" fmla="*/ 4906386 h 5144650"/>
              <a:gd name="connsiteX91" fmla="*/ 2485381 w 2621065"/>
              <a:gd name="connsiteY91" fmla="*/ 4916393 h 5144650"/>
              <a:gd name="connsiteX92" fmla="*/ 2494775 w 2621065"/>
              <a:gd name="connsiteY92" fmla="*/ 4928363 h 5144650"/>
              <a:gd name="connsiteX93" fmla="*/ 2503199 w 2621065"/>
              <a:gd name="connsiteY93" fmla="*/ 4925898 h 5144650"/>
              <a:gd name="connsiteX94" fmla="*/ 2517652 w 2621065"/>
              <a:gd name="connsiteY94" fmla="*/ 4937733 h 5144650"/>
              <a:gd name="connsiteX95" fmla="*/ 2527697 w 2621065"/>
              <a:gd name="connsiteY95" fmla="*/ 4958461 h 5144650"/>
              <a:gd name="connsiteX96" fmla="*/ 2567995 w 2621065"/>
              <a:gd name="connsiteY96" fmla="*/ 5062892 h 5144650"/>
              <a:gd name="connsiteX97" fmla="*/ 2596347 w 2621065"/>
              <a:gd name="connsiteY97" fmla="*/ 5121988 h 5144650"/>
              <a:gd name="connsiteX98" fmla="*/ 2613775 w 2621065"/>
              <a:gd name="connsiteY98" fmla="*/ 5139128 h 5144650"/>
              <a:gd name="connsiteX99" fmla="*/ 2621065 w 2621065"/>
              <a:gd name="connsiteY99" fmla="*/ 5144650 h 5144650"/>
              <a:gd name="connsiteX100" fmla="*/ 0 w 2621065"/>
              <a:gd name="connsiteY100" fmla="*/ 5144650 h 5144650"/>
              <a:gd name="connsiteX101" fmla="*/ 0 w 2621065"/>
              <a:gd name="connsiteY101" fmla="*/ 0 h 5144650"/>
              <a:gd name="connsiteX0" fmla="*/ 0 w 2621065"/>
              <a:gd name="connsiteY0" fmla="*/ 0 h 5144650"/>
              <a:gd name="connsiteX1" fmla="*/ 245438 w 2621065"/>
              <a:gd name="connsiteY1" fmla="*/ 268808 h 5144650"/>
              <a:gd name="connsiteX2" fmla="*/ 252687 w 2621065"/>
              <a:gd name="connsiteY2" fmla="*/ 292650 h 5144650"/>
              <a:gd name="connsiteX3" fmla="*/ 270361 w 2621065"/>
              <a:gd name="connsiteY3" fmla="*/ 304212 h 5144650"/>
              <a:gd name="connsiteX4" fmla="*/ 272327 w 2621065"/>
              <a:gd name="connsiteY4" fmla="*/ 324001 h 5144650"/>
              <a:gd name="connsiteX5" fmla="*/ 272077 w 2621065"/>
              <a:gd name="connsiteY5" fmla="*/ 327214 h 5144650"/>
              <a:gd name="connsiteX6" fmla="*/ 295110 w 2621065"/>
              <a:gd name="connsiteY6" fmla="*/ 357098 h 5144650"/>
              <a:gd name="connsiteX7" fmla="*/ 296727 w 2621065"/>
              <a:gd name="connsiteY7" fmla="*/ 371749 h 5144650"/>
              <a:gd name="connsiteX8" fmla="*/ 332716 w 2621065"/>
              <a:gd name="connsiteY8" fmla="*/ 440404 h 5144650"/>
              <a:gd name="connsiteX9" fmla="*/ 342633 w 2621065"/>
              <a:gd name="connsiteY9" fmla="*/ 459903 h 5144650"/>
              <a:gd name="connsiteX10" fmla="*/ 357304 w 2621065"/>
              <a:gd name="connsiteY10" fmla="*/ 470524 h 5144650"/>
              <a:gd name="connsiteX11" fmla="*/ 366064 w 2621065"/>
              <a:gd name="connsiteY11" fmla="*/ 467634 h 5144650"/>
              <a:gd name="connsiteX12" fmla="*/ 372502 w 2621065"/>
              <a:gd name="connsiteY12" fmla="*/ 477374 h 5144650"/>
              <a:gd name="connsiteX13" fmla="*/ 375501 w 2621065"/>
              <a:gd name="connsiteY13" fmla="*/ 478682 h 5144650"/>
              <a:gd name="connsiteX14" fmla="*/ 419128 w 2621065"/>
              <a:gd name="connsiteY14" fmla="*/ 557106 h 5144650"/>
              <a:gd name="connsiteX15" fmla="*/ 467073 w 2621065"/>
              <a:gd name="connsiteY15" fmla="*/ 632313 h 5144650"/>
              <a:gd name="connsiteX16" fmla="*/ 490229 w 2621065"/>
              <a:gd name="connsiteY16" fmla="*/ 751490 h 5144650"/>
              <a:gd name="connsiteX17" fmla="*/ 516935 w 2621065"/>
              <a:gd name="connsiteY17" fmla="*/ 799823 h 5144650"/>
              <a:gd name="connsiteX18" fmla="*/ 542847 w 2621065"/>
              <a:gd name="connsiteY18" fmla="*/ 848761 h 5144650"/>
              <a:gd name="connsiteX19" fmla="*/ 572074 w 2621065"/>
              <a:gd name="connsiteY19" fmla="*/ 958725 h 5144650"/>
              <a:gd name="connsiteX20" fmla="*/ 620598 w 2621065"/>
              <a:gd name="connsiteY20" fmla="*/ 1033391 h 5144650"/>
              <a:gd name="connsiteX21" fmla="*/ 632660 w 2621065"/>
              <a:gd name="connsiteY21" fmla="*/ 1112764 h 5144650"/>
              <a:gd name="connsiteX22" fmla="*/ 634562 w 2621065"/>
              <a:gd name="connsiteY22" fmla="*/ 1113550 h 5144650"/>
              <a:gd name="connsiteX23" fmla="*/ 640269 w 2621065"/>
              <a:gd name="connsiteY23" fmla="*/ 1129199 h 5144650"/>
              <a:gd name="connsiteX24" fmla="*/ 637728 w 2621065"/>
              <a:gd name="connsiteY24" fmla="*/ 1135143 h 5144650"/>
              <a:gd name="connsiteX25" fmla="*/ 687640 w 2621065"/>
              <a:gd name="connsiteY25" fmla="*/ 1174841 h 5144650"/>
              <a:gd name="connsiteX26" fmla="*/ 724323 w 2621065"/>
              <a:gd name="connsiteY26" fmla="*/ 1244103 h 5144650"/>
              <a:gd name="connsiteX27" fmla="*/ 732765 w 2621065"/>
              <a:gd name="connsiteY27" fmla="*/ 1279809 h 5144650"/>
              <a:gd name="connsiteX28" fmla="*/ 735243 w 2621065"/>
              <a:gd name="connsiteY28" fmla="*/ 1286495 h 5144650"/>
              <a:gd name="connsiteX29" fmla="*/ 735618 w 2621065"/>
              <a:gd name="connsiteY29" fmla="*/ 1286424 h 5144650"/>
              <a:gd name="connsiteX30" fmla="*/ 738875 w 2621065"/>
              <a:gd name="connsiteY30" fmla="*/ 1293066 h 5144650"/>
              <a:gd name="connsiteX31" fmla="*/ 739767 w 2621065"/>
              <a:gd name="connsiteY31" fmla="*/ 1298687 h 5144650"/>
              <a:gd name="connsiteX32" fmla="*/ 744578 w 2621065"/>
              <a:gd name="connsiteY32" fmla="*/ 1311657 h 5144650"/>
              <a:gd name="connsiteX33" fmla="*/ 748379 w 2621065"/>
              <a:gd name="connsiteY33" fmla="*/ 1314753 h 5144650"/>
              <a:gd name="connsiteX34" fmla="*/ 752978 w 2621065"/>
              <a:gd name="connsiteY34" fmla="*/ 1314010 h 5144650"/>
              <a:gd name="connsiteX35" fmla="*/ 752978 w 2621065"/>
              <a:gd name="connsiteY35" fmla="*/ 1315472 h 5144650"/>
              <a:gd name="connsiteX36" fmla="*/ 772880 w 2621065"/>
              <a:gd name="connsiteY36" fmla="*/ 1332740 h 5144650"/>
              <a:gd name="connsiteX37" fmla="*/ 805255 w 2621065"/>
              <a:gd name="connsiteY37" fmla="*/ 1379426 h 5144650"/>
              <a:gd name="connsiteX38" fmla="*/ 861455 w 2621065"/>
              <a:gd name="connsiteY38" fmla="*/ 1487793 h 5144650"/>
              <a:gd name="connsiteX39" fmla="*/ 889172 w 2621065"/>
              <a:gd name="connsiteY39" fmla="*/ 1589794 h 5144650"/>
              <a:gd name="connsiteX40" fmla="*/ 937443 w 2621065"/>
              <a:gd name="connsiteY40" fmla="*/ 1698307 h 5144650"/>
              <a:gd name="connsiteX41" fmla="*/ 974458 w 2621065"/>
              <a:gd name="connsiteY41" fmla="*/ 1768464 h 5144650"/>
              <a:gd name="connsiteX42" fmla="*/ 1013480 w 2621065"/>
              <a:gd name="connsiteY42" fmla="*/ 1853903 h 5144650"/>
              <a:gd name="connsiteX43" fmla="*/ 1031382 w 2621065"/>
              <a:gd name="connsiteY43" fmla="*/ 1948177 h 5144650"/>
              <a:gd name="connsiteX44" fmla="*/ 1031611 w 2621065"/>
              <a:gd name="connsiteY44" fmla="*/ 2064126 h 5144650"/>
              <a:gd name="connsiteX45" fmla="*/ 1043751 w 2621065"/>
              <a:gd name="connsiteY45" fmla="*/ 2210534 h 5144650"/>
              <a:gd name="connsiteX46" fmla="*/ 1055412 w 2621065"/>
              <a:gd name="connsiteY46" fmla="*/ 2309009 h 5144650"/>
              <a:gd name="connsiteX47" fmla="*/ 1077288 w 2621065"/>
              <a:gd name="connsiteY47" fmla="*/ 2438335 h 5144650"/>
              <a:gd name="connsiteX48" fmla="*/ 1095035 w 2621065"/>
              <a:gd name="connsiteY48" fmla="*/ 2483804 h 5144650"/>
              <a:gd name="connsiteX49" fmla="*/ 1084874 w 2621065"/>
              <a:gd name="connsiteY49" fmla="*/ 2535656 h 5144650"/>
              <a:gd name="connsiteX50" fmla="*/ 1097340 w 2621065"/>
              <a:gd name="connsiteY50" fmla="*/ 2549509 h 5144650"/>
              <a:gd name="connsiteX51" fmla="*/ 1099771 w 2621065"/>
              <a:gd name="connsiteY51" fmla="*/ 2551770 h 5144650"/>
              <a:gd name="connsiteX52" fmla="*/ 1103350 w 2621065"/>
              <a:gd name="connsiteY52" fmla="*/ 2563634 h 5144650"/>
              <a:gd name="connsiteX53" fmla="*/ 1112049 w 2621065"/>
              <a:gd name="connsiteY53" fmla="*/ 2563454 h 5144650"/>
              <a:gd name="connsiteX54" fmla="*/ 1127385 w 2621065"/>
              <a:gd name="connsiteY54" fmla="*/ 2601609 h 5144650"/>
              <a:gd name="connsiteX55" fmla="*/ 1139861 w 2621065"/>
              <a:gd name="connsiteY55" fmla="*/ 2713894 h 5144650"/>
              <a:gd name="connsiteX56" fmla="*/ 1152243 w 2621065"/>
              <a:gd name="connsiteY56" fmla="*/ 2778897 h 5144650"/>
              <a:gd name="connsiteX57" fmla="*/ 1164665 w 2621065"/>
              <a:gd name="connsiteY57" fmla="*/ 2800172 h 5144650"/>
              <a:gd name="connsiteX58" fmla="*/ 1176824 w 2621065"/>
              <a:gd name="connsiteY58" fmla="*/ 2832181 h 5144650"/>
              <a:gd name="connsiteX59" fmla="*/ 1204261 w 2621065"/>
              <a:gd name="connsiteY59" fmla="*/ 2886025 h 5144650"/>
              <a:gd name="connsiteX60" fmla="*/ 1256301 w 2621065"/>
              <a:gd name="connsiteY60" fmla="*/ 3039204 h 5144650"/>
              <a:gd name="connsiteX61" fmla="*/ 1282793 w 2621065"/>
              <a:gd name="connsiteY61" fmla="*/ 3166645 h 5144650"/>
              <a:gd name="connsiteX62" fmla="*/ 1353529 w 2621065"/>
              <a:gd name="connsiteY62" fmla="*/ 3266459 h 5144650"/>
              <a:gd name="connsiteX63" fmla="*/ 1443501 w 2621065"/>
              <a:gd name="connsiteY63" fmla="*/ 3351404 h 5144650"/>
              <a:gd name="connsiteX64" fmla="*/ 1502378 w 2621065"/>
              <a:gd name="connsiteY64" fmla="*/ 3451792 h 5144650"/>
              <a:gd name="connsiteX65" fmla="*/ 1608347 w 2621065"/>
              <a:gd name="connsiteY65" fmla="*/ 3567627 h 5144650"/>
              <a:gd name="connsiteX66" fmla="*/ 1672750 w 2621065"/>
              <a:gd name="connsiteY66" fmla="*/ 3660473 h 5144650"/>
              <a:gd name="connsiteX67" fmla="*/ 1674801 w 2621065"/>
              <a:gd name="connsiteY67" fmla="*/ 3660727 h 5144650"/>
              <a:gd name="connsiteX68" fmla="*/ 1684280 w 2621065"/>
              <a:gd name="connsiteY68" fmla="*/ 3674236 h 5144650"/>
              <a:gd name="connsiteX69" fmla="*/ 1683297 w 2621065"/>
              <a:gd name="connsiteY69" fmla="*/ 3680606 h 5144650"/>
              <a:gd name="connsiteX70" fmla="*/ 1688840 w 2621065"/>
              <a:gd name="connsiteY70" fmla="*/ 3690943 h 5144650"/>
              <a:gd name="connsiteX71" fmla="*/ 1697179 w 2621065"/>
              <a:gd name="connsiteY71" fmla="*/ 3714191 h 5144650"/>
              <a:gd name="connsiteX72" fmla="*/ 1812095 w 2621065"/>
              <a:gd name="connsiteY72" fmla="*/ 3794363 h 5144650"/>
              <a:gd name="connsiteX73" fmla="*/ 1816185 w 2621065"/>
              <a:gd name="connsiteY73" fmla="*/ 3800123 h 5144650"/>
              <a:gd name="connsiteX74" fmla="*/ 1816532 w 2621065"/>
              <a:gd name="connsiteY74" fmla="*/ 3799958 h 5144650"/>
              <a:gd name="connsiteX75" fmla="*/ 1821367 w 2621065"/>
              <a:gd name="connsiteY75" fmla="*/ 3805472 h 5144650"/>
              <a:gd name="connsiteX76" fmla="*/ 1823645 w 2621065"/>
              <a:gd name="connsiteY76" fmla="*/ 3810629 h 5144650"/>
              <a:gd name="connsiteX77" fmla="*/ 1831583 w 2621065"/>
              <a:gd name="connsiteY77" fmla="*/ 3821804 h 5144650"/>
              <a:gd name="connsiteX78" fmla="*/ 1857078 w 2621065"/>
              <a:gd name="connsiteY78" fmla="*/ 3885992 h 5144650"/>
              <a:gd name="connsiteX79" fmla="*/ 1923433 w 2621065"/>
              <a:gd name="connsiteY79" fmla="*/ 3982033 h 5144650"/>
              <a:gd name="connsiteX80" fmla="*/ 1980841 w 2621065"/>
              <a:gd name="connsiteY80" fmla="*/ 4057389 h 5144650"/>
              <a:gd name="connsiteX81" fmla="*/ 2024665 w 2621065"/>
              <a:gd name="connsiteY81" fmla="*/ 4118801 h 5144650"/>
              <a:gd name="connsiteX82" fmla="*/ 2072486 w 2621065"/>
              <a:gd name="connsiteY82" fmla="*/ 4180983 h 5144650"/>
              <a:gd name="connsiteX83" fmla="*/ 2102842 w 2621065"/>
              <a:gd name="connsiteY83" fmla="*/ 4242051 h 5144650"/>
              <a:gd name="connsiteX84" fmla="*/ 2090319 w 2621065"/>
              <a:gd name="connsiteY84" fmla="*/ 4351530 h 5144650"/>
              <a:gd name="connsiteX85" fmla="*/ 2109385 w 2621065"/>
              <a:gd name="connsiteY85" fmla="*/ 4438467 h 5144650"/>
              <a:gd name="connsiteX86" fmla="*/ 2204194 w 2621065"/>
              <a:gd name="connsiteY86" fmla="*/ 4542946 h 5144650"/>
              <a:gd name="connsiteX87" fmla="*/ 2237258 w 2621065"/>
              <a:gd name="connsiteY87" fmla="*/ 4638702 h 5144650"/>
              <a:gd name="connsiteX88" fmla="*/ 2349851 w 2621065"/>
              <a:gd name="connsiteY88" fmla="*/ 4719544 h 5144650"/>
              <a:gd name="connsiteX89" fmla="*/ 2466665 w 2621065"/>
              <a:gd name="connsiteY89" fmla="*/ 4853969 h 5144650"/>
              <a:gd name="connsiteX90" fmla="*/ 2469772 w 2621065"/>
              <a:gd name="connsiteY90" fmla="*/ 4906386 h 5144650"/>
              <a:gd name="connsiteX91" fmla="*/ 2485381 w 2621065"/>
              <a:gd name="connsiteY91" fmla="*/ 4916393 h 5144650"/>
              <a:gd name="connsiteX92" fmla="*/ 2494775 w 2621065"/>
              <a:gd name="connsiteY92" fmla="*/ 4928363 h 5144650"/>
              <a:gd name="connsiteX93" fmla="*/ 2503199 w 2621065"/>
              <a:gd name="connsiteY93" fmla="*/ 4925898 h 5144650"/>
              <a:gd name="connsiteX94" fmla="*/ 2517652 w 2621065"/>
              <a:gd name="connsiteY94" fmla="*/ 4937733 h 5144650"/>
              <a:gd name="connsiteX95" fmla="*/ 2527697 w 2621065"/>
              <a:gd name="connsiteY95" fmla="*/ 4958461 h 5144650"/>
              <a:gd name="connsiteX96" fmla="*/ 2567995 w 2621065"/>
              <a:gd name="connsiteY96" fmla="*/ 5062892 h 5144650"/>
              <a:gd name="connsiteX97" fmla="*/ 2596347 w 2621065"/>
              <a:gd name="connsiteY97" fmla="*/ 5121988 h 5144650"/>
              <a:gd name="connsiteX98" fmla="*/ 2613775 w 2621065"/>
              <a:gd name="connsiteY98" fmla="*/ 5139128 h 5144650"/>
              <a:gd name="connsiteX99" fmla="*/ 2621065 w 2621065"/>
              <a:gd name="connsiteY99" fmla="*/ 5144650 h 5144650"/>
              <a:gd name="connsiteX100" fmla="*/ 0 w 2621065"/>
              <a:gd name="connsiteY100" fmla="*/ 5144650 h 5144650"/>
              <a:gd name="connsiteX101" fmla="*/ 0 w 2621065"/>
              <a:gd name="connsiteY101" fmla="*/ 0 h 5144650"/>
              <a:gd name="connsiteX0" fmla="*/ 0 w 2621065"/>
              <a:gd name="connsiteY0" fmla="*/ 0 h 5144650"/>
              <a:gd name="connsiteX1" fmla="*/ 245438 w 2621065"/>
              <a:gd name="connsiteY1" fmla="*/ 268808 h 5144650"/>
              <a:gd name="connsiteX2" fmla="*/ 252687 w 2621065"/>
              <a:gd name="connsiteY2" fmla="*/ 292650 h 5144650"/>
              <a:gd name="connsiteX3" fmla="*/ 270361 w 2621065"/>
              <a:gd name="connsiteY3" fmla="*/ 304212 h 5144650"/>
              <a:gd name="connsiteX4" fmla="*/ 272327 w 2621065"/>
              <a:gd name="connsiteY4" fmla="*/ 324001 h 5144650"/>
              <a:gd name="connsiteX5" fmla="*/ 272077 w 2621065"/>
              <a:gd name="connsiteY5" fmla="*/ 327214 h 5144650"/>
              <a:gd name="connsiteX6" fmla="*/ 295110 w 2621065"/>
              <a:gd name="connsiteY6" fmla="*/ 357098 h 5144650"/>
              <a:gd name="connsiteX7" fmla="*/ 296727 w 2621065"/>
              <a:gd name="connsiteY7" fmla="*/ 371749 h 5144650"/>
              <a:gd name="connsiteX8" fmla="*/ 332716 w 2621065"/>
              <a:gd name="connsiteY8" fmla="*/ 440404 h 5144650"/>
              <a:gd name="connsiteX9" fmla="*/ 342633 w 2621065"/>
              <a:gd name="connsiteY9" fmla="*/ 459903 h 5144650"/>
              <a:gd name="connsiteX10" fmla="*/ 357304 w 2621065"/>
              <a:gd name="connsiteY10" fmla="*/ 470524 h 5144650"/>
              <a:gd name="connsiteX11" fmla="*/ 366064 w 2621065"/>
              <a:gd name="connsiteY11" fmla="*/ 467634 h 5144650"/>
              <a:gd name="connsiteX12" fmla="*/ 372502 w 2621065"/>
              <a:gd name="connsiteY12" fmla="*/ 477374 h 5144650"/>
              <a:gd name="connsiteX13" fmla="*/ 375501 w 2621065"/>
              <a:gd name="connsiteY13" fmla="*/ 478682 h 5144650"/>
              <a:gd name="connsiteX14" fmla="*/ 419128 w 2621065"/>
              <a:gd name="connsiteY14" fmla="*/ 557106 h 5144650"/>
              <a:gd name="connsiteX15" fmla="*/ 467073 w 2621065"/>
              <a:gd name="connsiteY15" fmla="*/ 632313 h 5144650"/>
              <a:gd name="connsiteX16" fmla="*/ 490229 w 2621065"/>
              <a:gd name="connsiteY16" fmla="*/ 751490 h 5144650"/>
              <a:gd name="connsiteX17" fmla="*/ 516935 w 2621065"/>
              <a:gd name="connsiteY17" fmla="*/ 799823 h 5144650"/>
              <a:gd name="connsiteX18" fmla="*/ 542847 w 2621065"/>
              <a:gd name="connsiteY18" fmla="*/ 848761 h 5144650"/>
              <a:gd name="connsiteX19" fmla="*/ 572074 w 2621065"/>
              <a:gd name="connsiteY19" fmla="*/ 958725 h 5144650"/>
              <a:gd name="connsiteX20" fmla="*/ 620598 w 2621065"/>
              <a:gd name="connsiteY20" fmla="*/ 1033391 h 5144650"/>
              <a:gd name="connsiteX21" fmla="*/ 632660 w 2621065"/>
              <a:gd name="connsiteY21" fmla="*/ 1112764 h 5144650"/>
              <a:gd name="connsiteX22" fmla="*/ 634562 w 2621065"/>
              <a:gd name="connsiteY22" fmla="*/ 1113550 h 5144650"/>
              <a:gd name="connsiteX23" fmla="*/ 640269 w 2621065"/>
              <a:gd name="connsiteY23" fmla="*/ 1129199 h 5144650"/>
              <a:gd name="connsiteX24" fmla="*/ 637728 w 2621065"/>
              <a:gd name="connsiteY24" fmla="*/ 1135143 h 5144650"/>
              <a:gd name="connsiteX25" fmla="*/ 687640 w 2621065"/>
              <a:gd name="connsiteY25" fmla="*/ 1174841 h 5144650"/>
              <a:gd name="connsiteX26" fmla="*/ 724323 w 2621065"/>
              <a:gd name="connsiteY26" fmla="*/ 1244103 h 5144650"/>
              <a:gd name="connsiteX27" fmla="*/ 732765 w 2621065"/>
              <a:gd name="connsiteY27" fmla="*/ 1279809 h 5144650"/>
              <a:gd name="connsiteX28" fmla="*/ 735243 w 2621065"/>
              <a:gd name="connsiteY28" fmla="*/ 1286495 h 5144650"/>
              <a:gd name="connsiteX29" fmla="*/ 735618 w 2621065"/>
              <a:gd name="connsiteY29" fmla="*/ 1286424 h 5144650"/>
              <a:gd name="connsiteX30" fmla="*/ 738875 w 2621065"/>
              <a:gd name="connsiteY30" fmla="*/ 1293066 h 5144650"/>
              <a:gd name="connsiteX31" fmla="*/ 739767 w 2621065"/>
              <a:gd name="connsiteY31" fmla="*/ 1298687 h 5144650"/>
              <a:gd name="connsiteX32" fmla="*/ 744578 w 2621065"/>
              <a:gd name="connsiteY32" fmla="*/ 1311657 h 5144650"/>
              <a:gd name="connsiteX33" fmla="*/ 748379 w 2621065"/>
              <a:gd name="connsiteY33" fmla="*/ 1314753 h 5144650"/>
              <a:gd name="connsiteX34" fmla="*/ 752978 w 2621065"/>
              <a:gd name="connsiteY34" fmla="*/ 1314010 h 5144650"/>
              <a:gd name="connsiteX35" fmla="*/ 752978 w 2621065"/>
              <a:gd name="connsiteY35" fmla="*/ 1315472 h 5144650"/>
              <a:gd name="connsiteX36" fmla="*/ 772880 w 2621065"/>
              <a:gd name="connsiteY36" fmla="*/ 1332740 h 5144650"/>
              <a:gd name="connsiteX37" fmla="*/ 805255 w 2621065"/>
              <a:gd name="connsiteY37" fmla="*/ 1379426 h 5144650"/>
              <a:gd name="connsiteX38" fmla="*/ 861455 w 2621065"/>
              <a:gd name="connsiteY38" fmla="*/ 1487793 h 5144650"/>
              <a:gd name="connsiteX39" fmla="*/ 889172 w 2621065"/>
              <a:gd name="connsiteY39" fmla="*/ 1589794 h 5144650"/>
              <a:gd name="connsiteX40" fmla="*/ 937443 w 2621065"/>
              <a:gd name="connsiteY40" fmla="*/ 1698307 h 5144650"/>
              <a:gd name="connsiteX41" fmla="*/ 974458 w 2621065"/>
              <a:gd name="connsiteY41" fmla="*/ 1768464 h 5144650"/>
              <a:gd name="connsiteX42" fmla="*/ 1013480 w 2621065"/>
              <a:gd name="connsiteY42" fmla="*/ 1853903 h 5144650"/>
              <a:gd name="connsiteX43" fmla="*/ 1031382 w 2621065"/>
              <a:gd name="connsiteY43" fmla="*/ 1948177 h 5144650"/>
              <a:gd name="connsiteX44" fmla="*/ 1031611 w 2621065"/>
              <a:gd name="connsiteY44" fmla="*/ 2064126 h 5144650"/>
              <a:gd name="connsiteX45" fmla="*/ 1043751 w 2621065"/>
              <a:gd name="connsiteY45" fmla="*/ 2210534 h 5144650"/>
              <a:gd name="connsiteX46" fmla="*/ 1055412 w 2621065"/>
              <a:gd name="connsiteY46" fmla="*/ 2309009 h 5144650"/>
              <a:gd name="connsiteX47" fmla="*/ 1077288 w 2621065"/>
              <a:gd name="connsiteY47" fmla="*/ 2438335 h 5144650"/>
              <a:gd name="connsiteX48" fmla="*/ 1095035 w 2621065"/>
              <a:gd name="connsiteY48" fmla="*/ 2483804 h 5144650"/>
              <a:gd name="connsiteX49" fmla="*/ 1084874 w 2621065"/>
              <a:gd name="connsiteY49" fmla="*/ 2535656 h 5144650"/>
              <a:gd name="connsiteX50" fmla="*/ 1097340 w 2621065"/>
              <a:gd name="connsiteY50" fmla="*/ 2549509 h 5144650"/>
              <a:gd name="connsiteX51" fmla="*/ 1099771 w 2621065"/>
              <a:gd name="connsiteY51" fmla="*/ 2551770 h 5144650"/>
              <a:gd name="connsiteX52" fmla="*/ 1103350 w 2621065"/>
              <a:gd name="connsiteY52" fmla="*/ 2563634 h 5144650"/>
              <a:gd name="connsiteX53" fmla="*/ 1112049 w 2621065"/>
              <a:gd name="connsiteY53" fmla="*/ 2563454 h 5144650"/>
              <a:gd name="connsiteX54" fmla="*/ 1127385 w 2621065"/>
              <a:gd name="connsiteY54" fmla="*/ 2601609 h 5144650"/>
              <a:gd name="connsiteX55" fmla="*/ 1139861 w 2621065"/>
              <a:gd name="connsiteY55" fmla="*/ 2713894 h 5144650"/>
              <a:gd name="connsiteX56" fmla="*/ 1152243 w 2621065"/>
              <a:gd name="connsiteY56" fmla="*/ 2778897 h 5144650"/>
              <a:gd name="connsiteX57" fmla="*/ 1164665 w 2621065"/>
              <a:gd name="connsiteY57" fmla="*/ 2800172 h 5144650"/>
              <a:gd name="connsiteX58" fmla="*/ 1176824 w 2621065"/>
              <a:gd name="connsiteY58" fmla="*/ 2832181 h 5144650"/>
              <a:gd name="connsiteX59" fmla="*/ 1204261 w 2621065"/>
              <a:gd name="connsiteY59" fmla="*/ 2886025 h 5144650"/>
              <a:gd name="connsiteX60" fmla="*/ 1256301 w 2621065"/>
              <a:gd name="connsiteY60" fmla="*/ 3039204 h 5144650"/>
              <a:gd name="connsiteX61" fmla="*/ 1282793 w 2621065"/>
              <a:gd name="connsiteY61" fmla="*/ 3166645 h 5144650"/>
              <a:gd name="connsiteX62" fmla="*/ 1353529 w 2621065"/>
              <a:gd name="connsiteY62" fmla="*/ 3266459 h 5144650"/>
              <a:gd name="connsiteX63" fmla="*/ 1443501 w 2621065"/>
              <a:gd name="connsiteY63" fmla="*/ 3351404 h 5144650"/>
              <a:gd name="connsiteX64" fmla="*/ 1502378 w 2621065"/>
              <a:gd name="connsiteY64" fmla="*/ 3451792 h 5144650"/>
              <a:gd name="connsiteX65" fmla="*/ 1608347 w 2621065"/>
              <a:gd name="connsiteY65" fmla="*/ 3567627 h 5144650"/>
              <a:gd name="connsiteX66" fmla="*/ 1672750 w 2621065"/>
              <a:gd name="connsiteY66" fmla="*/ 3660473 h 5144650"/>
              <a:gd name="connsiteX67" fmla="*/ 1674801 w 2621065"/>
              <a:gd name="connsiteY67" fmla="*/ 3660727 h 5144650"/>
              <a:gd name="connsiteX68" fmla="*/ 1684280 w 2621065"/>
              <a:gd name="connsiteY68" fmla="*/ 3674236 h 5144650"/>
              <a:gd name="connsiteX69" fmla="*/ 1683297 w 2621065"/>
              <a:gd name="connsiteY69" fmla="*/ 3680606 h 5144650"/>
              <a:gd name="connsiteX70" fmla="*/ 1688840 w 2621065"/>
              <a:gd name="connsiteY70" fmla="*/ 3690943 h 5144650"/>
              <a:gd name="connsiteX71" fmla="*/ 1697179 w 2621065"/>
              <a:gd name="connsiteY71" fmla="*/ 3714191 h 5144650"/>
              <a:gd name="connsiteX72" fmla="*/ 1812095 w 2621065"/>
              <a:gd name="connsiteY72" fmla="*/ 3794363 h 5144650"/>
              <a:gd name="connsiteX73" fmla="*/ 1816185 w 2621065"/>
              <a:gd name="connsiteY73" fmla="*/ 3800123 h 5144650"/>
              <a:gd name="connsiteX74" fmla="*/ 1816532 w 2621065"/>
              <a:gd name="connsiteY74" fmla="*/ 3799958 h 5144650"/>
              <a:gd name="connsiteX75" fmla="*/ 1821367 w 2621065"/>
              <a:gd name="connsiteY75" fmla="*/ 3805472 h 5144650"/>
              <a:gd name="connsiteX76" fmla="*/ 1823645 w 2621065"/>
              <a:gd name="connsiteY76" fmla="*/ 3810629 h 5144650"/>
              <a:gd name="connsiteX77" fmla="*/ 1831583 w 2621065"/>
              <a:gd name="connsiteY77" fmla="*/ 3821804 h 5144650"/>
              <a:gd name="connsiteX78" fmla="*/ 1857078 w 2621065"/>
              <a:gd name="connsiteY78" fmla="*/ 3885992 h 5144650"/>
              <a:gd name="connsiteX79" fmla="*/ 1923433 w 2621065"/>
              <a:gd name="connsiteY79" fmla="*/ 3982033 h 5144650"/>
              <a:gd name="connsiteX80" fmla="*/ 1980841 w 2621065"/>
              <a:gd name="connsiteY80" fmla="*/ 4057389 h 5144650"/>
              <a:gd name="connsiteX81" fmla="*/ 2024665 w 2621065"/>
              <a:gd name="connsiteY81" fmla="*/ 4118801 h 5144650"/>
              <a:gd name="connsiteX82" fmla="*/ 2072486 w 2621065"/>
              <a:gd name="connsiteY82" fmla="*/ 4180983 h 5144650"/>
              <a:gd name="connsiteX83" fmla="*/ 2102842 w 2621065"/>
              <a:gd name="connsiteY83" fmla="*/ 4242051 h 5144650"/>
              <a:gd name="connsiteX84" fmla="*/ 2090319 w 2621065"/>
              <a:gd name="connsiteY84" fmla="*/ 4351530 h 5144650"/>
              <a:gd name="connsiteX85" fmla="*/ 2109385 w 2621065"/>
              <a:gd name="connsiteY85" fmla="*/ 4438467 h 5144650"/>
              <a:gd name="connsiteX86" fmla="*/ 2204194 w 2621065"/>
              <a:gd name="connsiteY86" fmla="*/ 4542946 h 5144650"/>
              <a:gd name="connsiteX87" fmla="*/ 2296014 w 2621065"/>
              <a:gd name="connsiteY87" fmla="*/ 4609323 h 5144650"/>
              <a:gd name="connsiteX88" fmla="*/ 2349851 w 2621065"/>
              <a:gd name="connsiteY88" fmla="*/ 4719544 h 5144650"/>
              <a:gd name="connsiteX89" fmla="*/ 2466665 w 2621065"/>
              <a:gd name="connsiteY89" fmla="*/ 4853969 h 5144650"/>
              <a:gd name="connsiteX90" fmla="*/ 2469772 w 2621065"/>
              <a:gd name="connsiteY90" fmla="*/ 4906386 h 5144650"/>
              <a:gd name="connsiteX91" fmla="*/ 2485381 w 2621065"/>
              <a:gd name="connsiteY91" fmla="*/ 4916393 h 5144650"/>
              <a:gd name="connsiteX92" fmla="*/ 2494775 w 2621065"/>
              <a:gd name="connsiteY92" fmla="*/ 4928363 h 5144650"/>
              <a:gd name="connsiteX93" fmla="*/ 2503199 w 2621065"/>
              <a:gd name="connsiteY93" fmla="*/ 4925898 h 5144650"/>
              <a:gd name="connsiteX94" fmla="*/ 2517652 w 2621065"/>
              <a:gd name="connsiteY94" fmla="*/ 4937733 h 5144650"/>
              <a:gd name="connsiteX95" fmla="*/ 2527697 w 2621065"/>
              <a:gd name="connsiteY95" fmla="*/ 4958461 h 5144650"/>
              <a:gd name="connsiteX96" fmla="*/ 2567995 w 2621065"/>
              <a:gd name="connsiteY96" fmla="*/ 5062892 h 5144650"/>
              <a:gd name="connsiteX97" fmla="*/ 2596347 w 2621065"/>
              <a:gd name="connsiteY97" fmla="*/ 5121988 h 5144650"/>
              <a:gd name="connsiteX98" fmla="*/ 2613775 w 2621065"/>
              <a:gd name="connsiteY98" fmla="*/ 5139128 h 5144650"/>
              <a:gd name="connsiteX99" fmla="*/ 2621065 w 2621065"/>
              <a:gd name="connsiteY99" fmla="*/ 5144650 h 5144650"/>
              <a:gd name="connsiteX100" fmla="*/ 0 w 2621065"/>
              <a:gd name="connsiteY100" fmla="*/ 5144650 h 5144650"/>
              <a:gd name="connsiteX101" fmla="*/ 0 w 2621065"/>
              <a:gd name="connsiteY101" fmla="*/ 0 h 5144650"/>
              <a:gd name="connsiteX0" fmla="*/ 0 w 2621065"/>
              <a:gd name="connsiteY0" fmla="*/ 0 h 5144650"/>
              <a:gd name="connsiteX1" fmla="*/ 245438 w 2621065"/>
              <a:gd name="connsiteY1" fmla="*/ 268808 h 5144650"/>
              <a:gd name="connsiteX2" fmla="*/ 252687 w 2621065"/>
              <a:gd name="connsiteY2" fmla="*/ 292650 h 5144650"/>
              <a:gd name="connsiteX3" fmla="*/ 270361 w 2621065"/>
              <a:gd name="connsiteY3" fmla="*/ 304212 h 5144650"/>
              <a:gd name="connsiteX4" fmla="*/ 272327 w 2621065"/>
              <a:gd name="connsiteY4" fmla="*/ 324001 h 5144650"/>
              <a:gd name="connsiteX5" fmla="*/ 272077 w 2621065"/>
              <a:gd name="connsiteY5" fmla="*/ 327214 h 5144650"/>
              <a:gd name="connsiteX6" fmla="*/ 295110 w 2621065"/>
              <a:gd name="connsiteY6" fmla="*/ 357098 h 5144650"/>
              <a:gd name="connsiteX7" fmla="*/ 296727 w 2621065"/>
              <a:gd name="connsiteY7" fmla="*/ 371749 h 5144650"/>
              <a:gd name="connsiteX8" fmla="*/ 332716 w 2621065"/>
              <a:gd name="connsiteY8" fmla="*/ 440404 h 5144650"/>
              <a:gd name="connsiteX9" fmla="*/ 342633 w 2621065"/>
              <a:gd name="connsiteY9" fmla="*/ 459903 h 5144650"/>
              <a:gd name="connsiteX10" fmla="*/ 357304 w 2621065"/>
              <a:gd name="connsiteY10" fmla="*/ 470524 h 5144650"/>
              <a:gd name="connsiteX11" fmla="*/ 366064 w 2621065"/>
              <a:gd name="connsiteY11" fmla="*/ 467634 h 5144650"/>
              <a:gd name="connsiteX12" fmla="*/ 372502 w 2621065"/>
              <a:gd name="connsiteY12" fmla="*/ 477374 h 5144650"/>
              <a:gd name="connsiteX13" fmla="*/ 375501 w 2621065"/>
              <a:gd name="connsiteY13" fmla="*/ 478682 h 5144650"/>
              <a:gd name="connsiteX14" fmla="*/ 419128 w 2621065"/>
              <a:gd name="connsiteY14" fmla="*/ 557106 h 5144650"/>
              <a:gd name="connsiteX15" fmla="*/ 467073 w 2621065"/>
              <a:gd name="connsiteY15" fmla="*/ 632313 h 5144650"/>
              <a:gd name="connsiteX16" fmla="*/ 490229 w 2621065"/>
              <a:gd name="connsiteY16" fmla="*/ 751490 h 5144650"/>
              <a:gd name="connsiteX17" fmla="*/ 516935 w 2621065"/>
              <a:gd name="connsiteY17" fmla="*/ 799823 h 5144650"/>
              <a:gd name="connsiteX18" fmla="*/ 542847 w 2621065"/>
              <a:gd name="connsiteY18" fmla="*/ 848761 h 5144650"/>
              <a:gd name="connsiteX19" fmla="*/ 572074 w 2621065"/>
              <a:gd name="connsiteY19" fmla="*/ 958725 h 5144650"/>
              <a:gd name="connsiteX20" fmla="*/ 620598 w 2621065"/>
              <a:gd name="connsiteY20" fmla="*/ 1033391 h 5144650"/>
              <a:gd name="connsiteX21" fmla="*/ 632660 w 2621065"/>
              <a:gd name="connsiteY21" fmla="*/ 1112764 h 5144650"/>
              <a:gd name="connsiteX22" fmla="*/ 634562 w 2621065"/>
              <a:gd name="connsiteY22" fmla="*/ 1113550 h 5144650"/>
              <a:gd name="connsiteX23" fmla="*/ 640269 w 2621065"/>
              <a:gd name="connsiteY23" fmla="*/ 1129199 h 5144650"/>
              <a:gd name="connsiteX24" fmla="*/ 637728 w 2621065"/>
              <a:gd name="connsiteY24" fmla="*/ 1135143 h 5144650"/>
              <a:gd name="connsiteX25" fmla="*/ 687640 w 2621065"/>
              <a:gd name="connsiteY25" fmla="*/ 1174841 h 5144650"/>
              <a:gd name="connsiteX26" fmla="*/ 724323 w 2621065"/>
              <a:gd name="connsiteY26" fmla="*/ 1244103 h 5144650"/>
              <a:gd name="connsiteX27" fmla="*/ 732765 w 2621065"/>
              <a:gd name="connsiteY27" fmla="*/ 1279809 h 5144650"/>
              <a:gd name="connsiteX28" fmla="*/ 735243 w 2621065"/>
              <a:gd name="connsiteY28" fmla="*/ 1286495 h 5144650"/>
              <a:gd name="connsiteX29" fmla="*/ 735618 w 2621065"/>
              <a:gd name="connsiteY29" fmla="*/ 1286424 h 5144650"/>
              <a:gd name="connsiteX30" fmla="*/ 738875 w 2621065"/>
              <a:gd name="connsiteY30" fmla="*/ 1293066 h 5144650"/>
              <a:gd name="connsiteX31" fmla="*/ 739767 w 2621065"/>
              <a:gd name="connsiteY31" fmla="*/ 1298687 h 5144650"/>
              <a:gd name="connsiteX32" fmla="*/ 744578 w 2621065"/>
              <a:gd name="connsiteY32" fmla="*/ 1311657 h 5144650"/>
              <a:gd name="connsiteX33" fmla="*/ 748379 w 2621065"/>
              <a:gd name="connsiteY33" fmla="*/ 1314753 h 5144650"/>
              <a:gd name="connsiteX34" fmla="*/ 752978 w 2621065"/>
              <a:gd name="connsiteY34" fmla="*/ 1314010 h 5144650"/>
              <a:gd name="connsiteX35" fmla="*/ 752978 w 2621065"/>
              <a:gd name="connsiteY35" fmla="*/ 1315472 h 5144650"/>
              <a:gd name="connsiteX36" fmla="*/ 772880 w 2621065"/>
              <a:gd name="connsiteY36" fmla="*/ 1332740 h 5144650"/>
              <a:gd name="connsiteX37" fmla="*/ 805255 w 2621065"/>
              <a:gd name="connsiteY37" fmla="*/ 1379426 h 5144650"/>
              <a:gd name="connsiteX38" fmla="*/ 861455 w 2621065"/>
              <a:gd name="connsiteY38" fmla="*/ 1487793 h 5144650"/>
              <a:gd name="connsiteX39" fmla="*/ 889172 w 2621065"/>
              <a:gd name="connsiteY39" fmla="*/ 1589794 h 5144650"/>
              <a:gd name="connsiteX40" fmla="*/ 937443 w 2621065"/>
              <a:gd name="connsiteY40" fmla="*/ 1698307 h 5144650"/>
              <a:gd name="connsiteX41" fmla="*/ 974458 w 2621065"/>
              <a:gd name="connsiteY41" fmla="*/ 1768464 h 5144650"/>
              <a:gd name="connsiteX42" fmla="*/ 1013480 w 2621065"/>
              <a:gd name="connsiteY42" fmla="*/ 1853903 h 5144650"/>
              <a:gd name="connsiteX43" fmla="*/ 1031382 w 2621065"/>
              <a:gd name="connsiteY43" fmla="*/ 1948177 h 5144650"/>
              <a:gd name="connsiteX44" fmla="*/ 1031611 w 2621065"/>
              <a:gd name="connsiteY44" fmla="*/ 2064126 h 5144650"/>
              <a:gd name="connsiteX45" fmla="*/ 1043751 w 2621065"/>
              <a:gd name="connsiteY45" fmla="*/ 2210534 h 5144650"/>
              <a:gd name="connsiteX46" fmla="*/ 1055412 w 2621065"/>
              <a:gd name="connsiteY46" fmla="*/ 2309009 h 5144650"/>
              <a:gd name="connsiteX47" fmla="*/ 1077288 w 2621065"/>
              <a:gd name="connsiteY47" fmla="*/ 2438335 h 5144650"/>
              <a:gd name="connsiteX48" fmla="*/ 1095035 w 2621065"/>
              <a:gd name="connsiteY48" fmla="*/ 2483804 h 5144650"/>
              <a:gd name="connsiteX49" fmla="*/ 1084874 w 2621065"/>
              <a:gd name="connsiteY49" fmla="*/ 2535656 h 5144650"/>
              <a:gd name="connsiteX50" fmla="*/ 1097340 w 2621065"/>
              <a:gd name="connsiteY50" fmla="*/ 2549509 h 5144650"/>
              <a:gd name="connsiteX51" fmla="*/ 1099771 w 2621065"/>
              <a:gd name="connsiteY51" fmla="*/ 2551770 h 5144650"/>
              <a:gd name="connsiteX52" fmla="*/ 1103350 w 2621065"/>
              <a:gd name="connsiteY52" fmla="*/ 2563634 h 5144650"/>
              <a:gd name="connsiteX53" fmla="*/ 1112049 w 2621065"/>
              <a:gd name="connsiteY53" fmla="*/ 2563454 h 5144650"/>
              <a:gd name="connsiteX54" fmla="*/ 1127385 w 2621065"/>
              <a:gd name="connsiteY54" fmla="*/ 2601609 h 5144650"/>
              <a:gd name="connsiteX55" fmla="*/ 1139861 w 2621065"/>
              <a:gd name="connsiteY55" fmla="*/ 2713894 h 5144650"/>
              <a:gd name="connsiteX56" fmla="*/ 1152243 w 2621065"/>
              <a:gd name="connsiteY56" fmla="*/ 2778897 h 5144650"/>
              <a:gd name="connsiteX57" fmla="*/ 1164665 w 2621065"/>
              <a:gd name="connsiteY57" fmla="*/ 2800172 h 5144650"/>
              <a:gd name="connsiteX58" fmla="*/ 1176824 w 2621065"/>
              <a:gd name="connsiteY58" fmla="*/ 2832181 h 5144650"/>
              <a:gd name="connsiteX59" fmla="*/ 1204261 w 2621065"/>
              <a:gd name="connsiteY59" fmla="*/ 2886025 h 5144650"/>
              <a:gd name="connsiteX60" fmla="*/ 1256301 w 2621065"/>
              <a:gd name="connsiteY60" fmla="*/ 3039204 h 5144650"/>
              <a:gd name="connsiteX61" fmla="*/ 1282793 w 2621065"/>
              <a:gd name="connsiteY61" fmla="*/ 3166645 h 5144650"/>
              <a:gd name="connsiteX62" fmla="*/ 1353529 w 2621065"/>
              <a:gd name="connsiteY62" fmla="*/ 3266459 h 5144650"/>
              <a:gd name="connsiteX63" fmla="*/ 1443501 w 2621065"/>
              <a:gd name="connsiteY63" fmla="*/ 3351404 h 5144650"/>
              <a:gd name="connsiteX64" fmla="*/ 1502378 w 2621065"/>
              <a:gd name="connsiteY64" fmla="*/ 3451792 h 5144650"/>
              <a:gd name="connsiteX65" fmla="*/ 1608347 w 2621065"/>
              <a:gd name="connsiteY65" fmla="*/ 3567627 h 5144650"/>
              <a:gd name="connsiteX66" fmla="*/ 1672750 w 2621065"/>
              <a:gd name="connsiteY66" fmla="*/ 3660473 h 5144650"/>
              <a:gd name="connsiteX67" fmla="*/ 1674801 w 2621065"/>
              <a:gd name="connsiteY67" fmla="*/ 3660727 h 5144650"/>
              <a:gd name="connsiteX68" fmla="*/ 1684280 w 2621065"/>
              <a:gd name="connsiteY68" fmla="*/ 3674236 h 5144650"/>
              <a:gd name="connsiteX69" fmla="*/ 1683297 w 2621065"/>
              <a:gd name="connsiteY69" fmla="*/ 3680606 h 5144650"/>
              <a:gd name="connsiteX70" fmla="*/ 1688840 w 2621065"/>
              <a:gd name="connsiteY70" fmla="*/ 3690943 h 5144650"/>
              <a:gd name="connsiteX71" fmla="*/ 1697179 w 2621065"/>
              <a:gd name="connsiteY71" fmla="*/ 3714191 h 5144650"/>
              <a:gd name="connsiteX72" fmla="*/ 1812095 w 2621065"/>
              <a:gd name="connsiteY72" fmla="*/ 3794363 h 5144650"/>
              <a:gd name="connsiteX73" fmla="*/ 1816185 w 2621065"/>
              <a:gd name="connsiteY73" fmla="*/ 3800123 h 5144650"/>
              <a:gd name="connsiteX74" fmla="*/ 1816532 w 2621065"/>
              <a:gd name="connsiteY74" fmla="*/ 3799958 h 5144650"/>
              <a:gd name="connsiteX75" fmla="*/ 1821367 w 2621065"/>
              <a:gd name="connsiteY75" fmla="*/ 3805472 h 5144650"/>
              <a:gd name="connsiteX76" fmla="*/ 1823645 w 2621065"/>
              <a:gd name="connsiteY76" fmla="*/ 3810629 h 5144650"/>
              <a:gd name="connsiteX77" fmla="*/ 1831583 w 2621065"/>
              <a:gd name="connsiteY77" fmla="*/ 3821804 h 5144650"/>
              <a:gd name="connsiteX78" fmla="*/ 1857078 w 2621065"/>
              <a:gd name="connsiteY78" fmla="*/ 3885992 h 5144650"/>
              <a:gd name="connsiteX79" fmla="*/ 1923433 w 2621065"/>
              <a:gd name="connsiteY79" fmla="*/ 3982033 h 5144650"/>
              <a:gd name="connsiteX80" fmla="*/ 1980841 w 2621065"/>
              <a:gd name="connsiteY80" fmla="*/ 4057389 h 5144650"/>
              <a:gd name="connsiteX81" fmla="*/ 2024665 w 2621065"/>
              <a:gd name="connsiteY81" fmla="*/ 4118801 h 5144650"/>
              <a:gd name="connsiteX82" fmla="*/ 2072486 w 2621065"/>
              <a:gd name="connsiteY82" fmla="*/ 4180983 h 5144650"/>
              <a:gd name="connsiteX83" fmla="*/ 2102842 w 2621065"/>
              <a:gd name="connsiteY83" fmla="*/ 4242051 h 5144650"/>
              <a:gd name="connsiteX84" fmla="*/ 2090319 w 2621065"/>
              <a:gd name="connsiteY84" fmla="*/ 4351530 h 5144650"/>
              <a:gd name="connsiteX85" fmla="*/ 2197520 w 2621065"/>
              <a:gd name="connsiteY85" fmla="*/ 4467846 h 5144650"/>
              <a:gd name="connsiteX86" fmla="*/ 2204194 w 2621065"/>
              <a:gd name="connsiteY86" fmla="*/ 4542946 h 5144650"/>
              <a:gd name="connsiteX87" fmla="*/ 2296014 w 2621065"/>
              <a:gd name="connsiteY87" fmla="*/ 4609323 h 5144650"/>
              <a:gd name="connsiteX88" fmla="*/ 2349851 w 2621065"/>
              <a:gd name="connsiteY88" fmla="*/ 4719544 h 5144650"/>
              <a:gd name="connsiteX89" fmla="*/ 2466665 w 2621065"/>
              <a:gd name="connsiteY89" fmla="*/ 4853969 h 5144650"/>
              <a:gd name="connsiteX90" fmla="*/ 2469772 w 2621065"/>
              <a:gd name="connsiteY90" fmla="*/ 4906386 h 5144650"/>
              <a:gd name="connsiteX91" fmla="*/ 2485381 w 2621065"/>
              <a:gd name="connsiteY91" fmla="*/ 4916393 h 5144650"/>
              <a:gd name="connsiteX92" fmla="*/ 2494775 w 2621065"/>
              <a:gd name="connsiteY92" fmla="*/ 4928363 h 5144650"/>
              <a:gd name="connsiteX93" fmla="*/ 2503199 w 2621065"/>
              <a:gd name="connsiteY93" fmla="*/ 4925898 h 5144650"/>
              <a:gd name="connsiteX94" fmla="*/ 2517652 w 2621065"/>
              <a:gd name="connsiteY94" fmla="*/ 4937733 h 5144650"/>
              <a:gd name="connsiteX95" fmla="*/ 2527697 w 2621065"/>
              <a:gd name="connsiteY95" fmla="*/ 4958461 h 5144650"/>
              <a:gd name="connsiteX96" fmla="*/ 2567995 w 2621065"/>
              <a:gd name="connsiteY96" fmla="*/ 5062892 h 5144650"/>
              <a:gd name="connsiteX97" fmla="*/ 2596347 w 2621065"/>
              <a:gd name="connsiteY97" fmla="*/ 5121988 h 5144650"/>
              <a:gd name="connsiteX98" fmla="*/ 2613775 w 2621065"/>
              <a:gd name="connsiteY98" fmla="*/ 5139128 h 5144650"/>
              <a:gd name="connsiteX99" fmla="*/ 2621065 w 2621065"/>
              <a:gd name="connsiteY99" fmla="*/ 5144650 h 5144650"/>
              <a:gd name="connsiteX100" fmla="*/ 0 w 2621065"/>
              <a:gd name="connsiteY100" fmla="*/ 5144650 h 5144650"/>
              <a:gd name="connsiteX101" fmla="*/ 0 w 2621065"/>
              <a:gd name="connsiteY101" fmla="*/ 0 h 5144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621065" h="5144650">
                <a:moveTo>
                  <a:pt x="0" y="0"/>
                </a:moveTo>
                <a:lnTo>
                  <a:pt x="245438" y="268808"/>
                </a:lnTo>
                <a:lnTo>
                  <a:pt x="252687" y="292650"/>
                </a:lnTo>
                <a:lnTo>
                  <a:pt x="270361" y="304212"/>
                </a:lnTo>
                <a:cubicBezTo>
                  <a:pt x="273529" y="310126"/>
                  <a:pt x="273234" y="316860"/>
                  <a:pt x="272327" y="324001"/>
                </a:cubicBezTo>
                <a:cubicBezTo>
                  <a:pt x="272244" y="325072"/>
                  <a:pt x="272160" y="326143"/>
                  <a:pt x="272077" y="327214"/>
                </a:cubicBezTo>
                <a:lnTo>
                  <a:pt x="295110" y="357098"/>
                </a:lnTo>
                <a:lnTo>
                  <a:pt x="296727" y="371749"/>
                </a:lnTo>
                <a:cubicBezTo>
                  <a:pt x="307880" y="397452"/>
                  <a:pt x="336849" y="412373"/>
                  <a:pt x="332716" y="440404"/>
                </a:cubicBezTo>
                <a:cubicBezTo>
                  <a:pt x="334711" y="448819"/>
                  <a:pt x="338212" y="455052"/>
                  <a:pt x="342633" y="459903"/>
                </a:cubicBezTo>
                <a:lnTo>
                  <a:pt x="357304" y="470524"/>
                </a:lnTo>
                <a:lnTo>
                  <a:pt x="366064" y="467634"/>
                </a:lnTo>
                <a:lnTo>
                  <a:pt x="372502" y="477374"/>
                </a:lnTo>
                <a:lnTo>
                  <a:pt x="375501" y="478682"/>
                </a:lnTo>
                <a:cubicBezTo>
                  <a:pt x="383272" y="491970"/>
                  <a:pt x="403866" y="531500"/>
                  <a:pt x="419128" y="557106"/>
                </a:cubicBezTo>
                <a:cubicBezTo>
                  <a:pt x="439248" y="581985"/>
                  <a:pt x="451401" y="588102"/>
                  <a:pt x="467073" y="632313"/>
                </a:cubicBezTo>
                <a:cubicBezTo>
                  <a:pt x="479664" y="694967"/>
                  <a:pt x="495907" y="682399"/>
                  <a:pt x="490229" y="751490"/>
                </a:cubicBezTo>
                <a:cubicBezTo>
                  <a:pt x="499208" y="732249"/>
                  <a:pt x="513168" y="781653"/>
                  <a:pt x="516935" y="799823"/>
                </a:cubicBezTo>
                <a:cubicBezTo>
                  <a:pt x="520991" y="859493"/>
                  <a:pt x="569045" y="820005"/>
                  <a:pt x="542847" y="848761"/>
                </a:cubicBezTo>
                <a:cubicBezTo>
                  <a:pt x="562656" y="881830"/>
                  <a:pt x="526272" y="969168"/>
                  <a:pt x="572074" y="958725"/>
                </a:cubicBezTo>
                <a:cubicBezTo>
                  <a:pt x="597644" y="999777"/>
                  <a:pt x="577323" y="1011573"/>
                  <a:pt x="620598" y="1033391"/>
                </a:cubicBezTo>
                <a:cubicBezTo>
                  <a:pt x="630696" y="1059064"/>
                  <a:pt x="633259" y="1106766"/>
                  <a:pt x="632660" y="1112764"/>
                </a:cubicBezTo>
                <a:lnTo>
                  <a:pt x="634562" y="1113550"/>
                </a:lnTo>
                <a:cubicBezTo>
                  <a:pt x="640098" y="1119137"/>
                  <a:pt x="641169" y="1124274"/>
                  <a:pt x="640269" y="1129199"/>
                </a:cubicBezTo>
                <a:lnTo>
                  <a:pt x="637728" y="1135143"/>
                </a:lnTo>
                <a:lnTo>
                  <a:pt x="687640" y="1174841"/>
                </a:lnTo>
                <a:lnTo>
                  <a:pt x="724323" y="1244103"/>
                </a:lnTo>
                <a:cubicBezTo>
                  <a:pt x="726461" y="1255968"/>
                  <a:pt x="729249" y="1267984"/>
                  <a:pt x="732765" y="1279809"/>
                </a:cubicBezTo>
                <a:lnTo>
                  <a:pt x="735243" y="1286495"/>
                </a:lnTo>
                <a:lnTo>
                  <a:pt x="735618" y="1286424"/>
                </a:lnTo>
                <a:cubicBezTo>
                  <a:pt x="736846" y="1287437"/>
                  <a:pt x="737921" y="1289470"/>
                  <a:pt x="738875" y="1293066"/>
                </a:cubicBezTo>
                <a:lnTo>
                  <a:pt x="739767" y="1298687"/>
                </a:lnTo>
                <a:lnTo>
                  <a:pt x="744578" y="1311657"/>
                </a:lnTo>
                <a:lnTo>
                  <a:pt x="748379" y="1314753"/>
                </a:lnTo>
                <a:lnTo>
                  <a:pt x="752978" y="1314010"/>
                </a:lnTo>
                <a:lnTo>
                  <a:pt x="752978" y="1315472"/>
                </a:lnTo>
                <a:cubicBezTo>
                  <a:pt x="749424" y="1328629"/>
                  <a:pt x="740370" y="1337267"/>
                  <a:pt x="772880" y="1332740"/>
                </a:cubicBezTo>
                <a:cubicBezTo>
                  <a:pt x="769449" y="1360171"/>
                  <a:pt x="788120" y="1354435"/>
                  <a:pt x="805255" y="1379426"/>
                </a:cubicBezTo>
                <a:cubicBezTo>
                  <a:pt x="820018" y="1405268"/>
                  <a:pt x="847469" y="1452732"/>
                  <a:pt x="861455" y="1487793"/>
                </a:cubicBezTo>
                <a:cubicBezTo>
                  <a:pt x="860472" y="1529583"/>
                  <a:pt x="873198" y="1558240"/>
                  <a:pt x="889172" y="1589794"/>
                </a:cubicBezTo>
                <a:cubicBezTo>
                  <a:pt x="901837" y="1624879"/>
                  <a:pt x="918553" y="1656375"/>
                  <a:pt x="937443" y="1698307"/>
                </a:cubicBezTo>
                <a:lnTo>
                  <a:pt x="974458" y="1768464"/>
                </a:lnTo>
                <a:lnTo>
                  <a:pt x="1013480" y="1853903"/>
                </a:lnTo>
                <a:lnTo>
                  <a:pt x="1031382" y="1948177"/>
                </a:lnTo>
                <a:cubicBezTo>
                  <a:pt x="1065794" y="1983780"/>
                  <a:pt x="1017975" y="2014601"/>
                  <a:pt x="1031611" y="2064126"/>
                </a:cubicBezTo>
                <a:cubicBezTo>
                  <a:pt x="1011441" y="2152960"/>
                  <a:pt x="1051780" y="2170768"/>
                  <a:pt x="1043751" y="2210534"/>
                </a:cubicBezTo>
                <a:cubicBezTo>
                  <a:pt x="1047718" y="2261633"/>
                  <a:pt x="1043420" y="2260757"/>
                  <a:pt x="1055412" y="2309009"/>
                </a:cubicBezTo>
                <a:cubicBezTo>
                  <a:pt x="1065957" y="2376047"/>
                  <a:pt x="1080662" y="2371020"/>
                  <a:pt x="1077288" y="2438335"/>
                </a:cubicBezTo>
                <a:cubicBezTo>
                  <a:pt x="1117396" y="2455794"/>
                  <a:pt x="1082533" y="2452352"/>
                  <a:pt x="1095035" y="2483804"/>
                </a:cubicBezTo>
                <a:cubicBezTo>
                  <a:pt x="1061853" y="2488858"/>
                  <a:pt x="1120109" y="2517457"/>
                  <a:pt x="1084874" y="2535656"/>
                </a:cubicBezTo>
                <a:cubicBezTo>
                  <a:pt x="1088269" y="2540805"/>
                  <a:pt x="1092665" y="2545220"/>
                  <a:pt x="1097340" y="2549509"/>
                </a:cubicBezTo>
                <a:lnTo>
                  <a:pt x="1099771" y="2551770"/>
                </a:lnTo>
                <a:lnTo>
                  <a:pt x="1103350" y="2563634"/>
                </a:lnTo>
                <a:lnTo>
                  <a:pt x="1112049" y="2563454"/>
                </a:lnTo>
                <a:lnTo>
                  <a:pt x="1127385" y="2601609"/>
                </a:lnTo>
                <a:cubicBezTo>
                  <a:pt x="1113460" y="2637696"/>
                  <a:pt x="1158915" y="2668604"/>
                  <a:pt x="1139861" y="2713894"/>
                </a:cubicBezTo>
                <a:cubicBezTo>
                  <a:pt x="1135736" y="2729724"/>
                  <a:pt x="1140589" y="2773668"/>
                  <a:pt x="1152243" y="2778897"/>
                </a:cubicBezTo>
                <a:cubicBezTo>
                  <a:pt x="1155466" y="2787425"/>
                  <a:pt x="1152635" y="2799266"/>
                  <a:pt x="1164665" y="2800172"/>
                </a:cubicBezTo>
                <a:cubicBezTo>
                  <a:pt x="1179331" y="2803170"/>
                  <a:pt x="1160739" y="2841509"/>
                  <a:pt x="1176824" y="2832181"/>
                </a:cubicBezTo>
                <a:cubicBezTo>
                  <a:pt x="1164161" y="2859250"/>
                  <a:pt x="1195203" y="2868939"/>
                  <a:pt x="1204261" y="2886025"/>
                </a:cubicBezTo>
                <a:cubicBezTo>
                  <a:pt x="1217507" y="2920528"/>
                  <a:pt x="1243211" y="2992435"/>
                  <a:pt x="1256301" y="3039204"/>
                </a:cubicBezTo>
                <a:cubicBezTo>
                  <a:pt x="1264978" y="3073150"/>
                  <a:pt x="1260044" y="3127834"/>
                  <a:pt x="1282793" y="3166645"/>
                </a:cubicBezTo>
                <a:cubicBezTo>
                  <a:pt x="1304595" y="3193363"/>
                  <a:pt x="1317394" y="3226316"/>
                  <a:pt x="1353529" y="3266459"/>
                </a:cubicBezTo>
                <a:cubicBezTo>
                  <a:pt x="1399246" y="3301093"/>
                  <a:pt x="1431707" y="3283631"/>
                  <a:pt x="1443501" y="3351404"/>
                </a:cubicBezTo>
                <a:cubicBezTo>
                  <a:pt x="1476611" y="3383947"/>
                  <a:pt x="1480437" y="3422250"/>
                  <a:pt x="1502378" y="3451792"/>
                </a:cubicBezTo>
                <a:cubicBezTo>
                  <a:pt x="1529852" y="3487829"/>
                  <a:pt x="1579951" y="3532847"/>
                  <a:pt x="1608347" y="3567627"/>
                </a:cubicBezTo>
                <a:cubicBezTo>
                  <a:pt x="1624615" y="3589596"/>
                  <a:pt x="1671830" y="3654562"/>
                  <a:pt x="1672750" y="3660473"/>
                </a:cubicBezTo>
                <a:lnTo>
                  <a:pt x="1674801" y="3660727"/>
                </a:lnTo>
                <a:cubicBezTo>
                  <a:pt x="1681591" y="3664628"/>
                  <a:pt x="1683921" y="3669274"/>
                  <a:pt x="1684280" y="3674236"/>
                </a:cubicBezTo>
                <a:lnTo>
                  <a:pt x="1683297" y="3680606"/>
                </a:lnTo>
                <a:lnTo>
                  <a:pt x="1688840" y="3690943"/>
                </a:lnTo>
                <a:lnTo>
                  <a:pt x="1697179" y="3714191"/>
                </a:lnTo>
                <a:cubicBezTo>
                  <a:pt x="1717721" y="3731428"/>
                  <a:pt x="1792260" y="3780041"/>
                  <a:pt x="1812095" y="3794363"/>
                </a:cubicBezTo>
                <a:lnTo>
                  <a:pt x="1816185" y="3800123"/>
                </a:lnTo>
                <a:lnTo>
                  <a:pt x="1816532" y="3799958"/>
                </a:lnTo>
                <a:cubicBezTo>
                  <a:pt x="1817981" y="3800606"/>
                  <a:pt x="1819537" y="3802274"/>
                  <a:pt x="1821367" y="3805472"/>
                </a:cubicBezTo>
                <a:lnTo>
                  <a:pt x="1823645" y="3810629"/>
                </a:lnTo>
                <a:lnTo>
                  <a:pt x="1831583" y="3821804"/>
                </a:lnTo>
                <a:lnTo>
                  <a:pt x="1857078" y="3885992"/>
                </a:lnTo>
                <a:cubicBezTo>
                  <a:pt x="1870925" y="3912689"/>
                  <a:pt x="1904030" y="3944898"/>
                  <a:pt x="1923433" y="3982033"/>
                </a:cubicBezTo>
                <a:cubicBezTo>
                  <a:pt x="1932954" y="4022380"/>
                  <a:pt x="1957377" y="4031327"/>
                  <a:pt x="1980841" y="4057389"/>
                </a:cubicBezTo>
                <a:cubicBezTo>
                  <a:pt x="1978839" y="4101894"/>
                  <a:pt x="2006008" y="4111963"/>
                  <a:pt x="2024665" y="4118801"/>
                </a:cubicBezTo>
                <a:lnTo>
                  <a:pt x="2072486" y="4180983"/>
                </a:lnTo>
                <a:lnTo>
                  <a:pt x="2102842" y="4242051"/>
                </a:lnTo>
                <a:lnTo>
                  <a:pt x="2090319" y="4351530"/>
                </a:lnTo>
                <a:cubicBezTo>
                  <a:pt x="2089688" y="4357705"/>
                  <a:pt x="2200335" y="4461482"/>
                  <a:pt x="2197520" y="4467846"/>
                </a:cubicBezTo>
                <a:cubicBezTo>
                  <a:pt x="2239949" y="4492943"/>
                  <a:pt x="2178502" y="4499026"/>
                  <a:pt x="2204194" y="4542946"/>
                </a:cubicBezTo>
                <a:cubicBezTo>
                  <a:pt x="2219385" y="4595904"/>
                  <a:pt x="2280978" y="4565135"/>
                  <a:pt x="2296014" y="4609323"/>
                </a:cubicBezTo>
                <a:cubicBezTo>
                  <a:pt x="2334979" y="4654669"/>
                  <a:pt x="2311617" y="4683666"/>
                  <a:pt x="2349851" y="4719544"/>
                </a:cubicBezTo>
                <a:cubicBezTo>
                  <a:pt x="2393277" y="4725733"/>
                  <a:pt x="2446606" y="4827088"/>
                  <a:pt x="2466665" y="4853969"/>
                </a:cubicBezTo>
                <a:cubicBezTo>
                  <a:pt x="2435625" y="4867556"/>
                  <a:pt x="2499515" y="4879650"/>
                  <a:pt x="2469772" y="4906386"/>
                </a:cubicBezTo>
                <a:cubicBezTo>
                  <a:pt x="2474368" y="4910433"/>
                  <a:pt x="2479754" y="4913508"/>
                  <a:pt x="2485381" y="4916393"/>
                </a:cubicBezTo>
                <a:lnTo>
                  <a:pt x="2494775" y="4928363"/>
                </a:lnTo>
                <a:lnTo>
                  <a:pt x="2503199" y="4925898"/>
                </a:lnTo>
                <a:lnTo>
                  <a:pt x="2517652" y="4937733"/>
                </a:lnTo>
                <a:cubicBezTo>
                  <a:pt x="2522042" y="4943002"/>
                  <a:pt x="2525578" y="4949649"/>
                  <a:pt x="2527697" y="4958461"/>
                </a:cubicBezTo>
                <a:cubicBezTo>
                  <a:pt x="2523186" y="4996747"/>
                  <a:pt x="2575192" y="5014427"/>
                  <a:pt x="2567995" y="5062892"/>
                </a:cubicBezTo>
                <a:cubicBezTo>
                  <a:pt x="2567947" y="5079163"/>
                  <a:pt x="2583689" y="5120039"/>
                  <a:pt x="2596347" y="5121988"/>
                </a:cubicBezTo>
                <a:cubicBezTo>
                  <a:pt x="2601622" y="5129320"/>
                  <a:pt x="2601836" y="5141425"/>
                  <a:pt x="2613775" y="5139128"/>
                </a:cubicBezTo>
                <a:lnTo>
                  <a:pt x="2621065" y="5144650"/>
                </a:lnTo>
                <a:lnTo>
                  <a:pt x="0" y="5144650"/>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picture containing clipart, vector graphics&#10;&#10;Description automatically generated">
            <a:extLst>
              <a:ext uri="{FF2B5EF4-FFF2-40B4-BE49-F238E27FC236}">
                <a16:creationId xmlns:a16="http://schemas.microsoft.com/office/drawing/2014/main" id="{B1A5515C-FB28-4080-B82E-624A91604A9C}"/>
              </a:ext>
            </a:extLst>
          </p:cNvPr>
          <p:cNvPicPr>
            <a:picLocks noChangeAspect="1"/>
          </p:cNvPicPr>
          <p:nvPr/>
        </p:nvPicPr>
        <p:blipFill rotWithShape="1">
          <a:blip r:embed="rId5">
            <a:extLst>
              <a:ext uri="{28A0092B-C50C-407E-A947-70E740481C1C}">
                <a14:useLocalDpi xmlns:a14="http://schemas.microsoft.com/office/drawing/2010/main" val="0"/>
              </a:ext>
            </a:extLst>
          </a:blip>
          <a:srcRect t="1" b="8888"/>
          <a:stretch/>
        </p:blipFill>
        <p:spPr>
          <a:xfrm>
            <a:off x="4085226" y="2248270"/>
            <a:ext cx="3540691" cy="3361453"/>
          </a:xfrm>
          <a:prstGeom prst="rect">
            <a:avLst/>
          </a:prstGeom>
        </p:spPr>
      </p:pic>
    </p:spTree>
    <p:extLst>
      <p:ext uri="{BB962C8B-B14F-4D97-AF65-F5344CB8AC3E}">
        <p14:creationId xmlns:p14="http://schemas.microsoft.com/office/powerpoint/2010/main" val="185921555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7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heme/theme1.xml><?xml version="1.0" encoding="utf-8"?>
<a:theme xmlns:a="http://schemas.openxmlformats.org/drawingml/2006/main" name="ArchiveVTI">
  <a:themeElements>
    <a:clrScheme name="Archive">
      <a:dk1>
        <a:sysClr val="windowText" lastClr="000000"/>
      </a:dk1>
      <a:lt1>
        <a:sysClr val="window" lastClr="FFFFFF"/>
      </a:lt1>
      <a:dk2>
        <a:srgbClr val="353B3D"/>
      </a:dk2>
      <a:lt2>
        <a:srgbClr val="EEECEA"/>
      </a:lt2>
      <a:accent1>
        <a:srgbClr val="A65E5E"/>
      </a:accent1>
      <a:accent2>
        <a:srgbClr val="9D6053"/>
      </a:accent2>
      <a:accent3>
        <a:srgbClr val="968274"/>
      </a:accent3>
      <a:accent4>
        <a:srgbClr val="878079"/>
      </a:accent4>
      <a:accent5>
        <a:srgbClr val="6C737A"/>
      </a:accent5>
      <a:accent6>
        <a:srgbClr val="697777"/>
      </a:accent6>
      <a:hlink>
        <a:srgbClr val="A25872"/>
      </a:hlink>
      <a:folHlink>
        <a:srgbClr val="667A7E"/>
      </a:folHlink>
    </a:clrScheme>
    <a:fontScheme name="Custom 170">
      <a:majorFont>
        <a:latin typeface="Bembo"/>
        <a:ea typeface=""/>
        <a:cs typeface=""/>
      </a:majorFont>
      <a:minorFont>
        <a:latin typeface="Bemb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rchiveVTI" id="{514BDC9F-20AC-40CA-9FE7-B30987BCD2D4}" vid="{D8FA1533-D953-46ED-B2C7-B32AF1BED7A8}"/>
    </a:ext>
  </a:extLst>
</a:theme>
</file>

<file path=docProps/app.xml><?xml version="1.0" encoding="utf-8"?>
<Properties xmlns="http://schemas.openxmlformats.org/officeDocument/2006/extended-properties" xmlns:vt="http://schemas.openxmlformats.org/officeDocument/2006/docPropsVTypes">
  <Template>TM03457485[[fn=Mesh]]</Template>
  <TotalTime>885</TotalTime>
  <Words>333</Words>
  <Application>Microsoft Office PowerPoint</Application>
  <PresentationFormat>Widescreen</PresentationFormat>
  <Paragraphs>43</Paragraphs>
  <Slides>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vt:i4>
      </vt:variant>
    </vt:vector>
  </HeadingPairs>
  <TitlesOfParts>
    <vt:vector size="15" baseType="lpstr">
      <vt:lpstr>Arial</vt:lpstr>
      <vt:lpstr>Baskerville Old Face</vt:lpstr>
      <vt:lpstr>Bembo</vt:lpstr>
      <vt:lpstr>Bookman Old Style</vt:lpstr>
      <vt:lpstr>Bradley Hand ITC</vt:lpstr>
      <vt:lpstr>Helvetica Neue</vt:lpstr>
      <vt:lpstr>Wingdings</vt:lpstr>
      <vt:lpstr>ArchiveVTI</vt:lpstr>
      <vt:lpstr>RAMP SHOPPING Store </vt:lpstr>
      <vt:lpstr>CONTENT:-</vt:lpstr>
      <vt:lpstr>Project Overview:-</vt:lpstr>
      <vt:lpstr>FEATURES:</vt:lpstr>
      <vt:lpstr>Technologies, software and hardware requirements:-</vt:lpstr>
      <vt:lpstr>Technologies, software and hardware requirements:-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AUTOMATIC FACE MASK AND TEMPERATURE DETECTION </dc:title>
  <dc:creator>Prakhar Varshney</dc:creator>
  <cp:lastModifiedBy>Prakhar Varshney</cp:lastModifiedBy>
  <cp:revision>6</cp:revision>
  <dcterms:created xsi:type="dcterms:W3CDTF">2021-04-15T16:17:10Z</dcterms:created>
  <dcterms:modified xsi:type="dcterms:W3CDTF">2022-01-13T10:06:58Z</dcterms:modified>
</cp:coreProperties>
</file>