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85" r:id="rId2"/>
    <p:sldId id="256" r:id="rId3"/>
    <p:sldId id="259" r:id="rId4"/>
    <p:sldId id="281" r:id="rId5"/>
    <p:sldId id="282" r:id="rId6"/>
    <p:sldId id="283" r:id="rId7"/>
    <p:sldId id="284" r:id="rId8"/>
    <p:sldId id="286" r:id="rId9"/>
    <p:sldId id="287" r:id="rId10"/>
    <p:sldId id="289" r:id="rId11"/>
    <p:sldId id="278" r:id="rId12"/>
  </p:sldIdLst>
  <p:sldSz cx="9144000" cy="5143500" type="screen16x9"/>
  <p:notesSz cx="6858000" cy="9144000"/>
  <p:embeddedFontLst>
    <p:embeddedFont>
      <p:font typeface="Amatic SC" panose="00000500000000000000" pitchFamily="2" charset="-79"/>
      <p:regular r:id="rId14"/>
      <p:bold r:id="rId15"/>
    </p:embeddedFont>
    <p:embeddedFont>
      <p:font typeface="Bahnschrift SemiBold SemiConden" panose="020B0502040204020203" pitchFamily="34" charset="0"/>
      <p:bold r:id="rId16"/>
    </p:embeddedFont>
    <p:embeddedFont>
      <p:font typeface="Calibri" panose="020F0502020204030204" pitchFamily="34" charset="0"/>
      <p:regular r:id="rId17"/>
      <p:bold r:id="rId18"/>
      <p:italic r:id="rId19"/>
      <p:boldItalic r:id="rId20"/>
    </p:embeddedFont>
    <p:embeddedFont>
      <p:font typeface="Comic Sans MS" panose="030F0702030302020204" pitchFamily="66" charset="0"/>
      <p:regular r:id="rId21"/>
      <p:bold r:id="rId22"/>
      <p:italic r:id="rId23"/>
      <p:boldItalic r:id="rId24"/>
    </p:embeddedFont>
    <p:embeddedFont>
      <p:font typeface="Constantia" panose="02030602050306030303" pitchFamily="18" charset="0"/>
      <p:regular r:id="rId25"/>
      <p:bold r:id="rId26"/>
      <p:italic r:id="rId27"/>
      <p:boldItalic r:id="rId28"/>
    </p:embeddedFont>
    <p:embeddedFont>
      <p:font typeface="Encode Sans Semi Condensed" panose="020B0604020202020204" charset="0"/>
      <p:regular r:id="rId29"/>
      <p:bold r:id="rId30"/>
    </p:embeddedFont>
    <p:embeddedFont>
      <p:font typeface="Encode Sans Semi Condensed Light"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1ECA3-DF34-4D2E-90BE-011E1F5F383F}" v="28" dt="2021-10-26T09:50:29.326"/>
  </p1510:revLst>
</p1510:revInfo>
</file>

<file path=ppt/tableStyles.xml><?xml version="1.0" encoding="utf-8"?>
<a:tblStyleLst xmlns:a="http://schemas.openxmlformats.org/drawingml/2006/main" def="{84218DE6-D431-4044-9C84-DCB305295717}">
  <a:tblStyle styleId="{84218DE6-D431-4044-9C84-DCB30529571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4D890D1-4835-4479-89E5-008A3579EB0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94660"/>
  </p:normalViewPr>
  <p:slideViewPr>
    <p:cSldViewPr>
      <p:cViewPr varScale="1">
        <p:scale>
          <a:sx n="98" d="100"/>
          <a:sy n="98" d="100"/>
        </p:scale>
        <p:origin x="619"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userId="0af6f370571abf12" providerId="LiveId" clId="{8331ECA3-DF34-4D2E-90BE-011E1F5F383F}"/>
    <pc:docChg chg="undo custSel addSld delSld modSld sldOrd modMainMaster">
      <pc:chgData name="Vaibhav" userId="0af6f370571abf12" providerId="LiveId" clId="{8331ECA3-DF34-4D2E-90BE-011E1F5F383F}" dt="2022-01-13T11:12:53.618" v="3164" actId="47"/>
      <pc:docMkLst>
        <pc:docMk/>
      </pc:docMkLst>
      <pc:sldChg chg="modSp mod modTransition">
        <pc:chgData name="Vaibhav" userId="0af6f370571abf12" providerId="LiveId" clId="{8331ECA3-DF34-4D2E-90BE-011E1F5F383F}" dt="2021-10-26T08:41:08.124" v="2110"/>
        <pc:sldMkLst>
          <pc:docMk/>
          <pc:sldMk cId="0" sldId="256"/>
        </pc:sldMkLst>
        <pc:spChg chg="mod">
          <ac:chgData name="Vaibhav" userId="0af6f370571abf12" providerId="LiveId" clId="{8331ECA3-DF34-4D2E-90BE-011E1F5F383F}" dt="2021-10-26T07:43:47.983" v="49" actId="20577"/>
          <ac:spMkLst>
            <pc:docMk/>
            <pc:sldMk cId="0" sldId="256"/>
            <ac:spMk id="1571" creationId="{00000000-0000-0000-0000-000000000000}"/>
          </ac:spMkLst>
        </pc:spChg>
      </pc:sldChg>
      <pc:sldChg chg="addSp delSp modSp mod modTransition">
        <pc:chgData name="Vaibhav" userId="0af6f370571abf12" providerId="LiveId" clId="{8331ECA3-DF34-4D2E-90BE-011E1F5F383F}" dt="2021-10-26T08:41:08.124" v="2110"/>
        <pc:sldMkLst>
          <pc:docMk/>
          <pc:sldMk cId="0" sldId="259"/>
        </pc:sldMkLst>
        <pc:spChg chg="add mod">
          <ac:chgData name="Vaibhav" userId="0af6f370571abf12" providerId="LiveId" clId="{8331ECA3-DF34-4D2E-90BE-011E1F5F383F}" dt="2021-10-26T07:46:35.630" v="110" actId="20577"/>
          <ac:spMkLst>
            <pc:docMk/>
            <pc:sldMk cId="0" sldId="259"/>
            <ac:spMk id="2" creationId="{F20B1A9F-D7AD-4D43-B74F-30181C0C217A}"/>
          </ac:spMkLst>
        </pc:spChg>
        <pc:spChg chg="add del mod">
          <ac:chgData name="Vaibhav" userId="0af6f370571abf12" providerId="LiveId" clId="{8331ECA3-DF34-4D2E-90BE-011E1F5F383F}" dt="2021-10-26T07:46:09.697" v="100" actId="478"/>
          <ac:spMkLst>
            <pc:docMk/>
            <pc:sldMk cId="0" sldId="259"/>
            <ac:spMk id="4" creationId="{9DCB2B26-09E2-4262-88E0-59A864B63020}"/>
          </ac:spMkLst>
        </pc:spChg>
        <pc:spChg chg="del mod">
          <ac:chgData name="Vaibhav" userId="0af6f370571abf12" providerId="LiveId" clId="{8331ECA3-DF34-4D2E-90BE-011E1F5F383F}" dt="2021-10-26T07:46:06.806" v="99" actId="478"/>
          <ac:spMkLst>
            <pc:docMk/>
            <pc:sldMk cId="0" sldId="259"/>
            <ac:spMk id="1593" creationId="{00000000-0000-0000-0000-000000000000}"/>
          </ac:spMkLst>
        </pc:spChg>
        <pc:spChg chg="mod">
          <ac:chgData name="Vaibhav" userId="0af6f370571abf12" providerId="LiveId" clId="{8331ECA3-DF34-4D2E-90BE-011E1F5F383F}" dt="2021-10-26T07:45:06.264" v="90" actId="20577"/>
          <ac:spMkLst>
            <pc:docMk/>
            <pc:sldMk cId="0" sldId="259"/>
            <ac:spMk id="1595" creationId="{00000000-0000-0000-0000-000000000000}"/>
          </ac:spMkLst>
        </pc:spChg>
      </pc:sldChg>
      <pc:sldChg chg="modSp mod modTransition">
        <pc:chgData name="Vaibhav" userId="0af6f370571abf12" providerId="LiveId" clId="{8331ECA3-DF34-4D2E-90BE-011E1F5F383F}" dt="2021-10-26T08:41:08.124" v="2110"/>
        <pc:sldMkLst>
          <pc:docMk/>
          <pc:sldMk cId="0" sldId="278"/>
        </pc:sldMkLst>
        <pc:spChg chg="mod">
          <ac:chgData name="Vaibhav" userId="0af6f370571abf12" providerId="LiveId" clId="{8331ECA3-DF34-4D2E-90BE-011E1F5F383F}" dt="2021-10-26T08:35:27.439" v="2107" actId="20577"/>
          <ac:spMkLst>
            <pc:docMk/>
            <pc:sldMk cId="0" sldId="278"/>
            <ac:spMk id="1858" creationId="{00000000-0000-0000-0000-000000000000}"/>
          </ac:spMkLst>
        </pc:spChg>
      </pc:sldChg>
      <pc:sldChg chg="modSp del mod">
        <pc:chgData name="Vaibhav" userId="0af6f370571abf12" providerId="LiveId" clId="{8331ECA3-DF34-4D2E-90BE-011E1F5F383F}" dt="2021-10-26T08:34:42.888" v="2060" actId="47"/>
        <pc:sldMkLst>
          <pc:docMk/>
          <pc:sldMk cId="0" sldId="279"/>
        </pc:sldMkLst>
        <pc:picChg chg="mod">
          <ac:chgData name="Vaibhav" userId="0af6f370571abf12" providerId="LiveId" clId="{8331ECA3-DF34-4D2E-90BE-011E1F5F383F}" dt="2021-07-26T04:55:49.268" v="9" actId="1076"/>
          <ac:picMkLst>
            <pc:docMk/>
            <pc:sldMk cId="0" sldId="279"/>
            <ac:picMk id="4098" creationId="{00000000-0000-0000-0000-000000000000}"/>
          </ac:picMkLst>
        </pc:picChg>
      </pc:sldChg>
      <pc:sldChg chg="addSp delSp modSp mod modTransition">
        <pc:chgData name="Vaibhav" userId="0af6f370571abf12" providerId="LiveId" clId="{8331ECA3-DF34-4D2E-90BE-011E1F5F383F}" dt="2021-10-26T09:17:57.943" v="2191" actId="207"/>
        <pc:sldMkLst>
          <pc:docMk/>
          <pc:sldMk cId="0" sldId="281"/>
        </pc:sldMkLst>
        <pc:spChg chg="add del mod">
          <ac:chgData name="Vaibhav" userId="0af6f370571abf12" providerId="LiveId" clId="{8331ECA3-DF34-4D2E-90BE-011E1F5F383F}" dt="2021-10-26T07:47:57.265" v="143" actId="478"/>
          <ac:spMkLst>
            <pc:docMk/>
            <pc:sldMk cId="0" sldId="281"/>
            <ac:spMk id="2" creationId="{FBC90016-5809-433D-90CB-1A9DAFF3A14F}"/>
          </ac:spMkLst>
        </pc:spChg>
        <pc:spChg chg="add mod">
          <ac:chgData name="Vaibhav" userId="0af6f370571abf12" providerId="LiveId" clId="{8331ECA3-DF34-4D2E-90BE-011E1F5F383F}" dt="2021-10-26T07:48:05.858" v="144" actId="1076"/>
          <ac:spMkLst>
            <pc:docMk/>
            <pc:sldMk cId="0" sldId="281"/>
            <ac:spMk id="3" creationId="{750C79AA-9693-4C02-BFED-402B69B98110}"/>
          </ac:spMkLst>
        </pc:spChg>
        <pc:spChg chg="add mod">
          <ac:chgData name="Vaibhav" userId="0af6f370571abf12" providerId="LiveId" clId="{8331ECA3-DF34-4D2E-90BE-011E1F5F383F}" dt="2021-10-26T09:17:57.943" v="2191" actId="207"/>
          <ac:spMkLst>
            <pc:docMk/>
            <pc:sldMk cId="0" sldId="281"/>
            <ac:spMk id="4" creationId="{B6989D8E-20EA-4BBE-A681-4CBF5EEE6C76}"/>
          </ac:spMkLst>
        </pc:spChg>
        <pc:picChg chg="del mod">
          <ac:chgData name="Vaibhav" userId="0af6f370571abf12" providerId="LiveId" clId="{8331ECA3-DF34-4D2E-90BE-011E1F5F383F}" dt="2021-10-26T07:47:00.569" v="114" actId="478"/>
          <ac:picMkLst>
            <pc:docMk/>
            <pc:sldMk cId="0" sldId="281"/>
            <ac:picMk id="20482" creationId="{00000000-0000-0000-0000-000000000000}"/>
          </ac:picMkLst>
        </pc:picChg>
      </pc:sldChg>
      <pc:sldChg chg="addSp delSp modSp mod modTransition">
        <pc:chgData name="Vaibhav" userId="0af6f370571abf12" providerId="LiveId" clId="{8331ECA3-DF34-4D2E-90BE-011E1F5F383F}" dt="2021-11-16T17:10:54.798" v="3163" actId="20577"/>
        <pc:sldMkLst>
          <pc:docMk/>
          <pc:sldMk cId="0" sldId="282"/>
        </pc:sldMkLst>
        <pc:spChg chg="add mod">
          <ac:chgData name="Vaibhav" userId="0af6f370571abf12" providerId="LiveId" clId="{8331ECA3-DF34-4D2E-90BE-011E1F5F383F}" dt="2021-11-16T17:10:54.798" v="3163" actId="20577"/>
          <ac:spMkLst>
            <pc:docMk/>
            <pc:sldMk cId="0" sldId="282"/>
            <ac:spMk id="2" creationId="{D638E53A-9D1B-4511-A61E-C61BBB14C85E}"/>
          </ac:spMkLst>
        </pc:spChg>
        <pc:spChg chg="add mod">
          <ac:chgData name="Vaibhav" userId="0af6f370571abf12" providerId="LiveId" clId="{8331ECA3-DF34-4D2E-90BE-011E1F5F383F}" dt="2021-10-26T07:56:36.346" v="912" actId="14100"/>
          <ac:spMkLst>
            <pc:docMk/>
            <pc:sldMk cId="0" sldId="282"/>
            <ac:spMk id="5" creationId="{560EFE32-F48D-4D38-BC8D-8A43885DCD0F}"/>
          </ac:spMkLst>
        </pc:spChg>
        <pc:picChg chg="del">
          <ac:chgData name="Vaibhav" userId="0af6f370571abf12" providerId="LiveId" clId="{8331ECA3-DF34-4D2E-90BE-011E1F5F383F}" dt="2021-10-26T07:55:51.171" v="882" actId="478"/>
          <ac:picMkLst>
            <pc:docMk/>
            <pc:sldMk cId="0" sldId="282"/>
            <ac:picMk id="18434" creationId="{00000000-0000-0000-0000-000000000000}"/>
          </ac:picMkLst>
        </pc:picChg>
      </pc:sldChg>
      <pc:sldChg chg="addSp delSp modSp mod modTransition">
        <pc:chgData name="Vaibhav" userId="0af6f370571abf12" providerId="LiveId" clId="{8331ECA3-DF34-4D2E-90BE-011E1F5F383F}" dt="2021-10-26T08:41:08.124" v="2110"/>
        <pc:sldMkLst>
          <pc:docMk/>
          <pc:sldMk cId="0" sldId="283"/>
        </pc:sldMkLst>
        <pc:spChg chg="add mod">
          <ac:chgData name="Vaibhav" userId="0af6f370571abf12" providerId="LiveId" clId="{8331ECA3-DF34-4D2E-90BE-011E1F5F383F}" dt="2021-10-26T08:04:18.879" v="1520" actId="20577"/>
          <ac:spMkLst>
            <pc:docMk/>
            <pc:sldMk cId="0" sldId="283"/>
            <ac:spMk id="2" creationId="{15816243-68EC-428C-A2B6-897056BA0D0D}"/>
          </ac:spMkLst>
        </pc:spChg>
        <pc:spChg chg="add mod">
          <ac:chgData name="Vaibhav" userId="0af6f370571abf12" providerId="LiveId" clId="{8331ECA3-DF34-4D2E-90BE-011E1F5F383F}" dt="2021-10-26T08:03:47.246" v="1507" actId="403"/>
          <ac:spMkLst>
            <pc:docMk/>
            <pc:sldMk cId="0" sldId="283"/>
            <ac:spMk id="6" creationId="{DD78706D-C4F0-4D50-B52F-C435F34E5FD1}"/>
          </ac:spMkLst>
        </pc:spChg>
        <pc:spChg chg="mod">
          <ac:chgData name="Vaibhav" userId="0af6f370571abf12" providerId="LiveId" clId="{8331ECA3-DF34-4D2E-90BE-011E1F5F383F}" dt="2021-10-26T08:04:06.193" v="1514" actId="1076"/>
          <ac:spMkLst>
            <pc:docMk/>
            <pc:sldMk cId="0" sldId="283"/>
            <ac:spMk id="7" creationId="{00000000-0000-0000-0000-000000000000}"/>
          </ac:spMkLst>
        </pc:spChg>
        <pc:picChg chg="del">
          <ac:chgData name="Vaibhav" userId="0af6f370571abf12" providerId="LiveId" clId="{8331ECA3-DF34-4D2E-90BE-011E1F5F383F}" dt="2021-10-26T07:58:31.854" v="944" actId="478"/>
          <ac:picMkLst>
            <pc:docMk/>
            <pc:sldMk cId="0" sldId="283"/>
            <ac:picMk id="16386" creationId="{00000000-0000-0000-0000-000000000000}"/>
          </ac:picMkLst>
        </pc:picChg>
      </pc:sldChg>
      <pc:sldChg chg="addSp delSp modSp mod modTransition">
        <pc:chgData name="Vaibhav" userId="0af6f370571abf12" providerId="LiveId" clId="{8331ECA3-DF34-4D2E-90BE-011E1F5F383F}" dt="2021-10-26T08:41:08.124" v="2110"/>
        <pc:sldMkLst>
          <pc:docMk/>
          <pc:sldMk cId="0" sldId="284"/>
        </pc:sldMkLst>
        <pc:spChg chg="add del mod">
          <ac:chgData name="Vaibhav" userId="0af6f370571abf12" providerId="LiveId" clId="{8331ECA3-DF34-4D2E-90BE-011E1F5F383F}" dt="2021-10-26T08:07:52.249" v="1546"/>
          <ac:spMkLst>
            <pc:docMk/>
            <pc:sldMk cId="0" sldId="284"/>
            <ac:spMk id="2" creationId="{AA7E8AB2-002A-4E4F-B3A6-BAD5C6059698}"/>
          </ac:spMkLst>
        </pc:spChg>
        <pc:spChg chg="add mod">
          <ac:chgData name="Vaibhav" userId="0af6f370571abf12" providerId="LiveId" clId="{8331ECA3-DF34-4D2E-90BE-011E1F5F383F}" dt="2021-10-26T08:14:57.494" v="2055" actId="20577"/>
          <ac:spMkLst>
            <pc:docMk/>
            <pc:sldMk cId="0" sldId="284"/>
            <ac:spMk id="3" creationId="{17722656-6F06-405F-916A-D82B510324F4}"/>
          </ac:spMkLst>
        </pc:spChg>
        <pc:spChg chg="add mod">
          <ac:chgData name="Vaibhav" userId="0af6f370571abf12" providerId="LiveId" clId="{8331ECA3-DF34-4D2E-90BE-011E1F5F383F}" dt="2021-10-26T08:08:36.963" v="1551" actId="404"/>
          <ac:spMkLst>
            <pc:docMk/>
            <pc:sldMk cId="0" sldId="284"/>
            <ac:spMk id="5" creationId="{186EBAB5-D155-4763-9CC8-ACEA1A1605BE}"/>
          </ac:spMkLst>
        </pc:spChg>
        <pc:picChg chg="del mod">
          <ac:chgData name="Vaibhav" userId="0af6f370571abf12" providerId="LiveId" clId="{8331ECA3-DF34-4D2E-90BE-011E1F5F383F}" dt="2021-10-26T08:04:37.857" v="1521" actId="478"/>
          <ac:picMkLst>
            <pc:docMk/>
            <pc:sldMk cId="0" sldId="284"/>
            <ac:picMk id="14338" creationId="{00000000-0000-0000-0000-000000000000}"/>
          </ac:picMkLst>
        </pc:picChg>
      </pc:sldChg>
      <pc:sldChg chg="delSp del mod">
        <pc:chgData name="Vaibhav" userId="0af6f370571abf12" providerId="LiveId" clId="{8331ECA3-DF34-4D2E-90BE-011E1F5F383F}" dt="2021-10-26T08:34:53.130" v="2071" actId="47"/>
        <pc:sldMkLst>
          <pc:docMk/>
          <pc:sldMk cId="2113011493" sldId="285"/>
        </pc:sldMkLst>
        <pc:spChg chg="del">
          <ac:chgData name="Vaibhav" userId="0af6f370571abf12" providerId="LiveId" clId="{8331ECA3-DF34-4D2E-90BE-011E1F5F383F}" dt="2021-10-26T08:42:08.433" v="2115" actId="478"/>
          <ac:spMkLst>
            <pc:docMk/>
            <pc:sldMk cId="2113011493" sldId="285"/>
            <ac:spMk id="2" creationId="{098F2818-23DE-42C0-BE3A-6D61AC0AF261}"/>
          </ac:spMkLst>
        </pc:spChg>
        <pc:spChg chg="del">
          <ac:chgData name="Vaibhav" userId="0af6f370571abf12" providerId="LiveId" clId="{8331ECA3-DF34-4D2E-90BE-011E1F5F383F}" dt="2021-10-26T08:42:06.135" v="2114" actId="478"/>
          <ac:spMkLst>
            <pc:docMk/>
            <pc:sldMk cId="2113011493" sldId="285"/>
            <ac:spMk id="3" creationId="{43244D3D-0BE5-4B8B-8A36-C34E356A6FAF}"/>
          </ac:spMkLst>
        </pc:spChg>
        <pc:picChg chg="del">
          <ac:chgData name="Vaibhav" userId="0af6f370571abf12" providerId="LiveId" clId="{8331ECA3-DF34-4D2E-90BE-011E1F5F383F}" dt="2021-10-26T08:15:11.133" v="2056" actId="478"/>
          <ac:picMkLst>
            <pc:docMk/>
            <pc:sldMk cId="2113011493" sldId="285"/>
            <ac:picMk id="12290" creationId="{00000000-0000-0000-0000-000000000000}"/>
          </ac:picMkLst>
        </pc:picChg>
      </pc:sldChg>
      <pc:sldChg chg="addSp delSp modSp add mod">
        <pc:chgData name="Vaibhav" userId="0af6f370571abf12" providerId="LiveId" clId="{8331ECA3-DF34-4D2E-90BE-011E1F5F383F}" dt="2021-10-26T09:30:52.594" v="2560" actId="1076"/>
        <pc:sldMkLst>
          <pc:docMk/>
          <pc:sldMk cId="1441748309" sldId="286"/>
        </pc:sldMkLst>
        <pc:spChg chg="add del mod">
          <ac:chgData name="Vaibhav" userId="0af6f370571abf12" providerId="LiveId" clId="{8331ECA3-DF34-4D2E-90BE-011E1F5F383F}" dt="2021-10-26T09:30:52.594" v="2560" actId="1076"/>
          <ac:spMkLst>
            <pc:docMk/>
            <pc:sldMk cId="1441748309" sldId="286"/>
            <ac:spMk id="3" creationId="{17722656-6F06-405F-916A-D82B510324F4}"/>
          </ac:spMkLst>
        </pc:spChg>
        <pc:spChg chg="del mod">
          <ac:chgData name="Vaibhav" userId="0af6f370571abf12" providerId="LiveId" clId="{8331ECA3-DF34-4D2E-90BE-011E1F5F383F}" dt="2021-10-26T09:23:49.030" v="2201"/>
          <ac:spMkLst>
            <pc:docMk/>
            <pc:sldMk cId="1441748309" sldId="286"/>
            <ac:spMk id="5" creationId="{186EBAB5-D155-4763-9CC8-ACEA1A1605BE}"/>
          </ac:spMkLst>
        </pc:spChg>
        <pc:spChg chg="add mod">
          <ac:chgData name="Vaibhav" userId="0af6f370571abf12" providerId="LiveId" clId="{8331ECA3-DF34-4D2E-90BE-011E1F5F383F}" dt="2021-10-26T09:24:45.322" v="2224" actId="1076"/>
          <ac:spMkLst>
            <pc:docMk/>
            <pc:sldMk cId="1441748309" sldId="286"/>
            <ac:spMk id="6" creationId="{2673A7F2-394B-486C-8796-36697D104BF3}"/>
          </ac:spMkLst>
        </pc:spChg>
        <pc:picChg chg="mod">
          <ac:chgData name="Vaibhav" userId="0af6f370571abf12" providerId="LiveId" clId="{8331ECA3-DF34-4D2E-90BE-011E1F5F383F}" dt="2021-07-26T04:56:08.064" v="11" actId="14100"/>
          <ac:picMkLst>
            <pc:docMk/>
            <pc:sldMk cId="1441748309" sldId="286"/>
            <ac:picMk id="10242" creationId="{00000000-0000-0000-0000-000000000000}"/>
          </ac:picMkLst>
        </pc:picChg>
      </pc:sldChg>
      <pc:sldChg chg="new del">
        <pc:chgData name="Vaibhav" userId="0af6f370571abf12" providerId="LiveId" clId="{8331ECA3-DF34-4D2E-90BE-011E1F5F383F}" dt="2021-10-26T09:23:39.514" v="2193" actId="47"/>
        <pc:sldMkLst>
          <pc:docMk/>
          <pc:sldMk cId="2927600372" sldId="286"/>
        </pc:sldMkLst>
      </pc:sldChg>
      <pc:sldChg chg="new del">
        <pc:chgData name="Vaibhav" userId="0af6f370571abf12" providerId="LiveId" clId="{8331ECA3-DF34-4D2E-90BE-011E1F5F383F}" dt="2021-10-26T09:31:07.748" v="2562" actId="47"/>
        <pc:sldMkLst>
          <pc:docMk/>
          <pc:sldMk cId="699733816" sldId="287"/>
        </pc:sldMkLst>
      </pc:sldChg>
      <pc:sldChg chg="modSp del mod">
        <pc:chgData name="Vaibhav" userId="0af6f370571abf12" providerId="LiveId" clId="{8331ECA3-DF34-4D2E-90BE-011E1F5F383F}" dt="2021-10-26T08:34:41.921" v="2058" actId="47"/>
        <pc:sldMkLst>
          <pc:docMk/>
          <pc:sldMk cId="1994731291" sldId="287"/>
        </pc:sldMkLst>
        <pc:spChg chg="mod">
          <ac:chgData name="Vaibhav" userId="0af6f370571abf12" providerId="LiveId" clId="{8331ECA3-DF34-4D2E-90BE-011E1F5F383F}" dt="2021-10-26T09:36:26.232" v="3106" actId="1076"/>
          <ac:spMkLst>
            <pc:docMk/>
            <pc:sldMk cId="1994731291" sldId="287"/>
            <ac:spMk id="3" creationId="{17722656-6F06-405F-916A-D82B510324F4}"/>
          </ac:spMkLst>
        </pc:spChg>
        <pc:spChg chg="mod">
          <ac:chgData name="Vaibhav" userId="0af6f370571abf12" providerId="LiveId" clId="{8331ECA3-DF34-4D2E-90BE-011E1F5F383F}" dt="2021-10-26T09:31:29.862" v="2596" actId="404"/>
          <ac:spMkLst>
            <pc:docMk/>
            <pc:sldMk cId="1994731291" sldId="287"/>
            <ac:spMk id="6" creationId="{2673A7F2-394B-486C-8796-36697D104BF3}"/>
          </ac:spMkLst>
        </pc:spChg>
        <pc:picChg chg="mod">
          <ac:chgData name="Vaibhav" userId="0af6f370571abf12" providerId="LiveId" clId="{8331ECA3-DF34-4D2E-90BE-011E1F5F383F}" dt="2021-07-26T04:48:24.851" v="7" actId="1076"/>
          <ac:picMkLst>
            <pc:docMk/>
            <pc:sldMk cId="1994731291" sldId="287"/>
            <ac:picMk id="8194" creationId="{00000000-0000-0000-0000-000000000000}"/>
          </ac:picMkLst>
        </pc:picChg>
      </pc:sldChg>
      <pc:sldChg chg="del">
        <pc:chgData name="Vaibhav" userId="0af6f370571abf12" providerId="LiveId" clId="{8331ECA3-DF34-4D2E-90BE-011E1F5F383F}" dt="2022-01-13T11:12:53.618" v="3164" actId="47"/>
        <pc:sldMkLst>
          <pc:docMk/>
          <pc:sldMk cId="624593790" sldId="288"/>
        </pc:sldMkLst>
        <pc:spChg chg="add mod">
          <ac:chgData name="Vaibhav" userId="0af6f370571abf12" providerId="LiveId" clId="{8331ECA3-DF34-4D2E-90BE-011E1F5F383F}" dt="2021-10-26T09:50:52.544" v="3158" actId="207"/>
          <ac:spMkLst>
            <pc:docMk/>
            <pc:sldMk cId="624593790" sldId="288"/>
            <ac:spMk id="2" creationId="{621AE7F2-1B85-4F4E-ACCD-AD96E6D1D200}"/>
          </ac:spMkLst>
        </pc:spChg>
      </pc:sldChg>
      <pc:sldChg chg="add del setBg">
        <pc:chgData name="Vaibhav" userId="0af6f370571abf12" providerId="LiveId" clId="{8331ECA3-DF34-4D2E-90BE-011E1F5F383F}" dt="2021-10-26T09:36:54.136" v="3110" actId="47"/>
        <pc:sldMkLst>
          <pc:docMk/>
          <pc:sldMk cId="975848392" sldId="288"/>
        </pc:sldMkLst>
      </pc:sldChg>
      <pc:sldChg chg="new del">
        <pc:chgData name="Vaibhav" userId="0af6f370571abf12" providerId="LiveId" clId="{8331ECA3-DF34-4D2E-90BE-011E1F5F383F}" dt="2021-10-26T09:36:40.689" v="3108" actId="47"/>
        <pc:sldMkLst>
          <pc:docMk/>
          <pc:sldMk cId="2925281348" sldId="288"/>
        </pc:sldMkLst>
      </pc:sldChg>
      <pc:sldChg chg="modSp del mod">
        <pc:chgData name="Vaibhav" userId="0af6f370571abf12" providerId="LiveId" clId="{8331ECA3-DF34-4D2E-90BE-011E1F5F383F}" dt="2021-10-26T08:34:43.283" v="2061" actId="47"/>
        <pc:sldMkLst>
          <pc:docMk/>
          <pc:sldMk cId="436324615" sldId="289"/>
        </pc:sldMkLst>
        <pc:spChg chg="del">
          <ac:chgData name="Vaibhav" userId="0af6f370571abf12" providerId="LiveId" clId="{8331ECA3-DF34-4D2E-90BE-011E1F5F383F}" dt="2021-10-26T09:45:22.731" v="3142" actId="478"/>
          <ac:spMkLst>
            <pc:docMk/>
            <pc:sldMk cId="436324615" sldId="289"/>
            <ac:spMk id="3" creationId="{17722656-6F06-405F-916A-D82B510324F4}"/>
          </ac:spMkLst>
        </pc:spChg>
        <pc:spChg chg="mod">
          <ac:chgData name="Vaibhav" userId="0af6f370571abf12" providerId="LiveId" clId="{8331ECA3-DF34-4D2E-90BE-011E1F5F383F}" dt="2021-10-26T09:45:17.911" v="3141" actId="20577"/>
          <ac:spMkLst>
            <pc:docMk/>
            <pc:sldMk cId="436324615" sldId="289"/>
            <ac:spMk id="6" creationId="{2673A7F2-394B-486C-8796-36697D104BF3}"/>
          </ac:spMkLst>
        </pc:spChg>
        <pc:picChg chg="add mod">
          <ac:chgData name="Vaibhav" userId="0af6f370571abf12" providerId="LiveId" clId="{8331ECA3-DF34-4D2E-90BE-011E1F5F383F}" dt="2021-10-26T09:46:49.887" v="3150" actId="14861"/>
          <ac:picMkLst>
            <pc:docMk/>
            <pc:sldMk cId="436324615" sldId="289"/>
            <ac:picMk id="4" creationId="{202FC6E9-4EAB-46AF-8276-FD017CF90DF1}"/>
          </ac:picMkLst>
        </pc:picChg>
        <pc:picChg chg="mod">
          <ac:chgData name="Vaibhav" userId="0af6f370571abf12" providerId="LiveId" clId="{8331ECA3-DF34-4D2E-90BE-011E1F5F383F}" dt="2021-07-26T04:49:39.169" v="8" actId="1076"/>
          <ac:picMkLst>
            <pc:docMk/>
            <pc:sldMk cId="436324615" sldId="289"/>
            <ac:picMk id="50178" creationId="{00000000-0000-0000-0000-000000000000}"/>
          </ac:picMkLst>
        </pc:picChg>
      </pc:sldChg>
      <pc:sldChg chg="modSp del mod">
        <pc:chgData name="Vaibhav" userId="0af6f370571abf12" providerId="LiveId" clId="{8331ECA3-DF34-4D2E-90BE-011E1F5F383F}" dt="2021-10-26T08:34:43.648" v="2062" actId="47"/>
        <pc:sldMkLst>
          <pc:docMk/>
          <pc:sldMk cId="0" sldId="290"/>
        </pc:sldMkLst>
        <pc:picChg chg="mod">
          <ac:chgData name="Vaibhav" userId="0af6f370571abf12" providerId="LiveId" clId="{8331ECA3-DF34-4D2E-90BE-011E1F5F383F}" dt="2021-07-26T05:07:36.576" v="16" actId="1076"/>
          <ac:picMkLst>
            <pc:docMk/>
            <pc:sldMk cId="0" sldId="290"/>
            <ac:picMk id="48130" creationId="{00000000-0000-0000-0000-000000000000}"/>
          </ac:picMkLst>
        </pc:picChg>
      </pc:sldChg>
      <pc:sldChg chg="del">
        <pc:chgData name="Vaibhav" userId="0af6f370571abf12" providerId="LiveId" clId="{8331ECA3-DF34-4D2E-90BE-011E1F5F383F}" dt="2021-10-26T08:34:44.026" v="2063" actId="47"/>
        <pc:sldMkLst>
          <pc:docMk/>
          <pc:sldMk cId="0" sldId="291"/>
        </pc:sldMkLst>
      </pc:sldChg>
      <pc:sldChg chg="del">
        <pc:chgData name="Vaibhav" userId="0af6f370571abf12" providerId="LiveId" clId="{8331ECA3-DF34-4D2E-90BE-011E1F5F383F}" dt="2021-10-26T08:34:44.437" v="2064" actId="47"/>
        <pc:sldMkLst>
          <pc:docMk/>
          <pc:sldMk cId="0" sldId="292"/>
        </pc:sldMkLst>
      </pc:sldChg>
      <pc:sldChg chg="del">
        <pc:chgData name="Vaibhav" userId="0af6f370571abf12" providerId="LiveId" clId="{8331ECA3-DF34-4D2E-90BE-011E1F5F383F}" dt="2021-10-26T08:34:44.976" v="2065" actId="47"/>
        <pc:sldMkLst>
          <pc:docMk/>
          <pc:sldMk cId="0" sldId="293"/>
        </pc:sldMkLst>
      </pc:sldChg>
      <pc:sldChg chg="del">
        <pc:chgData name="Vaibhav" userId="0af6f370571abf12" providerId="LiveId" clId="{8331ECA3-DF34-4D2E-90BE-011E1F5F383F}" dt="2021-10-26T08:34:45.661" v="2066" actId="47"/>
        <pc:sldMkLst>
          <pc:docMk/>
          <pc:sldMk cId="0" sldId="294"/>
        </pc:sldMkLst>
      </pc:sldChg>
      <pc:sldChg chg="del">
        <pc:chgData name="Vaibhav" userId="0af6f370571abf12" providerId="LiveId" clId="{8331ECA3-DF34-4D2E-90BE-011E1F5F383F}" dt="2021-10-26T08:34:46.262" v="2067" actId="47"/>
        <pc:sldMkLst>
          <pc:docMk/>
          <pc:sldMk cId="0" sldId="295"/>
        </pc:sldMkLst>
      </pc:sldChg>
      <pc:sldChg chg="del">
        <pc:chgData name="Vaibhav" userId="0af6f370571abf12" providerId="LiveId" clId="{8331ECA3-DF34-4D2E-90BE-011E1F5F383F}" dt="2021-10-26T08:34:47.678" v="2068" actId="47"/>
        <pc:sldMkLst>
          <pc:docMk/>
          <pc:sldMk cId="0" sldId="296"/>
        </pc:sldMkLst>
      </pc:sldChg>
      <pc:sldChg chg="del">
        <pc:chgData name="Vaibhav" userId="0af6f370571abf12" providerId="LiveId" clId="{8331ECA3-DF34-4D2E-90BE-011E1F5F383F}" dt="2021-10-26T08:34:48.426" v="2069" actId="47"/>
        <pc:sldMkLst>
          <pc:docMk/>
          <pc:sldMk cId="0" sldId="297"/>
        </pc:sldMkLst>
      </pc:sldChg>
      <pc:sldChg chg="del">
        <pc:chgData name="Vaibhav" userId="0af6f370571abf12" providerId="LiveId" clId="{8331ECA3-DF34-4D2E-90BE-011E1F5F383F}" dt="2021-10-26T08:34:48.882" v="2070" actId="47"/>
        <pc:sldMkLst>
          <pc:docMk/>
          <pc:sldMk cId="0" sldId="298"/>
        </pc:sldMkLst>
      </pc:sldChg>
      <pc:sldMasterChg chg="modTransition delSldLayout modSldLayout">
        <pc:chgData name="Vaibhav" userId="0af6f370571abf12" providerId="LiveId" clId="{8331ECA3-DF34-4D2E-90BE-011E1F5F383F}" dt="2021-10-26T08:41:08.124" v="2110"/>
        <pc:sldMasterMkLst>
          <pc:docMk/>
          <pc:sldMasterMk cId="0" sldId="2147483659"/>
        </pc:sldMasterMkLst>
        <pc:sldLayoutChg chg="modTransition">
          <pc:chgData name="Vaibhav" userId="0af6f370571abf12" providerId="LiveId" clId="{8331ECA3-DF34-4D2E-90BE-011E1F5F383F}" dt="2021-10-26T08:41:08.124" v="2110"/>
          <pc:sldLayoutMkLst>
            <pc:docMk/>
            <pc:sldMasterMk cId="0" sldId="2147483659"/>
            <pc:sldLayoutMk cId="0" sldId="2147483648"/>
          </pc:sldLayoutMkLst>
        </pc:sldLayoutChg>
        <pc:sldLayoutChg chg="modTransition">
          <pc:chgData name="Vaibhav" userId="0af6f370571abf12" providerId="LiveId" clId="{8331ECA3-DF34-4D2E-90BE-011E1F5F383F}" dt="2021-10-26T08:41:08.124" v="2110"/>
          <pc:sldLayoutMkLst>
            <pc:docMk/>
            <pc:sldMasterMk cId="0" sldId="2147483659"/>
            <pc:sldLayoutMk cId="0" sldId="2147483649"/>
          </pc:sldLayoutMkLst>
        </pc:sldLayoutChg>
        <pc:sldLayoutChg chg="modTransition">
          <pc:chgData name="Vaibhav" userId="0af6f370571abf12" providerId="LiveId" clId="{8331ECA3-DF34-4D2E-90BE-011E1F5F383F}" dt="2021-10-26T08:41:08.124" v="2110"/>
          <pc:sldLayoutMkLst>
            <pc:docMk/>
            <pc:sldMasterMk cId="0" sldId="2147483659"/>
            <pc:sldLayoutMk cId="0" sldId="2147483651"/>
          </pc:sldLayoutMkLst>
        </pc:sldLayoutChg>
        <pc:sldLayoutChg chg="del">
          <pc:chgData name="Vaibhav" userId="0af6f370571abf12" providerId="LiveId" clId="{8331ECA3-DF34-4D2E-90BE-011E1F5F383F}" dt="2021-10-26T08:34:48.882" v="2070" actId="47"/>
          <pc:sldLayoutMkLst>
            <pc:docMk/>
            <pc:sldMasterMk cId="0" sldId="2147483659"/>
            <pc:sldLayoutMk cId="0" sldId="2147483652"/>
          </pc:sldLayoutMkLst>
        </pc:sldLayoutChg>
        <pc:sldLayoutChg chg="modTransition">
          <pc:chgData name="Vaibhav" userId="0af6f370571abf12" providerId="LiveId" clId="{8331ECA3-DF34-4D2E-90BE-011E1F5F383F}" dt="2021-10-26T08:41:08.124" v="2110"/>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685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077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41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1639" y="0"/>
            <a:ext cx="406192" cy="3254913"/>
            <a:chOff x="6176324" y="51530"/>
            <a:chExt cx="466512" cy="3738701"/>
          </a:xfrm>
        </p:grpSpPr>
        <p:sp>
          <p:nvSpPr>
            <p:cNvPr id="11" name="Google Shape;11;p2"/>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00725" y="51530"/>
              <a:ext cx="17700" cy="29235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7060395" y="1"/>
            <a:ext cx="514087" cy="1914307"/>
            <a:chOff x="4897958" y="1976913"/>
            <a:chExt cx="514087" cy="1914307"/>
          </a:xfrm>
        </p:grpSpPr>
        <p:sp>
          <p:nvSpPr>
            <p:cNvPr id="14" name="Google Shape;14;p2"/>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5157463" y="1976913"/>
              <a:ext cx="17700" cy="998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332641" y="-8"/>
            <a:ext cx="406190" cy="1834361"/>
            <a:chOff x="5578966" y="2128142"/>
            <a:chExt cx="406190" cy="1834361"/>
          </a:xfrm>
        </p:grpSpPr>
        <p:sp>
          <p:nvSpPr>
            <p:cNvPr id="17" name="Google Shape;17;p2"/>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774600" y="2128142"/>
              <a:ext cx="17700" cy="846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925761" y="-4"/>
            <a:ext cx="466512" cy="2651935"/>
            <a:chOff x="6176324" y="1138296"/>
            <a:chExt cx="466512" cy="2651935"/>
          </a:xfrm>
        </p:grpSpPr>
        <p:sp>
          <p:nvSpPr>
            <p:cNvPr id="20" name="Google Shape;20;p2"/>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6400713" y="1138296"/>
              <a:ext cx="17700" cy="18366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1172323" y="1"/>
            <a:ext cx="476555" cy="1769343"/>
            <a:chOff x="6798998" y="1831963"/>
            <a:chExt cx="476555" cy="1769343"/>
          </a:xfrm>
        </p:grpSpPr>
        <p:sp>
          <p:nvSpPr>
            <p:cNvPr id="23" name="Google Shape;23;p2"/>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026850" y="1831963"/>
              <a:ext cx="17700" cy="1143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8514939" y="0"/>
            <a:ext cx="170472" cy="2234029"/>
            <a:chOff x="7576714" y="1094963"/>
            <a:chExt cx="170472" cy="2234029"/>
          </a:xfrm>
        </p:grpSpPr>
        <p:sp>
          <p:nvSpPr>
            <p:cNvPr id="26" name="Google Shape;26;p2"/>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52975" y="1094963"/>
              <a:ext cx="17700" cy="1880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295272" y="0"/>
            <a:ext cx="288375" cy="2884716"/>
            <a:chOff x="7883572" y="937188"/>
            <a:chExt cx="288375" cy="2884716"/>
          </a:xfrm>
        </p:grpSpPr>
        <p:sp>
          <p:nvSpPr>
            <p:cNvPr id="29" name="Google Shape;29;p2"/>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8024900" y="937188"/>
              <a:ext cx="17700" cy="2037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1140646" y="293240"/>
            <a:ext cx="157798" cy="180711"/>
            <a:chOff x="3462796" y="2555878"/>
            <a:chExt cx="157798" cy="180711"/>
          </a:xfrm>
        </p:grpSpPr>
        <p:sp>
          <p:nvSpPr>
            <p:cNvPr id="32" name="Google Shape;32;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 name="Google Shape;38;p2"/>
          <p:cNvGrpSpPr/>
          <p:nvPr/>
        </p:nvGrpSpPr>
        <p:grpSpPr>
          <a:xfrm>
            <a:off x="4022411" y="1914288"/>
            <a:ext cx="180404" cy="190055"/>
            <a:chOff x="3770248" y="2527300"/>
            <a:chExt cx="180404" cy="190055"/>
          </a:xfrm>
        </p:grpSpPr>
        <p:sp>
          <p:nvSpPr>
            <p:cNvPr id="39" name="Google Shape;39;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43;p2"/>
          <p:cNvGrpSpPr/>
          <p:nvPr/>
        </p:nvGrpSpPr>
        <p:grpSpPr>
          <a:xfrm>
            <a:off x="7394864" y="516070"/>
            <a:ext cx="214463" cy="245604"/>
            <a:chOff x="3462796" y="2555878"/>
            <a:chExt cx="157798" cy="180711"/>
          </a:xfrm>
        </p:grpSpPr>
        <p:sp>
          <p:nvSpPr>
            <p:cNvPr id="44" name="Google Shape;44;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 name="Google Shape;50;p2"/>
          <p:cNvGrpSpPr/>
          <p:nvPr/>
        </p:nvGrpSpPr>
        <p:grpSpPr>
          <a:xfrm>
            <a:off x="5968644" y="2524138"/>
            <a:ext cx="245187" cy="258304"/>
            <a:chOff x="3770248" y="2527300"/>
            <a:chExt cx="180404" cy="190055"/>
          </a:xfrm>
        </p:grpSpPr>
        <p:sp>
          <p:nvSpPr>
            <p:cNvPr id="51" name="Google Shape;51;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2"/>
          <p:cNvGrpSpPr/>
          <p:nvPr/>
        </p:nvGrpSpPr>
        <p:grpSpPr>
          <a:xfrm rot="5400000">
            <a:off x="5717697" y="1234087"/>
            <a:ext cx="214448" cy="245568"/>
            <a:chOff x="3462796" y="2555878"/>
            <a:chExt cx="157798" cy="180711"/>
          </a:xfrm>
        </p:grpSpPr>
        <p:sp>
          <p:nvSpPr>
            <p:cNvPr id="56" name="Google Shape;56;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 name="Google Shape;62;p2"/>
          <p:cNvGrpSpPr/>
          <p:nvPr/>
        </p:nvGrpSpPr>
        <p:grpSpPr>
          <a:xfrm>
            <a:off x="338248" y="3028088"/>
            <a:ext cx="180404" cy="190055"/>
            <a:chOff x="3770248" y="2527300"/>
            <a:chExt cx="180404" cy="190055"/>
          </a:xfrm>
        </p:grpSpPr>
        <p:sp>
          <p:nvSpPr>
            <p:cNvPr id="63" name="Google Shape;63;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 name="Google Shape;67;p2"/>
          <p:cNvSpPr txBox="1">
            <a:spLocks noGrp="1"/>
          </p:cNvSpPr>
          <p:nvPr>
            <p:ph type="ctrTitle"/>
          </p:nvPr>
        </p:nvSpPr>
        <p:spPr>
          <a:xfrm>
            <a:off x="855300" y="3382225"/>
            <a:ext cx="7433400" cy="810300"/>
          </a:xfrm>
          <a:prstGeom prst="rect">
            <a:avLst/>
          </a:prstGeom>
          <a:effectLst>
            <a:outerShdw dist="19050" dir="5400000" algn="bl" rotWithShape="0">
              <a:schemeClr val="dk1">
                <a:alpha val="20000"/>
              </a:schemeClr>
            </a:outerShdw>
          </a:effectLst>
        </p:spPr>
        <p:txBody>
          <a:bodyPr spcFirstLastPara="1" wrap="square" lIns="0" tIns="0" rIns="0" bIns="0" anchor="t" anchorCtr="0">
            <a:noAutofit/>
          </a:bodyPr>
          <a:lstStyle>
            <a:lvl1pPr lvl="0"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1pPr>
            <a:lvl2pPr lvl="1"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2pPr>
            <a:lvl3pPr lvl="2"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3pPr>
            <a:lvl4pPr lvl="3"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4pPr>
            <a:lvl5pPr lvl="4"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5pPr>
            <a:lvl6pPr lvl="5"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6pPr>
            <a:lvl7pPr lvl="6"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7pPr>
            <a:lvl8pPr lvl="7"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8pPr>
            <a:lvl9pPr lvl="8"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9pPr>
          </a:lstStyle>
          <a:p>
            <a:endParaRPr/>
          </a:p>
        </p:txBody>
      </p:sp>
      <p:grpSp>
        <p:nvGrpSpPr>
          <p:cNvPr id="68" name="Google Shape;68;p2"/>
          <p:cNvGrpSpPr/>
          <p:nvPr/>
        </p:nvGrpSpPr>
        <p:grpSpPr>
          <a:xfrm rot="-2700000">
            <a:off x="8555730" y="2841622"/>
            <a:ext cx="180402" cy="190053"/>
            <a:chOff x="3770248" y="2527300"/>
            <a:chExt cx="180404" cy="190055"/>
          </a:xfrm>
        </p:grpSpPr>
        <p:sp>
          <p:nvSpPr>
            <p:cNvPr id="69" name="Google Shape;69;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2484475" y="3"/>
            <a:ext cx="1046700" cy="3098822"/>
            <a:chOff x="2484475" y="3"/>
            <a:chExt cx="1046700" cy="3098822"/>
          </a:xfrm>
        </p:grpSpPr>
        <p:sp>
          <p:nvSpPr>
            <p:cNvPr id="74" name="Google Shape;74;p2"/>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2"/>
            <p:cNvGrpSpPr/>
            <p:nvPr/>
          </p:nvGrpSpPr>
          <p:grpSpPr>
            <a:xfrm>
              <a:off x="2769703" y="3"/>
              <a:ext cx="510180" cy="2812953"/>
              <a:chOff x="1818382" y="1216859"/>
              <a:chExt cx="466728" cy="2573372"/>
            </a:xfrm>
          </p:grpSpPr>
          <p:grpSp>
            <p:nvGrpSpPr>
              <p:cNvPr id="77" name="Google Shape;77;p2"/>
              <p:cNvGrpSpPr/>
              <p:nvPr/>
            </p:nvGrpSpPr>
            <p:grpSpPr>
              <a:xfrm>
                <a:off x="1818382" y="2971595"/>
                <a:ext cx="466728" cy="818636"/>
                <a:chOff x="1818382" y="2942618"/>
                <a:chExt cx="466728" cy="818636"/>
              </a:xfrm>
            </p:grpSpPr>
            <p:sp>
              <p:nvSpPr>
                <p:cNvPr id="78" name="Google Shape;78;p2"/>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 name="Google Shape;81;p2"/>
              <p:cNvSpPr/>
              <p:nvPr/>
            </p:nvSpPr>
            <p:spPr>
              <a:xfrm>
                <a:off x="2046058" y="1216859"/>
                <a:ext cx="17700" cy="1761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83" name="Google Shape;83;p2"/>
          <p:cNvGrpSpPr/>
          <p:nvPr/>
        </p:nvGrpSpPr>
        <p:grpSpPr>
          <a:xfrm>
            <a:off x="3961868" y="-4"/>
            <a:ext cx="905291" cy="1913714"/>
            <a:chOff x="3961868" y="-4"/>
            <a:chExt cx="905291" cy="1913714"/>
          </a:xfrm>
        </p:grpSpPr>
        <p:grpSp>
          <p:nvGrpSpPr>
            <p:cNvPr id="84" name="Google Shape;84;p2"/>
            <p:cNvGrpSpPr/>
            <p:nvPr/>
          </p:nvGrpSpPr>
          <p:grpSpPr>
            <a:xfrm>
              <a:off x="3961868" y="1008419"/>
              <a:ext cx="905291" cy="905291"/>
              <a:chOff x="764100" y="3623300"/>
              <a:chExt cx="1046700" cy="1046700"/>
            </a:xfrm>
          </p:grpSpPr>
          <p:sp>
            <p:nvSpPr>
              <p:cNvPr id="85" name="Google Shape;85;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4155315" y="-4"/>
              <a:ext cx="522826" cy="1721098"/>
              <a:chOff x="2447534" y="2035293"/>
              <a:chExt cx="478297" cy="1574511"/>
            </a:xfrm>
          </p:grpSpPr>
          <p:grpSp>
            <p:nvGrpSpPr>
              <p:cNvPr id="88" name="Google Shape;88;p2"/>
              <p:cNvGrpSpPr/>
              <p:nvPr/>
            </p:nvGrpSpPr>
            <p:grpSpPr>
              <a:xfrm>
                <a:off x="2447534" y="2035293"/>
                <a:ext cx="478297" cy="1574511"/>
                <a:chOff x="2447534" y="2035293"/>
                <a:chExt cx="478297" cy="1574511"/>
              </a:xfrm>
            </p:grpSpPr>
            <p:grpSp>
              <p:nvGrpSpPr>
                <p:cNvPr id="89" name="Google Shape;89;p2"/>
                <p:cNvGrpSpPr/>
                <p:nvPr/>
              </p:nvGrpSpPr>
              <p:grpSpPr>
                <a:xfrm>
                  <a:off x="2447534" y="2971595"/>
                  <a:ext cx="478297" cy="638209"/>
                  <a:chOff x="2447534" y="3081786"/>
                  <a:chExt cx="478297" cy="638209"/>
                </a:xfrm>
              </p:grpSpPr>
              <p:sp>
                <p:nvSpPr>
                  <p:cNvPr id="90" name="Google Shape;90;p2"/>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 name="Google Shape;93;p2"/>
                <p:cNvSpPr/>
                <p:nvPr/>
              </p:nvSpPr>
              <p:spPr>
                <a:xfrm>
                  <a:off x="2675610" y="2035293"/>
                  <a:ext cx="17700" cy="94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2"/>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95" name="Google Shape;95;p2"/>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96" name="Google Shape;96;p2"/>
          <p:cNvGrpSpPr/>
          <p:nvPr/>
        </p:nvGrpSpPr>
        <p:grpSpPr>
          <a:xfrm>
            <a:off x="5194218" y="4"/>
            <a:ext cx="522827" cy="1415951"/>
            <a:chOff x="5194218" y="4"/>
            <a:chExt cx="522827" cy="1415951"/>
          </a:xfrm>
        </p:grpSpPr>
        <p:grpSp>
          <p:nvGrpSpPr>
            <p:cNvPr id="97" name="Google Shape;97;p2"/>
            <p:cNvGrpSpPr/>
            <p:nvPr/>
          </p:nvGrpSpPr>
          <p:grpSpPr>
            <a:xfrm>
              <a:off x="5194218" y="893129"/>
              <a:ext cx="522827" cy="522827"/>
              <a:chOff x="764100" y="3623300"/>
              <a:chExt cx="1046700" cy="1046700"/>
            </a:xfrm>
          </p:grpSpPr>
          <p:sp>
            <p:nvSpPr>
              <p:cNvPr id="98" name="Google Shape;98;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5371921" y="4"/>
              <a:ext cx="182209" cy="1277751"/>
              <a:chOff x="3305183" y="2153669"/>
              <a:chExt cx="166690" cy="1168924"/>
            </a:xfrm>
          </p:grpSpPr>
          <p:grpSp>
            <p:nvGrpSpPr>
              <p:cNvPr id="101" name="Google Shape;101;p2"/>
              <p:cNvGrpSpPr/>
              <p:nvPr/>
            </p:nvGrpSpPr>
            <p:grpSpPr>
              <a:xfrm>
                <a:off x="3305183" y="2153669"/>
                <a:ext cx="166690" cy="1168924"/>
                <a:chOff x="3305183" y="2153669"/>
                <a:chExt cx="166690" cy="1168924"/>
              </a:xfrm>
            </p:grpSpPr>
            <p:grpSp>
              <p:nvGrpSpPr>
                <p:cNvPr id="102" name="Google Shape;102;p2"/>
                <p:cNvGrpSpPr/>
                <p:nvPr/>
              </p:nvGrpSpPr>
              <p:grpSpPr>
                <a:xfrm>
                  <a:off x="3305183" y="2971595"/>
                  <a:ext cx="166690" cy="350998"/>
                  <a:chOff x="3305183" y="3146560"/>
                  <a:chExt cx="166690" cy="350998"/>
                </a:xfrm>
              </p:grpSpPr>
              <p:sp>
                <p:nvSpPr>
                  <p:cNvPr id="103" name="Google Shape;103;p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6" name="Google Shape;106;p2"/>
                <p:cNvSpPr/>
                <p:nvPr/>
              </p:nvSpPr>
              <p:spPr>
                <a:xfrm>
                  <a:off x="3375902" y="2153669"/>
                  <a:ext cx="17700" cy="824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2"/>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108" name="Google Shape;108;p2"/>
          <p:cNvGrpSpPr/>
          <p:nvPr/>
        </p:nvGrpSpPr>
        <p:grpSpPr>
          <a:xfrm>
            <a:off x="7824797" y="4"/>
            <a:ext cx="860597" cy="3024352"/>
            <a:chOff x="7824797" y="4"/>
            <a:chExt cx="860597" cy="3024352"/>
          </a:xfrm>
        </p:grpSpPr>
        <p:grpSp>
          <p:nvGrpSpPr>
            <p:cNvPr id="109" name="Google Shape;109;p2"/>
            <p:cNvGrpSpPr/>
            <p:nvPr/>
          </p:nvGrpSpPr>
          <p:grpSpPr>
            <a:xfrm>
              <a:off x="7824797" y="1891931"/>
              <a:ext cx="860597" cy="1132425"/>
              <a:chOff x="764100" y="3623300"/>
              <a:chExt cx="1046700" cy="1046700"/>
            </a:xfrm>
          </p:grpSpPr>
          <p:sp>
            <p:nvSpPr>
              <p:cNvPr id="110" name="Google Shape;110;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8100547" y="4"/>
              <a:ext cx="300376" cy="2805682"/>
              <a:chOff x="3792712" y="1254959"/>
              <a:chExt cx="274793" cy="2566720"/>
            </a:xfrm>
          </p:grpSpPr>
          <p:grpSp>
            <p:nvGrpSpPr>
              <p:cNvPr id="113" name="Google Shape;113;p2"/>
              <p:cNvGrpSpPr/>
              <p:nvPr/>
            </p:nvGrpSpPr>
            <p:grpSpPr>
              <a:xfrm>
                <a:off x="3792712" y="1254959"/>
                <a:ext cx="274793" cy="2566720"/>
                <a:chOff x="3792712" y="1254959"/>
                <a:chExt cx="274793" cy="2566720"/>
              </a:xfrm>
            </p:grpSpPr>
            <p:grpSp>
              <p:nvGrpSpPr>
                <p:cNvPr id="114" name="Google Shape;114;p2"/>
                <p:cNvGrpSpPr/>
                <p:nvPr/>
              </p:nvGrpSpPr>
              <p:grpSpPr>
                <a:xfrm>
                  <a:off x="3792712" y="2971595"/>
                  <a:ext cx="274793" cy="850085"/>
                  <a:chOff x="3792712" y="2879468"/>
                  <a:chExt cx="274793" cy="850085"/>
                </a:xfrm>
              </p:grpSpPr>
              <p:sp>
                <p:nvSpPr>
                  <p:cNvPr id="115" name="Google Shape;115;p2"/>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2"/>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2"/>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 name="Google Shape;118;p2"/>
                <p:cNvSpPr/>
                <p:nvPr/>
              </p:nvSpPr>
              <p:spPr>
                <a:xfrm>
                  <a:off x="3923169" y="1254959"/>
                  <a:ext cx="17700" cy="1722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2"/>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120" name="Google Shape;120;p2"/>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121" name="Google Shape;121;p2"/>
          <p:cNvGrpSpPr/>
          <p:nvPr/>
        </p:nvGrpSpPr>
        <p:grpSpPr>
          <a:xfrm>
            <a:off x="1192601" y="-5"/>
            <a:ext cx="1046700" cy="2424933"/>
            <a:chOff x="1192601" y="-5"/>
            <a:chExt cx="1046700" cy="2424933"/>
          </a:xfrm>
        </p:grpSpPr>
        <p:grpSp>
          <p:nvGrpSpPr>
            <p:cNvPr id="122" name="Google Shape;122;p2"/>
            <p:cNvGrpSpPr/>
            <p:nvPr/>
          </p:nvGrpSpPr>
          <p:grpSpPr>
            <a:xfrm>
              <a:off x="1192601" y="1378228"/>
              <a:ext cx="1046700" cy="1046700"/>
              <a:chOff x="764100" y="3623300"/>
              <a:chExt cx="1046700" cy="1046700"/>
            </a:xfrm>
          </p:grpSpPr>
          <p:sp>
            <p:nvSpPr>
              <p:cNvPr id="123" name="Google Shape;123;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2"/>
            <p:cNvGrpSpPr/>
            <p:nvPr/>
          </p:nvGrpSpPr>
          <p:grpSpPr>
            <a:xfrm>
              <a:off x="1417979" y="-5"/>
              <a:ext cx="580390" cy="2131191"/>
              <a:chOff x="522260" y="1950146"/>
              <a:chExt cx="530958" cy="1949676"/>
            </a:xfrm>
          </p:grpSpPr>
          <p:grpSp>
            <p:nvGrpSpPr>
              <p:cNvPr id="126" name="Google Shape;126;p2"/>
              <p:cNvGrpSpPr/>
              <p:nvPr/>
            </p:nvGrpSpPr>
            <p:grpSpPr>
              <a:xfrm>
                <a:off x="522260" y="1950146"/>
                <a:ext cx="530958" cy="1949676"/>
                <a:chOff x="522260" y="1950146"/>
                <a:chExt cx="530958" cy="1949676"/>
              </a:xfrm>
            </p:grpSpPr>
            <p:grpSp>
              <p:nvGrpSpPr>
                <p:cNvPr id="127" name="Google Shape;127;p2"/>
                <p:cNvGrpSpPr/>
                <p:nvPr/>
              </p:nvGrpSpPr>
              <p:grpSpPr>
                <a:xfrm>
                  <a:off x="522260" y="2971595"/>
                  <a:ext cx="530958" cy="928227"/>
                  <a:chOff x="522260" y="2971595"/>
                  <a:chExt cx="530958" cy="928227"/>
                </a:xfrm>
              </p:grpSpPr>
              <p:sp>
                <p:nvSpPr>
                  <p:cNvPr id="128" name="Google Shape;128;p2"/>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2"/>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2"/>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2" name="Google Shape;132;p2"/>
                <p:cNvSpPr/>
                <p:nvPr/>
              </p:nvSpPr>
              <p:spPr>
                <a:xfrm>
                  <a:off x="786939" y="1950146"/>
                  <a:ext cx="17700" cy="102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2"/>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134" name="Google Shape;134;p2"/>
          <p:cNvGrpSpPr/>
          <p:nvPr/>
        </p:nvGrpSpPr>
        <p:grpSpPr>
          <a:xfrm>
            <a:off x="6010934" y="1"/>
            <a:ext cx="1046700" cy="2793377"/>
            <a:chOff x="6010934" y="1"/>
            <a:chExt cx="1046700" cy="2793377"/>
          </a:xfrm>
        </p:grpSpPr>
        <p:grpSp>
          <p:nvGrpSpPr>
            <p:cNvPr id="135" name="Google Shape;135;p2"/>
            <p:cNvGrpSpPr/>
            <p:nvPr/>
          </p:nvGrpSpPr>
          <p:grpSpPr>
            <a:xfrm>
              <a:off x="6010934" y="1746678"/>
              <a:ext cx="1046700" cy="1046700"/>
              <a:chOff x="764100" y="3623300"/>
              <a:chExt cx="1046700" cy="1046700"/>
            </a:xfrm>
          </p:grpSpPr>
          <p:sp>
            <p:nvSpPr>
              <p:cNvPr id="136" name="Google Shape;136;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2"/>
            <p:cNvGrpSpPr/>
            <p:nvPr/>
          </p:nvGrpSpPr>
          <p:grpSpPr>
            <a:xfrm>
              <a:off x="6308747" y="1"/>
              <a:ext cx="441786" cy="2571886"/>
              <a:chOff x="1121941" y="1609666"/>
              <a:chExt cx="404159" cy="2352837"/>
            </a:xfrm>
          </p:grpSpPr>
          <p:grpSp>
            <p:nvGrpSpPr>
              <p:cNvPr id="139" name="Google Shape;139;p2"/>
              <p:cNvGrpSpPr/>
              <p:nvPr/>
            </p:nvGrpSpPr>
            <p:grpSpPr>
              <a:xfrm>
                <a:off x="1121941" y="1609666"/>
                <a:ext cx="404159" cy="2352837"/>
                <a:chOff x="1121941" y="1609666"/>
                <a:chExt cx="404159" cy="2352837"/>
              </a:xfrm>
            </p:grpSpPr>
            <p:grpSp>
              <p:nvGrpSpPr>
                <p:cNvPr id="140" name="Google Shape;140;p2"/>
                <p:cNvGrpSpPr/>
                <p:nvPr/>
              </p:nvGrpSpPr>
              <p:grpSpPr>
                <a:xfrm>
                  <a:off x="1121941" y="2971595"/>
                  <a:ext cx="404159" cy="990908"/>
                  <a:chOff x="1121941" y="2969319"/>
                  <a:chExt cx="404159" cy="990908"/>
                </a:xfrm>
              </p:grpSpPr>
              <p:sp>
                <p:nvSpPr>
                  <p:cNvPr id="141" name="Google Shape;141;p2"/>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2"/>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2"/>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 name="Google Shape;145;p2"/>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2"/>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147" name="Google Shape;147;p2"/>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148" name="Google Shape;148;p2"/>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149" name="Google Shape;149;p2"/>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150" name="Google Shape;150;p2"/>
          <p:cNvGrpSpPr/>
          <p:nvPr/>
        </p:nvGrpSpPr>
        <p:grpSpPr>
          <a:xfrm>
            <a:off x="721731" y="-1"/>
            <a:ext cx="522827" cy="2757179"/>
            <a:chOff x="721731" y="-1"/>
            <a:chExt cx="522827" cy="2757179"/>
          </a:xfrm>
        </p:grpSpPr>
        <p:grpSp>
          <p:nvGrpSpPr>
            <p:cNvPr id="151" name="Google Shape;151;p2"/>
            <p:cNvGrpSpPr/>
            <p:nvPr/>
          </p:nvGrpSpPr>
          <p:grpSpPr>
            <a:xfrm>
              <a:off x="721731" y="2234351"/>
              <a:ext cx="522827" cy="522827"/>
              <a:chOff x="764100" y="3623300"/>
              <a:chExt cx="1046700" cy="1046700"/>
            </a:xfrm>
          </p:grpSpPr>
          <p:sp>
            <p:nvSpPr>
              <p:cNvPr id="152" name="Google Shape;152;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2"/>
            <p:cNvGrpSpPr/>
            <p:nvPr/>
          </p:nvGrpSpPr>
          <p:grpSpPr>
            <a:xfrm>
              <a:off x="892053" y="-1"/>
              <a:ext cx="182209" cy="2616197"/>
              <a:chOff x="3305183" y="929219"/>
              <a:chExt cx="166690" cy="2393374"/>
            </a:xfrm>
          </p:grpSpPr>
          <p:grpSp>
            <p:nvGrpSpPr>
              <p:cNvPr id="155" name="Google Shape;155;p2"/>
              <p:cNvGrpSpPr/>
              <p:nvPr/>
            </p:nvGrpSpPr>
            <p:grpSpPr>
              <a:xfrm>
                <a:off x="3305183" y="929219"/>
                <a:ext cx="166690" cy="2393374"/>
                <a:chOff x="3305183" y="929219"/>
                <a:chExt cx="166690" cy="2393374"/>
              </a:xfrm>
            </p:grpSpPr>
            <p:grpSp>
              <p:nvGrpSpPr>
                <p:cNvPr id="156" name="Google Shape;156;p2"/>
                <p:cNvGrpSpPr/>
                <p:nvPr/>
              </p:nvGrpSpPr>
              <p:grpSpPr>
                <a:xfrm>
                  <a:off x="3305183" y="2971595"/>
                  <a:ext cx="166690" cy="350998"/>
                  <a:chOff x="3305183" y="3146560"/>
                  <a:chExt cx="166690" cy="350998"/>
                </a:xfrm>
              </p:grpSpPr>
              <p:sp>
                <p:nvSpPr>
                  <p:cNvPr id="157" name="Google Shape;157;p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160;p2"/>
                <p:cNvSpPr/>
                <p:nvPr/>
              </p:nvSpPr>
              <p:spPr>
                <a:xfrm>
                  <a:off x="3375919" y="929219"/>
                  <a:ext cx="17700" cy="204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62"/>
        <p:cNvGrpSpPr/>
        <p:nvPr/>
      </p:nvGrpSpPr>
      <p:grpSpPr>
        <a:xfrm>
          <a:off x="0" y="0"/>
          <a:ext cx="0" cy="0"/>
          <a:chOff x="0" y="0"/>
          <a:chExt cx="0" cy="0"/>
        </a:xfrm>
      </p:grpSpPr>
      <p:grpSp>
        <p:nvGrpSpPr>
          <p:cNvPr id="163" name="Google Shape;163;p3"/>
          <p:cNvGrpSpPr/>
          <p:nvPr/>
        </p:nvGrpSpPr>
        <p:grpSpPr>
          <a:xfrm>
            <a:off x="7647709" y="-1"/>
            <a:ext cx="476555" cy="4897445"/>
            <a:chOff x="6798998" y="-1296139"/>
            <a:chExt cx="476555" cy="4897445"/>
          </a:xfrm>
        </p:grpSpPr>
        <p:sp>
          <p:nvSpPr>
            <p:cNvPr id="164" name="Google Shape;164;p3"/>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7026850" y="-1296139"/>
              <a:ext cx="17700" cy="4271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8602816" y="-3"/>
            <a:ext cx="406190" cy="1540306"/>
            <a:chOff x="5578966" y="2422197"/>
            <a:chExt cx="406190" cy="1540306"/>
          </a:xfrm>
        </p:grpSpPr>
        <p:sp>
          <p:nvSpPr>
            <p:cNvPr id="167" name="Google Shape;167;p3"/>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3"/>
            <p:cNvSpPr/>
            <p:nvPr/>
          </p:nvSpPr>
          <p:spPr>
            <a:xfrm>
              <a:off x="5774600" y="2422197"/>
              <a:ext cx="17700" cy="552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a:off x="7963861" y="0"/>
            <a:ext cx="466512" cy="2850155"/>
            <a:chOff x="6176324" y="940075"/>
            <a:chExt cx="466512" cy="2850155"/>
          </a:xfrm>
        </p:grpSpPr>
        <p:sp>
          <p:nvSpPr>
            <p:cNvPr id="170" name="Google Shape;170;p3"/>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6400713" y="940075"/>
              <a:ext cx="17700" cy="2034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a:off x="6187339" y="0"/>
            <a:ext cx="170472" cy="1319629"/>
            <a:chOff x="7576714" y="2009363"/>
            <a:chExt cx="170472" cy="1319629"/>
          </a:xfrm>
        </p:grpSpPr>
        <p:sp>
          <p:nvSpPr>
            <p:cNvPr id="173" name="Google Shape;173;p3"/>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7652975" y="2009363"/>
              <a:ext cx="17700" cy="9657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3"/>
          <p:cNvGrpSpPr/>
          <p:nvPr/>
        </p:nvGrpSpPr>
        <p:grpSpPr>
          <a:xfrm>
            <a:off x="6863948" y="-1"/>
            <a:ext cx="288375" cy="3513742"/>
            <a:chOff x="7883572" y="308161"/>
            <a:chExt cx="288375" cy="3513742"/>
          </a:xfrm>
        </p:grpSpPr>
        <p:sp>
          <p:nvSpPr>
            <p:cNvPr id="176" name="Google Shape;176;p3"/>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3"/>
            <p:cNvSpPr/>
            <p:nvPr/>
          </p:nvSpPr>
          <p:spPr>
            <a:xfrm>
              <a:off x="8024899" y="308161"/>
              <a:ext cx="17700" cy="2667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txBox="1">
            <a:spLocks noGrp="1"/>
          </p:cNvSpPr>
          <p:nvPr>
            <p:ph type="ctrTitle"/>
          </p:nvPr>
        </p:nvSpPr>
        <p:spPr>
          <a:xfrm>
            <a:off x="1585825" y="2053500"/>
            <a:ext cx="4646100" cy="630900"/>
          </a:xfrm>
          <a:prstGeom prst="rect">
            <a:avLst/>
          </a:prstGeom>
          <a:effectLst>
            <a:outerShdw dist="19050" dir="5400000" algn="bl" rotWithShape="0">
              <a:schemeClr val="dk1">
                <a:alpha val="20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1pPr>
            <a:lvl2pPr lvl="1"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2pPr>
            <a:lvl3pPr lvl="2"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3pPr>
            <a:lvl4pPr lvl="3"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4pPr>
            <a:lvl5pPr lvl="4"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5pPr>
            <a:lvl6pPr lvl="5"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6pPr>
            <a:lvl7pPr lvl="6"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7pPr>
            <a:lvl8pPr lvl="7"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8pPr>
            <a:lvl9pPr lvl="8"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9pPr>
          </a:lstStyle>
          <a:p>
            <a:endParaRPr/>
          </a:p>
        </p:txBody>
      </p:sp>
      <p:sp>
        <p:nvSpPr>
          <p:cNvPr id="179" name="Google Shape;179;p3"/>
          <p:cNvSpPr txBox="1">
            <a:spLocks noGrp="1"/>
          </p:cNvSpPr>
          <p:nvPr>
            <p:ph type="subTitle" idx="1"/>
          </p:nvPr>
        </p:nvSpPr>
        <p:spPr>
          <a:xfrm>
            <a:off x="1585825" y="2705100"/>
            <a:ext cx="4646100" cy="3849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a:endParaRPr/>
          </a:p>
        </p:txBody>
      </p:sp>
      <p:sp>
        <p:nvSpPr>
          <p:cNvPr id="180" name="Google Shape;180;p3"/>
          <p:cNvSpPr/>
          <p:nvPr/>
        </p:nvSpPr>
        <p:spPr>
          <a:xfrm>
            <a:off x="-229144" y="1734600"/>
            <a:ext cx="1674300" cy="1674300"/>
          </a:xfrm>
          <a:prstGeom prst="chord">
            <a:avLst>
              <a:gd name="adj1" fmla="val 13399399"/>
              <a:gd name="adj2" fmla="val 8184747"/>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9101" y="1934643"/>
            <a:ext cx="1274400" cy="1274400"/>
          </a:xfrm>
          <a:prstGeom prst="chord">
            <a:avLst>
              <a:gd name="adj1" fmla="val 11949430"/>
              <a:gd name="adj2" fmla="val 9637875"/>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3"/>
          <p:cNvGrpSpPr/>
          <p:nvPr/>
        </p:nvGrpSpPr>
        <p:grpSpPr>
          <a:xfrm>
            <a:off x="6746411" y="744238"/>
            <a:ext cx="180404" cy="190055"/>
            <a:chOff x="3770248" y="2527300"/>
            <a:chExt cx="180404" cy="190055"/>
          </a:xfrm>
        </p:grpSpPr>
        <p:sp>
          <p:nvSpPr>
            <p:cNvPr id="183" name="Google Shape;183;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187;p3"/>
          <p:cNvGrpSpPr/>
          <p:nvPr/>
        </p:nvGrpSpPr>
        <p:grpSpPr>
          <a:xfrm>
            <a:off x="1030839" y="3124970"/>
            <a:ext cx="214463" cy="245604"/>
            <a:chOff x="3462796" y="2555878"/>
            <a:chExt cx="157798" cy="180711"/>
          </a:xfrm>
        </p:grpSpPr>
        <p:sp>
          <p:nvSpPr>
            <p:cNvPr id="188" name="Google Shape;188;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 name="Google Shape;194;p3"/>
          <p:cNvGrpSpPr/>
          <p:nvPr/>
        </p:nvGrpSpPr>
        <p:grpSpPr>
          <a:xfrm>
            <a:off x="8737419" y="2806488"/>
            <a:ext cx="245187" cy="258304"/>
            <a:chOff x="3770248" y="2527300"/>
            <a:chExt cx="180404" cy="190055"/>
          </a:xfrm>
        </p:grpSpPr>
        <p:sp>
          <p:nvSpPr>
            <p:cNvPr id="195" name="Google Shape;195;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9" name="Google Shape;199;p3"/>
          <p:cNvGrpSpPr/>
          <p:nvPr/>
        </p:nvGrpSpPr>
        <p:grpSpPr>
          <a:xfrm rot="5400000">
            <a:off x="8622497" y="4565562"/>
            <a:ext cx="214448" cy="245568"/>
            <a:chOff x="3462796" y="2555878"/>
            <a:chExt cx="157798" cy="180711"/>
          </a:xfrm>
        </p:grpSpPr>
        <p:sp>
          <p:nvSpPr>
            <p:cNvPr id="200" name="Google Shape;200;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 name="Google Shape;206;p3"/>
          <p:cNvGrpSpPr/>
          <p:nvPr/>
        </p:nvGrpSpPr>
        <p:grpSpPr>
          <a:xfrm>
            <a:off x="163248" y="1684513"/>
            <a:ext cx="180404" cy="190055"/>
            <a:chOff x="3770248" y="2527300"/>
            <a:chExt cx="180404" cy="190055"/>
          </a:xfrm>
        </p:grpSpPr>
        <p:sp>
          <p:nvSpPr>
            <p:cNvPr id="207" name="Google Shape;207;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 name="Google Shape;211;p3"/>
          <p:cNvGrpSpPr/>
          <p:nvPr/>
        </p:nvGrpSpPr>
        <p:grpSpPr>
          <a:xfrm rot="-2700000">
            <a:off x="7714705" y="744247"/>
            <a:ext cx="180402" cy="190053"/>
            <a:chOff x="3770248" y="2527300"/>
            <a:chExt cx="180404" cy="190055"/>
          </a:xfrm>
        </p:grpSpPr>
        <p:sp>
          <p:nvSpPr>
            <p:cNvPr id="212" name="Google Shape;212;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 name="Google Shape;216;p3"/>
          <p:cNvGrpSpPr/>
          <p:nvPr/>
        </p:nvGrpSpPr>
        <p:grpSpPr>
          <a:xfrm>
            <a:off x="6651762" y="-7"/>
            <a:ext cx="1046700" cy="1769370"/>
            <a:chOff x="2484475" y="1329455"/>
            <a:chExt cx="1046700" cy="1769370"/>
          </a:xfrm>
        </p:grpSpPr>
        <p:sp>
          <p:nvSpPr>
            <p:cNvPr id="217" name="Google Shape;217;p3"/>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3"/>
            <p:cNvGrpSpPr/>
            <p:nvPr/>
          </p:nvGrpSpPr>
          <p:grpSpPr>
            <a:xfrm>
              <a:off x="2769703" y="1329455"/>
              <a:ext cx="510180" cy="1483501"/>
              <a:chOff x="1818382" y="2433081"/>
              <a:chExt cx="466728" cy="1357150"/>
            </a:xfrm>
          </p:grpSpPr>
          <p:grpSp>
            <p:nvGrpSpPr>
              <p:cNvPr id="220" name="Google Shape;220;p3"/>
              <p:cNvGrpSpPr/>
              <p:nvPr/>
            </p:nvGrpSpPr>
            <p:grpSpPr>
              <a:xfrm>
                <a:off x="1818382" y="2971595"/>
                <a:ext cx="466728" cy="818636"/>
                <a:chOff x="1818382" y="2942618"/>
                <a:chExt cx="466728" cy="818636"/>
              </a:xfrm>
            </p:grpSpPr>
            <p:sp>
              <p:nvSpPr>
                <p:cNvPr id="221" name="Google Shape;221;p3"/>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3"/>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3"/>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4" name="Google Shape;224;p3"/>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3"/>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226" name="Google Shape;226;p3"/>
          <p:cNvGrpSpPr/>
          <p:nvPr/>
        </p:nvGrpSpPr>
        <p:grpSpPr>
          <a:xfrm>
            <a:off x="8277068" y="-1"/>
            <a:ext cx="905291" cy="2805686"/>
            <a:chOff x="3961868" y="-891976"/>
            <a:chExt cx="905291" cy="2805686"/>
          </a:xfrm>
        </p:grpSpPr>
        <p:grpSp>
          <p:nvGrpSpPr>
            <p:cNvPr id="227" name="Google Shape;227;p3"/>
            <p:cNvGrpSpPr/>
            <p:nvPr/>
          </p:nvGrpSpPr>
          <p:grpSpPr>
            <a:xfrm>
              <a:off x="3961868" y="1008419"/>
              <a:ext cx="905291" cy="905291"/>
              <a:chOff x="764100" y="3623300"/>
              <a:chExt cx="1046700" cy="1046700"/>
            </a:xfrm>
          </p:grpSpPr>
          <p:sp>
            <p:nvSpPr>
              <p:cNvPr id="228" name="Google Shape;228;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
            <p:cNvGrpSpPr/>
            <p:nvPr/>
          </p:nvGrpSpPr>
          <p:grpSpPr>
            <a:xfrm>
              <a:off x="4155315" y="-891976"/>
              <a:ext cx="522826" cy="2613070"/>
              <a:chOff x="2447534" y="1219291"/>
              <a:chExt cx="478297" cy="2390513"/>
            </a:xfrm>
          </p:grpSpPr>
          <p:grpSp>
            <p:nvGrpSpPr>
              <p:cNvPr id="231" name="Google Shape;231;p3"/>
              <p:cNvGrpSpPr/>
              <p:nvPr/>
            </p:nvGrpSpPr>
            <p:grpSpPr>
              <a:xfrm>
                <a:off x="2447534" y="1219291"/>
                <a:ext cx="478297" cy="2390513"/>
                <a:chOff x="2447534" y="1219291"/>
                <a:chExt cx="478297" cy="2390513"/>
              </a:xfrm>
            </p:grpSpPr>
            <p:grpSp>
              <p:nvGrpSpPr>
                <p:cNvPr id="232" name="Google Shape;232;p3"/>
                <p:cNvGrpSpPr/>
                <p:nvPr/>
              </p:nvGrpSpPr>
              <p:grpSpPr>
                <a:xfrm>
                  <a:off x="2447534" y="2971595"/>
                  <a:ext cx="478297" cy="638209"/>
                  <a:chOff x="2447534" y="3081786"/>
                  <a:chExt cx="478297" cy="638209"/>
                </a:xfrm>
              </p:grpSpPr>
              <p:sp>
                <p:nvSpPr>
                  <p:cNvPr id="233" name="Google Shape;233;p3"/>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3"/>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3"/>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6" name="Google Shape;236;p3"/>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3"/>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238" name="Google Shape;238;p3"/>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239" name="Google Shape;239;p3"/>
          <p:cNvGrpSpPr/>
          <p:nvPr/>
        </p:nvGrpSpPr>
        <p:grpSpPr>
          <a:xfrm>
            <a:off x="7726343" y="1"/>
            <a:ext cx="522827" cy="1952267"/>
            <a:chOff x="5194218" y="-536312"/>
            <a:chExt cx="522827" cy="1952267"/>
          </a:xfrm>
        </p:grpSpPr>
        <p:grpSp>
          <p:nvGrpSpPr>
            <p:cNvPr id="240" name="Google Shape;240;p3"/>
            <p:cNvGrpSpPr/>
            <p:nvPr/>
          </p:nvGrpSpPr>
          <p:grpSpPr>
            <a:xfrm>
              <a:off x="5194218" y="893129"/>
              <a:ext cx="522827" cy="522827"/>
              <a:chOff x="764100" y="3623300"/>
              <a:chExt cx="1046700" cy="1046700"/>
            </a:xfrm>
          </p:grpSpPr>
          <p:sp>
            <p:nvSpPr>
              <p:cNvPr id="241" name="Google Shape;241;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3"/>
            <p:cNvGrpSpPr/>
            <p:nvPr/>
          </p:nvGrpSpPr>
          <p:grpSpPr>
            <a:xfrm>
              <a:off x="5371921" y="-536312"/>
              <a:ext cx="182209" cy="1814066"/>
              <a:chOff x="3305183" y="1663032"/>
              <a:chExt cx="166690" cy="1659561"/>
            </a:xfrm>
          </p:grpSpPr>
          <p:grpSp>
            <p:nvGrpSpPr>
              <p:cNvPr id="244" name="Google Shape;244;p3"/>
              <p:cNvGrpSpPr/>
              <p:nvPr/>
            </p:nvGrpSpPr>
            <p:grpSpPr>
              <a:xfrm>
                <a:off x="3305183" y="1663032"/>
                <a:ext cx="166690" cy="1659561"/>
                <a:chOff x="3305183" y="1663032"/>
                <a:chExt cx="166690" cy="1659561"/>
              </a:xfrm>
            </p:grpSpPr>
            <p:grpSp>
              <p:nvGrpSpPr>
                <p:cNvPr id="245" name="Google Shape;245;p3"/>
                <p:cNvGrpSpPr/>
                <p:nvPr/>
              </p:nvGrpSpPr>
              <p:grpSpPr>
                <a:xfrm>
                  <a:off x="3305183" y="2971595"/>
                  <a:ext cx="166690" cy="350998"/>
                  <a:chOff x="3305183" y="3146560"/>
                  <a:chExt cx="166690" cy="350998"/>
                </a:xfrm>
              </p:grpSpPr>
              <p:sp>
                <p:nvSpPr>
                  <p:cNvPr id="246" name="Google Shape;246;p3"/>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3"/>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3"/>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9" name="Google Shape;249;p3"/>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251" name="Google Shape;251;p3"/>
          <p:cNvGrpSpPr/>
          <p:nvPr/>
        </p:nvGrpSpPr>
        <p:grpSpPr>
          <a:xfrm>
            <a:off x="7946297" y="-6"/>
            <a:ext cx="860597" cy="4748536"/>
            <a:chOff x="7824797" y="-1724181"/>
            <a:chExt cx="860597" cy="4748536"/>
          </a:xfrm>
        </p:grpSpPr>
        <p:grpSp>
          <p:nvGrpSpPr>
            <p:cNvPr id="252" name="Google Shape;252;p3"/>
            <p:cNvGrpSpPr/>
            <p:nvPr/>
          </p:nvGrpSpPr>
          <p:grpSpPr>
            <a:xfrm>
              <a:off x="7824797" y="1891931"/>
              <a:ext cx="860597" cy="1132425"/>
              <a:chOff x="764100" y="3623300"/>
              <a:chExt cx="1046700" cy="1046700"/>
            </a:xfrm>
          </p:grpSpPr>
          <p:sp>
            <p:nvSpPr>
              <p:cNvPr id="253" name="Google Shape;253;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3"/>
            <p:cNvGrpSpPr/>
            <p:nvPr/>
          </p:nvGrpSpPr>
          <p:grpSpPr>
            <a:xfrm>
              <a:off x="8100547" y="-1724181"/>
              <a:ext cx="300376" cy="4529867"/>
              <a:chOff x="3792712" y="-322375"/>
              <a:chExt cx="274793" cy="4144055"/>
            </a:xfrm>
          </p:grpSpPr>
          <p:grpSp>
            <p:nvGrpSpPr>
              <p:cNvPr id="256" name="Google Shape;256;p3"/>
              <p:cNvGrpSpPr/>
              <p:nvPr/>
            </p:nvGrpSpPr>
            <p:grpSpPr>
              <a:xfrm>
                <a:off x="3792712" y="-322375"/>
                <a:ext cx="274793" cy="4144055"/>
                <a:chOff x="3792712" y="-322375"/>
                <a:chExt cx="274793" cy="4144055"/>
              </a:xfrm>
            </p:grpSpPr>
            <p:grpSp>
              <p:nvGrpSpPr>
                <p:cNvPr id="257" name="Google Shape;257;p3"/>
                <p:cNvGrpSpPr/>
                <p:nvPr/>
              </p:nvGrpSpPr>
              <p:grpSpPr>
                <a:xfrm>
                  <a:off x="3792712" y="2971595"/>
                  <a:ext cx="274793" cy="850085"/>
                  <a:chOff x="3792712" y="2879468"/>
                  <a:chExt cx="274793" cy="850085"/>
                </a:xfrm>
              </p:grpSpPr>
              <p:sp>
                <p:nvSpPr>
                  <p:cNvPr id="258" name="Google Shape;258;p3"/>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3"/>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3"/>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1" name="Google Shape;261;p3"/>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3"/>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263" name="Google Shape;263;p3"/>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264" name="Google Shape;264;p3"/>
          <p:cNvGrpSpPr/>
          <p:nvPr/>
        </p:nvGrpSpPr>
        <p:grpSpPr>
          <a:xfrm>
            <a:off x="7060401" y="7"/>
            <a:ext cx="1046700" cy="4149108"/>
            <a:chOff x="1192601" y="-1724180"/>
            <a:chExt cx="1046700" cy="4149108"/>
          </a:xfrm>
        </p:grpSpPr>
        <p:grpSp>
          <p:nvGrpSpPr>
            <p:cNvPr id="265" name="Google Shape;265;p3"/>
            <p:cNvGrpSpPr/>
            <p:nvPr/>
          </p:nvGrpSpPr>
          <p:grpSpPr>
            <a:xfrm>
              <a:off x="1192601" y="1378228"/>
              <a:ext cx="1046700" cy="1046700"/>
              <a:chOff x="764100" y="3623300"/>
              <a:chExt cx="1046700" cy="1046700"/>
            </a:xfrm>
          </p:grpSpPr>
          <p:sp>
            <p:nvSpPr>
              <p:cNvPr id="266" name="Google Shape;266;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
            <p:cNvGrpSpPr/>
            <p:nvPr/>
          </p:nvGrpSpPr>
          <p:grpSpPr>
            <a:xfrm>
              <a:off x="1417979" y="-1724180"/>
              <a:ext cx="580390" cy="3855366"/>
              <a:chOff x="522260" y="372820"/>
              <a:chExt cx="530958" cy="3527002"/>
            </a:xfrm>
          </p:grpSpPr>
          <p:grpSp>
            <p:nvGrpSpPr>
              <p:cNvPr id="269" name="Google Shape;269;p3"/>
              <p:cNvGrpSpPr/>
              <p:nvPr/>
            </p:nvGrpSpPr>
            <p:grpSpPr>
              <a:xfrm>
                <a:off x="522260" y="372820"/>
                <a:ext cx="530958" cy="3527002"/>
                <a:chOff x="522260" y="372820"/>
                <a:chExt cx="530958" cy="3527002"/>
              </a:xfrm>
            </p:grpSpPr>
            <p:grpSp>
              <p:nvGrpSpPr>
                <p:cNvPr id="270" name="Google Shape;270;p3"/>
                <p:cNvGrpSpPr/>
                <p:nvPr/>
              </p:nvGrpSpPr>
              <p:grpSpPr>
                <a:xfrm>
                  <a:off x="522260" y="2971595"/>
                  <a:ext cx="530958" cy="928227"/>
                  <a:chOff x="522260" y="2971595"/>
                  <a:chExt cx="530958" cy="928227"/>
                </a:xfrm>
              </p:grpSpPr>
              <p:sp>
                <p:nvSpPr>
                  <p:cNvPr id="271" name="Google Shape;271;p3"/>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5" name="Google Shape;275;p3"/>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3"/>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277" name="Google Shape;277;p3"/>
          <p:cNvGrpSpPr/>
          <p:nvPr/>
        </p:nvGrpSpPr>
        <p:grpSpPr>
          <a:xfrm>
            <a:off x="6010934" y="1"/>
            <a:ext cx="1046700" cy="2793377"/>
            <a:chOff x="6010934" y="1"/>
            <a:chExt cx="1046700" cy="2793377"/>
          </a:xfrm>
        </p:grpSpPr>
        <p:grpSp>
          <p:nvGrpSpPr>
            <p:cNvPr id="278" name="Google Shape;278;p3"/>
            <p:cNvGrpSpPr/>
            <p:nvPr/>
          </p:nvGrpSpPr>
          <p:grpSpPr>
            <a:xfrm>
              <a:off x="6010934" y="1746678"/>
              <a:ext cx="1046700" cy="1046700"/>
              <a:chOff x="764100" y="3623300"/>
              <a:chExt cx="1046700" cy="1046700"/>
            </a:xfrm>
          </p:grpSpPr>
          <p:sp>
            <p:nvSpPr>
              <p:cNvPr id="279" name="Google Shape;279;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3"/>
            <p:cNvGrpSpPr/>
            <p:nvPr/>
          </p:nvGrpSpPr>
          <p:grpSpPr>
            <a:xfrm>
              <a:off x="6308747" y="1"/>
              <a:ext cx="441786" cy="2571886"/>
              <a:chOff x="1121941" y="1609666"/>
              <a:chExt cx="404159" cy="2352837"/>
            </a:xfrm>
          </p:grpSpPr>
          <p:grpSp>
            <p:nvGrpSpPr>
              <p:cNvPr id="282" name="Google Shape;282;p3"/>
              <p:cNvGrpSpPr/>
              <p:nvPr/>
            </p:nvGrpSpPr>
            <p:grpSpPr>
              <a:xfrm>
                <a:off x="1121941" y="1609666"/>
                <a:ext cx="404159" cy="2352837"/>
                <a:chOff x="1121941" y="1609666"/>
                <a:chExt cx="404159" cy="2352837"/>
              </a:xfrm>
            </p:grpSpPr>
            <p:grpSp>
              <p:nvGrpSpPr>
                <p:cNvPr id="283" name="Google Shape;283;p3"/>
                <p:cNvGrpSpPr/>
                <p:nvPr/>
              </p:nvGrpSpPr>
              <p:grpSpPr>
                <a:xfrm>
                  <a:off x="1121941" y="2971595"/>
                  <a:ext cx="404159" cy="990908"/>
                  <a:chOff x="1121941" y="2969319"/>
                  <a:chExt cx="404159" cy="990908"/>
                </a:xfrm>
              </p:grpSpPr>
              <p:sp>
                <p:nvSpPr>
                  <p:cNvPr id="284" name="Google Shape;284;p3"/>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3"/>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290" name="Google Shape;290;p3"/>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291" name="Google Shape;291;p3"/>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292" name="Google Shape;292;p3"/>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293" name="Google Shape;293;p3"/>
          <p:cNvGrpSpPr/>
          <p:nvPr/>
        </p:nvGrpSpPr>
        <p:grpSpPr>
          <a:xfrm>
            <a:off x="7144996" y="3810165"/>
            <a:ext cx="157798" cy="180711"/>
            <a:chOff x="3462796" y="2555878"/>
            <a:chExt cx="157798" cy="180711"/>
          </a:xfrm>
        </p:grpSpPr>
        <p:sp>
          <p:nvSpPr>
            <p:cNvPr id="294" name="Google Shape;294;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28"/>
        <p:cNvGrpSpPr/>
        <p:nvPr/>
      </p:nvGrpSpPr>
      <p:grpSpPr>
        <a:xfrm>
          <a:off x="0" y="0"/>
          <a:ext cx="0" cy="0"/>
          <a:chOff x="0" y="0"/>
          <a:chExt cx="0" cy="0"/>
        </a:xfrm>
      </p:grpSpPr>
      <p:sp>
        <p:nvSpPr>
          <p:cNvPr id="429" name="Google Shape;429;p5"/>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30" name="Google Shape;430;p5"/>
          <p:cNvSpPr txBox="1">
            <a:spLocks noGrp="1"/>
          </p:cNvSpPr>
          <p:nvPr>
            <p:ph type="body" idx="1"/>
          </p:nvPr>
        </p:nvSpPr>
        <p:spPr>
          <a:xfrm>
            <a:off x="702900" y="1430148"/>
            <a:ext cx="56601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431" name="Google Shape;431;p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432" name="Google Shape;432;p5"/>
          <p:cNvGrpSpPr/>
          <p:nvPr/>
        </p:nvGrpSpPr>
        <p:grpSpPr>
          <a:xfrm>
            <a:off x="6196930" y="-29"/>
            <a:ext cx="2985505" cy="4610466"/>
            <a:chOff x="6196930" y="-29"/>
            <a:chExt cx="2985505" cy="4610466"/>
          </a:xfrm>
        </p:grpSpPr>
        <p:grpSp>
          <p:nvGrpSpPr>
            <p:cNvPr id="433" name="Google Shape;433;p5"/>
            <p:cNvGrpSpPr/>
            <p:nvPr/>
          </p:nvGrpSpPr>
          <p:grpSpPr>
            <a:xfrm>
              <a:off x="7737776" y="-17"/>
              <a:ext cx="448629" cy="4610455"/>
              <a:chOff x="6798998" y="-1296139"/>
              <a:chExt cx="476555" cy="4897445"/>
            </a:xfrm>
          </p:grpSpPr>
          <p:sp>
            <p:nvSpPr>
              <p:cNvPr id="434" name="Google Shape;434;p5"/>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5"/>
              <p:cNvSpPr/>
              <p:nvPr/>
            </p:nvSpPr>
            <p:spPr>
              <a:xfrm>
                <a:off x="7026850" y="-1296139"/>
                <a:ext cx="17700" cy="427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5"/>
            <p:cNvGrpSpPr/>
            <p:nvPr/>
          </p:nvGrpSpPr>
          <p:grpSpPr>
            <a:xfrm>
              <a:off x="8636876" y="46"/>
              <a:ext cx="382387" cy="1450044"/>
              <a:chOff x="5578966" y="2422197"/>
              <a:chExt cx="406190" cy="1540306"/>
            </a:xfrm>
          </p:grpSpPr>
          <p:sp>
            <p:nvSpPr>
              <p:cNvPr id="437" name="Google Shape;437;p5"/>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5"/>
              <p:cNvSpPr/>
              <p:nvPr/>
            </p:nvSpPr>
            <p:spPr>
              <a:xfrm>
                <a:off x="5774600" y="2422197"/>
                <a:ext cx="17700" cy="55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5"/>
            <p:cNvGrpSpPr/>
            <p:nvPr/>
          </p:nvGrpSpPr>
          <p:grpSpPr>
            <a:xfrm>
              <a:off x="8035385" y="23"/>
              <a:ext cx="439174" cy="2683136"/>
              <a:chOff x="6176324" y="940075"/>
              <a:chExt cx="466512" cy="2850155"/>
            </a:xfrm>
          </p:grpSpPr>
          <p:sp>
            <p:nvSpPr>
              <p:cNvPr id="440" name="Google Shape;440;p5"/>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5"/>
              <p:cNvSpPr/>
              <p:nvPr/>
            </p:nvSpPr>
            <p:spPr>
              <a:xfrm>
                <a:off x="6400713" y="940075"/>
                <a:ext cx="17700" cy="20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5"/>
            <p:cNvGrpSpPr/>
            <p:nvPr/>
          </p:nvGrpSpPr>
          <p:grpSpPr>
            <a:xfrm>
              <a:off x="6363022" y="42"/>
              <a:ext cx="160482" cy="1242299"/>
              <a:chOff x="7576714" y="2009363"/>
              <a:chExt cx="170472" cy="1319629"/>
            </a:xfrm>
          </p:grpSpPr>
          <p:sp>
            <p:nvSpPr>
              <p:cNvPr id="443" name="Google Shape;443;p5"/>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5"/>
              <p:cNvSpPr/>
              <p:nvPr/>
            </p:nvSpPr>
            <p:spPr>
              <a:xfrm>
                <a:off x="7652975" y="2009363"/>
                <a:ext cx="17700" cy="9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5"/>
            <p:cNvGrpSpPr/>
            <p:nvPr/>
          </p:nvGrpSpPr>
          <p:grpSpPr>
            <a:xfrm>
              <a:off x="6999976" y="11"/>
              <a:ext cx="271476" cy="3307837"/>
              <a:chOff x="7883572" y="308161"/>
              <a:chExt cx="288375" cy="3513742"/>
            </a:xfrm>
          </p:grpSpPr>
          <p:sp>
            <p:nvSpPr>
              <p:cNvPr id="446" name="Google Shape;446;p5"/>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5"/>
              <p:cNvSpPr/>
              <p:nvPr/>
            </p:nvSpPr>
            <p:spPr>
              <a:xfrm>
                <a:off x="8024899" y="308161"/>
                <a:ext cx="17700" cy="266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5"/>
            <p:cNvGrpSpPr/>
            <p:nvPr/>
          </p:nvGrpSpPr>
          <p:grpSpPr>
            <a:xfrm>
              <a:off x="6827964" y="636458"/>
              <a:ext cx="230791" cy="243118"/>
              <a:chOff x="3770248" y="2527300"/>
              <a:chExt cx="180404" cy="190055"/>
            </a:xfrm>
          </p:grpSpPr>
          <p:sp>
            <p:nvSpPr>
              <p:cNvPr id="449" name="Google Shape;449;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3" name="Google Shape;453;p5"/>
            <p:cNvGrpSpPr/>
            <p:nvPr/>
          </p:nvGrpSpPr>
          <p:grpSpPr>
            <a:xfrm>
              <a:off x="8763367" y="2641902"/>
              <a:ext cx="230809" cy="243156"/>
              <a:chOff x="3770248" y="2527300"/>
              <a:chExt cx="180404" cy="190055"/>
            </a:xfrm>
          </p:grpSpPr>
          <p:sp>
            <p:nvSpPr>
              <p:cNvPr id="454" name="Google Shape;454;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8" name="Google Shape;458;p5"/>
            <p:cNvGrpSpPr/>
            <p:nvPr/>
          </p:nvGrpSpPr>
          <p:grpSpPr>
            <a:xfrm rot="5400000">
              <a:off x="8655427" y="4253521"/>
              <a:ext cx="201871" cy="231166"/>
              <a:chOff x="3462796" y="2555878"/>
              <a:chExt cx="157798" cy="180711"/>
            </a:xfrm>
          </p:grpSpPr>
          <p:sp>
            <p:nvSpPr>
              <p:cNvPr id="459" name="Google Shape;459;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5"/>
            <p:cNvGrpSpPr/>
            <p:nvPr/>
          </p:nvGrpSpPr>
          <p:grpSpPr>
            <a:xfrm rot="-2700000">
              <a:off x="7375305" y="1863439"/>
              <a:ext cx="169840" cy="178926"/>
              <a:chOff x="3770248" y="2527300"/>
              <a:chExt cx="180404" cy="190055"/>
            </a:xfrm>
          </p:grpSpPr>
          <p:sp>
            <p:nvSpPr>
              <p:cNvPr id="466" name="Google Shape;466;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0" name="Google Shape;470;p5"/>
            <p:cNvGrpSpPr/>
            <p:nvPr/>
          </p:nvGrpSpPr>
          <p:grpSpPr>
            <a:xfrm>
              <a:off x="6800134" y="23"/>
              <a:ext cx="985363" cy="1665685"/>
              <a:chOff x="2484475" y="1329455"/>
              <a:chExt cx="1046700" cy="1769370"/>
            </a:xfrm>
          </p:grpSpPr>
          <p:sp>
            <p:nvSpPr>
              <p:cNvPr id="471" name="Google Shape;471;p5"/>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5"/>
              <p:cNvGrpSpPr/>
              <p:nvPr/>
            </p:nvGrpSpPr>
            <p:grpSpPr>
              <a:xfrm>
                <a:off x="2769703" y="1329455"/>
                <a:ext cx="510180" cy="1483501"/>
                <a:chOff x="1818382" y="2433081"/>
                <a:chExt cx="466728" cy="1357150"/>
              </a:xfrm>
            </p:grpSpPr>
            <p:grpSp>
              <p:nvGrpSpPr>
                <p:cNvPr id="474" name="Google Shape;474;p5"/>
                <p:cNvGrpSpPr/>
                <p:nvPr/>
              </p:nvGrpSpPr>
              <p:grpSpPr>
                <a:xfrm>
                  <a:off x="1818382" y="2971595"/>
                  <a:ext cx="466728" cy="818636"/>
                  <a:chOff x="1818382" y="2942618"/>
                  <a:chExt cx="466728" cy="818636"/>
                </a:xfrm>
              </p:grpSpPr>
              <p:sp>
                <p:nvSpPr>
                  <p:cNvPr id="475" name="Google Shape;475;p5"/>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5"/>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5"/>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8" name="Google Shape;478;p5"/>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5"/>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480" name="Google Shape;480;p5"/>
            <p:cNvGrpSpPr/>
            <p:nvPr/>
          </p:nvGrpSpPr>
          <p:grpSpPr>
            <a:xfrm>
              <a:off x="8330194" y="-10"/>
              <a:ext cx="852241" cy="2641273"/>
              <a:chOff x="3961868" y="-891976"/>
              <a:chExt cx="905291" cy="2805686"/>
            </a:xfrm>
          </p:grpSpPr>
          <p:grpSp>
            <p:nvGrpSpPr>
              <p:cNvPr id="481" name="Google Shape;481;p5"/>
              <p:cNvGrpSpPr/>
              <p:nvPr/>
            </p:nvGrpSpPr>
            <p:grpSpPr>
              <a:xfrm>
                <a:off x="3961868" y="1008419"/>
                <a:ext cx="905291" cy="905291"/>
                <a:chOff x="764100" y="3623300"/>
                <a:chExt cx="1046700" cy="1046700"/>
              </a:xfrm>
            </p:grpSpPr>
            <p:sp>
              <p:nvSpPr>
                <p:cNvPr id="482" name="Google Shape;482;p5"/>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5"/>
              <p:cNvGrpSpPr/>
              <p:nvPr/>
            </p:nvGrpSpPr>
            <p:grpSpPr>
              <a:xfrm>
                <a:off x="4155315" y="-891976"/>
                <a:ext cx="522826" cy="2613070"/>
                <a:chOff x="2447534" y="1219291"/>
                <a:chExt cx="478297" cy="2390513"/>
              </a:xfrm>
            </p:grpSpPr>
            <p:grpSp>
              <p:nvGrpSpPr>
                <p:cNvPr id="485" name="Google Shape;485;p5"/>
                <p:cNvGrpSpPr/>
                <p:nvPr/>
              </p:nvGrpSpPr>
              <p:grpSpPr>
                <a:xfrm>
                  <a:off x="2447534" y="1219291"/>
                  <a:ext cx="478297" cy="2390513"/>
                  <a:chOff x="2447534" y="1219291"/>
                  <a:chExt cx="478297" cy="2390513"/>
                </a:xfrm>
              </p:grpSpPr>
              <p:grpSp>
                <p:nvGrpSpPr>
                  <p:cNvPr id="486" name="Google Shape;486;p5"/>
                  <p:cNvGrpSpPr/>
                  <p:nvPr/>
                </p:nvGrpSpPr>
                <p:grpSpPr>
                  <a:xfrm>
                    <a:off x="2447534" y="2971595"/>
                    <a:ext cx="478297" cy="638209"/>
                    <a:chOff x="2447534" y="3081786"/>
                    <a:chExt cx="478297" cy="638209"/>
                  </a:xfrm>
                </p:grpSpPr>
                <p:sp>
                  <p:nvSpPr>
                    <p:cNvPr id="487" name="Google Shape;487;p5"/>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5"/>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5"/>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0" name="Google Shape;490;p5"/>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5"/>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492" name="Google Shape;492;p5"/>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493" name="Google Shape;493;p5"/>
            <p:cNvGrpSpPr/>
            <p:nvPr/>
          </p:nvGrpSpPr>
          <p:grpSpPr>
            <a:xfrm>
              <a:off x="7811773" y="-2"/>
              <a:ext cx="492189" cy="1837864"/>
              <a:chOff x="5194218" y="-536312"/>
              <a:chExt cx="522827" cy="1952267"/>
            </a:xfrm>
          </p:grpSpPr>
          <p:grpSp>
            <p:nvGrpSpPr>
              <p:cNvPr id="494" name="Google Shape;494;p5"/>
              <p:cNvGrpSpPr/>
              <p:nvPr/>
            </p:nvGrpSpPr>
            <p:grpSpPr>
              <a:xfrm>
                <a:off x="5194218" y="893129"/>
                <a:ext cx="522827" cy="522827"/>
                <a:chOff x="764100" y="3623300"/>
                <a:chExt cx="1046700" cy="1046700"/>
              </a:xfrm>
            </p:grpSpPr>
            <p:sp>
              <p:nvSpPr>
                <p:cNvPr id="495" name="Google Shape;495;p5"/>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5"/>
              <p:cNvGrpSpPr/>
              <p:nvPr/>
            </p:nvGrpSpPr>
            <p:grpSpPr>
              <a:xfrm>
                <a:off x="5371921" y="-536312"/>
                <a:ext cx="182209" cy="1814066"/>
                <a:chOff x="3305183" y="1663032"/>
                <a:chExt cx="166690" cy="1659561"/>
              </a:xfrm>
            </p:grpSpPr>
            <p:grpSp>
              <p:nvGrpSpPr>
                <p:cNvPr id="498" name="Google Shape;498;p5"/>
                <p:cNvGrpSpPr/>
                <p:nvPr/>
              </p:nvGrpSpPr>
              <p:grpSpPr>
                <a:xfrm>
                  <a:off x="3305183" y="1663032"/>
                  <a:ext cx="166690" cy="1659561"/>
                  <a:chOff x="3305183" y="1663032"/>
                  <a:chExt cx="166690" cy="1659561"/>
                </a:xfrm>
              </p:grpSpPr>
              <p:grpSp>
                <p:nvGrpSpPr>
                  <p:cNvPr id="499" name="Google Shape;499;p5"/>
                  <p:cNvGrpSpPr/>
                  <p:nvPr/>
                </p:nvGrpSpPr>
                <p:grpSpPr>
                  <a:xfrm>
                    <a:off x="3305183" y="2971595"/>
                    <a:ext cx="166690" cy="350998"/>
                    <a:chOff x="3305183" y="3146560"/>
                    <a:chExt cx="166690" cy="350998"/>
                  </a:xfrm>
                </p:grpSpPr>
                <p:sp>
                  <p:nvSpPr>
                    <p:cNvPr id="500" name="Google Shape;500;p5"/>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5"/>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5"/>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3" name="Google Shape;503;p5"/>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5"/>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505" name="Google Shape;505;p5"/>
            <p:cNvGrpSpPr/>
            <p:nvPr/>
          </p:nvGrpSpPr>
          <p:grpSpPr>
            <a:xfrm>
              <a:off x="8018879" y="-29"/>
              <a:ext cx="810166" cy="4470272"/>
              <a:chOff x="7824797" y="-1724181"/>
              <a:chExt cx="860597" cy="4748536"/>
            </a:xfrm>
          </p:grpSpPr>
          <p:grpSp>
            <p:nvGrpSpPr>
              <p:cNvPr id="506" name="Google Shape;506;p5"/>
              <p:cNvGrpSpPr/>
              <p:nvPr/>
            </p:nvGrpSpPr>
            <p:grpSpPr>
              <a:xfrm>
                <a:off x="7824797" y="1891931"/>
                <a:ext cx="860597" cy="1132425"/>
                <a:chOff x="764100" y="3623300"/>
                <a:chExt cx="1046700" cy="1046700"/>
              </a:xfrm>
            </p:grpSpPr>
            <p:sp>
              <p:nvSpPr>
                <p:cNvPr id="507" name="Google Shape;507;p5"/>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5"/>
              <p:cNvGrpSpPr/>
              <p:nvPr/>
            </p:nvGrpSpPr>
            <p:grpSpPr>
              <a:xfrm>
                <a:off x="8100547" y="-1724181"/>
                <a:ext cx="300376" cy="4529867"/>
                <a:chOff x="3792712" y="-322375"/>
                <a:chExt cx="274793" cy="4144055"/>
              </a:xfrm>
            </p:grpSpPr>
            <p:grpSp>
              <p:nvGrpSpPr>
                <p:cNvPr id="510" name="Google Shape;510;p5"/>
                <p:cNvGrpSpPr/>
                <p:nvPr/>
              </p:nvGrpSpPr>
              <p:grpSpPr>
                <a:xfrm>
                  <a:off x="3792712" y="-322375"/>
                  <a:ext cx="274793" cy="4144055"/>
                  <a:chOff x="3792712" y="-322375"/>
                  <a:chExt cx="274793" cy="4144055"/>
                </a:xfrm>
              </p:grpSpPr>
              <p:grpSp>
                <p:nvGrpSpPr>
                  <p:cNvPr id="511" name="Google Shape;511;p5"/>
                  <p:cNvGrpSpPr/>
                  <p:nvPr/>
                </p:nvGrpSpPr>
                <p:grpSpPr>
                  <a:xfrm>
                    <a:off x="3792712" y="2971595"/>
                    <a:ext cx="274793" cy="850085"/>
                    <a:chOff x="3792712" y="2879468"/>
                    <a:chExt cx="274793" cy="850085"/>
                  </a:xfrm>
                </p:grpSpPr>
                <p:sp>
                  <p:nvSpPr>
                    <p:cNvPr id="512" name="Google Shape;512;p5"/>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5"/>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5"/>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5" name="Google Shape;515;p5"/>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5"/>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517" name="Google Shape;517;p5"/>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518" name="Google Shape;518;p5"/>
            <p:cNvGrpSpPr/>
            <p:nvPr/>
          </p:nvGrpSpPr>
          <p:grpSpPr>
            <a:xfrm>
              <a:off x="7184797" y="-17"/>
              <a:ext cx="985363" cy="3905971"/>
              <a:chOff x="1192601" y="-1724180"/>
              <a:chExt cx="1046700" cy="4149108"/>
            </a:xfrm>
          </p:grpSpPr>
          <p:grpSp>
            <p:nvGrpSpPr>
              <p:cNvPr id="519" name="Google Shape;519;p5"/>
              <p:cNvGrpSpPr/>
              <p:nvPr/>
            </p:nvGrpSpPr>
            <p:grpSpPr>
              <a:xfrm>
                <a:off x="1192601" y="1378228"/>
                <a:ext cx="1046700" cy="1046700"/>
                <a:chOff x="764100" y="3623300"/>
                <a:chExt cx="1046700" cy="1046700"/>
              </a:xfrm>
            </p:grpSpPr>
            <p:sp>
              <p:nvSpPr>
                <p:cNvPr id="520" name="Google Shape;520;p5"/>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5"/>
              <p:cNvGrpSpPr/>
              <p:nvPr/>
            </p:nvGrpSpPr>
            <p:grpSpPr>
              <a:xfrm>
                <a:off x="1417979" y="-1724180"/>
                <a:ext cx="580390" cy="3855366"/>
                <a:chOff x="522260" y="372820"/>
                <a:chExt cx="530958" cy="3527002"/>
              </a:xfrm>
            </p:grpSpPr>
            <p:grpSp>
              <p:nvGrpSpPr>
                <p:cNvPr id="523" name="Google Shape;523;p5"/>
                <p:cNvGrpSpPr/>
                <p:nvPr/>
              </p:nvGrpSpPr>
              <p:grpSpPr>
                <a:xfrm>
                  <a:off x="522260" y="372820"/>
                  <a:ext cx="530958" cy="3527002"/>
                  <a:chOff x="522260" y="372820"/>
                  <a:chExt cx="530958" cy="3527002"/>
                </a:xfrm>
              </p:grpSpPr>
              <p:grpSp>
                <p:nvGrpSpPr>
                  <p:cNvPr id="524" name="Google Shape;524;p5"/>
                  <p:cNvGrpSpPr/>
                  <p:nvPr/>
                </p:nvGrpSpPr>
                <p:grpSpPr>
                  <a:xfrm>
                    <a:off x="522260" y="2971595"/>
                    <a:ext cx="530958" cy="928227"/>
                    <a:chOff x="522260" y="2971595"/>
                    <a:chExt cx="530958" cy="928227"/>
                  </a:xfrm>
                </p:grpSpPr>
                <p:sp>
                  <p:nvSpPr>
                    <p:cNvPr id="525" name="Google Shape;525;p5"/>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5"/>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5"/>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5"/>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9" name="Google Shape;529;p5"/>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5"/>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531" name="Google Shape;531;p5"/>
            <p:cNvGrpSpPr/>
            <p:nvPr/>
          </p:nvGrpSpPr>
          <p:grpSpPr>
            <a:xfrm>
              <a:off x="6196930" y="7"/>
              <a:ext cx="985363" cy="2629685"/>
              <a:chOff x="6010934" y="1"/>
              <a:chExt cx="1046700" cy="2793377"/>
            </a:xfrm>
          </p:grpSpPr>
          <p:grpSp>
            <p:nvGrpSpPr>
              <p:cNvPr id="532" name="Google Shape;532;p5"/>
              <p:cNvGrpSpPr/>
              <p:nvPr/>
            </p:nvGrpSpPr>
            <p:grpSpPr>
              <a:xfrm>
                <a:off x="6010934" y="1746678"/>
                <a:ext cx="1046700" cy="1046700"/>
                <a:chOff x="764100" y="3623300"/>
                <a:chExt cx="1046700" cy="1046700"/>
              </a:xfrm>
            </p:grpSpPr>
            <p:sp>
              <p:nvSpPr>
                <p:cNvPr id="533" name="Google Shape;533;p5"/>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5"/>
              <p:cNvGrpSpPr/>
              <p:nvPr/>
            </p:nvGrpSpPr>
            <p:grpSpPr>
              <a:xfrm>
                <a:off x="6308747" y="1"/>
                <a:ext cx="441786" cy="2571886"/>
                <a:chOff x="1121941" y="1609666"/>
                <a:chExt cx="404159" cy="2352837"/>
              </a:xfrm>
            </p:grpSpPr>
            <p:grpSp>
              <p:nvGrpSpPr>
                <p:cNvPr id="536" name="Google Shape;536;p5"/>
                <p:cNvGrpSpPr/>
                <p:nvPr/>
              </p:nvGrpSpPr>
              <p:grpSpPr>
                <a:xfrm>
                  <a:off x="1121941" y="1609666"/>
                  <a:ext cx="404159" cy="2352837"/>
                  <a:chOff x="1121941" y="1609666"/>
                  <a:chExt cx="404159" cy="2352837"/>
                </a:xfrm>
              </p:grpSpPr>
              <p:grpSp>
                <p:nvGrpSpPr>
                  <p:cNvPr id="537" name="Google Shape;537;p5"/>
                  <p:cNvGrpSpPr/>
                  <p:nvPr/>
                </p:nvGrpSpPr>
                <p:grpSpPr>
                  <a:xfrm>
                    <a:off x="1121941" y="2971595"/>
                    <a:ext cx="404159" cy="990908"/>
                    <a:chOff x="1121941" y="2969319"/>
                    <a:chExt cx="404159" cy="990908"/>
                  </a:xfrm>
                </p:grpSpPr>
                <p:sp>
                  <p:nvSpPr>
                    <p:cNvPr id="538" name="Google Shape;538;p5"/>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5"/>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5"/>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5"/>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2" name="Google Shape;542;p5"/>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5"/>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544" name="Google Shape;544;p5"/>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545" name="Google Shape;545;p5"/>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546" name="Google Shape;546;p5"/>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547" name="Google Shape;547;p5"/>
            <p:cNvGrpSpPr/>
            <p:nvPr/>
          </p:nvGrpSpPr>
          <p:grpSpPr>
            <a:xfrm>
              <a:off x="7192739" y="3730341"/>
              <a:ext cx="148551" cy="170121"/>
              <a:chOff x="3462796" y="2555878"/>
              <a:chExt cx="157798" cy="180711"/>
            </a:xfrm>
          </p:grpSpPr>
          <p:sp>
            <p:nvSpPr>
              <p:cNvPr id="548" name="Google Shape;548;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4" name="Google Shape;554;p5"/>
          <p:cNvGrpSpPr/>
          <p:nvPr/>
        </p:nvGrpSpPr>
        <p:grpSpPr>
          <a:xfrm>
            <a:off x="278809" y="823842"/>
            <a:ext cx="288376" cy="330267"/>
            <a:chOff x="3462796" y="2555878"/>
            <a:chExt cx="157798" cy="180711"/>
          </a:xfrm>
        </p:grpSpPr>
        <p:sp>
          <p:nvSpPr>
            <p:cNvPr id="555" name="Google Shape;555;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Color background">
  <p:cSld name="BLANK_1_1">
    <p:bg>
      <p:bgPr>
        <a:solidFill>
          <a:schemeClr val="accent2"/>
        </a:solidFill>
        <a:effectLst/>
      </p:bgPr>
    </p:bg>
    <p:spTree>
      <p:nvGrpSpPr>
        <p:cNvPr id="1" name="Shape 1475"/>
        <p:cNvGrpSpPr/>
        <p:nvPr/>
      </p:nvGrpSpPr>
      <p:grpSpPr>
        <a:xfrm>
          <a:off x="0" y="0"/>
          <a:ext cx="0" cy="0"/>
          <a:chOff x="0" y="0"/>
          <a:chExt cx="0" cy="0"/>
        </a:xfrm>
      </p:grpSpPr>
      <p:sp>
        <p:nvSpPr>
          <p:cNvPr id="1476" name="Google Shape;1476;p12"/>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1477" name="Google Shape;1477;p12"/>
          <p:cNvGrpSpPr/>
          <p:nvPr/>
        </p:nvGrpSpPr>
        <p:grpSpPr>
          <a:xfrm>
            <a:off x="7374896" y="4521435"/>
            <a:ext cx="230809" cy="243156"/>
            <a:chOff x="3770248" y="2527300"/>
            <a:chExt cx="180404" cy="190055"/>
          </a:xfrm>
        </p:grpSpPr>
        <p:sp>
          <p:nvSpPr>
            <p:cNvPr id="1478" name="Google Shape;1478;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2" name="Google Shape;1482;p12"/>
          <p:cNvGrpSpPr/>
          <p:nvPr/>
        </p:nvGrpSpPr>
        <p:grpSpPr>
          <a:xfrm>
            <a:off x="8747492" y="2424502"/>
            <a:ext cx="230809" cy="243156"/>
            <a:chOff x="3770248" y="2527300"/>
            <a:chExt cx="180404" cy="190055"/>
          </a:xfrm>
        </p:grpSpPr>
        <p:sp>
          <p:nvSpPr>
            <p:cNvPr id="1483" name="Google Shape;1483;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7" name="Google Shape;1487;p12"/>
          <p:cNvGrpSpPr/>
          <p:nvPr/>
        </p:nvGrpSpPr>
        <p:grpSpPr>
          <a:xfrm rot="5400000">
            <a:off x="8655377" y="3665221"/>
            <a:ext cx="201871" cy="231166"/>
            <a:chOff x="3462796" y="2555878"/>
            <a:chExt cx="157798" cy="180711"/>
          </a:xfrm>
        </p:grpSpPr>
        <p:sp>
          <p:nvSpPr>
            <p:cNvPr id="1488" name="Google Shape;1488;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4" name="Google Shape;1494;p12"/>
          <p:cNvGrpSpPr/>
          <p:nvPr/>
        </p:nvGrpSpPr>
        <p:grpSpPr>
          <a:xfrm rot="-2700000">
            <a:off x="8038130" y="1128089"/>
            <a:ext cx="169840" cy="178926"/>
            <a:chOff x="3770248" y="2527300"/>
            <a:chExt cx="180404" cy="190055"/>
          </a:xfrm>
        </p:grpSpPr>
        <p:sp>
          <p:nvSpPr>
            <p:cNvPr id="1495" name="Google Shape;1495;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9" name="Google Shape;1499;p12"/>
          <p:cNvGrpSpPr/>
          <p:nvPr/>
        </p:nvGrpSpPr>
        <p:grpSpPr>
          <a:xfrm>
            <a:off x="6800134" y="23"/>
            <a:ext cx="985363" cy="1665685"/>
            <a:chOff x="2484475" y="1329455"/>
            <a:chExt cx="1046700" cy="1769370"/>
          </a:xfrm>
        </p:grpSpPr>
        <p:sp>
          <p:nvSpPr>
            <p:cNvPr id="1500" name="Google Shape;1500;p12"/>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2"/>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12"/>
            <p:cNvGrpSpPr/>
            <p:nvPr/>
          </p:nvGrpSpPr>
          <p:grpSpPr>
            <a:xfrm>
              <a:off x="2769703" y="1329455"/>
              <a:ext cx="510180" cy="1483501"/>
              <a:chOff x="1818382" y="2433081"/>
              <a:chExt cx="466728" cy="1357150"/>
            </a:xfrm>
          </p:grpSpPr>
          <p:grpSp>
            <p:nvGrpSpPr>
              <p:cNvPr id="1503" name="Google Shape;1503;p12"/>
              <p:cNvGrpSpPr/>
              <p:nvPr/>
            </p:nvGrpSpPr>
            <p:grpSpPr>
              <a:xfrm>
                <a:off x="1818382" y="2971595"/>
                <a:ext cx="466728" cy="818636"/>
                <a:chOff x="1818382" y="2942618"/>
                <a:chExt cx="466728" cy="818636"/>
              </a:xfrm>
            </p:grpSpPr>
            <p:sp>
              <p:nvSpPr>
                <p:cNvPr id="1504" name="Google Shape;1504;p12"/>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12"/>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12"/>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7" name="Google Shape;1507;p12"/>
              <p:cNvSpPr/>
              <p:nvPr/>
            </p:nvSpPr>
            <p:spPr>
              <a:xfrm>
                <a:off x="2046046" y="2433081"/>
                <a:ext cx="17700" cy="54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8" name="Google Shape;1508;p12"/>
          <p:cNvGrpSpPr/>
          <p:nvPr/>
        </p:nvGrpSpPr>
        <p:grpSpPr>
          <a:xfrm>
            <a:off x="8330194" y="1"/>
            <a:ext cx="852241" cy="2239549"/>
            <a:chOff x="3961868" y="-465246"/>
            <a:chExt cx="905291" cy="2378956"/>
          </a:xfrm>
        </p:grpSpPr>
        <p:grpSp>
          <p:nvGrpSpPr>
            <p:cNvPr id="1509" name="Google Shape;1509;p12"/>
            <p:cNvGrpSpPr/>
            <p:nvPr/>
          </p:nvGrpSpPr>
          <p:grpSpPr>
            <a:xfrm>
              <a:off x="3961868" y="1008419"/>
              <a:ext cx="905291" cy="905291"/>
              <a:chOff x="764100" y="3623300"/>
              <a:chExt cx="1046700" cy="1046700"/>
            </a:xfrm>
          </p:grpSpPr>
          <p:sp>
            <p:nvSpPr>
              <p:cNvPr id="1510" name="Google Shape;151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12"/>
            <p:cNvGrpSpPr/>
            <p:nvPr/>
          </p:nvGrpSpPr>
          <p:grpSpPr>
            <a:xfrm>
              <a:off x="4155315" y="-465246"/>
              <a:ext cx="522826" cy="2186340"/>
              <a:chOff x="2447534" y="1609676"/>
              <a:chExt cx="478297" cy="2000128"/>
            </a:xfrm>
          </p:grpSpPr>
          <p:grpSp>
            <p:nvGrpSpPr>
              <p:cNvPr id="1513" name="Google Shape;1513;p12"/>
              <p:cNvGrpSpPr/>
              <p:nvPr/>
            </p:nvGrpSpPr>
            <p:grpSpPr>
              <a:xfrm>
                <a:off x="2447534" y="2971595"/>
                <a:ext cx="478297" cy="638209"/>
                <a:chOff x="2447534" y="3081786"/>
                <a:chExt cx="478297" cy="638209"/>
              </a:xfrm>
            </p:grpSpPr>
            <p:sp>
              <p:nvSpPr>
                <p:cNvPr id="1514" name="Google Shape;1514;p12"/>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12"/>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12"/>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7" name="Google Shape;1517;p12"/>
              <p:cNvSpPr/>
              <p:nvPr/>
            </p:nvSpPr>
            <p:spPr>
              <a:xfrm>
                <a:off x="2675605" y="1609676"/>
                <a:ext cx="17700" cy="136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8" name="Google Shape;1518;p12"/>
          <p:cNvGrpSpPr/>
          <p:nvPr/>
        </p:nvGrpSpPr>
        <p:grpSpPr>
          <a:xfrm>
            <a:off x="7811773" y="19"/>
            <a:ext cx="492189" cy="1147268"/>
            <a:chOff x="5194218" y="197272"/>
            <a:chExt cx="522827" cy="1218683"/>
          </a:xfrm>
        </p:grpSpPr>
        <p:grpSp>
          <p:nvGrpSpPr>
            <p:cNvPr id="1519" name="Google Shape;1519;p12"/>
            <p:cNvGrpSpPr/>
            <p:nvPr/>
          </p:nvGrpSpPr>
          <p:grpSpPr>
            <a:xfrm>
              <a:off x="5194218" y="893129"/>
              <a:ext cx="522827" cy="522827"/>
              <a:chOff x="764100" y="3623300"/>
              <a:chExt cx="1046700" cy="1046700"/>
            </a:xfrm>
          </p:grpSpPr>
          <p:sp>
            <p:nvSpPr>
              <p:cNvPr id="1520" name="Google Shape;152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12"/>
            <p:cNvGrpSpPr/>
            <p:nvPr/>
          </p:nvGrpSpPr>
          <p:grpSpPr>
            <a:xfrm>
              <a:off x="5371921" y="197272"/>
              <a:ext cx="182209" cy="1080483"/>
              <a:chOff x="3305183" y="2334136"/>
              <a:chExt cx="166690" cy="988457"/>
            </a:xfrm>
          </p:grpSpPr>
          <p:grpSp>
            <p:nvGrpSpPr>
              <p:cNvPr id="1523" name="Google Shape;1523;p12"/>
              <p:cNvGrpSpPr/>
              <p:nvPr/>
            </p:nvGrpSpPr>
            <p:grpSpPr>
              <a:xfrm>
                <a:off x="3305183" y="2971595"/>
                <a:ext cx="166690" cy="350998"/>
                <a:chOff x="3305183" y="3146560"/>
                <a:chExt cx="166690" cy="350998"/>
              </a:xfrm>
            </p:grpSpPr>
            <p:sp>
              <p:nvSpPr>
                <p:cNvPr id="1524" name="Google Shape;1524;p1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1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1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27" name="Google Shape;1527;p12"/>
              <p:cNvSpPr/>
              <p:nvPr/>
            </p:nvSpPr>
            <p:spPr>
              <a:xfrm>
                <a:off x="3375892" y="2334136"/>
                <a:ext cx="17700" cy="643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12"/>
          <p:cNvGrpSpPr/>
          <p:nvPr/>
        </p:nvGrpSpPr>
        <p:grpSpPr>
          <a:xfrm>
            <a:off x="8018879" y="0"/>
            <a:ext cx="810166" cy="3722093"/>
            <a:chOff x="7824797" y="-929429"/>
            <a:chExt cx="860597" cy="3953785"/>
          </a:xfrm>
        </p:grpSpPr>
        <p:grpSp>
          <p:nvGrpSpPr>
            <p:cNvPr id="1529" name="Google Shape;1529;p12"/>
            <p:cNvGrpSpPr/>
            <p:nvPr/>
          </p:nvGrpSpPr>
          <p:grpSpPr>
            <a:xfrm>
              <a:off x="7824797" y="1891931"/>
              <a:ext cx="860597" cy="1132425"/>
              <a:chOff x="764100" y="3623300"/>
              <a:chExt cx="1046700" cy="1046700"/>
            </a:xfrm>
          </p:grpSpPr>
          <p:sp>
            <p:nvSpPr>
              <p:cNvPr id="1530" name="Google Shape;153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12"/>
            <p:cNvGrpSpPr/>
            <p:nvPr/>
          </p:nvGrpSpPr>
          <p:grpSpPr>
            <a:xfrm>
              <a:off x="8100547" y="-929429"/>
              <a:ext cx="300376" cy="3735115"/>
              <a:chOff x="3792712" y="404687"/>
              <a:chExt cx="274793" cy="3416993"/>
            </a:xfrm>
          </p:grpSpPr>
          <p:grpSp>
            <p:nvGrpSpPr>
              <p:cNvPr id="1533" name="Google Shape;1533;p12"/>
              <p:cNvGrpSpPr/>
              <p:nvPr/>
            </p:nvGrpSpPr>
            <p:grpSpPr>
              <a:xfrm>
                <a:off x="3792712" y="2971595"/>
                <a:ext cx="274793" cy="850085"/>
                <a:chOff x="3792712" y="2879468"/>
                <a:chExt cx="274793" cy="850085"/>
              </a:xfrm>
            </p:grpSpPr>
            <p:sp>
              <p:nvSpPr>
                <p:cNvPr id="1534" name="Google Shape;1534;p12"/>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12"/>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12"/>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7" name="Google Shape;1537;p12"/>
              <p:cNvSpPr/>
              <p:nvPr/>
            </p:nvSpPr>
            <p:spPr>
              <a:xfrm>
                <a:off x="3923177" y="404687"/>
                <a:ext cx="17700" cy="2573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8" name="Google Shape;1538;p12"/>
          <p:cNvGrpSpPr/>
          <p:nvPr/>
        </p:nvGrpSpPr>
        <p:grpSpPr>
          <a:xfrm>
            <a:off x="7260997" y="0"/>
            <a:ext cx="985363" cy="4610929"/>
            <a:chOff x="1192601" y="-2473021"/>
            <a:chExt cx="1046700" cy="4897949"/>
          </a:xfrm>
        </p:grpSpPr>
        <p:grpSp>
          <p:nvGrpSpPr>
            <p:cNvPr id="1539" name="Google Shape;1539;p12"/>
            <p:cNvGrpSpPr/>
            <p:nvPr/>
          </p:nvGrpSpPr>
          <p:grpSpPr>
            <a:xfrm>
              <a:off x="1192601" y="1378228"/>
              <a:ext cx="1046700" cy="1046700"/>
              <a:chOff x="764100" y="3623300"/>
              <a:chExt cx="1046700" cy="1046700"/>
            </a:xfrm>
          </p:grpSpPr>
          <p:sp>
            <p:nvSpPr>
              <p:cNvPr id="1540" name="Google Shape;154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12"/>
            <p:cNvGrpSpPr/>
            <p:nvPr/>
          </p:nvGrpSpPr>
          <p:grpSpPr>
            <a:xfrm>
              <a:off x="1417979" y="-2473021"/>
              <a:ext cx="580390" cy="4604206"/>
              <a:chOff x="522260" y="-312241"/>
              <a:chExt cx="530958" cy="4212063"/>
            </a:xfrm>
          </p:grpSpPr>
          <p:grpSp>
            <p:nvGrpSpPr>
              <p:cNvPr id="1543" name="Google Shape;1543;p12"/>
              <p:cNvGrpSpPr/>
              <p:nvPr/>
            </p:nvGrpSpPr>
            <p:grpSpPr>
              <a:xfrm>
                <a:off x="522260" y="2971595"/>
                <a:ext cx="530958" cy="928227"/>
                <a:chOff x="522260" y="2971595"/>
                <a:chExt cx="530958" cy="928227"/>
              </a:xfrm>
            </p:grpSpPr>
            <p:sp>
              <p:nvSpPr>
                <p:cNvPr id="1544" name="Google Shape;1544;p12"/>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12"/>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12"/>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12"/>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8" name="Google Shape;1548;p12"/>
              <p:cNvSpPr/>
              <p:nvPr/>
            </p:nvSpPr>
            <p:spPr>
              <a:xfrm>
                <a:off x="786930" y="-312241"/>
                <a:ext cx="17700" cy="329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12"/>
          <p:cNvGrpSpPr/>
          <p:nvPr/>
        </p:nvGrpSpPr>
        <p:grpSpPr>
          <a:xfrm>
            <a:off x="7310064" y="1807216"/>
            <a:ext cx="148551" cy="170121"/>
            <a:chOff x="3462796" y="2555878"/>
            <a:chExt cx="157798" cy="180711"/>
          </a:xfrm>
        </p:grpSpPr>
        <p:sp>
          <p:nvSpPr>
            <p:cNvPr id="1550" name="Google Shape;1550;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12"/>
          <p:cNvGrpSpPr/>
          <p:nvPr/>
        </p:nvGrpSpPr>
        <p:grpSpPr>
          <a:xfrm>
            <a:off x="6425530" y="0"/>
            <a:ext cx="985363" cy="3010692"/>
            <a:chOff x="6010934" y="-404723"/>
            <a:chExt cx="1046700" cy="3198101"/>
          </a:xfrm>
        </p:grpSpPr>
        <p:grpSp>
          <p:nvGrpSpPr>
            <p:cNvPr id="1557" name="Google Shape;1557;p12"/>
            <p:cNvGrpSpPr/>
            <p:nvPr/>
          </p:nvGrpSpPr>
          <p:grpSpPr>
            <a:xfrm>
              <a:off x="6010934" y="1746678"/>
              <a:ext cx="1046700" cy="1046700"/>
              <a:chOff x="764100" y="3623300"/>
              <a:chExt cx="1046700" cy="1046700"/>
            </a:xfrm>
          </p:grpSpPr>
          <p:sp>
            <p:nvSpPr>
              <p:cNvPr id="1558" name="Google Shape;1558;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0" name="Google Shape;1560;p12"/>
            <p:cNvGrpSpPr/>
            <p:nvPr/>
          </p:nvGrpSpPr>
          <p:grpSpPr>
            <a:xfrm>
              <a:off x="6308747" y="-404723"/>
              <a:ext cx="441786" cy="2976610"/>
              <a:chOff x="1121941" y="1239413"/>
              <a:chExt cx="404159" cy="2723090"/>
            </a:xfrm>
          </p:grpSpPr>
          <p:sp>
            <p:nvSpPr>
              <p:cNvPr id="1561" name="Google Shape;1561;p12"/>
              <p:cNvSpPr/>
              <p:nvPr/>
            </p:nvSpPr>
            <p:spPr>
              <a:xfrm>
                <a:off x="1308652" y="1239413"/>
                <a:ext cx="17700" cy="17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2" name="Google Shape;1562;p12"/>
              <p:cNvGrpSpPr/>
              <p:nvPr/>
            </p:nvGrpSpPr>
            <p:grpSpPr>
              <a:xfrm>
                <a:off x="1121941" y="2971595"/>
                <a:ext cx="404159" cy="990908"/>
                <a:chOff x="1121941" y="2969319"/>
                <a:chExt cx="404159" cy="990908"/>
              </a:xfrm>
            </p:grpSpPr>
            <p:sp>
              <p:nvSpPr>
                <p:cNvPr id="1563" name="Google Shape;1563;p12"/>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12"/>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12"/>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12"/>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2900" y="760925"/>
            <a:ext cx="5660100" cy="471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1pPr>
            <a:lvl2pPr lvl="1"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2pPr>
            <a:lvl3pPr lvl="2"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3pPr>
            <a:lvl4pPr lvl="3"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4pPr>
            <a:lvl5pPr lvl="4"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5pPr>
            <a:lvl6pPr lvl="5"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6pPr>
            <a:lvl7pPr lvl="6"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7pPr>
            <a:lvl8pPr lvl="7"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8pPr>
            <a:lvl9pPr lvl="8"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702900" y="1430148"/>
            <a:ext cx="56601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800"/>
              </a:spcBef>
              <a:spcAft>
                <a:spcPts val="80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696403" y="4673650"/>
            <a:ext cx="333000" cy="393600"/>
          </a:xfrm>
          <a:prstGeom prst="rect">
            <a:avLst/>
          </a:prstGeom>
          <a:noFill/>
          <a:ln>
            <a:noFill/>
          </a:ln>
        </p:spPr>
        <p:txBody>
          <a:bodyPr spcFirstLastPara="1" wrap="square" lIns="0" tIns="0" rIns="0" bIns="0" anchor="ctr" anchorCtr="0">
            <a:noAutofit/>
          </a:bodyPr>
          <a:lstStyle>
            <a:lvl1pPr lvl="0" algn="r" rtl="0">
              <a:buNone/>
              <a:defRPr sz="1500">
                <a:solidFill>
                  <a:schemeClr val="dk1"/>
                </a:solidFill>
                <a:latin typeface="Amatic SC"/>
                <a:ea typeface="Amatic SC"/>
                <a:cs typeface="Amatic SC"/>
                <a:sym typeface="Amatic SC"/>
              </a:defRPr>
            </a:lvl1pPr>
            <a:lvl2pPr lvl="1" algn="r" rtl="0">
              <a:buNone/>
              <a:defRPr sz="1500">
                <a:solidFill>
                  <a:schemeClr val="dk1"/>
                </a:solidFill>
                <a:latin typeface="Amatic SC"/>
                <a:ea typeface="Amatic SC"/>
                <a:cs typeface="Amatic SC"/>
                <a:sym typeface="Amatic SC"/>
              </a:defRPr>
            </a:lvl2pPr>
            <a:lvl3pPr lvl="2" algn="r" rtl="0">
              <a:buNone/>
              <a:defRPr sz="1500">
                <a:solidFill>
                  <a:schemeClr val="dk1"/>
                </a:solidFill>
                <a:latin typeface="Amatic SC"/>
                <a:ea typeface="Amatic SC"/>
                <a:cs typeface="Amatic SC"/>
                <a:sym typeface="Amatic SC"/>
              </a:defRPr>
            </a:lvl3pPr>
            <a:lvl4pPr lvl="3" algn="r" rtl="0">
              <a:buNone/>
              <a:defRPr sz="1500">
                <a:solidFill>
                  <a:schemeClr val="dk1"/>
                </a:solidFill>
                <a:latin typeface="Amatic SC"/>
                <a:ea typeface="Amatic SC"/>
                <a:cs typeface="Amatic SC"/>
                <a:sym typeface="Amatic SC"/>
              </a:defRPr>
            </a:lvl4pPr>
            <a:lvl5pPr lvl="4" algn="r" rtl="0">
              <a:buNone/>
              <a:defRPr sz="1500">
                <a:solidFill>
                  <a:schemeClr val="dk1"/>
                </a:solidFill>
                <a:latin typeface="Amatic SC"/>
                <a:ea typeface="Amatic SC"/>
                <a:cs typeface="Amatic SC"/>
                <a:sym typeface="Amatic SC"/>
              </a:defRPr>
            </a:lvl5pPr>
            <a:lvl6pPr lvl="5" algn="r" rtl="0">
              <a:buNone/>
              <a:defRPr sz="1500">
                <a:solidFill>
                  <a:schemeClr val="dk1"/>
                </a:solidFill>
                <a:latin typeface="Amatic SC"/>
                <a:ea typeface="Amatic SC"/>
                <a:cs typeface="Amatic SC"/>
                <a:sym typeface="Amatic SC"/>
              </a:defRPr>
            </a:lvl6pPr>
            <a:lvl7pPr lvl="6" algn="r" rtl="0">
              <a:buNone/>
              <a:defRPr sz="1500">
                <a:solidFill>
                  <a:schemeClr val="dk1"/>
                </a:solidFill>
                <a:latin typeface="Amatic SC"/>
                <a:ea typeface="Amatic SC"/>
                <a:cs typeface="Amatic SC"/>
                <a:sym typeface="Amatic SC"/>
              </a:defRPr>
            </a:lvl7pPr>
            <a:lvl8pPr lvl="7" algn="r" rtl="0">
              <a:buNone/>
              <a:defRPr sz="1500">
                <a:solidFill>
                  <a:schemeClr val="dk1"/>
                </a:solidFill>
                <a:latin typeface="Amatic SC"/>
                <a:ea typeface="Amatic SC"/>
                <a:cs typeface="Amatic SC"/>
                <a:sym typeface="Amatic SC"/>
              </a:defRPr>
            </a:lvl8pPr>
            <a:lvl9pPr lvl="8" algn="r" rtl="0">
              <a:buNone/>
              <a:defRPr sz="1500">
                <a:solidFill>
                  <a:schemeClr val="dk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011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6" name="Rectangle 5">
            <a:extLst>
              <a:ext uri="{FF2B5EF4-FFF2-40B4-BE49-F238E27FC236}">
                <a16:creationId xmlns:a16="http://schemas.microsoft.com/office/drawing/2014/main" id="{2673A7F2-394B-486C-8796-36697D104BF3}"/>
              </a:ext>
            </a:extLst>
          </p:cNvPr>
          <p:cNvSpPr/>
          <p:nvPr/>
        </p:nvSpPr>
        <p:spPr>
          <a:xfrm>
            <a:off x="-457200" y="285750"/>
            <a:ext cx="7720917" cy="1107996"/>
          </a:xfrm>
          <a:prstGeom prst="rect">
            <a:avLst/>
          </a:prstGeom>
          <a:noFill/>
        </p:spPr>
        <p:txBody>
          <a:bodyPr wrap="square" lIns="91440" tIns="45720" rIns="91440" bIns="45720">
            <a:spAutoFit/>
          </a:bodyPr>
          <a:lstStyle/>
          <a:p>
            <a:pPr algn="ctr"/>
            <a:r>
              <a:rPr lang="en-US"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Gantt Chart</a:t>
            </a:r>
            <a:endParaRPr lang="en-U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202FC6E9-4EAB-46AF-8276-FD017CF90DF1}"/>
              </a:ext>
            </a:extLst>
          </p:cNvPr>
          <p:cNvPicPr>
            <a:picLocks noChangeAspect="1"/>
          </p:cNvPicPr>
          <p:nvPr/>
        </p:nvPicPr>
        <p:blipFill>
          <a:blip r:embed="rId3"/>
          <a:stretch>
            <a:fillRect/>
          </a:stretch>
        </p:blipFill>
        <p:spPr>
          <a:xfrm>
            <a:off x="152400" y="2038350"/>
            <a:ext cx="6278556" cy="1219200"/>
          </a:xfrm>
          <a:prstGeom prst="rect">
            <a:avLst/>
          </a:prstGeom>
          <a:ln>
            <a:noFill/>
          </a:ln>
          <a:effectLst>
            <a:glow rad="228600">
              <a:schemeClr val="accent1">
                <a:satMod val="175000"/>
                <a:alpha val="40000"/>
              </a:schemeClr>
            </a:glow>
            <a:outerShdw blurRad="292100" dist="139700" dir="2700000" algn="tl" rotWithShape="0">
              <a:srgbClr val="333333">
                <a:alpha val="65000"/>
              </a:srgbClr>
            </a:outerShdw>
          </a:effectLst>
          <a:scene3d>
            <a:camera prst="obliqueBottomLeft"/>
            <a:lightRig rig="threePt" dir="t"/>
          </a:scene3d>
        </p:spPr>
      </p:pic>
    </p:spTree>
    <p:extLst>
      <p:ext uri="{BB962C8B-B14F-4D97-AF65-F5344CB8AC3E}">
        <p14:creationId xmlns:p14="http://schemas.microsoft.com/office/powerpoint/2010/main" val="436324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56"/>
        <p:cNvGrpSpPr/>
        <p:nvPr/>
      </p:nvGrpSpPr>
      <p:grpSpPr>
        <a:xfrm>
          <a:off x="0" y="0"/>
          <a:ext cx="0" cy="0"/>
          <a:chOff x="0" y="0"/>
          <a:chExt cx="0" cy="0"/>
        </a:xfrm>
      </p:grpSpPr>
      <p:sp>
        <p:nvSpPr>
          <p:cNvPr id="1857" name="Google Shape;1857;p35"/>
          <p:cNvSpPr txBox="1">
            <a:spLocks noGrp="1"/>
          </p:cNvSpPr>
          <p:nvPr>
            <p:ph type="ctrTitle" idx="4294967295"/>
          </p:nvPr>
        </p:nvSpPr>
        <p:spPr>
          <a:xfrm>
            <a:off x="855300" y="973863"/>
            <a:ext cx="4694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solidFill>
                  <a:schemeClr val="accent2"/>
                </a:solidFill>
              </a:rPr>
              <a:t>Thanks!</a:t>
            </a:r>
            <a:endParaRPr sz="7200" dirty="0">
              <a:solidFill>
                <a:schemeClr val="accent2"/>
              </a:solidFill>
            </a:endParaRPr>
          </a:p>
        </p:txBody>
      </p:sp>
      <p:sp>
        <p:nvSpPr>
          <p:cNvPr id="1858" name="Google Shape;1858;p35"/>
          <p:cNvSpPr txBox="1">
            <a:spLocks noGrp="1"/>
          </p:cNvSpPr>
          <p:nvPr>
            <p:ph type="body" idx="4294967295"/>
          </p:nvPr>
        </p:nvSpPr>
        <p:spPr>
          <a:xfrm>
            <a:off x="855300" y="2284438"/>
            <a:ext cx="5393100" cy="21161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lt1"/>
                </a:solidFill>
                <a:latin typeface="Constantia" pitchFamily="18" charset="0"/>
              </a:rPr>
              <a:t>Any questions?</a:t>
            </a:r>
            <a:br>
              <a:rPr lang="en" dirty="0">
                <a:solidFill>
                  <a:schemeClr val="lt1"/>
                </a:solidFill>
                <a:latin typeface="Constantia" pitchFamily="18" charset="0"/>
              </a:rPr>
            </a:br>
            <a:r>
              <a:rPr lang="en" dirty="0">
                <a:solidFill>
                  <a:schemeClr val="lt1"/>
                </a:solidFill>
                <a:latin typeface="Constantia" pitchFamily="18" charset="0"/>
              </a:rPr>
              <a:t>You can find me at:</a:t>
            </a:r>
            <a:endParaRPr dirty="0">
              <a:solidFill>
                <a:schemeClr val="lt1"/>
              </a:solidFill>
              <a:latin typeface="Constantia" pitchFamily="18" charset="0"/>
            </a:endParaRPr>
          </a:p>
          <a:p>
            <a:pPr marL="457200" lvl="0" indent="-381000" algn="l" rtl="0">
              <a:spcBef>
                <a:spcPts val="0"/>
              </a:spcBef>
              <a:spcAft>
                <a:spcPts val="0"/>
              </a:spcAft>
              <a:buClr>
                <a:schemeClr val="lt1"/>
              </a:buClr>
              <a:buSzPts val="2400"/>
              <a:buChar char="⊹"/>
            </a:pPr>
            <a:r>
              <a:rPr lang="en-US" dirty="0">
                <a:solidFill>
                  <a:schemeClr val="lt1"/>
                </a:solidFill>
                <a:latin typeface="Constantia" pitchFamily="18" charset="0"/>
              </a:rPr>
              <a:t>v</a:t>
            </a:r>
            <a:r>
              <a:rPr lang="en" dirty="0">
                <a:solidFill>
                  <a:schemeClr val="lt1"/>
                </a:solidFill>
                <a:latin typeface="Constantia" pitchFamily="18" charset="0"/>
              </a:rPr>
              <a:t>idhi.2023mca1057@kiet.edu</a:t>
            </a:r>
          </a:p>
          <a:p>
            <a:pPr marL="457200" lvl="0" indent="-381000" algn="l" rtl="0">
              <a:spcBef>
                <a:spcPts val="0"/>
              </a:spcBef>
              <a:spcAft>
                <a:spcPts val="0"/>
              </a:spcAft>
              <a:buClr>
                <a:schemeClr val="lt1"/>
              </a:buClr>
              <a:buSzPts val="2400"/>
              <a:buChar char="⊹"/>
            </a:pPr>
            <a:r>
              <a:rPr lang="en-US" dirty="0">
                <a:solidFill>
                  <a:schemeClr val="lt1"/>
                </a:solidFill>
                <a:latin typeface="Constantia" pitchFamily="18" charset="0"/>
              </a:rPr>
              <a:t>V</a:t>
            </a:r>
            <a:r>
              <a:rPr lang="en" dirty="0">
                <a:solidFill>
                  <a:schemeClr val="lt1"/>
                </a:solidFill>
                <a:latin typeface="Constantia" pitchFamily="18" charset="0"/>
              </a:rPr>
              <a:t>aibhav.2023mca1102@kiet.edu</a:t>
            </a:r>
          </a:p>
          <a:p>
            <a:pPr marL="457200" lvl="0" indent="-381000" algn="l" rtl="0">
              <a:spcBef>
                <a:spcPts val="0"/>
              </a:spcBef>
              <a:spcAft>
                <a:spcPts val="0"/>
              </a:spcAft>
              <a:buClr>
                <a:schemeClr val="lt1"/>
              </a:buClr>
              <a:buSzPts val="2400"/>
              <a:buChar char="⊹"/>
            </a:pPr>
            <a:endParaRPr lang="en" dirty="0">
              <a:solidFill>
                <a:schemeClr val="lt1"/>
              </a:solidFill>
              <a:latin typeface="Constantia" pitchFamily="18" charset="0"/>
            </a:endParaRPr>
          </a:p>
        </p:txBody>
      </p:sp>
      <p:sp>
        <p:nvSpPr>
          <p:cNvPr id="1859" name="Google Shape;1859;p3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pPr marL="0" lvl="0" indent="0" algn="r" rtl="0">
                <a:spcBef>
                  <a:spcPts val="0"/>
                </a:spcBef>
                <a:spcAft>
                  <a:spcPts val="0"/>
                </a:spcAft>
                <a:buNone/>
              </a:pPr>
              <a:t>11</a:t>
            </a:fld>
            <a:endParaRPr>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13"/>
          <p:cNvSpPr txBox="1">
            <a:spLocks noGrp="1"/>
          </p:cNvSpPr>
          <p:nvPr>
            <p:ph type="ctrTitle"/>
          </p:nvPr>
        </p:nvSpPr>
        <p:spPr>
          <a:xfrm>
            <a:off x="855300" y="3382224"/>
            <a:ext cx="7433400" cy="162792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Project presentation </a:t>
            </a:r>
            <a:br>
              <a:rPr lang="en-US" dirty="0"/>
            </a:br>
            <a:r>
              <a:rPr lang="en-US" dirty="0"/>
              <a:t>2021</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5" name="Google Shape;1595;p16"/>
          <p:cNvSpPr txBox="1"/>
          <p:nvPr/>
        </p:nvSpPr>
        <p:spPr>
          <a:xfrm>
            <a:off x="0" y="1925150"/>
            <a:ext cx="1246500" cy="128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200" b="1" dirty="0">
              <a:solidFill>
                <a:schemeClr val="accent4"/>
              </a:solidFill>
              <a:latin typeface="Encode Sans Semi Condensed"/>
              <a:ea typeface="Encode Sans Semi Condensed"/>
              <a:cs typeface="Encode Sans Semi Condensed"/>
              <a:sym typeface="Encode Sans Semi Condensed"/>
            </a:endParaRPr>
          </a:p>
        </p:txBody>
      </p:sp>
      <p:sp>
        <p:nvSpPr>
          <p:cNvPr id="2" name="Rectangle 1">
            <a:extLst>
              <a:ext uri="{FF2B5EF4-FFF2-40B4-BE49-F238E27FC236}">
                <a16:creationId xmlns:a16="http://schemas.microsoft.com/office/drawing/2014/main" id="{F20B1A9F-D7AD-4D43-B74F-30181C0C217A}"/>
              </a:ext>
            </a:extLst>
          </p:cNvPr>
          <p:cNvSpPr/>
          <p:nvPr/>
        </p:nvSpPr>
        <p:spPr>
          <a:xfrm>
            <a:off x="753988" y="1458124"/>
            <a:ext cx="5745484" cy="2800767"/>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SemiConden" panose="020B0502040204020203" pitchFamily="34" charset="0"/>
              </a:rPr>
              <a:t>PLACEMENT </a:t>
            </a:r>
            <a:b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SemiConden" panose="020B0502040204020203" pitchFamily="34" charset="0"/>
              </a:rPr>
            </a:b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SemiConden" panose="020B0502040204020203" pitchFamily="34" charset="0"/>
              </a:rPr>
              <a:t>GURU</a:t>
            </a:r>
            <a:endPar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3" name="Rectangle 2">
            <a:extLst>
              <a:ext uri="{FF2B5EF4-FFF2-40B4-BE49-F238E27FC236}">
                <a16:creationId xmlns:a16="http://schemas.microsoft.com/office/drawing/2014/main" id="{750C79AA-9693-4C02-BFED-402B69B98110}"/>
              </a:ext>
            </a:extLst>
          </p:cNvPr>
          <p:cNvSpPr/>
          <p:nvPr/>
        </p:nvSpPr>
        <p:spPr>
          <a:xfrm>
            <a:off x="762000" y="438150"/>
            <a:ext cx="5493812"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p>
        </p:txBody>
      </p:sp>
      <p:sp>
        <p:nvSpPr>
          <p:cNvPr id="4" name="TextBox 3">
            <a:extLst>
              <a:ext uri="{FF2B5EF4-FFF2-40B4-BE49-F238E27FC236}">
                <a16:creationId xmlns:a16="http://schemas.microsoft.com/office/drawing/2014/main" id="{B6989D8E-20EA-4BBE-A681-4CBF5EEE6C76}"/>
              </a:ext>
            </a:extLst>
          </p:cNvPr>
          <p:cNvSpPr txBox="1"/>
          <p:nvPr/>
        </p:nvSpPr>
        <p:spPr>
          <a:xfrm>
            <a:off x="304800" y="1733550"/>
            <a:ext cx="6248400" cy="2893100"/>
          </a:xfrm>
          <a:prstGeom prst="rect">
            <a:avLst/>
          </a:prstGeom>
          <a:noFill/>
        </p:spPr>
        <p:txBody>
          <a:bodyPr wrap="square" rtlCol="0">
            <a:spAutoFit/>
          </a:bodyPr>
          <a:lstStyle/>
          <a:p>
            <a:r>
              <a:rPr lang="en-US" sz="2800" dirty="0"/>
              <a:t>This project aims to provide all the placement related material To all the unplaced students as well as the employees who wants to switch their job .In this Project we use </a:t>
            </a:r>
            <a:r>
              <a:rPr lang="en-US" sz="2800" dirty="0">
                <a:solidFill>
                  <a:srgbClr val="FF0000"/>
                </a:solidFill>
              </a:rPr>
              <a:t>Spiral Model</a:t>
            </a:r>
            <a:r>
              <a:rPr lang="en-US" sz="2800" dirty="0"/>
              <a:t>.</a:t>
            </a:r>
          </a:p>
          <a:p>
            <a:r>
              <a:rPr lang="en-US" dirty="0"/>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2" name="TextBox 1">
            <a:extLst>
              <a:ext uri="{FF2B5EF4-FFF2-40B4-BE49-F238E27FC236}">
                <a16:creationId xmlns:a16="http://schemas.microsoft.com/office/drawing/2014/main" id="{D638E53A-9D1B-4511-A61E-C61BBB14C85E}"/>
              </a:ext>
            </a:extLst>
          </p:cNvPr>
          <p:cNvSpPr txBox="1"/>
          <p:nvPr/>
        </p:nvSpPr>
        <p:spPr>
          <a:xfrm>
            <a:off x="533400" y="1437680"/>
            <a:ext cx="5869388"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t>This project includes resume templates which helps you to be selected in your dream company like FAANGM , MNC’S.</a:t>
            </a:r>
          </a:p>
          <a:p>
            <a:endParaRPr lang="en-US" sz="1800" dirty="0"/>
          </a:p>
          <a:p>
            <a:pPr marL="285750" indent="-285750">
              <a:buFont typeface="Arial" panose="020B0604020202020204" pitchFamily="34" charset="0"/>
              <a:buChar char="•"/>
            </a:pPr>
            <a:r>
              <a:rPr lang="en-US" sz="1800" dirty="0"/>
              <a:t>This also includes all the suggestions from </a:t>
            </a:r>
            <a:r>
              <a:rPr lang="en-US" sz="1800"/>
              <a:t>where you can </a:t>
            </a:r>
            <a:r>
              <a:rPr lang="en-US" sz="1800" dirty="0"/>
              <a:t>learn aptitude, </a:t>
            </a:r>
            <a:r>
              <a:rPr lang="en-US" sz="1800" dirty="0" err="1"/>
              <a:t>reasoning,coding,verbal</a:t>
            </a:r>
            <a:r>
              <a:rPr lang="en-US" sz="1800" dirty="0"/>
              <a:t> ability and many other things which help you to crack aptitude &amp; coding round of any company .</a:t>
            </a:r>
          </a:p>
          <a:p>
            <a:endParaRPr lang="en-US" sz="1800" dirty="0"/>
          </a:p>
          <a:p>
            <a:pPr marL="285750" indent="-285750">
              <a:buFont typeface="Arial" panose="020B0604020202020204" pitchFamily="34" charset="0"/>
              <a:buChar char="•"/>
            </a:pPr>
            <a:r>
              <a:rPr lang="en-US" sz="1800" dirty="0"/>
              <a:t>The main aim of this project to provide reviews and feedback of the student who are already placed in that company.</a:t>
            </a:r>
          </a:p>
        </p:txBody>
      </p:sp>
      <p:sp>
        <p:nvSpPr>
          <p:cNvPr id="5" name="Rectangle 4">
            <a:extLst>
              <a:ext uri="{FF2B5EF4-FFF2-40B4-BE49-F238E27FC236}">
                <a16:creationId xmlns:a16="http://schemas.microsoft.com/office/drawing/2014/main" id="{560EFE32-F48D-4D38-BC8D-8A43885DCD0F}"/>
              </a:ext>
            </a:extLst>
          </p:cNvPr>
          <p:cNvSpPr/>
          <p:nvPr/>
        </p:nvSpPr>
        <p:spPr>
          <a:xfrm>
            <a:off x="609600" y="514350"/>
            <a:ext cx="4953000"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OBJECTIVES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7" name="Google Shape;1607;p18"/>
          <p:cNvSpPr txBox="1">
            <a:spLocks/>
          </p:cNvSpPr>
          <p:nvPr/>
        </p:nvSpPr>
        <p:spPr>
          <a:xfrm>
            <a:off x="1002447" y="3230659"/>
            <a:ext cx="5660100" cy="1676400"/>
          </a:xfrm>
          <a:prstGeom prst="rect">
            <a:avLst/>
          </a:prstGeom>
          <a:noFill/>
          <a:ln>
            <a:noFill/>
          </a:ln>
        </p:spPr>
        <p:txBody>
          <a:bodyPr spcFirstLastPara="1" wrap="square" lIns="0" tIns="0" rIns="0" bIns="0" anchor="t" anchorCtr="0">
            <a:noAutofit/>
          </a:bodyPr>
          <a:lstStyle/>
          <a:p>
            <a:pPr marL="457200" lvl="0" indent="-381000">
              <a:lnSpc>
                <a:spcPct val="115000"/>
              </a:lnSpc>
              <a:buClr>
                <a:schemeClr val="accent2"/>
              </a:buClr>
              <a:buSzPts val="2400"/>
              <a:buFont typeface="Encode Sans Semi Condensed Light"/>
              <a:buChar char="⊹"/>
            </a:pPr>
            <a:endParaRPr kumimoji="0" lang="en-US" sz="1600" b="0" i="0" u="none" strike="noStrike" kern="0" cap="none" spc="0" normalizeH="0" baseline="0" noProof="0" dirty="0">
              <a:ln>
                <a:noFill/>
              </a:ln>
              <a:solidFill>
                <a:schemeClr val="dk1"/>
              </a:solidFill>
              <a:effectLst/>
              <a:uLnTx/>
              <a:uFillTx/>
              <a:latin typeface="Comic Sans MS" pitchFamily="66" charset="0"/>
              <a:ea typeface="Encode Sans Semi Condensed Light"/>
              <a:cs typeface="Encode Sans Semi Condensed Light"/>
              <a:sym typeface="Encode Sans Semi Condensed Light"/>
            </a:endParaRPr>
          </a:p>
          <a:p>
            <a:pPr marL="457200" marR="0" lvl="0" indent="-381000" algn="l" defTabSz="914400" rtl="0" eaLnBrk="1" fontAlgn="auto" latinLnBrk="0" hangingPunct="1">
              <a:lnSpc>
                <a:spcPct val="115000"/>
              </a:lnSpc>
              <a:spcBef>
                <a:spcPts val="0"/>
              </a:spcBef>
              <a:spcAft>
                <a:spcPts val="0"/>
              </a:spcAft>
              <a:buClr>
                <a:schemeClr val="accent2"/>
              </a:buClr>
              <a:buSzPts val="2400"/>
              <a:buFont typeface="Encode Sans Semi Condensed Light"/>
              <a:buChar char="⊹"/>
              <a:tabLst/>
              <a:defRPr/>
            </a:pPr>
            <a:endParaRPr kumimoji="0" lang="en-US" sz="1600" b="0" i="0" u="none" strike="noStrike" kern="0" cap="none" spc="0" normalizeH="0" baseline="0" noProof="0" dirty="0">
              <a:ln>
                <a:noFill/>
              </a:ln>
              <a:solidFill>
                <a:schemeClr val="dk1"/>
              </a:solidFill>
              <a:effectLst/>
              <a:uLnTx/>
              <a:uFillTx/>
              <a:latin typeface="Comic Sans MS" pitchFamily="66" charset="0"/>
              <a:ea typeface="Encode Sans Semi Condensed Light"/>
              <a:cs typeface="Encode Sans Semi Condensed Light"/>
              <a:sym typeface="Encode Sans Semi Condensed Light"/>
            </a:endParaRPr>
          </a:p>
          <a:p>
            <a:pPr marL="457200" marR="0" lvl="0" indent="-381000" algn="l" defTabSz="914400" rtl="0" eaLnBrk="1" fontAlgn="auto" latinLnBrk="0" hangingPunct="1">
              <a:lnSpc>
                <a:spcPct val="115000"/>
              </a:lnSpc>
              <a:spcBef>
                <a:spcPts val="0"/>
              </a:spcBef>
              <a:spcAft>
                <a:spcPts val="0"/>
              </a:spcAft>
              <a:buClr>
                <a:schemeClr val="accent2"/>
              </a:buClr>
              <a:buSzPts val="2400"/>
              <a:buFont typeface="Encode Sans Semi Condensed Light"/>
              <a:buChar char="⊹"/>
              <a:tabLst/>
              <a:defRPr/>
            </a:pPr>
            <a:endParaRPr kumimoji="0" lang="en-US" sz="1600" b="0" i="0" u="none" strike="noStrike" kern="0" cap="none" spc="0" normalizeH="0" baseline="0" noProof="0" dirty="0">
              <a:ln>
                <a:noFill/>
              </a:ln>
              <a:solidFill>
                <a:schemeClr val="dk1"/>
              </a:solidFill>
              <a:effectLst/>
              <a:uLnTx/>
              <a:uFillTx/>
              <a:latin typeface="Constantia" pitchFamily="18" charset="0"/>
              <a:ea typeface="Encode Sans Semi Condensed Light"/>
              <a:cs typeface="Encode Sans Semi Condensed Light"/>
              <a:sym typeface="Encode Sans Semi Condensed Light"/>
            </a:endParaRPr>
          </a:p>
        </p:txBody>
      </p:sp>
      <p:sp>
        <p:nvSpPr>
          <p:cNvPr id="2" name="TextBox 1">
            <a:extLst>
              <a:ext uri="{FF2B5EF4-FFF2-40B4-BE49-F238E27FC236}">
                <a16:creationId xmlns:a16="http://schemas.microsoft.com/office/drawing/2014/main" id="{15816243-68EC-428C-A2B6-897056BA0D0D}"/>
              </a:ext>
            </a:extLst>
          </p:cNvPr>
          <p:cNvSpPr txBox="1"/>
          <p:nvPr/>
        </p:nvSpPr>
        <p:spPr>
          <a:xfrm>
            <a:off x="228600" y="1581150"/>
            <a:ext cx="6307500" cy="2862322"/>
          </a:xfrm>
          <a:prstGeom prst="rect">
            <a:avLst/>
          </a:prstGeom>
          <a:noFill/>
        </p:spPr>
        <p:txBody>
          <a:bodyPr wrap="square" rtlCol="0">
            <a:spAutoFit/>
          </a:bodyPr>
          <a:lstStyle/>
          <a:p>
            <a:r>
              <a:rPr lang="en-US" sz="2000" dirty="0"/>
              <a:t>The Idea coming from during our placement period.</a:t>
            </a:r>
          </a:p>
          <a:p>
            <a:r>
              <a:rPr lang="en-US" sz="2000" dirty="0"/>
              <a:t>we face many difficulties because due to covid we did not get any chance to interact with our seniors and super seniors so that we can get information &amp; knowledge about the companies in which they are working and how they cracked the company &amp; what troubles they faced during their placement so that we can overcome those and get more chance to crack higher package.</a:t>
            </a:r>
          </a:p>
        </p:txBody>
      </p:sp>
      <p:sp>
        <p:nvSpPr>
          <p:cNvPr id="6" name="Rectangle 5">
            <a:extLst>
              <a:ext uri="{FF2B5EF4-FFF2-40B4-BE49-F238E27FC236}">
                <a16:creationId xmlns:a16="http://schemas.microsoft.com/office/drawing/2014/main" id="{DD78706D-C4F0-4D50-B52F-C435F34E5FD1}"/>
              </a:ext>
            </a:extLst>
          </p:cNvPr>
          <p:cNvSpPr/>
          <p:nvPr/>
        </p:nvSpPr>
        <p:spPr>
          <a:xfrm>
            <a:off x="1002447" y="438150"/>
            <a:ext cx="5012911" cy="1015663"/>
          </a:xfrm>
          <a:prstGeom prst="rect">
            <a:avLst/>
          </a:prstGeom>
          <a:noFill/>
        </p:spPr>
        <p:txBody>
          <a:bodyPr wrap="none" lIns="91440" tIns="45720" rIns="91440" bIns="45720">
            <a:spAutoFit/>
          </a:bodyPr>
          <a:lstStyle/>
          <a:p>
            <a:pPr algn="ctr"/>
            <a:r>
              <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Idea Coming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5" name="Rectangle 4">
            <a:extLst>
              <a:ext uri="{FF2B5EF4-FFF2-40B4-BE49-F238E27FC236}">
                <a16:creationId xmlns:a16="http://schemas.microsoft.com/office/drawing/2014/main" id="{186EBAB5-D155-4763-9CC8-ACEA1A1605BE}"/>
              </a:ext>
            </a:extLst>
          </p:cNvPr>
          <p:cNvSpPr/>
          <p:nvPr/>
        </p:nvSpPr>
        <p:spPr>
          <a:xfrm>
            <a:off x="2054261" y="237500"/>
            <a:ext cx="2749471" cy="1200329"/>
          </a:xfrm>
          <a:prstGeom prst="rect">
            <a:avLst/>
          </a:prstGeom>
          <a:noFill/>
        </p:spPr>
        <p:txBody>
          <a:bodyPr wrap="none" lIns="91440" tIns="45720" rIns="91440" bIns="4572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Blogs</a:t>
            </a:r>
            <a:endPar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17722656-6F06-405F-916A-D82B510324F4}"/>
              </a:ext>
            </a:extLst>
          </p:cNvPr>
          <p:cNvSpPr txBox="1"/>
          <p:nvPr/>
        </p:nvSpPr>
        <p:spPr>
          <a:xfrm>
            <a:off x="349170" y="1581150"/>
            <a:ext cx="6432629" cy="2554545"/>
          </a:xfrm>
          <a:prstGeom prst="rect">
            <a:avLst/>
          </a:prstGeom>
          <a:noFill/>
        </p:spPr>
        <p:txBody>
          <a:bodyPr wrap="square" rtlCol="0">
            <a:spAutoFit/>
          </a:bodyPr>
          <a:lstStyle/>
          <a:p>
            <a:r>
              <a:rPr lang="en-US" sz="2000" dirty="0"/>
              <a:t>This project provides the facility to our Alumni’s to provide their feedback regarding to the company in which they are currently working ,In blogs their contact information will be also there So that  the student can also contact to those alumni’s </a:t>
            </a:r>
            <a:r>
              <a:rPr lang="en-US" sz="2000" dirty="0" err="1"/>
              <a:t>personally.The</a:t>
            </a:r>
            <a:r>
              <a:rPr lang="en-US" sz="2000" dirty="0"/>
              <a:t> Alumni’s can also share their placement process that is how many rounds they were appear and what kind of the interview questions they faced.</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3" name="TextBox 2">
            <a:extLst>
              <a:ext uri="{FF2B5EF4-FFF2-40B4-BE49-F238E27FC236}">
                <a16:creationId xmlns:a16="http://schemas.microsoft.com/office/drawing/2014/main" id="{17722656-6F06-405F-916A-D82B510324F4}"/>
              </a:ext>
            </a:extLst>
          </p:cNvPr>
          <p:cNvSpPr txBox="1"/>
          <p:nvPr/>
        </p:nvSpPr>
        <p:spPr>
          <a:xfrm>
            <a:off x="228600" y="2038350"/>
            <a:ext cx="6432629" cy="1631216"/>
          </a:xfrm>
          <a:prstGeom prst="rect">
            <a:avLst/>
          </a:prstGeom>
          <a:noFill/>
        </p:spPr>
        <p:txBody>
          <a:bodyPr wrap="square" rtlCol="0">
            <a:spAutoFit/>
          </a:bodyPr>
          <a:lstStyle/>
          <a:p>
            <a:r>
              <a:rPr lang="en-US" sz="2000" dirty="0"/>
              <a:t>In resume builder we provide templates of  </a:t>
            </a:r>
            <a:r>
              <a:rPr lang="en-US" sz="2000" dirty="0" err="1"/>
              <a:t>Mnc’s</a:t>
            </a:r>
            <a:r>
              <a:rPr lang="en-US" sz="2000" dirty="0"/>
              <a:t> selected resume format that will help student to build their resumes and get their resumes will be shortlisted.</a:t>
            </a:r>
          </a:p>
          <a:p>
            <a:r>
              <a:rPr lang="en-US" sz="2000" dirty="0"/>
              <a:t>        </a:t>
            </a:r>
          </a:p>
          <a:p>
            <a:r>
              <a:rPr lang="en-US" sz="2000" dirty="0"/>
              <a:t>                            </a:t>
            </a:r>
          </a:p>
        </p:txBody>
      </p:sp>
      <p:sp>
        <p:nvSpPr>
          <p:cNvPr id="6" name="Rectangle 5">
            <a:extLst>
              <a:ext uri="{FF2B5EF4-FFF2-40B4-BE49-F238E27FC236}">
                <a16:creationId xmlns:a16="http://schemas.microsoft.com/office/drawing/2014/main" id="{2673A7F2-394B-486C-8796-36697D104BF3}"/>
              </a:ext>
            </a:extLst>
          </p:cNvPr>
          <p:cNvSpPr/>
          <p:nvPr/>
        </p:nvSpPr>
        <p:spPr>
          <a:xfrm>
            <a:off x="-457200" y="285750"/>
            <a:ext cx="7720917" cy="1107996"/>
          </a:xfrm>
          <a:prstGeom prst="rect">
            <a:avLst/>
          </a:prstGeom>
          <a:noFill/>
        </p:spPr>
        <p:txBody>
          <a:bodyPr wrap="square" lIns="91440" tIns="45720" rIns="91440" bIns="45720">
            <a:spAutoFit/>
          </a:bodyPr>
          <a:lstStyle/>
          <a:p>
            <a:pPr algn="ctr"/>
            <a:r>
              <a:rPr lang="en-U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Resume Builder</a:t>
            </a:r>
          </a:p>
        </p:txBody>
      </p:sp>
    </p:spTree>
    <p:extLst>
      <p:ext uri="{BB962C8B-B14F-4D97-AF65-F5344CB8AC3E}">
        <p14:creationId xmlns:p14="http://schemas.microsoft.com/office/powerpoint/2010/main" val="1441748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3" name="TextBox 2">
            <a:extLst>
              <a:ext uri="{FF2B5EF4-FFF2-40B4-BE49-F238E27FC236}">
                <a16:creationId xmlns:a16="http://schemas.microsoft.com/office/drawing/2014/main" id="{17722656-6F06-405F-916A-D82B510324F4}"/>
              </a:ext>
            </a:extLst>
          </p:cNvPr>
          <p:cNvSpPr txBox="1"/>
          <p:nvPr/>
        </p:nvSpPr>
        <p:spPr>
          <a:xfrm>
            <a:off x="186943" y="1657350"/>
            <a:ext cx="6432629" cy="2862322"/>
          </a:xfrm>
          <a:prstGeom prst="rect">
            <a:avLst/>
          </a:prstGeom>
          <a:noFill/>
        </p:spPr>
        <p:txBody>
          <a:bodyPr wrap="square" rtlCol="0">
            <a:spAutoFit/>
          </a:bodyPr>
          <a:lstStyle/>
          <a:p>
            <a:r>
              <a:rPr lang="en-US" sz="2000" dirty="0"/>
              <a:t>In Placement Content we provide all the relevant content and suggestions to the student that will help them to clear the companies aptitude, reasoning, verbal ability and coding round of the respective company. We also provide the resources suggestions from where the student can learn and improve their skills. As students are not aware what they have to learn and prepare for that particular company this will resolves all their doubts.                           </a:t>
            </a:r>
          </a:p>
        </p:txBody>
      </p:sp>
      <p:sp>
        <p:nvSpPr>
          <p:cNvPr id="6" name="Rectangle 5">
            <a:extLst>
              <a:ext uri="{FF2B5EF4-FFF2-40B4-BE49-F238E27FC236}">
                <a16:creationId xmlns:a16="http://schemas.microsoft.com/office/drawing/2014/main" id="{2673A7F2-394B-486C-8796-36697D104BF3}"/>
              </a:ext>
            </a:extLst>
          </p:cNvPr>
          <p:cNvSpPr/>
          <p:nvPr/>
        </p:nvSpPr>
        <p:spPr>
          <a:xfrm>
            <a:off x="-457200" y="285750"/>
            <a:ext cx="7720917"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Placement Content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94731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Ephesus template">
  <a:themeElements>
    <a:clrScheme name="Custom 347">
      <a:dk1>
        <a:srgbClr val="26303D"/>
      </a:dk1>
      <a:lt1>
        <a:srgbClr val="FFFFFF"/>
      </a:lt1>
      <a:dk2>
        <a:srgbClr val="848E91"/>
      </a:dk2>
      <a:lt2>
        <a:srgbClr val="E3EAEB"/>
      </a:lt2>
      <a:accent1>
        <a:srgbClr val="1594B5"/>
      </a:accent1>
      <a:accent2>
        <a:srgbClr val="8ACBD1"/>
      </a:accent2>
      <a:accent3>
        <a:srgbClr val="AFD3AB"/>
      </a:accent3>
      <a:accent4>
        <a:srgbClr val="EBDE4F"/>
      </a:accent4>
      <a:accent5>
        <a:srgbClr val="A9AD9A"/>
      </a:accent5>
      <a:accent6>
        <a:srgbClr val="5D767C"/>
      </a:accent6>
      <a:hlink>
        <a:srgbClr val="2630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419</Words>
  <Application>Microsoft Office PowerPoint</Application>
  <PresentationFormat>On-screen Show (16:9)</PresentationFormat>
  <Paragraphs>36</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Amatic SC</vt:lpstr>
      <vt:lpstr>Encode Sans Semi Condensed</vt:lpstr>
      <vt:lpstr>Constantia</vt:lpstr>
      <vt:lpstr>Arial</vt:lpstr>
      <vt:lpstr>Bahnschrift SemiBold SemiConden</vt:lpstr>
      <vt:lpstr>Calibri</vt:lpstr>
      <vt:lpstr>Encode Sans Semi Condensed Light</vt:lpstr>
      <vt:lpstr>Comic Sans MS</vt:lpstr>
      <vt:lpstr>Ephesus template</vt:lpstr>
      <vt:lpstr>PowerPoint Presentation</vt:lpstr>
      <vt:lpstr>Project presentation  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PROGRAM  2021</dc:title>
  <dc:creator>Vidhi Agarwal</dc:creator>
  <cp:lastModifiedBy>Vaibhav</cp:lastModifiedBy>
  <cp:revision>14</cp:revision>
  <dcterms:modified xsi:type="dcterms:W3CDTF">2022-01-13T11:13:09Z</dcterms:modified>
</cp:coreProperties>
</file>