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61" r:id="rId3"/>
    <p:sldId id="295" r:id="rId4"/>
    <p:sldId id="296" r:id="rId5"/>
    <p:sldId id="263" r:id="rId6"/>
    <p:sldId id="260" r:id="rId7"/>
    <p:sldId id="297"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Space Grotesk Light"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6B6B1C4-46EB-4E3B-8D2C-E5B64DA7B1CE}">
          <p14:sldIdLst>
            <p14:sldId id="256"/>
            <p14:sldId id="261"/>
            <p14:sldId id="295"/>
            <p14:sldId id="296"/>
            <p14:sldId id="263"/>
          </p14:sldIdLst>
        </p14:section>
        <p14:section name="Untitled Section" id="{67C9EF04-5739-42FC-92D1-466597A5F062}">
          <p14:sldIdLst>
            <p14:sldId id="260"/>
            <p14:sldId id="297"/>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2023mca1104" initials="s" lastIdx="1" clrIdx="0">
    <p:extLst>
      <p:ext uri="{19B8F6BF-5375-455C-9EA6-DF929625EA0E}">
        <p15:presenceInfo xmlns:p15="http://schemas.microsoft.com/office/powerpoint/2012/main" userId="shweta.2023mca110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8DE9D-C9F6-4AD4-9846-CC308538072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ED1AB3FB-EEA1-4BAF-AE03-CAFF23118F87}">
      <dgm:prSet phldrT="[Text]"/>
      <dgm:spPr/>
      <dgm:t>
        <a:bodyPr/>
        <a:lstStyle/>
        <a:p>
          <a:r>
            <a:rPr lang="en-US" dirty="0"/>
            <a:t>USER</a:t>
          </a:r>
          <a:endParaRPr lang="en-IN" dirty="0"/>
        </a:p>
      </dgm:t>
    </dgm:pt>
    <dgm:pt modelId="{C40C00B8-43AA-4E64-8E4C-9F03AB379B35}" type="parTrans" cxnId="{110E5628-20F6-4BCB-917A-5BE64209DF04}">
      <dgm:prSet/>
      <dgm:spPr/>
      <dgm:t>
        <a:bodyPr/>
        <a:lstStyle/>
        <a:p>
          <a:endParaRPr lang="en-IN"/>
        </a:p>
      </dgm:t>
    </dgm:pt>
    <dgm:pt modelId="{AC88ADA7-7D0B-4005-99FD-2A289E4CD1A9}" type="sibTrans" cxnId="{110E5628-20F6-4BCB-917A-5BE64209DF04}">
      <dgm:prSet/>
      <dgm:spPr/>
      <dgm:t>
        <a:bodyPr/>
        <a:lstStyle/>
        <a:p>
          <a:endParaRPr lang="en-IN"/>
        </a:p>
      </dgm:t>
    </dgm:pt>
    <dgm:pt modelId="{008E40B6-4502-497F-AC1B-3B36812ED513}">
      <dgm:prSet phldrT="[Text]"/>
      <dgm:spPr/>
      <dgm:t>
        <a:bodyPr/>
        <a:lstStyle/>
        <a:p>
          <a:r>
            <a:rPr lang="en-US" dirty="0"/>
            <a:t>ADMIN</a:t>
          </a:r>
          <a:endParaRPr lang="en-IN" dirty="0"/>
        </a:p>
      </dgm:t>
    </dgm:pt>
    <dgm:pt modelId="{EC11239F-E8C9-4B80-9D22-8023F26E79DD}" type="parTrans" cxnId="{A45DD9A9-C1E0-4724-A0FD-488CCDBAF7E5}">
      <dgm:prSet/>
      <dgm:spPr/>
      <dgm:t>
        <a:bodyPr/>
        <a:lstStyle/>
        <a:p>
          <a:endParaRPr lang="en-IN"/>
        </a:p>
      </dgm:t>
    </dgm:pt>
    <dgm:pt modelId="{805FB3EF-2309-414D-AD3B-D2E92EA6A4F5}" type="sibTrans" cxnId="{A45DD9A9-C1E0-4724-A0FD-488CCDBAF7E5}">
      <dgm:prSet/>
      <dgm:spPr/>
      <dgm:t>
        <a:bodyPr/>
        <a:lstStyle/>
        <a:p>
          <a:endParaRPr lang="en-IN"/>
        </a:p>
      </dgm:t>
    </dgm:pt>
    <dgm:pt modelId="{0BCA3218-E851-4DD6-AF86-380CF39514FE}">
      <dgm:prSet phldrT="[Text]"/>
      <dgm:spPr/>
      <dgm:t>
        <a:bodyPr/>
        <a:lstStyle/>
        <a:p>
          <a:r>
            <a:rPr lang="en-US" dirty="0"/>
            <a:t>EMPLOYEE</a:t>
          </a:r>
          <a:endParaRPr lang="en-IN" dirty="0"/>
        </a:p>
      </dgm:t>
    </dgm:pt>
    <dgm:pt modelId="{227EDF4C-9AB0-4819-B680-860020AA7673}" type="sibTrans" cxnId="{BB88EA67-3E1D-4C1C-847C-70553775A483}">
      <dgm:prSet/>
      <dgm:spPr/>
      <dgm:t>
        <a:bodyPr/>
        <a:lstStyle/>
        <a:p>
          <a:endParaRPr lang="en-IN"/>
        </a:p>
      </dgm:t>
    </dgm:pt>
    <dgm:pt modelId="{D2581C58-12E9-47BC-B386-A494179061C8}" type="parTrans" cxnId="{BB88EA67-3E1D-4C1C-847C-70553775A483}">
      <dgm:prSet/>
      <dgm:spPr/>
      <dgm:t>
        <a:bodyPr/>
        <a:lstStyle/>
        <a:p>
          <a:endParaRPr lang="en-IN"/>
        </a:p>
      </dgm:t>
    </dgm:pt>
    <dgm:pt modelId="{3340B1E9-5808-468E-BB63-D4BC13322371}" type="pres">
      <dgm:prSet presAssocID="{87F8DE9D-C9F6-4AD4-9846-CC3085380720}" presName="hierChild1" presStyleCnt="0">
        <dgm:presLayoutVars>
          <dgm:chPref val="1"/>
          <dgm:dir/>
          <dgm:animOne val="branch"/>
          <dgm:animLvl val="lvl"/>
          <dgm:resizeHandles/>
        </dgm:presLayoutVars>
      </dgm:prSet>
      <dgm:spPr/>
    </dgm:pt>
    <dgm:pt modelId="{64E6B54B-ADEE-46E2-B85F-D56450046AE1}" type="pres">
      <dgm:prSet presAssocID="{ED1AB3FB-EEA1-4BAF-AE03-CAFF23118F87}" presName="hierRoot1" presStyleCnt="0"/>
      <dgm:spPr/>
    </dgm:pt>
    <dgm:pt modelId="{51580AF3-D590-4BB3-B820-006B84B2985E}" type="pres">
      <dgm:prSet presAssocID="{ED1AB3FB-EEA1-4BAF-AE03-CAFF23118F87}" presName="composite" presStyleCnt="0"/>
      <dgm:spPr/>
    </dgm:pt>
    <dgm:pt modelId="{C625414B-B0B1-449C-B9F3-A413A1BC01E1}" type="pres">
      <dgm:prSet presAssocID="{ED1AB3FB-EEA1-4BAF-AE03-CAFF23118F87}" presName="background" presStyleLbl="node0" presStyleIdx="0" presStyleCnt="1"/>
      <dgm:spPr/>
    </dgm:pt>
    <dgm:pt modelId="{93506868-F8C3-400C-B2CA-3C824AC62143}" type="pres">
      <dgm:prSet presAssocID="{ED1AB3FB-EEA1-4BAF-AE03-CAFF23118F87}" presName="text" presStyleLbl="fgAcc0" presStyleIdx="0" presStyleCnt="1" custLinFactNeighborY="1267">
        <dgm:presLayoutVars>
          <dgm:chPref val="3"/>
        </dgm:presLayoutVars>
      </dgm:prSet>
      <dgm:spPr/>
    </dgm:pt>
    <dgm:pt modelId="{C5721963-2388-4E21-BAE8-B15ABA9B5536}" type="pres">
      <dgm:prSet presAssocID="{ED1AB3FB-EEA1-4BAF-AE03-CAFF23118F87}" presName="hierChild2" presStyleCnt="0"/>
      <dgm:spPr/>
    </dgm:pt>
    <dgm:pt modelId="{D68E16EC-6693-4E10-B2A4-9A30858D163C}" type="pres">
      <dgm:prSet presAssocID="{D2581C58-12E9-47BC-B386-A494179061C8}" presName="Name10" presStyleLbl="parChTrans1D2" presStyleIdx="0" presStyleCnt="2"/>
      <dgm:spPr/>
    </dgm:pt>
    <dgm:pt modelId="{38B579F2-33C7-4F2E-88A5-39B569E488A4}" type="pres">
      <dgm:prSet presAssocID="{0BCA3218-E851-4DD6-AF86-380CF39514FE}" presName="hierRoot2" presStyleCnt="0"/>
      <dgm:spPr/>
    </dgm:pt>
    <dgm:pt modelId="{299E94E3-E9DC-4629-83B8-A8095FE8E92E}" type="pres">
      <dgm:prSet presAssocID="{0BCA3218-E851-4DD6-AF86-380CF39514FE}" presName="composite2" presStyleCnt="0"/>
      <dgm:spPr/>
    </dgm:pt>
    <dgm:pt modelId="{41543C62-8253-4D5E-A317-38C2EA0EF210}" type="pres">
      <dgm:prSet presAssocID="{0BCA3218-E851-4DD6-AF86-380CF39514FE}" presName="background2" presStyleLbl="node2" presStyleIdx="0" presStyleCnt="2"/>
      <dgm:spPr/>
    </dgm:pt>
    <dgm:pt modelId="{6778E66E-937C-40B1-BE07-6E4701660984}" type="pres">
      <dgm:prSet presAssocID="{0BCA3218-E851-4DD6-AF86-380CF39514FE}" presName="text2" presStyleLbl="fgAcc2" presStyleIdx="0" presStyleCnt="2">
        <dgm:presLayoutVars>
          <dgm:chPref val="3"/>
        </dgm:presLayoutVars>
      </dgm:prSet>
      <dgm:spPr/>
    </dgm:pt>
    <dgm:pt modelId="{D4A7ECCB-7810-4813-8734-02213121E331}" type="pres">
      <dgm:prSet presAssocID="{0BCA3218-E851-4DD6-AF86-380CF39514FE}" presName="hierChild3" presStyleCnt="0"/>
      <dgm:spPr/>
    </dgm:pt>
    <dgm:pt modelId="{42D7C1D7-14F4-4E11-8285-0A82AF551709}" type="pres">
      <dgm:prSet presAssocID="{EC11239F-E8C9-4B80-9D22-8023F26E79DD}" presName="Name10" presStyleLbl="parChTrans1D2" presStyleIdx="1" presStyleCnt="2"/>
      <dgm:spPr/>
    </dgm:pt>
    <dgm:pt modelId="{667B52E7-D112-4EBB-8E5C-9B55F30AB98E}" type="pres">
      <dgm:prSet presAssocID="{008E40B6-4502-497F-AC1B-3B36812ED513}" presName="hierRoot2" presStyleCnt="0"/>
      <dgm:spPr/>
    </dgm:pt>
    <dgm:pt modelId="{83414006-17F7-456F-9325-1EFF5ABA0082}" type="pres">
      <dgm:prSet presAssocID="{008E40B6-4502-497F-AC1B-3B36812ED513}" presName="composite2" presStyleCnt="0"/>
      <dgm:spPr/>
    </dgm:pt>
    <dgm:pt modelId="{1CC00C70-1CC2-4A4A-B90D-F3657DE31537}" type="pres">
      <dgm:prSet presAssocID="{008E40B6-4502-497F-AC1B-3B36812ED513}" presName="background2" presStyleLbl="node2" presStyleIdx="1" presStyleCnt="2"/>
      <dgm:spPr/>
    </dgm:pt>
    <dgm:pt modelId="{5E6336DC-D75C-47A5-BC0C-903C3FA41E1F}" type="pres">
      <dgm:prSet presAssocID="{008E40B6-4502-497F-AC1B-3B36812ED513}" presName="text2" presStyleLbl="fgAcc2" presStyleIdx="1" presStyleCnt="2">
        <dgm:presLayoutVars>
          <dgm:chPref val="3"/>
        </dgm:presLayoutVars>
      </dgm:prSet>
      <dgm:spPr/>
    </dgm:pt>
    <dgm:pt modelId="{3AA69173-209B-48E9-95E0-12B78B42E4B3}" type="pres">
      <dgm:prSet presAssocID="{008E40B6-4502-497F-AC1B-3B36812ED513}" presName="hierChild3" presStyleCnt="0"/>
      <dgm:spPr/>
    </dgm:pt>
  </dgm:ptLst>
  <dgm:cxnLst>
    <dgm:cxn modelId="{43A6EB21-949F-49F6-BF73-8B380D9B2490}" type="presOf" srcId="{D2581C58-12E9-47BC-B386-A494179061C8}" destId="{D68E16EC-6693-4E10-B2A4-9A30858D163C}" srcOrd="0" destOrd="0" presId="urn:microsoft.com/office/officeart/2005/8/layout/hierarchy1"/>
    <dgm:cxn modelId="{110E5628-20F6-4BCB-917A-5BE64209DF04}" srcId="{87F8DE9D-C9F6-4AD4-9846-CC3085380720}" destId="{ED1AB3FB-EEA1-4BAF-AE03-CAFF23118F87}" srcOrd="0" destOrd="0" parTransId="{C40C00B8-43AA-4E64-8E4C-9F03AB379B35}" sibTransId="{AC88ADA7-7D0B-4005-99FD-2A289E4CD1A9}"/>
    <dgm:cxn modelId="{F9AD0A2F-5F36-4A1F-A03B-D9C6861BDD78}" type="presOf" srcId="{008E40B6-4502-497F-AC1B-3B36812ED513}" destId="{5E6336DC-D75C-47A5-BC0C-903C3FA41E1F}" srcOrd="0" destOrd="0" presId="urn:microsoft.com/office/officeart/2005/8/layout/hierarchy1"/>
    <dgm:cxn modelId="{F61B9C33-F39B-43B8-A8F8-45673F198407}" type="presOf" srcId="{ED1AB3FB-EEA1-4BAF-AE03-CAFF23118F87}" destId="{93506868-F8C3-400C-B2CA-3C824AC62143}" srcOrd="0" destOrd="0" presId="urn:microsoft.com/office/officeart/2005/8/layout/hierarchy1"/>
    <dgm:cxn modelId="{BB88EA67-3E1D-4C1C-847C-70553775A483}" srcId="{ED1AB3FB-EEA1-4BAF-AE03-CAFF23118F87}" destId="{0BCA3218-E851-4DD6-AF86-380CF39514FE}" srcOrd="0" destOrd="0" parTransId="{D2581C58-12E9-47BC-B386-A494179061C8}" sibTransId="{227EDF4C-9AB0-4819-B680-860020AA7673}"/>
    <dgm:cxn modelId="{DA1AAD4B-9DBC-4A29-B6B7-CC99F2082EB1}" type="presOf" srcId="{0BCA3218-E851-4DD6-AF86-380CF39514FE}" destId="{6778E66E-937C-40B1-BE07-6E4701660984}" srcOrd="0" destOrd="0" presId="urn:microsoft.com/office/officeart/2005/8/layout/hierarchy1"/>
    <dgm:cxn modelId="{B3EAE5A2-C24B-4FB1-AFD1-C51D05C889B6}" type="presOf" srcId="{87F8DE9D-C9F6-4AD4-9846-CC3085380720}" destId="{3340B1E9-5808-468E-BB63-D4BC13322371}" srcOrd="0" destOrd="0" presId="urn:microsoft.com/office/officeart/2005/8/layout/hierarchy1"/>
    <dgm:cxn modelId="{A45DD9A9-C1E0-4724-A0FD-488CCDBAF7E5}" srcId="{ED1AB3FB-EEA1-4BAF-AE03-CAFF23118F87}" destId="{008E40B6-4502-497F-AC1B-3B36812ED513}" srcOrd="1" destOrd="0" parTransId="{EC11239F-E8C9-4B80-9D22-8023F26E79DD}" sibTransId="{805FB3EF-2309-414D-AD3B-D2E92EA6A4F5}"/>
    <dgm:cxn modelId="{7E7DAACA-758D-45FE-BBB6-5264275EEA3E}" type="presOf" srcId="{EC11239F-E8C9-4B80-9D22-8023F26E79DD}" destId="{42D7C1D7-14F4-4E11-8285-0A82AF551709}" srcOrd="0" destOrd="0" presId="urn:microsoft.com/office/officeart/2005/8/layout/hierarchy1"/>
    <dgm:cxn modelId="{447F0336-4CA1-4FA0-9CE4-38F545B67A49}" type="presParOf" srcId="{3340B1E9-5808-468E-BB63-D4BC13322371}" destId="{64E6B54B-ADEE-46E2-B85F-D56450046AE1}" srcOrd="0" destOrd="0" presId="urn:microsoft.com/office/officeart/2005/8/layout/hierarchy1"/>
    <dgm:cxn modelId="{922F326A-6CBE-465C-A28F-EFC9BBE46F28}" type="presParOf" srcId="{64E6B54B-ADEE-46E2-B85F-D56450046AE1}" destId="{51580AF3-D590-4BB3-B820-006B84B2985E}" srcOrd="0" destOrd="0" presId="urn:microsoft.com/office/officeart/2005/8/layout/hierarchy1"/>
    <dgm:cxn modelId="{878E107A-CF90-48EC-98E9-0A4F307280EF}" type="presParOf" srcId="{51580AF3-D590-4BB3-B820-006B84B2985E}" destId="{C625414B-B0B1-449C-B9F3-A413A1BC01E1}" srcOrd="0" destOrd="0" presId="urn:microsoft.com/office/officeart/2005/8/layout/hierarchy1"/>
    <dgm:cxn modelId="{697D89EE-7FD6-4077-AAEC-0D1BC1173B98}" type="presParOf" srcId="{51580AF3-D590-4BB3-B820-006B84B2985E}" destId="{93506868-F8C3-400C-B2CA-3C824AC62143}" srcOrd="1" destOrd="0" presId="urn:microsoft.com/office/officeart/2005/8/layout/hierarchy1"/>
    <dgm:cxn modelId="{5F9C5245-8C4F-41A0-872A-98747E595A82}" type="presParOf" srcId="{64E6B54B-ADEE-46E2-B85F-D56450046AE1}" destId="{C5721963-2388-4E21-BAE8-B15ABA9B5536}" srcOrd="1" destOrd="0" presId="urn:microsoft.com/office/officeart/2005/8/layout/hierarchy1"/>
    <dgm:cxn modelId="{A094B6B6-AF90-4D78-BC80-A235E113A5C0}" type="presParOf" srcId="{C5721963-2388-4E21-BAE8-B15ABA9B5536}" destId="{D68E16EC-6693-4E10-B2A4-9A30858D163C}" srcOrd="0" destOrd="0" presId="urn:microsoft.com/office/officeart/2005/8/layout/hierarchy1"/>
    <dgm:cxn modelId="{E46DC104-31A5-440D-B21E-CE8FBF07F11E}" type="presParOf" srcId="{C5721963-2388-4E21-BAE8-B15ABA9B5536}" destId="{38B579F2-33C7-4F2E-88A5-39B569E488A4}" srcOrd="1" destOrd="0" presId="urn:microsoft.com/office/officeart/2005/8/layout/hierarchy1"/>
    <dgm:cxn modelId="{50D7789F-1DBD-4FE5-9D0E-A57E1542E6AC}" type="presParOf" srcId="{38B579F2-33C7-4F2E-88A5-39B569E488A4}" destId="{299E94E3-E9DC-4629-83B8-A8095FE8E92E}" srcOrd="0" destOrd="0" presId="urn:microsoft.com/office/officeart/2005/8/layout/hierarchy1"/>
    <dgm:cxn modelId="{1714C7C1-0D9C-4B51-88A3-28BEA5BDD95C}" type="presParOf" srcId="{299E94E3-E9DC-4629-83B8-A8095FE8E92E}" destId="{41543C62-8253-4D5E-A317-38C2EA0EF210}" srcOrd="0" destOrd="0" presId="urn:microsoft.com/office/officeart/2005/8/layout/hierarchy1"/>
    <dgm:cxn modelId="{C982D9F1-F687-43A7-95D5-9C3C7CEC18A1}" type="presParOf" srcId="{299E94E3-E9DC-4629-83B8-A8095FE8E92E}" destId="{6778E66E-937C-40B1-BE07-6E4701660984}" srcOrd="1" destOrd="0" presId="urn:microsoft.com/office/officeart/2005/8/layout/hierarchy1"/>
    <dgm:cxn modelId="{247667AD-7D0C-4A1C-B5AA-0EB0BC083223}" type="presParOf" srcId="{38B579F2-33C7-4F2E-88A5-39B569E488A4}" destId="{D4A7ECCB-7810-4813-8734-02213121E331}" srcOrd="1" destOrd="0" presId="urn:microsoft.com/office/officeart/2005/8/layout/hierarchy1"/>
    <dgm:cxn modelId="{DEAD68F6-701F-47E7-9FBD-990BC45F6B2F}" type="presParOf" srcId="{C5721963-2388-4E21-BAE8-B15ABA9B5536}" destId="{42D7C1D7-14F4-4E11-8285-0A82AF551709}" srcOrd="2" destOrd="0" presId="urn:microsoft.com/office/officeart/2005/8/layout/hierarchy1"/>
    <dgm:cxn modelId="{DCB69778-2CC6-4357-BD66-CD9C58047CD8}" type="presParOf" srcId="{C5721963-2388-4E21-BAE8-B15ABA9B5536}" destId="{667B52E7-D112-4EBB-8E5C-9B55F30AB98E}" srcOrd="3" destOrd="0" presId="urn:microsoft.com/office/officeart/2005/8/layout/hierarchy1"/>
    <dgm:cxn modelId="{1090E20C-C0EC-449C-824C-7526B9771079}" type="presParOf" srcId="{667B52E7-D112-4EBB-8E5C-9B55F30AB98E}" destId="{83414006-17F7-456F-9325-1EFF5ABA0082}" srcOrd="0" destOrd="0" presId="urn:microsoft.com/office/officeart/2005/8/layout/hierarchy1"/>
    <dgm:cxn modelId="{D788D2BD-9AE3-455A-80B7-A677D42D46F8}" type="presParOf" srcId="{83414006-17F7-456F-9325-1EFF5ABA0082}" destId="{1CC00C70-1CC2-4A4A-B90D-F3657DE31537}" srcOrd="0" destOrd="0" presId="urn:microsoft.com/office/officeart/2005/8/layout/hierarchy1"/>
    <dgm:cxn modelId="{C3CEFC99-5CAD-4C21-A3F6-F57B28DE91DF}" type="presParOf" srcId="{83414006-17F7-456F-9325-1EFF5ABA0082}" destId="{5E6336DC-D75C-47A5-BC0C-903C3FA41E1F}" srcOrd="1" destOrd="0" presId="urn:microsoft.com/office/officeart/2005/8/layout/hierarchy1"/>
    <dgm:cxn modelId="{3A5698C6-4761-4BF5-9011-79270DB8DBD9}" type="presParOf" srcId="{667B52E7-D112-4EBB-8E5C-9B55F30AB98E}" destId="{3AA69173-209B-48E9-95E0-12B78B42E4B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7C1D7-14F4-4E11-8285-0A82AF551709}">
      <dsp:nvSpPr>
        <dsp:cNvPr id="0" name=""/>
        <dsp:cNvSpPr/>
      </dsp:nvSpPr>
      <dsp:spPr>
        <a:xfrm>
          <a:off x="1144712" y="609874"/>
          <a:ext cx="578787" cy="267830"/>
        </a:xfrm>
        <a:custGeom>
          <a:avLst/>
          <a:gdLst/>
          <a:ahLst/>
          <a:cxnLst/>
          <a:rect l="0" t="0" r="0" b="0"/>
          <a:pathLst>
            <a:path>
              <a:moveTo>
                <a:pt x="0" y="0"/>
              </a:moveTo>
              <a:lnTo>
                <a:pt x="0" y="180091"/>
              </a:lnTo>
              <a:lnTo>
                <a:pt x="578787" y="180091"/>
              </a:lnTo>
              <a:lnTo>
                <a:pt x="578787" y="267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8E16EC-6693-4E10-B2A4-9A30858D163C}">
      <dsp:nvSpPr>
        <dsp:cNvPr id="0" name=""/>
        <dsp:cNvSpPr/>
      </dsp:nvSpPr>
      <dsp:spPr>
        <a:xfrm>
          <a:off x="565925" y="609874"/>
          <a:ext cx="578787" cy="267830"/>
        </a:xfrm>
        <a:custGeom>
          <a:avLst/>
          <a:gdLst/>
          <a:ahLst/>
          <a:cxnLst/>
          <a:rect l="0" t="0" r="0" b="0"/>
          <a:pathLst>
            <a:path>
              <a:moveTo>
                <a:pt x="578787" y="0"/>
              </a:moveTo>
              <a:lnTo>
                <a:pt x="578787" y="180091"/>
              </a:lnTo>
              <a:lnTo>
                <a:pt x="0" y="180091"/>
              </a:lnTo>
              <a:lnTo>
                <a:pt x="0" y="267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5414B-B0B1-449C-B9F3-A413A1BC01E1}">
      <dsp:nvSpPr>
        <dsp:cNvPr id="0" name=""/>
        <dsp:cNvSpPr/>
      </dsp:nvSpPr>
      <dsp:spPr>
        <a:xfrm>
          <a:off x="671159" y="8461"/>
          <a:ext cx="947106" cy="601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506868-F8C3-400C-B2CA-3C824AC62143}">
      <dsp:nvSpPr>
        <dsp:cNvPr id="0" name=""/>
        <dsp:cNvSpPr/>
      </dsp:nvSpPr>
      <dsp:spPr>
        <a:xfrm>
          <a:off x="776393" y="108433"/>
          <a:ext cx="947106" cy="601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USER</a:t>
          </a:r>
          <a:endParaRPr lang="en-IN" sz="1100" kern="1200" dirty="0"/>
        </a:p>
      </dsp:txBody>
      <dsp:txXfrm>
        <a:off x="794008" y="126048"/>
        <a:ext cx="911876" cy="566182"/>
      </dsp:txXfrm>
    </dsp:sp>
    <dsp:sp modelId="{41543C62-8253-4D5E-A317-38C2EA0EF210}">
      <dsp:nvSpPr>
        <dsp:cNvPr id="0" name=""/>
        <dsp:cNvSpPr/>
      </dsp:nvSpPr>
      <dsp:spPr>
        <a:xfrm>
          <a:off x="92372" y="877704"/>
          <a:ext cx="947106" cy="601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78E66E-937C-40B1-BE07-6E4701660984}">
      <dsp:nvSpPr>
        <dsp:cNvPr id="0" name=""/>
        <dsp:cNvSpPr/>
      </dsp:nvSpPr>
      <dsp:spPr>
        <a:xfrm>
          <a:off x="197606" y="977676"/>
          <a:ext cx="947106" cy="601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EMPLOYEE</a:t>
          </a:r>
          <a:endParaRPr lang="en-IN" sz="1100" kern="1200" dirty="0"/>
        </a:p>
      </dsp:txBody>
      <dsp:txXfrm>
        <a:off x="215221" y="995291"/>
        <a:ext cx="911876" cy="566182"/>
      </dsp:txXfrm>
    </dsp:sp>
    <dsp:sp modelId="{1CC00C70-1CC2-4A4A-B90D-F3657DE31537}">
      <dsp:nvSpPr>
        <dsp:cNvPr id="0" name=""/>
        <dsp:cNvSpPr/>
      </dsp:nvSpPr>
      <dsp:spPr>
        <a:xfrm>
          <a:off x="1249947" y="877704"/>
          <a:ext cx="947106" cy="601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336DC-D75C-47A5-BC0C-903C3FA41E1F}">
      <dsp:nvSpPr>
        <dsp:cNvPr id="0" name=""/>
        <dsp:cNvSpPr/>
      </dsp:nvSpPr>
      <dsp:spPr>
        <a:xfrm>
          <a:off x="1355181" y="977676"/>
          <a:ext cx="947106" cy="601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ADMIN</a:t>
          </a:r>
          <a:endParaRPr lang="en-IN" sz="1100" kern="1200" dirty="0"/>
        </a:p>
      </dsp:txBody>
      <dsp:txXfrm>
        <a:off x="1372796" y="995291"/>
        <a:ext cx="911876" cy="566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accent3">
                    <a:lumMod val="50000"/>
                  </a:schemeClr>
                </a:solidFill>
              </a:rPr>
              <a:t>PROJECT TITLE</a:t>
            </a:r>
            <a:br>
              <a:rPr lang="en-US" dirty="0"/>
            </a:br>
            <a:r>
              <a:rPr lang="en-US" dirty="0"/>
              <a:t>OFFICE COLLABORATOR</a:t>
            </a:r>
            <a:endParaRPr dirty="0"/>
          </a:p>
        </p:txBody>
      </p:sp>
      <p:sp>
        <p:nvSpPr>
          <p:cNvPr id="4" name="TextBox 3">
            <a:extLst>
              <a:ext uri="{FF2B5EF4-FFF2-40B4-BE49-F238E27FC236}">
                <a16:creationId xmlns:a16="http://schemas.microsoft.com/office/drawing/2014/main" id="{643E8E79-E49E-43CE-834B-4C719C99B41F}"/>
              </a:ext>
            </a:extLst>
          </p:cNvPr>
          <p:cNvSpPr txBox="1"/>
          <p:nvPr/>
        </p:nvSpPr>
        <p:spPr>
          <a:xfrm>
            <a:off x="105165" y="4436120"/>
            <a:ext cx="5672700" cy="738664"/>
          </a:xfrm>
          <a:prstGeom prst="rect">
            <a:avLst/>
          </a:prstGeom>
          <a:noFill/>
        </p:spPr>
        <p:txBody>
          <a:bodyPr wrap="square">
            <a:spAutoFit/>
          </a:bodyPr>
          <a:lstStyle/>
          <a:p>
            <a:r>
              <a:rPr lang="en" dirty="0">
                <a:solidFill>
                  <a:schemeClr val="accent3">
                    <a:lumMod val="75000"/>
                  </a:schemeClr>
                </a:solidFill>
              </a:rPr>
              <a:t>TEAM LEADER : </a:t>
            </a:r>
            <a:r>
              <a:rPr lang="en" dirty="0">
                <a:solidFill>
                  <a:schemeClr val="accent3">
                    <a:lumMod val="75000"/>
                  </a:schemeClr>
                </a:solidFill>
                <a:highlight>
                  <a:srgbClr val="C0C0C0"/>
                </a:highlight>
              </a:rPr>
              <a:t>AMAN DHIMAN</a:t>
            </a:r>
            <a:br>
              <a:rPr lang="en" dirty="0">
                <a:solidFill>
                  <a:schemeClr val="accent3">
                    <a:lumMod val="75000"/>
                  </a:schemeClr>
                </a:solidFill>
              </a:rPr>
            </a:br>
            <a:r>
              <a:rPr lang="en" dirty="0">
                <a:solidFill>
                  <a:schemeClr val="accent3">
                    <a:lumMod val="75000"/>
                  </a:schemeClr>
                </a:solidFill>
              </a:rPr>
              <a:t>TEAM MEMBER: </a:t>
            </a:r>
            <a:r>
              <a:rPr lang="en" dirty="0">
                <a:solidFill>
                  <a:schemeClr val="accent3">
                    <a:lumMod val="75000"/>
                  </a:schemeClr>
                </a:solidFill>
                <a:highlight>
                  <a:srgbClr val="C0C0C0"/>
                </a:highlight>
              </a:rPr>
              <a:t>SHWETA RANI</a:t>
            </a:r>
          </a:p>
          <a:p>
            <a:r>
              <a:rPr lang="en-IN" dirty="0">
                <a:solidFill>
                  <a:schemeClr val="accent3">
                    <a:lumMod val="75000"/>
                  </a:schemeClr>
                </a:solidFill>
                <a:highlight>
                  <a:srgbClr val="C0C0C0"/>
                </a:highlight>
              </a:rPr>
              <a:t>T</a:t>
            </a:r>
            <a:r>
              <a:rPr lang="en">
                <a:solidFill>
                  <a:schemeClr val="accent3">
                    <a:lumMod val="75000"/>
                  </a:schemeClr>
                </a:solidFill>
                <a:highlight>
                  <a:srgbClr val="C0C0C0"/>
                </a:highlight>
              </a:rPr>
              <a:t>eam MEMBER:AAKASH YADAV</a:t>
            </a:r>
            <a:endParaRPr lang="en-IN" dirty="0">
              <a:solidFill>
                <a:schemeClr val="accent3">
                  <a:lumMod val="75000"/>
                </a:schemeClr>
              </a:solidFill>
              <a:highlight>
                <a:srgbClr val="C0C0C0"/>
              </a:highlight>
            </a:endParaRPr>
          </a:p>
        </p:txBody>
      </p:sp>
      <p:sp>
        <p:nvSpPr>
          <p:cNvPr id="6" name="TextBox 5">
            <a:extLst>
              <a:ext uri="{FF2B5EF4-FFF2-40B4-BE49-F238E27FC236}">
                <a16:creationId xmlns:a16="http://schemas.microsoft.com/office/drawing/2014/main" id="{5D582417-7F2D-428D-831A-6B79AFE73D5F}"/>
              </a:ext>
            </a:extLst>
          </p:cNvPr>
          <p:cNvSpPr txBox="1"/>
          <p:nvPr/>
        </p:nvSpPr>
        <p:spPr>
          <a:xfrm>
            <a:off x="5111115" y="4384824"/>
            <a:ext cx="5314950" cy="625812"/>
          </a:xfrm>
          <a:prstGeom prst="rect">
            <a:avLst/>
          </a:prstGeom>
          <a:noFill/>
        </p:spPr>
        <p:txBody>
          <a:bodyPr wrap="square">
            <a:spAutoFit/>
          </a:bodyPr>
          <a:lstStyle/>
          <a:p>
            <a:pPr marL="0" lvl="0" indent="0" algn="ctr" rtl="0">
              <a:spcBef>
                <a:spcPts val="0"/>
              </a:spcBef>
              <a:spcAft>
                <a:spcPts val="800"/>
              </a:spcAft>
              <a:buNone/>
            </a:pPr>
            <a:r>
              <a:rPr lang="en-IN" dirty="0"/>
              <a:t> TEAM MENTOR </a:t>
            </a:r>
          </a:p>
          <a:p>
            <a:pPr marL="0" lvl="0" indent="0" algn="ctr" rtl="0">
              <a:spcBef>
                <a:spcPts val="0"/>
              </a:spcBef>
              <a:spcAft>
                <a:spcPts val="800"/>
              </a:spcAft>
              <a:buNone/>
            </a:pPr>
            <a:r>
              <a:rPr lang="en-IN" dirty="0"/>
              <a:t>MR. NARESH CHANDRA SIR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t>Project overview</a:t>
            </a:r>
            <a:endParaRPr sz="4000" dirty="0"/>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88900" lvl="0" indent="0" algn="l" rtl="0">
              <a:spcBef>
                <a:spcPts val="0"/>
              </a:spcBef>
              <a:spcAft>
                <a:spcPts val="0"/>
              </a:spcAft>
              <a:buSzPts val="2200"/>
              <a:buNone/>
            </a:pPr>
            <a:r>
              <a:rPr lang="en" sz="1600" dirty="0"/>
              <a:t>Under </a:t>
            </a:r>
            <a:r>
              <a:rPr lang="en" sz="1600" b="1" dirty="0">
                <a:solidFill>
                  <a:schemeClr val="accent6">
                    <a:lumMod val="75000"/>
                  </a:schemeClr>
                </a:solidFill>
              </a:rPr>
              <a:t>Office Collaboration </a:t>
            </a:r>
            <a:r>
              <a:rPr lang="en" sz="1600" dirty="0"/>
              <a:t>project our main focus is to build a platform for company wherein we can manage the daily changes  of the company ,employee work status and collaborate them into single platform. We will provide two sections of users  which will include empolyees and admin.  </a:t>
            </a:r>
            <a:r>
              <a:rPr lang="en-IN" sz="1600" dirty="0"/>
              <a:t>B</a:t>
            </a:r>
            <a:r>
              <a:rPr lang="en" sz="1600" dirty="0"/>
              <a:t>oth sections will be able to manage their own designated roles in the company.</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aphicFrame>
        <p:nvGraphicFramePr>
          <p:cNvPr id="5" name="Diagram 4">
            <a:extLst>
              <a:ext uri="{FF2B5EF4-FFF2-40B4-BE49-F238E27FC236}">
                <a16:creationId xmlns:a16="http://schemas.microsoft.com/office/drawing/2014/main" id="{7BEBAFB4-046A-4425-A8C8-64770E65C0BE}"/>
              </a:ext>
            </a:extLst>
          </p:cNvPr>
          <p:cNvGraphicFramePr/>
          <p:nvPr>
            <p:extLst>
              <p:ext uri="{D42A27DB-BD31-4B8C-83A1-F6EECF244321}">
                <p14:modId xmlns:p14="http://schemas.microsoft.com/office/powerpoint/2010/main" val="2586914158"/>
              </p:ext>
            </p:extLst>
          </p:nvPr>
        </p:nvGraphicFramePr>
        <p:xfrm>
          <a:off x="5114010" y="3304174"/>
          <a:ext cx="2394660" cy="1579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9AA6-2B15-4EBE-96D8-97A9081D8790}"/>
              </a:ext>
            </a:extLst>
          </p:cNvPr>
          <p:cNvSpPr>
            <a:spLocks noGrp="1"/>
          </p:cNvSpPr>
          <p:nvPr>
            <p:ph type="title"/>
          </p:nvPr>
        </p:nvSpPr>
        <p:spPr>
          <a:xfrm>
            <a:off x="955313" y="371656"/>
            <a:ext cx="6240900" cy="396300"/>
          </a:xfrm>
        </p:spPr>
        <p:txBody>
          <a:bodyPr/>
          <a:lstStyle/>
          <a:p>
            <a:r>
              <a:rPr lang="en-US" dirty="0"/>
              <a:t> FEATURES OF ADMIN</a:t>
            </a:r>
            <a:endParaRPr lang="en-IN" dirty="0"/>
          </a:p>
        </p:txBody>
      </p:sp>
      <p:sp>
        <p:nvSpPr>
          <p:cNvPr id="3" name="Text Placeholder 2">
            <a:extLst>
              <a:ext uri="{FF2B5EF4-FFF2-40B4-BE49-F238E27FC236}">
                <a16:creationId xmlns:a16="http://schemas.microsoft.com/office/drawing/2014/main" id="{B6EDB625-1F13-4125-A858-E48163FD9EA2}"/>
              </a:ext>
            </a:extLst>
          </p:cNvPr>
          <p:cNvSpPr>
            <a:spLocks noGrp="1"/>
          </p:cNvSpPr>
          <p:nvPr>
            <p:ph type="body" idx="1"/>
          </p:nvPr>
        </p:nvSpPr>
        <p:spPr>
          <a:xfrm>
            <a:off x="955313" y="767956"/>
            <a:ext cx="6788511" cy="4111225"/>
          </a:xfrm>
        </p:spPr>
        <p:txBody>
          <a:bodyPr/>
          <a:lstStyle/>
          <a:p>
            <a:pPr marL="88900" indent="0" algn="just">
              <a:buNone/>
            </a:pPr>
            <a:r>
              <a:rPr lang="en-US" sz="1400" b="0" i="0" dirty="0">
                <a:solidFill>
                  <a:srgbClr val="090909"/>
                </a:solidFill>
                <a:effectLst/>
                <a:latin typeface="-apple-system"/>
              </a:rPr>
              <a:t>It will hav</a:t>
            </a:r>
            <a:r>
              <a:rPr lang="en-US" sz="1400" dirty="0">
                <a:solidFill>
                  <a:srgbClr val="090909"/>
                </a:solidFill>
                <a:latin typeface="-apple-system"/>
              </a:rPr>
              <a:t>e </a:t>
            </a:r>
            <a:r>
              <a:rPr lang="en-US" sz="1400" b="0" i="0" dirty="0">
                <a:solidFill>
                  <a:srgbClr val="090909"/>
                </a:solidFill>
                <a:effectLst/>
                <a:latin typeface="-apple-system"/>
              </a:rPr>
              <a:t>Option to add, edit, view and delete all details of an employees including </a:t>
            </a:r>
          </a:p>
          <a:p>
            <a:pPr algn="just"/>
            <a:r>
              <a:rPr lang="en-US" sz="1400" b="0" i="0" dirty="0">
                <a:solidFill>
                  <a:srgbClr val="090909"/>
                </a:solidFill>
                <a:effectLst/>
                <a:latin typeface="-apple-system"/>
              </a:rPr>
              <a:t>Name</a:t>
            </a:r>
            <a:endParaRPr lang="en-US" sz="1400" dirty="0">
              <a:solidFill>
                <a:srgbClr val="090909"/>
              </a:solidFill>
              <a:latin typeface="-apple-system"/>
            </a:endParaRPr>
          </a:p>
          <a:p>
            <a:pPr algn="just"/>
            <a:r>
              <a:rPr lang="en-US" sz="1400" b="0" i="0" dirty="0">
                <a:solidFill>
                  <a:srgbClr val="090909"/>
                </a:solidFill>
                <a:effectLst/>
                <a:latin typeface="-apple-system"/>
              </a:rPr>
              <a:t>Designations</a:t>
            </a:r>
            <a:endParaRPr lang="en-US" sz="1400" dirty="0">
              <a:solidFill>
                <a:srgbClr val="090909"/>
              </a:solidFill>
              <a:latin typeface="-apple-system"/>
            </a:endParaRPr>
          </a:p>
          <a:p>
            <a:pPr algn="just"/>
            <a:r>
              <a:rPr lang="en-US" sz="1400" dirty="0">
                <a:solidFill>
                  <a:srgbClr val="090909"/>
                </a:solidFill>
                <a:latin typeface="-apple-system"/>
              </a:rPr>
              <a:t>A</a:t>
            </a:r>
            <a:r>
              <a:rPr lang="en-US" sz="1400" b="0" i="0" dirty="0">
                <a:solidFill>
                  <a:srgbClr val="090909"/>
                </a:solidFill>
                <a:effectLst/>
                <a:latin typeface="-apple-system"/>
              </a:rPr>
              <a:t>llocated project</a:t>
            </a:r>
          </a:p>
          <a:p>
            <a:pPr algn="just"/>
            <a:r>
              <a:rPr lang="en-US" sz="1400" b="0" i="0" dirty="0">
                <a:solidFill>
                  <a:srgbClr val="090909"/>
                </a:solidFill>
                <a:effectLst/>
                <a:latin typeface="-apple-system"/>
              </a:rPr>
              <a:t>Address</a:t>
            </a:r>
          </a:p>
          <a:p>
            <a:pPr algn="just"/>
            <a:r>
              <a:rPr lang="en-US" sz="1400" dirty="0">
                <a:solidFill>
                  <a:srgbClr val="090909"/>
                </a:solidFill>
                <a:latin typeface="-apple-system"/>
              </a:rPr>
              <a:t>Current locations ,</a:t>
            </a:r>
          </a:p>
          <a:p>
            <a:pPr algn="just"/>
            <a:r>
              <a:rPr lang="en-US" sz="1400" dirty="0">
                <a:solidFill>
                  <a:srgbClr val="090909"/>
                </a:solidFill>
                <a:latin typeface="-apple-system"/>
              </a:rPr>
              <a:t>Skills</a:t>
            </a:r>
          </a:p>
          <a:p>
            <a:pPr algn="just"/>
            <a:r>
              <a:rPr lang="en-US" sz="1400" dirty="0">
                <a:solidFill>
                  <a:srgbClr val="090909"/>
                </a:solidFill>
                <a:latin typeface="-apple-system"/>
              </a:rPr>
              <a:t>Profile photo</a:t>
            </a:r>
          </a:p>
          <a:p>
            <a:pPr algn="just"/>
            <a:r>
              <a:rPr lang="en-US" sz="1400" dirty="0">
                <a:solidFill>
                  <a:srgbClr val="090909"/>
                </a:solidFill>
                <a:latin typeface="-apple-system"/>
              </a:rPr>
              <a:t>Phone Number</a:t>
            </a:r>
          </a:p>
          <a:p>
            <a:pPr algn="just"/>
            <a:r>
              <a:rPr lang="en-US" sz="1400" dirty="0">
                <a:solidFill>
                  <a:srgbClr val="090909"/>
                </a:solidFill>
                <a:latin typeface="-apple-system"/>
              </a:rPr>
              <a:t>Reporting manager of the employee</a:t>
            </a:r>
          </a:p>
          <a:p>
            <a:pPr algn="just"/>
            <a:r>
              <a:rPr lang="en-US" sz="1400" dirty="0">
                <a:solidFill>
                  <a:srgbClr val="090909"/>
                </a:solidFill>
                <a:latin typeface="-apple-system"/>
              </a:rPr>
              <a:t>Date of joining</a:t>
            </a:r>
          </a:p>
          <a:p>
            <a:pPr marL="88900" indent="0" algn="just">
              <a:buNone/>
            </a:pPr>
            <a:r>
              <a:rPr lang="en-US" sz="1400" dirty="0">
                <a:solidFill>
                  <a:srgbClr val="090909"/>
                </a:solidFill>
                <a:latin typeface="-apple-system"/>
              </a:rPr>
              <a:t>Number of admin will be multiple who can actually manage all of the above actions.</a:t>
            </a:r>
          </a:p>
          <a:p>
            <a:endParaRPr lang="en-US" sz="1400" b="0" i="0" dirty="0">
              <a:solidFill>
                <a:srgbClr val="090909"/>
              </a:solidFill>
              <a:effectLst/>
              <a:latin typeface="-apple-system"/>
            </a:endParaRPr>
          </a:p>
          <a:p>
            <a:endParaRPr lang="en-US" sz="1400" b="0" i="0" dirty="0">
              <a:solidFill>
                <a:srgbClr val="090909"/>
              </a:solidFill>
              <a:effectLst/>
              <a:latin typeface="-apple-system"/>
            </a:endParaRPr>
          </a:p>
          <a:p>
            <a:endParaRPr lang="en-IN" dirty="0"/>
          </a:p>
        </p:txBody>
      </p:sp>
      <p:sp>
        <p:nvSpPr>
          <p:cNvPr id="4" name="Slide Number Placeholder 3">
            <a:extLst>
              <a:ext uri="{FF2B5EF4-FFF2-40B4-BE49-F238E27FC236}">
                <a16:creationId xmlns:a16="http://schemas.microsoft.com/office/drawing/2014/main" id="{B400423A-46AF-4D48-A2A9-B4CE6D43C3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5238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F8BD-3ECD-41CA-9996-7E70EEE91BA7}"/>
              </a:ext>
            </a:extLst>
          </p:cNvPr>
          <p:cNvSpPr>
            <a:spLocks noGrp="1"/>
          </p:cNvSpPr>
          <p:nvPr>
            <p:ph type="title"/>
          </p:nvPr>
        </p:nvSpPr>
        <p:spPr/>
        <p:txBody>
          <a:bodyPr/>
          <a:lstStyle/>
          <a:p>
            <a:r>
              <a:rPr lang="en-US" dirty="0"/>
              <a:t>Features of Employees</a:t>
            </a:r>
            <a:endParaRPr lang="en-IN" dirty="0"/>
          </a:p>
        </p:txBody>
      </p:sp>
      <p:sp>
        <p:nvSpPr>
          <p:cNvPr id="3" name="Text Placeholder 2">
            <a:extLst>
              <a:ext uri="{FF2B5EF4-FFF2-40B4-BE49-F238E27FC236}">
                <a16:creationId xmlns:a16="http://schemas.microsoft.com/office/drawing/2014/main" id="{1DF4DF87-8625-40D8-8220-460FD0FB892F}"/>
              </a:ext>
            </a:extLst>
          </p:cNvPr>
          <p:cNvSpPr>
            <a:spLocks noGrp="1"/>
          </p:cNvSpPr>
          <p:nvPr>
            <p:ph type="body" idx="1"/>
          </p:nvPr>
        </p:nvSpPr>
        <p:spPr>
          <a:xfrm>
            <a:off x="855300" y="1553824"/>
            <a:ext cx="6240900" cy="3513475"/>
          </a:xfrm>
        </p:spPr>
        <p:txBody>
          <a:bodyPr/>
          <a:lstStyle/>
          <a:p>
            <a:pPr marL="88900" indent="0">
              <a:buNone/>
            </a:pPr>
            <a:r>
              <a:rPr lang="en-US" sz="1800" dirty="0"/>
              <a:t>It will have function to check information regarding</a:t>
            </a:r>
          </a:p>
          <a:p>
            <a:r>
              <a:rPr lang="en-US" sz="1800" dirty="0"/>
              <a:t>Attendance</a:t>
            </a:r>
          </a:p>
          <a:p>
            <a:r>
              <a:rPr lang="en-US" sz="1800" dirty="0"/>
              <a:t>Total holiday taken</a:t>
            </a:r>
          </a:p>
          <a:p>
            <a:r>
              <a:rPr lang="en-US" sz="1800" dirty="0"/>
              <a:t>Salary status</a:t>
            </a:r>
          </a:p>
          <a:p>
            <a:r>
              <a:rPr lang="en-US" sz="1800" dirty="0"/>
              <a:t>Project progress</a:t>
            </a:r>
          </a:p>
          <a:p>
            <a:r>
              <a:rPr lang="en-US" sz="1800" dirty="0"/>
              <a:t>Next Promotion</a:t>
            </a:r>
          </a:p>
          <a:p>
            <a:endParaRPr lang="en-US" sz="1800" dirty="0"/>
          </a:p>
          <a:p>
            <a:endParaRPr lang="en-US" sz="1800" dirty="0"/>
          </a:p>
          <a:p>
            <a:pPr marL="88900" indent="0">
              <a:buNone/>
            </a:pPr>
            <a:r>
              <a:rPr lang="en-US" sz="1800" b="0" i="0" dirty="0">
                <a:solidFill>
                  <a:srgbClr val="090909"/>
                </a:solidFill>
                <a:effectLst/>
                <a:latin typeface="-apple-system"/>
              </a:rPr>
              <a:t>So, these are the basic features we would be having in our application. Now, let's get familiar with the technology we are going to use for building this application.</a:t>
            </a:r>
          </a:p>
          <a:p>
            <a:endParaRPr lang="en-US" dirty="0"/>
          </a:p>
          <a:p>
            <a:endParaRPr lang="en-IN" dirty="0"/>
          </a:p>
        </p:txBody>
      </p:sp>
      <p:sp>
        <p:nvSpPr>
          <p:cNvPr id="4" name="Slide Number Placeholder 3">
            <a:extLst>
              <a:ext uri="{FF2B5EF4-FFF2-40B4-BE49-F238E27FC236}">
                <a16:creationId xmlns:a16="http://schemas.microsoft.com/office/drawing/2014/main" id="{A4D5AA55-5B90-4BF5-AC86-417C53DD8CD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54806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20"/>
          <p:cNvSpPr txBox="1">
            <a:spLocks noGrp="1"/>
          </p:cNvSpPr>
          <p:nvPr>
            <p:ph type="body" idx="1"/>
          </p:nvPr>
        </p:nvSpPr>
        <p:spPr>
          <a:xfrm>
            <a:off x="783862" y="1443039"/>
            <a:ext cx="2932500" cy="293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Frontend:</a:t>
            </a:r>
          </a:p>
          <a:p>
            <a:pPr marL="342900" indent="-342900"/>
            <a:r>
              <a:rPr lang="en-IN" b="1" i="1" dirty="0"/>
              <a:t>React JS</a:t>
            </a:r>
            <a:endParaRPr lang="en" b="1" dirty="0"/>
          </a:p>
          <a:p>
            <a:pPr marL="0" lvl="0" indent="0" algn="l" rtl="0">
              <a:spcBef>
                <a:spcPts val="0"/>
              </a:spcBef>
              <a:spcAft>
                <a:spcPts val="0"/>
              </a:spcAft>
              <a:buNone/>
            </a:pPr>
            <a:r>
              <a:rPr lang="en-US" sz="1800" b="0" i="0" dirty="0">
                <a:solidFill>
                  <a:srgbClr val="090909"/>
                </a:solidFill>
                <a:effectLst/>
                <a:latin typeface="-apple-system"/>
              </a:rPr>
              <a:t>In the frontend side, we would be using React as the frontend library. We would use React Bootstrap library for designing. of the interface</a:t>
            </a:r>
            <a:r>
              <a:rPr lang="en-US" b="0" i="0" dirty="0">
                <a:solidFill>
                  <a:srgbClr val="090909"/>
                </a:solidFill>
                <a:effectLst/>
                <a:latin typeface="-apple-system"/>
              </a:rPr>
              <a:t>.</a:t>
            </a:r>
            <a:endParaRPr b="1" dirty="0"/>
          </a:p>
        </p:txBody>
      </p:sp>
      <p:sp>
        <p:nvSpPr>
          <p:cNvPr id="945" name="Google Shape;945;p20"/>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Technology used</a:t>
            </a:r>
            <a:endParaRPr dirty="0"/>
          </a:p>
        </p:txBody>
      </p:sp>
      <p:sp>
        <p:nvSpPr>
          <p:cNvPr id="946" name="Google Shape;946;p20"/>
          <p:cNvSpPr txBox="1">
            <a:spLocks noGrp="1"/>
          </p:cNvSpPr>
          <p:nvPr>
            <p:ph type="body" idx="2"/>
          </p:nvPr>
        </p:nvSpPr>
        <p:spPr>
          <a:xfrm>
            <a:off x="5067952" y="1115379"/>
            <a:ext cx="2815892" cy="340042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Backend:</a:t>
            </a:r>
          </a:p>
          <a:p>
            <a:pPr marL="342900" indent="-342900"/>
            <a:r>
              <a:rPr lang="en" sz="1600" b="1" i="1" dirty="0"/>
              <a:t>MongoDB</a:t>
            </a:r>
          </a:p>
          <a:p>
            <a:pPr marL="342900" indent="-342900"/>
            <a:r>
              <a:rPr lang="en" sz="1600" b="1" i="1" dirty="0"/>
              <a:t>ExpressJS</a:t>
            </a:r>
          </a:p>
          <a:p>
            <a:pPr marL="342900" indent="-342900"/>
            <a:r>
              <a:rPr lang="en" sz="1600" b="1" i="1" dirty="0"/>
              <a:t>NodeJS</a:t>
            </a:r>
            <a:endParaRPr sz="1600" b="1" i="1" dirty="0"/>
          </a:p>
          <a:p>
            <a:pPr marL="0" lvl="0" indent="0" algn="l" rtl="0">
              <a:spcBef>
                <a:spcPts val="800"/>
              </a:spcBef>
              <a:spcAft>
                <a:spcPts val="800"/>
              </a:spcAft>
              <a:buNone/>
            </a:pPr>
            <a:r>
              <a:rPr lang="en-US" sz="1600" b="0" i="0" dirty="0">
                <a:solidFill>
                  <a:srgbClr val="090909"/>
                </a:solidFill>
                <a:effectLst/>
                <a:latin typeface="-apple-system"/>
              </a:rPr>
              <a:t>For the backend side, we would be using the Express library on top of Nodejs. We would use MongoDB as the NoSQL database to store our data as documents in JSON format. </a:t>
            </a:r>
            <a:endParaRPr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3" name="Picture 2" descr="Logo, company name&#10;&#10;Description automatically generated">
            <a:extLst>
              <a:ext uri="{FF2B5EF4-FFF2-40B4-BE49-F238E27FC236}">
                <a16:creationId xmlns:a16="http://schemas.microsoft.com/office/drawing/2014/main" id="{1129801E-4B04-4388-8B64-3F9A3282B4C3}"/>
              </a:ext>
            </a:extLst>
          </p:cNvPr>
          <p:cNvPicPr>
            <a:picLocks noChangeAspect="1"/>
          </p:cNvPicPr>
          <p:nvPr/>
        </p:nvPicPr>
        <p:blipFill>
          <a:blip r:embed="rId3"/>
          <a:stretch>
            <a:fillRect/>
          </a:stretch>
        </p:blipFill>
        <p:spPr>
          <a:xfrm>
            <a:off x="190500" y="3486599"/>
            <a:ext cx="4788803" cy="14306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4294967295"/>
          </p:nvPr>
        </p:nvSpPr>
        <p:spPr>
          <a:xfrm>
            <a:off x="0" y="45974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905" name="Google Shape;905;p17"/>
          <p:cNvSpPr txBox="1">
            <a:spLocks noGrp="1"/>
          </p:cNvSpPr>
          <p:nvPr>
            <p:ph type="body" idx="4294967295"/>
          </p:nvPr>
        </p:nvSpPr>
        <p:spPr>
          <a:xfrm>
            <a:off x="735806" y="721518"/>
            <a:ext cx="8171974" cy="5069681"/>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sz="2400" dirty="0"/>
              <a:t>Employee designation assigned will be as follows:</a:t>
            </a:r>
          </a:p>
          <a:p>
            <a:pPr marL="171450" indent="-171450" algn="l">
              <a:spcAft>
                <a:spcPts val="800"/>
              </a:spcAft>
              <a:buFont typeface="Wingdings" panose="05000000000000000000" pitchFamily="2" charset="2"/>
              <a:buChar char="§"/>
            </a:pPr>
            <a:r>
              <a:rPr lang="en-US" sz="1100" dirty="0"/>
              <a:t>Software engineer</a:t>
            </a:r>
          </a:p>
          <a:p>
            <a:pPr marL="171450" indent="-171450" algn="l">
              <a:spcAft>
                <a:spcPts val="800"/>
              </a:spcAft>
              <a:buFont typeface="Wingdings" panose="05000000000000000000" pitchFamily="2" charset="2"/>
              <a:buChar char="§"/>
            </a:pPr>
            <a:r>
              <a:rPr lang="en-US" sz="1100" dirty="0"/>
              <a:t>Lead engineer</a:t>
            </a:r>
          </a:p>
          <a:p>
            <a:pPr marL="171450" indent="-171450" algn="l">
              <a:spcAft>
                <a:spcPts val="800"/>
              </a:spcAft>
              <a:buFont typeface="Wingdings" panose="05000000000000000000" pitchFamily="2" charset="2"/>
              <a:buChar char="§"/>
            </a:pPr>
            <a:r>
              <a:rPr lang="en-US" sz="1100" dirty="0"/>
              <a:t>Software QA</a:t>
            </a:r>
          </a:p>
          <a:p>
            <a:pPr marL="171450" indent="-171450" algn="l">
              <a:spcAft>
                <a:spcPts val="800"/>
              </a:spcAft>
              <a:buFont typeface="Wingdings" panose="05000000000000000000" pitchFamily="2" charset="2"/>
              <a:buChar char="§"/>
            </a:pPr>
            <a:r>
              <a:rPr lang="en-US" sz="1100" dirty="0"/>
              <a:t>Lead QA</a:t>
            </a:r>
          </a:p>
          <a:p>
            <a:pPr marL="171450" indent="-171450" algn="l">
              <a:spcAft>
                <a:spcPts val="800"/>
              </a:spcAft>
              <a:buFont typeface="Wingdings" panose="05000000000000000000" pitchFamily="2" charset="2"/>
              <a:buChar char="§"/>
            </a:pPr>
            <a:r>
              <a:rPr lang="en-US" sz="1100" dirty="0"/>
              <a:t>Engineering manager</a:t>
            </a:r>
          </a:p>
          <a:p>
            <a:pPr marL="171450" indent="-171450" algn="l">
              <a:spcAft>
                <a:spcPts val="800"/>
              </a:spcAft>
              <a:buFont typeface="Wingdings" panose="05000000000000000000" pitchFamily="2" charset="2"/>
              <a:buChar char="§"/>
            </a:pPr>
            <a:r>
              <a:rPr lang="en-US" sz="1100" dirty="0"/>
              <a:t>Engineering director</a:t>
            </a:r>
          </a:p>
          <a:p>
            <a:pPr marL="171450" indent="-171450" algn="l">
              <a:spcAft>
                <a:spcPts val="800"/>
              </a:spcAft>
              <a:buFont typeface="Wingdings" panose="05000000000000000000" pitchFamily="2" charset="2"/>
              <a:buChar char="§"/>
            </a:pPr>
            <a:r>
              <a:rPr lang="en-US" sz="1100" dirty="0"/>
              <a:t>HR</a:t>
            </a:r>
          </a:p>
          <a:p>
            <a:pPr marL="171450" indent="-171450" algn="l">
              <a:spcAft>
                <a:spcPts val="800"/>
              </a:spcAft>
              <a:buFont typeface="Wingdings" panose="05000000000000000000" pitchFamily="2" charset="2"/>
              <a:buChar char="§"/>
            </a:pPr>
            <a:r>
              <a:rPr lang="en-US" sz="1100" dirty="0"/>
              <a:t>IT Consultant</a:t>
            </a:r>
          </a:p>
          <a:p>
            <a:pPr marL="171450" indent="-171450" algn="l">
              <a:spcAft>
                <a:spcPts val="800"/>
              </a:spcAft>
              <a:buFont typeface="Wingdings" panose="05000000000000000000" pitchFamily="2" charset="2"/>
              <a:buChar char="§"/>
            </a:pPr>
            <a:r>
              <a:rPr lang="en-US" sz="1100" dirty="0"/>
              <a:t>Finance consultant</a:t>
            </a:r>
          </a:p>
          <a:p>
            <a:pPr marL="0" indent="0" algn="l">
              <a:spcAft>
                <a:spcPts val="800"/>
              </a:spcAft>
              <a:buNone/>
            </a:pPr>
            <a:endParaRPr lang="en-US" sz="2000" dirty="0"/>
          </a:p>
          <a:p>
            <a:pPr indent="-457200" algn="l">
              <a:spcAft>
                <a:spcPts val="800"/>
              </a:spcAft>
            </a:pPr>
            <a:endParaRPr lang="en-US" sz="2800" dirty="0"/>
          </a:p>
          <a:p>
            <a:pPr marL="0" indent="0">
              <a:spcAft>
                <a:spcPts val="800"/>
              </a:spcAft>
              <a:buNone/>
            </a:pPr>
            <a:endParaRPr lang="en-US" sz="2000" dirty="0"/>
          </a:p>
          <a:p>
            <a:pPr marL="0" indent="0">
              <a:spcAft>
                <a:spcPts val="800"/>
              </a:spcAft>
              <a:buNone/>
            </a:pPr>
            <a:endParaRPr lang="en-US" sz="2800" dirty="0"/>
          </a:p>
          <a:p>
            <a:pPr indent="-457200">
              <a:spcAft>
                <a:spcPts val="800"/>
              </a:spcAft>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F208-4A18-4B5E-8F91-5443AB24FFE2}"/>
              </a:ext>
            </a:extLst>
          </p:cNvPr>
          <p:cNvSpPr>
            <a:spLocks noGrp="1"/>
          </p:cNvSpPr>
          <p:nvPr>
            <p:ph type="ctrTitle"/>
          </p:nvPr>
        </p:nvSpPr>
        <p:spPr>
          <a:xfrm>
            <a:off x="1343040" y="514823"/>
            <a:ext cx="5878800" cy="1303800"/>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09F38D99-C374-4E45-8E86-C9D19970950C}"/>
              </a:ext>
            </a:extLst>
          </p:cNvPr>
          <p:cNvSpPr>
            <a:spLocks noGrp="1"/>
          </p:cNvSpPr>
          <p:nvPr>
            <p:ph type="subTitle" idx="1"/>
          </p:nvPr>
        </p:nvSpPr>
        <p:spPr>
          <a:xfrm>
            <a:off x="1548780" y="1900358"/>
            <a:ext cx="5878800" cy="396600"/>
          </a:xfrm>
        </p:spPr>
        <p:txBody>
          <a:bodyPr/>
          <a:lstStyle/>
          <a:p>
            <a:r>
              <a:rPr lang="en-US" i="1" dirty="0"/>
              <a:t>We serve the platform where company can manage the History and on going</a:t>
            </a:r>
            <a:endParaRPr lang="en-IN" i="1" dirty="0"/>
          </a:p>
          <a:p>
            <a:r>
              <a:rPr lang="en-US" i="1" dirty="0"/>
              <a:t>project and working updates of employee.</a:t>
            </a:r>
          </a:p>
          <a:p>
            <a:r>
              <a:rPr lang="en-US" i="1" dirty="0"/>
              <a:t>Easily can contact to the all-level Employee and allocate project .</a:t>
            </a:r>
          </a:p>
        </p:txBody>
      </p:sp>
    </p:spTree>
    <p:extLst>
      <p:ext uri="{BB962C8B-B14F-4D97-AF65-F5344CB8AC3E}">
        <p14:creationId xmlns:p14="http://schemas.microsoft.com/office/powerpoint/2010/main" val="242354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855300" y="2116750"/>
            <a:ext cx="7433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Thankyou</a:t>
            </a:r>
            <a:endParaRPr sz="6000" dirty="0"/>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9"/>
          <p:cNvGrpSpPr/>
          <p:nvPr/>
        </p:nvGrpSpPr>
        <p:grpSpPr>
          <a:xfrm>
            <a:off x="5198192" y="817552"/>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9"/>
          <p:cNvSpPr/>
          <p:nvPr/>
        </p:nvSpPr>
        <p:spPr>
          <a:xfrm rot="2466855">
            <a:off x="4650530" y="701259"/>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rot="-1609135">
            <a:off x="5050683" y="1057826"/>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929" name="Google Shape;929;p19"/>
          <p:cNvGrpSpPr/>
          <p:nvPr/>
        </p:nvGrpSpPr>
        <p:grpSpPr>
          <a:xfrm rot="5400000">
            <a:off x="1864911" y="-692198"/>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158</TotalTime>
  <Words>351</Words>
  <Application>Microsoft Office PowerPoint</Application>
  <PresentationFormat>On-screen Show (16:9)</PresentationFormat>
  <Paragraphs>67</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Space Grotesk Light</vt:lpstr>
      <vt:lpstr>-apple-system</vt:lpstr>
      <vt:lpstr>Wingdings</vt:lpstr>
      <vt:lpstr>Bianca template</vt:lpstr>
      <vt:lpstr>PROJECT TITLE OFFICE COLLABORATOR</vt:lpstr>
      <vt:lpstr>Project overview</vt:lpstr>
      <vt:lpstr> FEATURES OF ADMIN</vt:lpstr>
      <vt:lpstr>Features of Employees</vt:lpstr>
      <vt:lpstr>Technology used</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OFFICE COLLABORATOR</dc:title>
  <dc:creator>91704</dc:creator>
  <cp:lastModifiedBy>shweta.2023mca1104</cp:lastModifiedBy>
  <cp:revision>16</cp:revision>
  <dcterms:modified xsi:type="dcterms:W3CDTF">2021-12-11T03:53:50Z</dcterms:modified>
</cp:coreProperties>
</file>