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4" r:id="rId6"/>
    <p:sldId id="267" r:id="rId7"/>
    <p:sldId id="260" r:id="rId8"/>
    <p:sldId id="261" r:id="rId9"/>
    <p:sldId id="262" r:id="rId10"/>
    <p:sldId id="273" r:id="rId11"/>
    <p:sldId id="287" r:id="rId12"/>
    <p:sldId id="288" r:id="rId13"/>
    <p:sldId id="274" r:id="rId14"/>
    <p:sldId id="275" r:id="rId15"/>
    <p:sldId id="276" r:id="rId16"/>
    <p:sldId id="277" r:id="rId17"/>
    <p:sldId id="278" r:id="rId18"/>
    <p:sldId id="279" r:id="rId19"/>
    <p:sldId id="280" r:id="rId20"/>
    <p:sldId id="282" r:id="rId21"/>
    <p:sldId id="281" r:id="rId22"/>
    <p:sldId id="283" r:id="rId23"/>
    <p:sldId id="286"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79" d="100"/>
          <a:sy n="79" d="100"/>
        </p:scale>
        <p:origin x="101"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E2299B-386F-4E8C-B65F-ED2C31042D9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D5B7AD-879B-4D05-A636-4A51DB1C27CD}">
      <dgm:prSet/>
      <dgm:spPr/>
      <dgm:t>
        <a:bodyPr/>
        <a:lstStyle/>
        <a:p>
          <a:r>
            <a:rPr lang="en-US" b="0" i="0" u="none" dirty="0"/>
            <a:t>A virtual assistant is a  technology based on artificial  intelligence</a:t>
          </a:r>
          <a:endParaRPr lang="en-US" b="0" u="none" dirty="0"/>
        </a:p>
      </dgm:t>
    </dgm:pt>
    <dgm:pt modelId="{13C531CF-88FC-48B5-8559-C7708E187AE6}" type="parTrans" cxnId="{29C86856-0E17-4D5C-AB08-BDC1FE7118F7}">
      <dgm:prSet/>
      <dgm:spPr/>
      <dgm:t>
        <a:bodyPr/>
        <a:lstStyle/>
        <a:p>
          <a:endParaRPr lang="en-US"/>
        </a:p>
      </dgm:t>
    </dgm:pt>
    <dgm:pt modelId="{7CCC501D-4C11-4127-962C-988407FDF2F3}" type="sibTrans" cxnId="{29C86856-0E17-4D5C-AB08-BDC1FE7118F7}">
      <dgm:prSet/>
      <dgm:spPr/>
      <dgm:t>
        <a:bodyPr/>
        <a:lstStyle/>
        <a:p>
          <a:endParaRPr lang="en-US"/>
        </a:p>
      </dgm:t>
    </dgm:pt>
    <dgm:pt modelId="{0F443C71-2BB7-4E3F-B5F9-A95D470CDAA9}">
      <dgm:prSet/>
      <dgm:spPr/>
      <dgm:t>
        <a:bodyPr/>
        <a:lstStyle/>
        <a:p>
          <a:r>
            <a:rPr lang="en-US" b="0" i="0"/>
            <a:t>The software uses a device’s microphone to receive voice requests while the voice output takes place at the speaker. But the most exciting thing happens between these two actions.</a:t>
          </a:r>
          <a:endParaRPr lang="en-US"/>
        </a:p>
      </dgm:t>
    </dgm:pt>
    <dgm:pt modelId="{D24537A3-F196-462C-9D40-1A4B33A43F8D}" type="parTrans" cxnId="{7986F228-B844-418E-8EF7-D1182695DA53}">
      <dgm:prSet/>
      <dgm:spPr/>
      <dgm:t>
        <a:bodyPr/>
        <a:lstStyle/>
        <a:p>
          <a:endParaRPr lang="en-US"/>
        </a:p>
      </dgm:t>
    </dgm:pt>
    <dgm:pt modelId="{E29820E5-3B68-4519-B228-3588B854FE44}" type="sibTrans" cxnId="{7986F228-B844-418E-8EF7-D1182695DA53}">
      <dgm:prSet/>
      <dgm:spPr/>
      <dgm:t>
        <a:bodyPr/>
        <a:lstStyle/>
        <a:p>
          <a:endParaRPr lang="en-US"/>
        </a:p>
      </dgm:t>
    </dgm:pt>
    <dgm:pt modelId="{DBEC2D98-B681-41A5-A435-1424A8C9CF6D}">
      <dgm:prSet/>
      <dgm:spPr/>
      <dgm:t>
        <a:bodyPr/>
        <a:lstStyle/>
        <a:p>
          <a:r>
            <a:rPr lang="en-US" b="0" i="0" dirty="0"/>
            <a:t>It is a combination of several different technologies</a:t>
          </a:r>
          <a:endParaRPr lang="en-US" dirty="0"/>
        </a:p>
      </dgm:t>
    </dgm:pt>
    <dgm:pt modelId="{85366A09-B8A7-4F31-BB08-D4F611933C57}" type="parTrans" cxnId="{31323B28-EA42-4D06-A458-09EDBD93AE18}">
      <dgm:prSet/>
      <dgm:spPr/>
      <dgm:t>
        <a:bodyPr/>
        <a:lstStyle/>
        <a:p>
          <a:endParaRPr lang="en-US"/>
        </a:p>
      </dgm:t>
    </dgm:pt>
    <dgm:pt modelId="{6AEF807D-8701-4FED-929D-B8A84FEB3E0A}" type="sibTrans" cxnId="{31323B28-EA42-4D06-A458-09EDBD93AE18}">
      <dgm:prSet/>
      <dgm:spPr/>
      <dgm:t>
        <a:bodyPr/>
        <a:lstStyle/>
        <a:p>
          <a:endParaRPr lang="en-US"/>
        </a:p>
      </dgm:t>
    </dgm:pt>
    <dgm:pt modelId="{1764461E-4E7B-49E7-86E7-7CC0B5C57E6B}">
      <dgm:prSet/>
      <dgm:spPr/>
      <dgm:t>
        <a:bodyPr/>
        <a:lstStyle/>
        <a:p>
          <a:r>
            <a:rPr lang="en-US" b="0" i="0" dirty="0"/>
            <a:t>voice recognition, voice analysis and language processing.</a:t>
          </a:r>
          <a:endParaRPr lang="en-US" dirty="0"/>
        </a:p>
      </dgm:t>
    </dgm:pt>
    <dgm:pt modelId="{5D80BB80-ECA1-4AA9-AF9F-8887A4ACC629}" type="parTrans" cxnId="{5E71E393-6C97-4724-82A3-798D3D206270}">
      <dgm:prSet/>
      <dgm:spPr/>
      <dgm:t>
        <a:bodyPr/>
        <a:lstStyle/>
        <a:p>
          <a:endParaRPr lang="en-US"/>
        </a:p>
      </dgm:t>
    </dgm:pt>
    <dgm:pt modelId="{6260A639-5820-40D0-8FE4-7CFE2DF84F71}" type="sibTrans" cxnId="{5E71E393-6C97-4724-82A3-798D3D206270}">
      <dgm:prSet/>
      <dgm:spPr/>
      <dgm:t>
        <a:bodyPr/>
        <a:lstStyle/>
        <a:p>
          <a:endParaRPr lang="en-US"/>
        </a:p>
      </dgm:t>
    </dgm:pt>
    <dgm:pt modelId="{B9713B42-39D0-4FBC-A8C0-030DD8953C8D}">
      <dgm:prSet/>
      <dgm:spPr/>
      <dgm:t>
        <a:bodyPr/>
        <a:lstStyle/>
        <a:p>
          <a:r>
            <a:rPr lang="en-US" b="0" i="0" dirty="0"/>
            <a:t>It is completely developed using one of the most powerful language python.</a:t>
          </a:r>
          <a:endParaRPr lang="en-US" dirty="0"/>
        </a:p>
      </dgm:t>
    </dgm:pt>
    <dgm:pt modelId="{429733B5-9B29-4897-8C70-A9E47AD2474D}" type="parTrans" cxnId="{78227819-F3DA-425F-B55C-4B1CBDFEE5DE}">
      <dgm:prSet/>
      <dgm:spPr/>
      <dgm:t>
        <a:bodyPr/>
        <a:lstStyle/>
        <a:p>
          <a:endParaRPr lang="en-US"/>
        </a:p>
      </dgm:t>
    </dgm:pt>
    <dgm:pt modelId="{2A94B4AC-72A1-49BA-90B2-53C81B83FA70}" type="sibTrans" cxnId="{78227819-F3DA-425F-B55C-4B1CBDFEE5DE}">
      <dgm:prSet/>
      <dgm:spPr/>
      <dgm:t>
        <a:bodyPr/>
        <a:lstStyle/>
        <a:p>
          <a:endParaRPr lang="en-US"/>
        </a:p>
      </dgm:t>
    </dgm:pt>
    <dgm:pt modelId="{F4D5ECCB-64E3-47D3-AC8C-464C33E605ED}" type="pres">
      <dgm:prSet presAssocID="{BDE2299B-386F-4E8C-B65F-ED2C31042D9D}" presName="root" presStyleCnt="0">
        <dgm:presLayoutVars>
          <dgm:dir/>
          <dgm:resizeHandles val="exact"/>
        </dgm:presLayoutVars>
      </dgm:prSet>
      <dgm:spPr/>
    </dgm:pt>
    <dgm:pt modelId="{7D102CFD-35F6-4B3C-93CE-D53109B310D2}" type="pres">
      <dgm:prSet presAssocID="{06D5B7AD-879B-4D05-A636-4A51DB1C27CD}" presName="compNode" presStyleCnt="0"/>
      <dgm:spPr/>
    </dgm:pt>
    <dgm:pt modelId="{ADEA2F03-6363-42A8-B076-D8677D5AB25C}" type="pres">
      <dgm:prSet presAssocID="{06D5B7AD-879B-4D05-A636-4A51DB1C27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113FC1B-A03F-4A6F-81F9-06C8F5293FD4}" type="pres">
      <dgm:prSet presAssocID="{06D5B7AD-879B-4D05-A636-4A51DB1C27CD}" presName="spaceRect" presStyleCnt="0"/>
      <dgm:spPr/>
    </dgm:pt>
    <dgm:pt modelId="{4EFAAD3B-5FC2-495E-B0E6-C6E99288E415}" type="pres">
      <dgm:prSet presAssocID="{06D5B7AD-879B-4D05-A636-4A51DB1C27CD}" presName="textRect" presStyleLbl="revTx" presStyleIdx="0" presStyleCnt="5">
        <dgm:presLayoutVars>
          <dgm:chMax val="1"/>
          <dgm:chPref val="1"/>
        </dgm:presLayoutVars>
      </dgm:prSet>
      <dgm:spPr/>
    </dgm:pt>
    <dgm:pt modelId="{83B305E9-947F-4876-860B-26CBFAFF8FFB}" type="pres">
      <dgm:prSet presAssocID="{7CCC501D-4C11-4127-962C-988407FDF2F3}" presName="sibTrans" presStyleCnt="0"/>
      <dgm:spPr/>
    </dgm:pt>
    <dgm:pt modelId="{757C6753-6E34-4B95-92A0-32C31B10B00E}" type="pres">
      <dgm:prSet presAssocID="{0F443C71-2BB7-4E3F-B5F9-A95D470CDAA9}" presName="compNode" presStyleCnt="0"/>
      <dgm:spPr/>
    </dgm:pt>
    <dgm:pt modelId="{0681C950-E8FF-454A-B3D4-0F0FF7765187}" type="pres">
      <dgm:prSet presAssocID="{0F443C71-2BB7-4E3F-B5F9-A95D470CDAA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8A78231E-331C-40ED-994E-FA194606C9C2}" type="pres">
      <dgm:prSet presAssocID="{0F443C71-2BB7-4E3F-B5F9-A95D470CDAA9}" presName="spaceRect" presStyleCnt="0"/>
      <dgm:spPr/>
    </dgm:pt>
    <dgm:pt modelId="{020E3474-183D-4865-9720-4F2E721D658D}" type="pres">
      <dgm:prSet presAssocID="{0F443C71-2BB7-4E3F-B5F9-A95D470CDAA9}" presName="textRect" presStyleLbl="revTx" presStyleIdx="1" presStyleCnt="5">
        <dgm:presLayoutVars>
          <dgm:chMax val="1"/>
          <dgm:chPref val="1"/>
        </dgm:presLayoutVars>
      </dgm:prSet>
      <dgm:spPr/>
    </dgm:pt>
    <dgm:pt modelId="{A01D4AA3-6310-4042-9CE6-C0210AAA2C5B}" type="pres">
      <dgm:prSet presAssocID="{E29820E5-3B68-4519-B228-3588B854FE44}" presName="sibTrans" presStyleCnt="0"/>
      <dgm:spPr/>
    </dgm:pt>
    <dgm:pt modelId="{122C5DDA-87BC-4C30-946F-37834E59D274}" type="pres">
      <dgm:prSet presAssocID="{DBEC2D98-B681-41A5-A435-1424A8C9CF6D}" presName="compNode" presStyleCnt="0"/>
      <dgm:spPr/>
    </dgm:pt>
    <dgm:pt modelId="{363C0288-19A6-4234-B23F-B37CDFA21B67}" type="pres">
      <dgm:prSet presAssocID="{DBEC2D98-B681-41A5-A435-1424A8C9CF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33EB8CD-F49B-420F-9978-82634A36D339}" type="pres">
      <dgm:prSet presAssocID="{DBEC2D98-B681-41A5-A435-1424A8C9CF6D}" presName="spaceRect" presStyleCnt="0"/>
      <dgm:spPr/>
    </dgm:pt>
    <dgm:pt modelId="{C202CFFC-CE36-459C-920E-0809FBC55B65}" type="pres">
      <dgm:prSet presAssocID="{DBEC2D98-B681-41A5-A435-1424A8C9CF6D}" presName="textRect" presStyleLbl="revTx" presStyleIdx="2" presStyleCnt="5">
        <dgm:presLayoutVars>
          <dgm:chMax val="1"/>
          <dgm:chPref val="1"/>
        </dgm:presLayoutVars>
      </dgm:prSet>
      <dgm:spPr/>
    </dgm:pt>
    <dgm:pt modelId="{C9ED9EA4-5A2A-4F75-8706-A44136A0FF6C}" type="pres">
      <dgm:prSet presAssocID="{6AEF807D-8701-4FED-929D-B8A84FEB3E0A}" presName="sibTrans" presStyleCnt="0"/>
      <dgm:spPr/>
    </dgm:pt>
    <dgm:pt modelId="{2D36C8F2-B7AB-4A1C-91E9-3B41E94B274D}" type="pres">
      <dgm:prSet presAssocID="{1764461E-4E7B-49E7-86E7-7CC0B5C57E6B}" presName="compNode" presStyleCnt="0"/>
      <dgm:spPr/>
    </dgm:pt>
    <dgm:pt modelId="{57F7FA13-D6F9-444C-9ABF-05B52C7443E6}" type="pres">
      <dgm:prSet presAssocID="{1764461E-4E7B-49E7-86E7-7CC0B5C57E6B}" presName="iconRect" presStyleLbl="node1" presStyleIdx="3" presStyleCnt="5" custLinFactNeighborX="-31597" custLinFactNeighborY="3791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microphone"/>
        </a:ext>
      </dgm:extLst>
    </dgm:pt>
    <dgm:pt modelId="{C17BE34C-37EC-4DFE-8F0B-9E2DD9BDE355}" type="pres">
      <dgm:prSet presAssocID="{1764461E-4E7B-49E7-86E7-7CC0B5C57E6B}" presName="spaceRect" presStyleCnt="0"/>
      <dgm:spPr/>
    </dgm:pt>
    <dgm:pt modelId="{BB29BF1F-C189-435E-92F1-398BF6863D25}" type="pres">
      <dgm:prSet presAssocID="{1764461E-4E7B-49E7-86E7-7CC0B5C57E6B}" presName="textRect" presStyleLbl="revTx" presStyleIdx="3" presStyleCnt="5">
        <dgm:presLayoutVars>
          <dgm:chMax val="1"/>
          <dgm:chPref val="1"/>
        </dgm:presLayoutVars>
      </dgm:prSet>
      <dgm:spPr/>
    </dgm:pt>
    <dgm:pt modelId="{60BF72E5-1394-4CB9-99FB-FED0CF96B9CD}" type="pres">
      <dgm:prSet presAssocID="{6260A639-5820-40D0-8FE4-7CFE2DF84F71}" presName="sibTrans" presStyleCnt="0"/>
      <dgm:spPr/>
    </dgm:pt>
    <dgm:pt modelId="{31E88BD5-4647-46C3-89AC-12B1046C751C}" type="pres">
      <dgm:prSet presAssocID="{B9713B42-39D0-4FBC-A8C0-030DD8953C8D}" presName="compNode" presStyleCnt="0"/>
      <dgm:spPr/>
    </dgm:pt>
    <dgm:pt modelId="{0C200CDE-06B2-486C-A0C6-763A1A5E7971}" type="pres">
      <dgm:prSet presAssocID="{B9713B42-39D0-4FBC-A8C0-030DD8953C8D}" presName="iconRect" presStyleLbl="node1" presStyleIdx="4" presStyleCnt="5" custLinFactNeighborX="7899" custLinFactNeighborY="4739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5447F509-FC5D-4377-9F06-BDA955E06250}" type="pres">
      <dgm:prSet presAssocID="{B9713B42-39D0-4FBC-A8C0-030DD8953C8D}" presName="spaceRect" presStyleCnt="0"/>
      <dgm:spPr/>
    </dgm:pt>
    <dgm:pt modelId="{59A29957-749D-4E7C-A670-85B7929D2063}" type="pres">
      <dgm:prSet presAssocID="{B9713B42-39D0-4FBC-A8C0-030DD8953C8D}" presName="textRect" presStyleLbl="revTx" presStyleIdx="4" presStyleCnt="5">
        <dgm:presLayoutVars>
          <dgm:chMax val="1"/>
          <dgm:chPref val="1"/>
        </dgm:presLayoutVars>
      </dgm:prSet>
      <dgm:spPr/>
    </dgm:pt>
  </dgm:ptLst>
  <dgm:cxnLst>
    <dgm:cxn modelId="{85ACA916-F6CF-4E2B-8DF1-3E49A0C90EDE}" type="presOf" srcId="{DBEC2D98-B681-41A5-A435-1424A8C9CF6D}" destId="{C202CFFC-CE36-459C-920E-0809FBC55B65}" srcOrd="0" destOrd="0" presId="urn:microsoft.com/office/officeart/2018/2/layout/IconLabelList"/>
    <dgm:cxn modelId="{78227819-F3DA-425F-B55C-4B1CBDFEE5DE}" srcId="{BDE2299B-386F-4E8C-B65F-ED2C31042D9D}" destId="{B9713B42-39D0-4FBC-A8C0-030DD8953C8D}" srcOrd="4" destOrd="0" parTransId="{429733B5-9B29-4897-8C70-A9E47AD2474D}" sibTransId="{2A94B4AC-72A1-49BA-90B2-53C81B83FA70}"/>
    <dgm:cxn modelId="{31323B28-EA42-4D06-A458-09EDBD93AE18}" srcId="{BDE2299B-386F-4E8C-B65F-ED2C31042D9D}" destId="{DBEC2D98-B681-41A5-A435-1424A8C9CF6D}" srcOrd="2" destOrd="0" parTransId="{85366A09-B8A7-4F31-BB08-D4F611933C57}" sibTransId="{6AEF807D-8701-4FED-929D-B8A84FEB3E0A}"/>
    <dgm:cxn modelId="{7986F228-B844-418E-8EF7-D1182695DA53}" srcId="{BDE2299B-386F-4E8C-B65F-ED2C31042D9D}" destId="{0F443C71-2BB7-4E3F-B5F9-A95D470CDAA9}" srcOrd="1" destOrd="0" parTransId="{D24537A3-F196-462C-9D40-1A4B33A43F8D}" sibTransId="{E29820E5-3B68-4519-B228-3588B854FE44}"/>
    <dgm:cxn modelId="{7B86AE2C-E229-4DB4-8DF1-EFA24C0A1320}" type="presOf" srcId="{1764461E-4E7B-49E7-86E7-7CC0B5C57E6B}" destId="{BB29BF1F-C189-435E-92F1-398BF6863D25}" srcOrd="0" destOrd="0" presId="urn:microsoft.com/office/officeart/2018/2/layout/IconLabelList"/>
    <dgm:cxn modelId="{29C86856-0E17-4D5C-AB08-BDC1FE7118F7}" srcId="{BDE2299B-386F-4E8C-B65F-ED2C31042D9D}" destId="{06D5B7AD-879B-4D05-A636-4A51DB1C27CD}" srcOrd="0" destOrd="0" parTransId="{13C531CF-88FC-48B5-8559-C7708E187AE6}" sibTransId="{7CCC501D-4C11-4127-962C-988407FDF2F3}"/>
    <dgm:cxn modelId="{9462CB92-1E85-471B-88CA-FC460B80D031}" type="presOf" srcId="{06D5B7AD-879B-4D05-A636-4A51DB1C27CD}" destId="{4EFAAD3B-5FC2-495E-B0E6-C6E99288E415}" srcOrd="0" destOrd="0" presId="urn:microsoft.com/office/officeart/2018/2/layout/IconLabelList"/>
    <dgm:cxn modelId="{5E71E393-6C97-4724-82A3-798D3D206270}" srcId="{BDE2299B-386F-4E8C-B65F-ED2C31042D9D}" destId="{1764461E-4E7B-49E7-86E7-7CC0B5C57E6B}" srcOrd="3" destOrd="0" parTransId="{5D80BB80-ECA1-4AA9-AF9F-8887A4ACC629}" sibTransId="{6260A639-5820-40D0-8FE4-7CFE2DF84F71}"/>
    <dgm:cxn modelId="{FC7AF2A1-C9D1-4485-AD87-946035E5A170}" type="presOf" srcId="{B9713B42-39D0-4FBC-A8C0-030DD8953C8D}" destId="{59A29957-749D-4E7C-A670-85B7929D2063}" srcOrd="0" destOrd="0" presId="urn:microsoft.com/office/officeart/2018/2/layout/IconLabelList"/>
    <dgm:cxn modelId="{D6401FCE-0448-4FA2-894B-DBBE3987D57E}" type="presOf" srcId="{BDE2299B-386F-4E8C-B65F-ED2C31042D9D}" destId="{F4D5ECCB-64E3-47D3-AC8C-464C33E605ED}" srcOrd="0" destOrd="0" presId="urn:microsoft.com/office/officeart/2018/2/layout/IconLabelList"/>
    <dgm:cxn modelId="{E0DAAED4-64BF-44D8-994F-CD36D5602E39}" type="presOf" srcId="{0F443C71-2BB7-4E3F-B5F9-A95D470CDAA9}" destId="{020E3474-183D-4865-9720-4F2E721D658D}" srcOrd="0" destOrd="0" presId="urn:microsoft.com/office/officeart/2018/2/layout/IconLabelList"/>
    <dgm:cxn modelId="{EB029953-A2EE-4C41-AF28-B413C5EBD533}" type="presParOf" srcId="{F4D5ECCB-64E3-47D3-AC8C-464C33E605ED}" destId="{7D102CFD-35F6-4B3C-93CE-D53109B310D2}" srcOrd="0" destOrd="0" presId="urn:microsoft.com/office/officeart/2018/2/layout/IconLabelList"/>
    <dgm:cxn modelId="{F9431F6D-2056-44C2-831F-6BC3EEBAE7A1}" type="presParOf" srcId="{7D102CFD-35F6-4B3C-93CE-D53109B310D2}" destId="{ADEA2F03-6363-42A8-B076-D8677D5AB25C}" srcOrd="0" destOrd="0" presId="urn:microsoft.com/office/officeart/2018/2/layout/IconLabelList"/>
    <dgm:cxn modelId="{36034371-6BEA-4381-A116-795464E5F85E}" type="presParOf" srcId="{7D102CFD-35F6-4B3C-93CE-D53109B310D2}" destId="{B113FC1B-A03F-4A6F-81F9-06C8F5293FD4}" srcOrd="1" destOrd="0" presId="urn:microsoft.com/office/officeart/2018/2/layout/IconLabelList"/>
    <dgm:cxn modelId="{084DBC03-65FB-4A4C-8B46-F55D506D3C50}" type="presParOf" srcId="{7D102CFD-35F6-4B3C-93CE-D53109B310D2}" destId="{4EFAAD3B-5FC2-495E-B0E6-C6E99288E415}" srcOrd="2" destOrd="0" presId="urn:microsoft.com/office/officeart/2018/2/layout/IconLabelList"/>
    <dgm:cxn modelId="{7A6CD596-A0E7-4D6F-A763-FD37E032D0F9}" type="presParOf" srcId="{F4D5ECCB-64E3-47D3-AC8C-464C33E605ED}" destId="{83B305E9-947F-4876-860B-26CBFAFF8FFB}" srcOrd="1" destOrd="0" presId="urn:microsoft.com/office/officeart/2018/2/layout/IconLabelList"/>
    <dgm:cxn modelId="{AB9E93DD-E38A-4017-998D-3DC00F63C7B5}" type="presParOf" srcId="{F4D5ECCB-64E3-47D3-AC8C-464C33E605ED}" destId="{757C6753-6E34-4B95-92A0-32C31B10B00E}" srcOrd="2" destOrd="0" presId="urn:microsoft.com/office/officeart/2018/2/layout/IconLabelList"/>
    <dgm:cxn modelId="{6E3E28CE-766F-4718-A34D-50F10405307A}" type="presParOf" srcId="{757C6753-6E34-4B95-92A0-32C31B10B00E}" destId="{0681C950-E8FF-454A-B3D4-0F0FF7765187}" srcOrd="0" destOrd="0" presId="urn:microsoft.com/office/officeart/2018/2/layout/IconLabelList"/>
    <dgm:cxn modelId="{E92BBA80-C9FB-46A1-AD53-14ECC57AAEB9}" type="presParOf" srcId="{757C6753-6E34-4B95-92A0-32C31B10B00E}" destId="{8A78231E-331C-40ED-994E-FA194606C9C2}" srcOrd="1" destOrd="0" presId="urn:microsoft.com/office/officeart/2018/2/layout/IconLabelList"/>
    <dgm:cxn modelId="{19B84EFD-CAE0-4DF9-9EC8-6697F0951C29}" type="presParOf" srcId="{757C6753-6E34-4B95-92A0-32C31B10B00E}" destId="{020E3474-183D-4865-9720-4F2E721D658D}" srcOrd="2" destOrd="0" presId="urn:microsoft.com/office/officeart/2018/2/layout/IconLabelList"/>
    <dgm:cxn modelId="{F87A8D45-4ADF-4226-9DA0-D9D2D41DE8DC}" type="presParOf" srcId="{F4D5ECCB-64E3-47D3-AC8C-464C33E605ED}" destId="{A01D4AA3-6310-4042-9CE6-C0210AAA2C5B}" srcOrd="3" destOrd="0" presId="urn:microsoft.com/office/officeart/2018/2/layout/IconLabelList"/>
    <dgm:cxn modelId="{1CE5ADAC-4649-46B7-A063-0EA74CDFB590}" type="presParOf" srcId="{F4D5ECCB-64E3-47D3-AC8C-464C33E605ED}" destId="{122C5DDA-87BC-4C30-946F-37834E59D274}" srcOrd="4" destOrd="0" presId="urn:microsoft.com/office/officeart/2018/2/layout/IconLabelList"/>
    <dgm:cxn modelId="{9A0F5FD6-E3C0-4D8A-B95E-188F29BECC77}" type="presParOf" srcId="{122C5DDA-87BC-4C30-946F-37834E59D274}" destId="{363C0288-19A6-4234-B23F-B37CDFA21B67}" srcOrd="0" destOrd="0" presId="urn:microsoft.com/office/officeart/2018/2/layout/IconLabelList"/>
    <dgm:cxn modelId="{AAAEA9A0-AE7B-49D3-8C63-5D563E7434F5}" type="presParOf" srcId="{122C5DDA-87BC-4C30-946F-37834E59D274}" destId="{533EB8CD-F49B-420F-9978-82634A36D339}" srcOrd="1" destOrd="0" presId="urn:microsoft.com/office/officeart/2018/2/layout/IconLabelList"/>
    <dgm:cxn modelId="{867DA215-942F-4FD8-9E81-C9AA5A271F59}" type="presParOf" srcId="{122C5DDA-87BC-4C30-946F-37834E59D274}" destId="{C202CFFC-CE36-459C-920E-0809FBC55B65}" srcOrd="2" destOrd="0" presId="urn:microsoft.com/office/officeart/2018/2/layout/IconLabelList"/>
    <dgm:cxn modelId="{4672FC77-CC90-4E44-AAF6-C8E985E90555}" type="presParOf" srcId="{F4D5ECCB-64E3-47D3-AC8C-464C33E605ED}" destId="{C9ED9EA4-5A2A-4F75-8706-A44136A0FF6C}" srcOrd="5" destOrd="0" presId="urn:microsoft.com/office/officeart/2018/2/layout/IconLabelList"/>
    <dgm:cxn modelId="{83C0F514-F01D-4065-BCF8-8B4829DA0AAD}" type="presParOf" srcId="{F4D5ECCB-64E3-47D3-AC8C-464C33E605ED}" destId="{2D36C8F2-B7AB-4A1C-91E9-3B41E94B274D}" srcOrd="6" destOrd="0" presId="urn:microsoft.com/office/officeart/2018/2/layout/IconLabelList"/>
    <dgm:cxn modelId="{BB501A99-6B5D-4FEF-A81C-061D4877B45D}" type="presParOf" srcId="{2D36C8F2-B7AB-4A1C-91E9-3B41E94B274D}" destId="{57F7FA13-D6F9-444C-9ABF-05B52C7443E6}" srcOrd="0" destOrd="0" presId="urn:microsoft.com/office/officeart/2018/2/layout/IconLabelList"/>
    <dgm:cxn modelId="{5D25F55C-B447-4C70-B62F-2770D602824C}" type="presParOf" srcId="{2D36C8F2-B7AB-4A1C-91E9-3B41E94B274D}" destId="{C17BE34C-37EC-4DFE-8F0B-9E2DD9BDE355}" srcOrd="1" destOrd="0" presId="urn:microsoft.com/office/officeart/2018/2/layout/IconLabelList"/>
    <dgm:cxn modelId="{20FCB30C-C4F3-4159-A641-39A3D292053C}" type="presParOf" srcId="{2D36C8F2-B7AB-4A1C-91E9-3B41E94B274D}" destId="{BB29BF1F-C189-435E-92F1-398BF6863D25}" srcOrd="2" destOrd="0" presId="urn:microsoft.com/office/officeart/2018/2/layout/IconLabelList"/>
    <dgm:cxn modelId="{E9E8B35E-97A9-4683-80C1-4F9BFB7FCEF0}" type="presParOf" srcId="{F4D5ECCB-64E3-47D3-AC8C-464C33E605ED}" destId="{60BF72E5-1394-4CB9-99FB-FED0CF96B9CD}" srcOrd="7" destOrd="0" presId="urn:microsoft.com/office/officeart/2018/2/layout/IconLabelList"/>
    <dgm:cxn modelId="{27E66FE1-4EE2-43B5-8D9A-F0EB897EA336}" type="presParOf" srcId="{F4D5ECCB-64E3-47D3-AC8C-464C33E605ED}" destId="{31E88BD5-4647-46C3-89AC-12B1046C751C}" srcOrd="8" destOrd="0" presId="urn:microsoft.com/office/officeart/2018/2/layout/IconLabelList"/>
    <dgm:cxn modelId="{4D476CF8-23FF-41F3-A541-9C41D070DA4A}" type="presParOf" srcId="{31E88BD5-4647-46C3-89AC-12B1046C751C}" destId="{0C200CDE-06B2-486C-A0C6-763A1A5E7971}" srcOrd="0" destOrd="0" presId="urn:microsoft.com/office/officeart/2018/2/layout/IconLabelList"/>
    <dgm:cxn modelId="{A163DFEF-81FB-45FF-AD1B-647F46E99BBA}" type="presParOf" srcId="{31E88BD5-4647-46C3-89AC-12B1046C751C}" destId="{5447F509-FC5D-4377-9F06-BDA955E06250}" srcOrd="1" destOrd="0" presId="urn:microsoft.com/office/officeart/2018/2/layout/IconLabelList"/>
    <dgm:cxn modelId="{4083FA42-4B7F-4331-9129-2D4E995E81C1}" type="presParOf" srcId="{31E88BD5-4647-46C3-89AC-12B1046C751C}" destId="{59A29957-749D-4E7C-A670-85B7929D20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50FC03-EE84-4853-86E8-318FC015214F}"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2FFBFB6-C415-4C62-82B4-285D7F3A4C78}">
      <dgm:prSet/>
      <dgm:spPr/>
      <dgm:t>
        <a:bodyPr/>
        <a:lstStyle/>
        <a:p>
          <a:r>
            <a:rPr lang="en-US"/>
            <a:t>Speech to text</a:t>
          </a:r>
        </a:p>
      </dgm:t>
    </dgm:pt>
    <dgm:pt modelId="{1D7D837F-B8D2-4A47-817F-B3D73BD49E94}" type="parTrans" cxnId="{1087CFD9-9713-4D31-B2D9-25172777CB26}">
      <dgm:prSet/>
      <dgm:spPr/>
      <dgm:t>
        <a:bodyPr/>
        <a:lstStyle/>
        <a:p>
          <a:endParaRPr lang="en-US"/>
        </a:p>
      </dgm:t>
    </dgm:pt>
    <dgm:pt modelId="{C0F22BD5-AB8F-4E12-BC4E-DFCC1AFAC364}" type="sibTrans" cxnId="{1087CFD9-9713-4D31-B2D9-25172777CB26}">
      <dgm:prSet/>
      <dgm:spPr/>
      <dgm:t>
        <a:bodyPr/>
        <a:lstStyle/>
        <a:p>
          <a:endParaRPr lang="en-US"/>
        </a:p>
      </dgm:t>
    </dgm:pt>
    <dgm:pt modelId="{DDBDEAF1-7FBC-4D3D-B7AA-6E2BB6A16C91}">
      <dgm:prSet/>
      <dgm:spPr/>
      <dgm:t>
        <a:bodyPr/>
        <a:lstStyle/>
        <a:p>
          <a:r>
            <a:rPr lang="en-US"/>
            <a:t>Text Analyising</a:t>
          </a:r>
        </a:p>
      </dgm:t>
    </dgm:pt>
    <dgm:pt modelId="{3CA68E68-0B1D-44A3-BDAE-D21082829F3B}" type="parTrans" cxnId="{BBB4C16D-E4A7-4B20-95F6-B9DA2921C8BA}">
      <dgm:prSet/>
      <dgm:spPr/>
      <dgm:t>
        <a:bodyPr/>
        <a:lstStyle/>
        <a:p>
          <a:endParaRPr lang="en-US"/>
        </a:p>
      </dgm:t>
    </dgm:pt>
    <dgm:pt modelId="{276E3FBD-5F81-424A-8FD9-D5F995D6EA4B}" type="sibTrans" cxnId="{BBB4C16D-E4A7-4B20-95F6-B9DA2921C8BA}">
      <dgm:prSet/>
      <dgm:spPr/>
      <dgm:t>
        <a:bodyPr/>
        <a:lstStyle/>
        <a:p>
          <a:endParaRPr lang="en-US"/>
        </a:p>
      </dgm:t>
    </dgm:pt>
    <dgm:pt modelId="{34DF9FBE-C713-47F2-BB82-E7CC92B6A986}">
      <dgm:prSet/>
      <dgm:spPr/>
      <dgm:t>
        <a:bodyPr/>
        <a:lstStyle/>
        <a:p>
          <a:r>
            <a:rPr lang="en-US"/>
            <a:t>Interpret Commands</a:t>
          </a:r>
        </a:p>
      </dgm:t>
    </dgm:pt>
    <dgm:pt modelId="{5967AAE6-EE04-4ACC-9E5A-D00BFBD7BAD9}" type="parTrans" cxnId="{308263BC-A3A9-45E9-8D27-7495509B325B}">
      <dgm:prSet/>
      <dgm:spPr/>
      <dgm:t>
        <a:bodyPr/>
        <a:lstStyle/>
        <a:p>
          <a:endParaRPr lang="en-US"/>
        </a:p>
      </dgm:t>
    </dgm:pt>
    <dgm:pt modelId="{2916DC23-F532-4C80-A915-4984609116E3}" type="sibTrans" cxnId="{308263BC-A3A9-45E9-8D27-7495509B325B}">
      <dgm:prSet/>
      <dgm:spPr/>
      <dgm:t>
        <a:bodyPr/>
        <a:lstStyle/>
        <a:p>
          <a:endParaRPr lang="en-US"/>
        </a:p>
      </dgm:t>
    </dgm:pt>
    <dgm:pt modelId="{54729C65-3210-4268-8BCC-08D6656707E7}" type="pres">
      <dgm:prSet presAssocID="{FC50FC03-EE84-4853-86E8-318FC015214F}" presName="linear" presStyleCnt="0">
        <dgm:presLayoutVars>
          <dgm:dir/>
          <dgm:animLvl val="lvl"/>
          <dgm:resizeHandles val="exact"/>
        </dgm:presLayoutVars>
      </dgm:prSet>
      <dgm:spPr/>
    </dgm:pt>
    <dgm:pt modelId="{EDDAF08B-AE02-441A-B7CE-455C2437E314}" type="pres">
      <dgm:prSet presAssocID="{52FFBFB6-C415-4C62-82B4-285D7F3A4C78}" presName="parentLin" presStyleCnt="0"/>
      <dgm:spPr/>
    </dgm:pt>
    <dgm:pt modelId="{C8C2F592-76CB-4592-92B1-9BABE3B4F5C1}" type="pres">
      <dgm:prSet presAssocID="{52FFBFB6-C415-4C62-82B4-285D7F3A4C78}" presName="parentLeftMargin" presStyleLbl="node1" presStyleIdx="0" presStyleCnt="3"/>
      <dgm:spPr/>
    </dgm:pt>
    <dgm:pt modelId="{374A0A00-DBC4-441D-9AE4-504DE0DDE992}" type="pres">
      <dgm:prSet presAssocID="{52FFBFB6-C415-4C62-82B4-285D7F3A4C78}" presName="parentText" presStyleLbl="node1" presStyleIdx="0" presStyleCnt="3">
        <dgm:presLayoutVars>
          <dgm:chMax val="0"/>
          <dgm:bulletEnabled val="1"/>
        </dgm:presLayoutVars>
      </dgm:prSet>
      <dgm:spPr/>
    </dgm:pt>
    <dgm:pt modelId="{BD797B8B-8E5E-45AA-965E-19D5B5247E62}" type="pres">
      <dgm:prSet presAssocID="{52FFBFB6-C415-4C62-82B4-285D7F3A4C78}" presName="negativeSpace" presStyleCnt="0"/>
      <dgm:spPr/>
    </dgm:pt>
    <dgm:pt modelId="{587B77E0-9B8D-4B2E-8F2D-665429E72132}" type="pres">
      <dgm:prSet presAssocID="{52FFBFB6-C415-4C62-82B4-285D7F3A4C78}" presName="childText" presStyleLbl="conFgAcc1" presStyleIdx="0" presStyleCnt="3">
        <dgm:presLayoutVars>
          <dgm:bulletEnabled val="1"/>
        </dgm:presLayoutVars>
      </dgm:prSet>
      <dgm:spPr/>
    </dgm:pt>
    <dgm:pt modelId="{AB4E2A0A-8156-4800-B7C0-288E4F84C98F}" type="pres">
      <dgm:prSet presAssocID="{C0F22BD5-AB8F-4E12-BC4E-DFCC1AFAC364}" presName="spaceBetweenRectangles" presStyleCnt="0"/>
      <dgm:spPr/>
    </dgm:pt>
    <dgm:pt modelId="{999A7750-A6C5-4377-9D64-F13DC169B136}" type="pres">
      <dgm:prSet presAssocID="{DDBDEAF1-7FBC-4D3D-B7AA-6E2BB6A16C91}" presName="parentLin" presStyleCnt="0"/>
      <dgm:spPr/>
    </dgm:pt>
    <dgm:pt modelId="{AB32B1E7-0617-49E1-BCB1-7AD4E531FD75}" type="pres">
      <dgm:prSet presAssocID="{DDBDEAF1-7FBC-4D3D-B7AA-6E2BB6A16C91}" presName="parentLeftMargin" presStyleLbl="node1" presStyleIdx="0" presStyleCnt="3"/>
      <dgm:spPr/>
    </dgm:pt>
    <dgm:pt modelId="{BE3E39BD-3166-4D5F-A1A2-499ECA43A34E}" type="pres">
      <dgm:prSet presAssocID="{DDBDEAF1-7FBC-4D3D-B7AA-6E2BB6A16C91}" presName="parentText" presStyleLbl="node1" presStyleIdx="1" presStyleCnt="3">
        <dgm:presLayoutVars>
          <dgm:chMax val="0"/>
          <dgm:bulletEnabled val="1"/>
        </dgm:presLayoutVars>
      </dgm:prSet>
      <dgm:spPr/>
    </dgm:pt>
    <dgm:pt modelId="{A946DE49-4DE6-40A8-8CF3-DC758C0BE145}" type="pres">
      <dgm:prSet presAssocID="{DDBDEAF1-7FBC-4D3D-B7AA-6E2BB6A16C91}" presName="negativeSpace" presStyleCnt="0"/>
      <dgm:spPr/>
    </dgm:pt>
    <dgm:pt modelId="{7463D2F6-B79A-48C4-87DE-15FF752891C0}" type="pres">
      <dgm:prSet presAssocID="{DDBDEAF1-7FBC-4D3D-B7AA-6E2BB6A16C91}" presName="childText" presStyleLbl="conFgAcc1" presStyleIdx="1" presStyleCnt="3">
        <dgm:presLayoutVars>
          <dgm:bulletEnabled val="1"/>
        </dgm:presLayoutVars>
      </dgm:prSet>
      <dgm:spPr/>
    </dgm:pt>
    <dgm:pt modelId="{A1F7D896-F24A-443F-A845-3DEAE2DE3F6D}" type="pres">
      <dgm:prSet presAssocID="{276E3FBD-5F81-424A-8FD9-D5F995D6EA4B}" presName="spaceBetweenRectangles" presStyleCnt="0"/>
      <dgm:spPr/>
    </dgm:pt>
    <dgm:pt modelId="{D0308E9A-1944-413D-94C1-2EE772957344}" type="pres">
      <dgm:prSet presAssocID="{34DF9FBE-C713-47F2-BB82-E7CC92B6A986}" presName="parentLin" presStyleCnt="0"/>
      <dgm:spPr/>
    </dgm:pt>
    <dgm:pt modelId="{E43ED2CC-8DF8-4F11-A9B5-4C94AAC96922}" type="pres">
      <dgm:prSet presAssocID="{34DF9FBE-C713-47F2-BB82-E7CC92B6A986}" presName="parentLeftMargin" presStyleLbl="node1" presStyleIdx="1" presStyleCnt="3"/>
      <dgm:spPr/>
    </dgm:pt>
    <dgm:pt modelId="{D97063E9-84A5-4DDB-B636-850AF08BD0A4}" type="pres">
      <dgm:prSet presAssocID="{34DF9FBE-C713-47F2-BB82-E7CC92B6A986}" presName="parentText" presStyleLbl="node1" presStyleIdx="2" presStyleCnt="3">
        <dgm:presLayoutVars>
          <dgm:chMax val="0"/>
          <dgm:bulletEnabled val="1"/>
        </dgm:presLayoutVars>
      </dgm:prSet>
      <dgm:spPr/>
    </dgm:pt>
    <dgm:pt modelId="{49AB8BD9-1FBD-4515-9F09-BBB19C698F2D}" type="pres">
      <dgm:prSet presAssocID="{34DF9FBE-C713-47F2-BB82-E7CC92B6A986}" presName="negativeSpace" presStyleCnt="0"/>
      <dgm:spPr/>
    </dgm:pt>
    <dgm:pt modelId="{747CD601-AECE-48C7-8EE5-558E9D92B823}" type="pres">
      <dgm:prSet presAssocID="{34DF9FBE-C713-47F2-BB82-E7CC92B6A986}" presName="childText" presStyleLbl="conFgAcc1" presStyleIdx="2" presStyleCnt="3">
        <dgm:presLayoutVars>
          <dgm:bulletEnabled val="1"/>
        </dgm:presLayoutVars>
      </dgm:prSet>
      <dgm:spPr/>
    </dgm:pt>
  </dgm:ptLst>
  <dgm:cxnLst>
    <dgm:cxn modelId="{2C9CC81D-8DCF-458E-A90D-ED10FD0E3764}" type="presOf" srcId="{52FFBFB6-C415-4C62-82B4-285D7F3A4C78}" destId="{374A0A00-DBC4-441D-9AE4-504DE0DDE992}" srcOrd="1" destOrd="0" presId="urn:microsoft.com/office/officeart/2005/8/layout/list1"/>
    <dgm:cxn modelId="{BBB4C16D-E4A7-4B20-95F6-B9DA2921C8BA}" srcId="{FC50FC03-EE84-4853-86E8-318FC015214F}" destId="{DDBDEAF1-7FBC-4D3D-B7AA-6E2BB6A16C91}" srcOrd="1" destOrd="0" parTransId="{3CA68E68-0B1D-44A3-BDAE-D21082829F3B}" sibTransId="{276E3FBD-5F81-424A-8FD9-D5F995D6EA4B}"/>
    <dgm:cxn modelId="{9EB71188-14CA-4605-A8BB-65BD61EE4BE1}" type="presOf" srcId="{34DF9FBE-C713-47F2-BB82-E7CC92B6A986}" destId="{D97063E9-84A5-4DDB-B636-850AF08BD0A4}" srcOrd="1" destOrd="0" presId="urn:microsoft.com/office/officeart/2005/8/layout/list1"/>
    <dgm:cxn modelId="{47A3719E-ECD1-4197-BF32-2162D219D8F0}" type="presOf" srcId="{52FFBFB6-C415-4C62-82B4-285D7F3A4C78}" destId="{C8C2F592-76CB-4592-92B1-9BABE3B4F5C1}" srcOrd="0" destOrd="0" presId="urn:microsoft.com/office/officeart/2005/8/layout/list1"/>
    <dgm:cxn modelId="{AF27D0A5-9DEE-49C5-B3BF-ACC1563C2D9C}" type="presOf" srcId="{DDBDEAF1-7FBC-4D3D-B7AA-6E2BB6A16C91}" destId="{BE3E39BD-3166-4D5F-A1A2-499ECA43A34E}" srcOrd="1" destOrd="0" presId="urn:microsoft.com/office/officeart/2005/8/layout/list1"/>
    <dgm:cxn modelId="{F86EBBBA-DAF2-46F7-80BF-65D027F5F9C2}" type="presOf" srcId="{DDBDEAF1-7FBC-4D3D-B7AA-6E2BB6A16C91}" destId="{AB32B1E7-0617-49E1-BCB1-7AD4E531FD75}" srcOrd="0" destOrd="0" presId="urn:microsoft.com/office/officeart/2005/8/layout/list1"/>
    <dgm:cxn modelId="{308263BC-A3A9-45E9-8D27-7495509B325B}" srcId="{FC50FC03-EE84-4853-86E8-318FC015214F}" destId="{34DF9FBE-C713-47F2-BB82-E7CC92B6A986}" srcOrd="2" destOrd="0" parTransId="{5967AAE6-EE04-4ACC-9E5A-D00BFBD7BAD9}" sibTransId="{2916DC23-F532-4C80-A915-4984609116E3}"/>
    <dgm:cxn modelId="{1087CFD9-9713-4D31-B2D9-25172777CB26}" srcId="{FC50FC03-EE84-4853-86E8-318FC015214F}" destId="{52FFBFB6-C415-4C62-82B4-285D7F3A4C78}" srcOrd="0" destOrd="0" parTransId="{1D7D837F-B8D2-4A47-817F-B3D73BD49E94}" sibTransId="{C0F22BD5-AB8F-4E12-BC4E-DFCC1AFAC364}"/>
    <dgm:cxn modelId="{468BB4EF-3032-4F85-8396-7F505C1C89BA}" type="presOf" srcId="{FC50FC03-EE84-4853-86E8-318FC015214F}" destId="{54729C65-3210-4268-8BCC-08D6656707E7}" srcOrd="0" destOrd="0" presId="urn:microsoft.com/office/officeart/2005/8/layout/list1"/>
    <dgm:cxn modelId="{01CDE4F8-AAD9-4E94-A466-CC1518056149}" type="presOf" srcId="{34DF9FBE-C713-47F2-BB82-E7CC92B6A986}" destId="{E43ED2CC-8DF8-4F11-A9B5-4C94AAC96922}" srcOrd="0" destOrd="0" presId="urn:microsoft.com/office/officeart/2005/8/layout/list1"/>
    <dgm:cxn modelId="{DE7D32F8-A9C9-4309-934A-AEECD229A649}" type="presParOf" srcId="{54729C65-3210-4268-8BCC-08D6656707E7}" destId="{EDDAF08B-AE02-441A-B7CE-455C2437E314}" srcOrd="0" destOrd="0" presId="urn:microsoft.com/office/officeart/2005/8/layout/list1"/>
    <dgm:cxn modelId="{87065A89-318E-40F8-A520-B4B356E93555}" type="presParOf" srcId="{EDDAF08B-AE02-441A-B7CE-455C2437E314}" destId="{C8C2F592-76CB-4592-92B1-9BABE3B4F5C1}" srcOrd="0" destOrd="0" presId="urn:microsoft.com/office/officeart/2005/8/layout/list1"/>
    <dgm:cxn modelId="{6B7980F3-CA72-4CA1-AA9C-0768A80E6DDC}" type="presParOf" srcId="{EDDAF08B-AE02-441A-B7CE-455C2437E314}" destId="{374A0A00-DBC4-441D-9AE4-504DE0DDE992}" srcOrd="1" destOrd="0" presId="urn:microsoft.com/office/officeart/2005/8/layout/list1"/>
    <dgm:cxn modelId="{E66279B2-E314-40C6-A30E-4C6E863BE158}" type="presParOf" srcId="{54729C65-3210-4268-8BCC-08D6656707E7}" destId="{BD797B8B-8E5E-45AA-965E-19D5B5247E62}" srcOrd="1" destOrd="0" presId="urn:microsoft.com/office/officeart/2005/8/layout/list1"/>
    <dgm:cxn modelId="{9BA67610-A3C7-4473-B6A9-3F9D618042FE}" type="presParOf" srcId="{54729C65-3210-4268-8BCC-08D6656707E7}" destId="{587B77E0-9B8D-4B2E-8F2D-665429E72132}" srcOrd="2" destOrd="0" presId="urn:microsoft.com/office/officeart/2005/8/layout/list1"/>
    <dgm:cxn modelId="{DB968854-8329-480E-92F2-BD88B6E581AA}" type="presParOf" srcId="{54729C65-3210-4268-8BCC-08D6656707E7}" destId="{AB4E2A0A-8156-4800-B7C0-288E4F84C98F}" srcOrd="3" destOrd="0" presId="urn:microsoft.com/office/officeart/2005/8/layout/list1"/>
    <dgm:cxn modelId="{18349B26-C44E-471B-B19B-2E5EDBA03F3F}" type="presParOf" srcId="{54729C65-3210-4268-8BCC-08D6656707E7}" destId="{999A7750-A6C5-4377-9D64-F13DC169B136}" srcOrd="4" destOrd="0" presId="urn:microsoft.com/office/officeart/2005/8/layout/list1"/>
    <dgm:cxn modelId="{06A283AD-E671-4425-AF2D-DF22345EC060}" type="presParOf" srcId="{999A7750-A6C5-4377-9D64-F13DC169B136}" destId="{AB32B1E7-0617-49E1-BCB1-7AD4E531FD75}" srcOrd="0" destOrd="0" presId="urn:microsoft.com/office/officeart/2005/8/layout/list1"/>
    <dgm:cxn modelId="{95452EDD-0678-4EF6-8218-0514D432BEB2}" type="presParOf" srcId="{999A7750-A6C5-4377-9D64-F13DC169B136}" destId="{BE3E39BD-3166-4D5F-A1A2-499ECA43A34E}" srcOrd="1" destOrd="0" presId="urn:microsoft.com/office/officeart/2005/8/layout/list1"/>
    <dgm:cxn modelId="{4B529D2D-8BFB-4D8B-9DF2-DBAB6AD1201B}" type="presParOf" srcId="{54729C65-3210-4268-8BCC-08D6656707E7}" destId="{A946DE49-4DE6-40A8-8CF3-DC758C0BE145}" srcOrd="5" destOrd="0" presId="urn:microsoft.com/office/officeart/2005/8/layout/list1"/>
    <dgm:cxn modelId="{847AD6B7-8D68-42A2-8238-F9EF975D3C61}" type="presParOf" srcId="{54729C65-3210-4268-8BCC-08D6656707E7}" destId="{7463D2F6-B79A-48C4-87DE-15FF752891C0}" srcOrd="6" destOrd="0" presId="urn:microsoft.com/office/officeart/2005/8/layout/list1"/>
    <dgm:cxn modelId="{CBCCA285-A5D3-447E-9415-1A1FE56B6C8B}" type="presParOf" srcId="{54729C65-3210-4268-8BCC-08D6656707E7}" destId="{A1F7D896-F24A-443F-A845-3DEAE2DE3F6D}" srcOrd="7" destOrd="0" presId="urn:microsoft.com/office/officeart/2005/8/layout/list1"/>
    <dgm:cxn modelId="{4B0123AD-B7C6-49B2-8915-86F423109E08}" type="presParOf" srcId="{54729C65-3210-4268-8BCC-08D6656707E7}" destId="{D0308E9A-1944-413D-94C1-2EE772957344}" srcOrd="8" destOrd="0" presId="urn:microsoft.com/office/officeart/2005/8/layout/list1"/>
    <dgm:cxn modelId="{FB6AB3F2-5F51-4A23-8DBD-FB072567860D}" type="presParOf" srcId="{D0308E9A-1944-413D-94C1-2EE772957344}" destId="{E43ED2CC-8DF8-4F11-A9B5-4C94AAC96922}" srcOrd="0" destOrd="0" presId="urn:microsoft.com/office/officeart/2005/8/layout/list1"/>
    <dgm:cxn modelId="{05BB495C-FFA8-4F34-BABE-639EFA06C8B7}" type="presParOf" srcId="{D0308E9A-1944-413D-94C1-2EE772957344}" destId="{D97063E9-84A5-4DDB-B636-850AF08BD0A4}" srcOrd="1" destOrd="0" presId="urn:microsoft.com/office/officeart/2005/8/layout/list1"/>
    <dgm:cxn modelId="{44F10CC0-F243-492C-B001-3AC4B83D3438}" type="presParOf" srcId="{54729C65-3210-4268-8BCC-08D6656707E7}" destId="{49AB8BD9-1FBD-4515-9F09-BBB19C698F2D}" srcOrd="9" destOrd="0" presId="urn:microsoft.com/office/officeart/2005/8/layout/list1"/>
    <dgm:cxn modelId="{3E58AB90-D31E-48CB-90CC-5DF92E455A64}" type="presParOf" srcId="{54729C65-3210-4268-8BCC-08D6656707E7}" destId="{747CD601-AECE-48C7-8EE5-558E9D92B82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A2F03-6363-42A8-B076-D8677D5AB25C}">
      <dsp:nvSpPr>
        <dsp:cNvPr id="0" name=""/>
        <dsp:cNvSpPr/>
      </dsp:nvSpPr>
      <dsp:spPr>
        <a:xfrm>
          <a:off x="806751" y="148446"/>
          <a:ext cx="643095" cy="643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AAD3B-5FC2-495E-B0E6-C6E99288E415}">
      <dsp:nvSpPr>
        <dsp:cNvPr id="0" name=""/>
        <dsp:cNvSpPr/>
      </dsp:nvSpPr>
      <dsp:spPr>
        <a:xfrm>
          <a:off x="413748" y="1100615"/>
          <a:ext cx="1429101" cy="110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u="none" kern="1200" dirty="0"/>
            <a:t>A virtual assistant is a  technology based on artificial  intelligence</a:t>
          </a:r>
          <a:endParaRPr lang="en-US" sz="1100" b="0" u="none" kern="1200" dirty="0"/>
        </a:p>
      </dsp:txBody>
      <dsp:txXfrm>
        <a:off x="413748" y="1100615"/>
        <a:ext cx="1429101" cy="1107553"/>
      </dsp:txXfrm>
    </dsp:sp>
    <dsp:sp modelId="{0681C950-E8FF-454A-B3D4-0F0FF7765187}">
      <dsp:nvSpPr>
        <dsp:cNvPr id="0" name=""/>
        <dsp:cNvSpPr/>
      </dsp:nvSpPr>
      <dsp:spPr>
        <a:xfrm>
          <a:off x="2485945" y="148446"/>
          <a:ext cx="643095" cy="643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0E3474-183D-4865-9720-4F2E721D658D}">
      <dsp:nvSpPr>
        <dsp:cNvPr id="0" name=""/>
        <dsp:cNvSpPr/>
      </dsp:nvSpPr>
      <dsp:spPr>
        <a:xfrm>
          <a:off x="2092942" y="1100615"/>
          <a:ext cx="1429101" cy="110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software uses a device’s microphone to receive voice requests while the voice output takes place at the speaker. But the most exciting thing happens between these two actions.</a:t>
          </a:r>
          <a:endParaRPr lang="en-US" sz="1100" kern="1200"/>
        </a:p>
      </dsp:txBody>
      <dsp:txXfrm>
        <a:off x="2092942" y="1100615"/>
        <a:ext cx="1429101" cy="1107553"/>
      </dsp:txXfrm>
    </dsp:sp>
    <dsp:sp modelId="{363C0288-19A6-4234-B23F-B37CDFA21B67}">
      <dsp:nvSpPr>
        <dsp:cNvPr id="0" name=""/>
        <dsp:cNvSpPr/>
      </dsp:nvSpPr>
      <dsp:spPr>
        <a:xfrm>
          <a:off x="4165139" y="148446"/>
          <a:ext cx="643095" cy="6430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2CFFC-CE36-459C-920E-0809FBC55B65}">
      <dsp:nvSpPr>
        <dsp:cNvPr id="0" name=""/>
        <dsp:cNvSpPr/>
      </dsp:nvSpPr>
      <dsp:spPr>
        <a:xfrm>
          <a:off x="3772137" y="1100615"/>
          <a:ext cx="1429101" cy="110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It is a combination of several different technologies</a:t>
          </a:r>
          <a:endParaRPr lang="en-US" sz="1100" kern="1200" dirty="0"/>
        </a:p>
      </dsp:txBody>
      <dsp:txXfrm>
        <a:off x="3772137" y="1100615"/>
        <a:ext cx="1429101" cy="1107553"/>
      </dsp:txXfrm>
    </dsp:sp>
    <dsp:sp modelId="{57F7FA13-D6F9-444C-9ABF-05B52C7443E6}">
      <dsp:nvSpPr>
        <dsp:cNvPr id="0" name=""/>
        <dsp:cNvSpPr/>
      </dsp:nvSpPr>
      <dsp:spPr>
        <a:xfrm>
          <a:off x="1443149" y="2809286"/>
          <a:ext cx="643095" cy="6430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29BF1F-C189-435E-92F1-398BF6863D25}">
      <dsp:nvSpPr>
        <dsp:cNvPr id="0" name=""/>
        <dsp:cNvSpPr/>
      </dsp:nvSpPr>
      <dsp:spPr>
        <a:xfrm>
          <a:off x="1253345" y="3517612"/>
          <a:ext cx="1429101" cy="110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voice recognition, voice analysis and language processing.</a:t>
          </a:r>
          <a:endParaRPr lang="en-US" sz="1100" kern="1200" dirty="0"/>
        </a:p>
      </dsp:txBody>
      <dsp:txXfrm>
        <a:off x="1253345" y="3517612"/>
        <a:ext cx="1429101" cy="1107553"/>
      </dsp:txXfrm>
    </dsp:sp>
    <dsp:sp modelId="{0C200CDE-06B2-486C-A0C6-763A1A5E7971}">
      <dsp:nvSpPr>
        <dsp:cNvPr id="0" name=""/>
        <dsp:cNvSpPr/>
      </dsp:nvSpPr>
      <dsp:spPr>
        <a:xfrm>
          <a:off x="3376340" y="2870245"/>
          <a:ext cx="643095" cy="6430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A29957-749D-4E7C-A670-85B7929D2063}">
      <dsp:nvSpPr>
        <dsp:cNvPr id="0" name=""/>
        <dsp:cNvSpPr/>
      </dsp:nvSpPr>
      <dsp:spPr>
        <a:xfrm>
          <a:off x="2932539" y="3517612"/>
          <a:ext cx="1429101" cy="1107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It is completely developed using one of the most powerful language python.</a:t>
          </a:r>
          <a:endParaRPr lang="en-US" sz="1100" kern="1200" dirty="0"/>
        </a:p>
      </dsp:txBody>
      <dsp:txXfrm>
        <a:off x="2932539" y="3517612"/>
        <a:ext cx="1429101" cy="1107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B77E0-9B8D-4B2E-8F2D-665429E72132}">
      <dsp:nvSpPr>
        <dsp:cNvPr id="0" name=""/>
        <dsp:cNvSpPr/>
      </dsp:nvSpPr>
      <dsp:spPr>
        <a:xfrm>
          <a:off x="0" y="1021146"/>
          <a:ext cx="5614987" cy="680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4A0A00-DBC4-441D-9AE4-504DE0DDE992}">
      <dsp:nvSpPr>
        <dsp:cNvPr id="0" name=""/>
        <dsp:cNvSpPr/>
      </dsp:nvSpPr>
      <dsp:spPr>
        <a:xfrm>
          <a:off x="280749" y="622626"/>
          <a:ext cx="3930490" cy="7970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Speech to text</a:t>
          </a:r>
        </a:p>
      </dsp:txBody>
      <dsp:txXfrm>
        <a:off x="319657" y="661534"/>
        <a:ext cx="3852674" cy="719224"/>
      </dsp:txXfrm>
    </dsp:sp>
    <dsp:sp modelId="{7463D2F6-B79A-48C4-87DE-15FF752891C0}">
      <dsp:nvSpPr>
        <dsp:cNvPr id="0" name=""/>
        <dsp:cNvSpPr/>
      </dsp:nvSpPr>
      <dsp:spPr>
        <a:xfrm>
          <a:off x="0" y="2245866"/>
          <a:ext cx="5614987" cy="680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3E39BD-3166-4D5F-A1A2-499ECA43A34E}">
      <dsp:nvSpPr>
        <dsp:cNvPr id="0" name=""/>
        <dsp:cNvSpPr/>
      </dsp:nvSpPr>
      <dsp:spPr>
        <a:xfrm>
          <a:off x="280749" y="1847346"/>
          <a:ext cx="3930490" cy="7970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Text Analyising</a:t>
          </a:r>
        </a:p>
      </dsp:txBody>
      <dsp:txXfrm>
        <a:off x="319657" y="1886254"/>
        <a:ext cx="3852674" cy="719224"/>
      </dsp:txXfrm>
    </dsp:sp>
    <dsp:sp modelId="{747CD601-AECE-48C7-8EE5-558E9D92B823}">
      <dsp:nvSpPr>
        <dsp:cNvPr id="0" name=""/>
        <dsp:cNvSpPr/>
      </dsp:nvSpPr>
      <dsp:spPr>
        <a:xfrm>
          <a:off x="0" y="3470586"/>
          <a:ext cx="5614987" cy="680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7063E9-84A5-4DDB-B636-850AF08BD0A4}">
      <dsp:nvSpPr>
        <dsp:cNvPr id="0" name=""/>
        <dsp:cNvSpPr/>
      </dsp:nvSpPr>
      <dsp:spPr>
        <a:xfrm>
          <a:off x="280749" y="3072066"/>
          <a:ext cx="3930490" cy="7970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Interpret Commands</a:t>
          </a:r>
        </a:p>
      </dsp:txBody>
      <dsp:txXfrm>
        <a:off x="319657" y="3110974"/>
        <a:ext cx="3852674" cy="7192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2495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A004C-F680-4972-841D-E6EE4F122F7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387128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4292859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8547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771480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2224987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87053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78249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233183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294649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40670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9A004C-F680-4972-841D-E6EE4F122F7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03727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9A004C-F680-4972-841D-E6EE4F122F79}"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365319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322410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15363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9A004C-F680-4972-841D-E6EE4F122F79}" type="datetimeFigureOut">
              <a:rPr lang="en-US" smtClean="0"/>
              <a:t>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417289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A004C-F680-4972-841D-E6EE4F122F79}"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2A911-C4E0-4B03-87C2-7C33F914C59C}" type="slidenum">
              <a:rPr lang="en-US" smtClean="0"/>
              <a:t>‹#›</a:t>
            </a:fld>
            <a:endParaRPr lang="en-US"/>
          </a:p>
        </p:txBody>
      </p:sp>
    </p:spTree>
    <p:extLst>
      <p:ext uri="{BB962C8B-B14F-4D97-AF65-F5344CB8AC3E}">
        <p14:creationId xmlns:p14="http://schemas.microsoft.com/office/powerpoint/2010/main" val="202052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9A004C-F680-4972-841D-E6EE4F122F79}" type="datetimeFigureOut">
              <a:rPr lang="en-US" smtClean="0"/>
              <a:t>1/14/2022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02A911-C4E0-4B03-87C2-7C33F914C59C}" type="slidenum">
              <a:rPr lang="en-US" smtClean="0"/>
              <a:t>‹#›</a:t>
            </a:fld>
            <a:endParaRPr lang="en-US"/>
          </a:p>
        </p:txBody>
      </p:sp>
    </p:spTree>
    <p:extLst>
      <p:ext uri="{BB962C8B-B14F-4D97-AF65-F5344CB8AC3E}">
        <p14:creationId xmlns:p14="http://schemas.microsoft.com/office/powerpoint/2010/main" val="19977011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A8FF-4115-4AB9-AC56-EC4C715ECABB}"/>
              </a:ext>
            </a:extLst>
          </p:cNvPr>
          <p:cNvSpPr>
            <a:spLocks noGrp="1"/>
          </p:cNvSpPr>
          <p:nvPr>
            <p:ph type="ctrTitle"/>
          </p:nvPr>
        </p:nvSpPr>
        <p:spPr>
          <a:xfrm>
            <a:off x="6742112" y="1454963"/>
            <a:ext cx="4802187" cy="3308380"/>
          </a:xfrm>
        </p:spPr>
        <p:txBody>
          <a:bodyPr>
            <a:normAutofit/>
          </a:bodyPr>
          <a:lstStyle/>
          <a:p>
            <a:r>
              <a:rPr lang="en-US" b="1" dirty="0"/>
              <a:t>DESKTOP ASSISTANT</a:t>
            </a:r>
          </a:p>
        </p:txBody>
      </p:sp>
      <p:sp>
        <p:nvSpPr>
          <p:cNvPr id="3" name="Subtitle 2">
            <a:extLst>
              <a:ext uri="{FF2B5EF4-FFF2-40B4-BE49-F238E27FC236}">
                <a16:creationId xmlns:a16="http://schemas.microsoft.com/office/drawing/2014/main" id="{8ADA6642-82FC-4010-ABB9-B77C6F0E096A}"/>
              </a:ext>
            </a:extLst>
          </p:cNvPr>
          <p:cNvSpPr>
            <a:spLocks noGrp="1"/>
          </p:cNvSpPr>
          <p:nvPr>
            <p:ph type="subTitle" idx="1"/>
          </p:nvPr>
        </p:nvSpPr>
        <p:spPr>
          <a:xfrm>
            <a:off x="6742112" y="4763342"/>
            <a:ext cx="4802187" cy="1485055"/>
          </a:xfrm>
        </p:spPr>
        <p:txBody>
          <a:bodyPr>
            <a:normAutofit/>
          </a:bodyPr>
          <a:lstStyle/>
          <a:p>
            <a:endParaRPr lang="en-US"/>
          </a:p>
        </p:txBody>
      </p:sp>
      <p:pic>
        <p:nvPicPr>
          <p:cNvPr id="3074" name="Picture 2" descr="Desktop Voice Assistant - Hackster.io">
            <a:extLst>
              <a:ext uri="{FF2B5EF4-FFF2-40B4-BE49-F238E27FC236}">
                <a16:creationId xmlns:a16="http://schemas.microsoft.com/office/drawing/2014/main" id="{2FB74BB2-32A6-4CFB-BCFA-8C8D87A3C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6" r="5633"/>
          <a:stretch/>
        </p:blipFill>
        <p:spPr bwMode="auto">
          <a:xfrm>
            <a:off x="607848" y="609601"/>
            <a:ext cx="5486561"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81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A473599-3323-4171-8E09-48391610E1A8}"/>
              </a:ext>
            </a:extLst>
          </p:cNvPr>
          <p:cNvSpPr txBox="1"/>
          <p:nvPr/>
        </p:nvSpPr>
        <p:spPr>
          <a:xfrm>
            <a:off x="648930" y="447472"/>
            <a:ext cx="6580245" cy="5776347"/>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600" b="1" dirty="0">
                <a:solidFill>
                  <a:srgbClr val="FFFFFF"/>
                </a:solidFill>
                <a:latin typeface="+mj-lt"/>
                <a:ea typeface="+mj-ea"/>
                <a:cs typeface="+mj-cs"/>
              </a:rPr>
              <a:t>Bs4 :-</a:t>
            </a:r>
          </a:p>
          <a:p>
            <a:pPr>
              <a:lnSpc>
                <a:spcPct val="90000"/>
              </a:lnSpc>
              <a:spcBef>
                <a:spcPts val="1000"/>
              </a:spcBef>
              <a:buClr>
                <a:schemeClr val="bg2">
                  <a:lumMod val="40000"/>
                  <a:lumOff val="60000"/>
                </a:schemeClr>
              </a:buClr>
              <a:buSzPct val="80000"/>
            </a:pPr>
            <a:r>
              <a:rPr lang="en-US" sz="1600" dirty="0">
                <a:solidFill>
                  <a:srgbClr val="FFFFFF"/>
                </a:solidFill>
                <a:latin typeface="+mj-lt"/>
                <a:ea typeface="+mj-ea"/>
                <a:cs typeface="+mj-cs"/>
              </a:rPr>
              <a:t> </a:t>
            </a:r>
            <a:r>
              <a:rPr lang="en-US" sz="1600" b="0" i="0" dirty="0">
                <a:effectLst/>
                <a:latin typeface="arial" panose="020B0604020202020204" pitchFamily="34" charset="0"/>
              </a:rPr>
              <a:t>It works with your favorite parser to provide idiomatic ways of navigating, searching, and modifying the parse tree.</a:t>
            </a:r>
            <a:endParaRPr lang="en-US" sz="1600" dirty="0">
              <a:latin typeface="+mj-lt"/>
              <a:ea typeface="+mj-ea"/>
              <a:cs typeface="+mj-cs"/>
            </a:endParaRPr>
          </a:p>
          <a:p>
            <a:pPr>
              <a:lnSpc>
                <a:spcPct val="90000"/>
              </a:lnSpc>
              <a:spcBef>
                <a:spcPts val="1000"/>
              </a:spcBef>
              <a:buClr>
                <a:schemeClr val="bg2">
                  <a:lumMod val="40000"/>
                  <a:lumOff val="60000"/>
                </a:schemeClr>
              </a:buClr>
              <a:buSzPct val="80000"/>
            </a:pPr>
            <a:endParaRPr lang="en-US" sz="1600" dirty="0">
              <a:solidFill>
                <a:srgbClr val="FFFFFF"/>
              </a:solidFill>
              <a:effectLst/>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endParaRPr lang="en-US" sz="1600" dirty="0">
              <a:solidFill>
                <a:srgbClr val="FFFFFF"/>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600" b="1" dirty="0" err="1">
                <a:solidFill>
                  <a:srgbClr val="FFFFFF"/>
                </a:solidFill>
                <a:latin typeface="+mj-lt"/>
                <a:ea typeface="+mj-ea"/>
                <a:cs typeface="+mj-cs"/>
              </a:rPr>
              <a:t>Pyautogui</a:t>
            </a:r>
            <a:r>
              <a:rPr lang="en-US" sz="1600" b="1" dirty="0">
                <a:solidFill>
                  <a:srgbClr val="FFFFFF"/>
                </a:solidFill>
                <a:latin typeface="+mj-lt"/>
                <a:ea typeface="+mj-ea"/>
                <a:cs typeface="+mj-cs"/>
              </a:rPr>
              <a:t>:-</a:t>
            </a:r>
          </a:p>
          <a:p>
            <a:pPr>
              <a:lnSpc>
                <a:spcPct val="90000"/>
              </a:lnSpc>
              <a:spcBef>
                <a:spcPts val="1000"/>
              </a:spcBef>
              <a:buClr>
                <a:schemeClr val="bg2">
                  <a:lumMod val="40000"/>
                  <a:lumOff val="60000"/>
                </a:schemeClr>
              </a:buClr>
              <a:buSzPct val="80000"/>
            </a:pPr>
            <a:r>
              <a:rPr lang="en-US" sz="1600" dirty="0" err="1">
                <a:solidFill>
                  <a:srgbClr val="FFFFFF"/>
                </a:solidFill>
                <a:effectLst/>
                <a:latin typeface="+mj-lt"/>
                <a:ea typeface="+mj-ea"/>
                <a:cs typeface="+mj-cs"/>
              </a:rPr>
              <a:t>PyAutoGUI</a:t>
            </a:r>
            <a:r>
              <a:rPr lang="en-US" sz="1600" dirty="0">
                <a:solidFill>
                  <a:srgbClr val="FFFFFF"/>
                </a:solidFill>
                <a:effectLst/>
                <a:latin typeface="+mj-lt"/>
                <a:ea typeface="+mj-ea"/>
                <a:cs typeface="+mj-cs"/>
              </a:rPr>
              <a:t> is a cross-platform GUI automation Python module for human beings. Used to programmatically control the mouse &amp; keyboard.</a:t>
            </a:r>
          </a:p>
          <a:p>
            <a:pPr marL="285750" indent="-285750">
              <a:lnSpc>
                <a:spcPct val="90000"/>
              </a:lnSpc>
              <a:spcBef>
                <a:spcPts val="1000"/>
              </a:spcBef>
              <a:buClr>
                <a:schemeClr val="bg2">
                  <a:lumMod val="40000"/>
                  <a:lumOff val="60000"/>
                </a:schemeClr>
              </a:buClr>
              <a:buSzPct val="80000"/>
              <a:buFont typeface="Wingdings 3" charset="2"/>
              <a:buChar char=""/>
            </a:pPr>
            <a:endParaRPr lang="en-US" sz="1600" dirty="0">
              <a:solidFill>
                <a:srgbClr val="FFFFFF"/>
              </a:solidFill>
              <a:latin typeface="+mj-lt"/>
              <a:ea typeface="+mj-ea"/>
              <a:cs typeface="+mj-cs"/>
            </a:endParaRPr>
          </a:p>
          <a:p>
            <a:pPr>
              <a:lnSpc>
                <a:spcPct val="90000"/>
              </a:lnSpc>
              <a:spcBef>
                <a:spcPts val="1000"/>
              </a:spcBef>
              <a:buClr>
                <a:schemeClr val="bg2">
                  <a:lumMod val="40000"/>
                  <a:lumOff val="60000"/>
                </a:schemeClr>
              </a:buClr>
              <a:buSzPct val="80000"/>
            </a:pPr>
            <a:endParaRPr lang="en-US" sz="1600" dirty="0">
              <a:solidFill>
                <a:srgbClr val="FFFFFF"/>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600" b="1" dirty="0">
                <a:solidFill>
                  <a:srgbClr val="FFFFFF"/>
                </a:solidFill>
                <a:latin typeface="+mj-lt"/>
                <a:ea typeface="+mj-ea"/>
                <a:cs typeface="+mj-cs"/>
              </a:rPr>
              <a:t>Keyboard:-</a:t>
            </a:r>
          </a:p>
          <a:p>
            <a:pPr>
              <a:lnSpc>
                <a:spcPct val="90000"/>
              </a:lnSpc>
              <a:spcBef>
                <a:spcPts val="1000"/>
              </a:spcBef>
              <a:buClr>
                <a:schemeClr val="bg2">
                  <a:lumMod val="40000"/>
                  <a:lumOff val="60000"/>
                </a:schemeClr>
              </a:buClr>
              <a:buSzPct val="80000"/>
            </a:pPr>
            <a:r>
              <a:rPr lang="en-US" sz="1600" dirty="0">
                <a:solidFill>
                  <a:srgbClr val="FFFFFF"/>
                </a:solidFill>
                <a:effectLst/>
                <a:latin typeface="+mj-lt"/>
                <a:ea typeface="+mj-ea"/>
                <a:cs typeface="+mj-cs"/>
              </a:rPr>
              <a:t>It helps to enter keys, record the keyboard activities and block the keys until a specified key is entered and simulate the keys. Using this module we can listen and send keyboard events</a:t>
            </a:r>
            <a:r>
              <a:rPr lang="en-US" sz="1100" dirty="0">
                <a:solidFill>
                  <a:srgbClr val="FFFFFF"/>
                </a:solidFill>
                <a:effectLst/>
                <a:latin typeface="+mj-lt"/>
                <a:ea typeface="+mj-ea"/>
                <a:cs typeface="+mj-cs"/>
              </a:rPr>
              <a:t>.</a:t>
            </a:r>
            <a:endParaRPr lang="en-US" sz="1100" dirty="0">
              <a:solidFill>
                <a:srgbClr val="FFFFFF"/>
              </a:solidFill>
              <a:latin typeface="+mj-lt"/>
              <a:ea typeface="+mj-ea"/>
              <a:cs typeface="+mj-cs"/>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Close-up of a calculator keypad">
            <a:extLst>
              <a:ext uri="{FF2B5EF4-FFF2-40B4-BE49-F238E27FC236}">
                <a16:creationId xmlns:a16="http://schemas.microsoft.com/office/drawing/2014/main" id="{4C433AF5-1D31-4AAD-BBD3-165411AF1096}"/>
              </a:ext>
            </a:extLst>
          </p:cNvPr>
          <p:cNvPicPr>
            <a:picLocks noChangeAspect="1"/>
          </p:cNvPicPr>
          <p:nvPr/>
        </p:nvPicPr>
        <p:blipFill rotWithShape="1">
          <a:blip r:embed="rId7"/>
          <a:srcRect l="22709" r="29344" b="-1"/>
          <a:stretch/>
        </p:blipFill>
        <p:spPr>
          <a:xfrm>
            <a:off x="7273565" y="17757"/>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4379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44BEE3B-84E2-4C26-AED0-75DC25F959C6}"/>
              </a:ext>
            </a:extLst>
          </p:cNvPr>
          <p:cNvSpPr>
            <a:spLocks noGrp="1"/>
          </p:cNvSpPr>
          <p:nvPr>
            <p:ph type="title"/>
          </p:nvPr>
        </p:nvSpPr>
        <p:spPr>
          <a:xfrm>
            <a:off x="806195" y="804672"/>
            <a:ext cx="3521359" cy="5248656"/>
          </a:xfrm>
        </p:spPr>
        <p:txBody>
          <a:bodyPr anchor="ctr">
            <a:normAutofit/>
          </a:bodyPr>
          <a:lstStyle/>
          <a:p>
            <a:pPr algn="ctr"/>
            <a:r>
              <a:rPr lang="en-US" sz="3900" dirty="0"/>
              <a:t>Software</a:t>
            </a:r>
            <a:br>
              <a:rPr lang="en-US" sz="3900" dirty="0"/>
            </a:br>
            <a:r>
              <a:rPr lang="en-US" sz="3900" dirty="0"/>
              <a:t>Requirements</a:t>
            </a:r>
          </a:p>
        </p:txBody>
      </p:sp>
      <p:sp>
        <p:nvSpPr>
          <p:cNvPr id="3" name="Content Placeholder 2">
            <a:extLst>
              <a:ext uri="{FF2B5EF4-FFF2-40B4-BE49-F238E27FC236}">
                <a16:creationId xmlns:a16="http://schemas.microsoft.com/office/drawing/2014/main" id="{A33E0F84-3A14-454E-9362-2DF2093D6715}"/>
              </a:ext>
            </a:extLst>
          </p:cNvPr>
          <p:cNvSpPr>
            <a:spLocks noGrp="1"/>
          </p:cNvSpPr>
          <p:nvPr>
            <p:ph idx="1"/>
          </p:nvPr>
        </p:nvSpPr>
        <p:spPr>
          <a:xfrm>
            <a:off x="4975861" y="804671"/>
            <a:ext cx="6399930" cy="5248657"/>
          </a:xfrm>
        </p:spPr>
        <p:txBody>
          <a:bodyPr anchor="ctr">
            <a:normAutofit/>
          </a:bodyPr>
          <a:lstStyle/>
          <a:p>
            <a:pPr marL="0" indent="0">
              <a:buNone/>
            </a:pPr>
            <a:endParaRPr lang="en-US" dirty="0"/>
          </a:p>
          <a:p>
            <a:pPr>
              <a:buFont typeface="Wingdings" panose="05000000000000000000" pitchFamily="2" charset="2"/>
              <a:buChar char="q"/>
            </a:pPr>
            <a:r>
              <a:rPr lang="en-US" dirty="0" err="1"/>
              <a:t>WebCam</a:t>
            </a:r>
            <a:r>
              <a:rPr lang="en-US" dirty="0"/>
              <a:t> for motion detection</a:t>
            </a:r>
          </a:p>
          <a:p>
            <a:pPr>
              <a:buFont typeface="Wingdings" panose="05000000000000000000" pitchFamily="2" charset="2"/>
              <a:buChar char="q"/>
            </a:pPr>
            <a:r>
              <a:rPr lang="en-US" dirty="0" err="1"/>
              <a:t>VSCode</a:t>
            </a:r>
            <a:r>
              <a:rPr lang="en-US" dirty="0"/>
              <a:t> and </a:t>
            </a:r>
            <a:r>
              <a:rPr lang="en-US" dirty="0" err="1"/>
              <a:t>jupyter</a:t>
            </a:r>
            <a:r>
              <a:rPr lang="en-US" dirty="0"/>
              <a:t> Notebook</a:t>
            </a:r>
          </a:p>
          <a:p>
            <a:pPr>
              <a:buFont typeface="Wingdings" panose="05000000000000000000" pitchFamily="2" charset="2"/>
              <a:buChar char="q"/>
            </a:pPr>
            <a:r>
              <a:rPr lang="en-US" dirty="0"/>
              <a:t>Web Browser for searching</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2242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9E97F15-F9A3-4B56-88EB-651DD4B2E3B6}"/>
              </a:ext>
            </a:extLst>
          </p:cNvPr>
          <p:cNvSpPr>
            <a:spLocks noGrp="1"/>
          </p:cNvSpPr>
          <p:nvPr>
            <p:ph type="title"/>
          </p:nvPr>
        </p:nvSpPr>
        <p:spPr>
          <a:xfrm>
            <a:off x="806195" y="804672"/>
            <a:ext cx="3521359" cy="5248656"/>
          </a:xfrm>
        </p:spPr>
        <p:txBody>
          <a:bodyPr anchor="ctr">
            <a:normAutofit/>
          </a:bodyPr>
          <a:lstStyle/>
          <a:p>
            <a:pPr algn="ctr"/>
            <a:r>
              <a:rPr lang="en-US" dirty="0"/>
              <a:t>Hardware Requirement</a:t>
            </a:r>
          </a:p>
        </p:txBody>
      </p:sp>
      <p:sp>
        <p:nvSpPr>
          <p:cNvPr id="3" name="Content Placeholder 2">
            <a:extLst>
              <a:ext uri="{FF2B5EF4-FFF2-40B4-BE49-F238E27FC236}">
                <a16:creationId xmlns:a16="http://schemas.microsoft.com/office/drawing/2014/main" id="{7A00DFAA-B2A6-4E14-87C7-82D43B5BBC3C}"/>
              </a:ext>
            </a:extLst>
          </p:cNvPr>
          <p:cNvSpPr>
            <a:spLocks noGrp="1"/>
          </p:cNvSpPr>
          <p:nvPr>
            <p:ph idx="1"/>
          </p:nvPr>
        </p:nvSpPr>
        <p:spPr>
          <a:xfrm>
            <a:off x="4975861" y="804671"/>
            <a:ext cx="6399930" cy="5248657"/>
          </a:xfrm>
        </p:spPr>
        <p:txBody>
          <a:bodyPr anchor="ctr">
            <a:normAutofit/>
          </a:bodyPr>
          <a:lstStyle/>
          <a:p>
            <a:r>
              <a:rPr lang="en-US" dirty="0"/>
              <a:t>Internet Connectivity</a:t>
            </a:r>
          </a:p>
          <a:p>
            <a:r>
              <a:rPr lang="en-US" dirty="0"/>
              <a:t>A mobile phone is required to access the microphone of the computer</a:t>
            </a:r>
          </a:p>
          <a:p>
            <a:r>
              <a:rPr lang="en-US" dirty="0"/>
              <a:t>Operating System : Windows 8,10 and Linux(Ubuntu)</a:t>
            </a:r>
          </a:p>
          <a:p>
            <a:r>
              <a:rPr lang="en-US" dirty="0"/>
              <a:t>Min. 4 GB RAM and i3 and above processor</a:t>
            </a:r>
          </a:p>
          <a:p>
            <a:pPr marL="0" indent="0">
              <a:buNone/>
            </a:pPr>
            <a:endParaRPr lang="en-US" dirty="0"/>
          </a:p>
        </p:txBody>
      </p:sp>
    </p:spTree>
    <p:extLst>
      <p:ext uri="{BB962C8B-B14F-4D97-AF65-F5344CB8AC3E}">
        <p14:creationId xmlns:p14="http://schemas.microsoft.com/office/powerpoint/2010/main" val="227658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6949416-3991-4F66-BACB-DAC69DE18AFF}"/>
              </a:ext>
            </a:extLst>
          </p:cNvPr>
          <p:cNvSpPr>
            <a:spLocks noGrp="1"/>
          </p:cNvSpPr>
          <p:nvPr>
            <p:ph type="title"/>
          </p:nvPr>
        </p:nvSpPr>
        <p:spPr>
          <a:xfrm>
            <a:off x="806195" y="804672"/>
            <a:ext cx="3521359" cy="5248656"/>
          </a:xfrm>
        </p:spPr>
        <p:txBody>
          <a:bodyPr anchor="ctr">
            <a:normAutofit/>
          </a:bodyPr>
          <a:lstStyle/>
          <a:p>
            <a:pPr algn="ctr"/>
            <a:r>
              <a:rPr lang="en-US" sz="3600" dirty="0"/>
              <a:t>Functionalities of </a:t>
            </a:r>
            <a:br>
              <a:rPr lang="en-US" sz="3600" dirty="0"/>
            </a:br>
            <a:r>
              <a:rPr lang="en-US" sz="3600" dirty="0"/>
              <a:t>Desktop</a:t>
            </a:r>
            <a:br>
              <a:rPr lang="en-US" sz="3600" dirty="0"/>
            </a:br>
            <a:r>
              <a:rPr lang="en-US" sz="3600" dirty="0"/>
              <a:t>Assistant</a:t>
            </a:r>
          </a:p>
        </p:txBody>
      </p:sp>
      <p:sp>
        <p:nvSpPr>
          <p:cNvPr id="3" name="Content Placeholder 2">
            <a:extLst>
              <a:ext uri="{FF2B5EF4-FFF2-40B4-BE49-F238E27FC236}">
                <a16:creationId xmlns:a16="http://schemas.microsoft.com/office/drawing/2014/main" id="{98AB021D-AAE3-4CAC-86DD-0D888E0F4775}"/>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q"/>
            </a:pPr>
            <a:r>
              <a:rPr lang="en-US" dirty="0"/>
              <a:t>CHATBOT GUI</a:t>
            </a:r>
          </a:p>
          <a:p>
            <a:pPr>
              <a:buFont typeface="Wingdings" panose="05000000000000000000" pitchFamily="2" charset="2"/>
              <a:buChar char="q"/>
            </a:pPr>
            <a:endParaRPr lang="en-US" dirty="0"/>
          </a:p>
          <a:p>
            <a:pPr>
              <a:buFont typeface="Wingdings" panose="05000000000000000000" pitchFamily="2" charset="2"/>
              <a:buChar char="q"/>
            </a:pPr>
            <a:r>
              <a:rPr lang="en-US" dirty="0"/>
              <a:t>MOTION DETECTION</a:t>
            </a:r>
          </a:p>
          <a:p>
            <a:pPr>
              <a:buFont typeface="Wingdings" panose="05000000000000000000" pitchFamily="2" charset="2"/>
              <a:buChar char="q"/>
            </a:pPr>
            <a:endParaRPr lang="en-US" dirty="0"/>
          </a:p>
          <a:p>
            <a:pPr>
              <a:buFont typeface="Wingdings" panose="05000000000000000000" pitchFamily="2" charset="2"/>
              <a:buChar char="q"/>
            </a:pPr>
            <a:r>
              <a:rPr lang="en-US" dirty="0"/>
              <a:t>FACE MASK DETECTION</a:t>
            </a:r>
          </a:p>
          <a:p>
            <a:pPr>
              <a:buFont typeface="Wingdings" panose="05000000000000000000" pitchFamily="2" charset="2"/>
              <a:buChar char="q"/>
            </a:pPr>
            <a:endParaRPr lang="en-US" dirty="0"/>
          </a:p>
          <a:p>
            <a:pPr>
              <a:buFont typeface="Wingdings" panose="05000000000000000000" pitchFamily="2" charset="2"/>
              <a:buChar char="q"/>
            </a:pPr>
            <a:r>
              <a:rPr lang="en-US" dirty="0"/>
              <a:t>DATA ANALYTICS &amp; SCRAPPING</a:t>
            </a:r>
          </a:p>
          <a:p>
            <a:pPr marL="0" indent="0">
              <a:buNone/>
            </a:pPr>
            <a:endParaRPr lang="en-US" dirty="0"/>
          </a:p>
        </p:txBody>
      </p:sp>
    </p:spTree>
    <p:extLst>
      <p:ext uri="{BB962C8B-B14F-4D97-AF65-F5344CB8AC3E}">
        <p14:creationId xmlns:p14="http://schemas.microsoft.com/office/powerpoint/2010/main" val="391117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3"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28D61C-21DC-4FF4-B419-94F5104F7B23}"/>
              </a:ext>
            </a:extLst>
          </p:cNvPr>
          <p:cNvSpPr>
            <a:spLocks noGrp="1"/>
          </p:cNvSpPr>
          <p:nvPr>
            <p:ph type="title"/>
          </p:nvPr>
        </p:nvSpPr>
        <p:spPr>
          <a:xfrm>
            <a:off x="806195" y="804672"/>
            <a:ext cx="3521359" cy="5248656"/>
          </a:xfrm>
        </p:spPr>
        <p:txBody>
          <a:bodyPr anchor="ctr">
            <a:normAutofit/>
          </a:bodyPr>
          <a:lstStyle/>
          <a:p>
            <a:pPr algn="ctr"/>
            <a:r>
              <a:rPr lang="en-US" dirty="0"/>
              <a:t>CHATBOT GUI</a:t>
            </a:r>
          </a:p>
        </p:txBody>
      </p:sp>
      <p:sp>
        <p:nvSpPr>
          <p:cNvPr id="3" name="Content Placeholder 2">
            <a:extLst>
              <a:ext uri="{FF2B5EF4-FFF2-40B4-BE49-F238E27FC236}">
                <a16:creationId xmlns:a16="http://schemas.microsoft.com/office/drawing/2014/main" id="{006AF562-A4CE-46B4-AB30-94638FEDC8A3}"/>
              </a:ext>
            </a:extLst>
          </p:cNvPr>
          <p:cNvSpPr>
            <a:spLocks noGrp="1"/>
          </p:cNvSpPr>
          <p:nvPr>
            <p:ph idx="1"/>
          </p:nvPr>
        </p:nvSpPr>
        <p:spPr>
          <a:xfrm>
            <a:off x="4975861" y="804671"/>
            <a:ext cx="6399930" cy="5248657"/>
          </a:xfrm>
        </p:spPr>
        <p:txBody>
          <a:bodyPr anchor="ctr">
            <a:normAutofit/>
          </a:bodyPr>
          <a:lstStyle/>
          <a:p>
            <a:r>
              <a:rPr lang="en-US" dirty="0"/>
              <a:t>Tokenization</a:t>
            </a:r>
          </a:p>
          <a:p>
            <a:pPr marL="0" indent="0">
              <a:buNone/>
            </a:pPr>
            <a:endParaRPr lang="en-US" dirty="0"/>
          </a:p>
          <a:p>
            <a:r>
              <a:rPr lang="en-US" dirty="0"/>
              <a:t>Stemming</a:t>
            </a:r>
          </a:p>
          <a:p>
            <a:pPr marL="0" indent="0">
              <a:buNone/>
            </a:pPr>
            <a:endParaRPr lang="en-US" dirty="0"/>
          </a:p>
          <a:p>
            <a:r>
              <a:rPr lang="en-US" dirty="0" err="1"/>
              <a:t>bag_of_words</a:t>
            </a:r>
            <a:endParaRPr lang="en-US" dirty="0"/>
          </a:p>
          <a:p>
            <a:pPr marL="0" indent="0">
              <a:buNone/>
            </a:pPr>
            <a:endParaRPr lang="en-US" dirty="0"/>
          </a:p>
        </p:txBody>
      </p:sp>
    </p:spTree>
    <p:extLst>
      <p:ext uri="{BB962C8B-B14F-4D97-AF65-F5344CB8AC3E}">
        <p14:creationId xmlns:p14="http://schemas.microsoft.com/office/powerpoint/2010/main" val="369158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837A80C-F60E-4709-828B-B71EEE53494B}"/>
              </a:ext>
            </a:extLst>
          </p:cNvPr>
          <p:cNvSpPr>
            <a:spLocks noGrp="1"/>
          </p:cNvSpPr>
          <p:nvPr>
            <p:ph type="title"/>
          </p:nvPr>
        </p:nvSpPr>
        <p:spPr>
          <a:xfrm>
            <a:off x="806195" y="804672"/>
            <a:ext cx="3521359" cy="5248656"/>
          </a:xfrm>
        </p:spPr>
        <p:txBody>
          <a:bodyPr anchor="ctr">
            <a:normAutofit/>
          </a:bodyPr>
          <a:lstStyle/>
          <a:p>
            <a:pPr algn="ctr"/>
            <a:r>
              <a:rPr lang="en-US" sz="3600" dirty="0"/>
              <a:t>TOKENIZATION</a:t>
            </a:r>
          </a:p>
        </p:txBody>
      </p:sp>
      <p:sp>
        <p:nvSpPr>
          <p:cNvPr id="3" name="Content Placeholder 2">
            <a:extLst>
              <a:ext uri="{FF2B5EF4-FFF2-40B4-BE49-F238E27FC236}">
                <a16:creationId xmlns:a16="http://schemas.microsoft.com/office/drawing/2014/main" id="{3D22DC19-180D-45A2-B246-570D5F6F01B4}"/>
              </a:ext>
            </a:extLst>
          </p:cNvPr>
          <p:cNvSpPr>
            <a:spLocks noGrp="1"/>
          </p:cNvSpPr>
          <p:nvPr>
            <p:ph idx="1"/>
          </p:nvPr>
        </p:nvSpPr>
        <p:spPr>
          <a:xfrm>
            <a:off x="4975861" y="804671"/>
            <a:ext cx="6399930" cy="5248657"/>
          </a:xfrm>
        </p:spPr>
        <p:txBody>
          <a:bodyPr anchor="ctr">
            <a:normAutofit/>
          </a:bodyPr>
          <a:lstStyle/>
          <a:p>
            <a:r>
              <a:rPr lang="en-US" dirty="0"/>
              <a:t>Tokenization is the process by which a large quantity of text is divided into  smaller parts called tokens. These tokens are very useful for finding patterns and are considered  as a base step for stemming and lemmatization.</a:t>
            </a:r>
            <a:br>
              <a:rPr lang="en-US" dirty="0"/>
            </a:br>
            <a:r>
              <a:rPr lang="en-US" dirty="0"/>
              <a:t> for example:-</a:t>
            </a:r>
            <a:r>
              <a:rPr lang="en-US" dirty="0" err="1"/>
              <a:t>sentence_data</a:t>
            </a:r>
            <a:r>
              <a:rPr lang="en-US" dirty="0"/>
              <a:t> = The First sentence is about Python. The Second: about Django. You can learn </a:t>
            </a:r>
            <a:r>
              <a:rPr lang="en-US" dirty="0" err="1"/>
              <a:t>Python,Django</a:t>
            </a:r>
            <a:r>
              <a:rPr lang="en-US" dirty="0"/>
              <a:t> and Data </a:t>
            </a:r>
            <a:r>
              <a:rPr lang="en-US" dirty="0" err="1"/>
              <a:t>Ananlysis</a:t>
            </a:r>
            <a:r>
              <a:rPr lang="en-US" dirty="0"/>
              <a:t> here.</a:t>
            </a:r>
            <a:br>
              <a:rPr lang="en-US" dirty="0"/>
            </a:br>
            <a:br>
              <a:rPr lang="en-US" dirty="0"/>
            </a:br>
            <a:r>
              <a:rPr lang="en-US" dirty="0"/>
              <a:t> ['The First sentence is about Python.', 'The Second: about Django.', 'You can learn </a:t>
            </a:r>
            <a:r>
              <a:rPr lang="en-US" dirty="0" err="1"/>
              <a:t>Python,Django</a:t>
            </a:r>
            <a:r>
              <a:rPr lang="en-US" dirty="0"/>
              <a:t> and Data </a:t>
            </a:r>
            <a:r>
              <a:rPr lang="en-US" dirty="0" err="1"/>
              <a:t>Ananlysis</a:t>
            </a:r>
            <a:r>
              <a:rPr lang="en-US" dirty="0"/>
              <a:t> here.']</a:t>
            </a:r>
          </a:p>
          <a:p>
            <a:endParaRPr lang="en-US" dirty="0"/>
          </a:p>
        </p:txBody>
      </p:sp>
    </p:spTree>
    <p:extLst>
      <p:ext uri="{BB962C8B-B14F-4D97-AF65-F5344CB8AC3E}">
        <p14:creationId xmlns:p14="http://schemas.microsoft.com/office/powerpoint/2010/main" val="109465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D280710-AC7B-4528-BDB3-F724204E047B}"/>
              </a:ext>
            </a:extLst>
          </p:cNvPr>
          <p:cNvSpPr>
            <a:spLocks noGrp="1"/>
          </p:cNvSpPr>
          <p:nvPr>
            <p:ph type="title"/>
          </p:nvPr>
        </p:nvSpPr>
        <p:spPr>
          <a:xfrm>
            <a:off x="806195" y="804672"/>
            <a:ext cx="3521359" cy="5248656"/>
          </a:xfrm>
        </p:spPr>
        <p:txBody>
          <a:bodyPr anchor="ctr">
            <a:normAutofit/>
          </a:bodyPr>
          <a:lstStyle/>
          <a:p>
            <a:pPr algn="ctr"/>
            <a:r>
              <a:rPr lang="en-US" dirty="0"/>
              <a:t>STEMMING</a:t>
            </a:r>
          </a:p>
        </p:txBody>
      </p:sp>
      <p:sp>
        <p:nvSpPr>
          <p:cNvPr id="3" name="Content Placeholder 2">
            <a:extLst>
              <a:ext uri="{FF2B5EF4-FFF2-40B4-BE49-F238E27FC236}">
                <a16:creationId xmlns:a16="http://schemas.microsoft.com/office/drawing/2014/main" id="{00FBE89A-13F8-402B-8C96-8640A5CB7AB4}"/>
              </a:ext>
            </a:extLst>
          </p:cNvPr>
          <p:cNvSpPr>
            <a:spLocks noGrp="1"/>
          </p:cNvSpPr>
          <p:nvPr>
            <p:ph idx="1"/>
          </p:nvPr>
        </p:nvSpPr>
        <p:spPr>
          <a:xfrm>
            <a:off x="4975861" y="804671"/>
            <a:ext cx="6399930" cy="5248657"/>
          </a:xfrm>
        </p:spPr>
        <p:txBody>
          <a:bodyPr anchor="ctr">
            <a:normAutofit/>
          </a:bodyPr>
          <a:lstStyle/>
          <a:p>
            <a:r>
              <a:rPr lang="en-US" dirty="0"/>
              <a:t>Stemming is the process of producing morphological variants of a root/base word. Stemming programs are commonly referred to as stemming algorithms or stemmers.</a:t>
            </a:r>
            <a:br>
              <a:rPr lang="en-US" dirty="0"/>
            </a:br>
            <a:r>
              <a:rPr lang="en-US" dirty="0"/>
              <a:t> for example:- words = ["program", "programs", "programmer", "programing", "programmers"]</a:t>
            </a:r>
            <a:br>
              <a:rPr lang="en-US" dirty="0"/>
            </a:br>
            <a:br>
              <a:rPr lang="en-US" dirty="0"/>
            </a:br>
            <a:r>
              <a:rPr lang="en-US" dirty="0"/>
              <a:t>    [</a:t>
            </a:r>
            <a:r>
              <a:rPr lang="en-US" dirty="0" err="1"/>
              <a:t>program,program,program,program,program</a:t>
            </a:r>
            <a:r>
              <a:rPr lang="en-US" dirty="0"/>
              <a:t>]</a:t>
            </a:r>
          </a:p>
          <a:p>
            <a:pPr marL="0" indent="0">
              <a:buNone/>
            </a:pPr>
            <a:endParaRPr lang="en-US" dirty="0"/>
          </a:p>
        </p:txBody>
      </p:sp>
    </p:spTree>
    <p:extLst>
      <p:ext uri="{BB962C8B-B14F-4D97-AF65-F5344CB8AC3E}">
        <p14:creationId xmlns:p14="http://schemas.microsoft.com/office/powerpoint/2010/main" val="85312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4C41C88-BC1A-4398-9B17-7297F547F81F}"/>
              </a:ext>
            </a:extLst>
          </p:cNvPr>
          <p:cNvSpPr>
            <a:spLocks noGrp="1"/>
          </p:cNvSpPr>
          <p:nvPr>
            <p:ph type="title"/>
          </p:nvPr>
        </p:nvSpPr>
        <p:spPr>
          <a:xfrm>
            <a:off x="806195" y="804672"/>
            <a:ext cx="3521359" cy="5248656"/>
          </a:xfrm>
        </p:spPr>
        <p:txBody>
          <a:bodyPr anchor="ctr">
            <a:normAutofit/>
          </a:bodyPr>
          <a:lstStyle/>
          <a:p>
            <a:pPr algn="ctr"/>
            <a:r>
              <a:rPr lang="en-US" sz="3900" dirty="0" err="1"/>
              <a:t>Bag_of_Word</a:t>
            </a:r>
            <a:endParaRPr lang="en-US" sz="3900" dirty="0"/>
          </a:p>
        </p:txBody>
      </p:sp>
      <p:sp>
        <p:nvSpPr>
          <p:cNvPr id="3" name="Content Placeholder 2">
            <a:extLst>
              <a:ext uri="{FF2B5EF4-FFF2-40B4-BE49-F238E27FC236}">
                <a16:creationId xmlns:a16="http://schemas.microsoft.com/office/drawing/2014/main" id="{B878E33A-13E5-4012-A576-6F6F0DC06D97}"/>
              </a:ext>
            </a:extLst>
          </p:cNvPr>
          <p:cNvSpPr>
            <a:spLocks noGrp="1"/>
          </p:cNvSpPr>
          <p:nvPr>
            <p:ph idx="1"/>
          </p:nvPr>
        </p:nvSpPr>
        <p:spPr>
          <a:xfrm>
            <a:off x="4975861" y="804671"/>
            <a:ext cx="6399930" cy="5248657"/>
          </a:xfrm>
        </p:spPr>
        <p:txBody>
          <a:bodyPr anchor="ctr">
            <a:normAutofit/>
          </a:bodyPr>
          <a:lstStyle/>
          <a:p>
            <a:r>
              <a:rPr lang="en-US" dirty="0"/>
              <a:t>a Natural Language Processing technique of text modeling known as Bag of Words model.  Whenever we apply any algorithm in NLP, it works on numbers. We cannot directly feed our text into   that algorithm. Hence, Bag of Words model is used to preprocess the text by converting it into a   bag of words, which keeps a count of the total occurrences of most frequently used words.</a:t>
            </a:r>
          </a:p>
        </p:txBody>
      </p:sp>
    </p:spTree>
    <p:extLst>
      <p:ext uri="{BB962C8B-B14F-4D97-AF65-F5344CB8AC3E}">
        <p14:creationId xmlns:p14="http://schemas.microsoft.com/office/powerpoint/2010/main" val="14221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3A49E3-F31A-4133-ACE2-B0DDCE42CEB4}"/>
              </a:ext>
            </a:extLst>
          </p:cNvPr>
          <p:cNvSpPr>
            <a:spLocks noGrp="1"/>
          </p:cNvSpPr>
          <p:nvPr>
            <p:ph type="title"/>
          </p:nvPr>
        </p:nvSpPr>
        <p:spPr>
          <a:xfrm>
            <a:off x="806195" y="804672"/>
            <a:ext cx="3521359" cy="5248656"/>
          </a:xfrm>
        </p:spPr>
        <p:txBody>
          <a:bodyPr anchor="ctr">
            <a:normAutofit/>
          </a:bodyPr>
          <a:lstStyle/>
          <a:p>
            <a:pPr algn="ctr"/>
            <a:r>
              <a:rPr lang="en-US" dirty="0"/>
              <a:t>Modules Required</a:t>
            </a:r>
          </a:p>
        </p:txBody>
      </p:sp>
      <p:sp>
        <p:nvSpPr>
          <p:cNvPr id="3" name="Content Placeholder 2">
            <a:extLst>
              <a:ext uri="{FF2B5EF4-FFF2-40B4-BE49-F238E27FC236}">
                <a16:creationId xmlns:a16="http://schemas.microsoft.com/office/drawing/2014/main" id="{5767EBF7-52F7-40F1-94B4-F4DFA44FAA30}"/>
              </a:ext>
            </a:extLst>
          </p:cNvPr>
          <p:cNvSpPr>
            <a:spLocks noGrp="1"/>
          </p:cNvSpPr>
          <p:nvPr>
            <p:ph idx="1"/>
          </p:nvPr>
        </p:nvSpPr>
        <p:spPr>
          <a:xfrm>
            <a:off x="4580878" y="804671"/>
            <a:ext cx="6794913" cy="5248657"/>
          </a:xfrm>
        </p:spPr>
        <p:txBody>
          <a:bodyPr anchor="ctr">
            <a:normAutofit/>
          </a:bodyPr>
          <a:lstStyle/>
          <a:p>
            <a:r>
              <a:rPr lang="en-US" b="1" dirty="0"/>
              <a:t>random​ </a:t>
            </a:r>
          </a:p>
          <a:p>
            <a:pPr marL="0" indent="0">
              <a:buNone/>
            </a:pPr>
            <a:r>
              <a:rPr lang="en-US" dirty="0"/>
              <a:t>It can be used to perform some action randomly such as to get a random number, selecting a random elements from a list, shuffle elements randomly</a:t>
            </a:r>
          </a:p>
          <a:p>
            <a:r>
              <a:rPr lang="en-US" b="1" dirty="0"/>
              <a:t>JSON</a:t>
            </a:r>
          </a:p>
          <a:p>
            <a:pPr marL="0" indent="0">
              <a:buNone/>
            </a:pPr>
            <a:r>
              <a:rPr lang="en-US" dirty="0"/>
              <a:t>It will convert strings to Python </a:t>
            </a:r>
            <a:r>
              <a:rPr lang="en-US" dirty="0" err="1"/>
              <a:t>datatypes,normally</a:t>
            </a:r>
            <a:r>
              <a:rPr lang="en-US" dirty="0"/>
              <a:t> the </a:t>
            </a:r>
            <a:r>
              <a:rPr lang="en-US" dirty="0" err="1"/>
              <a:t>JSONfunctions</a:t>
            </a:r>
            <a:r>
              <a:rPr lang="en-US" dirty="0"/>
              <a:t> are used to read and write directly from JSON file.</a:t>
            </a:r>
            <a:endParaRPr lang="en-US" b="1" dirty="0"/>
          </a:p>
          <a:p>
            <a:pPr marL="0" indent="0">
              <a:buNone/>
            </a:pPr>
            <a:endParaRPr lang="en-US" dirty="0"/>
          </a:p>
          <a:p>
            <a:r>
              <a:rPr lang="en-US" b="1" dirty="0" err="1"/>
              <a:t>PyTorch</a:t>
            </a:r>
            <a:endParaRPr lang="en-US" dirty="0"/>
          </a:p>
          <a:p>
            <a:pPr marL="0" indent="0">
              <a:buNone/>
            </a:pPr>
            <a:r>
              <a:rPr lang="en-US" dirty="0"/>
              <a:t>​ A​n open source machine learning library used for applications such as computer vision and natural language processing.</a:t>
            </a:r>
          </a:p>
        </p:txBody>
      </p:sp>
    </p:spTree>
    <p:extLst>
      <p:ext uri="{BB962C8B-B14F-4D97-AF65-F5344CB8AC3E}">
        <p14:creationId xmlns:p14="http://schemas.microsoft.com/office/powerpoint/2010/main" val="241451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38D912C-5041-4F7A-9411-339A94306415}"/>
              </a:ext>
            </a:extLst>
          </p:cNvPr>
          <p:cNvSpPr>
            <a:spLocks noGrp="1"/>
          </p:cNvSpPr>
          <p:nvPr>
            <p:ph type="title"/>
          </p:nvPr>
        </p:nvSpPr>
        <p:spPr>
          <a:xfrm>
            <a:off x="806195" y="804672"/>
            <a:ext cx="3521359" cy="5248656"/>
          </a:xfrm>
        </p:spPr>
        <p:txBody>
          <a:bodyPr anchor="ctr">
            <a:normAutofit/>
          </a:bodyPr>
          <a:lstStyle/>
          <a:p>
            <a:pPr algn="ctr"/>
            <a:r>
              <a:rPr lang="en-US" dirty="0"/>
              <a:t>FACE MASK DETECTION</a:t>
            </a:r>
          </a:p>
        </p:txBody>
      </p:sp>
      <p:sp>
        <p:nvSpPr>
          <p:cNvPr id="3" name="Content Placeholder 2">
            <a:extLst>
              <a:ext uri="{FF2B5EF4-FFF2-40B4-BE49-F238E27FC236}">
                <a16:creationId xmlns:a16="http://schemas.microsoft.com/office/drawing/2014/main" id="{C7760FAB-9411-4DEB-A075-0268FE158FA2}"/>
              </a:ext>
            </a:extLst>
          </p:cNvPr>
          <p:cNvSpPr>
            <a:spLocks noGrp="1"/>
          </p:cNvSpPr>
          <p:nvPr>
            <p:ph idx="1"/>
          </p:nvPr>
        </p:nvSpPr>
        <p:spPr>
          <a:xfrm>
            <a:off x="4975861" y="804671"/>
            <a:ext cx="6399930" cy="5248657"/>
          </a:xfrm>
        </p:spPr>
        <p:txBody>
          <a:bodyPr anchor="ctr">
            <a:normAutofit/>
          </a:bodyPr>
          <a:lstStyle/>
          <a:p>
            <a:r>
              <a:rPr lang="en-US" dirty="0">
                <a:latin typeface="Georgia" panose="02040502050405020303" pitchFamily="18" charset="0"/>
              </a:rPr>
              <a:t>Face Mask Detection is a </a:t>
            </a:r>
            <a:r>
              <a:rPr lang="en-US" b="0" i="0" dirty="0">
                <a:effectLst/>
                <a:latin typeface="Georgia" panose="02040502050405020303" pitchFamily="18" charset="0"/>
              </a:rPr>
              <a:t> real-time system to detect whether the person on the webcam is wearing a mask or not. We will train the face mask detector model using </a:t>
            </a:r>
            <a:r>
              <a:rPr lang="en-US" b="0" i="0" dirty="0" err="1">
                <a:effectLst/>
                <a:latin typeface="Georgia" panose="02040502050405020303" pitchFamily="18" charset="0"/>
              </a:rPr>
              <a:t>Keras</a:t>
            </a:r>
            <a:r>
              <a:rPr lang="en-US" b="0" i="0" dirty="0">
                <a:effectLst/>
                <a:latin typeface="Georgia" panose="02040502050405020303" pitchFamily="18" charset="0"/>
              </a:rPr>
              <a:t> and OpenCV. It will give green signal if a person is wearing mask and gives red signal if a person is not wearing a mask.</a:t>
            </a:r>
            <a:endParaRPr lang="en-US" dirty="0"/>
          </a:p>
        </p:txBody>
      </p:sp>
    </p:spTree>
    <p:extLst>
      <p:ext uri="{BB962C8B-B14F-4D97-AF65-F5344CB8AC3E}">
        <p14:creationId xmlns:p14="http://schemas.microsoft.com/office/powerpoint/2010/main" val="118664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6" name="Picture 4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4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4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0" name="Picture 4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4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5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5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5" name="Picture 4" descr="Skydivers make a formation above the clouds">
            <a:extLst>
              <a:ext uri="{FF2B5EF4-FFF2-40B4-BE49-F238E27FC236}">
                <a16:creationId xmlns:a16="http://schemas.microsoft.com/office/drawing/2014/main" id="{E2C11687-B35A-4A1E-B233-36E1356F81DB}"/>
              </a:ext>
            </a:extLst>
          </p:cNvPr>
          <p:cNvPicPr>
            <a:picLocks noChangeAspect="1"/>
          </p:cNvPicPr>
          <p:nvPr/>
        </p:nvPicPr>
        <p:blipFill rotWithShape="1">
          <a:blip r:embed="rId7"/>
          <a:srcRect l="31326" r="20269" b="-1"/>
          <a:stretch/>
        </p:blipFill>
        <p:spPr>
          <a:xfrm>
            <a:off x="3" y="-1219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57" name="Rectangle 5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AE391A3C-5834-4C24-9789-D44379B04454}"/>
              </a:ext>
            </a:extLst>
          </p:cNvPr>
          <p:cNvSpPr txBox="1"/>
          <p:nvPr/>
        </p:nvSpPr>
        <p:spPr>
          <a:xfrm>
            <a:off x="5410950" y="1500326"/>
            <a:ext cx="6609415" cy="4748073"/>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2000" b="1" dirty="0">
                <a:latin typeface="+mj-lt"/>
                <a:ea typeface="+mj-ea"/>
                <a:cs typeface="+mj-cs"/>
              </a:rPr>
              <a:t>Team Leader  : </a:t>
            </a:r>
            <a:r>
              <a:rPr lang="en-US" sz="2000" b="1" dirty="0" err="1">
                <a:latin typeface="+mj-lt"/>
                <a:ea typeface="+mj-ea"/>
                <a:cs typeface="+mj-cs"/>
              </a:rPr>
              <a:t>Shreyansh</a:t>
            </a:r>
            <a:r>
              <a:rPr lang="en-US" sz="2000" b="1" dirty="0">
                <a:latin typeface="+mj-lt"/>
                <a:ea typeface="+mj-ea"/>
                <a:cs typeface="+mj-cs"/>
              </a:rPr>
              <a:t> Tyagi</a:t>
            </a:r>
          </a:p>
          <a:p>
            <a:pPr>
              <a:lnSpc>
                <a:spcPct val="90000"/>
              </a:lnSpc>
              <a:spcBef>
                <a:spcPts val="1000"/>
              </a:spcBef>
              <a:buClr>
                <a:schemeClr val="bg2">
                  <a:lumMod val="40000"/>
                  <a:lumOff val="60000"/>
                </a:schemeClr>
              </a:buClr>
              <a:buSzPct val="80000"/>
              <a:buFont typeface="Wingdings 3" charset="2"/>
              <a:buChar char=""/>
            </a:pPr>
            <a:endParaRPr lang="en-US" sz="2000" b="1" dirty="0">
              <a:latin typeface="+mj-lt"/>
              <a:ea typeface="+mj-ea"/>
              <a:cs typeface="+mj-cs"/>
            </a:endParaRPr>
          </a:p>
          <a:p>
            <a:pPr>
              <a:lnSpc>
                <a:spcPct val="90000"/>
              </a:lnSpc>
              <a:spcBef>
                <a:spcPts val="1000"/>
              </a:spcBef>
              <a:buClr>
                <a:schemeClr val="bg2">
                  <a:lumMod val="40000"/>
                  <a:lumOff val="60000"/>
                </a:schemeClr>
              </a:buClr>
              <a:buSzPct val="80000"/>
            </a:pPr>
            <a:endParaRPr lang="en-US" sz="2000" b="1"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2000" b="1" dirty="0">
                <a:latin typeface="+mj-lt"/>
                <a:ea typeface="+mj-ea"/>
                <a:cs typeface="+mj-cs"/>
              </a:rPr>
              <a:t>Team Member :Sneha Singhal</a:t>
            </a:r>
          </a:p>
          <a:p>
            <a:pPr>
              <a:lnSpc>
                <a:spcPct val="90000"/>
              </a:lnSpc>
              <a:spcBef>
                <a:spcPts val="1000"/>
              </a:spcBef>
              <a:buClr>
                <a:schemeClr val="bg2">
                  <a:lumMod val="40000"/>
                  <a:lumOff val="60000"/>
                </a:schemeClr>
              </a:buClr>
              <a:buSzPct val="80000"/>
              <a:buFont typeface="Wingdings 3" charset="2"/>
              <a:buChar char=""/>
            </a:pPr>
            <a:endParaRPr lang="en-US" sz="2000" b="1"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2000" b="1"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2000" b="1" dirty="0">
                <a:latin typeface="+mj-lt"/>
                <a:ea typeface="+mj-ea"/>
                <a:cs typeface="+mj-cs"/>
              </a:rPr>
              <a:t>Mentor  :  Mr. Ankit Verma</a:t>
            </a: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spTree>
    <p:extLst>
      <p:ext uri="{BB962C8B-B14F-4D97-AF65-F5344CB8AC3E}">
        <p14:creationId xmlns:p14="http://schemas.microsoft.com/office/powerpoint/2010/main" val="219919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e Mask Detection using Python, Keras, OpenCV and MobileNet | Detect masks  real-time video streams - YouTube">
            <a:extLst>
              <a:ext uri="{FF2B5EF4-FFF2-40B4-BE49-F238E27FC236}">
                <a16:creationId xmlns:a16="http://schemas.microsoft.com/office/drawing/2014/main" id="{7CF12260-9E79-4036-A1A8-C7707B97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837" y="1022040"/>
            <a:ext cx="6092487" cy="37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7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71782C0-846C-47A7-AF4C-CEFF91081CB6}"/>
              </a:ext>
            </a:extLst>
          </p:cNvPr>
          <p:cNvSpPr>
            <a:spLocks noGrp="1"/>
          </p:cNvSpPr>
          <p:nvPr>
            <p:ph type="title"/>
          </p:nvPr>
        </p:nvSpPr>
        <p:spPr>
          <a:xfrm>
            <a:off x="806195" y="804672"/>
            <a:ext cx="3521359" cy="5248656"/>
          </a:xfrm>
        </p:spPr>
        <p:txBody>
          <a:bodyPr anchor="ctr">
            <a:normAutofit/>
          </a:bodyPr>
          <a:lstStyle/>
          <a:p>
            <a:pPr algn="ctr"/>
            <a:r>
              <a:rPr lang="en-US" dirty="0"/>
              <a:t>FLOWCHART</a:t>
            </a:r>
          </a:p>
        </p:txBody>
      </p:sp>
      <p:pic>
        <p:nvPicPr>
          <p:cNvPr id="2050" name="Picture 2" descr="IoT-Enabled smart doors for monitoring body temperature and face mask  detection - ScienceDirect">
            <a:extLst>
              <a:ext uri="{FF2B5EF4-FFF2-40B4-BE49-F238E27FC236}">
                <a16:creationId xmlns:a16="http://schemas.microsoft.com/office/drawing/2014/main" id="{01F711D8-1961-4B12-AB27-4352B70DF68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85920" y="1646976"/>
            <a:ext cx="3946018" cy="399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7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1E1E91-273C-4512-BA7A-7C428BB33063}"/>
              </a:ext>
            </a:extLst>
          </p:cNvPr>
          <p:cNvSpPr>
            <a:spLocks noGrp="1"/>
          </p:cNvSpPr>
          <p:nvPr>
            <p:ph type="title"/>
          </p:nvPr>
        </p:nvSpPr>
        <p:spPr>
          <a:xfrm>
            <a:off x="806195" y="804672"/>
            <a:ext cx="3521359" cy="5248656"/>
          </a:xfrm>
        </p:spPr>
        <p:txBody>
          <a:bodyPr anchor="ctr">
            <a:normAutofit/>
          </a:bodyPr>
          <a:lstStyle/>
          <a:p>
            <a:pPr algn="ctr"/>
            <a:r>
              <a:rPr lang="en-US" dirty="0"/>
              <a:t>Library Used</a:t>
            </a:r>
            <a:endParaRPr lang="en-US"/>
          </a:p>
        </p:txBody>
      </p:sp>
      <p:sp>
        <p:nvSpPr>
          <p:cNvPr id="3" name="Content Placeholder 2">
            <a:extLst>
              <a:ext uri="{FF2B5EF4-FFF2-40B4-BE49-F238E27FC236}">
                <a16:creationId xmlns:a16="http://schemas.microsoft.com/office/drawing/2014/main" id="{F9AD6DAE-2A69-4FCC-830E-669465CD0315}"/>
              </a:ext>
            </a:extLst>
          </p:cNvPr>
          <p:cNvSpPr>
            <a:spLocks noGrp="1"/>
          </p:cNvSpPr>
          <p:nvPr>
            <p:ph idx="1"/>
          </p:nvPr>
        </p:nvSpPr>
        <p:spPr>
          <a:xfrm>
            <a:off x="4975861" y="804671"/>
            <a:ext cx="6399930" cy="5248657"/>
          </a:xfrm>
        </p:spPr>
        <p:txBody>
          <a:bodyPr anchor="ctr">
            <a:normAutofit/>
          </a:bodyPr>
          <a:lstStyle/>
          <a:p>
            <a:r>
              <a:rPr lang="en-US" dirty="0" err="1"/>
              <a:t>Img_to_array</a:t>
            </a:r>
            <a:r>
              <a:rPr lang="en-US" dirty="0"/>
              <a:t>	</a:t>
            </a:r>
          </a:p>
          <a:p>
            <a:r>
              <a:rPr lang="en-US" dirty="0" err="1"/>
              <a:t>Preprocess_input</a:t>
            </a:r>
            <a:endParaRPr lang="en-US" dirty="0"/>
          </a:p>
          <a:p>
            <a:r>
              <a:rPr lang="en-US" dirty="0"/>
              <a:t>Open  CV</a:t>
            </a:r>
          </a:p>
        </p:txBody>
      </p:sp>
    </p:spTree>
    <p:extLst>
      <p:ext uri="{BB962C8B-B14F-4D97-AF65-F5344CB8AC3E}">
        <p14:creationId xmlns:p14="http://schemas.microsoft.com/office/powerpoint/2010/main" val="380873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55ABE47-B50B-49B6-94AC-C628A3A224AC}"/>
              </a:ext>
            </a:extLst>
          </p:cNvPr>
          <p:cNvSpPr>
            <a:spLocks noGrp="1"/>
          </p:cNvSpPr>
          <p:nvPr>
            <p:ph type="title"/>
          </p:nvPr>
        </p:nvSpPr>
        <p:spPr>
          <a:xfrm>
            <a:off x="806195" y="804672"/>
            <a:ext cx="3521359" cy="5248656"/>
          </a:xfrm>
        </p:spPr>
        <p:txBody>
          <a:bodyPr anchor="ctr">
            <a:normAutofit/>
          </a:bodyPr>
          <a:lstStyle/>
          <a:p>
            <a:pPr algn="ctr"/>
            <a:r>
              <a:rPr lang="en-US" dirty="0"/>
              <a:t>FUTURE GOALS!</a:t>
            </a:r>
          </a:p>
        </p:txBody>
      </p:sp>
      <p:sp>
        <p:nvSpPr>
          <p:cNvPr id="3" name="Content Placeholder 2">
            <a:extLst>
              <a:ext uri="{FF2B5EF4-FFF2-40B4-BE49-F238E27FC236}">
                <a16:creationId xmlns:a16="http://schemas.microsoft.com/office/drawing/2014/main" id="{B7D381C2-CD2C-4DF8-9682-882D6A164278}"/>
              </a:ext>
            </a:extLst>
          </p:cNvPr>
          <p:cNvSpPr>
            <a:spLocks noGrp="1"/>
          </p:cNvSpPr>
          <p:nvPr>
            <p:ph idx="1"/>
          </p:nvPr>
        </p:nvSpPr>
        <p:spPr>
          <a:xfrm>
            <a:off x="4975861" y="804671"/>
            <a:ext cx="6399930" cy="5248657"/>
          </a:xfrm>
        </p:spPr>
        <p:txBody>
          <a:bodyPr anchor="ctr">
            <a:normAutofit/>
          </a:bodyPr>
          <a:lstStyle/>
          <a:p>
            <a:r>
              <a:rPr lang="en-US" dirty="0"/>
              <a:t>Motion Detection</a:t>
            </a:r>
          </a:p>
          <a:p>
            <a:endParaRPr lang="en-US" dirty="0"/>
          </a:p>
          <a:p>
            <a:endParaRPr lang="en-US" dirty="0"/>
          </a:p>
          <a:p>
            <a:r>
              <a:rPr lang="en-US" dirty="0"/>
              <a:t>Data Analytics &amp; Visualization</a:t>
            </a:r>
          </a:p>
        </p:txBody>
      </p:sp>
    </p:spTree>
    <p:extLst>
      <p:ext uri="{BB962C8B-B14F-4D97-AF65-F5344CB8AC3E}">
        <p14:creationId xmlns:p14="http://schemas.microsoft.com/office/powerpoint/2010/main" val="620851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0" name="Freeform: Shape 29">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13425E-2355-46AD-A226-2C253F45F529}"/>
              </a:ext>
            </a:extLst>
          </p:cNvPr>
          <p:cNvSpPr>
            <a:spLocks noGrp="1"/>
          </p:cNvSpPr>
          <p:nvPr>
            <p:ph type="title"/>
          </p:nvPr>
        </p:nvSpPr>
        <p:spPr>
          <a:xfrm>
            <a:off x="653143" y="1645920"/>
            <a:ext cx="3522879" cy="4470821"/>
          </a:xfrm>
        </p:spPr>
        <p:txBody>
          <a:bodyPr>
            <a:normAutofit/>
          </a:bodyPr>
          <a:lstStyle/>
          <a:p>
            <a:pPr algn="r"/>
            <a:r>
              <a:rPr lang="en-US" sz="3900">
                <a:solidFill>
                  <a:srgbClr val="FFFFFF"/>
                </a:solidFill>
              </a:rPr>
              <a:t>CONCLUSION</a:t>
            </a:r>
          </a:p>
        </p:txBody>
      </p:sp>
      <p:sp>
        <p:nvSpPr>
          <p:cNvPr id="35" name="Content Placeholder 2">
            <a:extLst>
              <a:ext uri="{FF2B5EF4-FFF2-40B4-BE49-F238E27FC236}">
                <a16:creationId xmlns:a16="http://schemas.microsoft.com/office/drawing/2014/main" id="{75A0588E-BF44-445C-A777-3B4A96EFADF5}"/>
              </a:ext>
            </a:extLst>
          </p:cNvPr>
          <p:cNvSpPr>
            <a:spLocks noGrp="1"/>
          </p:cNvSpPr>
          <p:nvPr>
            <p:ph idx="1"/>
          </p:nvPr>
        </p:nvSpPr>
        <p:spPr>
          <a:xfrm>
            <a:off x="5204109" y="1645920"/>
            <a:ext cx="5919503" cy="4470821"/>
          </a:xfrm>
        </p:spPr>
        <p:txBody>
          <a:bodyPr>
            <a:normAutofit/>
          </a:bodyPr>
          <a:lstStyle/>
          <a:p>
            <a:pPr marL="0" lvl="0" indent="0" rtl="0">
              <a:spcBef>
                <a:spcPts val="600"/>
              </a:spcBef>
              <a:spcAft>
                <a:spcPts val="0"/>
              </a:spcAft>
              <a:buNone/>
            </a:pPr>
            <a:r>
              <a:rPr lang="en-IN"/>
              <a:t>Desktop assistant system will use the natural language processing and can be integrated with artificial intelligence techniques to achieve a smart assistant that can control the computer and applications and even solve user queries using web searches.</a:t>
            </a:r>
          </a:p>
          <a:p>
            <a:pPr marL="0" lvl="0" indent="0" rtl="0">
              <a:spcBef>
                <a:spcPts val="600"/>
              </a:spcBef>
              <a:spcAft>
                <a:spcPts val="0"/>
              </a:spcAft>
              <a:buNone/>
            </a:pPr>
            <a:endParaRPr lang="en-IN"/>
          </a:p>
          <a:p>
            <a:pPr marL="0" lvl="0" indent="0" rtl="0">
              <a:spcBef>
                <a:spcPts val="600"/>
              </a:spcBef>
              <a:spcAft>
                <a:spcPts val="0"/>
              </a:spcAft>
              <a:buNone/>
            </a:pPr>
            <a:r>
              <a:rPr lang="en-IN"/>
              <a:t>It can be designed to minimise the human  efforts to interact with many other sub systems  , which would otherwise have to be performed manually by achieving this the system will make human life comfortable.</a:t>
            </a:r>
          </a:p>
          <a:p>
            <a:pPr marL="0" indent="0">
              <a:buNone/>
            </a:pPr>
            <a:endParaRPr lang="en-US"/>
          </a:p>
        </p:txBody>
      </p:sp>
    </p:spTree>
    <p:extLst>
      <p:ext uri="{BB962C8B-B14F-4D97-AF65-F5344CB8AC3E}">
        <p14:creationId xmlns:p14="http://schemas.microsoft.com/office/powerpoint/2010/main" val="33682171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9"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1" name="Rectangle 18">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cxnSp>
        <p:nvCxnSpPr>
          <p:cNvPr id="33" name="Straight Connector 22">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F8202B-E4AC-408E-A04E-AB74B0F0DF08}"/>
              </a:ext>
            </a:extLst>
          </p:cNvPr>
          <p:cNvSpPr txBox="1"/>
          <p:nvPr/>
        </p:nvSpPr>
        <p:spPr>
          <a:xfrm>
            <a:off x="4652707" y="1333500"/>
            <a:ext cx="6240580" cy="4191000"/>
          </a:xfrm>
          <a:prstGeom prst="rect">
            <a:avLst/>
          </a:prstGeom>
        </p:spPr>
        <p:txBody>
          <a:bodyPr vert="horz" lIns="91440" tIns="45720" rIns="91440" bIns="45720" rtlCol="0" anchor="ctr">
            <a:normAutofit/>
          </a:bodyPr>
          <a:lstStyle/>
          <a:p>
            <a:pPr>
              <a:spcBef>
                <a:spcPct val="0"/>
              </a:spcBef>
              <a:spcAft>
                <a:spcPts val="600"/>
              </a:spcAft>
            </a:pPr>
            <a:r>
              <a:rPr lang="en-US" sz="7200" b="0" i="0" kern="1200" dirty="0">
                <a:solidFill>
                  <a:schemeClr val="tx2"/>
                </a:solidFill>
                <a:latin typeface="+mj-lt"/>
                <a:ea typeface="+mj-ea"/>
                <a:cs typeface="+mj-cs"/>
              </a:rPr>
              <a:t>THANK YOU!</a:t>
            </a:r>
          </a:p>
        </p:txBody>
      </p:sp>
    </p:spTree>
    <p:extLst>
      <p:ext uri="{BB962C8B-B14F-4D97-AF65-F5344CB8AC3E}">
        <p14:creationId xmlns:p14="http://schemas.microsoft.com/office/powerpoint/2010/main" val="291858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A2F26-FC4A-48A3-905E-DCC5F98D1968}"/>
              </a:ext>
            </a:extLst>
          </p:cNvPr>
          <p:cNvSpPr>
            <a:spLocks noGrp="1"/>
          </p:cNvSpPr>
          <p:nvPr>
            <p:ph type="title"/>
          </p:nvPr>
        </p:nvSpPr>
        <p:spPr>
          <a:xfrm>
            <a:off x="648929" y="1063417"/>
            <a:ext cx="3505495" cy="4675396"/>
          </a:xfrm>
        </p:spPr>
        <p:txBody>
          <a:bodyPr anchor="ctr">
            <a:normAutofit/>
          </a:bodyPr>
          <a:lstStyle/>
          <a:p>
            <a:r>
              <a:rPr lang="en-US" sz="3300">
                <a:solidFill>
                  <a:srgbClr val="F2F2F2"/>
                </a:solidFill>
              </a:rPr>
              <a:t>INTRODUCTION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29EF010-7D63-4C38-A7AC-7C31E2CDA43C}"/>
              </a:ext>
            </a:extLst>
          </p:cNvPr>
          <p:cNvGraphicFramePr>
            <a:graphicFrameLocks noGrp="1"/>
          </p:cNvGraphicFramePr>
          <p:nvPr>
            <p:ph idx="1"/>
            <p:extLst>
              <p:ext uri="{D42A27DB-BD31-4B8C-83A1-F6EECF244321}">
                <p14:modId xmlns:p14="http://schemas.microsoft.com/office/powerpoint/2010/main" val="5571201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6894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1C0A656-DB9D-430F-8D00-D60A7DA79E82}"/>
              </a:ext>
            </a:extLst>
          </p:cNvPr>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sz="4200" b="0" i="0" kern="1200" dirty="0">
                <a:solidFill>
                  <a:schemeClr val="tx2"/>
                </a:solidFill>
                <a:latin typeface="+mj-lt"/>
                <a:ea typeface="+mj-ea"/>
                <a:cs typeface="+mj-cs"/>
              </a:rPr>
              <a:t>Basic Concepts Used</a:t>
            </a:r>
          </a:p>
        </p:txBody>
      </p:sp>
      <p:sp>
        <p:nvSpPr>
          <p:cNvPr id="3" name="Text Placeholder 2">
            <a:extLst>
              <a:ext uri="{FF2B5EF4-FFF2-40B4-BE49-F238E27FC236}">
                <a16:creationId xmlns:a16="http://schemas.microsoft.com/office/drawing/2014/main" id="{16C54BEE-6363-4AC6-9AA1-4C83C72E8088}"/>
              </a:ext>
            </a:extLst>
          </p:cNvPr>
          <p:cNvSpPr>
            <a:spLocks noGrp="1"/>
          </p:cNvSpPr>
          <p:nvPr>
            <p:ph type="body" sz="half" idx="2"/>
          </p:nvPr>
        </p:nvSpPr>
        <p:spPr>
          <a:xfrm>
            <a:off x="4975861" y="804671"/>
            <a:ext cx="6399930" cy="5248657"/>
          </a:xfrm>
        </p:spPr>
        <p:txBody>
          <a:bodyPr vert="horz" lIns="91440" tIns="45720" rIns="91440" bIns="45720" rtlCol="0" anchor="ctr">
            <a:normAutofit/>
          </a:bodyPr>
          <a:lstStyle/>
          <a:p>
            <a:pPr>
              <a:lnSpc>
                <a:spcPct val="90000"/>
              </a:lnSpc>
              <a:buFont typeface="Wingdings 3" charset="2"/>
              <a:buChar char=""/>
            </a:pPr>
            <a:endParaRPr lang="en-US" dirty="0"/>
          </a:p>
          <a:p>
            <a:pPr>
              <a:lnSpc>
                <a:spcPct val="90000"/>
              </a:lnSpc>
              <a:buFont typeface="Wingdings 3" charset="2"/>
              <a:buChar char=""/>
            </a:pPr>
            <a:r>
              <a:rPr lang="en-US" dirty="0"/>
              <a:t>The working of desktop assistant uses the basic following principles:</a:t>
            </a:r>
          </a:p>
          <a:p>
            <a:pPr marL="425450" indent="-285750">
              <a:lnSpc>
                <a:spcPct val="90000"/>
              </a:lnSpc>
              <a:buFont typeface="Arial" panose="020B0604020202020204" pitchFamily="34" charset="0"/>
              <a:buChar char="•"/>
            </a:pPr>
            <a:r>
              <a:rPr lang="en-US" dirty="0"/>
              <a:t> To understand user’s speech input.  </a:t>
            </a:r>
          </a:p>
          <a:p>
            <a:pPr marL="139700" indent="0">
              <a:lnSpc>
                <a:spcPct val="90000"/>
              </a:lnSpc>
              <a:buFont typeface="Wingdings 3" charset="2"/>
              <a:buChar char=""/>
            </a:pPr>
            <a:endParaRPr lang="en-US" dirty="0"/>
          </a:p>
          <a:p>
            <a:pPr>
              <a:lnSpc>
                <a:spcPct val="90000"/>
              </a:lnSpc>
              <a:buFont typeface="Wingdings 3" charset="2"/>
              <a:buChar char=""/>
            </a:pPr>
            <a:r>
              <a:rPr lang="en-US" dirty="0"/>
              <a:t>Automatic speech recognition</a:t>
            </a:r>
          </a:p>
          <a:p>
            <a:pPr marL="425450" indent="-285750">
              <a:lnSpc>
                <a:spcPct val="90000"/>
              </a:lnSpc>
              <a:buFont typeface="Arial" panose="020B0604020202020204" pitchFamily="34" charset="0"/>
              <a:buChar char="•"/>
            </a:pPr>
            <a:r>
              <a:rPr lang="en-US" dirty="0"/>
              <a:t>To understand command according to users input.</a:t>
            </a:r>
          </a:p>
          <a:p>
            <a:pPr marL="139700" indent="0">
              <a:lnSpc>
                <a:spcPct val="90000"/>
              </a:lnSpc>
              <a:buFont typeface="Wingdings 3" charset="2"/>
              <a:buChar char=""/>
            </a:pPr>
            <a:endParaRPr lang="en-US" dirty="0"/>
          </a:p>
          <a:p>
            <a:pPr>
              <a:lnSpc>
                <a:spcPct val="90000"/>
              </a:lnSpc>
              <a:buFont typeface="Wingdings 3" charset="2"/>
              <a:buChar char=""/>
            </a:pPr>
            <a:r>
              <a:rPr lang="en-US" dirty="0"/>
              <a:t>Artificial intelligence</a:t>
            </a:r>
          </a:p>
          <a:p>
            <a:pPr marL="425450" indent="-285750">
              <a:lnSpc>
                <a:spcPct val="90000"/>
              </a:lnSpc>
              <a:buFont typeface="Arial" panose="020B0604020202020204" pitchFamily="34" charset="0"/>
              <a:buChar char="•"/>
            </a:pPr>
            <a:r>
              <a:rPr lang="en-US" dirty="0"/>
              <a:t>To learn things from user and to store all the information , behavior and relation of users.</a:t>
            </a:r>
          </a:p>
          <a:p>
            <a:pPr>
              <a:lnSpc>
                <a:spcPct val="90000"/>
              </a:lnSpc>
              <a:buFont typeface="Wingdings 3" charset="2"/>
              <a:buChar char=""/>
            </a:pPr>
            <a:r>
              <a:rPr lang="en-US" dirty="0"/>
              <a:t>Intel process communication </a:t>
            </a:r>
          </a:p>
          <a:p>
            <a:pPr marL="425450" indent="-285750">
              <a:lnSpc>
                <a:spcPct val="90000"/>
              </a:lnSpc>
              <a:buFont typeface="Arial" panose="020B0604020202020204" pitchFamily="34" charset="0"/>
              <a:buChar char="•"/>
            </a:pPr>
            <a:r>
              <a:rPr lang="en-US" dirty="0"/>
              <a:t>To get important information from other software.</a:t>
            </a:r>
          </a:p>
          <a:p>
            <a:pPr>
              <a:lnSpc>
                <a:spcPct val="90000"/>
              </a:lnSpc>
              <a:buFont typeface="Wingdings 3" charset="2"/>
              <a:buChar char=""/>
            </a:pPr>
            <a:endParaRPr lang="en-US" dirty="0"/>
          </a:p>
        </p:txBody>
      </p:sp>
    </p:spTree>
    <p:extLst>
      <p:ext uri="{BB962C8B-B14F-4D97-AF65-F5344CB8AC3E}">
        <p14:creationId xmlns:p14="http://schemas.microsoft.com/office/powerpoint/2010/main" val="257168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A58F4-029D-467A-957E-8E0B11B65369}"/>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FEATURES</a:t>
            </a:r>
          </a:p>
        </p:txBody>
      </p:sp>
      <p:sp>
        <p:nvSpPr>
          <p:cNvPr id="22" name="Rectangle 21">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A8823E28-CBA2-4D3B-AC65-E7A18DDC5832}"/>
              </a:ext>
            </a:extLst>
          </p:cNvPr>
          <p:cNvSpPr>
            <a:spLocks noGrp="1"/>
          </p:cNvSpPr>
          <p:nvPr>
            <p:ph idx="1"/>
          </p:nvPr>
        </p:nvSpPr>
        <p:spPr>
          <a:xfrm>
            <a:off x="4829164" y="204282"/>
            <a:ext cx="6294448" cy="5912460"/>
          </a:xfrm>
        </p:spPr>
        <p:txBody>
          <a:bodyPr>
            <a:normAutofit/>
          </a:bodyPr>
          <a:lstStyle/>
          <a:p>
            <a:pPr>
              <a:buFont typeface="Wingdings" panose="05000000000000000000" pitchFamily="2" charset="2"/>
              <a:buChar char="q"/>
            </a:pPr>
            <a:r>
              <a:rPr lang="en-US" dirty="0"/>
              <a:t>Translation</a:t>
            </a:r>
          </a:p>
          <a:p>
            <a:pPr>
              <a:buFont typeface="Wingdings" panose="05000000000000000000" pitchFamily="2" charset="2"/>
              <a:buChar char="q"/>
            </a:pPr>
            <a:r>
              <a:rPr lang="en-US" dirty="0"/>
              <a:t>Search word from Dictionary</a:t>
            </a:r>
          </a:p>
          <a:p>
            <a:pPr>
              <a:buFont typeface="Wingdings" panose="05000000000000000000" pitchFamily="2" charset="2"/>
              <a:buChar char="q"/>
            </a:pPr>
            <a:r>
              <a:rPr lang="en-US" dirty="0"/>
              <a:t>Change voice</a:t>
            </a:r>
          </a:p>
          <a:p>
            <a:pPr>
              <a:buFont typeface="Wingdings" panose="05000000000000000000" pitchFamily="2" charset="2"/>
              <a:buChar char="q"/>
            </a:pPr>
            <a:r>
              <a:rPr lang="en-US" dirty="0"/>
              <a:t>Date, Time, Temperature</a:t>
            </a:r>
          </a:p>
          <a:p>
            <a:pPr>
              <a:buFont typeface="Wingdings" panose="05000000000000000000" pitchFamily="2" charset="2"/>
              <a:buChar char="q"/>
            </a:pPr>
            <a:r>
              <a:rPr lang="en-US" dirty="0"/>
              <a:t>Play Music &amp; Videos</a:t>
            </a:r>
          </a:p>
          <a:p>
            <a:pPr>
              <a:buFont typeface="Wingdings" panose="05000000000000000000" pitchFamily="2" charset="2"/>
              <a:buChar char="q"/>
            </a:pPr>
            <a:r>
              <a:rPr lang="en-US" dirty="0" err="1"/>
              <a:t>Whatsapp</a:t>
            </a:r>
            <a:r>
              <a:rPr lang="en-US" dirty="0"/>
              <a:t> Messages &amp; Emails</a:t>
            </a:r>
          </a:p>
          <a:p>
            <a:pPr>
              <a:buFont typeface="Wingdings" panose="05000000000000000000" pitchFamily="2" charset="2"/>
              <a:buChar char="q"/>
            </a:pPr>
            <a:r>
              <a:rPr lang="en-US" dirty="0"/>
              <a:t>Screenshots</a:t>
            </a:r>
          </a:p>
          <a:p>
            <a:pPr>
              <a:buFont typeface="Wingdings" panose="05000000000000000000" pitchFamily="2" charset="2"/>
              <a:buChar char="q"/>
            </a:pPr>
            <a:r>
              <a:rPr lang="en-US" dirty="0"/>
              <a:t>Open &amp; Close Applications </a:t>
            </a:r>
          </a:p>
          <a:p>
            <a:pPr>
              <a:buFont typeface="Wingdings" panose="05000000000000000000" pitchFamily="2" charset="2"/>
              <a:buChar char="q"/>
            </a:pPr>
            <a:r>
              <a:rPr lang="en-US" dirty="0" err="1"/>
              <a:t>Youtube</a:t>
            </a:r>
            <a:r>
              <a:rPr lang="en-US" dirty="0"/>
              <a:t> &amp; Google Automation</a:t>
            </a:r>
          </a:p>
          <a:p>
            <a:pPr>
              <a:buFont typeface="Wingdings" panose="05000000000000000000" pitchFamily="2" charset="2"/>
              <a:buChar char="q"/>
            </a:pPr>
            <a:r>
              <a:rPr lang="en-US" dirty="0"/>
              <a:t>Keyboard Control</a:t>
            </a:r>
          </a:p>
          <a:p>
            <a:pPr>
              <a:buFont typeface="Wingdings" panose="05000000000000000000" pitchFamily="2" charset="2"/>
              <a:buChar char="q"/>
            </a:pPr>
            <a:r>
              <a:rPr lang="en-US" dirty="0"/>
              <a:t>Network Speed Test</a:t>
            </a:r>
          </a:p>
          <a:p>
            <a:pPr>
              <a:buFont typeface="Wingdings" panose="05000000000000000000" pitchFamily="2" charset="2"/>
              <a:buChar char="q"/>
            </a:pPr>
            <a:r>
              <a:rPr lang="en-US" dirty="0"/>
              <a:t>Volume Control</a:t>
            </a:r>
          </a:p>
          <a:p>
            <a:pPr>
              <a:buFont typeface="Wingdings" panose="05000000000000000000" pitchFamily="2" charset="2"/>
              <a:buChar char="q"/>
            </a:pPr>
            <a:r>
              <a:rPr lang="en-US" dirty="0"/>
              <a:t>OS Information</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25292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6EA9-ECEC-4764-8A2B-FB47E0C40200}"/>
              </a:ext>
            </a:extLst>
          </p:cNvPr>
          <p:cNvSpPr>
            <a:spLocks noGrp="1"/>
          </p:cNvSpPr>
          <p:nvPr>
            <p:ph type="title"/>
          </p:nvPr>
        </p:nvSpPr>
        <p:spPr>
          <a:xfrm>
            <a:off x="648929" y="1063417"/>
            <a:ext cx="3505495" cy="4675396"/>
          </a:xfrm>
        </p:spPr>
        <p:txBody>
          <a:bodyPr anchor="ctr">
            <a:normAutofit/>
          </a:bodyPr>
          <a:lstStyle/>
          <a:p>
            <a:r>
              <a:rPr lang="en-US" dirty="0">
                <a:solidFill>
                  <a:srgbClr val="F2F2F2"/>
                </a:solidFill>
              </a:rPr>
              <a:t>Working</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BBD1CA5-E297-4D39-855B-EAC9CBE1126B}"/>
              </a:ext>
            </a:extLst>
          </p:cNvPr>
          <p:cNvGraphicFramePr>
            <a:graphicFrameLocks noGrp="1"/>
          </p:cNvGraphicFramePr>
          <p:nvPr>
            <p:ph idx="1"/>
            <p:extLst>
              <p:ext uri="{D42A27DB-BD31-4B8C-83A1-F6EECF244321}">
                <p14:modId xmlns:p14="http://schemas.microsoft.com/office/powerpoint/2010/main" val="335276126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7539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4"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55"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56"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57"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8" name="Rectangle 82">
            <a:extLst>
              <a:ext uri="{FF2B5EF4-FFF2-40B4-BE49-F238E27FC236}">
                <a16:creationId xmlns:a16="http://schemas.microsoft.com/office/drawing/2014/main" id="{6288FA97-C16B-4222-8C4D-E22F58E87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BC69ED0-9474-4420-9239-7850F7CD217F}"/>
              </a:ext>
            </a:extLst>
          </p:cNvPr>
          <p:cNvSpPr txBox="1"/>
          <p:nvPr/>
        </p:nvSpPr>
        <p:spPr>
          <a:xfrm>
            <a:off x="7060590" y="1325880"/>
            <a:ext cx="4483709"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solidFill>
                  <a:srgbClr val="EBEBEB"/>
                </a:solidFill>
                <a:latin typeface="+mj-lt"/>
                <a:ea typeface="+mj-ea"/>
                <a:cs typeface="+mj-cs"/>
              </a:rPr>
              <a:t>MODULES  USED</a:t>
            </a:r>
          </a:p>
        </p:txBody>
      </p:sp>
      <p:sp useBgFill="1">
        <p:nvSpPr>
          <p:cNvPr id="2059" name="Rectangle 84">
            <a:extLst>
              <a:ext uri="{FF2B5EF4-FFF2-40B4-BE49-F238E27FC236}">
                <a16:creationId xmlns:a16="http://schemas.microsoft.com/office/drawing/2014/main" id="{D5395B5B-2522-4AED-9DF1-8EA401469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5775975"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86">
            <a:extLst>
              <a:ext uri="{FF2B5EF4-FFF2-40B4-BE49-F238E27FC236}">
                <a16:creationId xmlns:a16="http://schemas.microsoft.com/office/drawing/2014/main" id="{86745676-985D-4F8F-BBC9-74CCF08E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0" name="Picture 2" descr="Python Modules - The Code Learners">
            <a:extLst>
              <a:ext uri="{FF2B5EF4-FFF2-40B4-BE49-F238E27FC236}">
                <a16:creationId xmlns:a16="http://schemas.microsoft.com/office/drawing/2014/main" id="{DDA00EFD-5228-44E9-8928-CE9D0733C4AF}"/>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55392" y="2146842"/>
            <a:ext cx="5139019" cy="256950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508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2" name="Picture 5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5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5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6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6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6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0" name="Rectangle 6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6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7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TextBox 1">
            <a:extLst>
              <a:ext uri="{FF2B5EF4-FFF2-40B4-BE49-F238E27FC236}">
                <a16:creationId xmlns:a16="http://schemas.microsoft.com/office/drawing/2014/main" id="{B060F146-3684-4742-AE4D-5CBD94EC8FA1}"/>
              </a:ext>
            </a:extLst>
          </p:cNvPr>
          <p:cNvSpPr txBox="1"/>
          <p:nvPr/>
        </p:nvSpPr>
        <p:spPr>
          <a:xfrm>
            <a:off x="4727645" y="804671"/>
            <a:ext cx="6648146" cy="5248657"/>
          </a:xfrm>
          <a:prstGeom prst="rect">
            <a:avLst/>
          </a:prstGeom>
        </p:spPr>
        <p:txBody>
          <a:bodyPr vert="horz" lIns="91440" tIns="45720" rIns="91440" bIns="45720" rtlCol="0" anchor="ctr">
            <a:normAutofit/>
          </a:bodyPr>
          <a:lstStyle/>
          <a:p>
            <a:pPr marL="0" lvl="0" indent="0">
              <a:lnSpc>
                <a:spcPct val="90000"/>
              </a:lnSpc>
              <a:spcBef>
                <a:spcPts val="1000"/>
              </a:spcBef>
              <a:buClr>
                <a:schemeClr val="bg2">
                  <a:lumMod val="40000"/>
                  <a:lumOff val="60000"/>
                </a:schemeClr>
              </a:buClr>
              <a:buSzPct val="80000"/>
              <a:buFont typeface="Wingdings 3" charset="2"/>
              <a:buChar char=""/>
            </a:pPr>
            <a:r>
              <a:rPr lang="en-US" sz="1500" b="1" dirty="0">
                <a:effectLst/>
                <a:latin typeface="+mj-lt"/>
                <a:ea typeface="+mj-ea"/>
                <a:cs typeface="+mj-cs"/>
              </a:rPr>
              <a:t>Pyttsx3:-</a:t>
            </a:r>
          </a:p>
          <a:p>
            <a:pPr marL="0" lvl="0" indent="0">
              <a:lnSpc>
                <a:spcPct val="90000"/>
              </a:lnSpc>
              <a:spcBef>
                <a:spcPts val="1000"/>
              </a:spcBef>
              <a:buClr>
                <a:schemeClr val="bg2">
                  <a:lumMod val="40000"/>
                  <a:lumOff val="60000"/>
                </a:schemeClr>
              </a:buClr>
              <a:buSzPct val="80000"/>
            </a:pPr>
            <a:r>
              <a:rPr lang="en-US" sz="1500" dirty="0">
                <a:effectLst/>
                <a:latin typeface="+mj-lt"/>
                <a:ea typeface="+mj-ea"/>
                <a:cs typeface="+mj-cs"/>
              </a:rPr>
              <a:t>This module is used for conversion of text to speech in a program. It works offline. </a:t>
            </a: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Speech Recognition:-</a:t>
            </a:r>
          </a:p>
          <a:p>
            <a:pPr>
              <a:lnSpc>
                <a:spcPct val="90000"/>
              </a:lnSpc>
              <a:spcBef>
                <a:spcPts val="1000"/>
              </a:spcBef>
              <a:buClr>
                <a:schemeClr val="bg2">
                  <a:lumMod val="40000"/>
                  <a:lumOff val="60000"/>
                </a:schemeClr>
              </a:buClr>
              <a:buSzPct val="80000"/>
            </a:pPr>
            <a:r>
              <a:rPr lang="en-US" sz="1500" dirty="0">
                <a:effectLst/>
                <a:latin typeface="+mj-lt"/>
                <a:ea typeface="+mj-ea"/>
                <a:cs typeface="+mj-cs"/>
              </a:rPr>
              <a:t>Speech recognition helps us to save time by speaking instead of typing. It also gives us the power to communicate with our devices without even writing one line of code. </a:t>
            </a: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err="1">
                <a:latin typeface="+mj-lt"/>
                <a:ea typeface="+mj-ea"/>
                <a:cs typeface="+mj-cs"/>
              </a:rPr>
              <a:t>Playsound</a:t>
            </a:r>
            <a:r>
              <a:rPr lang="en-US" sz="1500" b="1" dirty="0">
                <a:latin typeface="+mj-lt"/>
                <a:ea typeface="+mj-ea"/>
                <a:cs typeface="+mj-cs"/>
              </a:rPr>
              <a:t> :-</a:t>
            </a:r>
          </a:p>
          <a:p>
            <a:pPr>
              <a:lnSpc>
                <a:spcPct val="90000"/>
              </a:lnSpc>
              <a:spcBef>
                <a:spcPts val="1000"/>
              </a:spcBef>
              <a:buClr>
                <a:schemeClr val="bg2">
                  <a:lumMod val="40000"/>
                  <a:lumOff val="60000"/>
                </a:schemeClr>
              </a:buClr>
              <a:buSzPct val="80000"/>
            </a:pPr>
            <a:r>
              <a:rPr lang="en-US" sz="1500" dirty="0">
                <a:effectLst/>
                <a:latin typeface="+mj-lt"/>
                <a:ea typeface="+mj-ea"/>
                <a:cs typeface="+mj-cs"/>
              </a:rPr>
              <a:t>The </a:t>
            </a:r>
            <a:r>
              <a:rPr lang="en-US" sz="1500" dirty="0" err="1">
                <a:effectLst/>
                <a:latin typeface="+mj-lt"/>
                <a:ea typeface="+mj-ea"/>
                <a:cs typeface="+mj-cs"/>
              </a:rPr>
              <a:t>playsound</a:t>
            </a:r>
            <a:r>
              <a:rPr lang="en-US" sz="1500" dirty="0">
                <a:effectLst/>
                <a:latin typeface="+mj-lt"/>
                <a:ea typeface="+mj-ea"/>
                <a:cs typeface="+mj-cs"/>
              </a:rPr>
              <a:t> module is the simplest module to use for playing sound. This module is tested to play wav and mp3 files only.</a:t>
            </a:r>
          </a:p>
          <a:p>
            <a:pPr>
              <a:lnSpc>
                <a:spcPct val="90000"/>
              </a:lnSpc>
              <a:spcBef>
                <a:spcPts val="1000"/>
              </a:spcBef>
              <a:buClr>
                <a:schemeClr val="bg2">
                  <a:lumMod val="40000"/>
                  <a:lumOff val="60000"/>
                </a:schemeClr>
              </a:buClr>
              <a:buSzPct val="80000"/>
              <a:buFont typeface="Wingdings 3" charset="2"/>
              <a:buChar char=""/>
            </a:pPr>
            <a:endParaRPr lang="en-US" sz="1500" dirty="0">
              <a:effectLst/>
              <a:latin typeface="+mj-lt"/>
              <a:ea typeface="+mj-ea"/>
              <a:cs typeface="+mj-cs"/>
            </a:endParaRPr>
          </a:p>
        </p:txBody>
      </p:sp>
    </p:spTree>
    <p:extLst>
      <p:ext uri="{BB962C8B-B14F-4D97-AF65-F5344CB8AC3E}">
        <p14:creationId xmlns:p14="http://schemas.microsoft.com/office/powerpoint/2010/main" val="366082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7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extBox 1">
            <a:extLst>
              <a:ext uri="{FF2B5EF4-FFF2-40B4-BE49-F238E27FC236}">
                <a16:creationId xmlns:a16="http://schemas.microsoft.com/office/drawing/2014/main" id="{6C41B085-181B-468E-8C4B-36E471994697}"/>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err="1">
                <a:latin typeface="+mj-lt"/>
                <a:ea typeface="+mj-ea"/>
                <a:cs typeface="+mj-cs"/>
              </a:rPr>
              <a:t>Pynput</a:t>
            </a:r>
            <a:endParaRPr lang="en-US" sz="1500" b="1" dirty="0">
              <a:latin typeface="+mj-lt"/>
              <a:ea typeface="+mj-ea"/>
              <a:cs typeface="+mj-cs"/>
            </a:endParaRPr>
          </a:p>
          <a:p>
            <a:pPr>
              <a:lnSpc>
                <a:spcPct val="90000"/>
              </a:lnSpc>
              <a:spcBef>
                <a:spcPts val="1000"/>
              </a:spcBef>
              <a:buClr>
                <a:schemeClr val="bg2">
                  <a:lumMod val="40000"/>
                  <a:lumOff val="60000"/>
                </a:schemeClr>
              </a:buClr>
              <a:buSzPct val="80000"/>
            </a:pPr>
            <a:r>
              <a:rPr lang="en-US" sz="1500" dirty="0">
                <a:effectLst/>
                <a:latin typeface="+mj-lt"/>
                <a:ea typeface="+mj-ea"/>
                <a:cs typeface="+mj-cs"/>
              </a:rPr>
              <a:t>This library allows you to control and monitor input devices. </a:t>
            </a: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err="1">
                <a:latin typeface="+mj-lt"/>
                <a:ea typeface="+mj-ea"/>
                <a:cs typeface="+mj-cs"/>
              </a:rPr>
              <a:t>wordtodigits</a:t>
            </a:r>
            <a:endParaRPr lang="en-US" sz="1500" dirty="0">
              <a:latin typeface="+mj-lt"/>
              <a:ea typeface="+mj-ea"/>
              <a:cs typeface="+mj-cs"/>
            </a:endParaRPr>
          </a:p>
          <a:p>
            <a:pPr>
              <a:lnSpc>
                <a:spcPct val="90000"/>
              </a:lnSpc>
              <a:spcBef>
                <a:spcPts val="1000"/>
              </a:spcBef>
              <a:buClr>
                <a:schemeClr val="bg2">
                  <a:lumMod val="40000"/>
                  <a:lumOff val="60000"/>
                </a:schemeClr>
              </a:buClr>
              <a:buSzPct val="80000"/>
            </a:pPr>
            <a:r>
              <a:rPr lang="en-US" sz="1500" dirty="0">
                <a:latin typeface="+mj-lt"/>
                <a:ea typeface="+mj-ea"/>
                <a:cs typeface="+mj-cs"/>
              </a:rPr>
              <a:t> To convert spoken words into digits.</a:t>
            </a:r>
          </a:p>
          <a:p>
            <a:pPr>
              <a:lnSpc>
                <a:spcPct val="90000"/>
              </a:lnSpc>
              <a:spcBef>
                <a:spcPts val="1000"/>
              </a:spcBef>
              <a:buClr>
                <a:schemeClr val="bg2">
                  <a:lumMod val="40000"/>
                  <a:lumOff val="60000"/>
                </a:schemeClr>
              </a:buClr>
              <a:buSzPct val="80000"/>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err="1">
                <a:latin typeface="+mj-lt"/>
                <a:ea typeface="+mj-ea"/>
                <a:cs typeface="+mj-cs"/>
              </a:rPr>
              <a:t>Pydictionary</a:t>
            </a:r>
            <a:endParaRPr lang="en-US" sz="1500" b="1" dirty="0">
              <a:latin typeface="+mj-lt"/>
              <a:ea typeface="+mj-ea"/>
              <a:cs typeface="+mj-cs"/>
            </a:endParaRPr>
          </a:p>
          <a:p>
            <a:pPr>
              <a:lnSpc>
                <a:spcPct val="90000"/>
              </a:lnSpc>
              <a:spcBef>
                <a:spcPts val="1000"/>
              </a:spcBef>
              <a:buClr>
                <a:schemeClr val="bg2">
                  <a:lumMod val="40000"/>
                  <a:lumOff val="60000"/>
                </a:schemeClr>
              </a:buClr>
              <a:buSzPct val="80000"/>
            </a:pPr>
            <a:r>
              <a:rPr lang="en-US" sz="1500" b="1" dirty="0">
                <a:latin typeface="+mj-lt"/>
                <a:ea typeface="+mj-ea"/>
                <a:cs typeface="+mj-cs"/>
              </a:rPr>
              <a:t> </a:t>
            </a:r>
            <a:r>
              <a:rPr lang="en-US" sz="1500" dirty="0">
                <a:latin typeface="+mj-lt"/>
                <a:ea typeface="+mj-ea"/>
                <a:cs typeface="+mj-cs"/>
              </a:rPr>
              <a:t>used to fetch the meaning of the word from the dictionary.</a:t>
            </a:r>
            <a:endParaRPr lang="en-US" sz="1500" b="1" dirty="0">
              <a:latin typeface="+mj-lt"/>
              <a:ea typeface="+mj-ea"/>
              <a:cs typeface="+mj-cs"/>
            </a:endParaRPr>
          </a:p>
          <a:p>
            <a:pPr>
              <a:lnSpc>
                <a:spcPct val="90000"/>
              </a:lnSpc>
              <a:spcBef>
                <a:spcPts val="1000"/>
              </a:spcBef>
              <a:buClr>
                <a:schemeClr val="bg2">
                  <a:lumMod val="40000"/>
                  <a:lumOff val="60000"/>
                </a:schemeClr>
              </a:buClr>
              <a:buSzPct val="80000"/>
            </a:pPr>
            <a:endParaRPr lang="en-US" sz="1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500" b="1" dirty="0">
                <a:latin typeface="+mj-lt"/>
                <a:ea typeface="+mj-ea"/>
                <a:cs typeface="+mj-cs"/>
              </a:rPr>
              <a:t>Pyqt5</a:t>
            </a:r>
          </a:p>
          <a:p>
            <a:pPr>
              <a:lnSpc>
                <a:spcPct val="90000"/>
              </a:lnSpc>
              <a:spcBef>
                <a:spcPts val="1000"/>
              </a:spcBef>
              <a:buClr>
                <a:schemeClr val="bg2">
                  <a:lumMod val="40000"/>
                  <a:lumOff val="60000"/>
                </a:schemeClr>
              </a:buClr>
              <a:buSzPct val="80000"/>
            </a:pPr>
            <a:r>
              <a:rPr lang="en-US" sz="1600" b="0" i="0" dirty="0">
                <a:solidFill>
                  <a:srgbClr val="273239"/>
                </a:solidFill>
                <a:effectLst/>
                <a:latin typeface="urw-din"/>
              </a:rPr>
              <a:t> </a:t>
            </a:r>
            <a:r>
              <a:rPr lang="en-US" sz="1600" b="0" i="0" dirty="0">
                <a:effectLst/>
                <a:latin typeface="urw-din"/>
              </a:rPr>
              <a:t>PyQt5 has provided a tool called ‘</a:t>
            </a:r>
            <a:r>
              <a:rPr lang="en-US" sz="1600" b="0" i="0" dirty="0" err="1">
                <a:effectLst/>
                <a:latin typeface="urw-din"/>
              </a:rPr>
              <a:t>QtDesigner</a:t>
            </a:r>
            <a:r>
              <a:rPr lang="en-US" sz="1600" b="0" i="0" dirty="0">
                <a:effectLst/>
                <a:latin typeface="urw-din"/>
              </a:rPr>
              <a:t>’ to design the front-end by drag and drop method so that development can become faster and one can give more time on back-end stuff.</a:t>
            </a:r>
            <a:endParaRPr lang="en-US" sz="1500" dirty="0">
              <a:latin typeface="+mj-lt"/>
              <a:ea typeface="+mj-ea"/>
              <a:cs typeface="+mj-cs"/>
            </a:endParaRPr>
          </a:p>
        </p:txBody>
      </p:sp>
    </p:spTree>
    <p:extLst>
      <p:ext uri="{BB962C8B-B14F-4D97-AF65-F5344CB8AC3E}">
        <p14:creationId xmlns:p14="http://schemas.microsoft.com/office/powerpoint/2010/main" val="3004514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TotalTime>
  <Words>1000</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Century Gothic</vt:lpstr>
      <vt:lpstr>Georgia</vt:lpstr>
      <vt:lpstr>urw-din</vt:lpstr>
      <vt:lpstr>Wingdings</vt:lpstr>
      <vt:lpstr>Wingdings 3</vt:lpstr>
      <vt:lpstr>Ion</vt:lpstr>
      <vt:lpstr>DESKTOP ASSISTANT</vt:lpstr>
      <vt:lpstr>PowerPoint Presentation</vt:lpstr>
      <vt:lpstr>INTRODUCTION</vt:lpstr>
      <vt:lpstr>Basic Concepts Used</vt:lpstr>
      <vt:lpstr>FEATURES</vt:lpstr>
      <vt:lpstr>Working</vt:lpstr>
      <vt:lpstr>PowerPoint Presentation</vt:lpstr>
      <vt:lpstr>PowerPoint Presentation</vt:lpstr>
      <vt:lpstr>PowerPoint Presentation</vt:lpstr>
      <vt:lpstr>PowerPoint Presentation</vt:lpstr>
      <vt:lpstr>Software Requirements</vt:lpstr>
      <vt:lpstr>Hardware Requirement</vt:lpstr>
      <vt:lpstr>Functionalities of  Desktop Assistant</vt:lpstr>
      <vt:lpstr>CHATBOT GUI</vt:lpstr>
      <vt:lpstr>TOKENIZATION</vt:lpstr>
      <vt:lpstr>STEMMING</vt:lpstr>
      <vt:lpstr>Bag_of_Word</vt:lpstr>
      <vt:lpstr>Modules Required</vt:lpstr>
      <vt:lpstr>FACE MASK DETECTION</vt:lpstr>
      <vt:lpstr>PowerPoint Presentation</vt:lpstr>
      <vt:lpstr>FLOWCHART</vt:lpstr>
      <vt:lpstr>Library Used</vt:lpstr>
      <vt:lpstr>FUTURE GOALS!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dc:title>
  <dc:creator>shrutisinghal2020@outlook.com</dc:creator>
  <cp:lastModifiedBy>shrutisinghal2020@outlook.com</cp:lastModifiedBy>
  <cp:revision>51</cp:revision>
  <dcterms:created xsi:type="dcterms:W3CDTF">2021-07-09T16:10:02Z</dcterms:created>
  <dcterms:modified xsi:type="dcterms:W3CDTF">2022-01-14T14:04:20Z</dcterms:modified>
</cp:coreProperties>
</file>