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0"/>
  </p:notesMasterIdLst>
  <p:sldIdLst>
    <p:sldId id="257" r:id="rId5"/>
    <p:sldId id="261" r:id="rId6"/>
    <p:sldId id="307" r:id="rId7"/>
    <p:sldId id="303" r:id="rId8"/>
    <p:sldId id="301" r:id="rId9"/>
    <p:sldId id="305" r:id="rId10"/>
    <p:sldId id="306" r:id="rId11"/>
    <p:sldId id="308" r:id="rId12"/>
    <p:sldId id="309" r:id="rId13"/>
    <p:sldId id="310" r:id="rId14"/>
    <p:sldId id="311" r:id="rId15"/>
    <p:sldId id="312" r:id="rId16"/>
    <p:sldId id="304" r:id="rId17"/>
    <p:sldId id="302"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05D"/>
    <a:srgbClr val="ECAAAA"/>
    <a:srgbClr val="217D79"/>
    <a:srgbClr val="646C92"/>
    <a:srgbClr val="79518D"/>
    <a:srgbClr val="1D6D69"/>
    <a:srgbClr val="CCECFF"/>
    <a:srgbClr val="4ACEC8"/>
    <a:srgbClr val="1E6C6A"/>
    <a:srgbClr val="68598D"/>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934"/>
  </p:normalViewPr>
  <p:slideViewPr>
    <p:cSldViewPr snapToGrid="0">
      <p:cViewPr varScale="1">
        <p:scale>
          <a:sx n="72" d="100"/>
          <a:sy n="72" d="100"/>
        </p:scale>
        <p:origin x="576" y="7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E3B4DD-9F11-4306-8170-17E58C228249}"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IN"/>
        </a:p>
      </dgm:t>
    </dgm:pt>
    <dgm:pt modelId="{12FF0814-EB0C-4F9E-9A4A-655CBC041C7C}">
      <dgm:prSet phldrT="[Text]"/>
      <dgm:spPr>
        <a:solidFill>
          <a:srgbClr val="217D79"/>
        </a:solidFill>
      </dgm:spPr>
      <dgm:t>
        <a:bodyPr/>
        <a:lstStyle/>
        <a:p>
          <a:endParaRPr lang="en-IN" dirty="0"/>
        </a:p>
      </dgm:t>
    </dgm:pt>
    <dgm:pt modelId="{AA114ED7-2453-4F6A-96B3-7A102D27F6D2}" type="parTrans" cxnId="{81F24468-8486-4FF1-85DE-A9B7B55B6854}">
      <dgm:prSet/>
      <dgm:spPr/>
      <dgm:t>
        <a:bodyPr/>
        <a:lstStyle/>
        <a:p>
          <a:endParaRPr lang="en-IN"/>
        </a:p>
      </dgm:t>
    </dgm:pt>
    <dgm:pt modelId="{4BD9A0E1-6713-40B0-B395-B5B5F7B4585F}" type="sibTrans" cxnId="{81F24468-8486-4FF1-85DE-A9B7B55B6854}">
      <dgm:prSet/>
      <dgm:spPr/>
      <dgm:t>
        <a:bodyPr/>
        <a:lstStyle/>
        <a:p>
          <a:endParaRPr lang="en-IN"/>
        </a:p>
      </dgm:t>
    </dgm:pt>
    <dgm:pt modelId="{23546E40-89C6-4252-B88D-7DFD16DB0601}">
      <dgm:prSet phldrT="[Text]" custT="1"/>
      <dgm:spPr/>
      <dgm:t>
        <a:bodyPr/>
        <a:lstStyle/>
        <a:p>
          <a:pPr algn="l">
            <a:buNone/>
          </a:pPr>
          <a:r>
            <a:rPr lang="en-IN" sz="2800" b="1" dirty="0"/>
            <a:t> </a:t>
          </a:r>
          <a:r>
            <a:rPr lang="en-IN" sz="2400" b="1" dirty="0"/>
            <a:t>HARDWARE:</a:t>
          </a:r>
        </a:p>
      </dgm:t>
    </dgm:pt>
    <dgm:pt modelId="{686EE128-D4C5-4AC2-8632-7EB980D143F6}" type="parTrans" cxnId="{8B87B169-202A-4A09-AAB1-BBC8B01A3CC9}">
      <dgm:prSet/>
      <dgm:spPr/>
      <dgm:t>
        <a:bodyPr/>
        <a:lstStyle/>
        <a:p>
          <a:endParaRPr lang="en-IN"/>
        </a:p>
      </dgm:t>
    </dgm:pt>
    <dgm:pt modelId="{E95DDBC1-EBF1-4464-979C-5E79D755DAE6}" type="sibTrans" cxnId="{8B87B169-202A-4A09-AAB1-BBC8B01A3CC9}">
      <dgm:prSet/>
      <dgm:spPr/>
      <dgm:t>
        <a:bodyPr/>
        <a:lstStyle/>
        <a:p>
          <a:endParaRPr lang="en-IN"/>
        </a:p>
      </dgm:t>
    </dgm:pt>
    <dgm:pt modelId="{C0659DBA-BC0E-4FA6-8DBF-7A3070A917E4}">
      <dgm:prSet phldrT="[Text]"/>
      <dgm:spPr>
        <a:solidFill>
          <a:srgbClr val="ECAAAA"/>
        </a:solidFill>
      </dgm:spPr>
      <dgm:t>
        <a:bodyPr/>
        <a:lstStyle/>
        <a:p>
          <a:endParaRPr lang="en-IN" dirty="0"/>
        </a:p>
      </dgm:t>
    </dgm:pt>
    <dgm:pt modelId="{A7891AA0-ED51-49E7-A877-0E73BC10EA45}" type="parTrans" cxnId="{FE2CB5AC-D310-4FEC-85F9-9DBA8D02D096}">
      <dgm:prSet/>
      <dgm:spPr/>
      <dgm:t>
        <a:bodyPr/>
        <a:lstStyle/>
        <a:p>
          <a:endParaRPr lang="en-IN"/>
        </a:p>
      </dgm:t>
    </dgm:pt>
    <dgm:pt modelId="{F8414C01-7B66-41CF-8A23-7497E1094576}" type="sibTrans" cxnId="{FE2CB5AC-D310-4FEC-85F9-9DBA8D02D096}">
      <dgm:prSet/>
      <dgm:spPr/>
      <dgm:t>
        <a:bodyPr/>
        <a:lstStyle/>
        <a:p>
          <a:endParaRPr lang="en-IN"/>
        </a:p>
      </dgm:t>
    </dgm:pt>
    <dgm:pt modelId="{19E11D30-952C-4EB0-AB78-1F4ABB6B2849}">
      <dgm:prSet phldrT="[Text]" custT="1"/>
      <dgm:spPr/>
      <dgm:t>
        <a:bodyPr/>
        <a:lstStyle/>
        <a:p>
          <a:r>
            <a:rPr lang="en-IN" sz="2800" b="1" dirty="0"/>
            <a:t>SOFTWARE:</a:t>
          </a:r>
        </a:p>
      </dgm:t>
    </dgm:pt>
    <dgm:pt modelId="{F2DD02E5-5322-4A04-ADAD-921AC5F214A9}" type="parTrans" cxnId="{78D5A6F8-CB6E-4E87-8488-F7855DEDB8DA}">
      <dgm:prSet/>
      <dgm:spPr/>
      <dgm:t>
        <a:bodyPr/>
        <a:lstStyle/>
        <a:p>
          <a:endParaRPr lang="en-IN"/>
        </a:p>
      </dgm:t>
    </dgm:pt>
    <dgm:pt modelId="{659E242E-C629-407C-8497-0640EAF0EE09}" type="sibTrans" cxnId="{78D5A6F8-CB6E-4E87-8488-F7855DEDB8DA}">
      <dgm:prSet/>
      <dgm:spPr/>
      <dgm:t>
        <a:bodyPr/>
        <a:lstStyle/>
        <a:p>
          <a:endParaRPr lang="en-IN"/>
        </a:p>
      </dgm:t>
    </dgm:pt>
    <dgm:pt modelId="{4F45851E-B05D-4700-BCFB-62FEA0E19B29}">
      <dgm:prSet phldrT="[Text]" custT="1"/>
      <dgm:spPr/>
      <dgm:t>
        <a:bodyPr/>
        <a:lstStyle/>
        <a:p>
          <a:pPr algn="l">
            <a:buFont typeface="Arial" panose="020B0604020202020204" pitchFamily="34" charset="0"/>
            <a:buChar char="•"/>
          </a:pPr>
          <a:r>
            <a:rPr lang="en-US" sz="2400" b="1" dirty="0"/>
            <a:t>Processor i5</a:t>
          </a:r>
          <a:endParaRPr lang="en-IN" sz="2400" b="1" dirty="0"/>
        </a:p>
      </dgm:t>
    </dgm:pt>
    <dgm:pt modelId="{08435A07-54D1-4BAF-BB23-950C52F8C5B9}" type="parTrans" cxnId="{AED4A4EF-B8F3-45E6-8530-6206490A3713}">
      <dgm:prSet/>
      <dgm:spPr/>
      <dgm:t>
        <a:bodyPr/>
        <a:lstStyle/>
        <a:p>
          <a:endParaRPr lang="en-IN"/>
        </a:p>
      </dgm:t>
    </dgm:pt>
    <dgm:pt modelId="{10CC5FBC-2169-4B31-A73F-D6732A00EA3F}" type="sibTrans" cxnId="{AED4A4EF-B8F3-45E6-8530-6206490A3713}">
      <dgm:prSet/>
      <dgm:spPr/>
      <dgm:t>
        <a:bodyPr/>
        <a:lstStyle/>
        <a:p>
          <a:endParaRPr lang="en-IN"/>
        </a:p>
      </dgm:t>
    </dgm:pt>
    <dgm:pt modelId="{004A8158-640D-469B-BE12-DF0019F215A4}">
      <dgm:prSet phldrT="[Text]" custT="1"/>
      <dgm:spPr/>
      <dgm:t>
        <a:bodyPr/>
        <a:lstStyle/>
        <a:p>
          <a:pPr algn="l">
            <a:buNone/>
          </a:pPr>
          <a:r>
            <a:rPr lang="en-US" sz="2400" b="1" dirty="0"/>
            <a:t>RAM 8GB</a:t>
          </a:r>
        </a:p>
      </dgm:t>
    </dgm:pt>
    <dgm:pt modelId="{1C0BF324-692A-422C-8BCA-36F94C7BA046}" type="parTrans" cxnId="{0258FA1E-6A9F-479F-8379-2481AC60FC64}">
      <dgm:prSet/>
      <dgm:spPr/>
      <dgm:t>
        <a:bodyPr/>
        <a:lstStyle/>
        <a:p>
          <a:endParaRPr lang="en-IN"/>
        </a:p>
      </dgm:t>
    </dgm:pt>
    <dgm:pt modelId="{F9077E93-7946-47EA-918A-5CE14AF24BDA}" type="sibTrans" cxnId="{0258FA1E-6A9F-479F-8379-2481AC60FC64}">
      <dgm:prSet/>
      <dgm:spPr/>
      <dgm:t>
        <a:bodyPr/>
        <a:lstStyle/>
        <a:p>
          <a:endParaRPr lang="en-IN"/>
        </a:p>
      </dgm:t>
    </dgm:pt>
    <dgm:pt modelId="{131881A5-BA2A-44B8-9CD4-8A7803AE163D}">
      <dgm:prSet phldrT="[Text]" custT="1"/>
      <dgm:spPr/>
      <dgm:t>
        <a:bodyPr/>
        <a:lstStyle/>
        <a:p>
          <a:pPr algn="l">
            <a:buNone/>
          </a:pPr>
          <a:r>
            <a:rPr lang="en-US" sz="2400" b="1" dirty="0"/>
            <a:t>HDD space 1TB</a:t>
          </a:r>
        </a:p>
      </dgm:t>
    </dgm:pt>
    <dgm:pt modelId="{40B79B53-83F9-4436-B6C3-E210C4485E9D}" type="parTrans" cxnId="{8077F621-2C77-4495-AD71-F8AE59A46226}">
      <dgm:prSet/>
      <dgm:spPr/>
      <dgm:t>
        <a:bodyPr/>
        <a:lstStyle/>
        <a:p>
          <a:endParaRPr lang="en-IN"/>
        </a:p>
      </dgm:t>
    </dgm:pt>
    <dgm:pt modelId="{D04B6412-2881-4CCB-869C-CC2E17856DF9}" type="sibTrans" cxnId="{8077F621-2C77-4495-AD71-F8AE59A46226}">
      <dgm:prSet/>
      <dgm:spPr/>
      <dgm:t>
        <a:bodyPr/>
        <a:lstStyle/>
        <a:p>
          <a:endParaRPr lang="en-IN"/>
        </a:p>
      </dgm:t>
    </dgm:pt>
    <dgm:pt modelId="{AAC5215F-4C3C-4C1B-924B-0FF794B6CF7A}">
      <dgm:prSet phldrT="[Text]" custT="1"/>
      <dgm:spPr/>
      <dgm:t>
        <a:bodyPr/>
        <a:lstStyle/>
        <a:p>
          <a:pPr algn="l">
            <a:buNone/>
          </a:pPr>
          <a:r>
            <a:rPr lang="en-US" sz="2400" b="1" dirty="0"/>
            <a:t>Internet connection with minimum 2Mbps</a:t>
          </a:r>
        </a:p>
      </dgm:t>
    </dgm:pt>
    <dgm:pt modelId="{E2CBB021-660E-4F97-98F1-4978FBF48CFE}" type="parTrans" cxnId="{B168E11E-A138-4780-9CF7-1F7CE970CE75}">
      <dgm:prSet/>
      <dgm:spPr/>
      <dgm:t>
        <a:bodyPr/>
        <a:lstStyle/>
        <a:p>
          <a:endParaRPr lang="en-IN"/>
        </a:p>
      </dgm:t>
    </dgm:pt>
    <dgm:pt modelId="{87661AF1-D2A4-466C-B84C-72B6DAF62DFE}" type="sibTrans" cxnId="{B168E11E-A138-4780-9CF7-1F7CE970CE75}">
      <dgm:prSet/>
      <dgm:spPr/>
      <dgm:t>
        <a:bodyPr/>
        <a:lstStyle/>
        <a:p>
          <a:endParaRPr lang="en-IN"/>
        </a:p>
      </dgm:t>
    </dgm:pt>
    <dgm:pt modelId="{4FC3425D-7FD1-43A4-B2EB-FEE343A449A3}">
      <dgm:prSet phldrT="[Text]" custT="1"/>
      <dgm:spPr/>
      <dgm:t>
        <a:bodyPr/>
        <a:lstStyle/>
        <a:p>
          <a:r>
            <a:rPr lang="en-US" sz="2800" b="1" dirty="0"/>
            <a:t>Web Browser(Latest version)</a:t>
          </a:r>
          <a:endParaRPr lang="en-IN" sz="2800" b="1" dirty="0"/>
        </a:p>
      </dgm:t>
    </dgm:pt>
    <dgm:pt modelId="{CA047C27-0DBF-4831-8644-ACBB6F9ED90A}" type="parTrans" cxnId="{1C5FA0DE-4381-43B7-9103-1DC4C279B70F}">
      <dgm:prSet/>
      <dgm:spPr/>
      <dgm:t>
        <a:bodyPr/>
        <a:lstStyle/>
        <a:p>
          <a:endParaRPr lang="en-IN"/>
        </a:p>
      </dgm:t>
    </dgm:pt>
    <dgm:pt modelId="{5960B7FE-F4E6-432F-AC10-F5BAA6D617CC}" type="sibTrans" cxnId="{1C5FA0DE-4381-43B7-9103-1DC4C279B70F}">
      <dgm:prSet/>
      <dgm:spPr/>
      <dgm:t>
        <a:bodyPr/>
        <a:lstStyle/>
        <a:p>
          <a:endParaRPr lang="en-IN"/>
        </a:p>
      </dgm:t>
    </dgm:pt>
    <dgm:pt modelId="{D516D687-3B72-4A6C-B34E-5544A57B98F4}">
      <dgm:prSet phldrT="[Text]" custT="1"/>
      <dgm:spPr/>
      <dgm:t>
        <a:bodyPr/>
        <a:lstStyle/>
        <a:p>
          <a:r>
            <a:rPr lang="en-US" sz="2800" b="1" dirty="0"/>
            <a:t>Windows 10 and above</a:t>
          </a:r>
          <a:endParaRPr lang="en-IN" sz="2800" b="1" dirty="0"/>
        </a:p>
      </dgm:t>
    </dgm:pt>
    <dgm:pt modelId="{67FAC227-454E-424D-AFBD-8ED2A8FBBBCE}" type="parTrans" cxnId="{FE2CE3EE-5FD4-4E95-840D-F9E4276C00D0}">
      <dgm:prSet/>
      <dgm:spPr/>
      <dgm:t>
        <a:bodyPr/>
        <a:lstStyle/>
        <a:p>
          <a:endParaRPr lang="en-IN"/>
        </a:p>
      </dgm:t>
    </dgm:pt>
    <dgm:pt modelId="{06474C59-10CB-488C-9AE6-D29C3C54931E}" type="sibTrans" cxnId="{FE2CE3EE-5FD4-4E95-840D-F9E4276C00D0}">
      <dgm:prSet/>
      <dgm:spPr/>
      <dgm:t>
        <a:bodyPr/>
        <a:lstStyle/>
        <a:p>
          <a:endParaRPr lang="en-IN"/>
        </a:p>
      </dgm:t>
    </dgm:pt>
    <dgm:pt modelId="{A07CA44A-303B-4CF2-A97B-7FE047309568}">
      <dgm:prSet phldrT="[Text]" custT="1"/>
      <dgm:spPr/>
      <dgm:t>
        <a:bodyPr/>
        <a:lstStyle/>
        <a:p>
          <a:r>
            <a:rPr lang="en-US" sz="2800" b="1" dirty="0"/>
            <a:t>iOS 12 and above</a:t>
          </a:r>
          <a:endParaRPr lang="en-IN" sz="2800" b="1" dirty="0"/>
        </a:p>
      </dgm:t>
    </dgm:pt>
    <dgm:pt modelId="{8A527FF4-8DF8-4D30-A2C1-BB73E039EB3E}" type="parTrans" cxnId="{84A21C1E-DAEC-442F-ACA4-7507C9A7167C}">
      <dgm:prSet/>
      <dgm:spPr/>
      <dgm:t>
        <a:bodyPr/>
        <a:lstStyle/>
        <a:p>
          <a:endParaRPr lang="en-IN"/>
        </a:p>
      </dgm:t>
    </dgm:pt>
    <dgm:pt modelId="{80863AC2-B440-4672-9919-3B8D5B890A40}" type="sibTrans" cxnId="{84A21C1E-DAEC-442F-ACA4-7507C9A7167C}">
      <dgm:prSet/>
      <dgm:spPr/>
      <dgm:t>
        <a:bodyPr/>
        <a:lstStyle/>
        <a:p>
          <a:endParaRPr lang="en-IN"/>
        </a:p>
      </dgm:t>
    </dgm:pt>
    <dgm:pt modelId="{56F9565D-576C-46E8-9953-BC2B844F748C}">
      <dgm:prSet phldrT="[Text]" custT="1"/>
      <dgm:spPr/>
      <dgm:t>
        <a:bodyPr/>
        <a:lstStyle/>
        <a:p>
          <a:r>
            <a:rPr lang="en-US" sz="2800" b="1" dirty="0"/>
            <a:t>Android 5.0 and above</a:t>
          </a:r>
          <a:endParaRPr lang="en-IN" sz="2800" b="1" dirty="0"/>
        </a:p>
      </dgm:t>
    </dgm:pt>
    <dgm:pt modelId="{5257A475-C1F6-4AD2-AF4F-5580DA087ED8}" type="parTrans" cxnId="{74456FD2-6712-4F89-AA8C-B0F962710B7A}">
      <dgm:prSet/>
      <dgm:spPr/>
      <dgm:t>
        <a:bodyPr/>
        <a:lstStyle/>
        <a:p>
          <a:endParaRPr lang="en-IN"/>
        </a:p>
      </dgm:t>
    </dgm:pt>
    <dgm:pt modelId="{C1AF85F3-3535-4C71-A678-BBCBE5F46129}" type="sibTrans" cxnId="{74456FD2-6712-4F89-AA8C-B0F962710B7A}">
      <dgm:prSet/>
      <dgm:spPr/>
      <dgm:t>
        <a:bodyPr/>
        <a:lstStyle/>
        <a:p>
          <a:endParaRPr lang="en-IN"/>
        </a:p>
      </dgm:t>
    </dgm:pt>
    <dgm:pt modelId="{F734227B-4247-4CCC-B376-5A5FF5B737B9}" type="pres">
      <dgm:prSet presAssocID="{7AE3B4DD-9F11-4306-8170-17E58C228249}" presName="Name0" presStyleCnt="0">
        <dgm:presLayoutVars>
          <dgm:dir/>
          <dgm:animLvl val="lvl"/>
          <dgm:resizeHandles val="exact"/>
        </dgm:presLayoutVars>
      </dgm:prSet>
      <dgm:spPr/>
    </dgm:pt>
    <dgm:pt modelId="{7C6C0841-DC99-4E50-B6C1-4B02C0FC2947}" type="pres">
      <dgm:prSet presAssocID="{12FF0814-EB0C-4F9E-9A4A-655CBC041C7C}" presName="compositeNode" presStyleCnt="0">
        <dgm:presLayoutVars>
          <dgm:bulletEnabled val="1"/>
        </dgm:presLayoutVars>
      </dgm:prSet>
      <dgm:spPr/>
    </dgm:pt>
    <dgm:pt modelId="{F378B915-B2BA-4758-8782-695630144A84}" type="pres">
      <dgm:prSet presAssocID="{12FF0814-EB0C-4F9E-9A4A-655CBC041C7C}" presName="bgRect" presStyleLbl="node1" presStyleIdx="0" presStyleCnt="2" custScaleX="130655" custScaleY="91616" custLinFactNeighborX="-30745" custLinFactNeighborY="19154"/>
      <dgm:spPr/>
    </dgm:pt>
    <dgm:pt modelId="{5296A8F7-108F-430F-8B0F-88B0EBC69C4E}" type="pres">
      <dgm:prSet presAssocID="{12FF0814-EB0C-4F9E-9A4A-655CBC041C7C}" presName="parentNode" presStyleLbl="node1" presStyleIdx="0" presStyleCnt="2">
        <dgm:presLayoutVars>
          <dgm:chMax val="0"/>
          <dgm:bulletEnabled val="1"/>
        </dgm:presLayoutVars>
      </dgm:prSet>
      <dgm:spPr/>
    </dgm:pt>
    <dgm:pt modelId="{0E7FFADA-F875-4826-A466-91F665F9C99F}" type="pres">
      <dgm:prSet presAssocID="{12FF0814-EB0C-4F9E-9A4A-655CBC041C7C}" presName="childNode" presStyleLbl="node1" presStyleIdx="0" presStyleCnt="2">
        <dgm:presLayoutVars>
          <dgm:bulletEnabled val="1"/>
        </dgm:presLayoutVars>
      </dgm:prSet>
      <dgm:spPr/>
    </dgm:pt>
    <dgm:pt modelId="{A9465951-9922-4E42-88AE-AECC5DDC6142}" type="pres">
      <dgm:prSet presAssocID="{4BD9A0E1-6713-40B0-B395-B5B5F7B4585F}" presName="hSp" presStyleCnt="0"/>
      <dgm:spPr/>
    </dgm:pt>
    <dgm:pt modelId="{25CE0A0A-1995-4889-AFA4-2C233B5E4D25}" type="pres">
      <dgm:prSet presAssocID="{4BD9A0E1-6713-40B0-B395-B5B5F7B4585F}" presName="vProcSp" presStyleCnt="0"/>
      <dgm:spPr/>
    </dgm:pt>
    <dgm:pt modelId="{40E49BDC-B5E5-45EC-A842-3C546AA11A37}" type="pres">
      <dgm:prSet presAssocID="{4BD9A0E1-6713-40B0-B395-B5B5F7B4585F}" presName="vSp1" presStyleCnt="0"/>
      <dgm:spPr/>
    </dgm:pt>
    <dgm:pt modelId="{BFC5C7E3-E9C9-4BDE-B3AA-D03D3DD72380}" type="pres">
      <dgm:prSet presAssocID="{4BD9A0E1-6713-40B0-B395-B5B5F7B4585F}" presName="simulatedConn" presStyleLbl="solidFgAcc1" presStyleIdx="0" presStyleCnt="1"/>
      <dgm:spPr/>
    </dgm:pt>
    <dgm:pt modelId="{C09E775D-7496-4B06-B56B-908FAD73C79D}" type="pres">
      <dgm:prSet presAssocID="{4BD9A0E1-6713-40B0-B395-B5B5F7B4585F}" presName="vSp2" presStyleCnt="0"/>
      <dgm:spPr/>
    </dgm:pt>
    <dgm:pt modelId="{2ACBE980-25F3-4C27-9A14-A51CDBE3D6E4}" type="pres">
      <dgm:prSet presAssocID="{4BD9A0E1-6713-40B0-B395-B5B5F7B4585F}" presName="sibTrans" presStyleCnt="0"/>
      <dgm:spPr/>
    </dgm:pt>
    <dgm:pt modelId="{E39D9ABA-2F1A-4EE6-ADE5-2BC423877D24}" type="pres">
      <dgm:prSet presAssocID="{C0659DBA-BC0E-4FA6-8DBF-7A3070A917E4}" presName="compositeNode" presStyleCnt="0">
        <dgm:presLayoutVars>
          <dgm:bulletEnabled val="1"/>
        </dgm:presLayoutVars>
      </dgm:prSet>
      <dgm:spPr/>
    </dgm:pt>
    <dgm:pt modelId="{1D528EE6-4C16-4919-898E-1FCF08373EB4}" type="pres">
      <dgm:prSet presAssocID="{C0659DBA-BC0E-4FA6-8DBF-7A3070A917E4}" presName="bgRect" presStyleLbl="node1" presStyleIdx="1" presStyleCnt="2" custScaleX="128348" custScaleY="121446" custLinFactNeighborX="-3714" custLinFactNeighborY="360"/>
      <dgm:spPr/>
    </dgm:pt>
    <dgm:pt modelId="{5F224221-A920-41E1-933F-E3EE7BCF9FB1}" type="pres">
      <dgm:prSet presAssocID="{C0659DBA-BC0E-4FA6-8DBF-7A3070A917E4}" presName="parentNode" presStyleLbl="node1" presStyleIdx="1" presStyleCnt="2">
        <dgm:presLayoutVars>
          <dgm:chMax val="0"/>
          <dgm:bulletEnabled val="1"/>
        </dgm:presLayoutVars>
      </dgm:prSet>
      <dgm:spPr/>
    </dgm:pt>
    <dgm:pt modelId="{F97847EB-7230-45F5-95E3-32E0D1B14F73}" type="pres">
      <dgm:prSet presAssocID="{C0659DBA-BC0E-4FA6-8DBF-7A3070A917E4}" presName="childNode" presStyleLbl="node1" presStyleIdx="1" presStyleCnt="2">
        <dgm:presLayoutVars>
          <dgm:bulletEnabled val="1"/>
        </dgm:presLayoutVars>
      </dgm:prSet>
      <dgm:spPr/>
    </dgm:pt>
  </dgm:ptLst>
  <dgm:cxnLst>
    <dgm:cxn modelId="{A1652F08-885A-4538-8B25-487C72030407}" type="presOf" srcId="{D516D687-3B72-4A6C-B34E-5544A57B98F4}" destId="{F97847EB-7230-45F5-95E3-32E0D1B14F73}" srcOrd="0" destOrd="2" presId="urn:microsoft.com/office/officeart/2005/8/layout/hProcess7"/>
    <dgm:cxn modelId="{84A21C1E-DAEC-442F-ACA4-7507C9A7167C}" srcId="{C0659DBA-BC0E-4FA6-8DBF-7A3070A917E4}" destId="{A07CA44A-303B-4CF2-A97B-7FE047309568}" srcOrd="3" destOrd="0" parTransId="{8A527FF4-8DF8-4D30-A2C1-BB73E039EB3E}" sibTransId="{80863AC2-B440-4672-9919-3B8D5B890A40}"/>
    <dgm:cxn modelId="{B168E11E-A138-4780-9CF7-1F7CE970CE75}" srcId="{12FF0814-EB0C-4F9E-9A4A-655CBC041C7C}" destId="{AAC5215F-4C3C-4C1B-924B-0FF794B6CF7A}" srcOrd="4" destOrd="0" parTransId="{E2CBB021-660E-4F97-98F1-4978FBF48CFE}" sibTransId="{87661AF1-D2A4-466C-B84C-72B6DAF62DFE}"/>
    <dgm:cxn modelId="{0258FA1E-6A9F-479F-8379-2481AC60FC64}" srcId="{12FF0814-EB0C-4F9E-9A4A-655CBC041C7C}" destId="{004A8158-640D-469B-BE12-DF0019F215A4}" srcOrd="2" destOrd="0" parTransId="{1C0BF324-692A-422C-8BCA-36F94C7BA046}" sibTransId="{F9077E93-7946-47EA-918A-5CE14AF24BDA}"/>
    <dgm:cxn modelId="{8077F621-2C77-4495-AD71-F8AE59A46226}" srcId="{12FF0814-EB0C-4F9E-9A4A-655CBC041C7C}" destId="{131881A5-BA2A-44B8-9CD4-8A7803AE163D}" srcOrd="3" destOrd="0" parTransId="{40B79B53-83F9-4436-B6C3-E210C4485E9D}" sibTransId="{D04B6412-2881-4CCB-869C-CC2E17856DF9}"/>
    <dgm:cxn modelId="{24416C24-4419-4F16-963D-3E1D55CCB669}" type="presOf" srcId="{A07CA44A-303B-4CF2-A97B-7FE047309568}" destId="{F97847EB-7230-45F5-95E3-32E0D1B14F73}" srcOrd="0" destOrd="3" presId="urn:microsoft.com/office/officeart/2005/8/layout/hProcess7"/>
    <dgm:cxn modelId="{AE9B4B26-2D7D-45A9-9387-74032F366C0F}" type="presOf" srcId="{4F45851E-B05D-4700-BCFB-62FEA0E19B29}" destId="{0E7FFADA-F875-4826-A466-91F665F9C99F}" srcOrd="0" destOrd="1" presId="urn:microsoft.com/office/officeart/2005/8/layout/hProcess7"/>
    <dgm:cxn modelId="{DD1BE13D-92E6-459C-8357-E0774DE580E4}" type="presOf" srcId="{131881A5-BA2A-44B8-9CD4-8A7803AE163D}" destId="{0E7FFADA-F875-4826-A466-91F665F9C99F}" srcOrd="0" destOrd="3" presId="urn:microsoft.com/office/officeart/2005/8/layout/hProcess7"/>
    <dgm:cxn modelId="{C8CB135C-57F6-4844-BFEE-31A16BE6BFC8}" type="presOf" srcId="{23546E40-89C6-4252-B88D-7DFD16DB0601}" destId="{0E7FFADA-F875-4826-A466-91F665F9C99F}" srcOrd="0" destOrd="0" presId="urn:microsoft.com/office/officeart/2005/8/layout/hProcess7"/>
    <dgm:cxn modelId="{A47F5063-7719-4052-924D-9A2A9D93FE16}" type="presOf" srcId="{19E11D30-952C-4EB0-AB78-1F4ABB6B2849}" destId="{F97847EB-7230-45F5-95E3-32E0D1B14F73}" srcOrd="0" destOrd="0" presId="urn:microsoft.com/office/officeart/2005/8/layout/hProcess7"/>
    <dgm:cxn modelId="{98405945-6B01-404A-BECA-66C25135CCB5}" type="presOf" srcId="{4FC3425D-7FD1-43A4-B2EB-FEE343A449A3}" destId="{F97847EB-7230-45F5-95E3-32E0D1B14F73}" srcOrd="0" destOrd="1" presId="urn:microsoft.com/office/officeart/2005/8/layout/hProcess7"/>
    <dgm:cxn modelId="{81F24468-8486-4FF1-85DE-A9B7B55B6854}" srcId="{7AE3B4DD-9F11-4306-8170-17E58C228249}" destId="{12FF0814-EB0C-4F9E-9A4A-655CBC041C7C}" srcOrd="0" destOrd="0" parTransId="{AA114ED7-2453-4F6A-96B3-7A102D27F6D2}" sibTransId="{4BD9A0E1-6713-40B0-B395-B5B5F7B4585F}"/>
    <dgm:cxn modelId="{8B87B169-202A-4A09-AAB1-BBC8B01A3CC9}" srcId="{12FF0814-EB0C-4F9E-9A4A-655CBC041C7C}" destId="{23546E40-89C6-4252-B88D-7DFD16DB0601}" srcOrd="0" destOrd="0" parTransId="{686EE128-D4C5-4AC2-8632-7EB980D143F6}" sibTransId="{E95DDBC1-EBF1-4464-979C-5E79D755DAE6}"/>
    <dgm:cxn modelId="{0B51746A-C7D3-47A4-A9C6-7BF67B11DC20}" type="presOf" srcId="{12FF0814-EB0C-4F9E-9A4A-655CBC041C7C}" destId="{F378B915-B2BA-4758-8782-695630144A84}" srcOrd="0" destOrd="0" presId="urn:microsoft.com/office/officeart/2005/8/layout/hProcess7"/>
    <dgm:cxn modelId="{B599F74D-92A9-4EF5-9C12-F218FC394BA8}" type="presOf" srcId="{7AE3B4DD-9F11-4306-8170-17E58C228249}" destId="{F734227B-4247-4CCC-B376-5A5FF5B737B9}" srcOrd="0" destOrd="0" presId="urn:microsoft.com/office/officeart/2005/8/layout/hProcess7"/>
    <dgm:cxn modelId="{4BFF9478-4A03-43F0-BD56-5A93A63AE9BF}" type="presOf" srcId="{C0659DBA-BC0E-4FA6-8DBF-7A3070A917E4}" destId="{5F224221-A920-41E1-933F-E3EE7BCF9FB1}" srcOrd="1" destOrd="0" presId="urn:microsoft.com/office/officeart/2005/8/layout/hProcess7"/>
    <dgm:cxn modelId="{49FC5F89-BE51-4E6B-8112-0B110EDFB8B2}" type="presOf" srcId="{56F9565D-576C-46E8-9953-BC2B844F748C}" destId="{F97847EB-7230-45F5-95E3-32E0D1B14F73}" srcOrd="0" destOrd="4" presId="urn:microsoft.com/office/officeart/2005/8/layout/hProcess7"/>
    <dgm:cxn modelId="{01ECE28A-4A35-4858-96AC-E8C7D3847F0D}" type="presOf" srcId="{C0659DBA-BC0E-4FA6-8DBF-7A3070A917E4}" destId="{1D528EE6-4C16-4919-898E-1FCF08373EB4}" srcOrd="0" destOrd="0" presId="urn:microsoft.com/office/officeart/2005/8/layout/hProcess7"/>
    <dgm:cxn modelId="{FE2CB5AC-D310-4FEC-85F9-9DBA8D02D096}" srcId="{7AE3B4DD-9F11-4306-8170-17E58C228249}" destId="{C0659DBA-BC0E-4FA6-8DBF-7A3070A917E4}" srcOrd="1" destOrd="0" parTransId="{A7891AA0-ED51-49E7-A877-0E73BC10EA45}" sibTransId="{F8414C01-7B66-41CF-8A23-7497E1094576}"/>
    <dgm:cxn modelId="{07B109C9-68C6-4227-9F23-5150FD4B5D50}" type="presOf" srcId="{AAC5215F-4C3C-4C1B-924B-0FF794B6CF7A}" destId="{0E7FFADA-F875-4826-A466-91F665F9C99F}" srcOrd="0" destOrd="4" presId="urn:microsoft.com/office/officeart/2005/8/layout/hProcess7"/>
    <dgm:cxn modelId="{74456FD2-6712-4F89-AA8C-B0F962710B7A}" srcId="{C0659DBA-BC0E-4FA6-8DBF-7A3070A917E4}" destId="{56F9565D-576C-46E8-9953-BC2B844F748C}" srcOrd="4" destOrd="0" parTransId="{5257A475-C1F6-4AD2-AF4F-5580DA087ED8}" sibTransId="{C1AF85F3-3535-4C71-A678-BBCBE5F46129}"/>
    <dgm:cxn modelId="{D08B76D4-7D75-4E99-A742-664A65CBE317}" type="presOf" srcId="{12FF0814-EB0C-4F9E-9A4A-655CBC041C7C}" destId="{5296A8F7-108F-430F-8B0F-88B0EBC69C4E}" srcOrd="1" destOrd="0" presId="urn:microsoft.com/office/officeart/2005/8/layout/hProcess7"/>
    <dgm:cxn modelId="{F4F8EAD7-98CC-423C-8615-8E01D306BFE4}" type="presOf" srcId="{004A8158-640D-469B-BE12-DF0019F215A4}" destId="{0E7FFADA-F875-4826-A466-91F665F9C99F}" srcOrd="0" destOrd="2" presId="urn:microsoft.com/office/officeart/2005/8/layout/hProcess7"/>
    <dgm:cxn modelId="{1C5FA0DE-4381-43B7-9103-1DC4C279B70F}" srcId="{C0659DBA-BC0E-4FA6-8DBF-7A3070A917E4}" destId="{4FC3425D-7FD1-43A4-B2EB-FEE343A449A3}" srcOrd="1" destOrd="0" parTransId="{CA047C27-0DBF-4831-8644-ACBB6F9ED90A}" sibTransId="{5960B7FE-F4E6-432F-AC10-F5BAA6D617CC}"/>
    <dgm:cxn modelId="{FE2CE3EE-5FD4-4E95-840D-F9E4276C00D0}" srcId="{C0659DBA-BC0E-4FA6-8DBF-7A3070A917E4}" destId="{D516D687-3B72-4A6C-B34E-5544A57B98F4}" srcOrd="2" destOrd="0" parTransId="{67FAC227-454E-424D-AFBD-8ED2A8FBBBCE}" sibTransId="{06474C59-10CB-488C-9AE6-D29C3C54931E}"/>
    <dgm:cxn modelId="{AED4A4EF-B8F3-45E6-8530-6206490A3713}" srcId="{12FF0814-EB0C-4F9E-9A4A-655CBC041C7C}" destId="{4F45851E-B05D-4700-BCFB-62FEA0E19B29}" srcOrd="1" destOrd="0" parTransId="{08435A07-54D1-4BAF-BB23-950C52F8C5B9}" sibTransId="{10CC5FBC-2169-4B31-A73F-D6732A00EA3F}"/>
    <dgm:cxn modelId="{78D5A6F8-CB6E-4E87-8488-F7855DEDB8DA}" srcId="{C0659DBA-BC0E-4FA6-8DBF-7A3070A917E4}" destId="{19E11D30-952C-4EB0-AB78-1F4ABB6B2849}" srcOrd="0" destOrd="0" parTransId="{F2DD02E5-5322-4A04-ADAD-921AC5F214A9}" sibTransId="{659E242E-C629-407C-8497-0640EAF0EE09}"/>
    <dgm:cxn modelId="{EA1ABE81-72FC-43ED-AB22-F7F4CB7E93CF}" type="presParOf" srcId="{F734227B-4247-4CCC-B376-5A5FF5B737B9}" destId="{7C6C0841-DC99-4E50-B6C1-4B02C0FC2947}" srcOrd="0" destOrd="0" presId="urn:microsoft.com/office/officeart/2005/8/layout/hProcess7"/>
    <dgm:cxn modelId="{3FCB4A8A-EE73-4E1A-AED2-29169AD90F8E}" type="presParOf" srcId="{7C6C0841-DC99-4E50-B6C1-4B02C0FC2947}" destId="{F378B915-B2BA-4758-8782-695630144A84}" srcOrd="0" destOrd="0" presId="urn:microsoft.com/office/officeart/2005/8/layout/hProcess7"/>
    <dgm:cxn modelId="{CF750B36-59AD-44B2-B4D1-8CA3F5FB39F2}" type="presParOf" srcId="{7C6C0841-DC99-4E50-B6C1-4B02C0FC2947}" destId="{5296A8F7-108F-430F-8B0F-88B0EBC69C4E}" srcOrd="1" destOrd="0" presId="urn:microsoft.com/office/officeart/2005/8/layout/hProcess7"/>
    <dgm:cxn modelId="{5D044195-92E7-4A6D-B013-B9E68EEE6629}" type="presParOf" srcId="{7C6C0841-DC99-4E50-B6C1-4B02C0FC2947}" destId="{0E7FFADA-F875-4826-A466-91F665F9C99F}" srcOrd="2" destOrd="0" presId="urn:microsoft.com/office/officeart/2005/8/layout/hProcess7"/>
    <dgm:cxn modelId="{327833D1-C7F5-4C23-AB5B-174441666997}" type="presParOf" srcId="{F734227B-4247-4CCC-B376-5A5FF5B737B9}" destId="{A9465951-9922-4E42-88AE-AECC5DDC6142}" srcOrd="1" destOrd="0" presId="urn:microsoft.com/office/officeart/2005/8/layout/hProcess7"/>
    <dgm:cxn modelId="{4E569658-1F11-4547-B3DC-1C939CC1AB1D}" type="presParOf" srcId="{F734227B-4247-4CCC-B376-5A5FF5B737B9}" destId="{25CE0A0A-1995-4889-AFA4-2C233B5E4D25}" srcOrd="2" destOrd="0" presId="urn:microsoft.com/office/officeart/2005/8/layout/hProcess7"/>
    <dgm:cxn modelId="{101CFA14-8102-44AB-8D09-61FCA0AEB26F}" type="presParOf" srcId="{25CE0A0A-1995-4889-AFA4-2C233B5E4D25}" destId="{40E49BDC-B5E5-45EC-A842-3C546AA11A37}" srcOrd="0" destOrd="0" presId="urn:microsoft.com/office/officeart/2005/8/layout/hProcess7"/>
    <dgm:cxn modelId="{BF06C440-93E0-4F91-9963-0BBA5D81B7D1}" type="presParOf" srcId="{25CE0A0A-1995-4889-AFA4-2C233B5E4D25}" destId="{BFC5C7E3-E9C9-4BDE-B3AA-D03D3DD72380}" srcOrd="1" destOrd="0" presId="urn:microsoft.com/office/officeart/2005/8/layout/hProcess7"/>
    <dgm:cxn modelId="{DF16CE4F-3E0C-470B-AC25-63F03B6BF98E}" type="presParOf" srcId="{25CE0A0A-1995-4889-AFA4-2C233B5E4D25}" destId="{C09E775D-7496-4B06-B56B-908FAD73C79D}" srcOrd="2" destOrd="0" presId="urn:microsoft.com/office/officeart/2005/8/layout/hProcess7"/>
    <dgm:cxn modelId="{A6DD144E-256C-4FA7-8CD9-D20FD27EC5A7}" type="presParOf" srcId="{F734227B-4247-4CCC-B376-5A5FF5B737B9}" destId="{2ACBE980-25F3-4C27-9A14-A51CDBE3D6E4}" srcOrd="3" destOrd="0" presId="urn:microsoft.com/office/officeart/2005/8/layout/hProcess7"/>
    <dgm:cxn modelId="{7F29E719-6221-4100-93B8-70FE4FE4FBFA}" type="presParOf" srcId="{F734227B-4247-4CCC-B376-5A5FF5B737B9}" destId="{E39D9ABA-2F1A-4EE6-ADE5-2BC423877D24}" srcOrd="4" destOrd="0" presId="urn:microsoft.com/office/officeart/2005/8/layout/hProcess7"/>
    <dgm:cxn modelId="{71ED313F-AB37-4DF0-BDE5-22E1930E2841}" type="presParOf" srcId="{E39D9ABA-2F1A-4EE6-ADE5-2BC423877D24}" destId="{1D528EE6-4C16-4919-898E-1FCF08373EB4}" srcOrd="0" destOrd="0" presId="urn:microsoft.com/office/officeart/2005/8/layout/hProcess7"/>
    <dgm:cxn modelId="{F608D17C-FB9D-4137-8C69-6C0564F04098}" type="presParOf" srcId="{E39D9ABA-2F1A-4EE6-ADE5-2BC423877D24}" destId="{5F224221-A920-41E1-933F-E3EE7BCF9FB1}" srcOrd="1" destOrd="0" presId="urn:microsoft.com/office/officeart/2005/8/layout/hProcess7"/>
    <dgm:cxn modelId="{4A5FF336-5262-4AFF-9421-48D3EBCDF1DA}" type="presParOf" srcId="{E39D9ABA-2F1A-4EE6-ADE5-2BC423877D24}" destId="{F97847EB-7230-45F5-95E3-32E0D1B14F73}"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8B915-B2BA-4758-8782-695630144A84}">
      <dsp:nvSpPr>
        <dsp:cNvPr id="0" name=""/>
        <dsp:cNvSpPr/>
      </dsp:nvSpPr>
      <dsp:spPr>
        <a:xfrm>
          <a:off x="0" y="921770"/>
          <a:ext cx="4124431" cy="3470488"/>
        </a:xfrm>
        <a:prstGeom prst="roundRect">
          <a:avLst>
            <a:gd name="adj" fmla="val 5000"/>
          </a:avLst>
        </a:prstGeom>
        <a:solidFill>
          <a:srgbClr val="217D79"/>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61163" rIns="208915" bIns="0" numCol="1" spcCol="1270" anchor="t" anchorCtr="0">
          <a:noAutofit/>
        </a:bodyPr>
        <a:lstStyle/>
        <a:p>
          <a:pPr marL="0" lvl="0" indent="0" algn="r" defTabSz="2089150">
            <a:lnSpc>
              <a:spcPct val="90000"/>
            </a:lnSpc>
            <a:spcBef>
              <a:spcPct val="0"/>
            </a:spcBef>
            <a:spcAft>
              <a:spcPct val="35000"/>
            </a:spcAft>
            <a:buNone/>
          </a:pPr>
          <a:endParaRPr lang="en-IN" sz="4700" kern="1200" dirty="0"/>
        </a:p>
      </dsp:txBody>
      <dsp:txXfrm rot="16200000">
        <a:off x="-1010457" y="1932227"/>
        <a:ext cx="2845800" cy="824886"/>
      </dsp:txXfrm>
    </dsp:sp>
    <dsp:sp modelId="{0E7FFADA-F875-4826-A466-91F665F9C99F}">
      <dsp:nvSpPr>
        <dsp:cNvPr id="0" name=""/>
        <dsp:cNvSpPr/>
      </dsp:nvSpPr>
      <dsp:spPr>
        <a:xfrm>
          <a:off x="754728" y="921770"/>
          <a:ext cx="3072701" cy="3470488"/>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6012" rIns="0" bIns="0" numCol="1" spcCol="1270" anchor="t" anchorCtr="0">
          <a:noAutofit/>
        </a:bodyPr>
        <a:lstStyle/>
        <a:p>
          <a:pPr marL="0" lvl="0" indent="0" algn="l" defTabSz="1244600">
            <a:lnSpc>
              <a:spcPct val="90000"/>
            </a:lnSpc>
            <a:spcBef>
              <a:spcPct val="0"/>
            </a:spcBef>
            <a:spcAft>
              <a:spcPct val="35000"/>
            </a:spcAft>
            <a:buNone/>
          </a:pPr>
          <a:r>
            <a:rPr lang="en-IN" sz="2800" b="1" kern="1200" dirty="0"/>
            <a:t> </a:t>
          </a:r>
          <a:r>
            <a:rPr lang="en-IN" sz="2400" b="1" kern="1200" dirty="0"/>
            <a:t>HARDWARE:</a:t>
          </a:r>
        </a:p>
        <a:p>
          <a:pPr marL="0" lvl="0" indent="0" algn="l" defTabSz="1066800">
            <a:lnSpc>
              <a:spcPct val="90000"/>
            </a:lnSpc>
            <a:spcBef>
              <a:spcPct val="0"/>
            </a:spcBef>
            <a:spcAft>
              <a:spcPct val="35000"/>
            </a:spcAft>
            <a:buFont typeface="Arial" panose="020B0604020202020204" pitchFamily="34" charset="0"/>
            <a:buNone/>
          </a:pPr>
          <a:r>
            <a:rPr lang="en-US" sz="2400" b="1" kern="1200" dirty="0"/>
            <a:t>Processor i5</a:t>
          </a:r>
          <a:endParaRPr lang="en-IN" sz="2400" b="1" kern="1200" dirty="0"/>
        </a:p>
        <a:p>
          <a:pPr marL="0" lvl="0" indent="0" algn="l" defTabSz="1066800">
            <a:lnSpc>
              <a:spcPct val="90000"/>
            </a:lnSpc>
            <a:spcBef>
              <a:spcPct val="0"/>
            </a:spcBef>
            <a:spcAft>
              <a:spcPct val="35000"/>
            </a:spcAft>
            <a:buNone/>
          </a:pPr>
          <a:r>
            <a:rPr lang="en-US" sz="2400" b="1" kern="1200" dirty="0"/>
            <a:t>RAM 8GB</a:t>
          </a:r>
        </a:p>
        <a:p>
          <a:pPr marL="0" lvl="0" indent="0" algn="l" defTabSz="1066800">
            <a:lnSpc>
              <a:spcPct val="90000"/>
            </a:lnSpc>
            <a:spcBef>
              <a:spcPct val="0"/>
            </a:spcBef>
            <a:spcAft>
              <a:spcPct val="35000"/>
            </a:spcAft>
            <a:buNone/>
          </a:pPr>
          <a:r>
            <a:rPr lang="en-US" sz="2400" b="1" kern="1200" dirty="0"/>
            <a:t>HDD space 1TB</a:t>
          </a:r>
        </a:p>
        <a:p>
          <a:pPr marL="0" lvl="0" indent="0" algn="l" defTabSz="1066800">
            <a:lnSpc>
              <a:spcPct val="90000"/>
            </a:lnSpc>
            <a:spcBef>
              <a:spcPct val="0"/>
            </a:spcBef>
            <a:spcAft>
              <a:spcPct val="35000"/>
            </a:spcAft>
            <a:buNone/>
          </a:pPr>
          <a:r>
            <a:rPr lang="en-US" sz="2400" b="1" kern="1200" dirty="0"/>
            <a:t>Internet connection with minimum 2Mbps</a:t>
          </a:r>
        </a:p>
      </dsp:txBody>
      <dsp:txXfrm>
        <a:off x="754728" y="921770"/>
        <a:ext cx="3072701" cy="3470488"/>
      </dsp:txXfrm>
    </dsp:sp>
    <dsp:sp modelId="{1D528EE6-4C16-4919-898E-1FCF08373EB4}">
      <dsp:nvSpPr>
        <dsp:cNvPr id="0" name=""/>
        <dsp:cNvSpPr/>
      </dsp:nvSpPr>
      <dsp:spPr>
        <a:xfrm>
          <a:off x="4118640" y="209838"/>
          <a:ext cx="4051605" cy="4600473"/>
        </a:xfrm>
        <a:prstGeom prst="roundRect">
          <a:avLst>
            <a:gd name="adj" fmla="val 5000"/>
          </a:avLst>
        </a:prstGeom>
        <a:solidFill>
          <a:srgbClr val="ECAAAA"/>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7734" rIns="204470" bIns="0" numCol="1" spcCol="1270" anchor="t" anchorCtr="0">
          <a:noAutofit/>
        </a:bodyPr>
        <a:lstStyle/>
        <a:p>
          <a:pPr marL="0" lvl="0" indent="0" algn="r" defTabSz="2044700">
            <a:lnSpc>
              <a:spcPct val="90000"/>
            </a:lnSpc>
            <a:spcBef>
              <a:spcPct val="0"/>
            </a:spcBef>
            <a:spcAft>
              <a:spcPct val="35000"/>
            </a:spcAft>
            <a:buNone/>
          </a:pPr>
          <a:endParaRPr lang="en-IN" sz="4600" kern="1200" dirty="0"/>
        </a:p>
      </dsp:txBody>
      <dsp:txXfrm rot="16200000">
        <a:off x="2637607" y="1690871"/>
        <a:ext cx="3772388" cy="810321"/>
      </dsp:txXfrm>
    </dsp:sp>
    <dsp:sp modelId="{BFC5C7E3-E9C9-4BDE-B3AA-D03D3DD72380}">
      <dsp:nvSpPr>
        <dsp:cNvPr id="0" name=""/>
        <dsp:cNvSpPr/>
      </dsp:nvSpPr>
      <dsp:spPr>
        <a:xfrm rot="5400000">
          <a:off x="3973442" y="3205378"/>
          <a:ext cx="556445" cy="473510"/>
        </a:xfrm>
        <a:prstGeom prst="flowChartExtra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7847EB-7230-45F5-95E3-32E0D1B14F73}">
      <dsp:nvSpPr>
        <dsp:cNvPr id="0" name=""/>
        <dsp:cNvSpPr/>
      </dsp:nvSpPr>
      <dsp:spPr>
        <a:xfrm>
          <a:off x="4864083" y="209838"/>
          <a:ext cx="3018446" cy="4600473"/>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6012" rIns="0" bIns="0" numCol="1" spcCol="1270" anchor="t" anchorCtr="0">
          <a:noAutofit/>
        </a:bodyPr>
        <a:lstStyle/>
        <a:p>
          <a:pPr marL="0" lvl="0" indent="0" algn="l" defTabSz="1244600">
            <a:lnSpc>
              <a:spcPct val="90000"/>
            </a:lnSpc>
            <a:spcBef>
              <a:spcPct val="0"/>
            </a:spcBef>
            <a:spcAft>
              <a:spcPct val="35000"/>
            </a:spcAft>
            <a:buNone/>
          </a:pPr>
          <a:r>
            <a:rPr lang="en-IN" sz="2800" b="1" kern="1200" dirty="0"/>
            <a:t>SOFTWARE:</a:t>
          </a:r>
        </a:p>
        <a:p>
          <a:pPr marL="0" lvl="0" indent="0" algn="l" defTabSz="1244600">
            <a:lnSpc>
              <a:spcPct val="90000"/>
            </a:lnSpc>
            <a:spcBef>
              <a:spcPct val="0"/>
            </a:spcBef>
            <a:spcAft>
              <a:spcPct val="35000"/>
            </a:spcAft>
            <a:buNone/>
          </a:pPr>
          <a:r>
            <a:rPr lang="en-US" sz="2800" b="1" kern="1200" dirty="0"/>
            <a:t>Web Browser(Latest version)</a:t>
          </a:r>
          <a:endParaRPr lang="en-IN" sz="2800" b="1" kern="1200" dirty="0"/>
        </a:p>
        <a:p>
          <a:pPr marL="0" lvl="0" indent="0" algn="l" defTabSz="1244600">
            <a:lnSpc>
              <a:spcPct val="90000"/>
            </a:lnSpc>
            <a:spcBef>
              <a:spcPct val="0"/>
            </a:spcBef>
            <a:spcAft>
              <a:spcPct val="35000"/>
            </a:spcAft>
            <a:buNone/>
          </a:pPr>
          <a:r>
            <a:rPr lang="en-US" sz="2800" b="1" kern="1200" dirty="0"/>
            <a:t>Windows 10 and above</a:t>
          </a:r>
          <a:endParaRPr lang="en-IN" sz="2800" b="1" kern="1200" dirty="0"/>
        </a:p>
        <a:p>
          <a:pPr marL="0" lvl="0" indent="0" algn="l" defTabSz="1244600">
            <a:lnSpc>
              <a:spcPct val="90000"/>
            </a:lnSpc>
            <a:spcBef>
              <a:spcPct val="0"/>
            </a:spcBef>
            <a:spcAft>
              <a:spcPct val="35000"/>
            </a:spcAft>
            <a:buNone/>
          </a:pPr>
          <a:r>
            <a:rPr lang="en-US" sz="2800" b="1" kern="1200" dirty="0"/>
            <a:t>iOS 12 and above</a:t>
          </a:r>
          <a:endParaRPr lang="en-IN" sz="2800" b="1" kern="1200" dirty="0"/>
        </a:p>
        <a:p>
          <a:pPr marL="0" lvl="0" indent="0" algn="l" defTabSz="1244600">
            <a:lnSpc>
              <a:spcPct val="90000"/>
            </a:lnSpc>
            <a:spcBef>
              <a:spcPct val="0"/>
            </a:spcBef>
            <a:spcAft>
              <a:spcPct val="35000"/>
            </a:spcAft>
            <a:buNone/>
          </a:pPr>
          <a:r>
            <a:rPr lang="en-US" sz="2800" b="1" kern="1200" dirty="0"/>
            <a:t>Android 5.0 and above</a:t>
          </a:r>
          <a:endParaRPr lang="en-IN" sz="2800" b="1" kern="1200" dirty="0"/>
        </a:p>
      </dsp:txBody>
      <dsp:txXfrm>
        <a:off x="4864083" y="209838"/>
        <a:ext cx="3018446" cy="460047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dirty="0"/>
              <a:t>20XX</a:t>
            </a:r>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dirty="0"/>
              <a:t>20XX</a:t>
            </a:r>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907606" y="2877018"/>
            <a:ext cx="3060000" cy="2938561"/>
          </a:xfrm>
        </p:spPr>
        <p:txBody>
          <a:bodyPr>
            <a:normAutofit/>
          </a:bodyPr>
          <a:lstStyle/>
          <a:p>
            <a:r>
              <a:rPr lang="en-US" dirty="0"/>
              <a:t>Topic one</a:t>
            </a:r>
          </a:p>
          <a:p>
            <a:r>
              <a:rPr lang="en-US" dirty="0"/>
              <a:t>Topic two</a:t>
            </a:r>
          </a:p>
          <a:p>
            <a:r>
              <a:rPr lang="en-US" dirty="0"/>
              <a:t>Topic three</a:t>
            </a:r>
          </a:p>
          <a:p>
            <a:r>
              <a:rPr lang="en-US" dirty="0"/>
              <a:t>Topic four</a:t>
            </a:r>
          </a:p>
          <a:p>
            <a:endParaRPr lang="en-US" dirty="0"/>
          </a:p>
        </p:txBody>
      </p:sp>
      <p:pic>
        <p:nvPicPr>
          <p:cNvPr id="8" name="Picture 7">
            <a:extLst>
              <a:ext uri="{FF2B5EF4-FFF2-40B4-BE49-F238E27FC236}">
                <a16:creationId xmlns:a16="http://schemas.microsoft.com/office/drawing/2014/main" id="{10954730-E5A6-4B14-8304-79DBE352A810}"/>
              </a:ext>
            </a:extLst>
          </p:cNvPr>
          <p:cNvPicPr>
            <a:picLocks noChangeAspect="1"/>
          </p:cNvPicPr>
          <p:nvPr/>
        </p:nvPicPr>
        <p:blipFill>
          <a:blip r:embed="rId2"/>
          <a:stretch>
            <a:fillRect/>
          </a:stretch>
        </p:blipFill>
        <p:spPr>
          <a:xfrm>
            <a:off x="449050" y="350453"/>
            <a:ext cx="11293900" cy="6153713"/>
          </a:xfrm>
          <a:prstGeom prst="rect">
            <a:avLst/>
          </a:prstGeom>
        </p:spPr>
      </p:pic>
      <p:sp>
        <p:nvSpPr>
          <p:cNvPr id="12" name="Title 11">
            <a:extLst>
              <a:ext uri="{FF2B5EF4-FFF2-40B4-BE49-F238E27FC236}">
                <a16:creationId xmlns:a16="http://schemas.microsoft.com/office/drawing/2014/main" id="{9011DE04-3FE5-4588-A8B0-13F6E61F0796}"/>
              </a:ext>
            </a:extLst>
          </p:cNvPr>
          <p:cNvSpPr>
            <a:spLocks noGrp="1"/>
          </p:cNvSpPr>
          <p:nvPr>
            <p:ph type="title"/>
          </p:nvPr>
        </p:nvSpPr>
        <p:spPr>
          <a:xfrm>
            <a:off x="2016460" y="350453"/>
            <a:ext cx="8112761" cy="1453003"/>
          </a:xfrm>
        </p:spPr>
        <p:txBody>
          <a:bodyPr>
            <a:normAutofit/>
          </a:bodyPr>
          <a:lstStyle/>
          <a:p>
            <a:r>
              <a:rPr lang="en-IN" sz="4400" b="1" dirty="0">
                <a:solidFill>
                  <a:srgbClr val="1E6C6A"/>
                </a:solidFill>
                <a:latin typeface="Arial Black" panose="020B0A04020102020204" pitchFamily="34" charset="0"/>
              </a:rPr>
              <a:t>E-Learning Platform(ELP)</a:t>
            </a:r>
          </a:p>
        </p:txBody>
      </p:sp>
      <p:sp>
        <p:nvSpPr>
          <p:cNvPr id="13" name="TextBox 12">
            <a:extLst>
              <a:ext uri="{FF2B5EF4-FFF2-40B4-BE49-F238E27FC236}">
                <a16:creationId xmlns:a16="http://schemas.microsoft.com/office/drawing/2014/main" id="{1A6AFDA4-FCAE-420B-8575-04B86F57CDF0}"/>
              </a:ext>
            </a:extLst>
          </p:cNvPr>
          <p:cNvSpPr txBox="1"/>
          <p:nvPr/>
        </p:nvSpPr>
        <p:spPr>
          <a:xfrm>
            <a:off x="1208597" y="3427308"/>
            <a:ext cx="2898550" cy="769441"/>
          </a:xfrm>
          <a:prstGeom prst="rect">
            <a:avLst/>
          </a:prstGeom>
          <a:noFill/>
        </p:spPr>
        <p:txBody>
          <a:bodyPr wrap="none" rtlCol="0">
            <a:spAutoFit/>
          </a:bodyPr>
          <a:lstStyle/>
          <a:p>
            <a:r>
              <a:rPr lang="en-IN" sz="2400" b="1" dirty="0">
                <a:solidFill>
                  <a:srgbClr val="1A605D"/>
                </a:solidFill>
                <a:latin typeface="Arial Unicode MS" panose="020B0604020202020204" pitchFamily="34" charset="-128"/>
                <a:ea typeface="Arial Unicode MS" panose="020B0604020202020204" pitchFamily="34" charset="-128"/>
                <a:cs typeface="Arial Unicode MS" panose="020B0604020202020204" pitchFamily="34" charset="-128"/>
              </a:rPr>
              <a:t>    Project Mentor</a:t>
            </a:r>
          </a:p>
          <a:p>
            <a:r>
              <a:rPr lang="en-IN" sz="2000" dirty="0" err="1">
                <a:solidFill>
                  <a:srgbClr val="217D79"/>
                </a:solidFill>
                <a:latin typeface="Arial Unicode MS" panose="020B0604020202020204" pitchFamily="34" charset="-128"/>
                <a:ea typeface="Arial Unicode MS" panose="020B0604020202020204" pitchFamily="34" charset="-128"/>
                <a:cs typeface="Arial Unicode MS" panose="020B0604020202020204" pitchFamily="34" charset="-128"/>
              </a:rPr>
              <a:t>Dr.</a:t>
            </a:r>
            <a:r>
              <a:rPr lang="en-IN" sz="2000" dirty="0">
                <a:solidFill>
                  <a:srgbClr val="217D79"/>
                </a:solidFill>
                <a:latin typeface="Arial Unicode MS" panose="020B0604020202020204" pitchFamily="34" charset="-128"/>
                <a:ea typeface="Arial Unicode MS" panose="020B0604020202020204" pitchFamily="34" charset="-128"/>
                <a:cs typeface="Arial Unicode MS" panose="020B0604020202020204" pitchFamily="34" charset="-128"/>
              </a:rPr>
              <a:t> Arun Kumar Tripathi</a:t>
            </a:r>
          </a:p>
        </p:txBody>
      </p:sp>
      <p:sp>
        <p:nvSpPr>
          <p:cNvPr id="14" name="TextBox 13">
            <a:extLst>
              <a:ext uri="{FF2B5EF4-FFF2-40B4-BE49-F238E27FC236}">
                <a16:creationId xmlns:a16="http://schemas.microsoft.com/office/drawing/2014/main" id="{1F6EC577-6708-45A0-BBCF-BC9805D4BF30}"/>
              </a:ext>
            </a:extLst>
          </p:cNvPr>
          <p:cNvSpPr txBox="1"/>
          <p:nvPr/>
        </p:nvSpPr>
        <p:spPr>
          <a:xfrm>
            <a:off x="4978630" y="3427308"/>
            <a:ext cx="2188420" cy="769441"/>
          </a:xfrm>
          <a:prstGeom prst="rect">
            <a:avLst/>
          </a:prstGeom>
          <a:noFill/>
        </p:spPr>
        <p:txBody>
          <a:bodyPr wrap="none" rtlCol="0">
            <a:spAutoFit/>
          </a:bodyPr>
          <a:lstStyle/>
          <a:p>
            <a:r>
              <a:rPr lang="en-IN" sz="2400" b="1" dirty="0">
                <a:solidFill>
                  <a:srgbClr val="1A605D"/>
                </a:solidFill>
                <a:latin typeface="Arial Unicode MS" panose="020B0604020202020204" pitchFamily="34" charset="-128"/>
                <a:ea typeface="Arial Unicode MS" panose="020B0604020202020204" pitchFamily="34" charset="-128"/>
                <a:cs typeface="Arial Unicode MS" panose="020B0604020202020204" pitchFamily="34" charset="-128"/>
              </a:rPr>
              <a:t>Project Leader</a:t>
            </a:r>
          </a:p>
          <a:p>
            <a:r>
              <a:rPr lang="en-IN" sz="2000" dirty="0">
                <a:solidFill>
                  <a:srgbClr val="217D79"/>
                </a:solidFill>
                <a:latin typeface="Arial Unicode MS" panose="020B0604020202020204" pitchFamily="34" charset="-128"/>
                <a:ea typeface="Arial Unicode MS" panose="020B0604020202020204" pitchFamily="34" charset="-128"/>
                <a:cs typeface="Arial Unicode MS" panose="020B0604020202020204" pitchFamily="34" charset="-128"/>
              </a:rPr>
              <a:t>     Kajal </a:t>
            </a:r>
            <a:r>
              <a:rPr lang="en-IN" sz="2000" dirty="0" err="1">
                <a:solidFill>
                  <a:srgbClr val="217D79"/>
                </a:solidFill>
                <a:latin typeface="Arial Unicode MS" panose="020B0604020202020204" pitchFamily="34" charset="-128"/>
                <a:ea typeface="Arial Unicode MS" panose="020B0604020202020204" pitchFamily="34" charset="-128"/>
                <a:cs typeface="Arial Unicode MS" panose="020B0604020202020204" pitchFamily="34" charset="-128"/>
              </a:rPr>
              <a:t>Punia</a:t>
            </a:r>
            <a:endParaRPr lang="en-IN" sz="2000" dirty="0">
              <a:solidFill>
                <a:srgbClr val="217D79"/>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 name="TextBox 14">
            <a:extLst>
              <a:ext uri="{FF2B5EF4-FFF2-40B4-BE49-F238E27FC236}">
                <a16:creationId xmlns:a16="http://schemas.microsoft.com/office/drawing/2014/main" id="{CE31888A-E89B-46D9-84B9-FDF7E5225401}"/>
              </a:ext>
            </a:extLst>
          </p:cNvPr>
          <p:cNvSpPr txBox="1"/>
          <p:nvPr/>
        </p:nvSpPr>
        <p:spPr>
          <a:xfrm>
            <a:off x="8522170" y="3427308"/>
            <a:ext cx="2340705" cy="1077218"/>
          </a:xfrm>
          <a:prstGeom prst="rect">
            <a:avLst/>
          </a:prstGeom>
          <a:noFill/>
        </p:spPr>
        <p:txBody>
          <a:bodyPr wrap="none" rtlCol="0">
            <a:spAutoFit/>
          </a:bodyPr>
          <a:lstStyle/>
          <a:p>
            <a:r>
              <a:rPr lang="en-IN" sz="2400" b="1" dirty="0">
                <a:solidFill>
                  <a:srgbClr val="1D6D69"/>
                </a:solidFill>
                <a:latin typeface="Arial Unicode MS" panose="020B0604020202020204" pitchFamily="34" charset="-128"/>
                <a:ea typeface="Arial Unicode MS" panose="020B0604020202020204" pitchFamily="34" charset="-128"/>
                <a:cs typeface="Arial Unicode MS" panose="020B0604020202020204" pitchFamily="34" charset="-128"/>
              </a:rPr>
              <a:t>Team Members</a:t>
            </a:r>
          </a:p>
          <a:p>
            <a:r>
              <a:rPr lang="en-IN" sz="2000" dirty="0">
                <a:solidFill>
                  <a:srgbClr val="217D79"/>
                </a:solidFill>
                <a:latin typeface="Arial Unicode MS" panose="020B0604020202020204" pitchFamily="34" charset="-128"/>
                <a:ea typeface="Arial Unicode MS" panose="020B0604020202020204" pitchFamily="34" charset="-128"/>
                <a:cs typeface="Arial Unicode MS" panose="020B0604020202020204" pitchFamily="34" charset="-128"/>
              </a:rPr>
              <a:t>    Aparna Singh</a:t>
            </a:r>
          </a:p>
          <a:p>
            <a:r>
              <a:rPr lang="en-IN" sz="2000" dirty="0">
                <a:solidFill>
                  <a:srgbClr val="217D79"/>
                </a:solidFill>
                <a:latin typeface="Arial Unicode MS" panose="020B0604020202020204" pitchFamily="34" charset="-128"/>
                <a:ea typeface="Arial Unicode MS" panose="020B0604020202020204" pitchFamily="34" charset="-128"/>
                <a:cs typeface="Arial Unicode MS" panose="020B0604020202020204" pitchFamily="34" charset="-128"/>
              </a:rPr>
              <a:t>  Niharika </a:t>
            </a:r>
            <a:r>
              <a:rPr lang="en-IN" sz="2000" dirty="0" err="1">
                <a:solidFill>
                  <a:srgbClr val="217D79"/>
                </a:solidFill>
                <a:latin typeface="Arial Unicode MS" panose="020B0604020202020204" pitchFamily="34" charset="-128"/>
                <a:ea typeface="Arial Unicode MS" panose="020B0604020202020204" pitchFamily="34" charset="-128"/>
                <a:cs typeface="Arial Unicode MS" panose="020B0604020202020204" pitchFamily="34" charset="-128"/>
              </a:rPr>
              <a:t>Baliyan</a:t>
            </a:r>
            <a:endParaRPr lang="en-IN" sz="2000" dirty="0">
              <a:solidFill>
                <a:srgbClr val="217D79"/>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325608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C116-3734-4DB1-B66E-4B8A2F709EC3}"/>
              </a:ext>
            </a:extLst>
          </p:cNvPr>
          <p:cNvSpPr>
            <a:spLocks noGrp="1"/>
          </p:cNvSpPr>
          <p:nvPr>
            <p:ph type="title"/>
          </p:nvPr>
        </p:nvSpPr>
        <p:spPr>
          <a:xfrm>
            <a:off x="5107781" y="-224913"/>
            <a:ext cx="1976437" cy="1112836"/>
          </a:xfrm>
        </p:spPr>
        <p:txBody>
          <a:bodyPr/>
          <a:lstStyle/>
          <a:p>
            <a:r>
              <a:rPr lang="en-IN" sz="3200" b="1" dirty="0">
                <a:solidFill>
                  <a:srgbClr val="1A605D"/>
                </a:solidFill>
                <a:latin typeface="+mn-lt"/>
              </a:rPr>
              <a:t>Progress</a:t>
            </a:r>
            <a:endParaRPr lang="en-IN" dirty="0"/>
          </a:p>
        </p:txBody>
      </p:sp>
      <p:pic>
        <p:nvPicPr>
          <p:cNvPr id="5" name="Picture 4">
            <a:extLst>
              <a:ext uri="{FF2B5EF4-FFF2-40B4-BE49-F238E27FC236}">
                <a16:creationId xmlns:a16="http://schemas.microsoft.com/office/drawing/2014/main" id="{D65A0E30-4DB6-4147-B632-1BE61E6919BF}"/>
              </a:ext>
            </a:extLst>
          </p:cNvPr>
          <p:cNvPicPr>
            <a:picLocks noChangeAspect="1"/>
          </p:cNvPicPr>
          <p:nvPr/>
        </p:nvPicPr>
        <p:blipFill>
          <a:blip r:embed="rId2"/>
          <a:stretch>
            <a:fillRect/>
          </a:stretch>
        </p:blipFill>
        <p:spPr>
          <a:xfrm>
            <a:off x="311426" y="1039537"/>
            <a:ext cx="11569148" cy="5488484"/>
          </a:xfrm>
          <a:prstGeom prst="rect">
            <a:avLst/>
          </a:prstGeom>
        </p:spPr>
      </p:pic>
    </p:spTree>
    <p:extLst>
      <p:ext uri="{BB962C8B-B14F-4D97-AF65-F5344CB8AC3E}">
        <p14:creationId xmlns:p14="http://schemas.microsoft.com/office/powerpoint/2010/main" val="691916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04C1-F627-4400-AF44-0544233E7F5C}"/>
              </a:ext>
            </a:extLst>
          </p:cNvPr>
          <p:cNvSpPr>
            <a:spLocks noGrp="1"/>
          </p:cNvSpPr>
          <p:nvPr>
            <p:ph type="title"/>
          </p:nvPr>
        </p:nvSpPr>
        <p:spPr>
          <a:xfrm>
            <a:off x="5115733" y="111317"/>
            <a:ext cx="1960534" cy="697092"/>
          </a:xfrm>
        </p:spPr>
        <p:txBody>
          <a:bodyPr/>
          <a:lstStyle/>
          <a:p>
            <a:r>
              <a:rPr lang="en-IN" sz="3200" b="1" dirty="0">
                <a:solidFill>
                  <a:srgbClr val="1A605D"/>
                </a:solidFill>
                <a:latin typeface="+mn-lt"/>
              </a:rPr>
              <a:t>Progress</a:t>
            </a:r>
            <a:endParaRPr lang="en-IN" dirty="0"/>
          </a:p>
        </p:txBody>
      </p:sp>
      <p:pic>
        <p:nvPicPr>
          <p:cNvPr id="5" name="Picture 4">
            <a:extLst>
              <a:ext uri="{FF2B5EF4-FFF2-40B4-BE49-F238E27FC236}">
                <a16:creationId xmlns:a16="http://schemas.microsoft.com/office/drawing/2014/main" id="{EEE5E617-C407-49FD-85A8-60E11BD90445}"/>
              </a:ext>
            </a:extLst>
          </p:cNvPr>
          <p:cNvPicPr>
            <a:picLocks noChangeAspect="1"/>
          </p:cNvPicPr>
          <p:nvPr/>
        </p:nvPicPr>
        <p:blipFill>
          <a:blip r:embed="rId2"/>
          <a:stretch>
            <a:fillRect/>
          </a:stretch>
        </p:blipFill>
        <p:spPr>
          <a:xfrm>
            <a:off x="486355" y="1105231"/>
            <a:ext cx="11219290" cy="5322000"/>
          </a:xfrm>
          <a:prstGeom prst="rect">
            <a:avLst/>
          </a:prstGeom>
        </p:spPr>
      </p:pic>
    </p:spTree>
    <p:extLst>
      <p:ext uri="{BB962C8B-B14F-4D97-AF65-F5344CB8AC3E}">
        <p14:creationId xmlns:p14="http://schemas.microsoft.com/office/powerpoint/2010/main" val="2103715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AE9A3-6AE3-437F-A003-6F5E23580253}"/>
              </a:ext>
            </a:extLst>
          </p:cNvPr>
          <p:cNvSpPr>
            <a:spLocks noGrp="1"/>
          </p:cNvSpPr>
          <p:nvPr>
            <p:ph type="title"/>
          </p:nvPr>
        </p:nvSpPr>
        <p:spPr>
          <a:xfrm>
            <a:off x="5091681" y="-360085"/>
            <a:ext cx="2008636" cy="1112836"/>
          </a:xfrm>
        </p:spPr>
        <p:txBody>
          <a:bodyPr/>
          <a:lstStyle/>
          <a:p>
            <a:r>
              <a:rPr lang="en-IN" sz="3200" b="1" dirty="0">
                <a:solidFill>
                  <a:srgbClr val="1A605D"/>
                </a:solidFill>
                <a:latin typeface="+mn-lt"/>
              </a:rPr>
              <a:t>Progress</a:t>
            </a:r>
            <a:endParaRPr lang="en-IN" dirty="0"/>
          </a:p>
        </p:txBody>
      </p:sp>
      <p:pic>
        <p:nvPicPr>
          <p:cNvPr id="5" name="Picture 4">
            <a:extLst>
              <a:ext uri="{FF2B5EF4-FFF2-40B4-BE49-F238E27FC236}">
                <a16:creationId xmlns:a16="http://schemas.microsoft.com/office/drawing/2014/main" id="{DF580E97-B6EF-4294-9BE1-215A7719BE4B}"/>
              </a:ext>
            </a:extLst>
          </p:cNvPr>
          <p:cNvPicPr>
            <a:picLocks noChangeAspect="1"/>
          </p:cNvPicPr>
          <p:nvPr/>
        </p:nvPicPr>
        <p:blipFill>
          <a:blip r:embed="rId2"/>
          <a:stretch>
            <a:fillRect/>
          </a:stretch>
        </p:blipFill>
        <p:spPr>
          <a:xfrm>
            <a:off x="705015" y="1005999"/>
            <a:ext cx="10781969" cy="5498168"/>
          </a:xfrm>
          <a:prstGeom prst="rect">
            <a:avLst/>
          </a:prstGeom>
        </p:spPr>
      </p:pic>
    </p:spTree>
    <p:extLst>
      <p:ext uri="{BB962C8B-B14F-4D97-AF65-F5344CB8AC3E}">
        <p14:creationId xmlns:p14="http://schemas.microsoft.com/office/powerpoint/2010/main" val="985698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45F8-D1FE-4285-A98F-A2C2371620EE}"/>
              </a:ext>
            </a:extLst>
          </p:cNvPr>
          <p:cNvSpPr>
            <a:spLocks noGrp="1"/>
          </p:cNvSpPr>
          <p:nvPr>
            <p:ph type="title"/>
          </p:nvPr>
        </p:nvSpPr>
        <p:spPr>
          <a:xfrm>
            <a:off x="3351885" y="0"/>
            <a:ext cx="5488229" cy="1112836"/>
          </a:xfrm>
        </p:spPr>
        <p:txBody>
          <a:bodyPr>
            <a:noAutofit/>
          </a:bodyPr>
          <a:lstStyle/>
          <a:p>
            <a:r>
              <a:rPr lang="en-IN" sz="4000" b="1" u="sng" dirty="0">
                <a:solidFill>
                  <a:srgbClr val="1A605D"/>
                </a:solidFill>
                <a:latin typeface="Arial Black" panose="020B0A04020102020204" pitchFamily="34" charset="0"/>
              </a:rPr>
              <a:t>Benefits to Society </a:t>
            </a:r>
          </a:p>
        </p:txBody>
      </p:sp>
      <p:sp>
        <p:nvSpPr>
          <p:cNvPr id="4" name="Rectangle 3">
            <a:extLst>
              <a:ext uri="{FF2B5EF4-FFF2-40B4-BE49-F238E27FC236}">
                <a16:creationId xmlns:a16="http://schemas.microsoft.com/office/drawing/2014/main" id="{EAB4E2AF-A629-4901-99A5-FF20188ABADF}"/>
              </a:ext>
            </a:extLst>
          </p:cNvPr>
          <p:cNvSpPr/>
          <p:nvPr/>
        </p:nvSpPr>
        <p:spPr>
          <a:xfrm>
            <a:off x="653331" y="1598212"/>
            <a:ext cx="10885336" cy="4643562"/>
          </a:xfrm>
          <a:prstGeom prst="rect">
            <a:avLst/>
          </a:prstGeom>
          <a:solidFill>
            <a:srgbClr val="1A605D"/>
          </a:solidFill>
          <a:ln>
            <a:solidFill>
              <a:srgbClr val="EC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2A1E7DBC-59F2-4422-8A2C-7A15D2F85DBA}"/>
              </a:ext>
            </a:extLst>
          </p:cNvPr>
          <p:cNvSpPr txBox="1"/>
          <p:nvPr/>
        </p:nvSpPr>
        <p:spPr>
          <a:xfrm>
            <a:off x="993912" y="2441516"/>
            <a:ext cx="7415917" cy="3754874"/>
          </a:xfrm>
          <a:prstGeom prst="rect">
            <a:avLst/>
          </a:prstGeom>
          <a:noFill/>
        </p:spPr>
        <p:txBody>
          <a:bodyPr wrap="square" rtlCol="0">
            <a:spAutoFit/>
          </a:bodyPr>
          <a:lstStyle/>
          <a:p>
            <a:r>
              <a:rPr lang="en-US" sz="2000" b="1" dirty="0">
                <a:solidFill>
                  <a:schemeClr val="bg1">
                    <a:lumMod val="85000"/>
                  </a:schemeClr>
                </a:solidFill>
                <a:latin typeface="Open Sans" panose="020B0606030504020204" pitchFamily="34" charset="0"/>
              </a:rPr>
              <a:t>* </a:t>
            </a:r>
            <a:r>
              <a:rPr lang="en-US" sz="2000" b="1" i="0" dirty="0">
                <a:solidFill>
                  <a:schemeClr val="bg1">
                    <a:lumMod val="85000"/>
                  </a:schemeClr>
                </a:solidFill>
                <a:effectLst/>
                <a:latin typeface="Open Sans" panose="020B0606030504020204" pitchFamily="34" charset="0"/>
              </a:rPr>
              <a:t>This platform keeps you up to date with technology.</a:t>
            </a:r>
          </a:p>
          <a:p>
            <a:endParaRPr lang="en-US" sz="2000" b="1" dirty="0">
              <a:solidFill>
                <a:schemeClr val="bg1">
                  <a:lumMod val="85000"/>
                </a:schemeClr>
              </a:solidFill>
              <a:latin typeface="Open Sans" panose="020B0606030504020204" pitchFamily="34" charset="0"/>
            </a:endParaRPr>
          </a:p>
          <a:p>
            <a:r>
              <a:rPr lang="en-US" sz="2000" b="1" i="0" dirty="0">
                <a:solidFill>
                  <a:schemeClr val="bg1">
                    <a:lumMod val="85000"/>
                  </a:schemeClr>
                </a:solidFill>
                <a:effectLst/>
                <a:latin typeface="Open Sans" panose="020B0606030504020204" pitchFamily="34" charset="0"/>
              </a:rPr>
              <a:t>* ELP teaches innovative ways to collaborate.</a:t>
            </a:r>
          </a:p>
          <a:p>
            <a:endParaRPr lang="en-US" sz="2000" b="1" dirty="0">
              <a:solidFill>
                <a:schemeClr val="bg1">
                  <a:lumMod val="85000"/>
                </a:schemeClr>
              </a:solidFill>
              <a:latin typeface="Open Sans" panose="020B0606030504020204" pitchFamily="34" charset="0"/>
            </a:endParaRPr>
          </a:p>
          <a:p>
            <a:r>
              <a:rPr lang="en-US" sz="2000" b="1" dirty="0">
                <a:solidFill>
                  <a:schemeClr val="bg1">
                    <a:lumMod val="85000"/>
                  </a:schemeClr>
                </a:solidFill>
                <a:latin typeface="Open Sans" panose="020B0606030504020204" pitchFamily="34" charset="0"/>
              </a:rPr>
              <a:t>* E</a:t>
            </a:r>
            <a:r>
              <a:rPr lang="en-US" sz="2000" b="1" i="0" dirty="0">
                <a:solidFill>
                  <a:schemeClr val="bg1">
                    <a:lumMod val="85000"/>
                  </a:schemeClr>
                </a:solidFill>
                <a:effectLst/>
                <a:latin typeface="Open Sans" panose="020B0606030504020204" pitchFamily="34" charset="0"/>
              </a:rPr>
              <a:t> learning improves time management skills.</a:t>
            </a:r>
          </a:p>
          <a:p>
            <a:endParaRPr lang="en-US" sz="2000" b="1" dirty="0">
              <a:solidFill>
                <a:schemeClr val="bg1">
                  <a:lumMod val="85000"/>
                </a:schemeClr>
              </a:solidFill>
              <a:latin typeface="Open Sans" panose="020B0606030504020204" pitchFamily="34" charset="0"/>
            </a:endParaRPr>
          </a:p>
          <a:p>
            <a:r>
              <a:rPr lang="en-US" sz="2000" b="1" i="0" dirty="0">
                <a:solidFill>
                  <a:schemeClr val="bg1">
                    <a:lumMod val="85000"/>
                  </a:schemeClr>
                </a:solidFill>
                <a:effectLst/>
                <a:latin typeface="Gotham SSm A"/>
              </a:rPr>
              <a:t>*</a:t>
            </a:r>
            <a:r>
              <a:rPr lang="en-US" sz="2000" b="1" i="0" dirty="0">
                <a:solidFill>
                  <a:schemeClr val="bg1">
                    <a:lumMod val="85000"/>
                  </a:schemeClr>
                </a:solidFill>
                <a:effectLst/>
                <a:latin typeface="Open Sans" panose="020B0606030504020204" pitchFamily="34" charset="0"/>
                <a:ea typeface="Open Sans" panose="020B0606030504020204" pitchFamily="34" charset="0"/>
                <a:cs typeface="Open Sans" panose="020B0606030504020204" pitchFamily="34" charset="0"/>
              </a:rPr>
              <a:t> ELP saves time and money.</a:t>
            </a:r>
          </a:p>
          <a:p>
            <a:endParaRPr lang="en-US" sz="2000" b="1"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IN" sz="2000" b="1" i="0" dirty="0">
                <a:solidFill>
                  <a:schemeClr val="bg1">
                    <a:lumMod val="85000"/>
                  </a:schemeClr>
                </a:solidFill>
                <a:effectLst/>
                <a:latin typeface="Open Sans" panose="020B0606030504020204" pitchFamily="34" charset="0"/>
                <a:ea typeface="Open Sans" panose="020B0606030504020204" pitchFamily="34" charset="0"/>
                <a:cs typeface="Open Sans" panose="020B0606030504020204" pitchFamily="34" charset="0"/>
              </a:rPr>
              <a:t>* ELP offers personalization.</a:t>
            </a:r>
          </a:p>
          <a:p>
            <a:endParaRPr lang="en-IN" sz="2000" b="1" i="0" dirty="0">
              <a:solidFill>
                <a:schemeClr val="bg1">
                  <a:lumMod val="85000"/>
                </a:schemeClr>
              </a:solidFill>
              <a:effectLst/>
              <a:latin typeface="Open Sans" panose="020B0606030504020204" pitchFamily="34" charset="0"/>
              <a:ea typeface="Open Sans" panose="020B0606030504020204" pitchFamily="34" charset="0"/>
              <a:cs typeface="Open Sans" panose="020B0606030504020204" pitchFamily="34" charset="0"/>
            </a:endParaRPr>
          </a:p>
          <a:p>
            <a:endParaRPr lang="en-IN" sz="2000" b="1" dirty="0">
              <a:solidFill>
                <a:schemeClr val="bg1">
                  <a:lumMod val="85000"/>
                </a:schemeClr>
              </a:solidFill>
              <a:latin typeface="Gotham SSm A"/>
            </a:endParaRPr>
          </a:p>
          <a:p>
            <a:endParaRPr lang="en-IN" dirty="0"/>
          </a:p>
        </p:txBody>
      </p:sp>
    </p:spTree>
    <p:extLst>
      <p:ext uri="{BB962C8B-B14F-4D97-AF65-F5344CB8AC3E}">
        <p14:creationId xmlns:p14="http://schemas.microsoft.com/office/powerpoint/2010/main" val="934935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686033-3520-4E8D-8C5E-A0B99A572310}"/>
              </a:ext>
            </a:extLst>
          </p:cNvPr>
          <p:cNvPicPr>
            <a:picLocks noChangeAspect="1"/>
          </p:cNvPicPr>
          <p:nvPr/>
        </p:nvPicPr>
        <p:blipFill rotWithShape="1">
          <a:blip r:embed="rId2"/>
          <a:srcRect l="24354" t="44059" r="25484" b="38819"/>
          <a:stretch/>
        </p:blipFill>
        <p:spPr>
          <a:xfrm>
            <a:off x="859857" y="2989008"/>
            <a:ext cx="10472283" cy="2209799"/>
          </a:xfrm>
          <a:prstGeom prst="rect">
            <a:avLst/>
          </a:prstGeom>
        </p:spPr>
      </p:pic>
      <p:sp>
        <p:nvSpPr>
          <p:cNvPr id="8" name="TextBox 7">
            <a:extLst>
              <a:ext uri="{FF2B5EF4-FFF2-40B4-BE49-F238E27FC236}">
                <a16:creationId xmlns:a16="http://schemas.microsoft.com/office/drawing/2014/main" id="{837CD927-7CBB-4CBA-9F0E-19C93388A067}"/>
              </a:ext>
            </a:extLst>
          </p:cNvPr>
          <p:cNvSpPr txBox="1"/>
          <p:nvPr/>
        </p:nvSpPr>
        <p:spPr>
          <a:xfrm>
            <a:off x="4187847" y="889752"/>
            <a:ext cx="3816301" cy="769441"/>
          </a:xfrm>
          <a:prstGeom prst="rect">
            <a:avLst/>
          </a:prstGeom>
          <a:noFill/>
        </p:spPr>
        <p:txBody>
          <a:bodyPr wrap="none" rtlCol="0">
            <a:spAutoFit/>
          </a:bodyPr>
          <a:lstStyle/>
          <a:p>
            <a:r>
              <a:rPr lang="en-IN" sz="4400" dirty="0">
                <a:solidFill>
                  <a:srgbClr val="1D6D69"/>
                </a:solidFill>
                <a:latin typeface="Arial Black" panose="020B0A04020102020204" pitchFamily="34" charset="0"/>
              </a:rPr>
              <a:t>Gantt Chart</a:t>
            </a:r>
          </a:p>
        </p:txBody>
      </p:sp>
    </p:spTree>
    <p:extLst>
      <p:ext uri="{BB962C8B-B14F-4D97-AF65-F5344CB8AC3E}">
        <p14:creationId xmlns:p14="http://schemas.microsoft.com/office/powerpoint/2010/main" val="3648637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67D1AF-0E22-4DEA-8BC3-C7D072DEECB3}"/>
              </a:ext>
            </a:extLst>
          </p:cNvPr>
          <p:cNvSpPr txBox="1"/>
          <p:nvPr/>
        </p:nvSpPr>
        <p:spPr>
          <a:xfrm>
            <a:off x="4283102" y="3075057"/>
            <a:ext cx="3270126" cy="707886"/>
          </a:xfrm>
          <a:prstGeom prst="rect">
            <a:avLst/>
          </a:prstGeom>
          <a:noFill/>
        </p:spPr>
        <p:txBody>
          <a:bodyPr wrap="none" rtlCol="0">
            <a:spAutoFit/>
          </a:bodyPr>
          <a:lstStyle/>
          <a:p>
            <a:r>
              <a:rPr lang="en-IN" sz="4000" dirty="0">
                <a:solidFill>
                  <a:srgbClr val="1A605D"/>
                </a:solidFill>
                <a:latin typeface="Arial Rounded MT Bold" panose="020F0704030504030204" pitchFamily="34" charset="0"/>
              </a:rPr>
              <a:t>THANK YOU</a:t>
            </a:r>
          </a:p>
        </p:txBody>
      </p:sp>
    </p:spTree>
    <p:extLst>
      <p:ext uri="{BB962C8B-B14F-4D97-AF65-F5344CB8AC3E}">
        <p14:creationId xmlns:p14="http://schemas.microsoft.com/office/powerpoint/2010/main" val="272150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AA07F05B-7ADF-40A4-92F1-2F73CA733C48}"/>
              </a:ext>
            </a:extLst>
          </p:cNvPr>
          <p:cNvSpPr txBox="1"/>
          <p:nvPr/>
        </p:nvSpPr>
        <p:spPr>
          <a:xfrm>
            <a:off x="4072497" y="397819"/>
            <a:ext cx="4047005" cy="646331"/>
          </a:xfrm>
          <a:prstGeom prst="rect">
            <a:avLst/>
          </a:prstGeom>
          <a:noFill/>
        </p:spPr>
        <p:txBody>
          <a:bodyPr wrap="none" rtlCol="0">
            <a:spAutoFit/>
          </a:bodyPr>
          <a:lstStyle/>
          <a:p>
            <a:r>
              <a:rPr lang="en-IN" sz="3600" b="1" u="sng" dirty="0">
                <a:solidFill>
                  <a:srgbClr val="217D79"/>
                </a:solidFill>
              </a:rPr>
              <a:t>Project Overview</a:t>
            </a:r>
          </a:p>
        </p:txBody>
      </p:sp>
      <p:sp>
        <p:nvSpPr>
          <p:cNvPr id="3" name="Rectangle 2">
            <a:extLst>
              <a:ext uri="{FF2B5EF4-FFF2-40B4-BE49-F238E27FC236}">
                <a16:creationId xmlns:a16="http://schemas.microsoft.com/office/drawing/2014/main" id="{5FA3C4A1-E949-448B-B316-CB6BCC890F4A}"/>
              </a:ext>
            </a:extLst>
          </p:cNvPr>
          <p:cNvSpPr/>
          <p:nvPr/>
        </p:nvSpPr>
        <p:spPr>
          <a:xfrm>
            <a:off x="653332" y="1375576"/>
            <a:ext cx="10885336" cy="5028945"/>
          </a:xfrm>
          <a:prstGeom prst="rect">
            <a:avLst/>
          </a:prstGeom>
          <a:solidFill>
            <a:srgbClr val="1A605D"/>
          </a:solidFill>
          <a:ln>
            <a:solidFill>
              <a:srgbClr val="EC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CC43551C-3C93-4125-AB72-98DBFB08FEC7}"/>
              </a:ext>
            </a:extLst>
          </p:cNvPr>
          <p:cNvSpPr txBox="1"/>
          <p:nvPr/>
        </p:nvSpPr>
        <p:spPr>
          <a:xfrm>
            <a:off x="2019630" y="2425148"/>
            <a:ext cx="6027089" cy="400110"/>
          </a:xfrm>
          <a:prstGeom prst="rect">
            <a:avLst/>
          </a:prstGeom>
          <a:noFill/>
        </p:spPr>
        <p:txBody>
          <a:bodyPr wrap="square" rtlCol="0">
            <a:spAutoFit/>
          </a:bodyPr>
          <a:lstStyle/>
          <a:p>
            <a:endParaRPr lang="en-IN" sz="2000" dirty="0">
              <a:solidFill>
                <a:schemeClr val="bg1">
                  <a:lumMod val="95000"/>
                </a:schemeClr>
              </a:solidFill>
            </a:endParaRPr>
          </a:p>
        </p:txBody>
      </p:sp>
      <p:sp>
        <p:nvSpPr>
          <p:cNvPr id="4" name="Rectangle 3">
            <a:extLst>
              <a:ext uri="{FF2B5EF4-FFF2-40B4-BE49-F238E27FC236}">
                <a16:creationId xmlns:a16="http://schemas.microsoft.com/office/drawing/2014/main" id="{D79D27E7-F83F-4E90-A54C-A3B47A316538}"/>
              </a:ext>
            </a:extLst>
          </p:cNvPr>
          <p:cNvSpPr/>
          <p:nvPr/>
        </p:nvSpPr>
        <p:spPr>
          <a:xfrm>
            <a:off x="1011141" y="2198818"/>
            <a:ext cx="9842390" cy="4042132"/>
          </a:xfrm>
          <a:prstGeom prst="rect">
            <a:avLst/>
          </a:prstGeom>
          <a:noFill/>
        </p:spPr>
        <p:txBody>
          <a:bodyPr wrap="square" lIns="91440" tIns="45720" rIns="91440" bIns="45720">
            <a:spAutoFit/>
          </a:bodyPr>
          <a:lstStyle/>
          <a:p>
            <a:pPr marL="457200" indent="457200" rtl="0">
              <a:spcBef>
                <a:spcPts val="0"/>
              </a:spcBef>
              <a:spcAft>
                <a:spcPts val="1000"/>
              </a:spcAft>
            </a:pPr>
            <a:r>
              <a:rPr lang="en-US" sz="2000" b="0" cap="none" spc="0" dirty="0">
                <a:ln w="0"/>
                <a:solidFill>
                  <a:schemeClr val="bg1">
                    <a:lumMod val="9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ELP </a:t>
            </a:r>
            <a:r>
              <a:rPr lang="en-US" sz="2000" dirty="0">
                <a:ln w="0"/>
                <a:solidFill>
                  <a:schemeClr val="bg1">
                    <a:lumMod val="9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is a responsive website offering various courses to study online.</a:t>
            </a:r>
            <a:r>
              <a:rPr lang="en-US" sz="2000" b="0" i="0" u="none" strike="noStrike" dirty="0">
                <a:solidFill>
                  <a:schemeClr val="bg1">
                    <a:lumMod val="95000"/>
                  </a:schemeClr>
                </a:solidFill>
                <a:effectLst/>
                <a:latin typeface="Arial" panose="020B0604020202020204" pitchFamily="34" charset="0"/>
                <a:cs typeface="Arial" panose="020B0604020202020204" pitchFamily="34" charset="0"/>
              </a:rPr>
              <a:t> This platform is designed for the particular need of a college to use the functionalities or operations in a smooth manner.</a:t>
            </a:r>
            <a:endParaRPr lang="en-US" sz="2000" b="0" dirty="0">
              <a:solidFill>
                <a:schemeClr val="bg1">
                  <a:lumMod val="95000"/>
                </a:schemeClr>
              </a:solidFill>
              <a:effectLst/>
              <a:latin typeface="Arial" panose="020B0604020202020204" pitchFamily="34" charset="0"/>
              <a:cs typeface="Arial" panose="020B0604020202020204" pitchFamily="34" charset="0"/>
            </a:endParaRPr>
          </a:p>
          <a:p>
            <a:pPr marL="457200" rtl="0">
              <a:spcBef>
                <a:spcPts val="0"/>
              </a:spcBef>
              <a:spcAft>
                <a:spcPts val="1000"/>
              </a:spcAft>
            </a:pPr>
            <a:r>
              <a:rPr lang="en-US" sz="2000" b="0" i="0" u="none" strike="noStrike" dirty="0">
                <a:solidFill>
                  <a:schemeClr val="bg1">
                    <a:lumMod val="95000"/>
                  </a:schemeClr>
                </a:solidFill>
                <a:effectLst/>
                <a:latin typeface="Arial" panose="020B0604020202020204" pitchFamily="34" charset="0"/>
                <a:cs typeface="Arial" panose="020B0604020202020204" pitchFamily="34" charset="0"/>
              </a:rPr>
              <a:t>ELP is easy to use for instructors and students i.e. no formal knowledge is needed to use the platform thus by this all it proves it is user-friendly. This platform reduces errors while entering the data by providing error messages as a user enters invalid data. ELP can lead to secure, fast and error free system. It will help a college to manage or utilize resources and time. This platform allows students to study at their own place. Students can view the course from this platform and instructor can upload and update the course.</a:t>
            </a:r>
            <a:endParaRPr lang="en-US" sz="2000" b="0" dirty="0">
              <a:solidFill>
                <a:schemeClr val="bg1">
                  <a:lumMod val="95000"/>
                </a:schemeClr>
              </a:solidFill>
              <a:effectLst/>
              <a:latin typeface="Arial" panose="020B0604020202020204" pitchFamily="34" charset="0"/>
              <a:cs typeface="Arial" panose="020B0604020202020204" pitchFamily="34" charset="0"/>
            </a:endParaRPr>
          </a:p>
          <a:p>
            <a:br>
              <a:rPr lang="en-US" sz="2000" dirty="0"/>
            </a:br>
            <a:endParaRPr lang="en-US" sz="2000" b="0" cap="none" spc="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7386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56910-260A-4A67-A7A6-7BE45A618A68}"/>
              </a:ext>
            </a:extLst>
          </p:cNvPr>
          <p:cNvSpPr>
            <a:spLocks noGrp="1"/>
          </p:cNvSpPr>
          <p:nvPr>
            <p:ph type="title"/>
          </p:nvPr>
        </p:nvSpPr>
        <p:spPr/>
        <p:txBody>
          <a:bodyPr>
            <a:normAutofit/>
          </a:bodyPr>
          <a:lstStyle/>
          <a:p>
            <a:r>
              <a:rPr lang="en-US" sz="4800" b="1" dirty="0"/>
              <a:t>Modules:</a:t>
            </a:r>
            <a:endParaRPr lang="en-IN" sz="4800" b="1" dirty="0"/>
          </a:p>
        </p:txBody>
      </p:sp>
      <p:sp>
        <p:nvSpPr>
          <p:cNvPr id="3" name="Content Placeholder 2">
            <a:extLst>
              <a:ext uri="{FF2B5EF4-FFF2-40B4-BE49-F238E27FC236}">
                <a16:creationId xmlns:a16="http://schemas.microsoft.com/office/drawing/2014/main" id="{DDC3576C-B30D-482C-84CE-F7479D072290}"/>
              </a:ext>
            </a:extLst>
          </p:cNvPr>
          <p:cNvSpPr>
            <a:spLocks noGrp="1"/>
          </p:cNvSpPr>
          <p:nvPr>
            <p:ph idx="1"/>
          </p:nvPr>
        </p:nvSpPr>
        <p:spPr>
          <a:xfrm>
            <a:off x="989400" y="1717730"/>
            <a:ext cx="10213200" cy="4040191"/>
          </a:xfrm>
        </p:spPr>
        <p:txBody>
          <a:bodyPr>
            <a:normAutofit lnSpcReduction="10000"/>
          </a:bodyPr>
          <a:lstStyle/>
          <a:p>
            <a:r>
              <a:rPr lang="en-US" b="1" dirty="0"/>
              <a:t>Registration </a:t>
            </a:r>
          </a:p>
          <a:p>
            <a:r>
              <a:rPr lang="en-US" b="1" dirty="0"/>
              <a:t>Login</a:t>
            </a:r>
          </a:p>
          <a:p>
            <a:r>
              <a:rPr lang="en-IN" b="1" dirty="0"/>
              <a:t>Courses</a:t>
            </a:r>
          </a:p>
          <a:p>
            <a:r>
              <a:rPr lang="en-IN" b="1" dirty="0"/>
              <a:t>Enrol in courses</a:t>
            </a:r>
          </a:p>
          <a:p>
            <a:r>
              <a:rPr lang="en-IN" b="1" dirty="0"/>
              <a:t>Instructor</a:t>
            </a:r>
          </a:p>
          <a:p>
            <a:r>
              <a:rPr lang="en-IN" b="1" dirty="0"/>
              <a:t>Admin</a:t>
            </a:r>
          </a:p>
          <a:p>
            <a:r>
              <a:rPr lang="en-IN" b="1" dirty="0"/>
              <a:t>Student</a:t>
            </a:r>
          </a:p>
          <a:p>
            <a:pPr marL="0" indent="0">
              <a:buNone/>
            </a:pPr>
            <a:endParaRPr lang="en-IN" b="1" dirty="0"/>
          </a:p>
          <a:p>
            <a:pPr marL="0" indent="0">
              <a:buNone/>
            </a:pPr>
            <a:endParaRPr lang="en-IN" b="1" dirty="0"/>
          </a:p>
          <a:p>
            <a:endParaRPr lang="en-IN" b="1" dirty="0"/>
          </a:p>
        </p:txBody>
      </p:sp>
    </p:spTree>
    <p:extLst>
      <p:ext uri="{BB962C8B-B14F-4D97-AF65-F5344CB8AC3E}">
        <p14:creationId xmlns:p14="http://schemas.microsoft.com/office/powerpoint/2010/main" val="209283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D8FE-322B-4A03-8D85-2E380A5ED866}"/>
              </a:ext>
            </a:extLst>
          </p:cNvPr>
          <p:cNvSpPr>
            <a:spLocks noGrp="1"/>
          </p:cNvSpPr>
          <p:nvPr>
            <p:ph type="title"/>
          </p:nvPr>
        </p:nvSpPr>
        <p:spPr>
          <a:xfrm>
            <a:off x="1060175" y="166978"/>
            <a:ext cx="9584742" cy="1112836"/>
          </a:xfrm>
        </p:spPr>
        <p:txBody>
          <a:bodyPr>
            <a:normAutofit/>
          </a:bodyPr>
          <a:lstStyle/>
          <a:p>
            <a:pPr algn="ctr"/>
            <a:r>
              <a:rPr lang="en-IN" sz="4800" dirty="0">
                <a:solidFill>
                  <a:srgbClr val="217D79"/>
                </a:solidFill>
                <a:latin typeface="Arial Black" panose="020B0A04020102020204" pitchFamily="34" charset="0"/>
              </a:rPr>
              <a:t>Development environment</a:t>
            </a:r>
          </a:p>
        </p:txBody>
      </p:sp>
      <p:graphicFrame>
        <p:nvGraphicFramePr>
          <p:cNvPr id="4" name="Diagram 3">
            <a:extLst>
              <a:ext uri="{FF2B5EF4-FFF2-40B4-BE49-F238E27FC236}">
                <a16:creationId xmlns:a16="http://schemas.microsoft.com/office/drawing/2014/main" id="{E30C577E-616A-49E1-AFE5-3CEF08954EC8}"/>
              </a:ext>
            </a:extLst>
          </p:cNvPr>
          <p:cNvGraphicFramePr/>
          <p:nvPr>
            <p:extLst>
              <p:ext uri="{D42A27DB-BD31-4B8C-83A1-F6EECF244321}">
                <p14:modId xmlns:p14="http://schemas.microsoft.com/office/powerpoint/2010/main" val="1174905456"/>
              </p:ext>
            </p:extLst>
          </p:nvPr>
        </p:nvGraphicFramePr>
        <p:xfrm>
          <a:off x="2356465" y="1545576"/>
          <a:ext cx="8288452" cy="4992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4650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357B28E-89F4-4E75-B2EB-D39ED14E56F1}"/>
              </a:ext>
            </a:extLst>
          </p:cNvPr>
          <p:cNvSpPr txBox="1"/>
          <p:nvPr/>
        </p:nvSpPr>
        <p:spPr>
          <a:xfrm>
            <a:off x="3697651" y="427703"/>
            <a:ext cx="4796698" cy="584775"/>
          </a:xfrm>
          <a:prstGeom prst="rect">
            <a:avLst/>
          </a:prstGeom>
          <a:noFill/>
        </p:spPr>
        <p:txBody>
          <a:bodyPr wrap="none" rtlCol="0">
            <a:spAutoFit/>
          </a:bodyPr>
          <a:lstStyle/>
          <a:p>
            <a:r>
              <a:rPr lang="en-IN" sz="3200" b="1" u="sng" dirty="0">
                <a:solidFill>
                  <a:srgbClr val="217D79"/>
                </a:solidFill>
              </a:rPr>
              <a:t>UML Use Case Diagram</a:t>
            </a:r>
          </a:p>
        </p:txBody>
      </p:sp>
      <p:pic>
        <p:nvPicPr>
          <p:cNvPr id="1026" name="Picture 2">
            <a:extLst>
              <a:ext uri="{FF2B5EF4-FFF2-40B4-BE49-F238E27FC236}">
                <a16:creationId xmlns:a16="http://schemas.microsoft.com/office/drawing/2014/main" id="{AA40FA7B-CD58-4B3C-97C7-BF9FF02BE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6644" y="943224"/>
            <a:ext cx="6578712" cy="581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062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F9D275-6D69-4825-9D05-135BBF55D4FB}"/>
              </a:ext>
            </a:extLst>
          </p:cNvPr>
          <p:cNvSpPr txBox="1"/>
          <p:nvPr/>
        </p:nvSpPr>
        <p:spPr>
          <a:xfrm>
            <a:off x="5234405" y="133547"/>
            <a:ext cx="1688732" cy="523220"/>
          </a:xfrm>
          <a:prstGeom prst="rect">
            <a:avLst/>
          </a:prstGeom>
          <a:noFill/>
        </p:spPr>
        <p:txBody>
          <a:bodyPr wrap="none" rtlCol="0">
            <a:spAutoFit/>
          </a:bodyPr>
          <a:lstStyle/>
          <a:p>
            <a:r>
              <a:rPr lang="en-IN" sz="2800" b="1" dirty="0">
                <a:solidFill>
                  <a:srgbClr val="1A605D"/>
                </a:solidFill>
              </a:rPr>
              <a:t>Progress</a:t>
            </a:r>
          </a:p>
        </p:txBody>
      </p:sp>
      <p:sp>
        <p:nvSpPr>
          <p:cNvPr id="5" name="Rectangle 4">
            <a:extLst>
              <a:ext uri="{FF2B5EF4-FFF2-40B4-BE49-F238E27FC236}">
                <a16:creationId xmlns:a16="http://schemas.microsoft.com/office/drawing/2014/main" id="{1C250793-4BE6-45AA-AFF8-09D0478082F0}"/>
              </a:ext>
            </a:extLst>
          </p:cNvPr>
          <p:cNvSpPr/>
          <p:nvPr/>
        </p:nvSpPr>
        <p:spPr>
          <a:xfrm>
            <a:off x="462501" y="829100"/>
            <a:ext cx="11266997" cy="5784573"/>
          </a:xfrm>
          <a:prstGeom prst="rect">
            <a:avLst/>
          </a:prstGeom>
          <a:solidFill>
            <a:srgbClr val="1A605D"/>
          </a:solidFill>
          <a:ln>
            <a:solidFill>
              <a:srgbClr val="EC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5CA51F20-00F1-4A51-823D-7BF09E0B563A}"/>
              </a:ext>
            </a:extLst>
          </p:cNvPr>
          <p:cNvPicPr>
            <a:picLocks noChangeAspect="1"/>
          </p:cNvPicPr>
          <p:nvPr/>
        </p:nvPicPr>
        <p:blipFill>
          <a:blip r:embed="rId2"/>
          <a:stretch>
            <a:fillRect/>
          </a:stretch>
        </p:blipFill>
        <p:spPr>
          <a:xfrm>
            <a:off x="919178" y="1523535"/>
            <a:ext cx="10353641" cy="4395702"/>
          </a:xfrm>
          <a:prstGeom prst="rect">
            <a:avLst/>
          </a:prstGeom>
        </p:spPr>
      </p:pic>
    </p:spTree>
    <p:extLst>
      <p:ext uri="{BB962C8B-B14F-4D97-AF65-F5344CB8AC3E}">
        <p14:creationId xmlns:p14="http://schemas.microsoft.com/office/powerpoint/2010/main" val="2872541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68AC3BF-030B-4468-84BA-2AA7BC896181}"/>
              </a:ext>
            </a:extLst>
          </p:cNvPr>
          <p:cNvSpPr txBox="1"/>
          <p:nvPr/>
        </p:nvSpPr>
        <p:spPr>
          <a:xfrm>
            <a:off x="5144680" y="604300"/>
            <a:ext cx="1902637" cy="584775"/>
          </a:xfrm>
          <a:prstGeom prst="rect">
            <a:avLst/>
          </a:prstGeom>
          <a:noFill/>
        </p:spPr>
        <p:txBody>
          <a:bodyPr wrap="none" rtlCol="0">
            <a:spAutoFit/>
          </a:bodyPr>
          <a:lstStyle/>
          <a:p>
            <a:r>
              <a:rPr lang="en-IN" sz="3200" b="1" dirty="0">
                <a:solidFill>
                  <a:srgbClr val="1A605D"/>
                </a:solidFill>
              </a:rPr>
              <a:t>Progress</a:t>
            </a:r>
          </a:p>
        </p:txBody>
      </p:sp>
      <p:pic>
        <p:nvPicPr>
          <p:cNvPr id="3" name="Picture 2">
            <a:extLst>
              <a:ext uri="{FF2B5EF4-FFF2-40B4-BE49-F238E27FC236}">
                <a16:creationId xmlns:a16="http://schemas.microsoft.com/office/drawing/2014/main" id="{1E09F1F6-93E9-4A22-9FF1-6D0A69EA2DA0}"/>
              </a:ext>
            </a:extLst>
          </p:cNvPr>
          <p:cNvPicPr>
            <a:picLocks noChangeAspect="1"/>
          </p:cNvPicPr>
          <p:nvPr/>
        </p:nvPicPr>
        <p:blipFill>
          <a:blip r:embed="rId2"/>
          <a:stretch>
            <a:fillRect/>
          </a:stretch>
        </p:blipFill>
        <p:spPr>
          <a:xfrm>
            <a:off x="295521" y="1496899"/>
            <a:ext cx="11600953" cy="4835154"/>
          </a:xfrm>
          <a:prstGeom prst="rect">
            <a:avLst/>
          </a:prstGeom>
        </p:spPr>
      </p:pic>
    </p:spTree>
    <p:extLst>
      <p:ext uri="{BB962C8B-B14F-4D97-AF65-F5344CB8AC3E}">
        <p14:creationId xmlns:p14="http://schemas.microsoft.com/office/powerpoint/2010/main" val="1065949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4568A-3007-4536-8145-7B9857D6AB79}"/>
              </a:ext>
            </a:extLst>
          </p:cNvPr>
          <p:cNvSpPr>
            <a:spLocks noGrp="1"/>
          </p:cNvSpPr>
          <p:nvPr>
            <p:ph type="title"/>
          </p:nvPr>
        </p:nvSpPr>
        <p:spPr>
          <a:xfrm>
            <a:off x="5131635" y="-248766"/>
            <a:ext cx="1928729" cy="1112836"/>
          </a:xfrm>
        </p:spPr>
        <p:txBody>
          <a:bodyPr/>
          <a:lstStyle/>
          <a:p>
            <a:r>
              <a:rPr lang="en-IN" sz="3200" b="1" dirty="0">
                <a:solidFill>
                  <a:srgbClr val="1A605D"/>
                </a:solidFill>
                <a:latin typeface="+mn-lt"/>
              </a:rPr>
              <a:t>Progress</a:t>
            </a:r>
            <a:endParaRPr lang="en-IN" dirty="0">
              <a:latin typeface="+mn-lt"/>
            </a:endParaRPr>
          </a:p>
        </p:txBody>
      </p:sp>
      <p:pic>
        <p:nvPicPr>
          <p:cNvPr id="5" name="Picture 4">
            <a:extLst>
              <a:ext uri="{FF2B5EF4-FFF2-40B4-BE49-F238E27FC236}">
                <a16:creationId xmlns:a16="http://schemas.microsoft.com/office/drawing/2014/main" id="{782F96BF-3208-48D5-8B5D-9B77B6AF820D}"/>
              </a:ext>
            </a:extLst>
          </p:cNvPr>
          <p:cNvPicPr>
            <a:picLocks noChangeAspect="1"/>
          </p:cNvPicPr>
          <p:nvPr/>
        </p:nvPicPr>
        <p:blipFill>
          <a:blip r:embed="rId2"/>
          <a:stretch>
            <a:fillRect/>
          </a:stretch>
        </p:blipFill>
        <p:spPr>
          <a:xfrm>
            <a:off x="311425" y="1199978"/>
            <a:ext cx="11569149" cy="4984805"/>
          </a:xfrm>
          <a:prstGeom prst="rect">
            <a:avLst/>
          </a:prstGeom>
        </p:spPr>
      </p:pic>
    </p:spTree>
    <p:extLst>
      <p:ext uri="{BB962C8B-B14F-4D97-AF65-F5344CB8AC3E}">
        <p14:creationId xmlns:p14="http://schemas.microsoft.com/office/powerpoint/2010/main" val="1729504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EE8D-2FEB-4EEA-80A8-FF93293F0343}"/>
              </a:ext>
            </a:extLst>
          </p:cNvPr>
          <p:cNvSpPr>
            <a:spLocks noGrp="1"/>
          </p:cNvSpPr>
          <p:nvPr>
            <p:ph type="title"/>
          </p:nvPr>
        </p:nvSpPr>
        <p:spPr>
          <a:xfrm>
            <a:off x="5091879" y="-272620"/>
            <a:ext cx="2008242" cy="1112836"/>
          </a:xfrm>
        </p:spPr>
        <p:txBody>
          <a:bodyPr/>
          <a:lstStyle/>
          <a:p>
            <a:r>
              <a:rPr lang="en-IN" sz="3200" b="1" dirty="0">
                <a:solidFill>
                  <a:srgbClr val="1A605D"/>
                </a:solidFill>
                <a:latin typeface="+mn-lt"/>
              </a:rPr>
              <a:t>Progress</a:t>
            </a:r>
            <a:endParaRPr lang="en-IN" dirty="0"/>
          </a:p>
        </p:txBody>
      </p:sp>
      <p:pic>
        <p:nvPicPr>
          <p:cNvPr id="5" name="Picture 4">
            <a:extLst>
              <a:ext uri="{FF2B5EF4-FFF2-40B4-BE49-F238E27FC236}">
                <a16:creationId xmlns:a16="http://schemas.microsoft.com/office/drawing/2014/main" id="{585AB0DD-F81A-4E94-9C40-93696594E640}"/>
              </a:ext>
            </a:extLst>
          </p:cNvPr>
          <p:cNvPicPr>
            <a:picLocks noChangeAspect="1"/>
          </p:cNvPicPr>
          <p:nvPr/>
        </p:nvPicPr>
        <p:blipFill>
          <a:blip r:embed="rId2"/>
          <a:stretch>
            <a:fillRect/>
          </a:stretch>
        </p:blipFill>
        <p:spPr>
          <a:xfrm>
            <a:off x="645381" y="1160891"/>
            <a:ext cx="10901238" cy="5138101"/>
          </a:xfrm>
          <a:prstGeom prst="rect">
            <a:avLst/>
          </a:prstGeom>
        </p:spPr>
      </p:pic>
    </p:spTree>
    <p:extLst>
      <p:ext uri="{BB962C8B-B14F-4D97-AF65-F5344CB8AC3E}">
        <p14:creationId xmlns:p14="http://schemas.microsoft.com/office/powerpoint/2010/main" val="181149565"/>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1309999-888E-44BA-A188-888AF21B1F1C}">
  <ds:schemaRefs>
    <ds:schemaRef ds:uri="http://schemas.microsoft.com/sharepoint/v3/contenttype/forms"/>
  </ds:schemaRefs>
</ds:datastoreItem>
</file>

<file path=customXml/itemProps2.xml><?xml version="1.0" encoding="utf-8"?>
<ds:datastoreItem xmlns:ds="http://schemas.openxmlformats.org/officeDocument/2006/customXml" ds:itemID="{2579673F-CE33-48F3-A011-3563BBD9464F}">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CF82A0-F4E3-45B7-AF6D-1D89198889C4}">
  <ds:schemaRefs>
    <ds:schemaRef ds:uri="http://schemas.microsoft.com/office/2006/metadata/properties"/>
    <ds:schemaRef ds:uri="http://www.w3.org/2000/xmlns/"/>
    <ds:schemaRef ds:uri="71af3243-3dd4-4a8d-8c0d-dd76da1f02a5"/>
    <ds:schemaRef ds:uri="http://schemas.microsoft.com/sharepoint/v3"/>
    <ds:schemaRef ds:uri="http://www.w3.org/2001/XMLSchema-instance"/>
    <ds:schemaRef ds:uri="http://schemas.microsoft.com/office/infopath/2007/PartnerControls"/>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Frosted design</Template>
  <TotalTime>629</TotalTime>
  <Words>280</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 Black</vt:lpstr>
      <vt:lpstr>Arial Rounded MT Bold</vt:lpstr>
      <vt:lpstr>Arial Unicode MS</vt:lpstr>
      <vt:lpstr>Avenir Next LT Pro</vt:lpstr>
      <vt:lpstr>Calibri</vt:lpstr>
      <vt:lpstr>Gotham SSm A</vt:lpstr>
      <vt:lpstr>Goudy Old Style</vt:lpstr>
      <vt:lpstr>Open Sans</vt:lpstr>
      <vt:lpstr>Wingdings</vt:lpstr>
      <vt:lpstr>FrostyVTI</vt:lpstr>
      <vt:lpstr>E-Learning Platform(ELP)</vt:lpstr>
      <vt:lpstr>PowerPoint Presentation</vt:lpstr>
      <vt:lpstr>Modules:</vt:lpstr>
      <vt:lpstr>Development environment</vt:lpstr>
      <vt:lpstr>PowerPoint Presentation</vt:lpstr>
      <vt:lpstr>PowerPoint Presentation</vt:lpstr>
      <vt:lpstr>PowerPoint Presentation</vt:lpstr>
      <vt:lpstr>Progress</vt:lpstr>
      <vt:lpstr>Progress</vt:lpstr>
      <vt:lpstr>Progress</vt:lpstr>
      <vt:lpstr>Progress</vt:lpstr>
      <vt:lpstr>Progress</vt:lpstr>
      <vt:lpstr>Benefits to Society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 Platform</dc:title>
  <dc:creator>Joginder Choudhary</dc:creator>
  <cp:lastModifiedBy>Aakash Punia</cp:lastModifiedBy>
  <cp:revision>17</cp:revision>
  <dcterms:created xsi:type="dcterms:W3CDTF">2021-10-25T16:48:42Z</dcterms:created>
  <dcterms:modified xsi:type="dcterms:W3CDTF">2022-01-14T07:47:01Z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