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4" r:id="rId5"/>
    <p:sldId id="265" r:id="rId6"/>
    <p:sldId id="263" r:id="rId7"/>
    <p:sldId id="258" r:id="rId8"/>
    <p:sldId id="260"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0EE62C-F424-4777-8D8A-60008FEF526B}"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32FFA584-176B-4C70-9467-F3415DD779B1}">
      <dgm:prSet/>
      <dgm:spPr/>
      <dgm:t>
        <a:bodyPr/>
        <a:lstStyle/>
        <a:p>
          <a:r>
            <a:rPr lang="en-GB"/>
            <a:t>This help the user find items of their interest.</a:t>
          </a:r>
          <a:endParaRPr lang="en-US"/>
        </a:p>
      </dgm:t>
    </dgm:pt>
    <dgm:pt modelId="{AE89C7A9-2A39-4254-9135-7C122C544D0A}" type="parTrans" cxnId="{60BADE3A-9F19-4434-919A-3D4C05A5DCA4}">
      <dgm:prSet/>
      <dgm:spPr/>
      <dgm:t>
        <a:bodyPr/>
        <a:lstStyle/>
        <a:p>
          <a:endParaRPr lang="en-US"/>
        </a:p>
      </dgm:t>
    </dgm:pt>
    <dgm:pt modelId="{0EB7F71F-C08A-422C-A119-3EF46CEB163D}" type="sibTrans" cxnId="{60BADE3A-9F19-4434-919A-3D4C05A5DCA4}">
      <dgm:prSet/>
      <dgm:spPr/>
      <dgm:t>
        <a:bodyPr/>
        <a:lstStyle/>
        <a:p>
          <a:endParaRPr lang="en-US"/>
        </a:p>
      </dgm:t>
    </dgm:pt>
    <dgm:pt modelId="{A14EB056-A164-4D7D-81CC-36CF8A5EF794}">
      <dgm:prSet/>
      <dgm:spPr/>
      <dgm:t>
        <a:bodyPr/>
        <a:lstStyle/>
        <a:p>
          <a:r>
            <a:rPr lang="en-GB"/>
            <a:t>This project helps the user to identify the most relevant movies for each user.</a:t>
          </a:r>
          <a:endParaRPr lang="en-US"/>
        </a:p>
      </dgm:t>
    </dgm:pt>
    <dgm:pt modelId="{4006C06A-5660-4EE3-BAD4-76A0FC750550}" type="parTrans" cxnId="{B4B4803A-B9F9-44E2-88C9-901C280FE62A}">
      <dgm:prSet/>
      <dgm:spPr/>
      <dgm:t>
        <a:bodyPr/>
        <a:lstStyle/>
        <a:p>
          <a:endParaRPr lang="en-US"/>
        </a:p>
      </dgm:t>
    </dgm:pt>
    <dgm:pt modelId="{4D08CB86-05FB-4733-9A94-D57C69ECACE2}" type="sibTrans" cxnId="{B4B4803A-B9F9-44E2-88C9-901C280FE62A}">
      <dgm:prSet/>
      <dgm:spPr/>
      <dgm:t>
        <a:bodyPr/>
        <a:lstStyle/>
        <a:p>
          <a:endParaRPr lang="en-US"/>
        </a:p>
      </dgm:t>
    </dgm:pt>
    <dgm:pt modelId="{0A8D7677-7794-4323-A12C-96D366DC1524}">
      <dgm:prSet/>
      <dgm:spPr/>
      <dgm:t>
        <a:bodyPr/>
        <a:lstStyle/>
        <a:p>
          <a:r>
            <a:rPr lang="en-GB"/>
            <a:t>It suggest top rated movies.</a:t>
          </a:r>
          <a:endParaRPr lang="en-US"/>
        </a:p>
      </dgm:t>
    </dgm:pt>
    <dgm:pt modelId="{0E29C0ED-F7B3-4D9F-A394-8B25191489FD}" type="parTrans" cxnId="{6D73B9A3-B859-42EB-B43A-E87DDCD7EDA3}">
      <dgm:prSet/>
      <dgm:spPr/>
      <dgm:t>
        <a:bodyPr/>
        <a:lstStyle/>
        <a:p>
          <a:endParaRPr lang="en-US"/>
        </a:p>
      </dgm:t>
    </dgm:pt>
    <dgm:pt modelId="{2D27998C-0E0E-4515-B72F-EE847CFF3F38}" type="sibTrans" cxnId="{6D73B9A3-B859-42EB-B43A-E87DDCD7EDA3}">
      <dgm:prSet/>
      <dgm:spPr/>
      <dgm:t>
        <a:bodyPr/>
        <a:lstStyle/>
        <a:p>
          <a:endParaRPr lang="en-US"/>
        </a:p>
      </dgm:t>
    </dgm:pt>
    <dgm:pt modelId="{B016D1EF-7734-4985-B9F5-2241DE7C3E79}" type="pres">
      <dgm:prSet presAssocID="{110EE62C-F424-4777-8D8A-60008FEF526B}" presName="vert0" presStyleCnt="0">
        <dgm:presLayoutVars>
          <dgm:dir/>
          <dgm:animOne val="branch"/>
          <dgm:animLvl val="lvl"/>
        </dgm:presLayoutVars>
      </dgm:prSet>
      <dgm:spPr/>
      <dgm:t>
        <a:bodyPr/>
        <a:lstStyle/>
        <a:p>
          <a:endParaRPr lang="en-US"/>
        </a:p>
      </dgm:t>
    </dgm:pt>
    <dgm:pt modelId="{88D7F6A7-9DB9-43F5-A56A-FABFE62DF95D}" type="pres">
      <dgm:prSet presAssocID="{32FFA584-176B-4C70-9467-F3415DD779B1}" presName="thickLine" presStyleLbl="alignNode1" presStyleIdx="0" presStyleCnt="3"/>
      <dgm:spPr/>
    </dgm:pt>
    <dgm:pt modelId="{682B256A-B340-4F7C-BE0A-63088CF5DF23}" type="pres">
      <dgm:prSet presAssocID="{32FFA584-176B-4C70-9467-F3415DD779B1}" presName="horz1" presStyleCnt="0"/>
      <dgm:spPr/>
    </dgm:pt>
    <dgm:pt modelId="{D0D7643F-2B74-4EFD-B4E8-1309682152F0}" type="pres">
      <dgm:prSet presAssocID="{32FFA584-176B-4C70-9467-F3415DD779B1}" presName="tx1" presStyleLbl="revTx" presStyleIdx="0" presStyleCnt="3"/>
      <dgm:spPr/>
      <dgm:t>
        <a:bodyPr/>
        <a:lstStyle/>
        <a:p>
          <a:endParaRPr lang="en-US"/>
        </a:p>
      </dgm:t>
    </dgm:pt>
    <dgm:pt modelId="{B1EE9FFE-4C44-4554-AE76-8BFC6AA779F1}" type="pres">
      <dgm:prSet presAssocID="{32FFA584-176B-4C70-9467-F3415DD779B1}" presName="vert1" presStyleCnt="0"/>
      <dgm:spPr/>
    </dgm:pt>
    <dgm:pt modelId="{590365DF-AB6C-4161-9FF0-0EB62F1264C5}" type="pres">
      <dgm:prSet presAssocID="{A14EB056-A164-4D7D-81CC-36CF8A5EF794}" presName="thickLine" presStyleLbl="alignNode1" presStyleIdx="1" presStyleCnt="3"/>
      <dgm:spPr/>
    </dgm:pt>
    <dgm:pt modelId="{ACD9EB7F-7068-4C9F-83C8-BAAB7DADDA26}" type="pres">
      <dgm:prSet presAssocID="{A14EB056-A164-4D7D-81CC-36CF8A5EF794}" presName="horz1" presStyleCnt="0"/>
      <dgm:spPr/>
    </dgm:pt>
    <dgm:pt modelId="{D9212044-4B3B-48C3-869E-70C87F6990D3}" type="pres">
      <dgm:prSet presAssocID="{A14EB056-A164-4D7D-81CC-36CF8A5EF794}" presName="tx1" presStyleLbl="revTx" presStyleIdx="1" presStyleCnt="3"/>
      <dgm:spPr/>
      <dgm:t>
        <a:bodyPr/>
        <a:lstStyle/>
        <a:p>
          <a:endParaRPr lang="en-US"/>
        </a:p>
      </dgm:t>
    </dgm:pt>
    <dgm:pt modelId="{E3EBAFB5-D250-4279-A9B5-00A75F6327E3}" type="pres">
      <dgm:prSet presAssocID="{A14EB056-A164-4D7D-81CC-36CF8A5EF794}" presName="vert1" presStyleCnt="0"/>
      <dgm:spPr/>
    </dgm:pt>
    <dgm:pt modelId="{9B4CCCC8-D199-484C-B37F-0D4D6C61DE61}" type="pres">
      <dgm:prSet presAssocID="{0A8D7677-7794-4323-A12C-96D366DC1524}" presName="thickLine" presStyleLbl="alignNode1" presStyleIdx="2" presStyleCnt="3"/>
      <dgm:spPr/>
    </dgm:pt>
    <dgm:pt modelId="{44C6E31F-D22F-48EB-B2AB-1D7646A10A72}" type="pres">
      <dgm:prSet presAssocID="{0A8D7677-7794-4323-A12C-96D366DC1524}" presName="horz1" presStyleCnt="0"/>
      <dgm:spPr/>
    </dgm:pt>
    <dgm:pt modelId="{6ACC9449-0CA6-4761-BC1E-8F6F5398D526}" type="pres">
      <dgm:prSet presAssocID="{0A8D7677-7794-4323-A12C-96D366DC1524}" presName="tx1" presStyleLbl="revTx" presStyleIdx="2" presStyleCnt="3"/>
      <dgm:spPr/>
      <dgm:t>
        <a:bodyPr/>
        <a:lstStyle/>
        <a:p>
          <a:endParaRPr lang="en-US"/>
        </a:p>
      </dgm:t>
    </dgm:pt>
    <dgm:pt modelId="{C48260A2-2EA9-4C77-A481-B03258A49AF7}" type="pres">
      <dgm:prSet presAssocID="{0A8D7677-7794-4323-A12C-96D366DC1524}" presName="vert1" presStyleCnt="0"/>
      <dgm:spPr/>
    </dgm:pt>
  </dgm:ptLst>
  <dgm:cxnLst>
    <dgm:cxn modelId="{EBA874AA-A8F4-4C03-835C-D5616F3A6AC3}" type="presOf" srcId="{110EE62C-F424-4777-8D8A-60008FEF526B}" destId="{B016D1EF-7734-4985-B9F5-2241DE7C3E79}" srcOrd="0" destOrd="0" presId="urn:microsoft.com/office/officeart/2008/layout/LinedList"/>
    <dgm:cxn modelId="{6D73B9A3-B859-42EB-B43A-E87DDCD7EDA3}" srcId="{110EE62C-F424-4777-8D8A-60008FEF526B}" destId="{0A8D7677-7794-4323-A12C-96D366DC1524}" srcOrd="2" destOrd="0" parTransId="{0E29C0ED-F7B3-4D9F-A394-8B25191489FD}" sibTransId="{2D27998C-0E0E-4515-B72F-EE847CFF3F38}"/>
    <dgm:cxn modelId="{2510820E-FCB6-4B93-950B-E5A078420542}" type="presOf" srcId="{A14EB056-A164-4D7D-81CC-36CF8A5EF794}" destId="{D9212044-4B3B-48C3-869E-70C87F6990D3}" srcOrd="0" destOrd="0" presId="urn:microsoft.com/office/officeart/2008/layout/LinedList"/>
    <dgm:cxn modelId="{EF1B364A-3EB9-496E-AEB4-F7E78596AA90}" type="presOf" srcId="{32FFA584-176B-4C70-9467-F3415DD779B1}" destId="{D0D7643F-2B74-4EFD-B4E8-1309682152F0}" srcOrd="0" destOrd="0" presId="urn:microsoft.com/office/officeart/2008/layout/LinedList"/>
    <dgm:cxn modelId="{B5A1E05B-3C98-4CEE-9109-AD597C0CF2E2}" type="presOf" srcId="{0A8D7677-7794-4323-A12C-96D366DC1524}" destId="{6ACC9449-0CA6-4761-BC1E-8F6F5398D526}" srcOrd="0" destOrd="0" presId="urn:microsoft.com/office/officeart/2008/layout/LinedList"/>
    <dgm:cxn modelId="{60BADE3A-9F19-4434-919A-3D4C05A5DCA4}" srcId="{110EE62C-F424-4777-8D8A-60008FEF526B}" destId="{32FFA584-176B-4C70-9467-F3415DD779B1}" srcOrd="0" destOrd="0" parTransId="{AE89C7A9-2A39-4254-9135-7C122C544D0A}" sibTransId="{0EB7F71F-C08A-422C-A119-3EF46CEB163D}"/>
    <dgm:cxn modelId="{B4B4803A-B9F9-44E2-88C9-901C280FE62A}" srcId="{110EE62C-F424-4777-8D8A-60008FEF526B}" destId="{A14EB056-A164-4D7D-81CC-36CF8A5EF794}" srcOrd="1" destOrd="0" parTransId="{4006C06A-5660-4EE3-BAD4-76A0FC750550}" sibTransId="{4D08CB86-05FB-4733-9A94-D57C69ECACE2}"/>
    <dgm:cxn modelId="{EDC9F5F7-FD50-4552-9FA2-5A11AD10E74D}" type="presParOf" srcId="{B016D1EF-7734-4985-B9F5-2241DE7C3E79}" destId="{88D7F6A7-9DB9-43F5-A56A-FABFE62DF95D}" srcOrd="0" destOrd="0" presId="urn:microsoft.com/office/officeart/2008/layout/LinedList"/>
    <dgm:cxn modelId="{D1FCD302-4E7F-4E55-AE4D-9CE5D07ED0D3}" type="presParOf" srcId="{B016D1EF-7734-4985-B9F5-2241DE7C3E79}" destId="{682B256A-B340-4F7C-BE0A-63088CF5DF23}" srcOrd="1" destOrd="0" presId="urn:microsoft.com/office/officeart/2008/layout/LinedList"/>
    <dgm:cxn modelId="{2451124C-BDC9-47F2-A674-409B976CBAE5}" type="presParOf" srcId="{682B256A-B340-4F7C-BE0A-63088CF5DF23}" destId="{D0D7643F-2B74-4EFD-B4E8-1309682152F0}" srcOrd="0" destOrd="0" presId="urn:microsoft.com/office/officeart/2008/layout/LinedList"/>
    <dgm:cxn modelId="{D2695D94-71DA-4A00-8627-F15A6A8381E7}" type="presParOf" srcId="{682B256A-B340-4F7C-BE0A-63088CF5DF23}" destId="{B1EE9FFE-4C44-4554-AE76-8BFC6AA779F1}" srcOrd="1" destOrd="0" presId="urn:microsoft.com/office/officeart/2008/layout/LinedList"/>
    <dgm:cxn modelId="{D6582AC3-0A8E-4E4F-826F-3B57D86FA7C5}" type="presParOf" srcId="{B016D1EF-7734-4985-B9F5-2241DE7C3E79}" destId="{590365DF-AB6C-4161-9FF0-0EB62F1264C5}" srcOrd="2" destOrd="0" presId="urn:microsoft.com/office/officeart/2008/layout/LinedList"/>
    <dgm:cxn modelId="{FA74F0D5-966D-47D5-A993-968F963C884F}" type="presParOf" srcId="{B016D1EF-7734-4985-B9F5-2241DE7C3E79}" destId="{ACD9EB7F-7068-4C9F-83C8-BAAB7DADDA26}" srcOrd="3" destOrd="0" presId="urn:microsoft.com/office/officeart/2008/layout/LinedList"/>
    <dgm:cxn modelId="{2B5AB09E-ED88-4B3B-8B2C-2F7CCD761CD0}" type="presParOf" srcId="{ACD9EB7F-7068-4C9F-83C8-BAAB7DADDA26}" destId="{D9212044-4B3B-48C3-869E-70C87F6990D3}" srcOrd="0" destOrd="0" presId="urn:microsoft.com/office/officeart/2008/layout/LinedList"/>
    <dgm:cxn modelId="{B5E471A5-B43E-48E2-8EED-A3463539C665}" type="presParOf" srcId="{ACD9EB7F-7068-4C9F-83C8-BAAB7DADDA26}" destId="{E3EBAFB5-D250-4279-A9B5-00A75F6327E3}" srcOrd="1" destOrd="0" presId="urn:microsoft.com/office/officeart/2008/layout/LinedList"/>
    <dgm:cxn modelId="{A24BF080-48DF-4D35-B205-47183B0404C4}" type="presParOf" srcId="{B016D1EF-7734-4985-B9F5-2241DE7C3E79}" destId="{9B4CCCC8-D199-484C-B37F-0D4D6C61DE61}" srcOrd="4" destOrd="0" presId="urn:microsoft.com/office/officeart/2008/layout/LinedList"/>
    <dgm:cxn modelId="{9E55E753-9F38-4B9D-AA86-B11895F953F7}" type="presParOf" srcId="{B016D1EF-7734-4985-B9F5-2241DE7C3E79}" destId="{44C6E31F-D22F-48EB-B2AB-1D7646A10A72}" srcOrd="5" destOrd="0" presId="urn:microsoft.com/office/officeart/2008/layout/LinedList"/>
    <dgm:cxn modelId="{8B2356BD-6B5C-464D-B9D0-8DC6D6502765}" type="presParOf" srcId="{44C6E31F-D22F-48EB-B2AB-1D7646A10A72}" destId="{6ACC9449-0CA6-4761-BC1E-8F6F5398D526}" srcOrd="0" destOrd="0" presId="urn:microsoft.com/office/officeart/2008/layout/LinedList"/>
    <dgm:cxn modelId="{A17FDFC4-124B-401A-A49F-4B4205B1704F}" type="presParOf" srcId="{44C6E31F-D22F-48EB-B2AB-1D7646A10A72}" destId="{C48260A2-2EA9-4C77-A481-B03258A49AF7}"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7F6A7-9DB9-43F5-A56A-FABFE62DF95D}">
      <dsp:nvSpPr>
        <dsp:cNvPr id="0" name=""/>
        <dsp:cNvSpPr/>
      </dsp:nvSpPr>
      <dsp:spPr>
        <a:xfrm>
          <a:off x="0" y="2443"/>
          <a:ext cx="57150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0D7643F-2B74-4EFD-B4E8-1309682152F0}">
      <dsp:nvSpPr>
        <dsp:cNvPr id="0" name=""/>
        <dsp:cNvSpPr/>
      </dsp:nvSpPr>
      <dsp:spPr>
        <a:xfrm>
          <a:off x="0" y="2443"/>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This help the user find items of their interest.</a:t>
          </a:r>
          <a:endParaRPr lang="en-US" sz="3300" kern="1200"/>
        </a:p>
      </dsp:txBody>
      <dsp:txXfrm>
        <a:off x="0" y="2443"/>
        <a:ext cx="5715000" cy="1666635"/>
      </dsp:txXfrm>
    </dsp:sp>
    <dsp:sp modelId="{590365DF-AB6C-4161-9FF0-0EB62F1264C5}">
      <dsp:nvSpPr>
        <dsp:cNvPr id="0" name=""/>
        <dsp:cNvSpPr/>
      </dsp:nvSpPr>
      <dsp:spPr>
        <a:xfrm>
          <a:off x="0" y="1669079"/>
          <a:ext cx="5715000" cy="0"/>
        </a:xfrm>
        <a:prstGeom prst="line">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212044-4B3B-48C3-869E-70C87F6990D3}">
      <dsp:nvSpPr>
        <dsp:cNvPr id="0" name=""/>
        <dsp:cNvSpPr/>
      </dsp:nvSpPr>
      <dsp:spPr>
        <a:xfrm>
          <a:off x="0" y="1669079"/>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This project helps the user to identify the most relevant movies for each user.</a:t>
          </a:r>
          <a:endParaRPr lang="en-US" sz="3300" kern="1200"/>
        </a:p>
      </dsp:txBody>
      <dsp:txXfrm>
        <a:off x="0" y="1669079"/>
        <a:ext cx="5715000" cy="1666635"/>
      </dsp:txXfrm>
    </dsp:sp>
    <dsp:sp modelId="{9B4CCCC8-D199-484C-B37F-0D4D6C61DE61}">
      <dsp:nvSpPr>
        <dsp:cNvPr id="0" name=""/>
        <dsp:cNvSpPr/>
      </dsp:nvSpPr>
      <dsp:spPr>
        <a:xfrm>
          <a:off x="0" y="3335714"/>
          <a:ext cx="5715000" cy="0"/>
        </a:xfrm>
        <a:prstGeom prst="line">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ACC9449-0CA6-4761-BC1E-8F6F5398D526}">
      <dsp:nvSpPr>
        <dsp:cNvPr id="0" name=""/>
        <dsp:cNvSpPr/>
      </dsp:nvSpPr>
      <dsp:spPr>
        <a:xfrm>
          <a:off x="0" y="3335714"/>
          <a:ext cx="5715000" cy="16666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a:t>It suggest top rated movies.</a:t>
          </a:r>
          <a:endParaRPr lang="en-US" sz="3300" kern="1200"/>
        </a:p>
      </dsp:txBody>
      <dsp:txXfrm>
        <a:off x="0" y="3335714"/>
        <a:ext cx="5715000" cy="16666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426806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2995144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381256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2399860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213919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3197433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146818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3224243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21454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390483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FBD581-2976-4C8A-9C7A-A2083C507501}" type="datetimeFigureOut">
              <a:rPr lang="en-IN" smtClean="0"/>
              <a:pPr/>
              <a:t>13-01-2022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129588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BD581-2976-4C8A-9C7A-A2083C507501}" type="datetimeFigureOut">
              <a:rPr lang="en-IN" smtClean="0"/>
              <a:pPr/>
              <a:t>13-01-2022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356CE1-59F2-4569-A4C9-F5E740F84FB8}" type="slidenum">
              <a:rPr lang="en-IN" smtClean="0"/>
              <a:pPr/>
              <a:t>‹#›</a:t>
            </a:fld>
            <a:endParaRPr lang="en-IN"/>
          </a:p>
        </p:txBody>
      </p:sp>
    </p:spTree>
    <p:extLst>
      <p:ext uri="{BB962C8B-B14F-4D97-AF65-F5344CB8AC3E}">
        <p14:creationId xmlns="" xmlns:p14="http://schemas.microsoft.com/office/powerpoint/2010/main" val="131538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BGRectangle">
            <a:extLst>
              <a:ext uri="{FF2B5EF4-FFF2-40B4-BE49-F238E27FC236}">
                <a16:creationId xmlns="" xmlns:a16="http://schemas.microsoft.com/office/drawing/2014/main" id="{F1611BA9-268A-49A6-84F8-FC91536686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 xmlns:a16="http://schemas.microsoft.com/office/drawing/2014/main" id="{E20EB187-900F-4AF5-813B-101456D9FD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 xmlns:a16="http://schemas.microsoft.com/office/drawing/2014/main" id="{3882BB26-440A-4D6B-A30A-3BCC078F5475}"/>
              </a:ext>
            </a:extLst>
          </p:cNvPr>
          <p:cNvPicPr>
            <a:picLocks noChangeAspect="1"/>
          </p:cNvPicPr>
          <p:nvPr/>
        </p:nvPicPr>
        <p:blipFill rotWithShape="1">
          <a:blip r:embed="rId2">
            <a:alphaModFix amt="50000"/>
          </a:blip>
          <a:srcRect t="12486" b="3245"/>
          <a:stretch/>
        </p:blipFill>
        <p:spPr>
          <a:xfrm>
            <a:off x="-1978" y="51756"/>
            <a:ext cx="12191980" cy="6857999"/>
          </a:xfrm>
          <a:prstGeom prst="rect">
            <a:avLst/>
          </a:prstGeom>
        </p:spPr>
      </p:pic>
      <p:sp>
        <p:nvSpPr>
          <p:cNvPr id="2" name="Title 1"/>
          <p:cNvSpPr>
            <a:spLocks noGrp="1"/>
          </p:cNvSpPr>
          <p:nvPr>
            <p:ph type="ctrTitle"/>
          </p:nvPr>
        </p:nvSpPr>
        <p:spPr>
          <a:xfrm>
            <a:off x="4387349" y="1200152"/>
            <a:ext cx="6897171" cy="4457696"/>
          </a:xfrm>
        </p:spPr>
        <p:txBody>
          <a:bodyPr anchor="ctr">
            <a:normAutofit/>
          </a:bodyPr>
          <a:lstStyle/>
          <a:p>
            <a:pPr algn="l"/>
            <a:r>
              <a:rPr lang="en-US" sz="6200" dirty="0">
                <a:solidFill>
                  <a:srgbClr val="FFFFFF"/>
                </a:solidFill>
              </a:rPr>
              <a:t>MOVIE RECOMMENDATION</a:t>
            </a:r>
            <a:br>
              <a:rPr lang="en-US" sz="6200" dirty="0">
                <a:solidFill>
                  <a:srgbClr val="FFFFFF"/>
                </a:solidFill>
              </a:rPr>
            </a:br>
            <a:endParaRPr lang="en-IN" sz="6200" dirty="0">
              <a:solidFill>
                <a:srgbClr val="FFFFFF"/>
              </a:solidFill>
            </a:endParaRPr>
          </a:p>
        </p:txBody>
      </p:sp>
      <p:sp>
        <p:nvSpPr>
          <p:cNvPr id="3" name="Subtitle 2"/>
          <p:cNvSpPr>
            <a:spLocks noGrp="1"/>
          </p:cNvSpPr>
          <p:nvPr>
            <p:ph type="subTitle" idx="1"/>
          </p:nvPr>
        </p:nvSpPr>
        <p:spPr>
          <a:xfrm>
            <a:off x="-22" y="1580516"/>
            <a:ext cx="3977640" cy="3696968"/>
          </a:xfrm>
        </p:spPr>
        <p:txBody>
          <a:bodyPr anchor="ctr">
            <a:normAutofit/>
          </a:bodyPr>
          <a:lstStyle/>
          <a:p>
            <a:pPr lvl="1" algn="r"/>
            <a:r>
              <a:rPr lang="en-US" sz="2800" b="1" u="sng" dirty="0">
                <a:solidFill>
                  <a:srgbClr val="FFFFFF"/>
                </a:solidFill>
              </a:rPr>
              <a:t>Mentor</a:t>
            </a:r>
            <a:r>
              <a:rPr lang="en-US" sz="2800" b="1" dirty="0">
                <a:solidFill>
                  <a:srgbClr val="FFFFFF"/>
                </a:solidFill>
              </a:rPr>
              <a:t> – Mrs. </a:t>
            </a:r>
            <a:r>
              <a:rPr lang="en-US" sz="2800" b="1" dirty="0" err="1">
                <a:solidFill>
                  <a:srgbClr val="FFFFFF"/>
                </a:solidFill>
              </a:rPr>
              <a:t>Vidushi</a:t>
            </a:r>
            <a:r>
              <a:rPr lang="en-US" sz="2800" b="1" dirty="0">
                <a:solidFill>
                  <a:srgbClr val="FFFFFF"/>
                </a:solidFill>
              </a:rPr>
              <a:t>  </a:t>
            </a:r>
          </a:p>
          <a:p>
            <a:pPr lvl="1" algn="r"/>
            <a:r>
              <a:rPr lang="en-US" sz="2800" b="1" u="sng" dirty="0">
                <a:solidFill>
                  <a:srgbClr val="FFFFFF"/>
                </a:solidFill>
              </a:rPr>
              <a:t>PRESENTED BY-</a:t>
            </a:r>
          </a:p>
          <a:p>
            <a:pPr lvl="1" algn="r"/>
            <a:r>
              <a:rPr lang="en-US" sz="2800" b="1" dirty="0">
                <a:solidFill>
                  <a:srgbClr val="FFFFFF"/>
                </a:solidFill>
              </a:rPr>
              <a:t> </a:t>
            </a:r>
            <a:r>
              <a:rPr lang="en-US" sz="2400" b="1" dirty="0">
                <a:solidFill>
                  <a:srgbClr val="FFFFFF"/>
                </a:solidFill>
              </a:rPr>
              <a:t>OJASVI TYAGI</a:t>
            </a:r>
          </a:p>
          <a:p>
            <a:pPr lvl="1" algn="r"/>
            <a:r>
              <a:rPr lang="en-US" sz="2400" b="1" dirty="0">
                <a:solidFill>
                  <a:srgbClr val="FFFFFF"/>
                </a:solidFill>
              </a:rPr>
              <a:t>RAJAT DEOL</a:t>
            </a:r>
          </a:p>
          <a:p>
            <a:pPr lvl="1" algn="r"/>
            <a:r>
              <a:rPr lang="en-US" sz="2400" b="1" dirty="0">
                <a:solidFill>
                  <a:srgbClr val="FFFFFF"/>
                </a:solidFill>
              </a:rPr>
              <a:t>SHIVANI CHAUHAN</a:t>
            </a:r>
          </a:p>
          <a:p>
            <a:pPr lvl="1" algn="r"/>
            <a:r>
              <a:rPr lang="en-US" sz="2400" b="1" dirty="0">
                <a:solidFill>
                  <a:srgbClr val="FFFFFF"/>
                </a:solidFill>
              </a:rPr>
              <a:t>TANU SHARMA </a:t>
            </a:r>
            <a:endParaRPr lang="en-IN" sz="2400" b="1" dirty="0">
              <a:solidFill>
                <a:srgbClr val="FFFFFF"/>
              </a:solidFill>
            </a:endParaRPr>
          </a:p>
        </p:txBody>
      </p:sp>
      <p:sp>
        <p:nvSpPr>
          <p:cNvPr id="38" name="!!Line">
            <a:extLst>
              <a:ext uri="{FF2B5EF4-FFF2-40B4-BE49-F238E27FC236}">
                <a16:creationId xmlns="" xmlns:a16="http://schemas.microsoft.com/office/drawing/2014/main" id="{1825D5AF-D278-4D9A-A4F5-A1A1D35076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59936" y="2286000"/>
            <a:ext cx="27432" cy="228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1981338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 xmlns:a16="http://schemas.microsoft.com/office/drawing/2014/main" id="{4E0A5C5C-2A95-428E-9F6A-0D29EBD57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1056F38F-7C4E-461D-8709-7D0024AE1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C7278469-3C3C-49CE-AEEE-E176A4900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INTRODUCTION</a:t>
            </a:r>
            <a:endParaRPr lang="en-IN">
              <a:solidFill>
                <a:schemeClr val="bg1"/>
              </a:solidFill>
            </a:endParaRPr>
          </a:p>
        </p:txBody>
      </p:sp>
      <p:grpSp>
        <p:nvGrpSpPr>
          <p:cNvPr id="16" name="Group 15">
            <a:extLst>
              <a:ext uri="{FF2B5EF4-FFF2-40B4-BE49-F238E27FC236}">
                <a16:creationId xmlns="" xmlns:a16="http://schemas.microsoft.com/office/drawing/2014/main" id="{93DC754C-7E09-422D-A8BB-AF632E90DFA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77893"/>
            <a:ext cx="1861854" cy="717514"/>
            <a:chOff x="0" y="377893"/>
            <a:chExt cx="1861854" cy="717514"/>
          </a:xfrm>
          <a:solidFill>
            <a:schemeClr val="bg1"/>
          </a:solidFill>
        </p:grpSpPr>
        <p:sp>
          <p:nvSpPr>
            <p:cNvPr id="17" name="Freeform: Shape 16">
              <a:extLst>
                <a:ext uri="{FF2B5EF4-FFF2-40B4-BE49-F238E27FC236}">
                  <a16:creationId xmlns="" xmlns:a16="http://schemas.microsoft.com/office/drawing/2014/main" id="{C5A741B9-65EC-4C5B-9FE0-4A18575771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 xmlns:a16="http://schemas.microsoft.com/office/drawing/2014/main" id="{C0BB4301-41FA-4453-956F-A11CC664B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 xmlns:a16="http://schemas.microsoft.com/office/drawing/2014/main" id="{4C6598AB-1C17-4D54-951C-A082D94ACB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 xmlns:a16="http://schemas.microsoft.com/office/drawing/2014/main" id="{C83B66D7-137D-4AC1-B172-53D60F08BE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 xmlns:a16="http://schemas.microsoft.com/office/drawing/2014/main" id="{F6B92503-6984-4D15-8B98-8718709B78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 xmlns:a16="http://schemas.microsoft.com/office/drawing/2014/main" id="{08DDF938-524E-4C18-A47D-C00627832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US" sz="2200">
                <a:solidFill>
                  <a:schemeClr val="bg1"/>
                </a:solidFill>
              </a:rPr>
              <a:t>Recommendation System is an information tool which helps users to find out the items which they want from the large no of items available .</a:t>
            </a:r>
          </a:p>
          <a:p>
            <a:r>
              <a:rPr lang="en-US" sz="2200">
                <a:solidFill>
                  <a:schemeClr val="bg1"/>
                </a:solidFill>
              </a:rPr>
              <a:t>Main goal of recommendation system is to forecast the rating which a specific user gives to an item. It helps the user to find the best solution from the available list of items. </a:t>
            </a:r>
          </a:p>
          <a:p>
            <a:r>
              <a:rPr lang="en-US" sz="2200">
                <a:solidFill>
                  <a:schemeClr val="bg1"/>
                </a:solidFill>
              </a:rPr>
              <a:t>Many companies use recommendation system so that they can serve their user and raise their profit like Netflix, YouTube, Amazon.</a:t>
            </a:r>
            <a:endParaRPr lang="en-IN" sz="2200">
              <a:solidFill>
                <a:schemeClr val="bg1"/>
              </a:solidFill>
            </a:endParaRPr>
          </a:p>
        </p:txBody>
      </p:sp>
      <p:grpSp>
        <p:nvGrpSpPr>
          <p:cNvPr id="28" name="Graphic 185">
            <a:extLst>
              <a:ext uri="{FF2B5EF4-FFF2-40B4-BE49-F238E27FC236}">
                <a16:creationId xmlns="" xmlns:a16="http://schemas.microsoft.com/office/drawing/2014/main" id="{3773FAF5-C452-4455-9411-D6AF5EBD4C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 xmlns:a16="http://schemas.microsoft.com/office/drawing/2014/main" id="{1ECA0D96-F63C-4F7B-BE16-0F3FE76D7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 xmlns:a16="http://schemas.microsoft.com/office/drawing/2014/main" id="{74F83A81-0546-400A-918A-90C9C48B81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 xmlns:a16="http://schemas.microsoft.com/office/drawing/2014/main" id="{9741F692-A5B6-4215-86D9-B1FD4FF26A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 xmlns:a16="http://schemas.microsoft.com/office/drawing/2014/main" id="{CC0876CB-9C60-4580-8FED-CD64EC7664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 xmlns:a16="http://schemas.microsoft.com/office/drawing/2014/main" id="{A879B3B7-48DB-4D3A-BB33-02766EAD3D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 xmlns:p14="http://schemas.microsoft.com/office/powerpoint/2010/main" val="294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E8A8EAB8-D2FF-444D-B34B-7D32F106AD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p:cNvSpPr>
            <a:spLocks noGrp="1"/>
          </p:cNvSpPr>
          <p:nvPr>
            <p:ph type="title"/>
          </p:nvPr>
        </p:nvSpPr>
        <p:spPr>
          <a:xfrm>
            <a:off x="1014141" y="1450655"/>
            <a:ext cx="3932030" cy="3956690"/>
          </a:xfrm>
        </p:spPr>
        <p:txBody>
          <a:bodyPr anchor="ctr">
            <a:normAutofit/>
          </a:bodyPr>
          <a:lstStyle/>
          <a:p>
            <a:r>
              <a:rPr lang="en-US" sz="5600" dirty="0">
                <a:solidFill>
                  <a:schemeClr val="bg1"/>
                </a:solidFill>
              </a:rPr>
              <a:t>Hardware Specification</a:t>
            </a:r>
            <a:endParaRPr lang="en-IN" sz="5600" dirty="0">
              <a:solidFill>
                <a:schemeClr val="bg1"/>
              </a:solidFill>
            </a:endParaRPr>
          </a:p>
        </p:txBody>
      </p:sp>
      <p:cxnSp>
        <p:nvCxnSpPr>
          <p:cNvPr id="10" name="Straight Connector 9">
            <a:extLst>
              <a:ext uri="{FF2B5EF4-FFF2-40B4-BE49-F238E27FC236}">
                <a16:creationId xmlns="" xmlns:a16="http://schemas.microsoft.com/office/drawing/2014/main" id="{067633D1-6EE6-4118-B9F0-B363477BEE7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4AD7FFC6-42A9-49CB-B5E9-B3F6B038331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00" y="1108061"/>
            <a:ext cx="5008901" cy="4571972"/>
          </a:xfrm>
        </p:spPr>
        <p:txBody>
          <a:bodyPr anchor="ctr">
            <a:normAutofit/>
          </a:bodyPr>
          <a:lstStyle/>
          <a:p>
            <a:r>
              <a:rPr lang="en-IN" sz="2000" dirty="0">
                <a:solidFill>
                  <a:schemeClr val="bg1"/>
                </a:solidFill>
              </a:rPr>
              <a:t>Window 10</a:t>
            </a:r>
          </a:p>
          <a:p>
            <a:r>
              <a:rPr lang="en-IN" sz="2000" dirty="0">
                <a:solidFill>
                  <a:schemeClr val="bg1"/>
                </a:solidFill>
              </a:rPr>
              <a:t>8 RAM</a:t>
            </a:r>
          </a:p>
          <a:p>
            <a:r>
              <a:rPr lang="en-IN" sz="2000" dirty="0">
                <a:solidFill>
                  <a:schemeClr val="bg1"/>
                </a:solidFill>
              </a:rPr>
              <a:t>i7 processor</a:t>
            </a:r>
          </a:p>
          <a:p>
            <a:r>
              <a:rPr lang="en-IN" sz="2000" dirty="0">
                <a:solidFill>
                  <a:schemeClr val="bg1"/>
                </a:solidFill>
              </a:rPr>
              <a:t>With 512 GB SSD </a:t>
            </a:r>
          </a:p>
          <a:p>
            <a:pPr marL="0" indent="0">
              <a:buNone/>
            </a:pPr>
            <a:endParaRPr lang="en-IN" sz="2000" dirty="0">
              <a:solidFill>
                <a:schemeClr val="bg1"/>
              </a:solidFill>
            </a:endParaRPr>
          </a:p>
        </p:txBody>
      </p:sp>
    </p:spTree>
    <p:extLst>
      <p:ext uri="{BB962C8B-B14F-4D97-AF65-F5344CB8AC3E}">
        <p14:creationId xmlns="" xmlns:p14="http://schemas.microsoft.com/office/powerpoint/2010/main" val="11483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E8A8EAB8-D2FF-444D-B34B-7D32F106AD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 xmlns:a16="http://schemas.microsoft.com/office/drawing/2014/main" id="{CED4B58B-D147-469D-A277-E30C999EB36B}"/>
              </a:ext>
            </a:extLst>
          </p:cNvPr>
          <p:cNvSpPr>
            <a:spLocks noGrp="1"/>
          </p:cNvSpPr>
          <p:nvPr>
            <p:ph type="title"/>
          </p:nvPr>
        </p:nvSpPr>
        <p:spPr>
          <a:xfrm>
            <a:off x="1014141" y="1450655"/>
            <a:ext cx="3932030" cy="3956690"/>
          </a:xfrm>
        </p:spPr>
        <p:txBody>
          <a:bodyPr anchor="ctr">
            <a:normAutofit/>
          </a:bodyPr>
          <a:lstStyle/>
          <a:p>
            <a:r>
              <a:rPr lang="en-GB" sz="5600">
                <a:solidFill>
                  <a:schemeClr val="bg1"/>
                </a:solidFill>
              </a:rPr>
              <a:t>Software Specification</a:t>
            </a:r>
            <a:endParaRPr lang="en-IN" sz="5600">
              <a:solidFill>
                <a:schemeClr val="bg1"/>
              </a:solidFill>
            </a:endParaRPr>
          </a:p>
        </p:txBody>
      </p:sp>
      <p:cxnSp>
        <p:nvCxnSpPr>
          <p:cNvPr id="10" name="Straight Connector 9">
            <a:extLst>
              <a:ext uri="{FF2B5EF4-FFF2-40B4-BE49-F238E27FC236}">
                <a16:creationId xmlns="" xmlns:a16="http://schemas.microsoft.com/office/drawing/2014/main" id="{067633D1-6EE6-4118-B9F0-B363477BEE7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4AD7FFC6-42A9-49CB-B5E9-B3F6B038331B}"/>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 xmlns:a16="http://schemas.microsoft.com/office/drawing/2014/main" id="{AAC89E22-FC85-45FD-88AA-1C66AFAA9BBF}"/>
              </a:ext>
            </a:extLst>
          </p:cNvPr>
          <p:cNvSpPr>
            <a:spLocks noGrp="1"/>
          </p:cNvSpPr>
          <p:nvPr>
            <p:ph idx="1"/>
          </p:nvPr>
        </p:nvSpPr>
        <p:spPr>
          <a:xfrm>
            <a:off x="6096000" y="1108061"/>
            <a:ext cx="5008901" cy="4571972"/>
          </a:xfrm>
        </p:spPr>
        <p:txBody>
          <a:bodyPr anchor="ctr">
            <a:normAutofit/>
          </a:bodyPr>
          <a:lstStyle/>
          <a:p>
            <a:r>
              <a:rPr lang="en-GB" sz="2000" dirty="0">
                <a:solidFill>
                  <a:schemeClr val="bg1"/>
                </a:solidFill>
              </a:rPr>
              <a:t>Hadoop</a:t>
            </a:r>
          </a:p>
          <a:p>
            <a:r>
              <a:rPr lang="en-GB" sz="2000" dirty="0">
                <a:solidFill>
                  <a:schemeClr val="bg1"/>
                </a:solidFill>
              </a:rPr>
              <a:t>Dataset </a:t>
            </a:r>
          </a:p>
          <a:p>
            <a:r>
              <a:rPr lang="en-GB" sz="2000" dirty="0" smtClean="0">
                <a:solidFill>
                  <a:schemeClr val="bg1"/>
                </a:solidFill>
              </a:rPr>
              <a:t>Java</a:t>
            </a:r>
          </a:p>
          <a:p>
            <a:r>
              <a:rPr lang="en-GB" sz="2000" dirty="0" smtClean="0">
                <a:solidFill>
                  <a:schemeClr val="bg1"/>
                </a:solidFill>
              </a:rPr>
              <a:t>Oracle </a:t>
            </a:r>
            <a:r>
              <a:rPr lang="en-GB" sz="2000" dirty="0" err="1" smtClean="0">
                <a:solidFill>
                  <a:schemeClr val="bg1"/>
                </a:solidFill>
              </a:rPr>
              <a:t>virtualbox</a:t>
            </a:r>
            <a:endParaRPr lang="en-GB" sz="2000" dirty="0" smtClean="0">
              <a:solidFill>
                <a:schemeClr val="bg1"/>
              </a:solidFill>
            </a:endParaRPr>
          </a:p>
          <a:p>
            <a:r>
              <a:rPr lang="en-GB" sz="2000" dirty="0" smtClean="0">
                <a:solidFill>
                  <a:schemeClr val="bg1"/>
                </a:solidFill>
              </a:rPr>
              <a:t>C</a:t>
            </a:r>
            <a:r>
              <a:rPr lang="en-GB" sz="2000" dirty="0" smtClean="0">
                <a:solidFill>
                  <a:schemeClr val="bg1"/>
                </a:solidFill>
              </a:rPr>
              <a:t>entOS-7</a:t>
            </a:r>
          </a:p>
          <a:p>
            <a:r>
              <a:rPr lang="en-GB" sz="2000" dirty="0" smtClean="0">
                <a:solidFill>
                  <a:schemeClr val="bg1"/>
                </a:solidFill>
              </a:rPr>
              <a:t>Putty</a:t>
            </a:r>
            <a:endParaRPr lang="en-GB" sz="2000" dirty="0">
              <a:solidFill>
                <a:schemeClr val="bg1"/>
              </a:solidFill>
            </a:endParaRPr>
          </a:p>
          <a:p>
            <a:pPr marL="0" indent="0">
              <a:buNone/>
            </a:pPr>
            <a:endParaRPr lang="en-IN" sz="2000" dirty="0">
              <a:solidFill>
                <a:schemeClr val="bg1"/>
              </a:solidFill>
            </a:endParaRPr>
          </a:p>
        </p:txBody>
      </p:sp>
    </p:spTree>
    <p:extLst>
      <p:ext uri="{BB962C8B-B14F-4D97-AF65-F5344CB8AC3E}">
        <p14:creationId xmlns="" xmlns:p14="http://schemas.microsoft.com/office/powerpoint/2010/main" val="4019341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C5E6CFF1-2F42-4E10-9A97-F116F46F53F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9CBA751E-3A40-4AB5-B936-12D169B79330}"/>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 xmlns:a16="http://schemas.microsoft.com/office/drawing/2014/main" id="{16CFA508-D8A4-418D-AAA8-DE024063F246}"/>
              </a:ext>
            </a:extLst>
          </p:cNvPr>
          <p:cNvSpPr>
            <a:spLocks noGrp="1"/>
          </p:cNvSpPr>
          <p:nvPr>
            <p:ph type="title"/>
          </p:nvPr>
        </p:nvSpPr>
        <p:spPr>
          <a:xfrm>
            <a:off x="838201" y="1065862"/>
            <a:ext cx="3313164" cy="4726276"/>
          </a:xfrm>
        </p:spPr>
        <p:txBody>
          <a:bodyPr>
            <a:normAutofit/>
          </a:bodyPr>
          <a:lstStyle/>
          <a:p>
            <a:pPr algn="r"/>
            <a:r>
              <a:rPr lang="en-GB" sz="4000" dirty="0">
                <a:solidFill>
                  <a:srgbClr val="FFFFFF"/>
                </a:solidFill>
              </a:rPr>
              <a:t>Machine Installation</a:t>
            </a:r>
            <a:endParaRPr lang="en-IN" sz="4000" dirty="0">
              <a:solidFill>
                <a:srgbClr val="FFFFFF"/>
              </a:solidFill>
            </a:endParaRPr>
          </a:p>
        </p:txBody>
      </p:sp>
      <p:cxnSp>
        <p:nvCxnSpPr>
          <p:cNvPr id="11" name="Straight Connector 10">
            <a:extLst>
              <a:ext uri="{FF2B5EF4-FFF2-40B4-BE49-F238E27FC236}">
                <a16:creationId xmlns="" xmlns:a16="http://schemas.microsoft.com/office/drawing/2014/main" id="{67182200-4859-4C8D-BCBB-55B245C28B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8EB20861-5FDF-4268-A4FC-05C7C4EC49D1}"/>
              </a:ext>
            </a:extLst>
          </p:cNvPr>
          <p:cNvSpPr>
            <a:spLocks noGrp="1"/>
          </p:cNvSpPr>
          <p:nvPr>
            <p:ph idx="1"/>
          </p:nvPr>
        </p:nvSpPr>
        <p:spPr>
          <a:xfrm>
            <a:off x="5155379" y="1065862"/>
            <a:ext cx="5744685" cy="4726276"/>
          </a:xfrm>
        </p:spPr>
        <p:txBody>
          <a:bodyPr anchor="ctr">
            <a:normAutofit/>
          </a:bodyPr>
          <a:lstStyle/>
          <a:p>
            <a:r>
              <a:rPr lang="en-GB" sz="2400" b="1" dirty="0">
                <a:solidFill>
                  <a:srgbClr val="FFFFFF"/>
                </a:solidFill>
              </a:rPr>
              <a:t>Install Oracle Virtual Box.</a:t>
            </a:r>
          </a:p>
          <a:p>
            <a:r>
              <a:rPr lang="en-GB" sz="2400" b="1" dirty="0">
                <a:solidFill>
                  <a:srgbClr val="FFFFFF"/>
                </a:solidFill>
              </a:rPr>
              <a:t>Install CentOS.</a:t>
            </a:r>
          </a:p>
          <a:p>
            <a:r>
              <a:rPr lang="en-GB" sz="2400" b="1" dirty="0">
                <a:solidFill>
                  <a:srgbClr val="FFFFFF"/>
                </a:solidFill>
              </a:rPr>
              <a:t>Create Machine in the Virtual Box.</a:t>
            </a:r>
          </a:p>
          <a:p>
            <a:r>
              <a:rPr lang="en-GB" sz="2400" b="1" dirty="0">
                <a:solidFill>
                  <a:srgbClr val="FFFFFF"/>
                </a:solidFill>
              </a:rPr>
              <a:t>Install Putty :</a:t>
            </a:r>
          </a:p>
          <a:p>
            <a:pPr>
              <a:buFont typeface="Wingdings" panose="05000000000000000000" pitchFamily="2" charset="2"/>
              <a:buChar char="Ø"/>
            </a:pPr>
            <a:r>
              <a:rPr lang="en-GB" sz="2000" dirty="0">
                <a:solidFill>
                  <a:srgbClr val="FFFFFF"/>
                </a:solidFill>
              </a:rPr>
              <a:t> Install Java – Set Path.</a:t>
            </a:r>
          </a:p>
          <a:p>
            <a:pPr>
              <a:buFont typeface="Wingdings" panose="05000000000000000000" pitchFamily="2" charset="2"/>
              <a:buChar char="Ø"/>
            </a:pPr>
            <a:r>
              <a:rPr lang="en-GB" sz="2000" dirty="0">
                <a:solidFill>
                  <a:srgbClr val="FFFFFF"/>
                </a:solidFill>
              </a:rPr>
              <a:t>Install Hadoop – Set Path.</a:t>
            </a:r>
          </a:p>
          <a:p>
            <a:pPr>
              <a:buFont typeface="Wingdings" panose="05000000000000000000" pitchFamily="2" charset="2"/>
              <a:buChar char="Ø"/>
            </a:pPr>
            <a:r>
              <a:rPr lang="en-GB" sz="2000" dirty="0">
                <a:solidFill>
                  <a:srgbClr val="FFFFFF"/>
                </a:solidFill>
              </a:rPr>
              <a:t>Install Hive.    </a:t>
            </a:r>
          </a:p>
          <a:p>
            <a:pPr marL="0" indent="0">
              <a:buNone/>
            </a:pPr>
            <a:r>
              <a:rPr lang="en-GB" sz="2000" dirty="0">
                <a:solidFill>
                  <a:srgbClr val="FFFFFF"/>
                </a:solidFill>
              </a:rPr>
              <a:t>        </a:t>
            </a:r>
          </a:p>
        </p:txBody>
      </p:sp>
    </p:spTree>
    <p:extLst>
      <p:ext uri="{BB962C8B-B14F-4D97-AF65-F5344CB8AC3E}">
        <p14:creationId xmlns="" xmlns:p14="http://schemas.microsoft.com/office/powerpoint/2010/main" val="8027208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A7AE9375-4664-4DB2-922D-2782A6E439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p:cNvSpPr>
            <a:spLocks noGrp="1"/>
          </p:cNvSpPr>
          <p:nvPr>
            <p:ph type="title"/>
          </p:nvPr>
        </p:nvSpPr>
        <p:spPr>
          <a:xfrm>
            <a:off x="838200" y="669925"/>
            <a:ext cx="4508946" cy="1325563"/>
          </a:xfrm>
        </p:spPr>
        <p:txBody>
          <a:bodyPr anchor="b">
            <a:normAutofit/>
          </a:bodyPr>
          <a:lstStyle/>
          <a:p>
            <a:pPr algn="r"/>
            <a:r>
              <a:rPr lang="en-US">
                <a:solidFill>
                  <a:schemeClr val="bg1"/>
                </a:solidFill>
              </a:rPr>
              <a:t>CHALLENGES</a:t>
            </a:r>
            <a:endParaRPr lang="en-IN">
              <a:solidFill>
                <a:schemeClr val="bg1"/>
              </a:solidFill>
            </a:endParaRPr>
          </a:p>
        </p:txBody>
      </p:sp>
      <p:cxnSp>
        <p:nvCxnSpPr>
          <p:cNvPr id="10" name="Straight Connector 9">
            <a:extLst>
              <a:ext uri="{FF2B5EF4-FFF2-40B4-BE49-F238E27FC236}">
                <a16:creationId xmlns="" xmlns:a16="http://schemas.microsoft.com/office/drawing/2014/main" id="{EE504C98-6397-41C1-A8D8-2D9C4ED307E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1392667" y="2398957"/>
            <a:ext cx="9406666" cy="3526144"/>
          </a:xfrm>
        </p:spPr>
        <p:txBody>
          <a:bodyPr>
            <a:normAutofit/>
          </a:bodyPr>
          <a:lstStyle/>
          <a:p>
            <a:r>
              <a:rPr lang="en-US" sz="2000" dirty="0">
                <a:solidFill>
                  <a:schemeClr val="bg1"/>
                </a:solidFill>
              </a:rPr>
              <a:t>Cold Start Problem: It needs enough users in the system to find a match. For instance, if we want to find similar user or similar item, we match them with the set of available users or items. </a:t>
            </a:r>
          </a:p>
          <a:p>
            <a:r>
              <a:rPr lang="en-US" sz="2000" dirty="0">
                <a:solidFill>
                  <a:schemeClr val="bg1"/>
                </a:solidFill>
              </a:rPr>
              <a:t>Data Sparsity: The user or rating matrix is very sparse. It is very hard to find users that have rated the same items because most of the user does not rate the items. </a:t>
            </a:r>
          </a:p>
          <a:p>
            <a:r>
              <a:rPr lang="en-US" sz="2000" dirty="0">
                <a:solidFill>
                  <a:schemeClr val="bg1"/>
                </a:solidFill>
              </a:rPr>
              <a:t>Scalability: Collaborative Filtering use massive amount of data to make reliable better which require more number of resources. </a:t>
            </a:r>
            <a:endParaRPr lang="en-IN" sz="2000" dirty="0">
              <a:solidFill>
                <a:schemeClr val="bg1"/>
              </a:solidFill>
            </a:endParaRPr>
          </a:p>
        </p:txBody>
      </p:sp>
      <p:sp>
        <p:nvSpPr>
          <p:cNvPr id="12" name="Rectangle 11">
            <a:extLst>
              <a:ext uri="{FF2B5EF4-FFF2-40B4-BE49-F238E27FC236}">
                <a16:creationId xmlns="" xmlns:a16="http://schemas.microsoft.com/office/drawing/2014/main" id="{9DD005C1-8C51-42D6-9BEE-B9B83849743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4550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7">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9">
            <a:extLst>
              <a:ext uri="{FF2B5EF4-FFF2-40B4-BE49-F238E27FC236}">
                <a16:creationId xmlns="" xmlns:a16="http://schemas.microsoft.com/office/drawing/2014/main" id="{4E0A5C5C-2A95-428E-9F6A-0D29EBD57C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11">
            <a:extLst>
              <a:ext uri="{FF2B5EF4-FFF2-40B4-BE49-F238E27FC236}">
                <a16:creationId xmlns="" xmlns:a16="http://schemas.microsoft.com/office/drawing/2014/main" id="{1056F38F-7C4E-461D-8709-7D0024AE1F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3">
            <a:extLst>
              <a:ext uri="{FF2B5EF4-FFF2-40B4-BE49-F238E27FC236}">
                <a16:creationId xmlns="" xmlns:a16="http://schemas.microsoft.com/office/drawing/2014/main" id="{C7278469-3C3C-49CE-AEEE-E176A4900B7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2368" y="1877492"/>
            <a:ext cx="4030132" cy="3215373"/>
          </a:xfrm>
        </p:spPr>
        <p:txBody>
          <a:bodyPr>
            <a:normAutofit/>
          </a:bodyPr>
          <a:lstStyle/>
          <a:p>
            <a:pPr algn="ctr"/>
            <a:r>
              <a:rPr lang="en-US">
                <a:solidFill>
                  <a:schemeClr val="bg1"/>
                </a:solidFill>
              </a:rPr>
              <a:t>SOCIETY IMPACT</a:t>
            </a:r>
            <a:endParaRPr lang="en-IN">
              <a:solidFill>
                <a:schemeClr val="bg1"/>
              </a:solidFill>
            </a:endParaRPr>
          </a:p>
        </p:txBody>
      </p:sp>
      <p:grpSp>
        <p:nvGrpSpPr>
          <p:cNvPr id="43" name="Group 15">
            <a:extLst>
              <a:ext uri="{FF2B5EF4-FFF2-40B4-BE49-F238E27FC236}">
                <a16:creationId xmlns="" xmlns:a16="http://schemas.microsoft.com/office/drawing/2014/main" id="{93DC754C-7E09-422D-A8BB-AF632E90DFA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377893"/>
            <a:ext cx="1861854" cy="717514"/>
            <a:chOff x="0" y="377893"/>
            <a:chExt cx="1861854" cy="717514"/>
          </a:xfrm>
          <a:solidFill>
            <a:schemeClr val="bg1"/>
          </a:solidFill>
        </p:grpSpPr>
        <p:sp>
          <p:nvSpPr>
            <p:cNvPr id="44" name="Freeform: Shape 16">
              <a:extLst>
                <a:ext uri="{FF2B5EF4-FFF2-40B4-BE49-F238E27FC236}">
                  <a16:creationId xmlns="" xmlns:a16="http://schemas.microsoft.com/office/drawing/2014/main" id="{C5A741B9-65EC-4C5B-9FE0-4A18575771A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5" name="Freeform: Shape 17">
              <a:extLst>
                <a:ext uri="{FF2B5EF4-FFF2-40B4-BE49-F238E27FC236}">
                  <a16:creationId xmlns="" xmlns:a16="http://schemas.microsoft.com/office/drawing/2014/main" id="{C0BB4301-41FA-4453-956F-A11CC664B68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6" name="Graphic 212">
            <a:extLst>
              <a:ext uri="{FF2B5EF4-FFF2-40B4-BE49-F238E27FC236}">
                <a16:creationId xmlns="" xmlns:a16="http://schemas.microsoft.com/office/drawing/2014/main" id="{4C6598AB-1C17-4D54-951C-A082D94ACB7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Graphic 212">
            <a:extLst>
              <a:ext uri="{FF2B5EF4-FFF2-40B4-BE49-F238E27FC236}">
                <a16:creationId xmlns="" xmlns:a16="http://schemas.microsoft.com/office/drawing/2014/main" id="{C83B66D7-137D-4AC1-B172-53D60F08BE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Oval 23">
            <a:extLst>
              <a:ext uri="{FF2B5EF4-FFF2-40B4-BE49-F238E27FC236}">
                <a16:creationId xmlns="" xmlns:a16="http://schemas.microsoft.com/office/drawing/2014/main" id="{F6B92503-6984-4D15-8B98-8718709B78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25">
            <a:extLst>
              <a:ext uri="{FF2B5EF4-FFF2-40B4-BE49-F238E27FC236}">
                <a16:creationId xmlns="" xmlns:a16="http://schemas.microsoft.com/office/drawing/2014/main" id="{08DDF938-524E-4C18-A47D-C006278323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p:cNvSpPr>
            <a:spLocks noGrp="1"/>
          </p:cNvSpPr>
          <p:nvPr>
            <p:ph idx="1"/>
          </p:nvPr>
        </p:nvSpPr>
        <p:spPr>
          <a:xfrm>
            <a:off x="6234868" y="1130846"/>
            <a:ext cx="5217173" cy="4351338"/>
          </a:xfrm>
        </p:spPr>
        <p:txBody>
          <a:bodyPr>
            <a:normAutofit/>
          </a:bodyPr>
          <a:lstStyle/>
          <a:p>
            <a:r>
              <a:rPr lang="en-GB" dirty="0">
                <a:solidFill>
                  <a:schemeClr val="bg1"/>
                </a:solidFill>
              </a:rPr>
              <a:t>This system will save the time and money of each user.</a:t>
            </a:r>
          </a:p>
          <a:p>
            <a:r>
              <a:rPr lang="en-GB" dirty="0">
                <a:solidFill>
                  <a:schemeClr val="bg1"/>
                </a:solidFill>
              </a:rPr>
              <a:t>This system focuses on showing most relevant movies to each user.</a:t>
            </a:r>
          </a:p>
          <a:p>
            <a:pPr marL="0" indent="0">
              <a:buNone/>
            </a:pPr>
            <a:endParaRPr lang="en-IN" dirty="0">
              <a:solidFill>
                <a:schemeClr val="bg1"/>
              </a:solidFill>
            </a:endParaRPr>
          </a:p>
        </p:txBody>
      </p:sp>
      <p:grpSp>
        <p:nvGrpSpPr>
          <p:cNvPr id="50" name="Graphic 185">
            <a:extLst>
              <a:ext uri="{FF2B5EF4-FFF2-40B4-BE49-F238E27FC236}">
                <a16:creationId xmlns="" xmlns:a16="http://schemas.microsoft.com/office/drawing/2014/main" id="{3773FAF5-C452-4455-9411-D6AF5EBD4CA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51" name="Freeform: Shape 28">
              <a:extLst>
                <a:ext uri="{FF2B5EF4-FFF2-40B4-BE49-F238E27FC236}">
                  <a16:creationId xmlns="" xmlns:a16="http://schemas.microsoft.com/office/drawing/2014/main" id="{1ECA0D96-F63C-4F7B-BE16-0F3FE76D7D6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29">
              <a:extLst>
                <a:ext uri="{FF2B5EF4-FFF2-40B4-BE49-F238E27FC236}">
                  <a16:creationId xmlns="" xmlns:a16="http://schemas.microsoft.com/office/drawing/2014/main" id="{74F83A81-0546-400A-918A-90C9C48B814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3" name="Freeform: Shape 30">
              <a:extLst>
                <a:ext uri="{FF2B5EF4-FFF2-40B4-BE49-F238E27FC236}">
                  <a16:creationId xmlns="" xmlns:a16="http://schemas.microsoft.com/office/drawing/2014/main" id="{9741F692-A5B6-4215-86D9-B1FD4FF26AC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4" name="Freeform: Shape 31">
              <a:extLst>
                <a:ext uri="{FF2B5EF4-FFF2-40B4-BE49-F238E27FC236}">
                  <a16:creationId xmlns="" xmlns:a16="http://schemas.microsoft.com/office/drawing/2014/main" id="{CC0876CB-9C60-4580-8FED-CD64EC76645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5" name="Freeform: Shape 32">
              <a:extLst>
                <a:ext uri="{FF2B5EF4-FFF2-40B4-BE49-F238E27FC236}">
                  <a16:creationId xmlns="" xmlns:a16="http://schemas.microsoft.com/office/drawing/2014/main" id="{A879B3B7-48DB-4D3A-BB33-02766EAD3D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 xmlns:p14="http://schemas.microsoft.com/office/powerpoint/2010/main" val="393039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 xmlns:a16="http://schemas.microsoft.com/office/drawing/2014/main" id="{A9D2268A-D939-4E78-91B6-6C7E464067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475" y="853673"/>
            <a:ext cx="4023360" cy="5004794"/>
          </a:xfrm>
        </p:spPr>
        <p:txBody>
          <a:bodyPr>
            <a:normAutofit/>
          </a:bodyPr>
          <a:lstStyle/>
          <a:p>
            <a:r>
              <a:rPr lang="en-US" sz="5400">
                <a:solidFill>
                  <a:srgbClr val="FFFFFF"/>
                </a:solidFill>
              </a:rPr>
              <a:t>OUTCOME</a:t>
            </a:r>
            <a:endParaRPr lang="en-IN" sz="5400">
              <a:solidFill>
                <a:srgbClr val="FFFFFF"/>
              </a:solidFill>
            </a:endParaRPr>
          </a:p>
        </p:txBody>
      </p:sp>
      <p:sp>
        <p:nvSpPr>
          <p:cNvPr id="27" name="sketch box">
            <a:extLst>
              <a:ext uri="{FF2B5EF4-FFF2-40B4-BE49-F238E27FC236}">
                <a16:creationId xmlns="" xmlns:a16="http://schemas.microsoft.com/office/drawing/2014/main" id="{E0C43A58-225D-452D-8185-0D89D1EED8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 xmlns:a16="http://schemas.microsoft.com/office/drawing/2014/main" id="{41C49258-207B-482F-866A-B0A6D3BE2536}"/>
              </a:ext>
            </a:extLst>
          </p:cNvPr>
          <p:cNvGraphicFramePr>
            <a:graphicFrameLocks noGrp="1"/>
          </p:cNvGraphicFramePr>
          <p:nvPr>
            <p:ph idx="1"/>
            <p:extLst>
              <p:ext uri="{D42A27DB-BD31-4B8C-83A1-F6EECF244321}">
                <p14:modId xmlns="" xmlns:p14="http://schemas.microsoft.com/office/powerpoint/2010/main" val="2693694144"/>
              </p:ext>
            </p:extLst>
          </p:nvPr>
        </p:nvGraphicFramePr>
        <p:xfrm>
          <a:off x="5599083" y="853673"/>
          <a:ext cx="5715000" cy="5004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7596366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5A0118C5-4F8D-4CF4-BADD-53FEACC6C4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CAEBFCD5-5356-4326-8D39-8235A46CD7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 xmlns:a16="http://schemas.microsoft.com/office/drawing/2014/main" id="{F6814848-248A-47DD-88E0-95099D951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28">
            <a:extLst>
              <a:ext uri="{FF2B5EF4-FFF2-40B4-BE49-F238E27FC236}">
                <a16:creationId xmlns="" xmlns:a16="http://schemas.microsoft.com/office/drawing/2014/main" id="{718BDA89-0D2C-4C4E-99F6-D7A220FE48D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aphic 38">
            <a:extLst>
              <a:ext uri="{FF2B5EF4-FFF2-40B4-BE49-F238E27FC236}">
                <a16:creationId xmlns="" xmlns:a16="http://schemas.microsoft.com/office/drawing/2014/main" id="{6B67BE95-96EF-433C-9F29-B0732AA6B6A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75" name="Freeform: Shape 31">
              <a:extLst>
                <a:ext uri="{FF2B5EF4-FFF2-40B4-BE49-F238E27FC236}">
                  <a16:creationId xmlns="" xmlns:a16="http://schemas.microsoft.com/office/drawing/2014/main" id="{AD324976-1596-4B76-A61C-5626816B241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6" name="Freeform: Shape 32">
              <a:extLst>
                <a:ext uri="{FF2B5EF4-FFF2-40B4-BE49-F238E27FC236}">
                  <a16:creationId xmlns="" xmlns:a16="http://schemas.microsoft.com/office/drawing/2014/main" id="{C44DEF24-FB22-48A2-8257-B97AD7E1AA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7" name="Graphic 212">
            <a:extLst>
              <a:ext uri="{FF2B5EF4-FFF2-40B4-BE49-F238E27FC236}">
                <a16:creationId xmlns="" xmlns:a16="http://schemas.microsoft.com/office/drawing/2014/main" id="{7CE98B01-ED41-482F-AFA1-19C7FA7C04A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Graphic 212">
            <a:extLst>
              <a:ext uri="{FF2B5EF4-FFF2-40B4-BE49-F238E27FC236}">
                <a16:creationId xmlns="" xmlns:a16="http://schemas.microsoft.com/office/drawing/2014/main" id="{B9CABDD0-8DF6-4974-A224-9A2A8177800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9" name="Graphic 4">
            <a:extLst>
              <a:ext uri="{FF2B5EF4-FFF2-40B4-BE49-F238E27FC236}">
                <a16:creationId xmlns="" xmlns:a16="http://schemas.microsoft.com/office/drawing/2014/main" id="{D6E8B984-55B9-4A62-A043-997D00F0AE0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80" name="Freeform: Shape 39">
              <a:extLst>
                <a:ext uri="{FF2B5EF4-FFF2-40B4-BE49-F238E27FC236}">
                  <a16:creationId xmlns="" xmlns:a16="http://schemas.microsoft.com/office/drawing/2014/main" id="{D4FAF4A8-82EB-4F6F-B601-43EBF0BD12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81" name="Freeform: Shape 40">
              <a:extLst>
                <a:ext uri="{FF2B5EF4-FFF2-40B4-BE49-F238E27FC236}">
                  <a16:creationId xmlns="" xmlns:a16="http://schemas.microsoft.com/office/drawing/2014/main" id="{26F2473F-E069-4558-9B41-E285BBE0300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82" name="Freeform: Shape 41">
              <a:extLst>
                <a:ext uri="{FF2B5EF4-FFF2-40B4-BE49-F238E27FC236}">
                  <a16:creationId xmlns="" xmlns:a16="http://schemas.microsoft.com/office/drawing/2014/main" id="{FC9A4A76-2C9F-486C-9663-6A30A022DE9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 xmlns:a16="http://schemas.microsoft.com/office/drawing/2014/main" id="{88431DC7-D4CB-479A-AFA4-5B0C597A2E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3" name="Freeform: Shape 43">
              <a:extLst>
                <a:ext uri="{FF2B5EF4-FFF2-40B4-BE49-F238E27FC236}">
                  <a16:creationId xmlns="" xmlns:a16="http://schemas.microsoft.com/office/drawing/2014/main" id="{30755DA1-6F28-4612-A4A7-B915468C6D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 xmlns:a16="http://schemas.microsoft.com/office/drawing/2014/main" id="{4616ED79-5475-49E6-A5FE-8D9DB12FB04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4" name="Freeform: Shape 45">
              <a:extLst>
                <a:ext uri="{FF2B5EF4-FFF2-40B4-BE49-F238E27FC236}">
                  <a16:creationId xmlns="" xmlns:a16="http://schemas.microsoft.com/office/drawing/2014/main" id="{21DCEB47-7140-4682-8DBF-7667BE28FC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 xmlns:a16="http://schemas.microsoft.com/office/drawing/2014/main" id="{EA931BD3-5A56-42F2-B6B5-647B28D1CF9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 xmlns:a16="http://schemas.microsoft.com/office/drawing/2014/main" id="{820E4C8E-4190-498D-9556-6DA668A81F9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 xmlns:a16="http://schemas.microsoft.com/office/drawing/2014/main" id="{54B2F30F-0B57-4D60-A087-CD6A471F687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 xmlns:a16="http://schemas.microsoft.com/office/drawing/2014/main" id="{FC5E8C73-ED41-4214-AEE6-3C5F493846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 xmlns:a16="http://schemas.microsoft.com/office/drawing/2014/main" id="{B1F94534-FE3E-476C-870B-E714E4A668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 xmlns:a16="http://schemas.microsoft.com/office/drawing/2014/main" id="{8DE6C1B0-4D58-4937-B2B7-B1207CA18F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p:nvPr>
        </p:nvSpPr>
        <p:spPr>
          <a:xfrm>
            <a:off x="838200" y="1391619"/>
            <a:ext cx="4905401" cy="4042196"/>
          </a:xfrm>
        </p:spPr>
        <p:txBody>
          <a:bodyPr>
            <a:normAutofit/>
          </a:bodyPr>
          <a:lstStyle/>
          <a:p>
            <a:pPr algn="ctr"/>
            <a:r>
              <a:rPr lang="en-US">
                <a:solidFill>
                  <a:schemeClr val="bg1"/>
                </a:solidFill>
              </a:rPr>
              <a:t>CONCLUSION</a:t>
            </a:r>
            <a:endParaRPr lang="en-IN">
              <a:solidFill>
                <a:schemeClr val="bg1"/>
              </a:solidFill>
            </a:endParaRPr>
          </a:p>
        </p:txBody>
      </p:sp>
      <p:sp>
        <p:nvSpPr>
          <p:cNvPr id="3" name="Content Placeholder 2"/>
          <p:cNvSpPr>
            <a:spLocks noGrp="1"/>
          </p:cNvSpPr>
          <p:nvPr>
            <p:ph idx="1"/>
          </p:nvPr>
        </p:nvSpPr>
        <p:spPr>
          <a:xfrm>
            <a:off x="6477270" y="1130846"/>
            <a:ext cx="4974771" cy="4351338"/>
          </a:xfrm>
        </p:spPr>
        <p:txBody>
          <a:bodyPr>
            <a:normAutofit/>
          </a:bodyPr>
          <a:lstStyle/>
          <a:p>
            <a:r>
              <a:rPr lang="en-US" sz="2000">
                <a:solidFill>
                  <a:schemeClr val="bg1"/>
                </a:solidFill>
              </a:rPr>
              <a:t>By using combination of similarity measure a better user similarity can be generated rather than using single similarity measure and efficiency of the system is also increased. </a:t>
            </a:r>
          </a:p>
          <a:p>
            <a:r>
              <a:rPr lang="en-US" sz="2000">
                <a:solidFill>
                  <a:schemeClr val="bg1"/>
                </a:solidFill>
              </a:rPr>
              <a:t>One of the fact that similarity measure like RJMSD is evolved by the author and up till now it is only used in movie recommendation. The author also showed that this similarity measure is better than the other in terms of efficiency parameters. Accuracy of any recommender system can be improved if we add extra movie features. </a:t>
            </a:r>
            <a:endParaRPr lang="en-IN" sz="2000">
              <a:solidFill>
                <a:schemeClr val="bg1"/>
              </a:solidFill>
            </a:endParaRPr>
          </a:p>
        </p:txBody>
      </p:sp>
    </p:spTree>
    <p:extLst>
      <p:ext uri="{BB962C8B-B14F-4D97-AF65-F5344CB8AC3E}">
        <p14:creationId xmlns="" xmlns:p14="http://schemas.microsoft.com/office/powerpoint/2010/main" val="1561885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406</Words>
  <Application>Microsoft Office PowerPoint</Application>
  <PresentationFormat>Custom</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MOVIE RECOMMENDATION </vt:lpstr>
      <vt:lpstr>INTRODUCTION</vt:lpstr>
      <vt:lpstr>Hardware Specification</vt:lpstr>
      <vt:lpstr>Software Specification</vt:lpstr>
      <vt:lpstr>Machine Installation</vt:lpstr>
      <vt:lpstr>CHALLENGES</vt:lpstr>
      <vt:lpstr>SOCIETY IMPACT</vt:lpstr>
      <vt:lpstr>OUTCOME</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dc:title>
  <dc:creator>Admin</dc:creator>
  <cp:lastModifiedBy>admin</cp:lastModifiedBy>
  <cp:revision>13</cp:revision>
  <dcterms:created xsi:type="dcterms:W3CDTF">2021-10-25T17:02:20Z</dcterms:created>
  <dcterms:modified xsi:type="dcterms:W3CDTF">2022-01-13T14:12:51Z</dcterms:modified>
</cp:coreProperties>
</file>