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0"/>
  </p:notesMasterIdLst>
  <p:sldIdLst>
    <p:sldId id="256" r:id="rId2"/>
    <p:sldId id="261" r:id="rId3"/>
    <p:sldId id="295" r:id="rId4"/>
    <p:sldId id="296" r:id="rId5"/>
    <p:sldId id="263" r:id="rId6"/>
    <p:sldId id="260" r:id="rId7"/>
    <p:sldId id="297" r:id="rId8"/>
    <p:sldId id="262" r:id="rId9"/>
  </p:sldIdLst>
  <p:sldSz cx="9144000" cy="5143500" type="screen16x9"/>
  <p:notesSz cx="6858000" cy="9144000"/>
  <p:embeddedFontLst>
    <p:embeddedFont>
      <p:font typeface="Calibri" pitchFamily="34" charset="0"/>
      <p:regular r:id="rId11"/>
      <p:bold r:id="rId12"/>
      <p:italic r:id="rId13"/>
      <p:boldItalic r:id="rId14"/>
    </p:embeddedFont>
    <p:embeddedFont>
      <p:font typeface="Space Grotesk Light"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6B6B1C4-46EB-4E3B-8D2C-E5B64DA7B1CE}">
          <p14:sldIdLst>
            <p14:sldId id="256"/>
            <p14:sldId id="261"/>
            <p14:sldId id="295"/>
            <p14:sldId id="296"/>
            <p14:sldId id="263"/>
          </p14:sldIdLst>
        </p14:section>
        <p14:section name="Untitled Section" id="{67C9EF04-5739-42FC-92D1-466597A5F062}">
          <p14:sldIdLst>
            <p14:sldId id="260"/>
            <p14:sldId id="297"/>
            <p14:sldId id="262"/>
          </p14:sldIdLst>
        </p14:section>
      </p14:sectionLst>
    </p:ex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2023mca1104" initials="s" lastIdx="1" clrIdx="0">
    <p:extLst>
      <p:ext uri="{19B8F6BF-5375-455C-9EA6-DF929625EA0E}">
        <p15:presenceInfo xmlns:p15="http://schemas.microsoft.com/office/powerpoint/2012/main" xmlns="" userId="shweta.2023mca1104"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71E8972-68E6-47C6-8168-9DFCAA21A1EE}">
  <a:tblStyle styleId="{B71E8972-68E6-47C6-8168-9DFCAA21A1E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8F8498-D9A7-4CEC-A156-9DC165E34A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2" d="100"/>
          <a:sy n="122" d="100"/>
        </p:scale>
        <p:origin x="-474"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F8DE9D-C9F6-4AD4-9846-CC308538072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ED1AB3FB-EEA1-4BAF-AE03-CAFF23118F87}">
      <dgm:prSet phldrT="[Text]"/>
      <dgm:spPr/>
      <dgm:t>
        <a:bodyPr/>
        <a:lstStyle/>
        <a:p>
          <a:r>
            <a:rPr lang="en-US" dirty="0"/>
            <a:t>USER</a:t>
          </a:r>
          <a:endParaRPr lang="en-IN" dirty="0"/>
        </a:p>
      </dgm:t>
    </dgm:pt>
    <dgm:pt modelId="{C40C00B8-43AA-4E64-8E4C-9F03AB379B35}" type="parTrans" cxnId="{110E5628-20F6-4BCB-917A-5BE64209DF04}">
      <dgm:prSet/>
      <dgm:spPr/>
      <dgm:t>
        <a:bodyPr/>
        <a:lstStyle/>
        <a:p>
          <a:endParaRPr lang="en-IN"/>
        </a:p>
      </dgm:t>
    </dgm:pt>
    <dgm:pt modelId="{AC88ADA7-7D0B-4005-99FD-2A289E4CD1A9}" type="sibTrans" cxnId="{110E5628-20F6-4BCB-917A-5BE64209DF04}">
      <dgm:prSet/>
      <dgm:spPr/>
      <dgm:t>
        <a:bodyPr/>
        <a:lstStyle/>
        <a:p>
          <a:endParaRPr lang="en-IN"/>
        </a:p>
      </dgm:t>
    </dgm:pt>
    <dgm:pt modelId="{008E40B6-4502-497F-AC1B-3B36812ED513}">
      <dgm:prSet phldrT="[Text]"/>
      <dgm:spPr/>
      <dgm:t>
        <a:bodyPr/>
        <a:lstStyle/>
        <a:p>
          <a:r>
            <a:rPr lang="en-US" dirty="0"/>
            <a:t>ADMIN</a:t>
          </a:r>
          <a:endParaRPr lang="en-IN" dirty="0"/>
        </a:p>
      </dgm:t>
    </dgm:pt>
    <dgm:pt modelId="{EC11239F-E8C9-4B80-9D22-8023F26E79DD}" type="parTrans" cxnId="{A45DD9A9-C1E0-4724-A0FD-488CCDBAF7E5}">
      <dgm:prSet/>
      <dgm:spPr/>
      <dgm:t>
        <a:bodyPr/>
        <a:lstStyle/>
        <a:p>
          <a:endParaRPr lang="en-IN"/>
        </a:p>
      </dgm:t>
    </dgm:pt>
    <dgm:pt modelId="{805FB3EF-2309-414D-AD3B-D2E92EA6A4F5}" type="sibTrans" cxnId="{A45DD9A9-C1E0-4724-A0FD-488CCDBAF7E5}">
      <dgm:prSet/>
      <dgm:spPr/>
      <dgm:t>
        <a:bodyPr/>
        <a:lstStyle/>
        <a:p>
          <a:endParaRPr lang="en-IN"/>
        </a:p>
      </dgm:t>
    </dgm:pt>
    <dgm:pt modelId="{0BCA3218-E851-4DD6-AF86-380CF39514FE}">
      <dgm:prSet phldrT="[Text]"/>
      <dgm:spPr/>
      <dgm:t>
        <a:bodyPr/>
        <a:lstStyle/>
        <a:p>
          <a:r>
            <a:rPr lang="en-US" dirty="0"/>
            <a:t>EMPLOYEE</a:t>
          </a:r>
          <a:endParaRPr lang="en-IN" dirty="0"/>
        </a:p>
      </dgm:t>
    </dgm:pt>
    <dgm:pt modelId="{227EDF4C-9AB0-4819-B680-860020AA7673}" type="sibTrans" cxnId="{BB88EA67-3E1D-4C1C-847C-70553775A483}">
      <dgm:prSet/>
      <dgm:spPr/>
      <dgm:t>
        <a:bodyPr/>
        <a:lstStyle/>
        <a:p>
          <a:endParaRPr lang="en-IN"/>
        </a:p>
      </dgm:t>
    </dgm:pt>
    <dgm:pt modelId="{D2581C58-12E9-47BC-B386-A494179061C8}" type="parTrans" cxnId="{BB88EA67-3E1D-4C1C-847C-70553775A483}">
      <dgm:prSet/>
      <dgm:spPr/>
      <dgm:t>
        <a:bodyPr/>
        <a:lstStyle/>
        <a:p>
          <a:endParaRPr lang="en-IN"/>
        </a:p>
      </dgm:t>
    </dgm:pt>
    <dgm:pt modelId="{3340B1E9-5808-468E-BB63-D4BC13322371}" type="pres">
      <dgm:prSet presAssocID="{87F8DE9D-C9F6-4AD4-9846-CC3085380720}" presName="hierChild1" presStyleCnt="0">
        <dgm:presLayoutVars>
          <dgm:chPref val="1"/>
          <dgm:dir/>
          <dgm:animOne val="branch"/>
          <dgm:animLvl val="lvl"/>
          <dgm:resizeHandles/>
        </dgm:presLayoutVars>
      </dgm:prSet>
      <dgm:spPr/>
      <dgm:t>
        <a:bodyPr/>
        <a:lstStyle/>
        <a:p>
          <a:endParaRPr lang="en-IN"/>
        </a:p>
      </dgm:t>
    </dgm:pt>
    <dgm:pt modelId="{64E6B54B-ADEE-46E2-B85F-D56450046AE1}" type="pres">
      <dgm:prSet presAssocID="{ED1AB3FB-EEA1-4BAF-AE03-CAFF23118F87}" presName="hierRoot1" presStyleCnt="0"/>
      <dgm:spPr/>
    </dgm:pt>
    <dgm:pt modelId="{51580AF3-D590-4BB3-B820-006B84B2985E}" type="pres">
      <dgm:prSet presAssocID="{ED1AB3FB-EEA1-4BAF-AE03-CAFF23118F87}" presName="composite" presStyleCnt="0"/>
      <dgm:spPr/>
    </dgm:pt>
    <dgm:pt modelId="{C625414B-B0B1-449C-B9F3-A413A1BC01E1}" type="pres">
      <dgm:prSet presAssocID="{ED1AB3FB-EEA1-4BAF-AE03-CAFF23118F87}" presName="background" presStyleLbl="node0" presStyleIdx="0" presStyleCnt="1"/>
      <dgm:spPr/>
    </dgm:pt>
    <dgm:pt modelId="{93506868-F8C3-400C-B2CA-3C824AC62143}" type="pres">
      <dgm:prSet presAssocID="{ED1AB3FB-EEA1-4BAF-AE03-CAFF23118F87}" presName="text" presStyleLbl="fgAcc0" presStyleIdx="0" presStyleCnt="1" custLinFactNeighborY="1267">
        <dgm:presLayoutVars>
          <dgm:chPref val="3"/>
        </dgm:presLayoutVars>
      </dgm:prSet>
      <dgm:spPr/>
      <dgm:t>
        <a:bodyPr/>
        <a:lstStyle/>
        <a:p>
          <a:endParaRPr lang="en-IN"/>
        </a:p>
      </dgm:t>
    </dgm:pt>
    <dgm:pt modelId="{C5721963-2388-4E21-BAE8-B15ABA9B5536}" type="pres">
      <dgm:prSet presAssocID="{ED1AB3FB-EEA1-4BAF-AE03-CAFF23118F87}" presName="hierChild2" presStyleCnt="0"/>
      <dgm:spPr/>
    </dgm:pt>
    <dgm:pt modelId="{D68E16EC-6693-4E10-B2A4-9A30858D163C}" type="pres">
      <dgm:prSet presAssocID="{D2581C58-12E9-47BC-B386-A494179061C8}" presName="Name10" presStyleLbl="parChTrans1D2" presStyleIdx="0" presStyleCnt="2"/>
      <dgm:spPr/>
      <dgm:t>
        <a:bodyPr/>
        <a:lstStyle/>
        <a:p>
          <a:endParaRPr lang="en-IN"/>
        </a:p>
      </dgm:t>
    </dgm:pt>
    <dgm:pt modelId="{38B579F2-33C7-4F2E-88A5-39B569E488A4}" type="pres">
      <dgm:prSet presAssocID="{0BCA3218-E851-4DD6-AF86-380CF39514FE}" presName="hierRoot2" presStyleCnt="0"/>
      <dgm:spPr/>
    </dgm:pt>
    <dgm:pt modelId="{299E94E3-E9DC-4629-83B8-A8095FE8E92E}" type="pres">
      <dgm:prSet presAssocID="{0BCA3218-E851-4DD6-AF86-380CF39514FE}" presName="composite2" presStyleCnt="0"/>
      <dgm:spPr/>
    </dgm:pt>
    <dgm:pt modelId="{41543C62-8253-4D5E-A317-38C2EA0EF210}" type="pres">
      <dgm:prSet presAssocID="{0BCA3218-E851-4DD6-AF86-380CF39514FE}" presName="background2" presStyleLbl="node2" presStyleIdx="0" presStyleCnt="2"/>
      <dgm:spPr/>
    </dgm:pt>
    <dgm:pt modelId="{6778E66E-937C-40B1-BE07-6E4701660984}" type="pres">
      <dgm:prSet presAssocID="{0BCA3218-E851-4DD6-AF86-380CF39514FE}" presName="text2" presStyleLbl="fgAcc2" presStyleIdx="0" presStyleCnt="2">
        <dgm:presLayoutVars>
          <dgm:chPref val="3"/>
        </dgm:presLayoutVars>
      </dgm:prSet>
      <dgm:spPr/>
      <dgm:t>
        <a:bodyPr/>
        <a:lstStyle/>
        <a:p>
          <a:endParaRPr lang="en-IN"/>
        </a:p>
      </dgm:t>
    </dgm:pt>
    <dgm:pt modelId="{D4A7ECCB-7810-4813-8734-02213121E331}" type="pres">
      <dgm:prSet presAssocID="{0BCA3218-E851-4DD6-AF86-380CF39514FE}" presName="hierChild3" presStyleCnt="0"/>
      <dgm:spPr/>
    </dgm:pt>
    <dgm:pt modelId="{42D7C1D7-14F4-4E11-8285-0A82AF551709}" type="pres">
      <dgm:prSet presAssocID="{EC11239F-E8C9-4B80-9D22-8023F26E79DD}" presName="Name10" presStyleLbl="parChTrans1D2" presStyleIdx="1" presStyleCnt="2"/>
      <dgm:spPr/>
      <dgm:t>
        <a:bodyPr/>
        <a:lstStyle/>
        <a:p>
          <a:endParaRPr lang="en-IN"/>
        </a:p>
      </dgm:t>
    </dgm:pt>
    <dgm:pt modelId="{667B52E7-D112-4EBB-8E5C-9B55F30AB98E}" type="pres">
      <dgm:prSet presAssocID="{008E40B6-4502-497F-AC1B-3B36812ED513}" presName="hierRoot2" presStyleCnt="0"/>
      <dgm:spPr/>
    </dgm:pt>
    <dgm:pt modelId="{83414006-17F7-456F-9325-1EFF5ABA0082}" type="pres">
      <dgm:prSet presAssocID="{008E40B6-4502-497F-AC1B-3B36812ED513}" presName="composite2" presStyleCnt="0"/>
      <dgm:spPr/>
    </dgm:pt>
    <dgm:pt modelId="{1CC00C70-1CC2-4A4A-B90D-F3657DE31537}" type="pres">
      <dgm:prSet presAssocID="{008E40B6-4502-497F-AC1B-3B36812ED513}" presName="background2" presStyleLbl="node2" presStyleIdx="1" presStyleCnt="2"/>
      <dgm:spPr/>
    </dgm:pt>
    <dgm:pt modelId="{5E6336DC-D75C-47A5-BC0C-903C3FA41E1F}" type="pres">
      <dgm:prSet presAssocID="{008E40B6-4502-497F-AC1B-3B36812ED513}" presName="text2" presStyleLbl="fgAcc2" presStyleIdx="1" presStyleCnt="2">
        <dgm:presLayoutVars>
          <dgm:chPref val="3"/>
        </dgm:presLayoutVars>
      </dgm:prSet>
      <dgm:spPr/>
      <dgm:t>
        <a:bodyPr/>
        <a:lstStyle/>
        <a:p>
          <a:endParaRPr lang="en-IN"/>
        </a:p>
      </dgm:t>
    </dgm:pt>
    <dgm:pt modelId="{3AA69173-209B-48E9-95E0-12B78B42E4B3}" type="pres">
      <dgm:prSet presAssocID="{008E40B6-4502-497F-AC1B-3B36812ED513}" presName="hierChild3" presStyleCnt="0"/>
      <dgm:spPr/>
    </dgm:pt>
  </dgm:ptLst>
  <dgm:cxnLst>
    <dgm:cxn modelId="{110E5628-20F6-4BCB-917A-5BE64209DF04}" srcId="{87F8DE9D-C9F6-4AD4-9846-CC3085380720}" destId="{ED1AB3FB-EEA1-4BAF-AE03-CAFF23118F87}" srcOrd="0" destOrd="0" parTransId="{C40C00B8-43AA-4E64-8E4C-9F03AB379B35}" sibTransId="{AC88ADA7-7D0B-4005-99FD-2A289E4CD1A9}"/>
    <dgm:cxn modelId="{BB88EA67-3E1D-4C1C-847C-70553775A483}" srcId="{ED1AB3FB-EEA1-4BAF-AE03-CAFF23118F87}" destId="{0BCA3218-E851-4DD6-AF86-380CF39514FE}" srcOrd="0" destOrd="0" parTransId="{D2581C58-12E9-47BC-B386-A494179061C8}" sibTransId="{227EDF4C-9AB0-4819-B680-860020AA7673}"/>
    <dgm:cxn modelId="{F9AD0A2F-5F36-4A1F-A03B-D9C6861BDD78}" type="presOf" srcId="{008E40B6-4502-497F-AC1B-3B36812ED513}" destId="{5E6336DC-D75C-47A5-BC0C-903C3FA41E1F}" srcOrd="0" destOrd="0" presId="urn:microsoft.com/office/officeart/2005/8/layout/hierarchy1"/>
    <dgm:cxn modelId="{DA1AAD4B-9DBC-4A29-B6B7-CC99F2082EB1}" type="presOf" srcId="{0BCA3218-E851-4DD6-AF86-380CF39514FE}" destId="{6778E66E-937C-40B1-BE07-6E4701660984}" srcOrd="0" destOrd="0" presId="urn:microsoft.com/office/officeart/2005/8/layout/hierarchy1"/>
    <dgm:cxn modelId="{B3EAE5A2-C24B-4FB1-AFD1-C51D05C889B6}" type="presOf" srcId="{87F8DE9D-C9F6-4AD4-9846-CC3085380720}" destId="{3340B1E9-5808-468E-BB63-D4BC13322371}" srcOrd="0" destOrd="0" presId="urn:microsoft.com/office/officeart/2005/8/layout/hierarchy1"/>
    <dgm:cxn modelId="{F61B9C33-F39B-43B8-A8F8-45673F198407}" type="presOf" srcId="{ED1AB3FB-EEA1-4BAF-AE03-CAFF23118F87}" destId="{93506868-F8C3-400C-B2CA-3C824AC62143}" srcOrd="0" destOrd="0" presId="urn:microsoft.com/office/officeart/2005/8/layout/hierarchy1"/>
    <dgm:cxn modelId="{43A6EB21-949F-49F6-BF73-8B380D9B2490}" type="presOf" srcId="{D2581C58-12E9-47BC-B386-A494179061C8}" destId="{D68E16EC-6693-4E10-B2A4-9A30858D163C}" srcOrd="0" destOrd="0" presId="urn:microsoft.com/office/officeart/2005/8/layout/hierarchy1"/>
    <dgm:cxn modelId="{7E7DAACA-758D-45FE-BBB6-5264275EEA3E}" type="presOf" srcId="{EC11239F-E8C9-4B80-9D22-8023F26E79DD}" destId="{42D7C1D7-14F4-4E11-8285-0A82AF551709}" srcOrd="0" destOrd="0" presId="urn:microsoft.com/office/officeart/2005/8/layout/hierarchy1"/>
    <dgm:cxn modelId="{A45DD9A9-C1E0-4724-A0FD-488CCDBAF7E5}" srcId="{ED1AB3FB-EEA1-4BAF-AE03-CAFF23118F87}" destId="{008E40B6-4502-497F-AC1B-3B36812ED513}" srcOrd="1" destOrd="0" parTransId="{EC11239F-E8C9-4B80-9D22-8023F26E79DD}" sibTransId="{805FB3EF-2309-414D-AD3B-D2E92EA6A4F5}"/>
    <dgm:cxn modelId="{447F0336-4CA1-4FA0-9CE4-38F545B67A49}" type="presParOf" srcId="{3340B1E9-5808-468E-BB63-D4BC13322371}" destId="{64E6B54B-ADEE-46E2-B85F-D56450046AE1}" srcOrd="0" destOrd="0" presId="urn:microsoft.com/office/officeart/2005/8/layout/hierarchy1"/>
    <dgm:cxn modelId="{922F326A-6CBE-465C-A28F-EFC9BBE46F28}" type="presParOf" srcId="{64E6B54B-ADEE-46E2-B85F-D56450046AE1}" destId="{51580AF3-D590-4BB3-B820-006B84B2985E}" srcOrd="0" destOrd="0" presId="urn:microsoft.com/office/officeart/2005/8/layout/hierarchy1"/>
    <dgm:cxn modelId="{878E107A-CF90-48EC-98E9-0A4F307280EF}" type="presParOf" srcId="{51580AF3-D590-4BB3-B820-006B84B2985E}" destId="{C625414B-B0B1-449C-B9F3-A413A1BC01E1}" srcOrd="0" destOrd="0" presId="urn:microsoft.com/office/officeart/2005/8/layout/hierarchy1"/>
    <dgm:cxn modelId="{697D89EE-7FD6-4077-AAEC-0D1BC1173B98}" type="presParOf" srcId="{51580AF3-D590-4BB3-B820-006B84B2985E}" destId="{93506868-F8C3-400C-B2CA-3C824AC62143}" srcOrd="1" destOrd="0" presId="urn:microsoft.com/office/officeart/2005/8/layout/hierarchy1"/>
    <dgm:cxn modelId="{5F9C5245-8C4F-41A0-872A-98747E595A82}" type="presParOf" srcId="{64E6B54B-ADEE-46E2-B85F-D56450046AE1}" destId="{C5721963-2388-4E21-BAE8-B15ABA9B5536}" srcOrd="1" destOrd="0" presId="urn:microsoft.com/office/officeart/2005/8/layout/hierarchy1"/>
    <dgm:cxn modelId="{A094B6B6-AF90-4D78-BC80-A235E113A5C0}" type="presParOf" srcId="{C5721963-2388-4E21-BAE8-B15ABA9B5536}" destId="{D68E16EC-6693-4E10-B2A4-9A30858D163C}" srcOrd="0" destOrd="0" presId="urn:microsoft.com/office/officeart/2005/8/layout/hierarchy1"/>
    <dgm:cxn modelId="{E46DC104-31A5-440D-B21E-CE8FBF07F11E}" type="presParOf" srcId="{C5721963-2388-4E21-BAE8-B15ABA9B5536}" destId="{38B579F2-33C7-4F2E-88A5-39B569E488A4}" srcOrd="1" destOrd="0" presId="urn:microsoft.com/office/officeart/2005/8/layout/hierarchy1"/>
    <dgm:cxn modelId="{50D7789F-1DBD-4FE5-9D0E-A57E1542E6AC}" type="presParOf" srcId="{38B579F2-33C7-4F2E-88A5-39B569E488A4}" destId="{299E94E3-E9DC-4629-83B8-A8095FE8E92E}" srcOrd="0" destOrd="0" presId="urn:microsoft.com/office/officeart/2005/8/layout/hierarchy1"/>
    <dgm:cxn modelId="{1714C7C1-0D9C-4B51-88A3-28BEA5BDD95C}" type="presParOf" srcId="{299E94E3-E9DC-4629-83B8-A8095FE8E92E}" destId="{41543C62-8253-4D5E-A317-38C2EA0EF210}" srcOrd="0" destOrd="0" presId="urn:microsoft.com/office/officeart/2005/8/layout/hierarchy1"/>
    <dgm:cxn modelId="{C982D9F1-F687-43A7-95D5-9C3C7CEC18A1}" type="presParOf" srcId="{299E94E3-E9DC-4629-83B8-A8095FE8E92E}" destId="{6778E66E-937C-40B1-BE07-6E4701660984}" srcOrd="1" destOrd="0" presId="urn:microsoft.com/office/officeart/2005/8/layout/hierarchy1"/>
    <dgm:cxn modelId="{247667AD-7D0C-4A1C-B5AA-0EB0BC083223}" type="presParOf" srcId="{38B579F2-33C7-4F2E-88A5-39B569E488A4}" destId="{D4A7ECCB-7810-4813-8734-02213121E331}" srcOrd="1" destOrd="0" presId="urn:microsoft.com/office/officeart/2005/8/layout/hierarchy1"/>
    <dgm:cxn modelId="{DEAD68F6-701F-47E7-9FBD-990BC45F6B2F}" type="presParOf" srcId="{C5721963-2388-4E21-BAE8-B15ABA9B5536}" destId="{42D7C1D7-14F4-4E11-8285-0A82AF551709}" srcOrd="2" destOrd="0" presId="urn:microsoft.com/office/officeart/2005/8/layout/hierarchy1"/>
    <dgm:cxn modelId="{DCB69778-2CC6-4357-BD66-CD9C58047CD8}" type="presParOf" srcId="{C5721963-2388-4E21-BAE8-B15ABA9B5536}" destId="{667B52E7-D112-4EBB-8E5C-9B55F30AB98E}" srcOrd="3" destOrd="0" presId="urn:microsoft.com/office/officeart/2005/8/layout/hierarchy1"/>
    <dgm:cxn modelId="{1090E20C-C0EC-449C-824C-7526B9771079}" type="presParOf" srcId="{667B52E7-D112-4EBB-8E5C-9B55F30AB98E}" destId="{83414006-17F7-456F-9325-1EFF5ABA0082}" srcOrd="0" destOrd="0" presId="urn:microsoft.com/office/officeart/2005/8/layout/hierarchy1"/>
    <dgm:cxn modelId="{D788D2BD-9AE3-455A-80B7-A677D42D46F8}" type="presParOf" srcId="{83414006-17F7-456F-9325-1EFF5ABA0082}" destId="{1CC00C70-1CC2-4A4A-B90D-F3657DE31537}" srcOrd="0" destOrd="0" presId="urn:microsoft.com/office/officeart/2005/8/layout/hierarchy1"/>
    <dgm:cxn modelId="{C3CEFC99-5CAD-4C21-A3F6-F57B28DE91DF}" type="presParOf" srcId="{83414006-17F7-456F-9325-1EFF5ABA0082}" destId="{5E6336DC-D75C-47A5-BC0C-903C3FA41E1F}" srcOrd="1" destOrd="0" presId="urn:microsoft.com/office/officeart/2005/8/layout/hierarchy1"/>
    <dgm:cxn modelId="{3A5698C6-4761-4BF5-9011-79270DB8DBD9}" type="presParOf" srcId="{667B52E7-D112-4EBB-8E5C-9B55F30AB98E}" destId="{3AA69173-209B-48E9-95E0-12B78B42E4B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7C1D7-14F4-4E11-8285-0A82AF551709}">
      <dsp:nvSpPr>
        <dsp:cNvPr id="0" name=""/>
        <dsp:cNvSpPr/>
      </dsp:nvSpPr>
      <dsp:spPr>
        <a:xfrm>
          <a:off x="1144712" y="609874"/>
          <a:ext cx="578787" cy="267830"/>
        </a:xfrm>
        <a:custGeom>
          <a:avLst/>
          <a:gdLst/>
          <a:ahLst/>
          <a:cxnLst/>
          <a:rect l="0" t="0" r="0" b="0"/>
          <a:pathLst>
            <a:path>
              <a:moveTo>
                <a:pt x="0" y="0"/>
              </a:moveTo>
              <a:lnTo>
                <a:pt x="0" y="180091"/>
              </a:lnTo>
              <a:lnTo>
                <a:pt x="578787" y="180091"/>
              </a:lnTo>
              <a:lnTo>
                <a:pt x="578787" y="267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8E16EC-6693-4E10-B2A4-9A30858D163C}">
      <dsp:nvSpPr>
        <dsp:cNvPr id="0" name=""/>
        <dsp:cNvSpPr/>
      </dsp:nvSpPr>
      <dsp:spPr>
        <a:xfrm>
          <a:off x="565925" y="609874"/>
          <a:ext cx="578787" cy="267830"/>
        </a:xfrm>
        <a:custGeom>
          <a:avLst/>
          <a:gdLst/>
          <a:ahLst/>
          <a:cxnLst/>
          <a:rect l="0" t="0" r="0" b="0"/>
          <a:pathLst>
            <a:path>
              <a:moveTo>
                <a:pt x="578787" y="0"/>
              </a:moveTo>
              <a:lnTo>
                <a:pt x="578787" y="180091"/>
              </a:lnTo>
              <a:lnTo>
                <a:pt x="0" y="180091"/>
              </a:lnTo>
              <a:lnTo>
                <a:pt x="0" y="2678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25414B-B0B1-449C-B9F3-A413A1BC01E1}">
      <dsp:nvSpPr>
        <dsp:cNvPr id="0" name=""/>
        <dsp:cNvSpPr/>
      </dsp:nvSpPr>
      <dsp:spPr>
        <a:xfrm>
          <a:off x="671159" y="8461"/>
          <a:ext cx="947106" cy="601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506868-F8C3-400C-B2CA-3C824AC62143}">
      <dsp:nvSpPr>
        <dsp:cNvPr id="0" name=""/>
        <dsp:cNvSpPr/>
      </dsp:nvSpPr>
      <dsp:spPr>
        <a:xfrm>
          <a:off x="776393" y="108433"/>
          <a:ext cx="947106" cy="601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USER</a:t>
          </a:r>
          <a:endParaRPr lang="en-IN" sz="1100" kern="1200" dirty="0"/>
        </a:p>
      </dsp:txBody>
      <dsp:txXfrm>
        <a:off x="794008" y="126048"/>
        <a:ext cx="911876" cy="566182"/>
      </dsp:txXfrm>
    </dsp:sp>
    <dsp:sp modelId="{41543C62-8253-4D5E-A317-38C2EA0EF210}">
      <dsp:nvSpPr>
        <dsp:cNvPr id="0" name=""/>
        <dsp:cNvSpPr/>
      </dsp:nvSpPr>
      <dsp:spPr>
        <a:xfrm>
          <a:off x="92372" y="877704"/>
          <a:ext cx="947106" cy="601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78E66E-937C-40B1-BE07-6E4701660984}">
      <dsp:nvSpPr>
        <dsp:cNvPr id="0" name=""/>
        <dsp:cNvSpPr/>
      </dsp:nvSpPr>
      <dsp:spPr>
        <a:xfrm>
          <a:off x="197606" y="977676"/>
          <a:ext cx="947106" cy="601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EMPLOYEE</a:t>
          </a:r>
          <a:endParaRPr lang="en-IN" sz="1100" kern="1200" dirty="0"/>
        </a:p>
      </dsp:txBody>
      <dsp:txXfrm>
        <a:off x="215221" y="995291"/>
        <a:ext cx="911876" cy="566182"/>
      </dsp:txXfrm>
    </dsp:sp>
    <dsp:sp modelId="{1CC00C70-1CC2-4A4A-B90D-F3657DE31537}">
      <dsp:nvSpPr>
        <dsp:cNvPr id="0" name=""/>
        <dsp:cNvSpPr/>
      </dsp:nvSpPr>
      <dsp:spPr>
        <a:xfrm>
          <a:off x="1249947" y="877704"/>
          <a:ext cx="947106" cy="60141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6336DC-D75C-47A5-BC0C-903C3FA41E1F}">
      <dsp:nvSpPr>
        <dsp:cNvPr id="0" name=""/>
        <dsp:cNvSpPr/>
      </dsp:nvSpPr>
      <dsp:spPr>
        <a:xfrm>
          <a:off x="1355181" y="977676"/>
          <a:ext cx="947106" cy="60141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a:t>ADMIN</a:t>
          </a:r>
          <a:endParaRPr lang="en-IN" sz="1100" kern="1200" dirty="0"/>
        </a:p>
      </dsp:txBody>
      <dsp:txXfrm>
        <a:off x="1372796" y="995291"/>
        <a:ext cx="911876" cy="566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7064482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5" name="Google Shape;25;p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 name="Google Shape;39;p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sp>
          <p:nvSpPr>
            <p:cNvPr id="45" name="Google Shape;45;p2"/>
            <p:cNvSpPr/>
            <p:nvPr/>
          </p:nvSpPr>
          <p:spPr>
            <a:xfrm>
              <a:off x="8" y="22967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11" name="Google Shape;111;p2"/>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lvl1pPr lvl="0" algn="ctr" rtl="0">
              <a:spcBef>
                <a:spcPts val="0"/>
              </a:spcBef>
              <a:spcAft>
                <a:spcPts val="0"/>
              </a:spcAft>
              <a:buSzPts val="5800"/>
              <a:buNone/>
              <a:defRPr sz="5800"/>
            </a:lvl1pPr>
            <a:lvl2pPr lvl="1" algn="ctr" rtl="0">
              <a:spcBef>
                <a:spcPts val="0"/>
              </a:spcBef>
              <a:spcAft>
                <a:spcPts val="0"/>
              </a:spcAft>
              <a:buSzPts val="5800"/>
              <a:buNone/>
              <a:defRPr sz="5800"/>
            </a:lvl2pPr>
            <a:lvl3pPr lvl="2" algn="ctr" rtl="0">
              <a:spcBef>
                <a:spcPts val="0"/>
              </a:spcBef>
              <a:spcAft>
                <a:spcPts val="0"/>
              </a:spcAft>
              <a:buSzPts val="5800"/>
              <a:buNone/>
              <a:defRPr sz="5800"/>
            </a:lvl3pPr>
            <a:lvl4pPr lvl="3" algn="ctr" rtl="0">
              <a:spcBef>
                <a:spcPts val="0"/>
              </a:spcBef>
              <a:spcAft>
                <a:spcPts val="0"/>
              </a:spcAft>
              <a:buSzPts val="5800"/>
              <a:buNone/>
              <a:defRPr sz="5800"/>
            </a:lvl4pPr>
            <a:lvl5pPr lvl="4" algn="ctr" rtl="0">
              <a:spcBef>
                <a:spcPts val="0"/>
              </a:spcBef>
              <a:spcAft>
                <a:spcPts val="0"/>
              </a:spcAft>
              <a:buSzPts val="5800"/>
              <a:buNone/>
              <a:defRPr sz="5800"/>
            </a:lvl5pPr>
            <a:lvl6pPr lvl="5" algn="ctr" rtl="0">
              <a:spcBef>
                <a:spcPts val="0"/>
              </a:spcBef>
              <a:spcAft>
                <a:spcPts val="0"/>
              </a:spcAft>
              <a:buSzPts val="5800"/>
              <a:buNone/>
              <a:defRPr sz="5800"/>
            </a:lvl6pPr>
            <a:lvl7pPr lvl="6" algn="ctr" rtl="0">
              <a:spcBef>
                <a:spcPts val="0"/>
              </a:spcBef>
              <a:spcAft>
                <a:spcPts val="0"/>
              </a:spcAft>
              <a:buSzPts val="5800"/>
              <a:buNone/>
              <a:defRPr sz="5800"/>
            </a:lvl7pPr>
            <a:lvl8pPr lvl="7" algn="ctr" rtl="0">
              <a:spcBef>
                <a:spcPts val="0"/>
              </a:spcBef>
              <a:spcAft>
                <a:spcPts val="0"/>
              </a:spcAft>
              <a:buSzPts val="5800"/>
              <a:buNone/>
              <a:defRPr sz="5800"/>
            </a:lvl8pPr>
            <a:lvl9pPr lvl="8" algn="ctr" rtl="0">
              <a:spcBef>
                <a:spcPts val="0"/>
              </a:spcBef>
              <a:spcAft>
                <a:spcPts val="0"/>
              </a:spcAft>
              <a:buSzPts val="5800"/>
              <a:buNone/>
              <a:defRPr sz="5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rgbClr val="A778C5"/>
            </a:gs>
            <a:gs pos="72000">
              <a:srgbClr val="F8C2C2"/>
            </a:gs>
            <a:gs pos="100000">
              <a:srgbClr val="FFE599"/>
            </a:gs>
          </a:gsLst>
          <a:lin ang="5400012" scaled="0"/>
        </a:gradFill>
        <a:effectLst/>
      </p:bgPr>
    </p:bg>
    <p:spTree>
      <p:nvGrpSpPr>
        <p:cNvPr id="1"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1" name="Google Shape;191;p3"/>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288025" y="226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5" name="Google Shape;205;p3"/>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292625"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211" name="Google Shape;211;p3"/>
          <p:cNvSpPr txBox="1">
            <a:spLocks noGrp="1"/>
          </p:cNvSpPr>
          <p:nvPr>
            <p:ph type="ctrTitle"/>
          </p:nvPr>
        </p:nvSpPr>
        <p:spPr>
          <a:xfrm>
            <a:off x="1632600" y="1673063"/>
            <a:ext cx="5878800" cy="1303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12" name="Google Shape;212;p3"/>
          <p:cNvSpPr txBox="1">
            <a:spLocks noGrp="1"/>
          </p:cNvSpPr>
          <p:nvPr>
            <p:ph type="subTitle" idx="1"/>
          </p:nvPr>
        </p:nvSpPr>
        <p:spPr>
          <a:xfrm>
            <a:off x="1632600" y="3073838"/>
            <a:ext cx="5878800" cy="396600"/>
          </a:xfrm>
          <a:prstGeom prst="rect">
            <a:avLst/>
          </a:prstGeom>
        </p:spPr>
        <p:txBody>
          <a:bodyPr spcFirstLastPara="1" wrap="square" lIns="0" tIns="0" rIns="0" bIns="0" anchor="t" anchorCtr="0">
            <a:noAutofit/>
          </a:bodyPr>
          <a:lstStyle>
            <a:lvl1pPr lvl="0" algn="ctr" rtl="0">
              <a:spcBef>
                <a:spcPts val="0"/>
              </a:spcBef>
              <a:spcAft>
                <a:spcPts val="0"/>
              </a:spcAft>
              <a:buSzPts val="2200"/>
              <a:buNone/>
              <a:defRPr sz="2200"/>
            </a:lvl1pPr>
            <a:lvl2pPr lvl="1" algn="ctr" rtl="0">
              <a:spcBef>
                <a:spcPts val="800"/>
              </a:spcBef>
              <a:spcAft>
                <a:spcPts val="0"/>
              </a:spcAft>
              <a:buSzPts val="2800"/>
              <a:buNone/>
              <a:defRPr sz="2800"/>
            </a:lvl2pPr>
            <a:lvl3pPr lvl="2" algn="ctr" rtl="0">
              <a:spcBef>
                <a:spcPts val="800"/>
              </a:spcBef>
              <a:spcAft>
                <a:spcPts val="0"/>
              </a:spcAft>
              <a:buSzPts val="2800"/>
              <a:buNone/>
              <a:defRPr sz="2800"/>
            </a:lvl3pPr>
            <a:lvl4pPr lvl="3" algn="ctr" rtl="0">
              <a:spcBef>
                <a:spcPts val="800"/>
              </a:spcBef>
              <a:spcAft>
                <a:spcPts val="0"/>
              </a:spcAft>
              <a:buSzPts val="2800"/>
              <a:buNone/>
              <a:defRPr sz="2800"/>
            </a:lvl4pPr>
            <a:lvl5pPr lvl="4" algn="ctr" rtl="0">
              <a:spcBef>
                <a:spcPts val="800"/>
              </a:spcBef>
              <a:spcAft>
                <a:spcPts val="0"/>
              </a:spcAft>
              <a:buSzPts val="2800"/>
              <a:buNone/>
              <a:defRPr sz="2800"/>
            </a:lvl5pPr>
            <a:lvl6pPr lvl="5" algn="ctr" rtl="0">
              <a:spcBef>
                <a:spcPts val="800"/>
              </a:spcBef>
              <a:spcAft>
                <a:spcPts val="0"/>
              </a:spcAft>
              <a:buSzPts val="2800"/>
              <a:buNone/>
              <a:defRPr sz="2800"/>
            </a:lvl6pPr>
            <a:lvl7pPr lvl="6" algn="ctr" rtl="0">
              <a:spcBef>
                <a:spcPts val="800"/>
              </a:spcBef>
              <a:spcAft>
                <a:spcPts val="0"/>
              </a:spcAft>
              <a:buSzPts val="2800"/>
              <a:buNone/>
              <a:defRPr sz="2800"/>
            </a:lvl7pPr>
            <a:lvl8pPr lvl="7" algn="ctr" rtl="0">
              <a:spcBef>
                <a:spcPts val="800"/>
              </a:spcBef>
              <a:spcAft>
                <a:spcPts val="0"/>
              </a:spcAft>
              <a:buSzPts val="2800"/>
              <a:buNone/>
              <a:defRPr sz="2800"/>
            </a:lvl8pPr>
            <a:lvl9pPr lvl="8" algn="ctr" rtl="0">
              <a:spcBef>
                <a:spcPts val="800"/>
              </a:spcBef>
              <a:spcAft>
                <a:spcPts val="80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dk1"/>
            </a:gs>
            <a:gs pos="67000">
              <a:schemeClr val="accent1"/>
            </a:gs>
            <a:gs pos="100000">
              <a:srgbClr val="B4A7D6"/>
            </a:gs>
          </a:gsLst>
          <a:lin ang="5400012" scaled="0"/>
        </a:gradFill>
        <a:effectLst/>
      </p:bgPr>
    </p:bg>
    <p:spTree>
      <p:nvGrpSpPr>
        <p:cNvPr id="1"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name="adj" fmla="val 25183"/>
                </a:avLst>
              </a:prstGeom>
              <a:gradFill>
                <a:gsLst>
                  <a:gs pos="0">
                    <a:srgbClr val="C5E0FE">
                      <a:alpha val="34509"/>
                      <a:alpha val="16200"/>
                    </a:srgbClr>
                  </a:gs>
                  <a:gs pos="100000">
                    <a:srgbClr val="6D9EEB">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2" name="Google Shape;292;p4"/>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6" name="Google Shape;306;p4"/>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12" name="Google Shape;312;p4"/>
          <p:cNvSpPr txBox="1">
            <a:spLocks noGrp="1"/>
          </p:cNvSpPr>
          <p:nvPr>
            <p:ph type="body" idx="1"/>
          </p:nvPr>
        </p:nvSpPr>
        <p:spPr>
          <a:xfrm>
            <a:off x="1675575" y="2161800"/>
            <a:ext cx="5778600" cy="819900"/>
          </a:xfrm>
          <a:prstGeom prst="rect">
            <a:avLst/>
          </a:prstGeom>
          <a:effectLst>
            <a:outerShdw blurRad="28575" dist="9525" dir="5400000" algn="bl" rotWithShape="0">
              <a:schemeClr val="dk1">
                <a:alpha val="38000"/>
              </a:schemeClr>
            </a:outerShdw>
          </a:effectLst>
        </p:spPr>
        <p:txBody>
          <a:bodyPr spcFirstLastPara="1" wrap="square" lIns="0" tIns="0" rIns="0" bIns="0" anchor="ctr" anchorCtr="0">
            <a:noAutofit/>
          </a:bodyPr>
          <a:lstStyle>
            <a:lvl1pPr marL="457200" lvl="0" indent="-406400" algn="ctr" rtl="0">
              <a:spcBef>
                <a:spcPts val="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1pPr>
            <a:lvl2pPr marL="914400" lvl="1"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2pPr>
            <a:lvl3pPr marL="1371600" lvl="2"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3pPr>
            <a:lvl4pPr marL="1828800" lvl="3"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4pPr>
            <a:lvl5pPr marL="2286000" lvl="4"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5pPr>
            <a:lvl6pPr marL="2743200" lvl="5"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6pPr>
            <a:lvl7pPr marL="3200400" lvl="6"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7pPr>
            <a:lvl8pPr marL="3657600" lvl="7" indent="-406400" algn="ctr" rtl="0">
              <a:spcBef>
                <a:spcPts val="800"/>
              </a:spcBef>
              <a:spcAft>
                <a:spcPts val="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8pPr>
            <a:lvl9pPr marL="4114800" lvl="8" indent="-406400" algn="ctr" rtl="0">
              <a:spcBef>
                <a:spcPts val="800"/>
              </a:spcBef>
              <a:spcAft>
                <a:spcPts val="800"/>
              </a:spcAft>
              <a:buClr>
                <a:schemeClr val="lt1"/>
              </a:buClr>
              <a:buSzPts val="2800"/>
              <a:buFont typeface="Space Grotesk Light"/>
              <a:buChar char="■"/>
              <a:defRPr sz="2800">
                <a:solidFill>
                  <a:schemeClr val="lt1"/>
                </a:solidFill>
                <a:latin typeface="Space Grotesk Light"/>
                <a:ea typeface="Space Grotesk Light"/>
                <a:cs typeface="Space Grotesk Light"/>
                <a:sym typeface="Space Grotesk Light"/>
              </a:defRPr>
            </a:lvl9pPr>
          </a:lstStyle>
          <a:p>
            <a:endParaRPr/>
          </a:p>
        </p:txBody>
      </p:sp>
      <p:sp>
        <p:nvSpPr>
          <p:cNvPr id="313" name="Google Shape;313;p4"/>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1" name="Google Shape;371;p5"/>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5" name="Google Shape;385;p5"/>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391" name="Google Shape;391;p5"/>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92" name="Google Shape;392;p5"/>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lvl1pPr marL="457200" lvl="0" indent="-368300" rtl="0">
              <a:spcBef>
                <a:spcPts val="0"/>
              </a:spcBef>
              <a:spcAft>
                <a:spcPts val="0"/>
              </a:spcAft>
              <a:buSzPts val="2200"/>
              <a:buChar char="➢"/>
              <a:defRPr/>
            </a:lvl1pPr>
            <a:lvl2pPr marL="914400" lvl="1" indent="-368300" rtl="0">
              <a:spcBef>
                <a:spcPts val="800"/>
              </a:spcBef>
              <a:spcAft>
                <a:spcPts val="0"/>
              </a:spcAft>
              <a:buSzPts val="2200"/>
              <a:buChar char="▻"/>
              <a:defRPr/>
            </a:lvl2pPr>
            <a:lvl3pPr marL="1371600" lvl="2" indent="-368300" rtl="0">
              <a:spcBef>
                <a:spcPts val="800"/>
              </a:spcBef>
              <a:spcAft>
                <a:spcPts val="0"/>
              </a:spcAft>
              <a:buSzPts val="2200"/>
              <a:buChar char="■"/>
              <a:defRPr/>
            </a:lvl3pPr>
            <a:lvl4pPr marL="1828800" lvl="3" indent="-368300" rtl="0">
              <a:spcBef>
                <a:spcPts val="800"/>
              </a:spcBef>
              <a:spcAft>
                <a:spcPts val="0"/>
              </a:spcAft>
              <a:buSzPts val="2200"/>
              <a:buChar char="●"/>
              <a:defRPr/>
            </a:lvl4pPr>
            <a:lvl5pPr marL="2286000" lvl="4" indent="-368300" rtl="0">
              <a:spcBef>
                <a:spcPts val="800"/>
              </a:spcBef>
              <a:spcAft>
                <a:spcPts val="0"/>
              </a:spcAft>
              <a:buSzPts val="2200"/>
              <a:buChar char="○"/>
              <a:defRPr/>
            </a:lvl5pPr>
            <a:lvl6pPr marL="2743200" lvl="5" indent="-368300" rtl="0">
              <a:spcBef>
                <a:spcPts val="800"/>
              </a:spcBef>
              <a:spcAft>
                <a:spcPts val="0"/>
              </a:spcAft>
              <a:buSzPts val="2200"/>
              <a:buChar char="■"/>
              <a:defRPr/>
            </a:lvl6pPr>
            <a:lvl7pPr marL="3200400" lvl="6" indent="-368300" rtl="0">
              <a:spcBef>
                <a:spcPts val="800"/>
              </a:spcBef>
              <a:spcAft>
                <a:spcPts val="0"/>
              </a:spcAft>
              <a:buSzPts val="2200"/>
              <a:buChar char="●"/>
              <a:defRPr/>
            </a:lvl7pPr>
            <a:lvl8pPr marL="3657600" lvl="7" indent="-368300" rtl="0">
              <a:spcBef>
                <a:spcPts val="800"/>
              </a:spcBef>
              <a:spcAft>
                <a:spcPts val="0"/>
              </a:spcAft>
              <a:buSzPts val="2200"/>
              <a:buChar char="○"/>
              <a:defRPr/>
            </a:lvl8pPr>
            <a:lvl9pPr marL="4114800" lvl="8" indent="-368300" rtl="0">
              <a:spcBef>
                <a:spcPts val="800"/>
              </a:spcBef>
              <a:spcAft>
                <a:spcPts val="800"/>
              </a:spcAft>
              <a:buSzPts val="2200"/>
              <a:buChar char="■"/>
              <a:defRPr/>
            </a:lvl9pPr>
          </a:lstStyle>
          <a:p>
            <a:endParaRPr/>
          </a:p>
        </p:txBody>
      </p:sp>
      <p:sp>
        <p:nvSpPr>
          <p:cNvPr id="393" name="Google Shape;393;p5"/>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1" name="Google Shape;451;p6"/>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5" name="Google Shape;465;p6"/>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471" name="Google Shape;471;p6"/>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2" name="Google Shape;472;p6"/>
          <p:cNvSpPr txBox="1">
            <a:spLocks noGrp="1"/>
          </p:cNvSpPr>
          <p:nvPr>
            <p:ph type="body" idx="1"/>
          </p:nvPr>
        </p:nvSpPr>
        <p:spPr>
          <a:xfrm>
            <a:off x="855300"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3" name="Google Shape;473;p6"/>
          <p:cNvSpPr txBox="1">
            <a:spLocks noGrp="1"/>
          </p:cNvSpPr>
          <p:nvPr>
            <p:ph type="body" idx="2"/>
          </p:nvPr>
        </p:nvSpPr>
        <p:spPr>
          <a:xfrm>
            <a:off x="4199271" y="1553825"/>
            <a:ext cx="2932500" cy="293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474" name="Google Shape;474;p6"/>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Clouds only">
  <p:cSld name="BLANK_1">
    <p:spTree>
      <p:nvGrpSpPr>
        <p:cNvPr id="1"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avLst/>
              <a:gdLst/>
              <a:ahLst/>
              <a:cxnLst/>
              <a:rect l="l" t="t" r="r" b="b"/>
              <a:pathLst>
                <a:path w="2870834" h="977784" extrusionOk="0">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avLst/>
              <a:gdLst/>
              <a:ahLst/>
              <a:cxnLst/>
              <a:rect l="l" t="t" r="r" b="b"/>
              <a:pathLst>
                <a:path w="2580326" h="1182002" extrusionOk="0">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avLst/>
              <a:gdLst/>
              <a:ahLst/>
              <a:cxnLst/>
              <a:rect l="l" t="t" r="r" b="b"/>
              <a:pathLst>
                <a:path w="3674584" h="1400344" extrusionOk="0">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avLst/>
              <a:gdLst/>
              <a:ahLst/>
              <a:cxnLst/>
              <a:rect l="l" t="t" r="r" b="b"/>
              <a:pathLst>
                <a:path w="5472493" h="2349788" extrusionOk="0">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2" name="Google Shape;852;p12"/>
              <p:cNvSpPr/>
              <p:nvPr/>
            </p:nvSpPr>
            <p:spPr>
              <a:xfrm>
                <a:off x="872350" y="3523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2"/>
              <p:cNvSpPr/>
              <p:nvPr/>
            </p:nvSpPr>
            <p:spPr>
              <a:xfrm>
                <a:off x="7014788" y="2609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2"/>
              <p:cNvSpPr/>
              <p:nvPr/>
            </p:nvSpPr>
            <p:spPr>
              <a:xfrm>
                <a:off x="8777500" y="31995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2"/>
              <p:cNvSpPr/>
              <p:nvPr/>
            </p:nvSpPr>
            <p:spPr>
              <a:xfrm>
                <a:off x="4467225" y="191303"/>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2"/>
              <p:cNvSpPr/>
              <p:nvPr/>
            </p:nvSpPr>
            <p:spPr>
              <a:xfrm>
                <a:off x="2601875" y="196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6" name="Google Shape;866;p12"/>
              <p:cNvSpPr/>
              <p:nvPr/>
            </p:nvSpPr>
            <p:spPr>
              <a:xfrm>
                <a:off x="6024800" y="442828"/>
                <a:ext cx="91443" cy="91443"/>
              </a:xfrm>
              <a:custGeom>
                <a:avLst/>
                <a:gdLst/>
                <a:ahLst/>
                <a:cxnLst/>
                <a:rect l="l" t="t" r="r" b="b"/>
                <a:pathLst>
                  <a:path w="2771" h="2771" extrusionOk="0">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sp>
        <p:nvSpPr>
          <p:cNvPr id="872" name="Google Shape;872;p12"/>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33000">
              <a:schemeClr val="accent2"/>
            </a:gs>
            <a:gs pos="100000">
              <a:schemeClr val="accent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62409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1pPr>
            <a:lvl2pPr lvl="1"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2pPr>
            <a:lvl3pPr lvl="2"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3pPr>
            <a:lvl4pPr lvl="3"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4pPr>
            <a:lvl5pPr lvl="4"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5pPr>
            <a:lvl6pPr lvl="5"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6pPr>
            <a:lvl7pPr lvl="6"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7pPr>
            <a:lvl8pPr lvl="7"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8pPr>
            <a:lvl9pPr lvl="8" rtl="0">
              <a:lnSpc>
                <a:spcPct val="90000"/>
              </a:lnSpc>
              <a:spcBef>
                <a:spcPts val="0"/>
              </a:spcBef>
              <a:spcAft>
                <a:spcPts val="0"/>
              </a:spcAft>
              <a:buClr>
                <a:schemeClr val="dk1"/>
              </a:buClr>
              <a:buSzPts val="3200"/>
              <a:buFont typeface="Space Grotesk Light"/>
              <a:buNone/>
              <a:defRPr sz="3200">
                <a:solidFill>
                  <a:schemeClr val="dk1"/>
                </a:solidFill>
                <a:latin typeface="Space Grotesk Light"/>
                <a:ea typeface="Space Grotesk Light"/>
                <a:cs typeface="Space Grotesk Light"/>
                <a:sym typeface="Space Grotesk Light"/>
              </a:defRPr>
            </a:lvl9pPr>
          </a:lstStyle>
          <a:p>
            <a:endParaRPr/>
          </a:p>
        </p:txBody>
      </p:sp>
      <p:sp>
        <p:nvSpPr>
          <p:cNvPr id="7" name="Google Shape;7;p1"/>
          <p:cNvSpPr txBox="1">
            <a:spLocks noGrp="1"/>
          </p:cNvSpPr>
          <p:nvPr>
            <p:ph type="body" idx="1"/>
          </p:nvPr>
        </p:nvSpPr>
        <p:spPr>
          <a:xfrm>
            <a:off x="855300" y="1553825"/>
            <a:ext cx="6240900" cy="2834100"/>
          </a:xfrm>
          <a:prstGeom prst="rect">
            <a:avLst/>
          </a:prstGeom>
          <a:noFill/>
          <a:ln>
            <a:noFill/>
          </a:ln>
        </p:spPr>
        <p:txBody>
          <a:bodyPr spcFirstLastPara="1" wrap="square" lIns="0" tIns="0" rIns="0" bIns="0" anchor="t" anchorCtr="0">
            <a:noAutofit/>
          </a:bodyPr>
          <a:lstStyle>
            <a:lvl1pPr marL="457200" lvl="0" indent="-3683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marL="914400" lvl="1" indent="-3683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marL="1371600" lvl="2"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marL="1828800" lvl="3"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marL="2286000" lvl="4"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marL="2743200" lvl="5"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marL="3200400" lvl="6"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marL="3657600" lvl="7" indent="-3683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marL="4114800" lvl="8" indent="-3683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a:endParaRPr/>
          </a:p>
        </p:txBody>
      </p:sp>
      <p:sp>
        <p:nvSpPr>
          <p:cNvPr id="8" name="Google Shape;8;p1"/>
          <p:cNvSpPr txBox="1">
            <a:spLocks noGrp="1"/>
          </p:cNvSpPr>
          <p:nvPr>
            <p:ph type="sldNum" idx="12"/>
          </p:nvPr>
        </p:nvSpPr>
        <p:spPr>
          <a:xfrm>
            <a:off x="4297650" y="4597451"/>
            <a:ext cx="548700" cy="3936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Space Grotesk Light"/>
                <a:ea typeface="Space Grotesk Light"/>
                <a:cs typeface="Space Grotesk Light"/>
                <a:sym typeface="Space Grotesk Light"/>
              </a:defRPr>
            </a:lvl1pPr>
            <a:lvl2pPr lvl="1" algn="ctr" rtl="0">
              <a:buNone/>
              <a:defRPr sz="1300">
                <a:solidFill>
                  <a:schemeClr val="accent1"/>
                </a:solidFill>
                <a:latin typeface="Space Grotesk Light"/>
                <a:ea typeface="Space Grotesk Light"/>
                <a:cs typeface="Space Grotesk Light"/>
                <a:sym typeface="Space Grotesk Light"/>
              </a:defRPr>
            </a:lvl2pPr>
            <a:lvl3pPr lvl="2" algn="ctr" rtl="0">
              <a:buNone/>
              <a:defRPr sz="1300">
                <a:solidFill>
                  <a:schemeClr val="accent1"/>
                </a:solidFill>
                <a:latin typeface="Space Grotesk Light"/>
                <a:ea typeface="Space Grotesk Light"/>
                <a:cs typeface="Space Grotesk Light"/>
                <a:sym typeface="Space Grotesk Light"/>
              </a:defRPr>
            </a:lvl3pPr>
            <a:lvl4pPr lvl="3" algn="ctr" rtl="0">
              <a:buNone/>
              <a:defRPr sz="1300">
                <a:solidFill>
                  <a:schemeClr val="accent1"/>
                </a:solidFill>
                <a:latin typeface="Space Grotesk Light"/>
                <a:ea typeface="Space Grotesk Light"/>
                <a:cs typeface="Space Grotesk Light"/>
                <a:sym typeface="Space Grotesk Light"/>
              </a:defRPr>
            </a:lvl4pPr>
            <a:lvl5pPr lvl="4" algn="ctr" rtl="0">
              <a:buNone/>
              <a:defRPr sz="1300">
                <a:solidFill>
                  <a:schemeClr val="accent1"/>
                </a:solidFill>
                <a:latin typeface="Space Grotesk Light"/>
                <a:ea typeface="Space Grotesk Light"/>
                <a:cs typeface="Space Grotesk Light"/>
                <a:sym typeface="Space Grotesk Light"/>
              </a:defRPr>
            </a:lvl5pPr>
            <a:lvl6pPr lvl="5" algn="ctr" rtl="0">
              <a:buNone/>
              <a:defRPr sz="1300">
                <a:solidFill>
                  <a:schemeClr val="accent1"/>
                </a:solidFill>
                <a:latin typeface="Space Grotesk Light"/>
                <a:ea typeface="Space Grotesk Light"/>
                <a:cs typeface="Space Grotesk Light"/>
                <a:sym typeface="Space Grotesk Light"/>
              </a:defRPr>
            </a:lvl6pPr>
            <a:lvl7pPr lvl="6" algn="ctr" rtl="0">
              <a:buNone/>
              <a:defRPr sz="1300">
                <a:solidFill>
                  <a:schemeClr val="accent1"/>
                </a:solidFill>
                <a:latin typeface="Space Grotesk Light"/>
                <a:ea typeface="Space Grotesk Light"/>
                <a:cs typeface="Space Grotesk Light"/>
                <a:sym typeface="Space Grotesk Light"/>
              </a:defRPr>
            </a:lvl7pPr>
            <a:lvl8pPr lvl="7" algn="ctr" rtl="0">
              <a:buNone/>
              <a:defRPr sz="1300">
                <a:solidFill>
                  <a:schemeClr val="accent1"/>
                </a:solidFill>
                <a:latin typeface="Space Grotesk Light"/>
                <a:ea typeface="Space Grotesk Light"/>
                <a:cs typeface="Space Grotesk Light"/>
                <a:sym typeface="Space Grotesk Light"/>
              </a:defRPr>
            </a:lvl8pPr>
            <a:lvl9pPr lvl="8" algn="ctr" rtl="0">
              <a:buNone/>
              <a:defRPr sz="1300">
                <a:solidFill>
                  <a:schemeClr val="accent1"/>
                </a:solidFill>
                <a:latin typeface="Space Grotesk Light"/>
                <a:ea typeface="Space Grotesk Light"/>
                <a:cs typeface="Space Grotesk Light"/>
                <a:sym typeface="Space Grotesk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13"/>
          <p:cNvSpPr txBox="1">
            <a:spLocks noGrp="1"/>
          </p:cNvSpPr>
          <p:nvPr>
            <p:ph type="ctrTitle"/>
          </p:nvPr>
        </p:nvSpPr>
        <p:spPr>
          <a:xfrm>
            <a:off x="1735675" y="1991825"/>
            <a:ext cx="56727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accent3">
                    <a:lumMod val="50000"/>
                  </a:schemeClr>
                </a:solidFill>
              </a:rPr>
              <a:t>PROJECT TITLE</a:t>
            </a:r>
            <a:r>
              <a:rPr lang="en-US" dirty="0"/>
              <a:t/>
            </a:r>
            <a:br>
              <a:rPr lang="en-US" dirty="0"/>
            </a:br>
            <a:r>
              <a:rPr lang="en-US" dirty="0"/>
              <a:t>OFFICE COLLABORATOR</a:t>
            </a:r>
            <a:endParaRPr dirty="0"/>
          </a:p>
        </p:txBody>
      </p:sp>
      <p:sp>
        <p:nvSpPr>
          <p:cNvPr id="4" name="TextBox 3">
            <a:extLst>
              <a:ext uri="{FF2B5EF4-FFF2-40B4-BE49-F238E27FC236}">
                <a16:creationId xmlns:a16="http://schemas.microsoft.com/office/drawing/2014/main" xmlns="" id="{643E8E79-E49E-43CE-834B-4C719C99B41F}"/>
              </a:ext>
            </a:extLst>
          </p:cNvPr>
          <p:cNvSpPr txBox="1"/>
          <p:nvPr/>
        </p:nvSpPr>
        <p:spPr>
          <a:xfrm>
            <a:off x="105165" y="4436120"/>
            <a:ext cx="5672700" cy="738664"/>
          </a:xfrm>
          <a:prstGeom prst="rect">
            <a:avLst/>
          </a:prstGeom>
          <a:noFill/>
        </p:spPr>
        <p:txBody>
          <a:bodyPr wrap="square">
            <a:spAutoFit/>
          </a:bodyPr>
          <a:lstStyle/>
          <a:p>
            <a:r>
              <a:rPr lang="en" dirty="0">
                <a:solidFill>
                  <a:schemeClr val="accent3">
                    <a:lumMod val="75000"/>
                  </a:schemeClr>
                </a:solidFill>
              </a:rPr>
              <a:t>TEAM LEADER : </a:t>
            </a:r>
            <a:r>
              <a:rPr lang="en" dirty="0">
                <a:solidFill>
                  <a:schemeClr val="accent3">
                    <a:lumMod val="75000"/>
                  </a:schemeClr>
                </a:solidFill>
                <a:highlight>
                  <a:srgbClr val="C0C0C0"/>
                </a:highlight>
              </a:rPr>
              <a:t>AMAN DHIMAN</a:t>
            </a:r>
            <a:r>
              <a:rPr lang="en" dirty="0">
                <a:solidFill>
                  <a:schemeClr val="accent3">
                    <a:lumMod val="75000"/>
                  </a:schemeClr>
                </a:solidFill>
              </a:rPr>
              <a:t/>
            </a:r>
            <a:br>
              <a:rPr lang="en" dirty="0">
                <a:solidFill>
                  <a:schemeClr val="accent3">
                    <a:lumMod val="75000"/>
                  </a:schemeClr>
                </a:solidFill>
              </a:rPr>
            </a:br>
            <a:r>
              <a:rPr lang="en" dirty="0">
                <a:solidFill>
                  <a:schemeClr val="accent3">
                    <a:lumMod val="75000"/>
                  </a:schemeClr>
                </a:solidFill>
              </a:rPr>
              <a:t>TEAM MEMBER: </a:t>
            </a:r>
            <a:r>
              <a:rPr lang="en" dirty="0">
                <a:solidFill>
                  <a:schemeClr val="accent3">
                    <a:lumMod val="75000"/>
                  </a:schemeClr>
                </a:solidFill>
                <a:highlight>
                  <a:srgbClr val="C0C0C0"/>
                </a:highlight>
              </a:rPr>
              <a:t>SHWETA RANI</a:t>
            </a:r>
          </a:p>
          <a:p>
            <a:r>
              <a:rPr lang="en-IN" dirty="0">
                <a:solidFill>
                  <a:schemeClr val="accent3">
                    <a:lumMod val="75000"/>
                  </a:schemeClr>
                </a:solidFill>
                <a:highlight>
                  <a:srgbClr val="C0C0C0"/>
                </a:highlight>
              </a:rPr>
              <a:t>T</a:t>
            </a:r>
            <a:r>
              <a:rPr lang="en">
                <a:solidFill>
                  <a:schemeClr val="accent3">
                    <a:lumMod val="75000"/>
                  </a:schemeClr>
                </a:solidFill>
                <a:highlight>
                  <a:srgbClr val="C0C0C0"/>
                </a:highlight>
              </a:rPr>
              <a:t>eam MEMBER:AAKASH YADAV</a:t>
            </a:r>
            <a:endParaRPr lang="en-IN" dirty="0">
              <a:solidFill>
                <a:schemeClr val="accent3">
                  <a:lumMod val="75000"/>
                </a:schemeClr>
              </a:solidFill>
              <a:highlight>
                <a:srgbClr val="C0C0C0"/>
              </a:highlight>
            </a:endParaRPr>
          </a:p>
        </p:txBody>
      </p:sp>
      <p:sp>
        <p:nvSpPr>
          <p:cNvPr id="6" name="TextBox 5">
            <a:extLst>
              <a:ext uri="{FF2B5EF4-FFF2-40B4-BE49-F238E27FC236}">
                <a16:creationId xmlns:a16="http://schemas.microsoft.com/office/drawing/2014/main" xmlns="" id="{5D582417-7F2D-428D-831A-6B79AFE73D5F}"/>
              </a:ext>
            </a:extLst>
          </p:cNvPr>
          <p:cNvSpPr txBox="1"/>
          <p:nvPr/>
        </p:nvSpPr>
        <p:spPr>
          <a:xfrm>
            <a:off x="5111115" y="4384824"/>
            <a:ext cx="5314950" cy="625812"/>
          </a:xfrm>
          <a:prstGeom prst="rect">
            <a:avLst/>
          </a:prstGeom>
          <a:noFill/>
        </p:spPr>
        <p:txBody>
          <a:bodyPr wrap="square">
            <a:spAutoFit/>
          </a:bodyPr>
          <a:lstStyle/>
          <a:p>
            <a:pPr marL="0" lvl="0" indent="0" algn="ctr" rtl="0">
              <a:spcBef>
                <a:spcPts val="0"/>
              </a:spcBef>
              <a:spcAft>
                <a:spcPts val="800"/>
              </a:spcAft>
              <a:buNone/>
            </a:pPr>
            <a:r>
              <a:rPr lang="en-IN" dirty="0"/>
              <a:t> TEAM MENTOR </a:t>
            </a:r>
          </a:p>
          <a:p>
            <a:pPr marL="0" lvl="0" indent="0" algn="ctr" rtl="0">
              <a:spcBef>
                <a:spcPts val="0"/>
              </a:spcBef>
              <a:spcAft>
                <a:spcPts val="800"/>
              </a:spcAft>
              <a:buNone/>
            </a:pPr>
            <a:r>
              <a:rPr lang="en-IN" dirty="0"/>
              <a:t>MR. NARESH CHANDRA SIR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8"/>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000" dirty="0"/>
              <a:t>Project overview</a:t>
            </a:r>
            <a:endParaRPr sz="4000" dirty="0"/>
          </a:p>
        </p:txBody>
      </p:sp>
      <p:sp>
        <p:nvSpPr>
          <p:cNvPr id="912" name="Google Shape;912;p18"/>
          <p:cNvSpPr txBox="1">
            <a:spLocks noGrp="1"/>
          </p:cNvSpPr>
          <p:nvPr>
            <p:ph type="body" idx="1"/>
          </p:nvPr>
        </p:nvSpPr>
        <p:spPr>
          <a:xfrm>
            <a:off x="855300" y="1553825"/>
            <a:ext cx="6240900" cy="2834100"/>
          </a:xfrm>
          <a:prstGeom prst="rect">
            <a:avLst/>
          </a:prstGeom>
        </p:spPr>
        <p:txBody>
          <a:bodyPr spcFirstLastPara="1" wrap="square" lIns="0" tIns="0" rIns="0" bIns="0" anchor="t" anchorCtr="0">
            <a:noAutofit/>
          </a:bodyPr>
          <a:lstStyle/>
          <a:p>
            <a:pPr marL="88900" lvl="0" indent="0" algn="l" rtl="0">
              <a:spcBef>
                <a:spcPts val="0"/>
              </a:spcBef>
              <a:spcAft>
                <a:spcPts val="0"/>
              </a:spcAft>
              <a:buSzPts val="2200"/>
              <a:buNone/>
            </a:pPr>
            <a:r>
              <a:rPr lang="en" sz="1600" dirty="0"/>
              <a:t>Under </a:t>
            </a:r>
            <a:r>
              <a:rPr lang="en" sz="1600" b="1" dirty="0">
                <a:solidFill>
                  <a:schemeClr val="accent6">
                    <a:lumMod val="75000"/>
                  </a:schemeClr>
                </a:solidFill>
              </a:rPr>
              <a:t>Office Collaboration </a:t>
            </a:r>
            <a:r>
              <a:rPr lang="en" sz="1600" dirty="0"/>
              <a:t>project our main focus is to build a platform for company wherein we can manage the daily changes  of the company ,employee work status and collaborate them into single platform. We will provide two sections of users  which will include empolyees and admin.  </a:t>
            </a:r>
            <a:r>
              <a:rPr lang="en-IN" sz="1600" dirty="0"/>
              <a:t>B</a:t>
            </a:r>
            <a:r>
              <a:rPr lang="en" sz="1600" dirty="0"/>
              <a:t>oth sections will be able to manage their own designated roles in the company.</a:t>
            </a:r>
            <a:endParaRPr dirty="0"/>
          </a:p>
        </p:txBody>
      </p:sp>
      <p:sp>
        <p:nvSpPr>
          <p:cNvPr id="913" name="Google Shape;913;p18"/>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aphicFrame>
        <p:nvGraphicFramePr>
          <p:cNvPr id="5" name="Diagram 4">
            <a:extLst>
              <a:ext uri="{FF2B5EF4-FFF2-40B4-BE49-F238E27FC236}">
                <a16:creationId xmlns:a16="http://schemas.microsoft.com/office/drawing/2014/main" xmlns="" id="{7BEBAFB4-046A-4425-A8C8-64770E65C0BE}"/>
              </a:ext>
            </a:extLst>
          </p:cNvPr>
          <p:cNvGraphicFramePr/>
          <p:nvPr>
            <p:extLst>
              <p:ext uri="{D42A27DB-BD31-4B8C-83A1-F6EECF244321}">
                <p14:modId xmlns:p14="http://schemas.microsoft.com/office/powerpoint/2010/main" val="2586914158"/>
              </p:ext>
            </p:extLst>
          </p:nvPr>
        </p:nvGraphicFramePr>
        <p:xfrm>
          <a:off x="5114010" y="3304174"/>
          <a:ext cx="2394660" cy="15799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AE9AA6-2B15-4EBE-96D8-97A9081D8790}"/>
              </a:ext>
            </a:extLst>
          </p:cNvPr>
          <p:cNvSpPr>
            <a:spLocks noGrp="1"/>
          </p:cNvSpPr>
          <p:nvPr>
            <p:ph type="title"/>
          </p:nvPr>
        </p:nvSpPr>
        <p:spPr>
          <a:xfrm>
            <a:off x="955313" y="371656"/>
            <a:ext cx="6240900" cy="396300"/>
          </a:xfrm>
        </p:spPr>
        <p:txBody>
          <a:bodyPr/>
          <a:lstStyle/>
          <a:p>
            <a:r>
              <a:rPr lang="en-US" dirty="0"/>
              <a:t> FEATURES OF ADMIN</a:t>
            </a:r>
            <a:endParaRPr lang="en-IN" dirty="0"/>
          </a:p>
        </p:txBody>
      </p:sp>
      <p:sp>
        <p:nvSpPr>
          <p:cNvPr id="3" name="Text Placeholder 2">
            <a:extLst>
              <a:ext uri="{FF2B5EF4-FFF2-40B4-BE49-F238E27FC236}">
                <a16:creationId xmlns:a16="http://schemas.microsoft.com/office/drawing/2014/main" xmlns="" id="{B6EDB625-1F13-4125-A858-E48163FD9EA2}"/>
              </a:ext>
            </a:extLst>
          </p:cNvPr>
          <p:cNvSpPr>
            <a:spLocks noGrp="1"/>
          </p:cNvSpPr>
          <p:nvPr>
            <p:ph type="body" idx="1"/>
          </p:nvPr>
        </p:nvSpPr>
        <p:spPr>
          <a:xfrm>
            <a:off x="955313" y="767956"/>
            <a:ext cx="6788511" cy="4111225"/>
          </a:xfrm>
        </p:spPr>
        <p:txBody>
          <a:bodyPr/>
          <a:lstStyle/>
          <a:p>
            <a:pPr marL="88900" indent="0" algn="just">
              <a:buNone/>
            </a:pPr>
            <a:r>
              <a:rPr lang="en-US" sz="1400" b="0" i="0" dirty="0">
                <a:solidFill>
                  <a:srgbClr val="090909"/>
                </a:solidFill>
                <a:effectLst/>
                <a:latin typeface="-apple-system"/>
              </a:rPr>
              <a:t>It will hav</a:t>
            </a:r>
            <a:r>
              <a:rPr lang="en-US" sz="1400" dirty="0">
                <a:solidFill>
                  <a:srgbClr val="090909"/>
                </a:solidFill>
                <a:latin typeface="-apple-system"/>
              </a:rPr>
              <a:t>e </a:t>
            </a:r>
            <a:r>
              <a:rPr lang="en-US" sz="1400" b="0" i="0" dirty="0">
                <a:solidFill>
                  <a:srgbClr val="090909"/>
                </a:solidFill>
                <a:effectLst/>
                <a:latin typeface="-apple-system"/>
              </a:rPr>
              <a:t>Option to add, edit, view and delete all details of an employees including </a:t>
            </a:r>
          </a:p>
          <a:p>
            <a:pPr algn="just"/>
            <a:r>
              <a:rPr lang="en-US" sz="1400" b="0" i="0" dirty="0">
                <a:solidFill>
                  <a:srgbClr val="090909"/>
                </a:solidFill>
                <a:effectLst/>
                <a:latin typeface="-apple-system"/>
              </a:rPr>
              <a:t>Name</a:t>
            </a:r>
            <a:endParaRPr lang="en-US" sz="1400" dirty="0">
              <a:solidFill>
                <a:srgbClr val="090909"/>
              </a:solidFill>
              <a:latin typeface="-apple-system"/>
            </a:endParaRPr>
          </a:p>
          <a:p>
            <a:pPr algn="just"/>
            <a:r>
              <a:rPr lang="en-US" sz="1400" b="0" i="0" dirty="0">
                <a:solidFill>
                  <a:srgbClr val="090909"/>
                </a:solidFill>
                <a:effectLst/>
                <a:latin typeface="-apple-system"/>
              </a:rPr>
              <a:t>Designations</a:t>
            </a:r>
            <a:endParaRPr lang="en-US" sz="1400" dirty="0">
              <a:solidFill>
                <a:srgbClr val="090909"/>
              </a:solidFill>
              <a:latin typeface="-apple-system"/>
            </a:endParaRPr>
          </a:p>
          <a:p>
            <a:pPr algn="just"/>
            <a:r>
              <a:rPr lang="en-US" sz="1400" dirty="0">
                <a:solidFill>
                  <a:srgbClr val="090909"/>
                </a:solidFill>
                <a:latin typeface="-apple-system"/>
              </a:rPr>
              <a:t>A</a:t>
            </a:r>
            <a:r>
              <a:rPr lang="en-US" sz="1400" b="0" i="0" dirty="0">
                <a:solidFill>
                  <a:srgbClr val="090909"/>
                </a:solidFill>
                <a:effectLst/>
                <a:latin typeface="-apple-system"/>
              </a:rPr>
              <a:t>llocated project</a:t>
            </a:r>
          </a:p>
          <a:p>
            <a:pPr algn="just"/>
            <a:r>
              <a:rPr lang="en-US" sz="1400" b="0" i="0" dirty="0">
                <a:solidFill>
                  <a:srgbClr val="090909"/>
                </a:solidFill>
                <a:effectLst/>
                <a:latin typeface="-apple-system"/>
              </a:rPr>
              <a:t>Address</a:t>
            </a:r>
          </a:p>
          <a:p>
            <a:pPr algn="just"/>
            <a:r>
              <a:rPr lang="en-US" sz="1400" dirty="0">
                <a:solidFill>
                  <a:srgbClr val="090909"/>
                </a:solidFill>
                <a:latin typeface="-apple-system"/>
              </a:rPr>
              <a:t>Current locations ,</a:t>
            </a:r>
          </a:p>
          <a:p>
            <a:pPr algn="just"/>
            <a:r>
              <a:rPr lang="en-US" sz="1400" dirty="0">
                <a:solidFill>
                  <a:srgbClr val="090909"/>
                </a:solidFill>
                <a:latin typeface="-apple-system"/>
              </a:rPr>
              <a:t>Skills</a:t>
            </a:r>
          </a:p>
          <a:p>
            <a:pPr algn="just"/>
            <a:r>
              <a:rPr lang="en-US" sz="1400" dirty="0">
                <a:solidFill>
                  <a:srgbClr val="090909"/>
                </a:solidFill>
                <a:latin typeface="-apple-system"/>
              </a:rPr>
              <a:t>Profile photo</a:t>
            </a:r>
          </a:p>
          <a:p>
            <a:pPr algn="just"/>
            <a:r>
              <a:rPr lang="en-US" sz="1400" dirty="0">
                <a:solidFill>
                  <a:srgbClr val="090909"/>
                </a:solidFill>
                <a:latin typeface="-apple-system"/>
              </a:rPr>
              <a:t>Phone Number</a:t>
            </a:r>
          </a:p>
          <a:p>
            <a:pPr algn="just"/>
            <a:r>
              <a:rPr lang="en-US" sz="1400" dirty="0">
                <a:solidFill>
                  <a:srgbClr val="090909"/>
                </a:solidFill>
                <a:latin typeface="-apple-system"/>
              </a:rPr>
              <a:t>Reporting manager of the employee</a:t>
            </a:r>
          </a:p>
          <a:p>
            <a:pPr algn="just"/>
            <a:r>
              <a:rPr lang="en-US" sz="1400" dirty="0">
                <a:solidFill>
                  <a:srgbClr val="090909"/>
                </a:solidFill>
                <a:latin typeface="-apple-system"/>
              </a:rPr>
              <a:t>Date of joining</a:t>
            </a:r>
          </a:p>
          <a:p>
            <a:pPr marL="88900" indent="0" algn="just">
              <a:buNone/>
            </a:pPr>
            <a:r>
              <a:rPr lang="en-US" sz="1400" dirty="0">
                <a:solidFill>
                  <a:srgbClr val="090909"/>
                </a:solidFill>
                <a:latin typeface="-apple-system"/>
              </a:rPr>
              <a:t>Number of admin will be multiple who can actually manage all of the above actions.</a:t>
            </a:r>
          </a:p>
          <a:p>
            <a:endParaRPr lang="en-US" sz="1400" b="0" i="0" dirty="0">
              <a:solidFill>
                <a:srgbClr val="090909"/>
              </a:solidFill>
              <a:effectLst/>
              <a:latin typeface="-apple-system"/>
            </a:endParaRPr>
          </a:p>
          <a:p>
            <a:endParaRPr lang="en-US" sz="1400" b="0" i="0" dirty="0">
              <a:solidFill>
                <a:srgbClr val="090909"/>
              </a:solidFill>
              <a:effectLst/>
              <a:latin typeface="-apple-system"/>
            </a:endParaRPr>
          </a:p>
          <a:p>
            <a:endParaRPr lang="en-IN" dirty="0"/>
          </a:p>
        </p:txBody>
      </p:sp>
      <p:sp>
        <p:nvSpPr>
          <p:cNvPr id="4" name="Slide Number Placeholder 3">
            <a:extLst>
              <a:ext uri="{FF2B5EF4-FFF2-40B4-BE49-F238E27FC236}">
                <a16:creationId xmlns:a16="http://schemas.microsoft.com/office/drawing/2014/main" xmlns="" id="{B400423A-46AF-4D48-A2A9-B4CE6D43C3A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2252388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6BF8BD-3ECD-41CA-9996-7E70EEE91BA7}"/>
              </a:ext>
            </a:extLst>
          </p:cNvPr>
          <p:cNvSpPr>
            <a:spLocks noGrp="1"/>
          </p:cNvSpPr>
          <p:nvPr>
            <p:ph type="title"/>
          </p:nvPr>
        </p:nvSpPr>
        <p:spPr/>
        <p:txBody>
          <a:bodyPr/>
          <a:lstStyle/>
          <a:p>
            <a:r>
              <a:rPr lang="en-US" dirty="0"/>
              <a:t>Features of Employees</a:t>
            </a:r>
            <a:endParaRPr lang="en-IN" dirty="0"/>
          </a:p>
        </p:txBody>
      </p:sp>
      <p:sp>
        <p:nvSpPr>
          <p:cNvPr id="3" name="Text Placeholder 2">
            <a:extLst>
              <a:ext uri="{FF2B5EF4-FFF2-40B4-BE49-F238E27FC236}">
                <a16:creationId xmlns:a16="http://schemas.microsoft.com/office/drawing/2014/main" xmlns="" id="{1DF4DF87-8625-40D8-8220-460FD0FB892F}"/>
              </a:ext>
            </a:extLst>
          </p:cNvPr>
          <p:cNvSpPr>
            <a:spLocks noGrp="1"/>
          </p:cNvSpPr>
          <p:nvPr>
            <p:ph type="body" idx="1"/>
          </p:nvPr>
        </p:nvSpPr>
        <p:spPr>
          <a:xfrm>
            <a:off x="855300" y="1553824"/>
            <a:ext cx="6240900" cy="3513475"/>
          </a:xfrm>
        </p:spPr>
        <p:txBody>
          <a:bodyPr/>
          <a:lstStyle/>
          <a:p>
            <a:pPr marL="88900" indent="0">
              <a:buNone/>
            </a:pPr>
            <a:r>
              <a:rPr lang="en-US" sz="1800" dirty="0"/>
              <a:t>It will have function to check information regarding</a:t>
            </a:r>
          </a:p>
          <a:p>
            <a:r>
              <a:rPr lang="en-US" sz="1800" dirty="0"/>
              <a:t>Attendance</a:t>
            </a:r>
          </a:p>
          <a:p>
            <a:r>
              <a:rPr lang="en-US" sz="1800" dirty="0"/>
              <a:t>Total holiday taken</a:t>
            </a:r>
          </a:p>
          <a:p>
            <a:r>
              <a:rPr lang="en-US" sz="1800" dirty="0"/>
              <a:t>Salary status</a:t>
            </a:r>
          </a:p>
          <a:p>
            <a:r>
              <a:rPr lang="en-US" sz="1800" dirty="0"/>
              <a:t>Project progress</a:t>
            </a:r>
          </a:p>
          <a:p>
            <a:r>
              <a:rPr lang="en-US" sz="1800" dirty="0"/>
              <a:t>Next Promotion</a:t>
            </a:r>
          </a:p>
          <a:p>
            <a:endParaRPr lang="en-US" sz="1800" dirty="0"/>
          </a:p>
          <a:p>
            <a:endParaRPr lang="en-US" sz="1800" dirty="0"/>
          </a:p>
          <a:p>
            <a:pPr marL="88900" indent="0">
              <a:buNone/>
            </a:pPr>
            <a:r>
              <a:rPr lang="en-US" sz="1800" b="0" i="0" dirty="0">
                <a:solidFill>
                  <a:srgbClr val="090909"/>
                </a:solidFill>
                <a:effectLst/>
                <a:latin typeface="-apple-system"/>
              </a:rPr>
              <a:t>So, these are the basic features we would be having in our application. Now, let's get familiar with the technology we are going to use for building this application.</a:t>
            </a:r>
          </a:p>
          <a:p>
            <a:endParaRPr lang="en-US" dirty="0"/>
          </a:p>
          <a:p>
            <a:endParaRPr lang="en-IN" dirty="0"/>
          </a:p>
        </p:txBody>
      </p:sp>
      <p:sp>
        <p:nvSpPr>
          <p:cNvPr id="4" name="Slide Number Placeholder 3">
            <a:extLst>
              <a:ext uri="{FF2B5EF4-FFF2-40B4-BE49-F238E27FC236}">
                <a16:creationId xmlns:a16="http://schemas.microsoft.com/office/drawing/2014/main" xmlns="" id="{A4D5AA55-5B90-4BF5-AC86-417C53DD8CD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154806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20"/>
          <p:cNvSpPr txBox="1">
            <a:spLocks noGrp="1"/>
          </p:cNvSpPr>
          <p:nvPr>
            <p:ph type="body" idx="1"/>
          </p:nvPr>
        </p:nvSpPr>
        <p:spPr>
          <a:xfrm>
            <a:off x="783862" y="1443039"/>
            <a:ext cx="2932500" cy="2935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Frontend:</a:t>
            </a:r>
          </a:p>
          <a:p>
            <a:pPr marL="342900" indent="-342900"/>
            <a:r>
              <a:rPr lang="en-US" b="1" i="1" dirty="0" smtClean="0"/>
              <a:t>HTML </a:t>
            </a:r>
          </a:p>
          <a:p>
            <a:pPr marL="342900" indent="-342900"/>
            <a:r>
              <a:rPr lang="en-US" b="1" i="1" dirty="0" smtClean="0"/>
              <a:t>CSS</a:t>
            </a:r>
          </a:p>
          <a:p>
            <a:pPr marL="342900" indent="-342900"/>
            <a:r>
              <a:rPr lang="en-US" b="1" i="1" dirty="0" smtClean="0"/>
              <a:t>Bootstrap</a:t>
            </a:r>
          </a:p>
          <a:p>
            <a:pPr marL="342900" indent="-342900"/>
            <a:r>
              <a:rPr lang="en-US" b="1" i="1" dirty="0" smtClean="0"/>
              <a:t>PHP</a:t>
            </a:r>
            <a:endParaRPr lang="en" b="1" dirty="0"/>
          </a:p>
        </p:txBody>
      </p:sp>
      <p:sp>
        <p:nvSpPr>
          <p:cNvPr id="945" name="Google Shape;945;p20"/>
          <p:cNvSpPr txBox="1">
            <a:spLocks noGrp="1"/>
          </p:cNvSpPr>
          <p:nvPr>
            <p:ph type="title"/>
          </p:nvPr>
        </p:nvSpPr>
        <p:spPr>
          <a:xfrm>
            <a:off x="855300" y="836000"/>
            <a:ext cx="62409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dirty="0"/>
              <a:t>Technology used</a:t>
            </a:r>
            <a:endParaRPr dirty="0"/>
          </a:p>
        </p:txBody>
      </p:sp>
      <p:sp>
        <p:nvSpPr>
          <p:cNvPr id="946" name="Google Shape;946;p20"/>
          <p:cNvSpPr txBox="1">
            <a:spLocks noGrp="1"/>
          </p:cNvSpPr>
          <p:nvPr>
            <p:ph type="body" idx="2"/>
          </p:nvPr>
        </p:nvSpPr>
        <p:spPr>
          <a:xfrm>
            <a:off x="3121921" y="1451440"/>
            <a:ext cx="2815892" cy="340042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Backend</a:t>
            </a:r>
            <a:r>
              <a:rPr lang="en" b="1" dirty="0" smtClean="0"/>
              <a:t>:</a:t>
            </a:r>
            <a:endParaRPr lang="en" b="1" dirty="0"/>
          </a:p>
          <a:p>
            <a:pPr marL="342900" indent="-342900"/>
            <a:r>
              <a:rPr lang="en" sz="1600" b="1" i="1" dirty="0" smtClean="0"/>
              <a:t>MySQL</a:t>
            </a:r>
          </a:p>
          <a:p>
            <a:pPr marL="342900" indent="-342900"/>
            <a:endParaRPr lang="en" sz="1600" b="1" i="1" dirty="0" smtClean="0"/>
          </a:p>
        </p:txBody>
      </p:sp>
      <p:sp>
        <p:nvSpPr>
          <p:cNvPr id="947" name="Google Shape;947;p20"/>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6" name="Google Shape;906;p17"/>
          <p:cNvSpPr txBox="1">
            <a:spLocks noGrp="1"/>
          </p:cNvSpPr>
          <p:nvPr>
            <p:ph type="sldNum" idx="4294967295"/>
          </p:nvPr>
        </p:nvSpPr>
        <p:spPr>
          <a:xfrm>
            <a:off x="0" y="4597400"/>
            <a:ext cx="549275" cy="39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905" name="Google Shape;905;p17"/>
          <p:cNvSpPr txBox="1">
            <a:spLocks noGrp="1"/>
          </p:cNvSpPr>
          <p:nvPr>
            <p:ph type="body" idx="4294967295"/>
          </p:nvPr>
        </p:nvSpPr>
        <p:spPr>
          <a:xfrm>
            <a:off x="735806" y="721518"/>
            <a:ext cx="8171974" cy="5069681"/>
          </a:xfrm>
          <a:prstGeom prst="rect">
            <a:avLst/>
          </a:prstGeom>
        </p:spPr>
        <p:txBody>
          <a:bodyPr spcFirstLastPara="1" wrap="square" lIns="0" tIns="0" rIns="0" bIns="0" anchor="ctr" anchorCtr="0">
            <a:noAutofit/>
          </a:bodyPr>
          <a:lstStyle/>
          <a:p>
            <a:pPr marL="0" lvl="0" indent="0" algn="ctr" rtl="0">
              <a:spcBef>
                <a:spcPts val="0"/>
              </a:spcBef>
              <a:spcAft>
                <a:spcPts val="800"/>
              </a:spcAft>
              <a:buNone/>
            </a:pPr>
            <a:r>
              <a:rPr lang="en-US" sz="2400" dirty="0"/>
              <a:t>Employee designation assigned will be as follows:</a:t>
            </a:r>
          </a:p>
          <a:p>
            <a:pPr marL="171450" indent="-171450" algn="l">
              <a:spcAft>
                <a:spcPts val="800"/>
              </a:spcAft>
              <a:buFont typeface="Wingdings" panose="05000000000000000000" pitchFamily="2" charset="2"/>
              <a:buChar char="§"/>
            </a:pPr>
            <a:r>
              <a:rPr lang="en-US" sz="1100" dirty="0"/>
              <a:t>Software engineer</a:t>
            </a:r>
          </a:p>
          <a:p>
            <a:pPr marL="171450" indent="-171450" algn="l">
              <a:spcAft>
                <a:spcPts val="800"/>
              </a:spcAft>
              <a:buFont typeface="Wingdings" panose="05000000000000000000" pitchFamily="2" charset="2"/>
              <a:buChar char="§"/>
            </a:pPr>
            <a:r>
              <a:rPr lang="en-US" sz="1100" dirty="0"/>
              <a:t>Lead engineer</a:t>
            </a:r>
          </a:p>
          <a:p>
            <a:pPr marL="171450" indent="-171450" algn="l">
              <a:spcAft>
                <a:spcPts val="800"/>
              </a:spcAft>
              <a:buFont typeface="Wingdings" panose="05000000000000000000" pitchFamily="2" charset="2"/>
              <a:buChar char="§"/>
            </a:pPr>
            <a:r>
              <a:rPr lang="en-US" sz="1100" dirty="0"/>
              <a:t>Software QA</a:t>
            </a:r>
          </a:p>
          <a:p>
            <a:pPr marL="171450" indent="-171450" algn="l">
              <a:spcAft>
                <a:spcPts val="800"/>
              </a:spcAft>
              <a:buFont typeface="Wingdings" panose="05000000000000000000" pitchFamily="2" charset="2"/>
              <a:buChar char="§"/>
            </a:pPr>
            <a:r>
              <a:rPr lang="en-US" sz="1100" dirty="0"/>
              <a:t>Lead QA</a:t>
            </a:r>
          </a:p>
          <a:p>
            <a:pPr marL="171450" indent="-171450" algn="l">
              <a:spcAft>
                <a:spcPts val="800"/>
              </a:spcAft>
              <a:buFont typeface="Wingdings" panose="05000000000000000000" pitchFamily="2" charset="2"/>
              <a:buChar char="§"/>
            </a:pPr>
            <a:r>
              <a:rPr lang="en-US" sz="1100" dirty="0"/>
              <a:t>Engineering manager</a:t>
            </a:r>
          </a:p>
          <a:p>
            <a:pPr marL="171450" indent="-171450" algn="l">
              <a:spcAft>
                <a:spcPts val="800"/>
              </a:spcAft>
              <a:buFont typeface="Wingdings" panose="05000000000000000000" pitchFamily="2" charset="2"/>
              <a:buChar char="§"/>
            </a:pPr>
            <a:r>
              <a:rPr lang="en-US" sz="1100" dirty="0"/>
              <a:t>Engineering director</a:t>
            </a:r>
          </a:p>
          <a:p>
            <a:pPr marL="171450" indent="-171450" algn="l">
              <a:spcAft>
                <a:spcPts val="800"/>
              </a:spcAft>
              <a:buFont typeface="Wingdings" panose="05000000000000000000" pitchFamily="2" charset="2"/>
              <a:buChar char="§"/>
            </a:pPr>
            <a:r>
              <a:rPr lang="en-US" sz="1100" dirty="0"/>
              <a:t>HR</a:t>
            </a:r>
          </a:p>
          <a:p>
            <a:pPr marL="171450" indent="-171450" algn="l">
              <a:spcAft>
                <a:spcPts val="800"/>
              </a:spcAft>
              <a:buFont typeface="Wingdings" panose="05000000000000000000" pitchFamily="2" charset="2"/>
              <a:buChar char="§"/>
            </a:pPr>
            <a:r>
              <a:rPr lang="en-US" sz="1100" dirty="0"/>
              <a:t>IT Consultant</a:t>
            </a:r>
          </a:p>
          <a:p>
            <a:pPr marL="171450" indent="-171450" algn="l">
              <a:spcAft>
                <a:spcPts val="800"/>
              </a:spcAft>
              <a:buFont typeface="Wingdings" panose="05000000000000000000" pitchFamily="2" charset="2"/>
              <a:buChar char="§"/>
            </a:pPr>
            <a:r>
              <a:rPr lang="en-US" sz="1100" dirty="0"/>
              <a:t>Finance consultant</a:t>
            </a:r>
          </a:p>
          <a:p>
            <a:pPr marL="0" indent="0" algn="l">
              <a:spcAft>
                <a:spcPts val="800"/>
              </a:spcAft>
              <a:buNone/>
            </a:pPr>
            <a:endParaRPr lang="en-US" sz="2000" dirty="0"/>
          </a:p>
          <a:p>
            <a:pPr indent="-457200" algn="l">
              <a:spcAft>
                <a:spcPts val="800"/>
              </a:spcAft>
            </a:pPr>
            <a:endParaRPr lang="en-US" sz="2800" dirty="0"/>
          </a:p>
          <a:p>
            <a:pPr marL="0" indent="0">
              <a:spcAft>
                <a:spcPts val="800"/>
              </a:spcAft>
              <a:buNone/>
            </a:pPr>
            <a:endParaRPr lang="en-US" sz="2000" dirty="0"/>
          </a:p>
          <a:p>
            <a:pPr marL="0" indent="0">
              <a:spcAft>
                <a:spcPts val="800"/>
              </a:spcAft>
              <a:buNone/>
            </a:pPr>
            <a:endParaRPr lang="en-US" sz="2800" dirty="0"/>
          </a:p>
          <a:p>
            <a:pPr indent="-457200">
              <a:spcAft>
                <a:spcPts val="800"/>
              </a:spcAft>
            </a:pP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80F208-4A18-4B5E-8F91-5443AB24FFE2}"/>
              </a:ext>
            </a:extLst>
          </p:cNvPr>
          <p:cNvSpPr>
            <a:spLocks noGrp="1"/>
          </p:cNvSpPr>
          <p:nvPr>
            <p:ph type="ctrTitle"/>
          </p:nvPr>
        </p:nvSpPr>
        <p:spPr>
          <a:xfrm>
            <a:off x="1343040" y="514823"/>
            <a:ext cx="5878800" cy="1303800"/>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xmlns="" id="{09F38D99-C374-4E45-8E86-C9D19970950C}"/>
              </a:ext>
            </a:extLst>
          </p:cNvPr>
          <p:cNvSpPr>
            <a:spLocks noGrp="1"/>
          </p:cNvSpPr>
          <p:nvPr>
            <p:ph type="subTitle" idx="1"/>
          </p:nvPr>
        </p:nvSpPr>
        <p:spPr>
          <a:xfrm>
            <a:off x="1548780" y="1900358"/>
            <a:ext cx="5878800" cy="396600"/>
          </a:xfrm>
        </p:spPr>
        <p:txBody>
          <a:bodyPr/>
          <a:lstStyle/>
          <a:p>
            <a:r>
              <a:rPr lang="en-US" i="1" dirty="0"/>
              <a:t>We serve the platform where company can manage the History and on going</a:t>
            </a:r>
            <a:endParaRPr lang="en-IN" i="1" dirty="0"/>
          </a:p>
          <a:p>
            <a:r>
              <a:rPr lang="en-US" i="1" dirty="0"/>
              <a:t>project and working updates of employee.</a:t>
            </a:r>
          </a:p>
          <a:p>
            <a:r>
              <a:rPr lang="en-US" i="1" dirty="0"/>
              <a:t>Easily can contact to the all-level Employee and allocate project .</a:t>
            </a:r>
          </a:p>
        </p:txBody>
      </p:sp>
    </p:spTree>
    <p:extLst>
      <p:ext uri="{BB962C8B-B14F-4D97-AF65-F5344CB8AC3E}">
        <p14:creationId xmlns:p14="http://schemas.microsoft.com/office/powerpoint/2010/main" val="242354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9"/>
          <p:cNvSpPr txBox="1">
            <a:spLocks noGrp="1"/>
          </p:cNvSpPr>
          <p:nvPr>
            <p:ph type="ctrTitle" idx="4294967295"/>
          </p:nvPr>
        </p:nvSpPr>
        <p:spPr>
          <a:xfrm>
            <a:off x="855300" y="2116750"/>
            <a:ext cx="7433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Thankyou</a:t>
            </a:r>
            <a:endParaRPr sz="6000" dirty="0"/>
          </a:p>
        </p:txBody>
      </p:sp>
      <p:sp>
        <p:nvSpPr>
          <p:cNvPr id="920" name="Google Shape;920;p19"/>
          <p:cNvSpPr/>
          <p:nvPr/>
        </p:nvSpPr>
        <p:spPr>
          <a:xfrm>
            <a:off x="5659688" y="2561584"/>
            <a:ext cx="198765" cy="1897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19"/>
          <p:cNvGrpSpPr/>
          <p:nvPr/>
        </p:nvGrpSpPr>
        <p:grpSpPr>
          <a:xfrm>
            <a:off x="5198192" y="817552"/>
            <a:ext cx="1512402" cy="1512781"/>
            <a:chOff x="6654650" y="3665275"/>
            <a:chExt cx="409100" cy="409125"/>
          </a:xfrm>
        </p:grpSpPr>
        <p:sp>
          <p:nvSpPr>
            <p:cNvPr id="922" name="Google Shape;922;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gradFill>
              <a:gsLst>
                <a:gs pos="0">
                  <a:srgbClr val="2A4B7A"/>
                </a:gs>
                <a:gs pos="100000">
                  <a:srgbClr val="0A1018"/>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4" name="Google Shape;924;p19"/>
          <p:cNvSpPr/>
          <p:nvPr/>
        </p:nvSpPr>
        <p:spPr>
          <a:xfrm rot="2466855">
            <a:off x="4650530" y="701259"/>
            <a:ext cx="276136" cy="26366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rot="-1609135">
            <a:off x="5050683" y="1057826"/>
            <a:ext cx="198710" cy="18973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9"/>
          <p:cNvSpPr/>
          <p:nvPr/>
        </p:nvSpPr>
        <p:spPr>
          <a:xfrm rot="2925883">
            <a:off x="6612543" y="1861803"/>
            <a:ext cx="148820" cy="14209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9"/>
          <p:cNvSpPr/>
          <p:nvPr/>
        </p:nvSpPr>
        <p:spPr>
          <a:xfrm rot="-1609533">
            <a:off x="5692051" y="666347"/>
            <a:ext cx="134065" cy="12801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txBox="1">
            <a:spLocks noGrp="1"/>
          </p:cNvSpPr>
          <p:nvPr>
            <p:ph type="sldNum" idx="12"/>
          </p:nvPr>
        </p:nvSpPr>
        <p:spPr>
          <a:xfrm>
            <a:off x="4297650" y="45974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929" name="Google Shape;929;p19"/>
          <p:cNvGrpSpPr/>
          <p:nvPr/>
        </p:nvGrpSpPr>
        <p:grpSpPr>
          <a:xfrm rot="5400000">
            <a:off x="1864911" y="-692198"/>
            <a:ext cx="711327" cy="4441016"/>
            <a:chOff x="967895" y="415018"/>
            <a:chExt cx="628714" cy="3926280"/>
          </a:xfrm>
        </p:grpSpPr>
        <p:sp>
          <p:nvSpPr>
            <p:cNvPr id="930" name="Google Shape;930;p19"/>
            <p:cNvSpPr/>
            <p:nvPr/>
          </p:nvSpPr>
          <p:spPr>
            <a:xfrm>
              <a:off x="1207102" y="963599"/>
              <a:ext cx="150300" cy="3377700"/>
            </a:xfrm>
            <a:prstGeom prst="trapezoid">
              <a:avLst>
                <a:gd name="adj" fmla="val 25183"/>
              </a:avLst>
            </a:prstGeom>
            <a:gradFill>
              <a:gsLst>
                <a:gs pos="0">
                  <a:srgbClr val="FFFFFF">
                    <a:alpha val="50588"/>
                    <a:alpha val="16200"/>
                  </a:srgbClr>
                </a:gs>
                <a:gs pos="100000">
                  <a:srgbClr val="FFFFFF">
                    <a:alpha val="0"/>
                    <a:alpha val="1620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19"/>
            <p:cNvGrpSpPr/>
            <p:nvPr/>
          </p:nvGrpSpPr>
          <p:grpSpPr>
            <a:xfrm>
              <a:off x="967895" y="415018"/>
              <a:ext cx="628714" cy="801374"/>
              <a:chOff x="1774126" y="766200"/>
              <a:chExt cx="1582467" cy="2017050"/>
            </a:xfrm>
          </p:grpSpPr>
          <p:sp>
            <p:nvSpPr>
              <p:cNvPr id="932" name="Google Shape;932;p19"/>
              <p:cNvSpPr/>
              <p:nvPr/>
            </p:nvSpPr>
            <p:spPr>
              <a:xfrm>
                <a:off x="2394628" y="2579744"/>
                <a:ext cx="341579" cy="203506"/>
              </a:xfrm>
              <a:custGeom>
                <a:avLst/>
                <a:gdLst/>
                <a:ahLst/>
                <a:cxnLst/>
                <a:rect l="l" t="t" r="r" b="b"/>
                <a:pathLst>
                  <a:path w="273811" h="163131" extrusionOk="0">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9"/>
              <p:cNvSpPr/>
              <p:nvPr/>
            </p:nvSpPr>
            <p:spPr>
              <a:xfrm>
                <a:off x="1774126" y="1886912"/>
                <a:ext cx="638562" cy="840960"/>
              </a:xfrm>
              <a:custGeom>
                <a:avLst/>
                <a:gdLst/>
                <a:ahLst/>
                <a:cxnLst/>
                <a:rect l="l" t="t" r="r" b="b"/>
                <a:pathLst>
                  <a:path w="511873" h="674116" extrusionOk="0">
                    <a:moveTo>
                      <a:pt x="436626" y="414528"/>
                    </a:moveTo>
                    <a:lnTo>
                      <a:pt x="0" y="674116"/>
                    </a:lnTo>
                    <a:cubicBezTo>
                      <a:pt x="0" y="674116"/>
                      <a:pt x="55118" y="297752"/>
                      <a:pt x="230759" y="183261"/>
                    </a:cubicBezTo>
                    <a:lnTo>
                      <a:pt x="511873"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9"/>
              <p:cNvSpPr/>
              <p:nvPr/>
            </p:nvSpPr>
            <p:spPr>
              <a:xfrm>
                <a:off x="2718110" y="1886912"/>
                <a:ext cx="638483" cy="840960"/>
              </a:xfrm>
              <a:custGeom>
                <a:avLst/>
                <a:gdLst/>
                <a:ahLst/>
                <a:cxnLst/>
                <a:rect l="l" t="t" r="r" b="b"/>
                <a:pathLst>
                  <a:path w="511810" h="674116" extrusionOk="0">
                    <a:moveTo>
                      <a:pt x="75248" y="414528"/>
                    </a:moveTo>
                    <a:lnTo>
                      <a:pt x="511810" y="674116"/>
                    </a:lnTo>
                    <a:cubicBezTo>
                      <a:pt x="511810" y="674116"/>
                      <a:pt x="456755" y="297752"/>
                      <a:pt x="281114" y="183261"/>
                    </a:cubicBezTo>
                    <a:lnTo>
                      <a:pt x="0"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9"/>
              <p:cNvSpPr/>
              <p:nvPr/>
            </p:nvSpPr>
            <p:spPr>
              <a:xfrm>
                <a:off x="2187286" y="766200"/>
                <a:ext cx="756210" cy="1882078"/>
              </a:xfrm>
              <a:custGeom>
                <a:avLst/>
                <a:gdLst/>
                <a:ahLst/>
                <a:cxnLst/>
                <a:rect l="l" t="t" r="r" b="b"/>
                <a:pathLst>
                  <a:path w="606180" h="1508680" extrusionOk="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chemeClr val="accent6"/>
                  </a:gs>
                  <a:gs pos="50000">
                    <a:schemeClr val="accent5"/>
                  </a:gs>
                  <a:gs pos="100000">
                    <a:schemeClr val="accent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9"/>
              <p:cNvSpPr/>
              <p:nvPr/>
            </p:nvSpPr>
            <p:spPr>
              <a:xfrm>
                <a:off x="2568529" y="766497"/>
                <a:ext cx="375239" cy="1881623"/>
              </a:xfrm>
              <a:custGeom>
                <a:avLst/>
                <a:gdLst/>
                <a:ahLst/>
                <a:cxnLst/>
                <a:rect l="l" t="t" r="r" b="b"/>
                <a:pathLst>
                  <a:path w="300793" h="1508315" extrusionOk="0">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9"/>
              <p:cNvSpPr/>
              <p:nvPr/>
            </p:nvSpPr>
            <p:spPr>
              <a:xfrm>
                <a:off x="2353668" y="1074766"/>
                <a:ext cx="423489" cy="184811"/>
              </a:xfrm>
              <a:custGeom>
                <a:avLst/>
                <a:gdLst/>
                <a:ahLst/>
                <a:cxnLst/>
                <a:rect l="l" t="t" r="r" b="b"/>
                <a:pathLst>
                  <a:path w="339470" h="148145" extrusionOk="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9"/>
              <p:cNvSpPr/>
              <p:nvPr/>
            </p:nvSpPr>
            <p:spPr>
              <a:xfrm>
                <a:off x="2568529" y="1074924"/>
                <a:ext cx="208654" cy="184732"/>
              </a:xfrm>
              <a:custGeom>
                <a:avLst/>
                <a:gdLst/>
                <a:ahLst/>
                <a:cxnLst/>
                <a:rect l="l" t="t" r="r" b="b"/>
                <a:pathLst>
                  <a:path w="167258" h="148082" extrusionOk="0">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9"/>
              <p:cNvSpPr/>
              <p:nvPr/>
            </p:nvSpPr>
            <p:spPr>
              <a:xfrm>
                <a:off x="2513864" y="1953303"/>
                <a:ext cx="103138" cy="765386"/>
              </a:xfrm>
              <a:custGeom>
                <a:avLst/>
                <a:gdLst/>
                <a:ahLst/>
                <a:cxnLst/>
                <a:rect l="l" t="t" r="r" b="b"/>
                <a:pathLst>
                  <a:path w="82676" h="613536" extrusionOk="0">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F8B1B1"/>
                  </a:gs>
                  <a:gs pos="100000">
                    <a:srgbClr val="E83F3F"/>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159</TotalTime>
  <Words>273</Words>
  <Application>Microsoft Office PowerPoint</Application>
  <PresentationFormat>On-screen Show (16:9)</PresentationFormat>
  <Paragraphs>66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Space Grotesk Light</vt:lpstr>
      <vt:lpstr>Wingdings</vt:lpstr>
      <vt:lpstr>-apple-system</vt:lpstr>
      <vt:lpstr>Bianca template</vt:lpstr>
      <vt:lpstr>PROJECT TITLE OFFICE COLLABORATOR</vt:lpstr>
      <vt:lpstr>Project overview</vt:lpstr>
      <vt:lpstr> FEATURES OF ADMIN</vt:lpstr>
      <vt:lpstr>Features of Employees</vt:lpstr>
      <vt:lpstr>Technology used</vt:lpstr>
      <vt:lpstr>PowerPoint Presentation</vt:lpstr>
      <vt:lpstr>Conclusion</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OFFICE COLLABORATOR</dc:title>
  <dc:creator>91704</dc:creator>
  <cp:lastModifiedBy>Admin</cp:lastModifiedBy>
  <cp:revision>17</cp:revision>
  <dcterms:modified xsi:type="dcterms:W3CDTF">2022-01-13T19:50:15Z</dcterms:modified>
</cp:coreProperties>
</file>