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3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3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75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18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6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00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49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4" d="100"/>
          <a:sy n="44" d="100"/>
        </p:scale>
        <p:origin x="-2136" y="-8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5"/>
            <a:ext cx="2057400" cy="4388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5"/>
            <a:ext cx="6019800" cy="4388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9"/>
            <a:ext cx="7772400" cy="112514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8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5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7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88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0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1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43" indent="0">
              <a:buNone/>
              <a:defRPr sz="1700" b="1"/>
            </a:lvl2pPr>
            <a:lvl3pPr marL="816286" indent="0">
              <a:buNone/>
              <a:defRPr sz="1600" b="1"/>
            </a:lvl3pPr>
            <a:lvl4pPr marL="1224431" indent="0">
              <a:buNone/>
              <a:defRPr sz="1400" b="1"/>
            </a:lvl4pPr>
            <a:lvl5pPr marL="1632575" indent="0">
              <a:buNone/>
              <a:defRPr sz="1400" b="1"/>
            </a:lvl5pPr>
            <a:lvl6pPr marL="2040718" indent="0">
              <a:buNone/>
              <a:defRPr sz="1400" b="1"/>
            </a:lvl6pPr>
            <a:lvl7pPr marL="2448861" indent="0">
              <a:buNone/>
              <a:defRPr sz="1400" b="1"/>
            </a:lvl7pPr>
            <a:lvl8pPr marL="2857006" indent="0">
              <a:buNone/>
              <a:defRPr sz="1400" b="1"/>
            </a:lvl8pPr>
            <a:lvl9pPr marL="326514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60"/>
            <a:ext cx="4040188" cy="2963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6"/>
            <a:ext cx="4041775" cy="47982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43" indent="0">
              <a:buNone/>
              <a:defRPr sz="1700" b="1"/>
            </a:lvl2pPr>
            <a:lvl3pPr marL="816286" indent="0">
              <a:buNone/>
              <a:defRPr sz="1600" b="1"/>
            </a:lvl3pPr>
            <a:lvl4pPr marL="1224431" indent="0">
              <a:buNone/>
              <a:defRPr sz="1400" b="1"/>
            </a:lvl4pPr>
            <a:lvl5pPr marL="1632575" indent="0">
              <a:buNone/>
              <a:defRPr sz="1400" b="1"/>
            </a:lvl5pPr>
            <a:lvl6pPr marL="2040718" indent="0">
              <a:buNone/>
              <a:defRPr sz="1400" b="1"/>
            </a:lvl6pPr>
            <a:lvl7pPr marL="2448861" indent="0">
              <a:buNone/>
              <a:defRPr sz="1400" b="1"/>
            </a:lvl7pPr>
            <a:lvl8pPr marL="2857006" indent="0">
              <a:buNone/>
              <a:defRPr sz="1400" b="1"/>
            </a:lvl8pPr>
            <a:lvl9pPr marL="326514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60"/>
            <a:ext cx="4041775" cy="2963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9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1" cy="43898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30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8143" indent="0">
              <a:buNone/>
              <a:defRPr sz="1000"/>
            </a:lvl2pPr>
            <a:lvl3pPr marL="816286" indent="0">
              <a:buNone/>
              <a:defRPr sz="900"/>
            </a:lvl3pPr>
            <a:lvl4pPr marL="1224431" indent="0">
              <a:buNone/>
              <a:defRPr sz="900"/>
            </a:lvl4pPr>
            <a:lvl5pPr marL="1632575" indent="0">
              <a:buNone/>
              <a:defRPr sz="900"/>
            </a:lvl5pPr>
            <a:lvl6pPr marL="2040718" indent="0">
              <a:buNone/>
              <a:defRPr sz="900"/>
            </a:lvl6pPr>
            <a:lvl7pPr marL="2448861" indent="0">
              <a:buNone/>
              <a:defRPr sz="900"/>
            </a:lvl7pPr>
            <a:lvl8pPr marL="2857006" indent="0">
              <a:buNone/>
              <a:defRPr sz="900"/>
            </a:lvl8pPr>
            <a:lvl9pPr marL="3265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79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8143" indent="0">
              <a:buNone/>
              <a:defRPr sz="2400"/>
            </a:lvl2pPr>
            <a:lvl3pPr marL="816286" indent="0">
              <a:buNone/>
              <a:defRPr sz="2100"/>
            </a:lvl3pPr>
            <a:lvl4pPr marL="1224431" indent="0">
              <a:buNone/>
              <a:defRPr sz="1700"/>
            </a:lvl4pPr>
            <a:lvl5pPr marL="1632575" indent="0">
              <a:buNone/>
              <a:defRPr sz="1700"/>
            </a:lvl5pPr>
            <a:lvl6pPr marL="2040718" indent="0">
              <a:buNone/>
              <a:defRPr sz="1700"/>
            </a:lvl6pPr>
            <a:lvl7pPr marL="2448861" indent="0">
              <a:buNone/>
              <a:defRPr sz="1700"/>
            </a:lvl7pPr>
            <a:lvl8pPr marL="2857006" indent="0">
              <a:buNone/>
              <a:defRPr sz="1700"/>
            </a:lvl8pPr>
            <a:lvl9pPr marL="326514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8143" indent="0">
              <a:buNone/>
              <a:defRPr sz="1000"/>
            </a:lvl2pPr>
            <a:lvl3pPr marL="816286" indent="0">
              <a:buNone/>
              <a:defRPr sz="900"/>
            </a:lvl3pPr>
            <a:lvl4pPr marL="1224431" indent="0">
              <a:buNone/>
              <a:defRPr sz="900"/>
            </a:lvl4pPr>
            <a:lvl5pPr marL="1632575" indent="0">
              <a:buNone/>
              <a:defRPr sz="900"/>
            </a:lvl5pPr>
            <a:lvl6pPr marL="2040718" indent="0">
              <a:buNone/>
              <a:defRPr sz="900"/>
            </a:lvl6pPr>
            <a:lvl7pPr marL="2448861" indent="0">
              <a:buNone/>
              <a:defRPr sz="900"/>
            </a:lvl7pPr>
            <a:lvl8pPr marL="2857006" indent="0">
              <a:buNone/>
              <a:defRPr sz="900"/>
            </a:lvl8pPr>
            <a:lvl9pPr marL="32651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  <a:prstGeom prst="rect">
            <a:avLst/>
          </a:prstGeom>
        </p:spPr>
        <p:txBody>
          <a:bodyPr vert="horz" lIns="81628" tIns="40814" rIns="81628" bIns="408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81628" tIns="40814" rIns="81628" bIns="408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9"/>
            <a:ext cx="2133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EA58-0E2E-4ECA-9DF3-B5BACFDAFAA5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9"/>
            <a:ext cx="2895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9"/>
            <a:ext cx="2133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D6B3-709D-45D7-BF2A-25533585E2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286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34" indent="-255090" algn="l" defTabSz="81628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60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03" indent="-204072" algn="l" defTabSz="81628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46" indent="-204072" algn="l" defTabSz="81628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89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34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78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221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3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6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31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75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18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61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06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49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visme-Untitled-Project\1-Ti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ownloads\Budg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visme-Untitled-Project\2-Int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wnloads\visme-Untitled-Project\3-Project-Stat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wnloads\visme-Untitled-Project\4-Project-Status-copy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ownloads\visme-Untitled-Project\5-Project-Timel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ownloads\visme-Untitled-Project\6-Project-Stat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ownloads\visme-Untitled-Project\7-Important-Mess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ownloads\visme-Untitled-Project\8-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</cp:revision>
  <dcterms:created xsi:type="dcterms:W3CDTF">2021-10-26T08:34:56Z</dcterms:created>
  <dcterms:modified xsi:type="dcterms:W3CDTF">2021-10-26T09:00:57Z</dcterms:modified>
</cp:coreProperties>
</file>