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2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S SHARMA" userId="566c5c56-9285-4b24-bcfb-63a77f2d9fdc" providerId="ADAL" clId="{26532E31-7FAD-1F4B-85BC-DCB651B6C873}"/>
    <pc:docChg chg="undo custSel addSld modSld">
      <pc:chgData name="PARAS SHARMA" userId="566c5c56-9285-4b24-bcfb-63a77f2d9fdc" providerId="ADAL" clId="{26532E31-7FAD-1F4B-85BC-DCB651B6C873}" dt="2021-12-11T04:17:13.399" v="120" actId="14100"/>
      <pc:docMkLst>
        <pc:docMk/>
      </pc:docMkLst>
      <pc:sldChg chg="addSp delSp modSp">
        <pc:chgData name="PARAS SHARMA" userId="566c5c56-9285-4b24-bcfb-63a77f2d9fdc" providerId="ADAL" clId="{26532E31-7FAD-1F4B-85BC-DCB651B6C873}" dt="2021-12-11T04:16:16.177" v="118" actId="1076"/>
        <pc:sldMkLst>
          <pc:docMk/>
          <pc:sldMk cId="3535508615" sldId="256"/>
        </pc:sldMkLst>
        <pc:spChg chg="add del mod">
          <ac:chgData name="PARAS SHARMA" userId="566c5c56-9285-4b24-bcfb-63a77f2d9fdc" providerId="ADAL" clId="{26532E31-7FAD-1F4B-85BC-DCB651B6C873}" dt="2021-12-10T13:01:58.550" v="4" actId="21"/>
          <ac:spMkLst>
            <pc:docMk/>
            <pc:sldMk cId="3535508615" sldId="256"/>
            <ac:spMk id="2" creationId="{272153C6-D6FF-2C4D-8543-2BE9AE547FB6}"/>
          </ac:spMkLst>
        </pc:spChg>
        <pc:spChg chg="mod">
          <ac:chgData name="PARAS SHARMA" userId="566c5c56-9285-4b24-bcfb-63a77f2d9fdc" providerId="ADAL" clId="{26532E31-7FAD-1F4B-85BC-DCB651B6C873}" dt="2021-12-10T13:02:43.077" v="9" actId="1076"/>
          <ac:spMkLst>
            <pc:docMk/>
            <pc:sldMk cId="3535508615" sldId="256"/>
            <ac:spMk id="3" creationId="{4628D8C5-3F26-0145-BE74-CD3828A8622C}"/>
          </ac:spMkLst>
        </pc:spChg>
        <pc:spChg chg="del mod">
          <ac:chgData name="PARAS SHARMA" userId="566c5c56-9285-4b24-bcfb-63a77f2d9fdc" providerId="ADAL" clId="{26532E31-7FAD-1F4B-85BC-DCB651B6C873}" dt="2021-12-10T13:01:46.519" v="1" actId="21"/>
          <ac:spMkLst>
            <pc:docMk/>
            <pc:sldMk cId="3535508615" sldId="256"/>
            <ac:spMk id="7" creationId="{0F37CFF2-58ED-8F47-AC4C-EE4AF4B84147}"/>
          </ac:spMkLst>
        </pc:spChg>
        <pc:spChg chg="mod">
          <ac:chgData name="PARAS SHARMA" userId="566c5c56-9285-4b24-bcfb-63a77f2d9fdc" providerId="ADAL" clId="{26532E31-7FAD-1F4B-85BC-DCB651B6C873}" dt="2021-12-11T04:16:16.177" v="118" actId="1076"/>
          <ac:spMkLst>
            <pc:docMk/>
            <pc:sldMk cId="3535508615" sldId="256"/>
            <ac:spMk id="8" creationId="{8AC8EC89-B740-6C49-98CE-DADEEE569B27}"/>
          </ac:spMkLst>
        </pc:spChg>
      </pc:sldChg>
      <pc:sldChg chg="addSp delSp modSp mod setBg setClrOvrMap">
        <pc:chgData name="PARAS SHARMA" userId="566c5c56-9285-4b24-bcfb-63a77f2d9fdc" providerId="ADAL" clId="{26532E31-7FAD-1F4B-85BC-DCB651B6C873}" dt="2021-12-11T04:17:13.399" v="120" actId="14100"/>
        <pc:sldMkLst>
          <pc:docMk/>
          <pc:sldMk cId="471184262" sldId="257"/>
        </pc:sldMkLst>
        <pc:spChg chg="mod">
          <ac:chgData name="PARAS SHARMA" userId="566c5c56-9285-4b24-bcfb-63a77f2d9fdc" providerId="ADAL" clId="{26532E31-7FAD-1F4B-85BC-DCB651B6C873}" dt="2021-12-10T13:10:41.805" v="37" actId="255"/>
          <ac:spMkLst>
            <pc:docMk/>
            <pc:sldMk cId="471184262" sldId="257"/>
            <ac:spMk id="2" creationId="{136CCA16-CA8B-4F4A-93B0-C4C73A5E8C1B}"/>
          </ac:spMkLst>
        </pc:spChg>
        <pc:spChg chg="mod">
          <ac:chgData name="PARAS SHARMA" userId="566c5c56-9285-4b24-bcfb-63a77f2d9fdc" providerId="ADAL" clId="{26532E31-7FAD-1F4B-85BC-DCB651B6C873}" dt="2021-12-10T13:13:11.832" v="58" actId="20577"/>
          <ac:spMkLst>
            <pc:docMk/>
            <pc:sldMk cId="471184262" sldId="257"/>
            <ac:spMk id="3" creationId="{B35C7BA7-D6C8-574A-BD8F-31D06A34C6A0}"/>
          </ac:spMkLst>
        </pc:spChg>
        <pc:spChg chg="add del">
          <ac:chgData name="PARAS SHARMA" userId="566c5c56-9285-4b24-bcfb-63a77f2d9fdc" providerId="ADAL" clId="{26532E31-7FAD-1F4B-85BC-DCB651B6C873}" dt="2021-12-10T13:10:09.327" v="30" actId="26606"/>
          <ac:spMkLst>
            <pc:docMk/>
            <pc:sldMk cId="471184262" sldId="257"/>
            <ac:spMk id="11" creationId="{9AA72BD9-2C5A-4EDC-931F-5AA08EACA0F3}"/>
          </ac:spMkLst>
        </pc:spChg>
        <pc:spChg chg="add del">
          <ac:chgData name="PARAS SHARMA" userId="566c5c56-9285-4b24-bcfb-63a77f2d9fdc" providerId="ADAL" clId="{26532E31-7FAD-1F4B-85BC-DCB651B6C873}" dt="2021-12-10T13:10:09.327" v="30" actId="26606"/>
          <ac:spMkLst>
            <pc:docMk/>
            <pc:sldMk cId="471184262" sldId="257"/>
            <ac:spMk id="13" creationId="{DD3981AC-7B61-4947-BCF3-F7AA7FA385B9}"/>
          </ac:spMkLst>
        </pc:spChg>
        <pc:spChg chg="add del">
          <ac:chgData name="PARAS SHARMA" userId="566c5c56-9285-4b24-bcfb-63a77f2d9fdc" providerId="ADAL" clId="{26532E31-7FAD-1F4B-85BC-DCB651B6C873}" dt="2021-12-10T13:10:09.327" v="30" actId="26606"/>
          <ac:spMkLst>
            <pc:docMk/>
            <pc:sldMk cId="471184262" sldId="257"/>
            <ac:spMk id="15" creationId="{55D4142C-5077-457F-A6AD-3FECFDB39685}"/>
          </ac:spMkLst>
        </pc:spChg>
        <pc:spChg chg="add del">
          <ac:chgData name="PARAS SHARMA" userId="566c5c56-9285-4b24-bcfb-63a77f2d9fdc" providerId="ADAL" clId="{26532E31-7FAD-1F4B-85BC-DCB651B6C873}" dt="2021-12-10T13:10:09.327" v="30" actId="26606"/>
          <ac:spMkLst>
            <pc:docMk/>
            <pc:sldMk cId="471184262" sldId="257"/>
            <ac:spMk id="17" creationId="{7A5F0580-5EE9-419F-96EE-B6529EF6E7D0}"/>
          </ac:spMkLst>
        </pc:spChg>
        <pc:spChg chg="add del">
          <ac:chgData name="PARAS SHARMA" userId="566c5c56-9285-4b24-bcfb-63a77f2d9fdc" providerId="ADAL" clId="{26532E31-7FAD-1F4B-85BC-DCB651B6C873}" dt="2021-12-10T13:10:14.948" v="32" actId="26606"/>
          <ac:spMkLst>
            <pc:docMk/>
            <pc:sldMk cId="471184262" sldId="257"/>
            <ac:spMk id="19" creationId="{C13237C8-E62C-4F0D-A318-BD6FB6C2D138}"/>
          </ac:spMkLst>
        </pc:spChg>
        <pc:spChg chg="add del">
          <ac:chgData name="PARAS SHARMA" userId="566c5c56-9285-4b24-bcfb-63a77f2d9fdc" providerId="ADAL" clId="{26532E31-7FAD-1F4B-85BC-DCB651B6C873}" dt="2021-12-10T13:10:14.948" v="32" actId="26606"/>
          <ac:spMkLst>
            <pc:docMk/>
            <pc:sldMk cId="471184262" sldId="257"/>
            <ac:spMk id="20" creationId="{201CC55D-ED54-4C5C-95E6-10947BD1103B}"/>
          </ac:spMkLst>
        </pc:spChg>
        <pc:spChg chg="add del">
          <ac:chgData name="PARAS SHARMA" userId="566c5c56-9285-4b24-bcfb-63a77f2d9fdc" providerId="ADAL" clId="{26532E31-7FAD-1F4B-85BC-DCB651B6C873}" dt="2021-12-10T13:10:14.948" v="32" actId="26606"/>
          <ac:spMkLst>
            <pc:docMk/>
            <pc:sldMk cId="471184262" sldId="257"/>
            <ac:spMk id="21" creationId="{19C9EAEA-39D0-4B0E-A0EB-51E7B26740B1}"/>
          </ac:spMkLst>
        </pc:spChg>
        <pc:spChg chg="add del">
          <ac:chgData name="PARAS SHARMA" userId="566c5c56-9285-4b24-bcfb-63a77f2d9fdc" providerId="ADAL" clId="{26532E31-7FAD-1F4B-85BC-DCB651B6C873}" dt="2021-12-10T13:10:14.948" v="32" actId="26606"/>
          <ac:spMkLst>
            <pc:docMk/>
            <pc:sldMk cId="471184262" sldId="257"/>
            <ac:spMk id="24" creationId="{3873B707-463F-40B0-8227-E8CC6C67EB25}"/>
          </ac:spMkLst>
        </pc:spChg>
        <pc:spChg chg="add">
          <ac:chgData name="PARAS SHARMA" userId="566c5c56-9285-4b24-bcfb-63a77f2d9fdc" providerId="ADAL" clId="{26532E31-7FAD-1F4B-85BC-DCB651B6C873}" dt="2021-12-10T13:10:14.959" v="33" actId="26606"/>
          <ac:spMkLst>
            <pc:docMk/>
            <pc:sldMk cId="471184262" sldId="257"/>
            <ac:spMk id="26" creationId="{F13C74B1-5B17-4795-BED0-7140497B445A}"/>
          </ac:spMkLst>
        </pc:spChg>
        <pc:spChg chg="add">
          <ac:chgData name="PARAS SHARMA" userId="566c5c56-9285-4b24-bcfb-63a77f2d9fdc" providerId="ADAL" clId="{26532E31-7FAD-1F4B-85BC-DCB651B6C873}" dt="2021-12-10T13:10:14.959" v="33" actId="26606"/>
          <ac:spMkLst>
            <pc:docMk/>
            <pc:sldMk cId="471184262" sldId="257"/>
            <ac:spMk id="27" creationId="{D4974D33-8DC5-464E-8C6D-BE58F0669C17}"/>
          </ac:spMkLst>
        </pc:spChg>
        <pc:grpChg chg="add del">
          <ac:chgData name="PARAS SHARMA" userId="566c5c56-9285-4b24-bcfb-63a77f2d9fdc" providerId="ADAL" clId="{26532E31-7FAD-1F4B-85BC-DCB651B6C873}" dt="2021-12-10T13:10:14.948" v="32" actId="26606"/>
          <ac:grpSpMkLst>
            <pc:docMk/>
            <pc:sldMk cId="471184262" sldId="257"/>
            <ac:grpSpMk id="22" creationId="{1DE889C7-FAD6-4397-98E2-05D503484459}"/>
          </ac:grpSpMkLst>
        </pc:grpChg>
        <pc:picChg chg="add del mod">
          <ac:chgData name="PARAS SHARMA" userId="566c5c56-9285-4b24-bcfb-63a77f2d9fdc" providerId="ADAL" clId="{26532E31-7FAD-1F4B-85BC-DCB651B6C873}" dt="2021-12-10T13:07:34.094" v="23" actId="21"/>
          <ac:picMkLst>
            <pc:docMk/>
            <pc:sldMk cId="471184262" sldId="257"/>
            <ac:picMk id="4" creationId="{3BF237E5-59BF-B04C-A951-981BC817EA6B}"/>
          </ac:picMkLst>
        </pc:picChg>
        <pc:picChg chg="add del mod">
          <ac:chgData name="PARAS SHARMA" userId="566c5c56-9285-4b24-bcfb-63a77f2d9fdc" providerId="ADAL" clId="{26532E31-7FAD-1F4B-85BC-DCB651B6C873}" dt="2021-12-10T13:09:11.971" v="26" actId="21"/>
          <ac:picMkLst>
            <pc:docMk/>
            <pc:sldMk cId="471184262" sldId="257"/>
            <ac:picMk id="5" creationId="{672938A9-8450-424F-8700-3E0FAE2EDEFC}"/>
          </ac:picMkLst>
        </pc:picChg>
        <pc:picChg chg="add mod ord">
          <ac:chgData name="PARAS SHARMA" userId="566c5c56-9285-4b24-bcfb-63a77f2d9fdc" providerId="ADAL" clId="{26532E31-7FAD-1F4B-85BC-DCB651B6C873}" dt="2021-12-11T04:17:13.399" v="120" actId="14100"/>
          <ac:picMkLst>
            <pc:docMk/>
            <pc:sldMk cId="471184262" sldId="257"/>
            <ac:picMk id="6" creationId="{F49F0C76-DFDD-7549-B055-32826DDEE9CF}"/>
          </ac:picMkLst>
        </pc:picChg>
      </pc:sldChg>
      <pc:sldChg chg="addSp delSp modSp new mod setBg">
        <pc:chgData name="PARAS SHARMA" userId="566c5c56-9285-4b24-bcfb-63a77f2d9fdc" providerId="ADAL" clId="{26532E31-7FAD-1F4B-85BC-DCB651B6C873}" dt="2021-12-11T04:16:00.273" v="117" actId="1076"/>
        <pc:sldMkLst>
          <pc:docMk/>
          <pc:sldMk cId="2595603790" sldId="258"/>
        </pc:sldMkLst>
        <pc:spChg chg="add del">
          <ac:chgData name="PARAS SHARMA" userId="566c5c56-9285-4b24-bcfb-63a77f2d9fdc" providerId="ADAL" clId="{26532E31-7FAD-1F4B-85BC-DCB651B6C873}" dt="2021-12-10T13:25:23.403" v="63" actId="26606"/>
          <ac:spMkLst>
            <pc:docMk/>
            <pc:sldMk cId="2595603790" sldId="258"/>
            <ac:spMk id="2" creationId="{C82BB0E6-3B6F-6A4D-9730-2A49B16BAA85}"/>
          </ac:spMkLst>
        </pc:spChg>
        <pc:spChg chg="del">
          <ac:chgData name="PARAS SHARMA" userId="566c5c56-9285-4b24-bcfb-63a77f2d9fdc" providerId="ADAL" clId="{26532E31-7FAD-1F4B-85BC-DCB651B6C873}" dt="2021-12-10T13:25:07.192" v="60" actId="931"/>
          <ac:spMkLst>
            <pc:docMk/>
            <pc:sldMk cId="2595603790" sldId="258"/>
            <ac:spMk id="3" creationId="{CCC1EED4-0EE5-EC46-B33A-202D2F78254B}"/>
          </ac:spMkLst>
        </pc:spChg>
        <pc:spChg chg="add mod">
          <ac:chgData name="PARAS SHARMA" userId="566c5c56-9285-4b24-bcfb-63a77f2d9fdc" providerId="ADAL" clId="{26532E31-7FAD-1F4B-85BC-DCB651B6C873}" dt="2021-12-11T04:16:00.273" v="117" actId="1076"/>
          <ac:spMkLst>
            <pc:docMk/>
            <pc:sldMk cId="2595603790" sldId="258"/>
            <ac:spMk id="5" creationId="{142A2B1B-2B5E-0F42-9FF7-DFD91642619D}"/>
          </ac:spMkLst>
        </pc:spChg>
        <pc:spChg chg="add">
          <ac:chgData name="PARAS SHARMA" userId="566c5c56-9285-4b24-bcfb-63a77f2d9fdc" providerId="ADAL" clId="{26532E31-7FAD-1F4B-85BC-DCB651B6C873}" dt="2021-12-10T13:25:23.403" v="63" actId="26606"/>
          <ac:spMkLst>
            <pc:docMk/>
            <pc:sldMk cId="2595603790" sldId="258"/>
            <ac:spMk id="6" creationId="{F3060C83-F051-4F0E-ABAD-AA0DFC48B218}"/>
          </ac:spMkLst>
        </pc:spChg>
        <pc:spChg chg="add">
          <ac:chgData name="PARAS SHARMA" userId="566c5c56-9285-4b24-bcfb-63a77f2d9fdc" providerId="ADAL" clId="{26532E31-7FAD-1F4B-85BC-DCB651B6C873}" dt="2021-12-10T13:25:23.403" v="63" actId="26606"/>
          <ac:spMkLst>
            <pc:docMk/>
            <pc:sldMk cId="2595603790" sldId="258"/>
            <ac:spMk id="7" creationId="{83C98ABE-055B-441F-B07E-44F97F083C39}"/>
          </ac:spMkLst>
        </pc:spChg>
        <pc:spChg chg="add">
          <ac:chgData name="PARAS SHARMA" userId="566c5c56-9285-4b24-bcfb-63a77f2d9fdc" providerId="ADAL" clId="{26532E31-7FAD-1F4B-85BC-DCB651B6C873}" dt="2021-12-10T13:25:23.403" v="63" actId="26606"/>
          <ac:spMkLst>
            <pc:docMk/>
            <pc:sldMk cId="2595603790" sldId="258"/>
            <ac:spMk id="8" creationId="{29FDB030-9B49-4CED-8CCD-4D99382388AC}"/>
          </ac:spMkLst>
        </pc:spChg>
        <pc:spChg chg="add del">
          <ac:chgData name="PARAS SHARMA" userId="566c5c56-9285-4b24-bcfb-63a77f2d9fdc" providerId="ADAL" clId="{26532E31-7FAD-1F4B-85BC-DCB651B6C873}" dt="2021-12-10T13:25:22.030" v="62" actId="26606"/>
          <ac:spMkLst>
            <pc:docMk/>
            <pc:sldMk cId="2595603790" sldId="258"/>
            <ac:spMk id="9" creationId="{F3060C83-F051-4F0E-ABAD-AA0DFC48B218}"/>
          </ac:spMkLst>
        </pc:spChg>
        <pc:spChg chg="add">
          <ac:chgData name="PARAS SHARMA" userId="566c5c56-9285-4b24-bcfb-63a77f2d9fdc" providerId="ADAL" clId="{26532E31-7FAD-1F4B-85BC-DCB651B6C873}" dt="2021-12-10T13:25:23.403" v="63" actId="26606"/>
          <ac:spMkLst>
            <pc:docMk/>
            <pc:sldMk cId="2595603790" sldId="258"/>
            <ac:spMk id="10" creationId="{3783CA14-24A1-485C-8B30-D6A5D87987AD}"/>
          </ac:spMkLst>
        </pc:spChg>
        <pc:spChg chg="add del">
          <ac:chgData name="PARAS SHARMA" userId="566c5c56-9285-4b24-bcfb-63a77f2d9fdc" providerId="ADAL" clId="{26532E31-7FAD-1F4B-85BC-DCB651B6C873}" dt="2021-12-10T13:25:22.030" v="62" actId="26606"/>
          <ac:spMkLst>
            <pc:docMk/>
            <pc:sldMk cId="2595603790" sldId="258"/>
            <ac:spMk id="11" creationId="{83C98ABE-055B-441F-B07E-44F97F083C39}"/>
          </ac:spMkLst>
        </pc:spChg>
        <pc:spChg chg="add">
          <ac:chgData name="PARAS SHARMA" userId="566c5c56-9285-4b24-bcfb-63a77f2d9fdc" providerId="ADAL" clId="{26532E31-7FAD-1F4B-85BC-DCB651B6C873}" dt="2021-12-10T13:25:23.403" v="63" actId="26606"/>
          <ac:spMkLst>
            <pc:docMk/>
            <pc:sldMk cId="2595603790" sldId="258"/>
            <ac:spMk id="12" creationId="{9A97C86A-04D6-40F7-AE84-31AB43E6A846}"/>
          </ac:spMkLst>
        </pc:spChg>
        <pc:spChg chg="add del">
          <ac:chgData name="PARAS SHARMA" userId="566c5c56-9285-4b24-bcfb-63a77f2d9fdc" providerId="ADAL" clId="{26532E31-7FAD-1F4B-85BC-DCB651B6C873}" dt="2021-12-10T13:25:22.030" v="62" actId="26606"/>
          <ac:spMkLst>
            <pc:docMk/>
            <pc:sldMk cId="2595603790" sldId="258"/>
            <ac:spMk id="13" creationId="{29FDB030-9B49-4CED-8CCD-4D99382388AC}"/>
          </ac:spMkLst>
        </pc:spChg>
        <pc:spChg chg="add">
          <ac:chgData name="PARAS SHARMA" userId="566c5c56-9285-4b24-bcfb-63a77f2d9fdc" providerId="ADAL" clId="{26532E31-7FAD-1F4B-85BC-DCB651B6C873}" dt="2021-12-10T13:25:23.403" v="63" actId="26606"/>
          <ac:spMkLst>
            <pc:docMk/>
            <pc:sldMk cId="2595603790" sldId="258"/>
            <ac:spMk id="14" creationId="{FF9F2414-84E8-453E-B1F3-389FDE8192D9}"/>
          </ac:spMkLst>
        </pc:spChg>
        <pc:spChg chg="add del">
          <ac:chgData name="PARAS SHARMA" userId="566c5c56-9285-4b24-bcfb-63a77f2d9fdc" providerId="ADAL" clId="{26532E31-7FAD-1F4B-85BC-DCB651B6C873}" dt="2021-12-10T13:25:22.030" v="62" actId="26606"/>
          <ac:spMkLst>
            <pc:docMk/>
            <pc:sldMk cId="2595603790" sldId="258"/>
            <ac:spMk id="15" creationId="{3783CA14-24A1-485C-8B30-D6A5D87987AD}"/>
          </ac:spMkLst>
        </pc:spChg>
        <pc:spChg chg="add">
          <ac:chgData name="PARAS SHARMA" userId="566c5c56-9285-4b24-bcfb-63a77f2d9fdc" providerId="ADAL" clId="{26532E31-7FAD-1F4B-85BC-DCB651B6C873}" dt="2021-12-10T13:25:23.403" v="63" actId="26606"/>
          <ac:spMkLst>
            <pc:docMk/>
            <pc:sldMk cId="2595603790" sldId="258"/>
            <ac:spMk id="16" creationId="{3ECA69A1-7536-43AC-85EF-C7106179F5ED}"/>
          </ac:spMkLst>
        </pc:spChg>
        <pc:spChg chg="add del">
          <ac:chgData name="PARAS SHARMA" userId="566c5c56-9285-4b24-bcfb-63a77f2d9fdc" providerId="ADAL" clId="{26532E31-7FAD-1F4B-85BC-DCB651B6C873}" dt="2021-12-10T13:25:22.030" v="62" actId="26606"/>
          <ac:spMkLst>
            <pc:docMk/>
            <pc:sldMk cId="2595603790" sldId="258"/>
            <ac:spMk id="17" creationId="{9A97C86A-04D6-40F7-AE84-31AB43E6A846}"/>
          </ac:spMkLst>
        </pc:spChg>
        <pc:spChg chg="add del">
          <ac:chgData name="PARAS SHARMA" userId="566c5c56-9285-4b24-bcfb-63a77f2d9fdc" providerId="ADAL" clId="{26532E31-7FAD-1F4B-85BC-DCB651B6C873}" dt="2021-12-10T13:25:22.030" v="62" actId="26606"/>
          <ac:spMkLst>
            <pc:docMk/>
            <pc:sldMk cId="2595603790" sldId="258"/>
            <ac:spMk id="19" creationId="{FF9F2414-84E8-453E-B1F3-389FDE8192D9}"/>
          </ac:spMkLst>
        </pc:spChg>
        <pc:spChg chg="add del">
          <ac:chgData name="PARAS SHARMA" userId="566c5c56-9285-4b24-bcfb-63a77f2d9fdc" providerId="ADAL" clId="{26532E31-7FAD-1F4B-85BC-DCB651B6C873}" dt="2021-12-10T13:25:22.030" v="62" actId="26606"/>
          <ac:spMkLst>
            <pc:docMk/>
            <pc:sldMk cId="2595603790" sldId="258"/>
            <ac:spMk id="21" creationId="{3ECA69A1-7536-43AC-85EF-C7106179F5ED}"/>
          </ac:spMkLst>
        </pc:spChg>
        <pc:picChg chg="add mod ord">
          <ac:chgData name="PARAS SHARMA" userId="566c5c56-9285-4b24-bcfb-63a77f2d9fdc" providerId="ADAL" clId="{26532E31-7FAD-1F4B-85BC-DCB651B6C873}" dt="2021-12-11T04:15:28.615" v="111" actId="1076"/>
          <ac:picMkLst>
            <pc:docMk/>
            <pc:sldMk cId="2595603790" sldId="258"/>
            <ac:picMk id="4" creationId="{63AD6B30-C880-D048-8604-81C0F7C457BE}"/>
          </ac:picMkLst>
        </pc:picChg>
      </pc:sldChg>
      <pc:sldChg chg="new">
        <pc:chgData name="PARAS SHARMA" userId="566c5c56-9285-4b24-bcfb-63a77f2d9fdc" providerId="ADAL" clId="{26532E31-7FAD-1F4B-85BC-DCB651B6C873}" dt="2021-12-10T14:18:41.421" v="86" actId="680"/>
        <pc:sldMkLst>
          <pc:docMk/>
          <pc:sldMk cId="46564727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2F99-B418-2043-92C7-CEEDA1504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A1C9E-CA31-1347-975E-87C0983E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A7B7-E0A0-0F4F-AC92-7EE573A3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FBE7-1D5B-1642-9FE2-0BE33B03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3FAE-5711-2E4C-A487-BD672FA3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124D-ABB8-224C-8C08-E78F7694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5BAAF-5B11-FD46-AFD2-D34A7546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F045-9D8A-7644-B120-68C6E791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9A1F-161E-0F48-8438-0F30B210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125F-CE7A-4140-BD02-5092A32D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B06C1-A0B7-8442-9015-621036660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E69C9-5493-D244-9B84-9BE78B5D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BF94-33C9-9F4F-8393-982CF337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94F0-8446-A741-9009-45064EDD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252-53DC-D84D-98A1-AA2D3956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BF0C-F980-AC4A-AC15-4EFEA188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EC69-5121-3F4C-B86D-B5A87376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2348-B774-F844-AD44-48D8C822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2ECE-6CCE-9645-BE1B-3943360E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253F-D114-E147-93E1-4D63CD64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D9EE-3E9E-7E43-B7C8-F80C44AB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3D80B-DA30-7643-B120-4030437B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9717-5339-544A-BEEA-C978D647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87C2-EF82-5149-B65C-84EB4A7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5178-B3CF-EC4B-9048-C8BC4D41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2EF2-8814-B740-960D-A0821248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FE0-1B2D-1F45-BD94-996108303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D4B79-3AB7-984A-9931-F7456ADC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344AF-5327-B04D-911E-038D88F0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B1C5-7DD8-EF40-B614-5928F717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D2F8D-AAE3-5A42-B5A9-B54D8CD1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834-17A4-5F40-B74B-CD5D8892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EB97-7D50-A448-A3C3-F0564E60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9DD95-FE1B-434F-B946-1CC49E5E7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93C98-7E8E-B646-8468-0BD96C96D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27932-9489-E74B-8C94-F39F34421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631EE-223F-6548-AAD6-4B32AF87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AAC4B-BC37-CF45-8EB7-96E947E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C6F77-C9D8-BC4C-8E43-D391A610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0966-800A-6642-B08C-40E60C28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DA084-45C3-A948-A5A3-5CB3EECF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2D472-48BB-B244-BD0E-52ED5AC3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63F6-5373-2042-A7E4-C9FAF144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22248-DEFB-7940-80F0-7E93DD5E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0E2A3-0542-2F44-87BB-34F21629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28454-5802-7748-A4E4-DE6C4CC7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F835-8936-9A4D-999A-B5D5F902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8C3D-44F9-0C4C-8082-4F376E71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79B3-6437-8D4A-ADD6-0BD0AEDFF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D621-27A3-1241-80ED-3475544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6633E-7799-604A-9203-0FA49BD3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84D6-8804-DB4E-90D7-F51A92D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2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E02F-ED17-3744-A715-0E26CE18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AACBE-F6D1-BE42-AA8D-073AFCAB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7E365-5DC8-9C4D-BCC7-A3EDF885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C35D5-B27E-4148-9598-798FE9A3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F46FD-32D6-B94B-923C-3E59A919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24624-4696-E645-A4FD-BB2E907F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E350E-DF31-344F-B54D-CEE0DEB8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5DE57-67B1-B24D-B442-F6E67FD8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9DF3-A626-384F-ACF3-63E3700A9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FA7D-95C3-A54D-A4E2-8D56F209C93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06772-9972-8349-958F-24F3EA550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9AD-9B80-4A42-8D2D-822E1B522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1411-24DB-304E-B0E6-D30D4BE4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44B42A97-2187-442B-BB48-39526296D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85A64D-CA97-B540-A9D4-83EDC5B6A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" b="9382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1" name="!!Rectangle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8D8C5-3F26-0145-BE74-CD3828A8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459" y="4168535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GB" sz="2000"/>
              <a:t>Made by -</a:t>
            </a:r>
            <a:endParaRPr lang="en-US" sz="2000"/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1B1D834C-2707-49B0-A3CE-334D83DFF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5048" y="5266944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C8EC89-B740-6C49-98CE-DADEEE569B27}"/>
              </a:ext>
            </a:extLst>
          </p:cNvPr>
          <p:cNvSpPr txBox="1">
            <a:spLocks/>
          </p:cNvSpPr>
          <p:nvPr/>
        </p:nvSpPr>
        <p:spPr>
          <a:xfrm>
            <a:off x="3424459" y="5061968"/>
            <a:ext cx="7834193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000"/>
              <a:t>Aman Jain, </a:t>
            </a:r>
          </a:p>
          <a:p>
            <a:pPr algn="r"/>
            <a:r>
              <a:rPr lang="en-GB" sz="4000"/>
              <a:t>Rahul Kumar, </a:t>
            </a:r>
          </a:p>
          <a:p>
            <a:pPr algn="r"/>
            <a:r>
              <a:rPr lang="en-GB" sz="4000"/>
              <a:t>Shubhranshu Yadav, </a:t>
            </a:r>
          </a:p>
          <a:p>
            <a:pPr algn="r"/>
            <a:r>
              <a:rPr lang="en-GB" sz="4000"/>
              <a:t>Paras Sharma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53550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4772025" cy="673100"/>
          </a:xfrm>
        </p:spPr>
        <p:txBody>
          <a:bodyPr/>
          <a:lstStyle/>
          <a:p>
            <a:r>
              <a:rPr lang="en-IN" b="1" u="sng" dirty="0" smtClean="0">
                <a:solidFill>
                  <a:schemeClr val="accent6">
                    <a:lumMod val="50000"/>
                  </a:schemeClr>
                </a:solidFill>
              </a:rPr>
              <a:t>HARDWARE REQUIREMENT</a:t>
            </a:r>
            <a:endParaRPr lang="en-IN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536700"/>
            <a:ext cx="6705600" cy="40259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Minimum </a:t>
            </a:r>
            <a:r>
              <a:rPr lang="en-IN" sz="1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will be as follows: </a:t>
            </a:r>
          </a:p>
          <a:p>
            <a:pPr lvl="0" fontAlgn="base"/>
            <a:r>
              <a:rPr lang="en-IN" sz="18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1. 128 </a:t>
            </a:r>
            <a:r>
              <a:rPr lang="en-IN" sz="1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 RAM required. </a:t>
            </a:r>
          </a:p>
          <a:p>
            <a:pPr lvl="0" fontAlgn="base"/>
            <a:r>
              <a:rPr lang="en-IN" sz="18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Processor </a:t>
            </a:r>
            <a:r>
              <a:rPr lang="en-IN" sz="1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speed of 500mhz. </a:t>
            </a:r>
          </a:p>
          <a:p>
            <a:pPr lvl="0" fontAlgn="base"/>
            <a:r>
              <a:rPr lang="en-IN" sz="18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Internet </a:t>
            </a:r>
            <a:r>
              <a:rPr lang="en-IN" sz="1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LAN </a:t>
            </a:r>
            <a:r>
              <a:rPr lang="en-IN" sz="18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connection. </a:t>
            </a:r>
          </a:p>
          <a:p>
            <a:pPr lvl="0" fontAlgn="base"/>
            <a:r>
              <a:rPr lang="en-IN" sz="18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KEYBOARD: 101 key Keyboard.</a:t>
            </a:r>
            <a:endParaRPr lang="en-IN" sz="18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49F0C76-DFDD-7549-B055-32826DDEE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/>
        </p:blipFill>
        <p:spPr>
          <a:xfrm>
            <a:off x="7099300" y="0"/>
            <a:ext cx="5092700" cy="685800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085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57299"/>
          </a:xfrm>
        </p:spPr>
        <p:txBody>
          <a:bodyPr/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IN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Diagram</a:t>
            </a:r>
            <a:r>
              <a:rPr lang="en-IN" b="1" u="sng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01800"/>
            <a:ext cx="9271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7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 fontScale="90000"/>
          </a:bodyPr>
          <a:lstStyle/>
          <a:p>
            <a:pPr lvl="0"/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Diagram For Login:</a:t>
            </a:r>
            <a:b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728662"/>
            <a:ext cx="105156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4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pPr lvl="0"/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Diagram For Chatting: </a:t>
            </a:r>
            <a:b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863600"/>
            <a:ext cx="6222999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3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3600" b="1" u="sng" dirty="0" smtClean="0">
                <a:solidFill>
                  <a:schemeClr val="accent6">
                    <a:lumMod val="50000"/>
                  </a:schemeClr>
                </a:solidFill>
              </a:rPr>
              <a:t>Data Flow Diagram: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1" y="1206500"/>
            <a:ext cx="10033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3200" b="1" u="sng" dirty="0">
                <a:solidFill>
                  <a:schemeClr val="accent6">
                    <a:lumMod val="50000"/>
                  </a:schemeClr>
                </a:solidFill>
              </a:rPr>
              <a:t>E-R Diagram: </a:t>
            </a:r>
            <a:br>
              <a:rPr lang="en-IN" sz="3200" b="1" u="sng" dirty="0">
                <a:solidFill>
                  <a:schemeClr val="accent6">
                    <a:lumMod val="50000"/>
                  </a:schemeClr>
                </a:solidFill>
              </a:rPr>
            </a:br>
            <a:endParaRPr lang="en-IN" sz="32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7600"/>
            <a:ext cx="10287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57200"/>
            <a:ext cx="4530725" cy="698500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 </a:t>
            </a:r>
            <a:r>
              <a:rPr lang="en-IN" sz="4800" b="1" dirty="0" smtClean="0"/>
              <a:t>                           </a:t>
            </a:r>
            <a:r>
              <a:rPr lang="en-IN" sz="4800" b="1" u="sng" dirty="0" smtClean="0">
                <a:solidFill>
                  <a:schemeClr val="accent6">
                    <a:lumMod val="50000"/>
                  </a:schemeClr>
                </a:solidFill>
              </a:rPr>
              <a:t>INTRDOCUTION</a:t>
            </a:r>
            <a:endParaRPr lang="en-IN" sz="53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320800"/>
            <a:ext cx="8356600" cy="5257800"/>
          </a:xfrm>
        </p:spPr>
        <p:txBody>
          <a:bodyPr>
            <a:normAutofit/>
          </a:bodyPr>
          <a:lstStyle/>
          <a:p>
            <a:pPr marL="742950" lvl="0" indent="171450" defTabSz="4572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the chat application is to allow users be able to the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chat with each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other, like a normal chat application. The users will be able to chat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each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other, most likely only from user to user, no group chatting will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developed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unless there is time to do so. 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0" indent="171450" defTabSz="45720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0" indent="171450" defTabSz="45720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 application will be written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java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due to the lack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experience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java, while developing the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, practicing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with java and working on it as much as possible will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java skills and be more ready to develop the application.</a:t>
            </a:r>
            <a:r>
              <a:rPr lang="en-IN" sz="2000" b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49F0C76-DFDD-7549-B055-32826DDEE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/>
        </p:blipFill>
        <p:spPr>
          <a:xfrm>
            <a:off x="8166100" y="0"/>
            <a:ext cx="4025900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17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295900"/>
          </a:xfrm>
        </p:spPr>
        <p:txBody>
          <a:bodyPr>
            <a:norm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IN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learning outcomes listed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 education is to “Implement a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simple application that relies on mobile and wireless data communications”. This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Android-based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Instant Message Application is aimed to meet this outcome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 the Android mobile platform was first open sourced by Google in November 2007,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has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attracted more than 180,000 developers and the deployment of 50,000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applications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the Android Market. Today more than 60 smart phones from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major manufactures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run the Android platform. All these numbers show that the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Android project has gained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momentum and has moved forward. In addition to its openness, all the tools in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Android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development are free and no special hardware is required. These factors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motivated us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practice this application on the Android platform.</a:t>
            </a:r>
          </a:p>
        </p:txBody>
      </p:sp>
    </p:spTree>
    <p:extLst>
      <p:ext uri="{BB962C8B-B14F-4D97-AF65-F5344CB8AC3E}">
        <p14:creationId xmlns:p14="http://schemas.microsoft.com/office/powerpoint/2010/main" val="196868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57200"/>
            <a:ext cx="2768600" cy="546100"/>
          </a:xfrm>
        </p:spPr>
        <p:txBody>
          <a:bodyPr>
            <a:noAutofit/>
          </a:bodyPr>
          <a:lstStyle/>
          <a:p>
            <a:pPr marL="45720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u="sng" kern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I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COPE</a:t>
            </a:r>
            <a:endParaRPr kumimoji="0" lang="en-IN" sz="3200" b="0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003300"/>
            <a:ext cx="6731000" cy="3136900"/>
          </a:xfrm>
        </p:spPr>
        <p:txBody>
          <a:bodyPr>
            <a:normAutofit/>
          </a:bodyPr>
          <a:lstStyle/>
          <a:p>
            <a:pPr marL="730250" lvl="0" defTabSz="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idea of this project is to implement instant chat into a mobile application that supports messaging features in order to emphasize the communication aspect of the system.</a:t>
            </a:r>
          </a:p>
          <a:p>
            <a:pPr marL="730250" lvl="0" defTabSz="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project’s outcome will be an Android application for smartphones and tablets. Therefore messaging can be easily passed when the family is traveling .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49F0C76-DFDD-7549-B055-32826DDEE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/>
        </p:blipFill>
        <p:spPr>
          <a:xfrm>
            <a:off x="6731000" y="0"/>
            <a:ext cx="5461000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936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CCA16-CA8B-4F4A-93B0-C4C73A5E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62" y="338630"/>
            <a:ext cx="4368602" cy="1956841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b">
            <a:noAutofit/>
          </a:bodyPr>
          <a:lstStyle/>
          <a:p>
            <a:r>
              <a:rPr lang="en-GB" sz="3600" dirty="0"/>
              <a:t>What are the WhatsApp Features to Consider</a:t>
            </a:r>
            <a:r>
              <a:rPr lang="en-GB" sz="5400" dirty="0"/>
              <a:t>?</a:t>
            </a:r>
            <a:endParaRPr lang="en-US" sz="5400" dirty="0"/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7BA7-D6C8-574A-BD8F-31D06A34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GB" sz="2000"/>
              <a:t>WhatsApp Web UI
Create rooms or groups
Sign in with Google account
Last seen for groups
Messaging boxes [green for own and white for the replies of others]
Send message in group with timestamp</a:t>
            </a:r>
          </a:p>
          <a:p>
            <a:r>
              <a:rPr lang="en-GB" sz="2000"/>
              <a:t>Screenshot Disability</a:t>
            </a:r>
            <a:endParaRPr lang="en-US" sz="20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49F0C76-DFDD-7549-B055-32826DDEE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8" r="1" b="1"/>
          <a:stretch/>
        </p:blipFill>
        <p:spPr>
          <a:xfrm>
            <a:off x="5080000" y="0"/>
            <a:ext cx="7112000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118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9900"/>
            <a:ext cx="4772025" cy="952500"/>
          </a:xfrm>
        </p:spPr>
        <p:txBody>
          <a:bodyPr>
            <a:noAutofit/>
          </a:bodyPr>
          <a:lstStyle/>
          <a:p>
            <a:pPr marL="742950" lvl="0" indent="171450" defTabSz="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r>
              <a:rPr lang="en-IN" sz="28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8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8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</a:t>
            </a:r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br>
              <a:rPr lang="en-IN" sz="2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651000"/>
            <a:ext cx="7467600" cy="5207000"/>
          </a:xfrm>
        </p:spPr>
        <p:txBody>
          <a:bodyPr>
            <a:normAutofit/>
          </a:bodyPr>
          <a:lstStyle/>
          <a:p>
            <a:pPr marL="742950" indent="171450" algn="just">
              <a:spcAft>
                <a:spcPts val="1500"/>
              </a:spcAft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communication process has undergone a drastic change over the years. It has travelled quite a long distance right from the era of sending handwritten letters to the present age of instant messaging. 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742950" indent="171450" algn="just">
              <a:spcAft>
                <a:spcPts val="1500"/>
              </a:spcAft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Today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business is encountering a fierce competition in the market and so the need for real-time communication has augmented. Just a decade ago, the SMS was the order of the day, but with the evolution of time, the popular chat based apps have substituted its place. And it be clear-cut, one must thank the emergence of the Smartphones which has played a dominant role in bringing these apps to the forefront.</a:t>
            </a: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49F0C76-DFDD-7549-B055-32826DDEE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/>
        </p:blipFill>
        <p:spPr>
          <a:xfrm>
            <a:off x="7467600" y="0"/>
            <a:ext cx="4724400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875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57200"/>
            <a:ext cx="6184900" cy="787400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accent6">
                    <a:lumMod val="50000"/>
                  </a:schemeClr>
                </a:solidFill>
              </a:rPr>
              <a:t>APPLICATION OF PROPOSED SYSTEM</a:t>
            </a:r>
            <a:endParaRPr lang="en-IN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485900"/>
            <a:ext cx="7061200" cy="5372100"/>
          </a:xfrm>
        </p:spPr>
        <p:txBody>
          <a:bodyPr/>
          <a:lstStyle/>
          <a:p>
            <a:pPr marL="342900" lvl="0" indent="-342900" algn="just" fontAlgn="base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Messages  transfer does not require proper network connectivity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Security risks are 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less.</a:t>
            </a:r>
            <a:endParaRPr lang="en-IN" sz="2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transfer is more 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efficient.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Cross platform simultaneous message transfer is 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possible.</a:t>
            </a:r>
            <a:endParaRPr lang="en-IN" sz="2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Anonymous group chatting is 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possible.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49F0C76-DFDD-7549-B055-32826DDEE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r="7484"/>
          <a:stretch/>
        </p:blipFill>
        <p:spPr>
          <a:xfrm>
            <a:off x="6565900" y="0"/>
            <a:ext cx="5626100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13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5676900" cy="977900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435101"/>
            <a:ext cx="6832600" cy="2527299"/>
          </a:xfrm>
        </p:spPr>
        <p:txBody>
          <a:bodyPr/>
          <a:lstStyle/>
          <a:p>
            <a:pPr marL="342900" lvl="0" indent="-342900" algn="just" fontAlgn="base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Messages  transfer does not require proper </a:t>
            </a:r>
            <a:r>
              <a:rPr lang="en-IN" sz="1400" b="1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network </a:t>
            </a:r>
            <a:r>
              <a:rPr lang="en-IN" sz="1400" b="1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connectivity</a:t>
            </a:r>
            <a:endParaRPr lang="en-IN" sz="1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Android Studio</a:t>
            </a:r>
          </a:p>
          <a:p>
            <a:pPr marL="342900" lvl="0" indent="-342900" algn="just" fontAlgn="base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endParaRPr lang="en-IN" sz="1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JAVA</a:t>
            </a:r>
            <a:endParaRPr lang="en-IN" sz="18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49F0C76-DFDD-7549-B055-32826DDEE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/>
        </p:blipFill>
        <p:spPr>
          <a:xfrm>
            <a:off x="6388100" y="0"/>
            <a:ext cx="5803900" cy="68579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55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4772025" cy="78740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chemeClr val="accent6">
                    <a:lumMod val="50000"/>
                  </a:schemeClr>
                </a:solidFill>
              </a:rPr>
              <a:t>EXISTING</a:t>
            </a:r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3600" b="1" u="sng" dirty="0" smtClean="0">
                <a:solidFill>
                  <a:schemeClr val="accent6">
                    <a:lumMod val="50000"/>
                  </a:schemeClr>
                </a:solidFill>
              </a:rPr>
              <a:t>SYSTEM</a:t>
            </a:r>
            <a:endParaRPr lang="en-IN" sz="36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562099"/>
            <a:ext cx="6718300" cy="5295899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problems like lack of personal 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security.</a:t>
            </a:r>
          </a:p>
          <a:p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 smtClean="0">
                <a:solidFill>
                  <a:schemeClr val="accent6">
                    <a:lumMod val="50000"/>
                  </a:schemeClr>
                </a:solidFill>
              </a:rPr>
              <a:t>DISADVANTAGE  OF EXISTING</a:t>
            </a: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3200" u="sng" dirty="0" smtClean="0">
                <a:solidFill>
                  <a:schemeClr val="accent6">
                    <a:lumMod val="50000"/>
                  </a:schemeClr>
                </a:solidFill>
              </a:rPr>
              <a:t>SYSTEM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</a:rPr>
              <a:t>1. In existing system data transfer is not efficient.</a:t>
            </a: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</a:rPr>
              <a:t>2. Annoying due to constant messages.</a:t>
            </a: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</a:rPr>
              <a:t>3.Cross platform communication cannot be possible in existing     system proper working internet connection is required lack of content censorship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49F0C76-DFDD-7549-B055-32826DDEE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/>
        </p:blipFill>
        <p:spPr>
          <a:xfrm>
            <a:off x="6718300" y="0"/>
            <a:ext cx="5473700" cy="68579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49F0C76-DFDD-7549-B055-32826DDEE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/>
        </p:blipFill>
        <p:spPr>
          <a:xfrm>
            <a:off x="6832600" y="0"/>
            <a:ext cx="5359400" cy="68579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602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612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Tw Cen MT</vt:lpstr>
      <vt:lpstr>Office Theme</vt:lpstr>
      <vt:lpstr>PowerPoint Presentation</vt:lpstr>
      <vt:lpstr>                            INTRDOCUTION</vt:lpstr>
      <vt:lpstr>ABSTRACT </vt:lpstr>
      <vt:lpstr>SCOPE</vt:lpstr>
      <vt:lpstr>What are the WhatsApp Features to Consider?</vt:lpstr>
      <vt:lpstr>   PROPOSED SYSTEM </vt:lpstr>
      <vt:lpstr>APPLICATION OF PROPOSED SYSTEM</vt:lpstr>
      <vt:lpstr>SOFTWARE REQUIREMENTS </vt:lpstr>
      <vt:lpstr>EXISTING SYSTEM</vt:lpstr>
      <vt:lpstr>HARDWARE REQUIREMENT</vt:lpstr>
      <vt:lpstr>Use Case Diagram:</vt:lpstr>
      <vt:lpstr>Activity Diagram For Login: </vt:lpstr>
      <vt:lpstr>Activity Diagram For Chatting:  </vt:lpstr>
      <vt:lpstr>Data Flow Diagram:</vt:lpstr>
      <vt:lpstr>E-R Diagram: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Sharma</dc:creator>
  <cp:lastModifiedBy>Windows User</cp:lastModifiedBy>
  <cp:revision>19</cp:revision>
  <dcterms:created xsi:type="dcterms:W3CDTF">2021-12-10T12:52:39Z</dcterms:created>
  <dcterms:modified xsi:type="dcterms:W3CDTF">2022-01-12T17:38:01Z</dcterms:modified>
</cp:coreProperties>
</file>