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0" r:id="rId4"/>
    <p:sldId id="289" r:id="rId5"/>
    <p:sldId id="294" r:id="rId6"/>
    <p:sldId id="287" r:id="rId7"/>
    <p:sldId id="293" r:id="rId8"/>
    <p:sldId id="285" r:id="rId9"/>
    <p:sldId id="290" r:id="rId10"/>
    <p:sldId id="291" r:id="rId11"/>
    <p:sldId id="286" r:id="rId12"/>
    <p:sldId id="29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69"/>
    <a:srgbClr val="2EC4B6"/>
    <a:srgbClr val="FF9F1C"/>
    <a:srgbClr val="CBF3F0"/>
    <a:srgbClr val="E19F1C"/>
    <a:srgbClr val="2E60B6"/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00026664-BF65-4FEE-87DC-965F48D809A2}"/>
    <pc:docChg chg="addSld delSld modSld">
      <pc:chgData name="Nahid Ahmed" userId="ccc8bb2aeada8e8a" providerId="LiveId" clId="{00026664-BF65-4FEE-87DC-965F48D809A2}" dt="2020-04-28T10:58:43.403" v="29" actId="47"/>
      <pc:docMkLst>
        <pc:docMk/>
      </pc:docMkLst>
      <pc:sldChg chg="modSp modAnim">
        <pc:chgData name="Nahid Ahmed" userId="ccc8bb2aeada8e8a" providerId="LiveId" clId="{00026664-BF65-4FEE-87DC-965F48D809A2}" dt="2020-04-28T10:57:33.829" v="27" actId="13244"/>
        <pc:sldMkLst>
          <pc:docMk/>
          <pc:sldMk cId="25003410" sldId="256"/>
        </pc:sldMkLst>
        <pc:spChg chg="mod">
          <ac:chgData name="Nahid Ahmed" userId="ccc8bb2aeada8e8a" providerId="LiveId" clId="{00026664-BF65-4FEE-87DC-965F48D809A2}" dt="2020-04-28T10:57:33.829" v="27" actId="13244"/>
          <ac:spMkLst>
            <pc:docMk/>
            <pc:sldMk cId="25003410" sldId="256"/>
            <ac:spMk id="4" creationId="{806DAE84-E183-4236-BA11-34BDE735C8E5}"/>
          </ac:spMkLst>
        </pc:spChg>
      </pc:sldChg>
      <pc:sldChg chg="del">
        <pc:chgData name="Nahid Ahmed" userId="ccc8bb2aeada8e8a" providerId="LiveId" clId="{00026664-BF65-4FEE-87DC-965F48D809A2}" dt="2020-04-28T10:58:43.403" v="29" actId="47"/>
        <pc:sldMkLst>
          <pc:docMk/>
          <pc:sldMk cId="3143672289" sldId="263"/>
        </pc:sldMkLst>
      </pc:sldChg>
      <pc:sldChg chg="modSp modAnim">
        <pc:chgData name="Nahid Ahmed" userId="ccc8bb2aeada8e8a" providerId="LiveId" clId="{00026664-BF65-4FEE-87DC-965F48D809A2}" dt="2020-04-28T10:57:27.077" v="26" actId="13244"/>
        <pc:sldMkLst>
          <pc:docMk/>
          <pc:sldMk cId="2806752749" sldId="282"/>
        </pc:sldMkLst>
        <pc:spChg chg="mod">
          <ac:chgData name="Nahid Ahmed" userId="ccc8bb2aeada8e8a" providerId="LiveId" clId="{00026664-BF65-4FEE-87DC-965F48D809A2}" dt="2020-04-28T10:57:27.077" v="26" actId="13244"/>
          <ac:spMkLst>
            <pc:docMk/>
            <pc:sldMk cId="2806752749" sldId="282"/>
            <ac:spMk id="4" creationId="{806DAE84-E183-4236-BA11-34BDE735C8E5}"/>
          </ac:spMkLst>
        </pc:spChg>
      </pc:sldChg>
      <pc:sldChg chg="add">
        <pc:chgData name="Nahid Ahmed" userId="ccc8bb2aeada8e8a" providerId="LiveId" clId="{00026664-BF65-4FEE-87DC-965F48D809A2}" dt="2020-04-28T10:58:40.581" v="28"/>
        <pc:sldMkLst>
          <pc:docMk/>
          <pc:sldMk cId="34013466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D144F1-DA0F-4BDB-985A-CF109FB1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5"/>
            <a:ext cx="7679813" cy="1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1481" y="2115718"/>
            <a:ext cx="10515600" cy="182110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G C2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4D021-C1A9-486A-A7E9-F98E7189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8845" y="2658497"/>
            <a:ext cx="3290548" cy="22722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Arun Kumar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Mayank Singh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Abhishek Tiwari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Vishal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Sahu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1C456-3043-4E7D-B87A-A55960608B23}"/>
              </a:ext>
            </a:extLst>
          </p:cNvPr>
          <p:cNvSpPr/>
          <p:nvPr/>
        </p:nvSpPr>
        <p:spPr>
          <a:xfrm rot="16200000" flipV="1">
            <a:off x="4558997" y="3406140"/>
            <a:ext cx="312917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6304A16-3665-48FC-B7AA-A88199300075}"/>
              </a:ext>
            </a:extLst>
          </p:cNvPr>
          <p:cNvSpPr txBox="1">
            <a:spLocks/>
          </p:cNvSpPr>
          <p:nvPr/>
        </p:nvSpPr>
        <p:spPr>
          <a:xfrm>
            <a:off x="132254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132FFC1-1654-4AB0-8CE4-7D205D806DF5}"/>
              </a:ext>
            </a:extLst>
          </p:cNvPr>
          <p:cNvSpPr txBox="1">
            <a:spLocks/>
          </p:cNvSpPr>
          <p:nvPr/>
        </p:nvSpPr>
        <p:spPr>
          <a:xfrm>
            <a:off x="7695010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A2B0995-94FB-4DF1-8174-3A68E3DACBA9}"/>
              </a:ext>
            </a:extLst>
          </p:cNvPr>
          <p:cNvSpPr txBox="1">
            <a:spLocks/>
          </p:cNvSpPr>
          <p:nvPr/>
        </p:nvSpPr>
        <p:spPr>
          <a:xfrm>
            <a:off x="2653173" y="4448770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CDD8D55-E70E-4797-8D9E-27949D0B47EE}"/>
              </a:ext>
            </a:extLst>
          </p:cNvPr>
          <p:cNvSpPr txBox="1">
            <a:spLocks/>
          </p:cNvSpPr>
          <p:nvPr/>
        </p:nvSpPr>
        <p:spPr>
          <a:xfrm>
            <a:off x="6214585" y="2089628"/>
            <a:ext cx="4307533" cy="56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Team Members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934F5-7152-4557-82EB-CA5735BDF51F}"/>
              </a:ext>
            </a:extLst>
          </p:cNvPr>
          <p:cNvSpPr/>
          <p:nvPr/>
        </p:nvSpPr>
        <p:spPr>
          <a:xfrm rot="10800000" flipV="1">
            <a:off x="0" y="1"/>
            <a:ext cx="12192000" cy="157836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2D51C-ACC4-4ECC-936E-26FD6C5A07D3}"/>
              </a:ext>
            </a:extLst>
          </p:cNvPr>
          <p:cNvSpPr/>
          <p:nvPr/>
        </p:nvSpPr>
        <p:spPr>
          <a:xfrm rot="10800000" flipV="1">
            <a:off x="0" y="6720970"/>
            <a:ext cx="12192000" cy="178412"/>
          </a:xfrm>
          <a:prstGeom prst="rect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4" grpId="0" animBg="1"/>
      <p:bldP spid="16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16" y="1928019"/>
            <a:ext cx="5582453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Technologies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B662D-4E0D-438A-BD0F-58847277F1D0}"/>
              </a:ext>
            </a:extLst>
          </p:cNvPr>
          <p:cNvSpPr txBox="1"/>
          <p:nvPr/>
        </p:nvSpPr>
        <p:spPr>
          <a:xfrm>
            <a:off x="1175316" y="3383155"/>
            <a:ext cx="544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Website: MERN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2E60C-033C-403A-B770-95BE01C2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A760429-7149-4F00-A5F6-EF844B44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1690" y="1911497"/>
            <a:ext cx="4974994" cy="32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854" y="4483975"/>
            <a:ext cx="7970292" cy="129312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Availability: Play Store and Website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788F3-4E21-4882-B341-4F443690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060" y="1147353"/>
            <a:ext cx="5872974" cy="26300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D0905C-FD34-4A6A-80EB-59CFFA58B66F}"/>
              </a:ext>
            </a:extLst>
          </p:cNvPr>
          <p:cNvSpPr/>
          <p:nvPr/>
        </p:nvSpPr>
        <p:spPr>
          <a:xfrm>
            <a:off x="2985362" y="5540991"/>
            <a:ext cx="5653672" cy="45719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001B-CE8A-4569-B563-10AF8BAAA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70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7E597-7068-4D04-858A-8B1C5F85D7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F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997763-0793-4992-969D-DAECA45AA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018" y="1188196"/>
            <a:ext cx="7225964" cy="5028880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854" y="2409515"/>
            <a:ext cx="7970292" cy="1293121"/>
          </a:xfrm>
        </p:spPr>
        <p:txBody>
          <a:bodyPr/>
          <a:lstStyle/>
          <a:p>
            <a:pPr algn="ctr"/>
            <a:r>
              <a:rPr lang="en-US" sz="3600" dirty="0"/>
              <a:t>Stay Home</a:t>
            </a:r>
            <a:br>
              <a:rPr lang="en-US" sz="3600" dirty="0"/>
            </a:br>
            <a:r>
              <a:rPr lang="en-US" sz="3600" dirty="0"/>
              <a:t>Stay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001B-CE8A-4569-B563-10AF8BAAA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1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C4B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95" y="2011989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/>
              <a:t>THANKS</a:t>
            </a:r>
            <a:endParaRPr lang="en-US" sz="48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8" y="4270477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2CC54-A3BC-4044-ADB3-A9AA526C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D144F1-DA0F-4BDB-985A-CF109FB1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5"/>
            <a:ext cx="7679813" cy="1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3363" y="2013658"/>
            <a:ext cx="10515600" cy="182110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Medes  App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44D021-C1A9-486A-A7E9-F98E7189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63363" y="3791499"/>
            <a:ext cx="10515600" cy="110648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are always ready to help you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A445DF-CDE1-4792-B95A-EA5A82B4D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666" y="1829789"/>
            <a:ext cx="4265440" cy="30224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81C456-3043-4E7D-B87A-A55960608B23}"/>
              </a:ext>
            </a:extLst>
          </p:cNvPr>
          <p:cNvSpPr/>
          <p:nvPr/>
        </p:nvSpPr>
        <p:spPr>
          <a:xfrm>
            <a:off x="2129637" y="4266196"/>
            <a:ext cx="2929600" cy="45719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EB82-44D1-4229-8DA2-C44811A85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24" y="3113822"/>
            <a:ext cx="388531" cy="38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1F3F2-9419-404F-B273-AD6DE3157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088" y="3724689"/>
            <a:ext cx="5192712" cy="19340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Provide fast Delivery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find medicine available in pharmacies</a:t>
            </a:r>
          </a:p>
          <a:p>
            <a:r>
              <a:rPr lang="en-US" dirty="0">
                <a:latin typeface="Tw Cen MT" panose="020B0602020104020603" pitchFamily="34" charset="0"/>
              </a:rPr>
              <a:t>     nearby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To save your Time and Money</a:t>
            </a:r>
          </a:p>
        </p:txBody>
      </p:sp>
      <p:sp>
        <p:nvSpPr>
          <p:cNvPr id="257" name="Title 256">
            <a:extLst>
              <a:ext uri="{FF2B5EF4-FFF2-40B4-BE49-F238E27FC236}">
                <a16:creationId xmlns:a16="http://schemas.microsoft.com/office/drawing/2014/main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63592"/>
            <a:ext cx="4865052" cy="1569719"/>
          </a:xfrm>
        </p:spPr>
        <p:txBody>
          <a:bodyPr>
            <a:normAutofit/>
          </a:bodyPr>
          <a:lstStyle/>
          <a:p>
            <a:r>
              <a:rPr lang="en-US" sz="4800" b="1" dirty="0"/>
              <a:t>Why we need this application?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7591E9E-F87E-4889-B476-168055D2B0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r="6316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DC26F-DE4D-44B8-8900-95A89CE7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144" y="2678509"/>
            <a:ext cx="4649856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Simple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6553FD-C011-4426-92BA-B234CF1D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382" y="1472604"/>
            <a:ext cx="5865474" cy="4179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E5B6E-8D3C-4001-867F-E625B20A9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2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C260D-891A-4E5E-BECA-1AD7D769C878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DA8-65B5-464F-A512-EBBABE1B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  <p:sp>
        <p:nvSpPr>
          <p:cNvPr id="10" name="Title 28">
            <a:extLst>
              <a:ext uri="{FF2B5EF4-FFF2-40B4-BE49-F238E27FC236}">
                <a16:creationId xmlns:a16="http://schemas.microsoft.com/office/drawing/2014/main" id="{9FBF205D-4754-4C9E-8A36-8EAF3C52DA91}"/>
              </a:ext>
            </a:extLst>
          </p:cNvPr>
          <p:cNvSpPr txBox="1">
            <a:spLocks/>
          </p:cNvSpPr>
          <p:nvPr/>
        </p:nvSpPr>
        <p:spPr>
          <a:xfrm>
            <a:off x="7179235" y="2678509"/>
            <a:ext cx="4649856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Import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From Nearby Shops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787CA9-F90B-4620-AFF2-F90C928A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062" y="1632293"/>
            <a:ext cx="5537111" cy="41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67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420" y="2679437"/>
            <a:ext cx="1591727" cy="1465138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Deliver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Within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E49FA2A-D9FE-451F-A57F-35A587C1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396" y="803666"/>
            <a:ext cx="5447025" cy="4941186"/>
          </a:xfrm>
          <a:prstGeom prst="rect">
            <a:avLst/>
          </a:prstGeom>
        </p:spPr>
      </p:pic>
      <p:sp>
        <p:nvSpPr>
          <p:cNvPr id="8" name="Title 28">
            <a:extLst>
              <a:ext uri="{FF2B5EF4-FFF2-40B4-BE49-F238E27FC236}">
                <a16:creationId xmlns:a16="http://schemas.microsoft.com/office/drawing/2014/main" id="{5173795B-619B-40D0-A11F-660E775B05DD}"/>
              </a:ext>
            </a:extLst>
          </p:cNvPr>
          <p:cNvSpPr txBox="1">
            <a:spLocks/>
          </p:cNvSpPr>
          <p:nvPr/>
        </p:nvSpPr>
        <p:spPr>
          <a:xfrm>
            <a:off x="7179235" y="3070739"/>
            <a:ext cx="4254098" cy="127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tx2">
                    <a:lumMod val="50000"/>
                  </a:schemeClr>
                </a:solidFill>
              </a:rPr>
              <a:t>30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min</a:t>
            </a:r>
            <a:endParaRPr lang="en-US" sz="9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DA8-65B5-464F-A512-EBBABE1BF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EC96A7-5BC0-40CC-ABF3-F6DB5B24B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477948" y="4256958"/>
            <a:ext cx="5236615" cy="2305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BC260D-891A-4E5E-BECA-1AD7D769C878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3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36979 -0.00324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C260D-891A-4E5E-BECA-1AD7D769C878}"/>
              </a:ext>
            </a:extLst>
          </p:cNvPr>
          <p:cNvSpPr/>
          <p:nvPr/>
        </p:nvSpPr>
        <p:spPr>
          <a:xfrm>
            <a:off x="0" y="6548517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DA8-65B5-464F-A512-EBBABE1B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  <p:sp>
        <p:nvSpPr>
          <p:cNvPr id="10" name="Title 28">
            <a:extLst>
              <a:ext uri="{FF2B5EF4-FFF2-40B4-BE49-F238E27FC236}">
                <a16:creationId xmlns:a16="http://schemas.microsoft.com/office/drawing/2014/main" id="{9FBF205D-4754-4C9E-8A36-8EAF3C52DA91}"/>
              </a:ext>
            </a:extLst>
          </p:cNvPr>
          <p:cNvSpPr txBox="1">
            <a:spLocks/>
          </p:cNvSpPr>
          <p:nvPr/>
        </p:nvSpPr>
        <p:spPr>
          <a:xfrm>
            <a:off x="7179235" y="2678509"/>
            <a:ext cx="4649856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Late Night Delivery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3FAB807-09BF-41E4-8EF0-2A2F2B8E0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3597" y="2328972"/>
            <a:ext cx="5915638" cy="3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53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144" y="2678509"/>
            <a:ext cx="4649856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Add to Cart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56521B-069A-4858-89EB-9B335A47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118" y="1414205"/>
            <a:ext cx="5629412" cy="4296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A98F0-EFA1-48D4-904E-44ADE1D6C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E34BD94-E43B-456A-B293-7A13B3173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1427" y="2470245"/>
            <a:ext cx="235559" cy="23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78A3E-12DF-414E-875F-8E571544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27" y="3321867"/>
            <a:ext cx="235559" cy="235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E4F3D-6044-4EDC-A3BD-768345682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58" y="4093332"/>
            <a:ext cx="309483" cy="3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45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AF76BB1-D82D-4F8F-B66C-AF3DEB7583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99" y="1913837"/>
            <a:ext cx="5582453" cy="15009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Online Payment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0B430-3291-4D6E-8836-2D1CDEFE0D95}"/>
              </a:ext>
            </a:extLst>
          </p:cNvPr>
          <p:cNvSpPr/>
          <p:nvPr/>
        </p:nvSpPr>
        <p:spPr>
          <a:xfrm>
            <a:off x="0" y="6548516"/>
            <a:ext cx="12192000" cy="309483"/>
          </a:xfrm>
          <a:prstGeom prst="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44E9634-402F-413D-879D-D13B20B0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094" y="2451741"/>
            <a:ext cx="4520515" cy="2723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B662D-4E0D-438A-BD0F-58847277F1D0}"/>
              </a:ext>
            </a:extLst>
          </p:cNvPr>
          <p:cNvSpPr txBox="1"/>
          <p:nvPr/>
        </p:nvSpPr>
        <p:spPr>
          <a:xfrm>
            <a:off x="6222703" y="3213330"/>
            <a:ext cx="2604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Debit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UPI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Paytm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2E60C-033C-403A-B770-95BE01C2A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06" y="311706"/>
            <a:ext cx="736352" cy="5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1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BF69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BF69"/>
      </a:accent5>
      <a:accent6>
        <a:srgbClr val="70AD47"/>
      </a:accent6>
      <a:hlink>
        <a:srgbClr val="FFBF69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101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Office Theme</vt:lpstr>
      <vt:lpstr>G C2</vt:lpstr>
      <vt:lpstr>Medes  App</vt:lpstr>
      <vt:lpstr>Why we need this application?</vt:lpstr>
      <vt:lpstr>Simple UI</vt:lpstr>
      <vt:lpstr>PowerPoint Presentation</vt:lpstr>
      <vt:lpstr>Deliver Within  </vt:lpstr>
      <vt:lpstr>PowerPoint Presentation</vt:lpstr>
      <vt:lpstr>Add to Cart</vt:lpstr>
      <vt:lpstr>Online Payment</vt:lpstr>
      <vt:lpstr>Technologies</vt:lpstr>
      <vt:lpstr>Availability: Play Store and Website</vt:lpstr>
      <vt:lpstr>Stay Home Stay Safe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Mayank Singh</cp:lastModifiedBy>
  <cp:revision>106</cp:revision>
  <dcterms:created xsi:type="dcterms:W3CDTF">2020-04-05T14:42:19Z</dcterms:created>
  <dcterms:modified xsi:type="dcterms:W3CDTF">2022-01-13T13:45:56Z</dcterms:modified>
</cp:coreProperties>
</file>