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879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2909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78593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02445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74265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67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235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638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8642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842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7055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865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160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3938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761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483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988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EAC4A-7460-4FD3-A1CA-5F8598111A5F}" type="datetimeFigureOut">
              <a:rPr lang="en-US" smtClean="0"/>
              <a:t>10/28/2021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F946D-33C6-4A37-BC19-ACF04D130F09}" type="slidenum">
              <a:rPr lang="en-US" smtClean="0"/>
              <a:t>‹#›</a:t>
            </a:fld>
            <a:endParaRPr lang="en-US" dirty="0"/>
          </a:p>
        </p:txBody>
      </p:sp>
    </p:spTree>
    <p:extLst>
      <p:ext uri="{BB962C8B-B14F-4D97-AF65-F5344CB8AC3E}">
        <p14:creationId xmlns:p14="http://schemas.microsoft.com/office/powerpoint/2010/main" val="236303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973667"/>
            <a:ext cx="8761413" cy="1035241"/>
          </a:xfrm>
        </p:spPr>
        <p:txBody>
          <a:bodyPr/>
          <a:lstStyle/>
          <a:p>
            <a:pPr algn="ctr"/>
            <a:r>
              <a:rPr lang="en-US" b="1" dirty="0">
                <a:latin typeface="Times New Roman" panose="02020603050405020304" pitchFamily="18" charset="0"/>
                <a:cs typeface="Times New Roman" panose="02020603050405020304" pitchFamily="18" charset="0"/>
              </a:rPr>
              <a:t>K.I.E.T GROUP OF INSTITUTIONS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GHAZIABAD</a:t>
            </a:r>
          </a:p>
        </p:txBody>
      </p:sp>
      <p:sp>
        <p:nvSpPr>
          <p:cNvPr id="7" name="Content Placeholder 6"/>
          <p:cNvSpPr>
            <a:spLocks noGrp="1"/>
          </p:cNvSpPr>
          <p:nvPr>
            <p:ph idx="1"/>
          </p:nvPr>
        </p:nvSpPr>
        <p:spPr>
          <a:xfrm>
            <a:off x="1154954" y="2603499"/>
            <a:ext cx="10288901" cy="3811155"/>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QR ENABLED ATTENDANCE MONITORING SYSTEM</a:t>
            </a: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lgn="ctr">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MENTOR-                                                                                  		          -Aditi Srivastava                </a:t>
            </a:r>
          </a:p>
          <a:p>
            <a:pPr marL="0" indent="0">
              <a:buNone/>
            </a:pPr>
            <a:r>
              <a:rPr lang="en-US" sz="2000" b="1" dirty="0">
                <a:latin typeface="Times New Roman" panose="02020603050405020304" pitchFamily="18" charset="0"/>
                <a:cs typeface="Times New Roman" panose="02020603050405020304" pitchFamily="18" charset="0"/>
              </a:rPr>
              <a:t> Arun Kr. Tripathi												   Ritesh Kumar Bharti</a:t>
            </a:r>
          </a:p>
        </p:txBody>
      </p:sp>
    </p:spTree>
    <p:extLst>
      <p:ext uri="{BB962C8B-B14F-4D97-AF65-F5344CB8AC3E}">
        <p14:creationId xmlns:p14="http://schemas.microsoft.com/office/powerpoint/2010/main" val="28244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Project Objective</a:t>
            </a:r>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This project aims to develop a digital attendance taking system using the QR Code technology. The main goal of this project is to eliminate the manual process of attendance taking mainly in colleges and universities. This system will help provide an efficient automated alternative to the expensive and complex attendance systems being developed and implemented</a:t>
            </a:r>
            <a:r>
              <a:rPr lang="en-US" dirty="0"/>
              <a:t>.</a:t>
            </a:r>
          </a:p>
        </p:txBody>
      </p:sp>
    </p:spTree>
    <p:extLst>
      <p:ext uri="{BB962C8B-B14F-4D97-AF65-F5344CB8AC3E}">
        <p14:creationId xmlns:p14="http://schemas.microsoft.com/office/powerpoint/2010/main" val="67981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88FE-A450-49CF-A929-09CB3458FF2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D5D425E8-9C20-4F85-9152-ADADB0825F0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idea is to digitize the way attendance is taken in colleges and gives a more comfortable and easier experience while taking attendance. Tracking of attendance is entirely web-based so the data can be entered from anywhere you can access the internet.</a:t>
            </a:r>
          </a:p>
          <a:p>
            <a:pPr marL="0" indent="0">
              <a:buNone/>
            </a:pPr>
            <a:r>
              <a:rPr lang="en-US" b="1" dirty="0">
                <a:latin typeface="Times New Roman" panose="02020603050405020304" pitchFamily="18" charset="0"/>
                <a:cs typeface="Times New Roman" panose="02020603050405020304" pitchFamily="18" charset="0"/>
              </a:rPr>
              <a:t>It aims at creating 2 platforms: </a:t>
            </a:r>
          </a:p>
          <a:p>
            <a:pPr>
              <a:buAutoNum type="arabicPeriod"/>
            </a:pPr>
            <a:r>
              <a:rPr lang="en-US" dirty="0">
                <a:latin typeface="Times New Roman" panose="02020603050405020304" pitchFamily="18" charset="0"/>
                <a:cs typeface="Times New Roman" panose="02020603050405020304" pitchFamily="18" charset="0"/>
              </a:rPr>
              <a:t>A web application for the teachers to generate the QR code and maintain the attendance record.</a:t>
            </a:r>
          </a:p>
          <a:p>
            <a:pPr>
              <a:buAutoNum type="arabicPeriod"/>
            </a:pPr>
            <a:r>
              <a:rPr lang="en-US" dirty="0">
                <a:latin typeface="Times New Roman" panose="02020603050405020304" pitchFamily="18" charset="0"/>
                <a:cs typeface="Times New Roman" panose="02020603050405020304" pitchFamily="18" charset="0"/>
              </a:rPr>
              <a:t> 2. A mobile application for students to scan the QR code displayed on the screen and mark their attendance.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3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8DB-78F9-44B3-A878-229CA99A92E6}"/>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CD4ABDBE-1B45-4A07-A8CB-951D858353D5}"/>
              </a:ext>
            </a:extLst>
          </p:cNvPr>
          <p:cNvSpPr>
            <a:spLocks noGrp="1"/>
          </p:cNvSpPr>
          <p:nvPr>
            <p:ph idx="1"/>
          </p:nvPr>
        </p:nvSpPr>
        <p:spPr/>
        <p:txBody>
          <a:bodyPr/>
          <a:lstStyle/>
          <a:p>
            <a:pPr marL="0" indent="0">
              <a:buNone/>
            </a:pPr>
            <a:r>
              <a:rPr lang="en-IN" b="1" dirty="0">
                <a:latin typeface="+mj-lt"/>
                <a:cs typeface="Times New Roman" panose="02020603050405020304" pitchFamily="18" charset="0"/>
              </a:rPr>
              <a:t>Software Requirements</a:t>
            </a:r>
          </a:p>
          <a:p>
            <a:pPr marL="0" indent="0">
              <a:buNone/>
            </a:pPr>
            <a:r>
              <a:rPr lang="en-IN" b="1" dirty="0"/>
              <a:t>Operating system: </a:t>
            </a:r>
            <a:r>
              <a:rPr lang="en-IN" dirty="0"/>
              <a:t>window XP and above, android (</a:t>
            </a:r>
            <a:r>
              <a:rPr lang="en-IN" dirty="0" err="1"/>
              <a:t>kitkat</a:t>
            </a:r>
            <a:r>
              <a:rPr lang="en-IN" dirty="0"/>
              <a:t>), mac, IOS, window phone</a:t>
            </a:r>
          </a:p>
          <a:p>
            <a:pPr marL="0" indent="0">
              <a:buNone/>
            </a:pPr>
            <a:r>
              <a:rPr lang="en-IN" b="1" dirty="0"/>
              <a:t>Client</a:t>
            </a:r>
            <a:r>
              <a:rPr lang="en-IN" dirty="0"/>
              <a:t>: Chrome, Firefox, Opera mini</a:t>
            </a:r>
          </a:p>
          <a:p>
            <a:pPr marL="0" indent="0">
              <a:buNone/>
            </a:pPr>
            <a:r>
              <a:rPr lang="en-IN" b="1" dirty="0"/>
              <a:t>Hardware requirements</a:t>
            </a:r>
          </a:p>
          <a:p>
            <a:pPr marL="0" indent="0">
              <a:buNone/>
            </a:pPr>
            <a:r>
              <a:rPr lang="en-IN" b="1" dirty="0"/>
              <a:t>Processor: </a:t>
            </a:r>
            <a:r>
              <a:rPr lang="en-IN" dirty="0"/>
              <a:t>MT6762(HELIO P22) or above</a:t>
            </a:r>
          </a:p>
          <a:p>
            <a:pPr marL="0" indent="0">
              <a:buNone/>
            </a:pPr>
            <a:r>
              <a:rPr lang="en-IN" b="1" dirty="0"/>
              <a:t>Ram: </a:t>
            </a:r>
            <a:r>
              <a:rPr lang="en-IN" dirty="0"/>
              <a:t>minimum 20 mb</a:t>
            </a:r>
          </a:p>
          <a:p>
            <a:pPr marL="0" indent="0">
              <a:buNone/>
            </a:pPr>
            <a:r>
              <a:rPr lang="en-IN" b="1" dirty="0"/>
              <a:t>Storage: </a:t>
            </a:r>
            <a:r>
              <a:rPr lang="en-IN" dirty="0"/>
              <a:t>minimum 20mb – 50 mb</a:t>
            </a:r>
          </a:p>
        </p:txBody>
      </p:sp>
    </p:spTree>
    <p:extLst>
      <p:ext uri="{BB962C8B-B14F-4D97-AF65-F5344CB8AC3E}">
        <p14:creationId xmlns:p14="http://schemas.microsoft.com/office/powerpoint/2010/main" val="111145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1133-E5DA-4590-A566-87CE37757656}"/>
              </a:ext>
            </a:extLst>
          </p:cNvPr>
          <p:cNvSpPr>
            <a:spLocks noGrp="1"/>
          </p:cNvSpPr>
          <p:nvPr>
            <p:ph type="title"/>
          </p:nvPr>
        </p:nvSpPr>
        <p:spPr/>
        <p:txBody>
          <a:bodyPr/>
          <a:lstStyle/>
          <a:p>
            <a:pPr algn="ctr"/>
            <a:r>
              <a:rPr lang="en-IN" b="1" dirty="0"/>
              <a:t>Technology </a:t>
            </a:r>
          </a:p>
        </p:txBody>
      </p:sp>
      <p:sp>
        <p:nvSpPr>
          <p:cNvPr id="3" name="Content Placeholder 2">
            <a:extLst>
              <a:ext uri="{FF2B5EF4-FFF2-40B4-BE49-F238E27FC236}">
                <a16:creationId xmlns:a16="http://schemas.microsoft.com/office/drawing/2014/main" id="{F5FE8BEB-21EF-483F-9E6C-4ADED424BFAF}"/>
              </a:ext>
            </a:extLst>
          </p:cNvPr>
          <p:cNvSpPr>
            <a:spLocks noGrp="1"/>
          </p:cNvSpPr>
          <p:nvPr>
            <p:ph idx="1"/>
          </p:nvPr>
        </p:nvSpPr>
        <p:spPr/>
        <p:txBody>
          <a:bodyPr/>
          <a:lstStyle/>
          <a:p>
            <a:pPr marL="0" indent="0">
              <a:buNone/>
            </a:pPr>
            <a:r>
              <a:rPr lang="en-IN" sz="2400" dirty="0"/>
              <a:t>Front-end: React Native, React JS</a:t>
            </a:r>
          </a:p>
          <a:p>
            <a:pPr marL="0" indent="0">
              <a:buNone/>
            </a:pPr>
            <a:endParaRPr lang="en-IN" sz="2400" dirty="0"/>
          </a:p>
          <a:p>
            <a:pPr marL="0" indent="0">
              <a:buNone/>
            </a:pPr>
            <a:r>
              <a:rPr lang="en-IN" sz="2400" dirty="0"/>
              <a:t>Back-end : Firebase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53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89DE-A0A0-45B0-B8E5-3DAD02D48B31}"/>
              </a:ext>
            </a:extLst>
          </p:cNvPr>
          <p:cNvSpPr>
            <a:spLocks noGrp="1"/>
          </p:cNvSpPr>
          <p:nvPr>
            <p:ph type="title"/>
          </p:nvPr>
        </p:nvSpPr>
        <p:spPr/>
        <p:txBody>
          <a:bodyPr/>
          <a:lstStyle/>
          <a:p>
            <a:pPr algn="ctr"/>
            <a:r>
              <a:rPr lang="en-IN" b="1" dirty="0"/>
              <a:t>Gantt Chart</a:t>
            </a:r>
          </a:p>
        </p:txBody>
      </p:sp>
      <p:pic>
        <p:nvPicPr>
          <p:cNvPr id="5" name="Content Placeholder 4">
            <a:extLst>
              <a:ext uri="{FF2B5EF4-FFF2-40B4-BE49-F238E27FC236}">
                <a16:creationId xmlns:a16="http://schemas.microsoft.com/office/drawing/2014/main" id="{34D2539E-9B78-4E25-ADA0-C3DC2A15F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19" y="3350017"/>
            <a:ext cx="10312290" cy="2315491"/>
          </a:xfrm>
        </p:spPr>
      </p:pic>
    </p:spTree>
    <p:extLst>
      <p:ext uri="{BB962C8B-B14F-4D97-AF65-F5344CB8AC3E}">
        <p14:creationId xmlns:p14="http://schemas.microsoft.com/office/powerpoint/2010/main" val="230631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B7F7EB5-C99D-4CC8-81F5-5E9DA4697784}"/>
              </a:ext>
            </a:extLst>
          </p:cNvPr>
          <p:cNvSpPr>
            <a:spLocks noGrp="1"/>
          </p:cNvSpPr>
          <p:nvPr>
            <p:ph idx="1"/>
          </p:nvPr>
        </p:nvSpPr>
        <p:spPr/>
        <p:txBody>
          <a:bodyPr>
            <a:normAutofit/>
          </a:bodyPr>
          <a:lstStyle/>
          <a:p>
            <a:pPr marL="0" indent="0">
              <a:buNone/>
            </a:pPr>
            <a:r>
              <a:rPr lang="en-IN" sz="8000" b="1" dirty="0"/>
              <a:t>       Thankyou </a:t>
            </a:r>
          </a:p>
        </p:txBody>
      </p:sp>
    </p:spTree>
    <p:extLst>
      <p:ext uri="{BB962C8B-B14F-4D97-AF65-F5344CB8AC3E}">
        <p14:creationId xmlns:p14="http://schemas.microsoft.com/office/powerpoint/2010/main" val="41880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88</TotalTime>
  <Words>264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K.I.E.T GROUP OF INSTITUTIONS GHAZIABAD</vt:lpstr>
      <vt:lpstr>Project Objective</vt:lpstr>
      <vt:lpstr>Project Description</vt:lpstr>
      <vt:lpstr>Requirements</vt:lpstr>
      <vt:lpstr>Technology </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Aditi Srivastava</dc:creator>
  <cp:lastModifiedBy>Astha Chauhan</cp:lastModifiedBy>
  <cp:revision>3</cp:revision>
  <dcterms:created xsi:type="dcterms:W3CDTF">2021-10-28T08:26:15Z</dcterms:created>
  <dcterms:modified xsi:type="dcterms:W3CDTF">2021-10-28T09:58:10Z</dcterms:modified>
</cp:coreProperties>
</file>