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A3BED-3A43-4EB4-8CBA-734DFF087C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006504-2188-4B74-8A00-34681758142C}">
      <dgm:prSet/>
      <dgm:spPr/>
      <dgm:t>
        <a:bodyPr/>
        <a:lstStyle/>
        <a:p>
          <a:r>
            <a:rPr lang="en-US"/>
            <a:t>In face recognition there are two types of comparisons :-</a:t>
          </a:r>
        </a:p>
      </dgm:t>
    </dgm:pt>
    <dgm:pt modelId="{9924FBAC-E699-4FF5-AD59-CAF335C4033B}" type="parTrans" cxnId="{E8AEE541-8534-40B8-A113-EDA709B05D49}">
      <dgm:prSet/>
      <dgm:spPr/>
      <dgm:t>
        <a:bodyPr/>
        <a:lstStyle/>
        <a:p>
          <a:endParaRPr lang="en-US"/>
        </a:p>
      </dgm:t>
    </dgm:pt>
    <dgm:pt modelId="{FC561949-1A97-4296-BC00-CEF9153E3C0E}" type="sibTrans" cxnId="{E8AEE541-8534-40B8-A113-EDA709B05D49}">
      <dgm:prSet/>
      <dgm:spPr/>
      <dgm:t>
        <a:bodyPr/>
        <a:lstStyle/>
        <a:p>
          <a:endParaRPr lang="en-US"/>
        </a:p>
      </dgm:t>
    </dgm:pt>
    <dgm:pt modelId="{F4794B95-3FF8-4C80-9353-477030A64212}">
      <dgm:prSet/>
      <dgm:spPr/>
      <dgm:t>
        <a:bodyPr/>
        <a:lstStyle/>
        <a:p>
          <a:r>
            <a:rPr lang="en-US"/>
            <a:t>Verification –The system compares the given individual with who they say they are and gives a yes and no decision .</a:t>
          </a:r>
        </a:p>
      </dgm:t>
    </dgm:pt>
    <dgm:pt modelId="{6B87FEEC-FCCA-4FD0-9CBA-1B275AEB64A9}" type="parTrans" cxnId="{F065034D-0200-40FF-9236-674D1ED834B6}">
      <dgm:prSet/>
      <dgm:spPr/>
      <dgm:t>
        <a:bodyPr/>
        <a:lstStyle/>
        <a:p>
          <a:endParaRPr lang="en-US"/>
        </a:p>
      </dgm:t>
    </dgm:pt>
    <dgm:pt modelId="{BB3C8CD2-35A7-46AA-86C5-378C68A8A84A}" type="sibTrans" cxnId="{F065034D-0200-40FF-9236-674D1ED834B6}">
      <dgm:prSet/>
      <dgm:spPr/>
      <dgm:t>
        <a:bodyPr/>
        <a:lstStyle/>
        <a:p>
          <a:endParaRPr lang="en-US"/>
        </a:p>
      </dgm:t>
    </dgm:pt>
    <dgm:pt modelId="{242415A1-723B-429B-9743-992947C92F9B}">
      <dgm:prSet/>
      <dgm:spPr/>
      <dgm:t>
        <a:bodyPr/>
        <a:lstStyle/>
        <a:p>
          <a:r>
            <a:rPr lang="en-US"/>
            <a:t>Identification –The system compares the given individual to all the other individuals in the database and gives a ranked list of matches .</a:t>
          </a:r>
        </a:p>
      </dgm:t>
    </dgm:pt>
    <dgm:pt modelId="{3E783526-6213-4A5F-97C4-66537456CD11}" type="parTrans" cxnId="{6595CF74-BA4C-4F03-A847-FAAE59C26CD9}">
      <dgm:prSet/>
      <dgm:spPr/>
      <dgm:t>
        <a:bodyPr/>
        <a:lstStyle/>
        <a:p>
          <a:endParaRPr lang="en-US"/>
        </a:p>
      </dgm:t>
    </dgm:pt>
    <dgm:pt modelId="{7E0EDCF0-2932-4379-BADB-C9D951D328F8}" type="sibTrans" cxnId="{6595CF74-BA4C-4F03-A847-FAAE59C26CD9}">
      <dgm:prSet/>
      <dgm:spPr/>
      <dgm:t>
        <a:bodyPr/>
        <a:lstStyle/>
        <a:p>
          <a:endParaRPr lang="en-US"/>
        </a:p>
      </dgm:t>
    </dgm:pt>
    <dgm:pt modelId="{21FE0D56-DDE9-4494-A7BB-C8E7554FC39B}" type="pres">
      <dgm:prSet presAssocID="{D27A3BED-3A43-4EB4-8CBA-734DFF087CC5}" presName="linear" presStyleCnt="0">
        <dgm:presLayoutVars>
          <dgm:animLvl val="lvl"/>
          <dgm:resizeHandles val="exact"/>
        </dgm:presLayoutVars>
      </dgm:prSet>
      <dgm:spPr/>
    </dgm:pt>
    <dgm:pt modelId="{F22BC35A-FD9C-405C-BD0B-152A9B431C82}" type="pres">
      <dgm:prSet presAssocID="{30006504-2188-4B74-8A00-34681758142C}" presName="parentText" presStyleLbl="node1" presStyleIdx="0" presStyleCnt="1">
        <dgm:presLayoutVars>
          <dgm:chMax val="0"/>
          <dgm:bulletEnabled val="1"/>
        </dgm:presLayoutVars>
      </dgm:prSet>
      <dgm:spPr/>
    </dgm:pt>
    <dgm:pt modelId="{2F91995E-7BEF-43EB-9F2B-B4ABCB608C5E}" type="pres">
      <dgm:prSet presAssocID="{30006504-2188-4B74-8A00-34681758142C}" presName="childText" presStyleLbl="revTx" presStyleIdx="0" presStyleCnt="1">
        <dgm:presLayoutVars>
          <dgm:bulletEnabled val="1"/>
        </dgm:presLayoutVars>
      </dgm:prSet>
      <dgm:spPr/>
    </dgm:pt>
  </dgm:ptLst>
  <dgm:cxnLst>
    <dgm:cxn modelId="{C705CD04-86B3-4FA7-96D7-BFA4E3A22590}" type="presOf" srcId="{242415A1-723B-429B-9743-992947C92F9B}" destId="{2F91995E-7BEF-43EB-9F2B-B4ABCB608C5E}" srcOrd="0" destOrd="1" presId="urn:microsoft.com/office/officeart/2005/8/layout/vList2"/>
    <dgm:cxn modelId="{824C592A-3753-4CEC-82FA-6D4B6B2B9345}" type="presOf" srcId="{F4794B95-3FF8-4C80-9353-477030A64212}" destId="{2F91995E-7BEF-43EB-9F2B-B4ABCB608C5E}" srcOrd="0" destOrd="0" presId="urn:microsoft.com/office/officeart/2005/8/layout/vList2"/>
    <dgm:cxn modelId="{E94EF536-2B51-472A-9F13-A0369044E70B}" type="presOf" srcId="{D27A3BED-3A43-4EB4-8CBA-734DFF087CC5}" destId="{21FE0D56-DDE9-4494-A7BB-C8E7554FC39B}" srcOrd="0" destOrd="0" presId="urn:microsoft.com/office/officeart/2005/8/layout/vList2"/>
    <dgm:cxn modelId="{E8AEE541-8534-40B8-A113-EDA709B05D49}" srcId="{D27A3BED-3A43-4EB4-8CBA-734DFF087CC5}" destId="{30006504-2188-4B74-8A00-34681758142C}" srcOrd="0" destOrd="0" parTransId="{9924FBAC-E699-4FF5-AD59-CAF335C4033B}" sibTransId="{FC561949-1A97-4296-BC00-CEF9153E3C0E}"/>
    <dgm:cxn modelId="{B1AD8848-86C6-46BE-970A-9D8DE2642E39}" type="presOf" srcId="{30006504-2188-4B74-8A00-34681758142C}" destId="{F22BC35A-FD9C-405C-BD0B-152A9B431C82}" srcOrd="0" destOrd="0" presId="urn:microsoft.com/office/officeart/2005/8/layout/vList2"/>
    <dgm:cxn modelId="{F065034D-0200-40FF-9236-674D1ED834B6}" srcId="{30006504-2188-4B74-8A00-34681758142C}" destId="{F4794B95-3FF8-4C80-9353-477030A64212}" srcOrd="0" destOrd="0" parTransId="{6B87FEEC-FCCA-4FD0-9CBA-1B275AEB64A9}" sibTransId="{BB3C8CD2-35A7-46AA-86C5-378C68A8A84A}"/>
    <dgm:cxn modelId="{6595CF74-BA4C-4F03-A847-FAAE59C26CD9}" srcId="{30006504-2188-4B74-8A00-34681758142C}" destId="{242415A1-723B-429B-9743-992947C92F9B}" srcOrd="1" destOrd="0" parTransId="{3E783526-6213-4A5F-97C4-66537456CD11}" sibTransId="{7E0EDCF0-2932-4379-BADB-C9D951D328F8}"/>
    <dgm:cxn modelId="{7749402E-0112-4CE4-B934-FBB0E2277D4D}" type="presParOf" srcId="{21FE0D56-DDE9-4494-A7BB-C8E7554FC39B}" destId="{F22BC35A-FD9C-405C-BD0B-152A9B431C82}" srcOrd="0" destOrd="0" presId="urn:microsoft.com/office/officeart/2005/8/layout/vList2"/>
    <dgm:cxn modelId="{18A3E533-235F-4310-9833-858166AF1AD7}" type="presParOf" srcId="{21FE0D56-DDE9-4494-A7BB-C8E7554FC39B}" destId="{2F91995E-7BEF-43EB-9F2B-B4ABCB608C5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55805-D824-48AE-AA35-1C1108D66217}"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B001908C-AB2F-4C35-AAFD-7CE8D6A2079E}">
      <dgm:prSet/>
      <dgm:spPr/>
      <dgm:t>
        <a:bodyPr/>
        <a:lstStyle/>
        <a:p>
          <a:r>
            <a:rPr lang="en-US"/>
            <a:t>All identification or Authentication technologies Operate using the following four stages .</a:t>
          </a:r>
        </a:p>
      </dgm:t>
    </dgm:pt>
    <dgm:pt modelId="{D198F863-2C06-4D3B-A426-D1B98AD8DE60}" type="parTrans" cxnId="{9629FBCF-9F08-4194-B84B-23569ECD87A5}">
      <dgm:prSet/>
      <dgm:spPr/>
      <dgm:t>
        <a:bodyPr/>
        <a:lstStyle/>
        <a:p>
          <a:endParaRPr lang="en-US"/>
        </a:p>
      </dgm:t>
    </dgm:pt>
    <dgm:pt modelId="{71D342B3-8EC3-49A4-AACA-63AB323DC9FC}" type="sibTrans" cxnId="{9629FBCF-9F08-4194-B84B-23569ECD87A5}">
      <dgm:prSet/>
      <dgm:spPr/>
      <dgm:t>
        <a:bodyPr/>
        <a:lstStyle/>
        <a:p>
          <a:endParaRPr lang="en-US"/>
        </a:p>
      </dgm:t>
    </dgm:pt>
    <dgm:pt modelId="{0285D229-A0FE-4699-8D05-EB5EC8956CBE}">
      <dgm:prSet/>
      <dgm:spPr/>
      <dgm:t>
        <a:bodyPr/>
        <a:lstStyle/>
        <a:p>
          <a:r>
            <a:rPr lang="en-US"/>
            <a:t>Capture:- A physical or behavioral sample Is captured by the system during enrollment and, also in identification or verification process .</a:t>
          </a:r>
        </a:p>
      </dgm:t>
    </dgm:pt>
    <dgm:pt modelId="{D163AE84-14D1-4607-AFD8-344244379C9D}" type="parTrans" cxnId="{2D02D58A-5228-455E-BD9E-FA4D2E133341}">
      <dgm:prSet/>
      <dgm:spPr/>
      <dgm:t>
        <a:bodyPr/>
        <a:lstStyle/>
        <a:p>
          <a:endParaRPr lang="en-US"/>
        </a:p>
      </dgm:t>
    </dgm:pt>
    <dgm:pt modelId="{A7C1E044-8492-4358-9D07-809F726FC6A9}" type="sibTrans" cxnId="{2D02D58A-5228-455E-BD9E-FA4D2E133341}">
      <dgm:prSet/>
      <dgm:spPr/>
      <dgm:t>
        <a:bodyPr/>
        <a:lstStyle/>
        <a:p>
          <a:endParaRPr lang="en-US"/>
        </a:p>
      </dgm:t>
    </dgm:pt>
    <dgm:pt modelId="{054F3739-05D8-432B-82A3-F380ED1418C8}">
      <dgm:prSet/>
      <dgm:spPr/>
      <dgm:t>
        <a:bodyPr/>
        <a:lstStyle/>
        <a:p>
          <a:r>
            <a:rPr lang="en-US"/>
            <a:t>Extraction:- Unique data is extracted from a sample and a template is created.</a:t>
          </a:r>
        </a:p>
      </dgm:t>
    </dgm:pt>
    <dgm:pt modelId="{4099D4A1-CDB8-4607-A8E7-66EAF9BB2AC6}" type="parTrans" cxnId="{E38C6576-FCCE-4DEF-8C6B-41629023668C}">
      <dgm:prSet/>
      <dgm:spPr/>
      <dgm:t>
        <a:bodyPr/>
        <a:lstStyle/>
        <a:p>
          <a:endParaRPr lang="en-US"/>
        </a:p>
      </dgm:t>
    </dgm:pt>
    <dgm:pt modelId="{89ECD44A-1F94-4928-AC68-467939CF6CF8}" type="sibTrans" cxnId="{E38C6576-FCCE-4DEF-8C6B-41629023668C}">
      <dgm:prSet/>
      <dgm:spPr/>
      <dgm:t>
        <a:bodyPr/>
        <a:lstStyle/>
        <a:p>
          <a:endParaRPr lang="en-US"/>
        </a:p>
      </dgm:t>
    </dgm:pt>
    <dgm:pt modelId="{3B39CCFB-60AE-42D5-9E56-1D39D28CBEA9}">
      <dgm:prSet/>
      <dgm:spPr/>
      <dgm:t>
        <a:bodyPr/>
        <a:lstStyle/>
        <a:p>
          <a:r>
            <a:rPr lang="en-US" dirty="0"/>
            <a:t>Comparison:- The template is then compared with a new sample .</a:t>
          </a:r>
        </a:p>
      </dgm:t>
    </dgm:pt>
    <dgm:pt modelId="{07231168-712D-4F96-9D05-9DB89F589204}" type="parTrans" cxnId="{1674FC8D-F517-421D-9DD6-F22F3D5E8B60}">
      <dgm:prSet/>
      <dgm:spPr/>
      <dgm:t>
        <a:bodyPr/>
        <a:lstStyle/>
        <a:p>
          <a:endParaRPr lang="en-US"/>
        </a:p>
      </dgm:t>
    </dgm:pt>
    <dgm:pt modelId="{ABF83EA5-F815-4CB8-9315-6982B76C9487}" type="sibTrans" cxnId="{1674FC8D-F517-421D-9DD6-F22F3D5E8B60}">
      <dgm:prSet/>
      <dgm:spPr/>
      <dgm:t>
        <a:bodyPr/>
        <a:lstStyle/>
        <a:p>
          <a:endParaRPr lang="en-US"/>
        </a:p>
      </dgm:t>
    </dgm:pt>
    <dgm:pt modelId="{16880CFA-A44B-4C88-BB48-DAFA766491C6}">
      <dgm:prSet/>
      <dgm:spPr/>
      <dgm:t>
        <a:bodyPr/>
        <a:lstStyle/>
        <a:p>
          <a:r>
            <a:rPr lang="en-US"/>
            <a:t>Match /Non-match:-The system decides if the feature  extracted from the new samples are a match or non match   </a:t>
          </a:r>
        </a:p>
      </dgm:t>
    </dgm:pt>
    <dgm:pt modelId="{4ECC11E6-45B3-42C3-8F0D-83C2503EC3EF}" type="parTrans" cxnId="{896E218A-3C49-4AFD-A496-B4931ABF5821}">
      <dgm:prSet/>
      <dgm:spPr/>
      <dgm:t>
        <a:bodyPr/>
        <a:lstStyle/>
        <a:p>
          <a:endParaRPr lang="en-US"/>
        </a:p>
      </dgm:t>
    </dgm:pt>
    <dgm:pt modelId="{62445B96-1684-49FB-9010-E18E2C48483C}" type="sibTrans" cxnId="{896E218A-3C49-4AFD-A496-B4931ABF5821}">
      <dgm:prSet/>
      <dgm:spPr/>
      <dgm:t>
        <a:bodyPr/>
        <a:lstStyle/>
        <a:p>
          <a:endParaRPr lang="en-US"/>
        </a:p>
      </dgm:t>
    </dgm:pt>
    <dgm:pt modelId="{642111E7-71A4-4B86-BA69-E9D2B252A359}" type="pres">
      <dgm:prSet presAssocID="{0AB55805-D824-48AE-AA35-1C1108D66217}" presName="vert0" presStyleCnt="0">
        <dgm:presLayoutVars>
          <dgm:dir/>
          <dgm:animOne val="branch"/>
          <dgm:animLvl val="lvl"/>
        </dgm:presLayoutVars>
      </dgm:prSet>
      <dgm:spPr/>
    </dgm:pt>
    <dgm:pt modelId="{FF9AF710-87F5-4EBA-A11F-417E37A2D01F}" type="pres">
      <dgm:prSet presAssocID="{B001908C-AB2F-4C35-AAFD-7CE8D6A2079E}" presName="thickLine" presStyleLbl="alignNode1" presStyleIdx="0" presStyleCnt="5"/>
      <dgm:spPr/>
    </dgm:pt>
    <dgm:pt modelId="{267705B4-C58B-46D8-B0FF-86213E5A7D1F}" type="pres">
      <dgm:prSet presAssocID="{B001908C-AB2F-4C35-AAFD-7CE8D6A2079E}" presName="horz1" presStyleCnt="0"/>
      <dgm:spPr/>
    </dgm:pt>
    <dgm:pt modelId="{977B085C-F7B5-4140-81D6-DA990C9E430F}" type="pres">
      <dgm:prSet presAssocID="{B001908C-AB2F-4C35-AAFD-7CE8D6A2079E}" presName="tx1" presStyleLbl="revTx" presStyleIdx="0" presStyleCnt="5"/>
      <dgm:spPr/>
    </dgm:pt>
    <dgm:pt modelId="{0BBE0AA1-4F94-4895-985A-FD9DE1E17A0D}" type="pres">
      <dgm:prSet presAssocID="{B001908C-AB2F-4C35-AAFD-7CE8D6A2079E}" presName="vert1" presStyleCnt="0"/>
      <dgm:spPr/>
    </dgm:pt>
    <dgm:pt modelId="{F435A06E-38F2-489C-BD8E-E92A740B0AF9}" type="pres">
      <dgm:prSet presAssocID="{0285D229-A0FE-4699-8D05-EB5EC8956CBE}" presName="thickLine" presStyleLbl="alignNode1" presStyleIdx="1" presStyleCnt="5"/>
      <dgm:spPr/>
    </dgm:pt>
    <dgm:pt modelId="{24703E05-B560-4DDA-95BA-5C7A5F410A55}" type="pres">
      <dgm:prSet presAssocID="{0285D229-A0FE-4699-8D05-EB5EC8956CBE}" presName="horz1" presStyleCnt="0"/>
      <dgm:spPr/>
    </dgm:pt>
    <dgm:pt modelId="{42E26D59-3F26-492E-A562-3A8DCFABF103}" type="pres">
      <dgm:prSet presAssocID="{0285D229-A0FE-4699-8D05-EB5EC8956CBE}" presName="tx1" presStyleLbl="revTx" presStyleIdx="1" presStyleCnt="5"/>
      <dgm:spPr/>
    </dgm:pt>
    <dgm:pt modelId="{153ADABE-09DF-4AC0-9CCE-569FE9775EB8}" type="pres">
      <dgm:prSet presAssocID="{0285D229-A0FE-4699-8D05-EB5EC8956CBE}" presName="vert1" presStyleCnt="0"/>
      <dgm:spPr/>
    </dgm:pt>
    <dgm:pt modelId="{20E19658-35D3-4BB0-84D0-A1D34CDA99B9}" type="pres">
      <dgm:prSet presAssocID="{054F3739-05D8-432B-82A3-F380ED1418C8}" presName="thickLine" presStyleLbl="alignNode1" presStyleIdx="2" presStyleCnt="5"/>
      <dgm:spPr/>
    </dgm:pt>
    <dgm:pt modelId="{7DD2DFB3-0327-4849-B57C-ED6B770A5BE9}" type="pres">
      <dgm:prSet presAssocID="{054F3739-05D8-432B-82A3-F380ED1418C8}" presName="horz1" presStyleCnt="0"/>
      <dgm:spPr/>
    </dgm:pt>
    <dgm:pt modelId="{941E3239-582D-4392-BDA4-F46D52A3BD9F}" type="pres">
      <dgm:prSet presAssocID="{054F3739-05D8-432B-82A3-F380ED1418C8}" presName="tx1" presStyleLbl="revTx" presStyleIdx="2" presStyleCnt="5"/>
      <dgm:spPr/>
    </dgm:pt>
    <dgm:pt modelId="{FE9371E6-772B-44DB-BF95-BEA00D39D998}" type="pres">
      <dgm:prSet presAssocID="{054F3739-05D8-432B-82A3-F380ED1418C8}" presName="vert1" presStyleCnt="0"/>
      <dgm:spPr/>
    </dgm:pt>
    <dgm:pt modelId="{01F83F64-CA6B-4D46-93E9-F612D593B573}" type="pres">
      <dgm:prSet presAssocID="{3B39CCFB-60AE-42D5-9E56-1D39D28CBEA9}" presName="thickLine" presStyleLbl="alignNode1" presStyleIdx="3" presStyleCnt="5"/>
      <dgm:spPr/>
    </dgm:pt>
    <dgm:pt modelId="{1EE4363E-6738-41A8-9F23-0A7348620A04}" type="pres">
      <dgm:prSet presAssocID="{3B39CCFB-60AE-42D5-9E56-1D39D28CBEA9}" presName="horz1" presStyleCnt="0"/>
      <dgm:spPr/>
    </dgm:pt>
    <dgm:pt modelId="{A8BBFE5D-B450-42CD-AE52-DA4679B4B895}" type="pres">
      <dgm:prSet presAssocID="{3B39CCFB-60AE-42D5-9E56-1D39D28CBEA9}" presName="tx1" presStyleLbl="revTx" presStyleIdx="3" presStyleCnt="5"/>
      <dgm:spPr/>
    </dgm:pt>
    <dgm:pt modelId="{A4927575-48F5-4A16-A091-76DE3C737C52}" type="pres">
      <dgm:prSet presAssocID="{3B39CCFB-60AE-42D5-9E56-1D39D28CBEA9}" presName="vert1" presStyleCnt="0"/>
      <dgm:spPr/>
    </dgm:pt>
    <dgm:pt modelId="{CDB53930-C4A7-4AD7-AB1A-2389BC4DA221}" type="pres">
      <dgm:prSet presAssocID="{16880CFA-A44B-4C88-BB48-DAFA766491C6}" presName="thickLine" presStyleLbl="alignNode1" presStyleIdx="4" presStyleCnt="5"/>
      <dgm:spPr/>
    </dgm:pt>
    <dgm:pt modelId="{322B7B39-53BC-4363-817B-8D7A3B47EB33}" type="pres">
      <dgm:prSet presAssocID="{16880CFA-A44B-4C88-BB48-DAFA766491C6}" presName="horz1" presStyleCnt="0"/>
      <dgm:spPr/>
    </dgm:pt>
    <dgm:pt modelId="{E00A8DB8-7D1F-4299-80BE-CBD81A34422E}" type="pres">
      <dgm:prSet presAssocID="{16880CFA-A44B-4C88-BB48-DAFA766491C6}" presName="tx1" presStyleLbl="revTx" presStyleIdx="4" presStyleCnt="5"/>
      <dgm:spPr/>
    </dgm:pt>
    <dgm:pt modelId="{D6355D0B-A00A-4190-B5B5-0870454434A2}" type="pres">
      <dgm:prSet presAssocID="{16880CFA-A44B-4C88-BB48-DAFA766491C6}" presName="vert1" presStyleCnt="0"/>
      <dgm:spPr/>
    </dgm:pt>
  </dgm:ptLst>
  <dgm:cxnLst>
    <dgm:cxn modelId="{4275443B-73E2-40B7-99B0-3FCB2CFE9BA8}" type="presOf" srcId="{B001908C-AB2F-4C35-AAFD-7CE8D6A2079E}" destId="{977B085C-F7B5-4140-81D6-DA990C9E430F}" srcOrd="0" destOrd="0" presId="urn:microsoft.com/office/officeart/2008/layout/LinedList"/>
    <dgm:cxn modelId="{59008571-67D4-4173-8885-BB0EBC94252B}" type="presOf" srcId="{3B39CCFB-60AE-42D5-9E56-1D39D28CBEA9}" destId="{A8BBFE5D-B450-42CD-AE52-DA4679B4B895}" srcOrd="0" destOrd="0" presId="urn:microsoft.com/office/officeart/2008/layout/LinedList"/>
    <dgm:cxn modelId="{E38C6576-FCCE-4DEF-8C6B-41629023668C}" srcId="{0AB55805-D824-48AE-AA35-1C1108D66217}" destId="{054F3739-05D8-432B-82A3-F380ED1418C8}" srcOrd="2" destOrd="0" parTransId="{4099D4A1-CDB8-4607-A8E7-66EAF9BB2AC6}" sibTransId="{89ECD44A-1F94-4928-AC68-467939CF6CF8}"/>
    <dgm:cxn modelId="{D164FC86-08BC-4156-9CE7-B1928F146C2A}" type="presOf" srcId="{0AB55805-D824-48AE-AA35-1C1108D66217}" destId="{642111E7-71A4-4B86-BA69-E9D2B252A359}" srcOrd="0" destOrd="0" presId="urn:microsoft.com/office/officeart/2008/layout/LinedList"/>
    <dgm:cxn modelId="{F8BD6388-1475-4CE3-BB24-750378D94619}" type="presOf" srcId="{0285D229-A0FE-4699-8D05-EB5EC8956CBE}" destId="{42E26D59-3F26-492E-A562-3A8DCFABF103}" srcOrd="0" destOrd="0" presId="urn:microsoft.com/office/officeart/2008/layout/LinedList"/>
    <dgm:cxn modelId="{896E218A-3C49-4AFD-A496-B4931ABF5821}" srcId="{0AB55805-D824-48AE-AA35-1C1108D66217}" destId="{16880CFA-A44B-4C88-BB48-DAFA766491C6}" srcOrd="4" destOrd="0" parTransId="{4ECC11E6-45B3-42C3-8F0D-83C2503EC3EF}" sibTransId="{62445B96-1684-49FB-9010-E18E2C48483C}"/>
    <dgm:cxn modelId="{2D02D58A-5228-455E-BD9E-FA4D2E133341}" srcId="{0AB55805-D824-48AE-AA35-1C1108D66217}" destId="{0285D229-A0FE-4699-8D05-EB5EC8956CBE}" srcOrd="1" destOrd="0" parTransId="{D163AE84-14D1-4607-AFD8-344244379C9D}" sibTransId="{A7C1E044-8492-4358-9D07-809F726FC6A9}"/>
    <dgm:cxn modelId="{1674FC8D-F517-421D-9DD6-F22F3D5E8B60}" srcId="{0AB55805-D824-48AE-AA35-1C1108D66217}" destId="{3B39CCFB-60AE-42D5-9E56-1D39D28CBEA9}" srcOrd="3" destOrd="0" parTransId="{07231168-712D-4F96-9D05-9DB89F589204}" sibTransId="{ABF83EA5-F815-4CB8-9315-6982B76C9487}"/>
    <dgm:cxn modelId="{AD6D5CB9-CA4B-45AD-8609-4FBE87CEB0BF}" type="presOf" srcId="{054F3739-05D8-432B-82A3-F380ED1418C8}" destId="{941E3239-582D-4392-BDA4-F46D52A3BD9F}" srcOrd="0" destOrd="0" presId="urn:microsoft.com/office/officeart/2008/layout/LinedList"/>
    <dgm:cxn modelId="{9629FBCF-9F08-4194-B84B-23569ECD87A5}" srcId="{0AB55805-D824-48AE-AA35-1C1108D66217}" destId="{B001908C-AB2F-4C35-AAFD-7CE8D6A2079E}" srcOrd="0" destOrd="0" parTransId="{D198F863-2C06-4D3B-A426-D1B98AD8DE60}" sibTransId="{71D342B3-8EC3-49A4-AACA-63AB323DC9FC}"/>
    <dgm:cxn modelId="{EB8941E7-83CA-4229-AB9D-0525C486A84D}" type="presOf" srcId="{16880CFA-A44B-4C88-BB48-DAFA766491C6}" destId="{E00A8DB8-7D1F-4299-80BE-CBD81A34422E}" srcOrd="0" destOrd="0" presId="urn:microsoft.com/office/officeart/2008/layout/LinedList"/>
    <dgm:cxn modelId="{A5A19365-D090-412E-B706-A99865948D87}" type="presParOf" srcId="{642111E7-71A4-4B86-BA69-E9D2B252A359}" destId="{FF9AF710-87F5-4EBA-A11F-417E37A2D01F}" srcOrd="0" destOrd="0" presId="urn:microsoft.com/office/officeart/2008/layout/LinedList"/>
    <dgm:cxn modelId="{1741035D-A55D-4F63-9F3A-EC3296B0C4FF}" type="presParOf" srcId="{642111E7-71A4-4B86-BA69-E9D2B252A359}" destId="{267705B4-C58B-46D8-B0FF-86213E5A7D1F}" srcOrd="1" destOrd="0" presId="urn:microsoft.com/office/officeart/2008/layout/LinedList"/>
    <dgm:cxn modelId="{FD6F23C3-3C43-4C54-A635-9255756E12AA}" type="presParOf" srcId="{267705B4-C58B-46D8-B0FF-86213E5A7D1F}" destId="{977B085C-F7B5-4140-81D6-DA990C9E430F}" srcOrd="0" destOrd="0" presId="urn:microsoft.com/office/officeart/2008/layout/LinedList"/>
    <dgm:cxn modelId="{15B7F0BA-33ED-4A0B-B617-4E3DFD2DDE7D}" type="presParOf" srcId="{267705B4-C58B-46D8-B0FF-86213E5A7D1F}" destId="{0BBE0AA1-4F94-4895-985A-FD9DE1E17A0D}" srcOrd="1" destOrd="0" presId="urn:microsoft.com/office/officeart/2008/layout/LinedList"/>
    <dgm:cxn modelId="{FC115862-BE6F-4598-932C-99C9877A3C74}" type="presParOf" srcId="{642111E7-71A4-4B86-BA69-E9D2B252A359}" destId="{F435A06E-38F2-489C-BD8E-E92A740B0AF9}" srcOrd="2" destOrd="0" presId="urn:microsoft.com/office/officeart/2008/layout/LinedList"/>
    <dgm:cxn modelId="{67362798-94DC-4F6F-89DC-504718CF1359}" type="presParOf" srcId="{642111E7-71A4-4B86-BA69-E9D2B252A359}" destId="{24703E05-B560-4DDA-95BA-5C7A5F410A55}" srcOrd="3" destOrd="0" presId="urn:microsoft.com/office/officeart/2008/layout/LinedList"/>
    <dgm:cxn modelId="{09AE3ED2-D969-4408-8956-C8C86711C142}" type="presParOf" srcId="{24703E05-B560-4DDA-95BA-5C7A5F410A55}" destId="{42E26D59-3F26-492E-A562-3A8DCFABF103}" srcOrd="0" destOrd="0" presId="urn:microsoft.com/office/officeart/2008/layout/LinedList"/>
    <dgm:cxn modelId="{5C12635C-5C41-4B57-8D36-E6CB72DC6277}" type="presParOf" srcId="{24703E05-B560-4DDA-95BA-5C7A5F410A55}" destId="{153ADABE-09DF-4AC0-9CCE-569FE9775EB8}" srcOrd="1" destOrd="0" presId="urn:microsoft.com/office/officeart/2008/layout/LinedList"/>
    <dgm:cxn modelId="{F2FECFE3-C20F-400D-8022-DD6E4FA1C615}" type="presParOf" srcId="{642111E7-71A4-4B86-BA69-E9D2B252A359}" destId="{20E19658-35D3-4BB0-84D0-A1D34CDA99B9}" srcOrd="4" destOrd="0" presId="urn:microsoft.com/office/officeart/2008/layout/LinedList"/>
    <dgm:cxn modelId="{4492216E-2258-4B1E-ACC1-73AD3C865EB1}" type="presParOf" srcId="{642111E7-71A4-4B86-BA69-E9D2B252A359}" destId="{7DD2DFB3-0327-4849-B57C-ED6B770A5BE9}" srcOrd="5" destOrd="0" presId="urn:microsoft.com/office/officeart/2008/layout/LinedList"/>
    <dgm:cxn modelId="{86CC198A-2B9D-489C-A95B-9E21C19C35CC}" type="presParOf" srcId="{7DD2DFB3-0327-4849-B57C-ED6B770A5BE9}" destId="{941E3239-582D-4392-BDA4-F46D52A3BD9F}" srcOrd="0" destOrd="0" presId="urn:microsoft.com/office/officeart/2008/layout/LinedList"/>
    <dgm:cxn modelId="{7A314025-D5C6-4773-AB28-CBF8695EB7BB}" type="presParOf" srcId="{7DD2DFB3-0327-4849-B57C-ED6B770A5BE9}" destId="{FE9371E6-772B-44DB-BF95-BEA00D39D998}" srcOrd="1" destOrd="0" presId="urn:microsoft.com/office/officeart/2008/layout/LinedList"/>
    <dgm:cxn modelId="{189F48A1-FCF2-4E99-9784-A5AE9DC56440}" type="presParOf" srcId="{642111E7-71A4-4B86-BA69-E9D2B252A359}" destId="{01F83F64-CA6B-4D46-93E9-F612D593B573}" srcOrd="6" destOrd="0" presId="urn:microsoft.com/office/officeart/2008/layout/LinedList"/>
    <dgm:cxn modelId="{B38B996B-3974-4064-9EBC-85001C6E7DCB}" type="presParOf" srcId="{642111E7-71A4-4B86-BA69-E9D2B252A359}" destId="{1EE4363E-6738-41A8-9F23-0A7348620A04}" srcOrd="7" destOrd="0" presId="urn:microsoft.com/office/officeart/2008/layout/LinedList"/>
    <dgm:cxn modelId="{2DECB8B6-3FAA-4367-8BDB-542FC0A41798}" type="presParOf" srcId="{1EE4363E-6738-41A8-9F23-0A7348620A04}" destId="{A8BBFE5D-B450-42CD-AE52-DA4679B4B895}" srcOrd="0" destOrd="0" presId="urn:microsoft.com/office/officeart/2008/layout/LinedList"/>
    <dgm:cxn modelId="{9AFFEF15-5D87-4FC8-9655-CA99FE4BA40F}" type="presParOf" srcId="{1EE4363E-6738-41A8-9F23-0A7348620A04}" destId="{A4927575-48F5-4A16-A091-76DE3C737C52}" srcOrd="1" destOrd="0" presId="urn:microsoft.com/office/officeart/2008/layout/LinedList"/>
    <dgm:cxn modelId="{3FFF80BD-D649-44A4-B038-437DAE704841}" type="presParOf" srcId="{642111E7-71A4-4B86-BA69-E9D2B252A359}" destId="{CDB53930-C4A7-4AD7-AB1A-2389BC4DA221}" srcOrd="8" destOrd="0" presId="urn:microsoft.com/office/officeart/2008/layout/LinedList"/>
    <dgm:cxn modelId="{97F9543F-37D6-427F-951D-36D581FE1A61}" type="presParOf" srcId="{642111E7-71A4-4B86-BA69-E9D2B252A359}" destId="{322B7B39-53BC-4363-817B-8D7A3B47EB33}" srcOrd="9" destOrd="0" presId="urn:microsoft.com/office/officeart/2008/layout/LinedList"/>
    <dgm:cxn modelId="{36D6CEDE-F328-481E-9F71-C3D341DDCC38}" type="presParOf" srcId="{322B7B39-53BC-4363-817B-8D7A3B47EB33}" destId="{E00A8DB8-7D1F-4299-80BE-CBD81A34422E}" srcOrd="0" destOrd="0" presId="urn:microsoft.com/office/officeart/2008/layout/LinedList"/>
    <dgm:cxn modelId="{61A00190-BEB8-4195-8E06-BD5CCFC683C6}" type="presParOf" srcId="{322B7B39-53BC-4363-817B-8D7A3B47EB33}" destId="{D6355D0B-A00A-4190-B5B5-0870454434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AB435-BDCA-4AC7-8ADE-391BA86EEF5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AA206AC-AEB6-4891-9C8A-FC0C6F82E308}">
      <dgm:prSet/>
      <dgm:spPr/>
      <dgm:t>
        <a:bodyPr/>
        <a:lstStyle/>
        <a:p>
          <a:r>
            <a:rPr lang="en-US"/>
            <a:t>The implementation of face recognition technology Includes the following four stages :</a:t>
          </a:r>
        </a:p>
      </dgm:t>
    </dgm:pt>
    <dgm:pt modelId="{96A55AEF-A7D9-489E-9932-A7D894961651}" type="parTrans" cxnId="{55F29675-B0F9-4980-B35A-8DC65A52CFDD}">
      <dgm:prSet/>
      <dgm:spPr/>
      <dgm:t>
        <a:bodyPr/>
        <a:lstStyle/>
        <a:p>
          <a:endParaRPr lang="en-US"/>
        </a:p>
      </dgm:t>
    </dgm:pt>
    <dgm:pt modelId="{0C27D5C4-D258-462E-AD9F-B4ECC186F756}" type="sibTrans" cxnId="{55F29675-B0F9-4980-B35A-8DC65A52CFDD}">
      <dgm:prSet/>
      <dgm:spPr/>
      <dgm:t>
        <a:bodyPr/>
        <a:lstStyle/>
        <a:p>
          <a:endParaRPr lang="en-US"/>
        </a:p>
      </dgm:t>
    </dgm:pt>
    <dgm:pt modelId="{DFBF0504-4833-40C6-AFA6-A93163F00E9D}">
      <dgm:prSet/>
      <dgm:spPr/>
      <dgm:t>
        <a:bodyPr/>
        <a:lstStyle/>
        <a:p>
          <a:r>
            <a:rPr lang="en-US"/>
            <a:t>Image acquisition </a:t>
          </a:r>
        </a:p>
      </dgm:t>
    </dgm:pt>
    <dgm:pt modelId="{D199F03C-71BD-4D49-9965-F82850DEEB29}" type="parTrans" cxnId="{FAF1A340-6CAE-4160-B0E2-7532F9EF3E07}">
      <dgm:prSet/>
      <dgm:spPr/>
      <dgm:t>
        <a:bodyPr/>
        <a:lstStyle/>
        <a:p>
          <a:endParaRPr lang="en-US"/>
        </a:p>
      </dgm:t>
    </dgm:pt>
    <dgm:pt modelId="{13075062-3BA2-46F1-85EB-9A84048B210E}" type="sibTrans" cxnId="{FAF1A340-6CAE-4160-B0E2-7532F9EF3E07}">
      <dgm:prSet/>
      <dgm:spPr/>
      <dgm:t>
        <a:bodyPr/>
        <a:lstStyle/>
        <a:p>
          <a:endParaRPr lang="en-US"/>
        </a:p>
      </dgm:t>
    </dgm:pt>
    <dgm:pt modelId="{E8D4DA8C-D342-4E86-A04F-159BF1D4D52D}">
      <dgm:prSet/>
      <dgm:spPr/>
      <dgm:t>
        <a:bodyPr/>
        <a:lstStyle/>
        <a:p>
          <a:r>
            <a:rPr lang="en-US"/>
            <a:t>Image processing </a:t>
          </a:r>
        </a:p>
      </dgm:t>
    </dgm:pt>
    <dgm:pt modelId="{1D84287E-F5B1-4D7E-9C98-47142CDBEF70}" type="parTrans" cxnId="{CA8ED485-6CC6-4464-BF32-A4EE0203AF95}">
      <dgm:prSet/>
      <dgm:spPr/>
      <dgm:t>
        <a:bodyPr/>
        <a:lstStyle/>
        <a:p>
          <a:endParaRPr lang="en-US"/>
        </a:p>
      </dgm:t>
    </dgm:pt>
    <dgm:pt modelId="{0BA4117C-A7C3-492A-A805-39CCB63E7FE0}" type="sibTrans" cxnId="{CA8ED485-6CC6-4464-BF32-A4EE0203AF95}">
      <dgm:prSet/>
      <dgm:spPr/>
      <dgm:t>
        <a:bodyPr/>
        <a:lstStyle/>
        <a:p>
          <a:endParaRPr lang="en-US"/>
        </a:p>
      </dgm:t>
    </dgm:pt>
    <dgm:pt modelId="{7FCE7407-38BA-4BE1-8618-BE6425B784DB}">
      <dgm:prSet/>
      <dgm:spPr/>
      <dgm:t>
        <a:bodyPr/>
        <a:lstStyle/>
        <a:p>
          <a:r>
            <a:rPr lang="en-US"/>
            <a:t>Distinctive characteristic Location </a:t>
          </a:r>
        </a:p>
      </dgm:t>
    </dgm:pt>
    <dgm:pt modelId="{E5A6BAEA-B2E9-4628-8597-D9480A1136B4}" type="parTrans" cxnId="{797A837B-8161-4456-92D9-04FCFF6077EF}">
      <dgm:prSet/>
      <dgm:spPr/>
      <dgm:t>
        <a:bodyPr/>
        <a:lstStyle/>
        <a:p>
          <a:endParaRPr lang="en-US"/>
        </a:p>
      </dgm:t>
    </dgm:pt>
    <dgm:pt modelId="{4029E0DA-B82D-4973-AB08-4F2293157AD2}" type="sibTrans" cxnId="{797A837B-8161-4456-92D9-04FCFF6077EF}">
      <dgm:prSet/>
      <dgm:spPr/>
      <dgm:t>
        <a:bodyPr/>
        <a:lstStyle/>
        <a:p>
          <a:endParaRPr lang="en-US"/>
        </a:p>
      </dgm:t>
    </dgm:pt>
    <dgm:pt modelId="{5496E483-DCD2-4FCD-AAD1-E8DE1BA06FE7}">
      <dgm:prSet/>
      <dgm:spPr/>
      <dgm:t>
        <a:bodyPr/>
        <a:lstStyle/>
        <a:p>
          <a:r>
            <a:rPr lang="en-US"/>
            <a:t>Template creation </a:t>
          </a:r>
        </a:p>
      </dgm:t>
    </dgm:pt>
    <dgm:pt modelId="{30A356A2-668C-4DA0-A821-8FE5692AB7D7}" type="parTrans" cxnId="{A1FC9A18-208D-4B35-A0D6-993F11971926}">
      <dgm:prSet/>
      <dgm:spPr/>
      <dgm:t>
        <a:bodyPr/>
        <a:lstStyle/>
        <a:p>
          <a:endParaRPr lang="en-US"/>
        </a:p>
      </dgm:t>
    </dgm:pt>
    <dgm:pt modelId="{E23F9352-0E09-4754-8B7B-28B5E76C4423}" type="sibTrans" cxnId="{A1FC9A18-208D-4B35-A0D6-993F11971926}">
      <dgm:prSet/>
      <dgm:spPr/>
      <dgm:t>
        <a:bodyPr/>
        <a:lstStyle/>
        <a:p>
          <a:endParaRPr lang="en-US"/>
        </a:p>
      </dgm:t>
    </dgm:pt>
    <dgm:pt modelId="{EF621D09-BD3B-4A06-BF44-CE614125F2B6}">
      <dgm:prSet/>
      <dgm:spPr/>
      <dgm:t>
        <a:bodyPr/>
        <a:lstStyle/>
        <a:p>
          <a:r>
            <a:rPr lang="en-US"/>
            <a:t>Template matching </a:t>
          </a:r>
        </a:p>
      </dgm:t>
    </dgm:pt>
    <dgm:pt modelId="{F638DADB-AE16-40A0-9336-A313F6607827}" type="parTrans" cxnId="{5AC4ABB7-AC04-4534-99FF-B9911CA74D87}">
      <dgm:prSet/>
      <dgm:spPr/>
      <dgm:t>
        <a:bodyPr/>
        <a:lstStyle/>
        <a:p>
          <a:endParaRPr lang="en-US"/>
        </a:p>
      </dgm:t>
    </dgm:pt>
    <dgm:pt modelId="{06C23A38-9BD6-451F-9061-77BE66B5C923}" type="sibTrans" cxnId="{5AC4ABB7-AC04-4534-99FF-B9911CA74D87}">
      <dgm:prSet/>
      <dgm:spPr/>
      <dgm:t>
        <a:bodyPr/>
        <a:lstStyle/>
        <a:p>
          <a:endParaRPr lang="en-US"/>
        </a:p>
      </dgm:t>
    </dgm:pt>
    <dgm:pt modelId="{EF88243A-CA4B-4F60-974A-817DBDA74C43}" type="pres">
      <dgm:prSet presAssocID="{4B4AB435-BDCA-4AC7-8ADE-391BA86EEF5E}" presName="linear" presStyleCnt="0">
        <dgm:presLayoutVars>
          <dgm:animLvl val="lvl"/>
          <dgm:resizeHandles val="exact"/>
        </dgm:presLayoutVars>
      </dgm:prSet>
      <dgm:spPr/>
    </dgm:pt>
    <dgm:pt modelId="{41606FE0-A06B-410B-8709-571C7570C527}" type="pres">
      <dgm:prSet presAssocID="{9AA206AC-AEB6-4891-9C8A-FC0C6F82E308}" presName="parentText" presStyleLbl="node1" presStyleIdx="0" presStyleCnt="1">
        <dgm:presLayoutVars>
          <dgm:chMax val="0"/>
          <dgm:bulletEnabled val="1"/>
        </dgm:presLayoutVars>
      </dgm:prSet>
      <dgm:spPr/>
    </dgm:pt>
    <dgm:pt modelId="{A6E25157-B39A-4825-B0F3-4319CF6464D5}" type="pres">
      <dgm:prSet presAssocID="{9AA206AC-AEB6-4891-9C8A-FC0C6F82E308}" presName="childText" presStyleLbl="revTx" presStyleIdx="0" presStyleCnt="1">
        <dgm:presLayoutVars>
          <dgm:bulletEnabled val="1"/>
        </dgm:presLayoutVars>
      </dgm:prSet>
      <dgm:spPr/>
    </dgm:pt>
  </dgm:ptLst>
  <dgm:cxnLst>
    <dgm:cxn modelId="{A1FC9A18-208D-4B35-A0D6-993F11971926}" srcId="{9AA206AC-AEB6-4891-9C8A-FC0C6F82E308}" destId="{5496E483-DCD2-4FCD-AAD1-E8DE1BA06FE7}" srcOrd="3" destOrd="0" parTransId="{30A356A2-668C-4DA0-A821-8FE5692AB7D7}" sibTransId="{E23F9352-0E09-4754-8B7B-28B5E76C4423}"/>
    <dgm:cxn modelId="{16202725-C7CE-4A37-A60E-B43157B64828}" type="presOf" srcId="{E8D4DA8C-D342-4E86-A04F-159BF1D4D52D}" destId="{A6E25157-B39A-4825-B0F3-4319CF6464D5}" srcOrd="0" destOrd="1" presId="urn:microsoft.com/office/officeart/2005/8/layout/vList2"/>
    <dgm:cxn modelId="{16FA482B-917C-4054-81F4-6187E35073D1}" type="presOf" srcId="{DFBF0504-4833-40C6-AFA6-A93163F00E9D}" destId="{A6E25157-B39A-4825-B0F3-4319CF6464D5}" srcOrd="0" destOrd="0" presId="urn:microsoft.com/office/officeart/2005/8/layout/vList2"/>
    <dgm:cxn modelId="{5FCE9A2C-B506-42C6-A358-021F577A1289}" type="presOf" srcId="{9AA206AC-AEB6-4891-9C8A-FC0C6F82E308}" destId="{41606FE0-A06B-410B-8709-571C7570C527}" srcOrd="0" destOrd="0" presId="urn:microsoft.com/office/officeart/2005/8/layout/vList2"/>
    <dgm:cxn modelId="{FAF1A340-6CAE-4160-B0E2-7532F9EF3E07}" srcId="{9AA206AC-AEB6-4891-9C8A-FC0C6F82E308}" destId="{DFBF0504-4833-40C6-AFA6-A93163F00E9D}" srcOrd="0" destOrd="0" parTransId="{D199F03C-71BD-4D49-9965-F82850DEEB29}" sibTransId="{13075062-3BA2-46F1-85EB-9A84048B210E}"/>
    <dgm:cxn modelId="{59100B67-1B3E-4A05-9066-8A68F30C0D84}" type="presOf" srcId="{4B4AB435-BDCA-4AC7-8ADE-391BA86EEF5E}" destId="{EF88243A-CA4B-4F60-974A-817DBDA74C43}" srcOrd="0" destOrd="0" presId="urn:microsoft.com/office/officeart/2005/8/layout/vList2"/>
    <dgm:cxn modelId="{55F29675-B0F9-4980-B35A-8DC65A52CFDD}" srcId="{4B4AB435-BDCA-4AC7-8ADE-391BA86EEF5E}" destId="{9AA206AC-AEB6-4891-9C8A-FC0C6F82E308}" srcOrd="0" destOrd="0" parTransId="{96A55AEF-A7D9-489E-9932-A7D894961651}" sibTransId="{0C27D5C4-D258-462E-AD9F-B4ECC186F756}"/>
    <dgm:cxn modelId="{797A837B-8161-4456-92D9-04FCFF6077EF}" srcId="{9AA206AC-AEB6-4891-9C8A-FC0C6F82E308}" destId="{7FCE7407-38BA-4BE1-8618-BE6425B784DB}" srcOrd="2" destOrd="0" parTransId="{E5A6BAEA-B2E9-4628-8597-D9480A1136B4}" sibTransId="{4029E0DA-B82D-4973-AB08-4F2293157AD2}"/>
    <dgm:cxn modelId="{9AAF307C-B321-4B01-A98C-14492E3996FB}" type="presOf" srcId="{5496E483-DCD2-4FCD-AAD1-E8DE1BA06FE7}" destId="{A6E25157-B39A-4825-B0F3-4319CF6464D5}" srcOrd="0" destOrd="3" presId="urn:microsoft.com/office/officeart/2005/8/layout/vList2"/>
    <dgm:cxn modelId="{CA8ED485-6CC6-4464-BF32-A4EE0203AF95}" srcId="{9AA206AC-AEB6-4891-9C8A-FC0C6F82E308}" destId="{E8D4DA8C-D342-4E86-A04F-159BF1D4D52D}" srcOrd="1" destOrd="0" parTransId="{1D84287E-F5B1-4D7E-9C98-47142CDBEF70}" sibTransId="{0BA4117C-A7C3-492A-A805-39CCB63E7FE0}"/>
    <dgm:cxn modelId="{5AC4ABB7-AC04-4534-99FF-B9911CA74D87}" srcId="{9AA206AC-AEB6-4891-9C8A-FC0C6F82E308}" destId="{EF621D09-BD3B-4A06-BF44-CE614125F2B6}" srcOrd="4" destOrd="0" parTransId="{F638DADB-AE16-40A0-9336-A313F6607827}" sibTransId="{06C23A38-9BD6-451F-9061-77BE66B5C923}"/>
    <dgm:cxn modelId="{A16381CE-4691-45BF-BF41-EBAC2B864B8E}" type="presOf" srcId="{EF621D09-BD3B-4A06-BF44-CE614125F2B6}" destId="{A6E25157-B39A-4825-B0F3-4319CF6464D5}" srcOrd="0" destOrd="4" presId="urn:microsoft.com/office/officeart/2005/8/layout/vList2"/>
    <dgm:cxn modelId="{24666CF5-68E8-462F-960A-40508843CDC4}" type="presOf" srcId="{7FCE7407-38BA-4BE1-8618-BE6425B784DB}" destId="{A6E25157-B39A-4825-B0F3-4319CF6464D5}" srcOrd="0" destOrd="2" presId="urn:microsoft.com/office/officeart/2005/8/layout/vList2"/>
    <dgm:cxn modelId="{84A4E30A-1665-4F7F-9A1E-FB7411E8BFC2}" type="presParOf" srcId="{EF88243A-CA4B-4F60-974A-817DBDA74C43}" destId="{41606FE0-A06B-410B-8709-571C7570C527}" srcOrd="0" destOrd="0" presId="urn:microsoft.com/office/officeart/2005/8/layout/vList2"/>
    <dgm:cxn modelId="{F5FDA3F1-1F0E-4D17-A20D-5DB7F56DAB9E}" type="presParOf" srcId="{EF88243A-CA4B-4F60-974A-817DBDA74C43}" destId="{A6E25157-B39A-4825-B0F3-4319CF6464D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8DE4FE-9C2D-4D9A-B70B-9B1C9EDE52A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516E6FA-D9CD-4DA5-A0BD-7719E561EE14}">
      <dgm:prSet/>
      <dgm:spPr/>
      <dgm:t>
        <a:bodyPr/>
        <a:lstStyle/>
        <a:p>
          <a:r>
            <a:rPr lang="en-US"/>
            <a:t>Facial-scan technology can acquire Faces from almost any static camera Or video system that generates images of sufficient quality and resolution.</a:t>
          </a:r>
        </a:p>
      </dgm:t>
    </dgm:pt>
    <dgm:pt modelId="{CC9E9C1C-2ADF-4027-BA25-856F5308BDC6}" type="parTrans" cxnId="{475AC2C3-41F3-40F6-8B36-D7EB64705863}">
      <dgm:prSet/>
      <dgm:spPr/>
      <dgm:t>
        <a:bodyPr/>
        <a:lstStyle/>
        <a:p>
          <a:endParaRPr lang="en-US"/>
        </a:p>
      </dgm:t>
    </dgm:pt>
    <dgm:pt modelId="{D1D8FD27-D09E-45EC-9D63-3B965A75B9CF}" type="sibTrans" cxnId="{475AC2C3-41F3-40F6-8B36-D7EB64705863}">
      <dgm:prSet/>
      <dgm:spPr/>
      <dgm:t>
        <a:bodyPr/>
        <a:lstStyle/>
        <a:p>
          <a:endParaRPr lang="en-US"/>
        </a:p>
      </dgm:t>
    </dgm:pt>
    <dgm:pt modelId="{2D272607-8C5D-44CD-AACF-FCBB90F24D65}">
      <dgm:prSet/>
      <dgm:spPr/>
      <dgm:t>
        <a:bodyPr/>
        <a:lstStyle/>
        <a:p>
          <a:r>
            <a:rPr lang="en-US"/>
            <a:t>High-quality enrollment  is essential  to eventual verification and identification Enrollment images define the facial  characteristics to be used in all future authentication events. </a:t>
          </a:r>
        </a:p>
      </dgm:t>
    </dgm:pt>
    <dgm:pt modelId="{5DC08605-A077-4A22-AA49-E550F1A9B67B}" type="parTrans" cxnId="{14932E65-5B2D-4615-8A8C-88710713F73C}">
      <dgm:prSet/>
      <dgm:spPr/>
      <dgm:t>
        <a:bodyPr/>
        <a:lstStyle/>
        <a:p>
          <a:endParaRPr lang="en-US"/>
        </a:p>
      </dgm:t>
    </dgm:pt>
    <dgm:pt modelId="{3152912E-0E64-4B47-B8B8-9DC8AC78DFF8}" type="sibTrans" cxnId="{14932E65-5B2D-4615-8A8C-88710713F73C}">
      <dgm:prSet/>
      <dgm:spPr/>
      <dgm:t>
        <a:bodyPr/>
        <a:lstStyle/>
        <a:p>
          <a:endParaRPr lang="en-US"/>
        </a:p>
      </dgm:t>
    </dgm:pt>
    <dgm:pt modelId="{F6EC6EE2-55D7-434A-AEB3-AA45076C1803}" type="pres">
      <dgm:prSet presAssocID="{D28DE4FE-9C2D-4D9A-B70B-9B1C9EDE52A1}" presName="linear" presStyleCnt="0">
        <dgm:presLayoutVars>
          <dgm:animLvl val="lvl"/>
          <dgm:resizeHandles val="exact"/>
        </dgm:presLayoutVars>
      </dgm:prSet>
      <dgm:spPr/>
    </dgm:pt>
    <dgm:pt modelId="{55B57B29-1DAB-4ADC-9610-257D613958DE}" type="pres">
      <dgm:prSet presAssocID="{2516E6FA-D9CD-4DA5-A0BD-7719E561EE14}" presName="parentText" presStyleLbl="node1" presStyleIdx="0" presStyleCnt="2">
        <dgm:presLayoutVars>
          <dgm:chMax val="0"/>
          <dgm:bulletEnabled val="1"/>
        </dgm:presLayoutVars>
      </dgm:prSet>
      <dgm:spPr/>
    </dgm:pt>
    <dgm:pt modelId="{FCB7DCC2-38F5-4C59-9D75-9BD0F843EBF4}" type="pres">
      <dgm:prSet presAssocID="{D1D8FD27-D09E-45EC-9D63-3B965A75B9CF}" presName="spacer" presStyleCnt="0"/>
      <dgm:spPr/>
    </dgm:pt>
    <dgm:pt modelId="{98CC8B34-6992-4D57-9DBE-3062539C9801}" type="pres">
      <dgm:prSet presAssocID="{2D272607-8C5D-44CD-AACF-FCBB90F24D65}" presName="parentText" presStyleLbl="node1" presStyleIdx="1" presStyleCnt="2">
        <dgm:presLayoutVars>
          <dgm:chMax val="0"/>
          <dgm:bulletEnabled val="1"/>
        </dgm:presLayoutVars>
      </dgm:prSet>
      <dgm:spPr/>
    </dgm:pt>
  </dgm:ptLst>
  <dgm:cxnLst>
    <dgm:cxn modelId="{A746F03F-9C9C-4407-A7FC-B868B25A9616}" type="presOf" srcId="{2D272607-8C5D-44CD-AACF-FCBB90F24D65}" destId="{98CC8B34-6992-4D57-9DBE-3062539C9801}" srcOrd="0" destOrd="0" presId="urn:microsoft.com/office/officeart/2005/8/layout/vList2"/>
    <dgm:cxn modelId="{5755445D-AB1C-48FD-B9E1-AF6A8C3A8426}" type="presOf" srcId="{2516E6FA-D9CD-4DA5-A0BD-7719E561EE14}" destId="{55B57B29-1DAB-4ADC-9610-257D613958DE}" srcOrd="0" destOrd="0" presId="urn:microsoft.com/office/officeart/2005/8/layout/vList2"/>
    <dgm:cxn modelId="{14932E65-5B2D-4615-8A8C-88710713F73C}" srcId="{D28DE4FE-9C2D-4D9A-B70B-9B1C9EDE52A1}" destId="{2D272607-8C5D-44CD-AACF-FCBB90F24D65}" srcOrd="1" destOrd="0" parTransId="{5DC08605-A077-4A22-AA49-E550F1A9B67B}" sibTransId="{3152912E-0E64-4B47-B8B8-9DC8AC78DFF8}"/>
    <dgm:cxn modelId="{AF6B424F-B6E5-4A54-A559-8E776D37922B}" type="presOf" srcId="{D28DE4FE-9C2D-4D9A-B70B-9B1C9EDE52A1}" destId="{F6EC6EE2-55D7-434A-AEB3-AA45076C1803}" srcOrd="0" destOrd="0" presId="urn:microsoft.com/office/officeart/2005/8/layout/vList2"/>
    <dgm:cxn modelId="{475AC2C3-41F3-40F6-8B36-D7EB64705863}" srcId="{D28DE4FE-9C2D-4D9A-B70B-9B1C9EDE52A1}" destId="{2516E6FA-D9CD-4DA5-A0BD-7719E561EE14}" srcOrd="0" destOrd="0" parTransId="{CC9E9C1C-2ADF-4027-BA25-856F5308BDC6}" sibTransId="{D1D8FD27-D09E-45EC-9D63-3B965A75B9CF}"/>
    <dgm:cxn modelId="{67113E51-8BEC-4DCC-9043-3A2B29819F15}" type="presParOf" srcId="{F6EC6EE2-55D7-434A-AEB3-AA45076C1803}" destId="{55B57B29-1DAB-4ADC-9610-257D613958DE}" srcOrd="0" destOrd="0" presId="urn:microsoft.com/office/officeart/2005/8/layout/vList2"/>
    <dgm:cxn modelId="{CB465188-9C30-4158-A952-AEF160A8A4F0}" type="presParOf" srcId="{F6EC6EE2-55D7-434A-AEB3-AA45076C1803}" destId="{FCB7DCC2-38F5-4C59-9D75-9BD0F843EBF4}" srcOrd="1" destOrd="0" presId="urn:microsoft.com/office/officeart/2005/8/layout/vList2"/>
    <dgm:cxn modelId="{9F830AB2-579A-44CC-8BCC-EF0A51C67F8C}" type="presParOf" srcId="{F6EC6EE2-55D7-434A-AEB3-AA45076C1803}" destId="{98CC8B34-6992-4D57-9DBE-3062539C98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8943C7-A21D-4F06-B4C4-E6469461E3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1EC409-11E3-4F51-81CA-0F7459E576FC}">
      <dgm:prSet/>
      <dgm:spPr/>
      <dgm:t>
        <a:bodyPr/>
        <a:lstStyle/>
        <a:p>
          <a:r>
            <a:rPr lang="en-US"/>
            <a:t>Images are cropped such that the ovoid facial image remains ,and color images are normally converted to black and white in order to facilitate the initial comparisons based on grayscale characteristics.</a:t>
          </a:r>
        </a:p>
      </dgm:t>
    </dgm:pt>
    <dgm:pt modelId="{9DA9524A-4FD6-44EC-A233-979A66EFFEC6}" type="parTrans" cxnId="{AF258E4E-6760-406C-B6CA-39B6EB55A672}">
      <dgm:prSet/>
      <dgm:spPr/>
      <dgm:t>
        <a:bodyPr/>
        <a:lstStyle/>
        <a:p>
          <a:endParaRPr lang="en-US"/>
        </a:p>
      </dgm:t>
    </dgm:pt>
    <dgm:pt modelId="{1489E1EB-BF53-4919-9EEC-CA94D0C54844}" type="sibTrans" cxnId="{AF258E4E-6760-406C-B6CA-39B6EB55A672}">
      <dgm:prSet/>
      <dgm:spPr/>
      <dgm:t>
        <a:bodyPr/>
        <a:lstStyle/>
        <a:p>
          <a:endParaRPr lang="en-US"/>
        </a:p>
      </dgm:t>
    </dgm:pt>
    <dgm:pt modelId="{40B7DF3C-3D07-47BF-AC44-76EADECC94C3}">
      <dgm:prSet/>
      <dgm:spPr/>
      <dgm:t>
        <a:bodyPr/>
        <a:lstStyle/>
        <a:p>
          <a:r>
            <a:rPr lang="en-US"/>
            <a:t>First the presence of faces or face in a scene must be detected , it must be localized, and normalization process may be required to bring the dimensions of lice facial sample in alignment with the one of template .</a:t>
          </a:r>
        </a:p>
      </dgm:t>
    </dgm:pt>
    <dgm:pt modelId="{E8C25DEE-332E-4CF5-85BC-230BFB7FFD82}" type="parTrans" cxnId="{A4EC63B0-3D47-4F4E-B174-F96B55F7448B}">
      <dgm:prSet/>
      <dgm:spPr/>
      <dgm:t>
        <a:bodyPr/>
        <a:lstStyle/>
        <a:p>
          <a:endParaRPr lang="en-US"/>
        </a:p>
      </dgm:t>
    </dgm:pt>
    <dgm:pt modelId="{DC14AF56-5363-4A19-9C77-07FCED54E000}" type="sibTrans" cxnId="{A4EC63B0-3D47-4F4E-B174-F96B55F7448B}">
      <dgm:prSet/>
      <dgm:spPr/>
      <dgm:t>
        <a:bodyPr/>
        <a:lstStyle/>
        <a:p>
          <a:endParaRPr lang="en-US"/>
        </a:p>
      </dgm:t>
    </dgm:pt>
    <dgm:pt modelId="{3A03BFB9-D849-4826-8D23-CC255BB91C65}" type="pres">
      <dgm:prSet presAssocID="{728943C7-A21D-4F06-B4C4-E6469461E36D}" presName="linear" presStyleCnt="0">
        <dgm:presLayoutVars>
          <dgm:animLvl val="lvl"/>
          <dgm:resizeHandles val="exact"/>
        </dgm:presLayoutVars>
      </dgm:prSet>
      <dgm:spPr/>
    </dgm:pt>
    <dgm:pt modelId="{9F9D07DB-7182-429A-AE61-10EB112B18A2}" type="pres">
      <dgm:prSet presAssocID="{351EC409-11E3-4F51-81CA-0F7459E576FC}" presName="parentText" presStyleLbl="node1" presStyleIdx="0" presStyleCnt="2">
        <dgm:presLayoutVars>
          <dgm:chMax val="0"/>
          <dgm:bulletEnabled val="1"/>
        </dgm:presLayoutVars>
      </dgm:prSet>
      <dgm:spPr/>
    </dgm:pt>
    <dgm:pt modelId="{5ACBEA4A-72C5-4DD9-BF25-C72B96A0C43B}" type="pres">
      <dgm:prSet presAssocID="{1489E1EB-BF53-4919-9EEC-CA94D0C54844}" presName="spacer" presStyleCnt="0"/>
      <dgm:spPr/>
    </dgm:pt>
    <dgm:pt modelId="{9FBD8F18-934F-4B9B-8BFF-5C29F48BCBD8}" type="pres">
      <dgm:prSet presAssocID="{40B7DF3C-3D07-47BF-AC44-76EADECC94C3}" presName="parentText" presStyleLbl="node1" presStyleIdx="1" presStyleCnt="2">
        <dgm:presLayoutVars>
          <dgm:chMax val="0"/>
          <dgm:bulletEnabled val="1"/>
        </dgm:presLayoutVars>
      </dgm:prSet>
      <dgm:spPr/>
    </dgm:pt>
  </dgm:ptLst>
  <dgm:cxnLst>
    <dgm:cxn modelId="{EB8CCB0B-21F1-4780-ABD0-B3D054D608FF}" type="presOf" srcId="{40B7DF3C-3D07-47BF-AC44-76EADECC94C3}" destId="{9FBD8F18-934F-4B9B-8BFF-5C29F48BCBD8}" srcOrd="0" destOrd="0" presId="urn:microsoft.com/office/officeart/2005/8/layout/vList2"/>
    <dgm:cxn modelId="{AF258E4E-6760-406C-B6CA-39B6EB55A672}" srcId="{728943C7-A21D-4F06-B4C4-E6469461E36D}" destId="{351EC409-11E3-4F51-81CA-0F7459E576FC}" srcOrd="0" destOrd="0" parTransId="{9DA9524A-4FD6-44EC-A233-979A66EFFEC6}" sibTransId="{1489E1EB-BF53-4919-9EEC-CA94D0C54844}"/>
    <dgm:cxn modelId="{A3405C88-8E8B-425B-8DBD-B2E4E50D7894}" type="presOf" srcId="{351EC409-11E3-4F51-81CA-0F7459E576FC}" destId="{9F9D07DB-7182-429A-AE61-10EB112B18A2}" srcOrd="0" destOrd="0" presId="urn:microsoft.com/office/officeart/2005/8/layout/vList2"/>
    <dgm:cxn modelId="{A4EC63B0-3D47-4F4E-B174-F96B55F7448B}" srcId="{728943C7-A21D-4F06-B4C4-E6469461E36D}" destId="{40B7DF3C-3D07-47BF-AC44-76EADECC94C3}" srcOrd="1" destOrd="0" parTransId="{E8C25DEE-332E-4CF5-85BC-230BFB7FFD82}" sibTransId="{DC14AF56-5363-4A19-9C77-07FCED54E000}"/>
    <dgm:cxn modelId="{10E383DF-E860-4C4A-814D-BC1C06F30894}" type="presOf" srcId="{728943C7-A21D-4F06-B4C4-E6469461E36D}" destId="{3A03BFB9-D849-4826-8D23-CC255BB91C65}" srcOrd="0" destOrd="0" presId="urn:microsoft.com/office/officeart/2005/8/layout/vList2"/>
    <dgm:cxn modelId="{413F86A4-0116-4E96-A494-DD7FADE78774}" type="presParOf" srcId="{3A03BFB9-D849-4826-8D23-CC255BB91C65}" destId="{9F9D07DB-7182-429A-AE61-10EB112B18A2}" srcOrd="0" destOrd="0" presId="urn:microsoft.com/office/officeart/2005/8/layout/vList2"/>
    <dgm:cxn modelId="{0056890B-3FCF-491A-A1C3-BF4C5EA21A44}" type="presParOf" srcId="{3A03BFB9-D849-4826-8D23-CC255BB91C65}" destId="{5ACBEA4A-72C5-4DD9-BF25-C72B96A0C43B}" srcOrd="1" destOrd="0" presId="urn:microsoft.com/office/officeart/2005/8/layout/vList2"/>
    <dgm:cxn modelId="{B3BE28CF-B049-45DB-85EE-FB17FFF0C0DC}" type="presParOf" srcId="{3A03BFB9-D849-4826-8D23-CC255BB91C65}" destId="{9FBD8F18-934F-4B9B-8BFF-5C29F48BCBD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B564CC-09F3-4B5D-AAD3-B3F3A33045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956E79-24AD-43AE-A79E-77A9818411E4}">
      <dgm:prSet/>
      <dgm:spPr/>
      <dgm:t>
        <a:bodyPr/>
        <a:lstStyle/>
        <a:p>
          <a:r>
            <a:rPr lang="en-US"/>
            <a:t>All facial scan system attempt to match Visible facial features in a fashion similar to the way people recognize one another .</a:t>
          </a:r>
        </a:p>
      </dgm:t>
    </dgm:pt>
    <dgm:pt modelId="{129C7310-8E11-4CAA-9881-B0EE91F92A03}" type="parTrans" cxnId="{3AB30389-4861-4936-AF99-1C28E1B23C7B}">
      <dgm:prSet/>
      <dgm:spPr/>
      <dgm:t>
        <a:bodyPr/>
        <a:lstStyle/>
        <a:p>
          <a:endParaRPr lang="en-US"/>
        </a:p>
      </dgm:t>
    </dgm:pt>
    <dgm:pt modelId="{A74F68BA-2B06-4C5F-9224-6FE5D56EAFA1}" type="sibTrans" cxnId="{3AB30389-4861-4936-AF99-1C28E1B23C7B}">
      <dgm:prSet/>
      <dgm:spPr/>
      <dgm:t>
        <a:bodyPr/>
        <a:lstStyle/>
        <a:p>
          <a:endParaRPr lang="en-US"/>
        </a:p>
      </dgm:t>
    </dgm:pt>
    <dgm:pt modelId="{F6629429-24B4-4693-9B7F-1D3D6C0F921E}">
      <dgm:prSet/>
      <dgm:spPr/>
      <dgm:t>
        <a:bodyPr/>
        <a:lstStyle/>
        <a:p>
          <a:r>
            <a:rPr lang="en-US"/>
            <a:t>The features most often utilized in facial scan systems Are those least likely to change Significantly over time : upper ridges of the eye sockets, areas around the cheekbones , sides of the mouth, nose shape , and the position of the major features related to each other .</a:t>
          </a:r>
        </a:p>
      </dgm:t>
    </dgm:pt>
    <dgm:pt modelId="{BB694741-14AF-4CED-AB4A-4F145C1F792A}" type="parTrans" cxnId="{AA670298-E201-47BA-A8A2-74C92DFF9243}">
      <dgm:prSet/>
      <dgm:spPr/>
      <dgm:t>
        <a:bodyPr/>
        <a:lstStyle/>
        <a:p>
          <a:endParaRPr lang="en-US"/>
        </a:p>
      </dgm:t>
    </dgm:pt>
    <dgm:pt modelId="{55463678-5B38-4C92-9057-1D9589DC1FD6}" type="sibTrans" cxnId="{AA670298-E201-47BA-A8A2-74C92DFF9243}">
      <dgm:prSet/>
      <dgm:spPr/>
      <dgm:t>
        <a:bodyPr/>
        <a:lstStyle/>
        <a:p>
          <a:endParaRPr lang="en-US"/>
        </a:p>
      </dgm:t>
    </dgm:pt>
    <dgm:pt modelId="{B7CC4CA6-3DB0-4779-90DF-234B45A95C4B}" type="pres">
      <dgm:prSet presAssocID="{4CB564CC-09F3-4B5D-AAD3-B3F3A33045E8}" presName="linear" presStyleCnt="0">
        <dgm:presLayoutVars>
          <dgm:animLvl val="lvl"/>
          <dgm:resizeHandles val="exact"/>
        </dgm:presLayoutVars>
      </dgm:prSet>
      <dgm:spPr/>
    </dgm:pt>
    <dgm:pt modelId="{AB52CECE-C7E1-4B3E-A2BF-6BB0EB0DEDC3}" type="pres">
      <dgm:prSet presAssocID="{E8956E79-24AD-43AE-A79E-77A9818411E4}" presName="parentText" presStyleLbl="node1" presStyleIdx="0" presStyleCnt="2">
        <dgm:presLayoutVars>
          <dgm:chMax val="0"/>
          <dgm:bulletEnabled val="1"/>
        </dgm:presLayoutVars>
      </dgm:prSet>
      <dgm:spPr/>
    </dgm:pt>
    <dgm:pt modelId="{8DD509C5-2C89-4A72-99C1-1BC6D63E7C92}" type="pres">
      <dgm:prSet presAssocID="{A74F68BA-2B06-4C5F-9224-6FE5D56EAFA1}" presName="spacer" presStyleCnt="0"/>
      <dgm:spPr/>
    </dgm:pt>
    <dgm:pt modelId="{0FBC2CCE-5EA1-4174-BFE0-473558F90F5F}" type="pres">
      <dgm:prSet presAssocID="{F6629429-24B4-4693-9B7F-1D3D6C0F921E}" presName="parentText" presStyleLbl="node1" presStyleIdx="1" presStyleCnt="2">
        <dgm:presLayoutVars>
          <dgm:chMax val="0"/>
          <dgm:bulletEnabled val="1"/>
        </dgm:presLayoutVars>
      </dgm:prSet>
      <dgm:spPr/>
    </dgm:pt>
  </dgm:ptLst>
  <dgm:cxnLst>
    <dgm:cxn modelId="{5C63F22D-CF99-4252-BCED-85830481081E}" type="presOf" srcId="{E8956E79-24AD-43AE-A79E-77A9818411E4}" destId="{AB52CECE-C7E1-4B3E-A2BF-6BB0EB0DEDC3}" srcOrd="0" destOrd="0" presId="urn:microsoft.com/office/officeart/2005/8/layout/vList2"/>
    <dgm:cxn modelId="{D3593F4C-A308-4219-ABAF-B3EFC983481D}" type="presOf" srcId="{F6629429-24B4-4693-9B7F-1D3D6C0F921E}" destId="{0FBC2CCE-5EA1-4174-BFE0-473558F90F5F}" srcOrd="0" destOrd="0" presId="urn:microsoft.com/office/officeart/2005/8/layout/vList2"/>
    <dgm:cxn modelId="{3AB30389-4861-4936-AF99-1C28E1B23C7B}" srcId="{4CB564CC-09F3-4B5D-AAD3-B3F3A33045E8}" destId="{E8956E79-24AD-43AE-A79E-77A9818411E4}" srcOrd="0" destOrd="0" parTransId="{129C7310-8E11-4CAA-9881-B0EE91F92A03}" sibTransId="{A74F68BA-2B06-4C5F-9224-6FE5D56EAFA1}"/>
    <dgm:cxn modelId="{AA670298-E201-47BA-A8A2-74C92DFF9243}" srcId="{4CB564CC-09F3-4B5D-AAD3-B3F3A33045E8}" destId="{F6629429-24B4-4693-9B7F-1D3D6C0F921E}" srcOrd="1" destOrd="0" parTransId="{BB694741-14AF-4CED-AB4A-4F145C1F792A}" sibTransId="{55463678-5B38-4C92-9057-1D9589DC1FD6}"/>
    <dgm:cxn modelId="{7E7976E8-ED36-475C-84A0-2CA3D9A7E457}" type="presOf" srcId="{4CB564CC-09F3-4B5D-AAD3-B3F3A33045E8}" destId="{B7CC4CA6-3DB0-4779-90DF-234B45A95C4B}" srcOrd="0" destOrd="0" presId="urn:microsoft.com/office/officeart/2005/8/layout/vList2"/>
    <dgm:cxn modelId="{F89AC0B2-C2C6-4269-B4EC-58AA667BCF91}" type="presParOf" srcId="{B7CC4CA6-3DB0-4779-90DF-234B45A95C4B}" destId="{AB52CECE-C7E1-4B3E-A2BF-6BB0EB0DEDC3}" srcOrd="0" destOrd="0" presId="urn:microsoft.com/office/officeart/2005/8/layout/vList2"/>
    <dgm:cxn modelId="{1C2F4DEA-6D5C-4A0F-8FD7-CA41EFDF93E7}" type="presParOf" srcId="{B7CC4CA6-3DB0-4779-90DF-234B45A95C4B}" destId="{8DD509C5-2C89-4A72-99C1-1BC6D63E7C92}" srcOrd="1" destOrd="0" presId="urn:microsoft.com/office/officeart/2005/8/layout/vList2"/>
    <dgm:cxn modelId="{C1213540-71E3-413E-9D31-21547829A919}" type="presParOf" srcId="{B7CC4CA6-3DB0-4779-90DF-234B45A95C4B}" destId="{0FBC2CCE-5EA1-4174-BFE0-473558F90F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5174F5-3786-4824-8EF2-00EF037D9E3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443DEA5-961E-4E71-BBD3-F192E777A5C9}">
      <dgm:prSet/>
      <dgm:spPr/>
      <dgm:t>
        <a:bodyPr/>
        <a:lstStyle/>
        <a:p>
          <a:r>
            <a:rPr lang="en-US"/>
            <a:t>PROBLEM DESCRIPTION</a:t>
          </a:r>
        </a:p>
      </dgm:t>
    </dgm:pt>
    <dgm:pt modelId="{165B8D80-65DD-4C07-BEAB-4A3442820649}" type="parTrans" cxnId="{855026F2-C41B-412F-B538-EBE96B4B9A56}">
      <dgm:prSet/>
      <dgm:spPr/>
      <dgm:t>
        <a:bodyPr/>
        <a:lstStyle/>
        <a:p>
          <a:endParaRPr lang="en-US"/>
        </a:p>
      </dgm:t>
    </dgm:pt>
    <dgm:pt modelId="{A84FE45B-7A75-434C-BA09-95C8364513CC}" type="sibTrans" cxnId="{855026F2-C41B-412F-B538-EBE96B4B9A56}">
      <dgm:prSet/>
      <dgm:spPr/>
      <dgm:t>
        <a:bodyPr/>
        <a:lstStyle/>
        <a:p>
          <a:endParaRPr lang="en-US"/>
        </a:p>
      </dgm:t>
    </dgm:pt>
    <dgm:pt modelId="{9417D48A-93C1-4C04-8CC9-0BFF220694B3}">
      <dgm:prSet/>
      <dgm:spPr/>
      <dgm:t>
        <a:bodyPr/>
        <a:lstStyle/>
        <a:p>
          <a:r>
            <a:rPr lang="en-US"/>
            <a:t>TRAINING STAGE</a:t>
          </a:r>
        </a:p>
      </dgm:t>
    </dgm:pt>
    <dgm:pt modelId="{69280E2E-0872-4312-9831-07D43155A30F}" type="parTrans" cxnId="{15D29361-0CBA-4DA8-B03C-1577308C0750}">
      <dgm:prSet/>
      <dgm:spPr/>
      <dgm:t>
        <a:bodyPr/>
        <a:lstStyle/>
        <a:p>
          <a:endParaRPr lang="en-US"/>
        </a:p>
      </dgm:t>
    </dgm:pt>
    <dgm:pt modelId="{B4A1C545-BE08-4E00-AD52-A91BCA668AC0}" type="sibTrans" cxnId="{15D29361-0CBA-4DA8-B03C-1577308C0750}">
      <dgm:prSet/>
      <dgm:spPr/>
      <dgm:t>
        <a:bodyPr/>
        <a:lstStyle/>
        <a:p>
          <a:endParaRPr lang="en-US"/>
        </a:p>
      </dgm:t>
    </dgm:pt>
    <dgm:pt modelId="{38E156E4-6F6F-4247-83E5-FDFE9639C564}">
      <dgm:prSet/>
      <dgm:spPr/>
      <dgm:t>
        <a:bodyPr/>
        <a:lstStyle/>
        <a:p>
          <a:r>
            <a:rPr lang="en-US"/>
            <a:t>TESTING STAGE</a:t>
          </a:r>
        </a:p>
      </dgm:t>
    </dgm:pt>
    <dgm:pt modelId="{5F77FA57-788D-4BED-8F9C-8E8F19590579}" type="parTrans" cxnId="{C4F6C368-0E44-4312-9D85-E6708299168B}">
      <dgm:prSet/>
      <dgm:spPr/>
      <dgm:t>
        <a:bodyPr/>
        <a:lstStyle/>
        <a:p>
          <a:endParaRPr lang="en-US"/>
        </a:p>
      </dgm:t>
    </dgm:pt>
    <dgm:pt modelId="{563AC37F-F186-4B23-91BC-90248A8E922D}" type="sibTrans" cxnId="{C4F6C368-0E44-4312-9D85-E6708299168B}">
      <dgm:prSet/>
      <dgm:spPr/>
      <dgm:t>
        <a:bodyPr/>
        <a:lstStyle/>
        <a:p>
          <a:endParaRPr lang="en-US"/>
        </a:p>
      </dgm:t>
    </dgm:pt>
    <dgm:pt modelId="{373C982B-ACC0-432E-8E9A-62703C367519}">
      <dgm:prSet/>
      <dgm:spPr/>
      <dgm:t>
        <a:bodyPr/>
        <a:lstStyle/>
        <a:p>
          <a:r>
            <a:rPr lang="en-US"/>
            <a:t>EXPERIMENTS</a:t>
          </a:r>
        </a:p>
      </dgm:t>
    </dgm:pt>
    <dgm:pt modelId="{45F0A287-A6EF-40EB-A2AF-1837D3540A31}" type="parTrans" cxnId="{7C979B6C-F5F9-4624-B8F8-20B94DCDF304}">
      <dgm:prSet/>
      <dgm:spPr/>
      <dgm:t>
        <a:bodyPr/>
        <a:lstStyle/>
        <a:p>
          <a:endParaRPr lang="en-US"/>
        </a:p>
      </dgm:t>
    </dgm:pt>
    <dgm:pt modelId="{3409DD44-855F-4AFC-B9D0-89D08D93C594}" type="sibTrans" cxnId="{7C979B6C-F5F9-4624-B8F8-20B94DCDF304}">
      <dgm:prSet/>
      <dgm:spPr/>
      <dgm:t>
        <a:bodyPr/>
        <a:lstStyle/>
        <a:p>
          <a:endParaRPr lang="en-US"/>
        </a:p>
      </dgm:t>
    </dgm:pt>
    <dgm:pt modelId="{0E5D5D5C-9A89-49EF-BAEF-CF2119626817}">
      <dgm:prSet/>
      <dgm:spPr/>
      <dgm:t>
        <a:bodyPr/>
        <a:lstStyle/>
        <a:p>
          <a:r>
            <a:rPr lang="en-US"/>
            <a:t>CONCLUSION</a:t>
          </a:r>
        </a:p>
      </dgm:t>
    </dgm:pt>
    <dgm:pt modelId="{5AC4AF4E-D224-4024-B4A3-87203F7EEBBA}" type="parTrans" cxnId="{852B4790-A489-492D-B18D-3762ED241F92}">
      <dgm:prSet/>
      <dgm:spPr/>
      <dgm:t>
        <a:bodyPr/>
        <a:lstStyle/>
        <a:p>
          <a:endParaRPr lang="en-US"/>
        </a:p>
      </dgm:t>
    </dgm:pt>
    <dgm:pt modelId="{86186CAE-5EB7-4952-99D4-F0603F1E16A7}" type="sibTrans" cxnId="{852B4790-A489-492D-B18D-3762ED241F92}">
      <dgm:prSet/>
      <dgm:spPr/>
      <dgm:t>
        <a:bodyPr/>
        <a:lstStyle/>
        <a:p>
          <a:endParaRPr lang="en-US"/>
        </a:p>
      </dgm:t>
    </dgm:pt>
    <dgm:pt modelId="{C40ACE06-4ED6-4400-8882-57953F88C568}" type="pres">
      <dgm:prSet presAssocID="{785174F5-3786-4824-8EF2-00EF037D9E37}" presName="root" presStyleCnt="0">
        <dgm:presLayoutVars>
          <dgm:dir/>
          <dgm:resizeHandles val="exact"/>
        </dgm:presLayoutVars>
      </dgm:prSet>
      <dgm:spPr/>
    </dgm:pt>
    <dgm:pt modelId="{95948A64-D527-4115-BFA0-8A5CD191148F}" type="pres">
      <dgm:prSet presAssocID="{7443DEA5-961E-4E71-BBD3-F192E777A5C9}" presName="compNode" presStyleCnt="0"/>
      <dgm:spPr/>
    </dgm:pt>
    <dgm:pt modelId="{2398640A-640F-4F08-9E53-22EA94617D99}" type="pres">
      <dgm:prSet presAssocID="{7443DEA5-961E-4E71-BBD3-F192E777A5C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95468A9-7AF9-4557-BFC6-24649CE2FA3A}" type="pres">
      <dgm:prSet presAssocID="{7443DEA5-961E-4E71-BBD3-F192E777A5C9}" presName="spaceRect" presStyleCnt="0"/>
      <dgm:spPr/>
    </dgm:pt>
    <dgm:pt modelId="{FCE687FB-75EF-469F-9F75-BC125DFA2D98}" type="pres">
      <dgm:prSet presAssocID="{7443DEA5-961E-4E71-BBD3-F192E777A5C9}" presName="textRect" presStyleLbl="revTx" presStyleIdx="0" presStyleCnt="5">
        <dgm:presLayoutVars>
          <dgm:chMax val="1"/>
          <dgm:chPref val="1"/>
        </dgm:presLayoutVars>
      </dgm:prSet>
      <dgm:spPr/>
    </dgm:pt>
    <dgm:pt modelId="{CA508AD0-8210-4DBD-935B-C45F1843E8BD}" type="pres">
      <dgm:prSet presAssocID="{A84FE45B-7A75-434C-BA09-95C8364513CC}" presName="sibTrans" presStyleCnt="0"/>
      <dgm:spPr/>
    </dgm:pt>
    <dgm:pt modelId="{0FB14589-81D0-4603-BA64-BC4436035BB6}" type="pres">
      <dgm:prSet presAssocID="{9417D48A-93C1-4C04-8CC9-0BFF220694B3}" presName="compNode" presStyleCnt="0"/>
      <dgm:spPr/>
    </dgm:pt>
    <dgm:pt modelId="{49C9E342-0E67-4900-A564-1D6646A18E9A}" type="pres">
      <dgm:prSet presAssocID="{9417D48A-93C1-4C04-8CC9-0BFF220694B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C444D400-DCA8-4C89-B9BC-1BB564E97D4B}" type="pres">
      <dgm:prSet presAssocID="{9417D48A-93C1-4C04-8CC9-0BFF220694B3}" presName="spaceRect" presStyleCnt="0"/>
      <dgm:spPr/>
    </dgm:pt>
    <dgm:pt modelId="{133CFDCB-C277-4409-9219-ABA0DCE7100D}" type="pres">
      <dgm:prSet presAssocID="{9417D48A-93C1-4C04-8CC9-0BFF220694B3}" presName="textRect" presStyleLbl="revTx" presStyleIdx="1" presStyleCnt="5">
        <dgm:presLayoutVars>
          <dgm:chMax val="1"/>
          <dgm:chPref val="1"/>
        </dgm:presLayoutVars>
      </dgm:prSet>
      <dgm:spPr/>
    </dgm:pt>
    <dgm:pt modelId="{FD607805-3374-427D-8992-0DC11CFAFC55}" type="pres">
      <dgm:prSet presAssocID="{B4A1C545-BE08-4E00-AD52-A91BCA668AC0}" presName="sibTrans" presStyleCnt="0"/>
      <dgm:spPr/>
    </dgm:pt>
    <dgm:pt modelId="{81DC204E-B3DC-42B1-8F7C-4CC3A9E55D45}" type="pres">
      <dgm:prSet presAssocID="{38E156E4-6F6F-4247-83E5-FDFE9639C564}" presName="compNode" presStyleCnt="0"/>
      <dgm:spPr/>
    </dgm:pt>
    <dgm:pt modelId="{6A8C00E4-49CA-446A-8C96-AAEB6E38A843}" type="pres">
      <dgm:prSet presAssocID="{38E156E4-6F6F-4247-83E5-FDFE9639C56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FDDCA26-3DFC-4C48-82E7-58B7AD0C46E4}" type="pres">
      <dgm:prSet presAssocID="{38E156E4-6F6F-4247-83E5-FDFE9639C564}" presName="spaceRect" presStyleCnt="0"/>
      <dgm:spPr/>
    </dgm:pt>
    <dgm:pt modelId="{67C854E2-D3BE-4BFE-A984-D1F96DB172FA}" type="pres">
      <dgm:prSet presAssocID="{38E156E4-6F6F-4247-83E5-FDFE9639C564}" presName="textRect" presStyleLbl="revTx" presStyleIdx="2" presStyleCnt="5">
        <dgm:presLayoutVars>
          <dgm:chMax val="1"/>
          <dgm:chPref val="1"/>
        </dgm:presLayoutVars>
      </dgm:prSet>
      <dgm:spPr/>
    </dgm:pt>
    <dgm:pt modelId="{FF53BE04-7B43-49DF-98BD-2C79E8D346E2}" type="pres">
      <dgm:prSet presAssocID="{563AC37F-F186-4B23-91BC-90248A8E922D}" presName="sibTrans" presStyleCnt="0"/>
      <dgm:spPr/>
    </dgm:pt>
    <dgm:pt modelId="{8334871A-304E-4C4E-8CE6-4D4555D8C04E}" type="pres">
      <dgm:prSet presAssocID="{373C982B-ACC0-432E-8E9A-62703C367519}" presName="compNode" presStyleCnt="0"/>
      <dgm:spPr/>
    </dgm:pt>
    <dgm:pt modelId="{B13003DA-CB26-45DC-B97C-DFCFF4AAECAB}" type="pres">
      <dgm:prSet presAssocID="{373C982B-ACC0-432E-8E9A-62703C3675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5FB37A02-796B-4791-8536-F9018FDB69DE}" type="pres">
      <dgm:prSet presAssocID="{373C982B-ACC0-432E-8E9A-62703C367519}" presName="spaceRect" presStyleCnt="0"/>
      <dgm:spPr/>
    </dgm:pt>
    <dgm:pt modelId="{3FA5A2F6-19B9-4248-BC49-4E2F1B362B1B}" type="pres">
      <dgm:prSet presAssocID="{373C982B-ACC0-432E-8E9A-62703C367519}" presName="textRect" presStyleLbl="revTx" presStyleIdx="3" presStyleCnt="5">
        <dgm:presLayoutVars>
          <dgm:chMax val="1"/>
          <dgm:chPref val="1"/>
        </dgm:presLayoutVars>
      </dgm:prSet>
      <dgm:spPr/>
    </dgm:pt>
    <dgm:pt modelId="{2BFBBFDF-2A7A-4364-87CA-C9EA082DD96D}" type="pres">
      <dgm:prSet presAssocID="{3409DD44-855F-4AFC-B9D0-89D08D93C594}" presName="sibTrans" presStyleCnt="0"/>
      <dgm:spPr/>
    </dgm:pt>
    <dgm:pt modelId="{65778FD6-F806-44CF-87A8-80E4B4BCA465}" type="pres">
      <dgm:prSet presAssocID="{0E5D5D5C-9A89-49EF-BAEF-CF2119626817}" presName="compNode" presStyleCnt="0"/>
      <dgm:spPr/>
    </dgm:pt>
    <dgm:pt modelId="{A8C4848C-89F5-42C0-9A62-2BADFF4C08B3}" type="pres">
      <dgm:prSet presAssocID="{0E5D5D5C-9A89-49EF-BAEF-CF21196268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8ACEC7B9-73DA-4F1C-8DD4-F3DE07342972}" type="pres">
      <dgm:prSet presAssocID="{0E5D5D5C-9A89-49EF-BAEF-CF2119626817}" presName="spaceRect" presStyleCnt="0"/>
      <dgm:spPr/>
    </dgm:pt>
    <dgm:pt modelId="{46786954-75F1-40D8-AC04-945BCC2BD0AC}" type="pres">
      <dgm:prSet presAssocID="{0E5D5D5C-9A89-49EF-BAEF-CF2119626817}" presName="textRect" presStyleLbl="revTx" presStyleIdx="4" presStyleCnt="5">
        <dgm:presLayoutVars>
          <dgm:chMax val="1"/>
          <dgm:chPref val="1"/>
        </dgm:presLayoutVars>
      </dgm:prSet>
      <dgm:spPr/>
    </dgm:pt>
  </dgm:ptLst>
  <dgm:cxnLst>
    <dgm:cxn modelId="{86694B23-8CD6-467E-8AE0-6949670BE757}" type="presOf" srcId="{0E5D5D5C-9A89-49EF-BAEF-CF2119626817}" destId="{46786954-75F1-40D8-AC04-945BCC2BD0AC}" srcOrd="0" destOrd="0" presId="urn:microsoft.com/office/officeart/2018/2/layout/IconLabelList"/>
    <dgm:cxn modelId="{1327E02B-C616-4027-9C1F-E825C3F84230}" type="presOf" srcId="{7443DEA5-961E-4E71-BBD3-F192E777A5C9}" destId="{FCE687FB-75EF-469F-9F75-BC125DFA2D98}" srcOrd="0" destOrd="0" presId="urn:microsoft.com/office/officeart/2018/2/layout/IconLabelList"/>
    <dgm:cxn modelId="{809A843A-D142-44D2-969A-069BF72909ED}" type="presOf" srcId="{38E156E4-6F6F-4247-83E5-FDFE9639C564}" destId="{67C854E2-D3BE-4BFE-A984-D1F96DB172FA}" srcOrd="0" destOrd="0" presId="urn:microsoft.com/office/officeart/2018/2/layout/IconLabelList"/>
    <dgm:cxn modelId="{15D29361-0CBA-4DA8-B03C-1577308C0750}" srcId="{785174F5-3786-4824-8EF2-00EF037D9E37}" destId="{9417D48A-93C1-4C04-8CC9-0BFF220694B3}" srcOrd="1" destOrd="0" parTransId="{69280E2E-0872-4312-9831-07D43155A30F}" sibTransId="{B4A1C545-BE08-4E00-AD52-A91BCA668AC0}"/>
    <dgm:cxn modelId="{C4F6C368-0E44-4312-9D85-E6708299168B}" srcId="{785174F5-3786-4824-8EF2-00EF037D9E37}" destId="{38E156E4-6F6F-4247-83E5-FDFE9639C564}" srcOrd="2" destOrd="0" parTransId="{5F77FA57-788D-4BED-8F9C-8E8F19590579}" sibTransId="{563AC37F-F186-4B23-91BC-90248A8E922D}"/>
    <dgm:cxn modelId="{7C979B6C-F5F9-4624-B8F8-20B94DCDF304}" srcId="{785174F5-3786-4824-8EF2-00EF037D9E37}" destId="{373C982B-ACC0-432E-8E9A-62703C367519}" srcOrd="3" destOrd="0" parTransId="{45F0A287-A6EF-40EB-A2AF-1837D3540A31}" sibTransId="{3409DD44-855F-4AFC-B9D0-89D08D93C594}"/>
    <dgm:cxn modelId="{01B7C46C-03ED-4080-B429-CB6BD513FBCB}" type="presOf" srcId="{373C982B-ACC0-432E-8E9A-62703C367519}" destId="{3FA5A2F6-19B9-4248-BC49-4E2F1B362B1B}" srcOrd="0" destOrd="0" presId="urn:microsoft.com/office/officeart/2018/2/layout/IconLabelList"/>
    <dgm:cxn modelId="{852B4790-A489-492D-B18D-3762ED241F92}" srcId="{785174F5-3786-4824-8EF2-00EF037D9E37}" destId="{0E5D5D5C-9A89-49EF-BAEF-CF2119626817}" srcOrd="4" destOrd="0" parTransId="{5AC4AF4E-D224-4024-B4A3-87203F7EEBBA}" sibTransId="{86186CAE-5EB7-4952-99D4-F0603F1E16A7}"/>
    <dgm:cxn modelId="{B2241597-F74A-400D-B464-A57178418174}" type="presOf" srcId="{785174F5-3786-4824-8EF2-00EF037D9E37}" destId="{C40ACE06-4ED6-4400-8882-57953F88C568}" srcOrd="0" destOrd="0" presId="urn:microsoft.com/office/officeart/2018/2/layout/IconLabelList"/>
    <dgm:cxn modelId="{855026F2-C41B-412F-B538-EBE96B4B9A56}" srcId="{785174F5-3786-4824-8EF2-00EF037D9E37}" destId="{7443DEA5-961E-4E71-BBD3-F192E777A5C9}" srcOrd="0" destOrd="0" parTransId="{165B8D80-65DD-4C07-BEAB-4A3442820649}" sibTransId="{A84FE45B-7A75-434C-BA09-95C8364513CC}"/>
    <dgm:cxn modelId="{09B9A1FC-0C00-49FC-8260-45A0F2BC868D}" type="presOf" srcId="{9417D48A-93C1-4C04-8CC9-0BFF220694B3}" destId="{133CFDCB-C277-4409-9219-ABA0DCE7100D}" srcOrd="0" destOrd="0" presId="urn:microsoft.com/office/officeart/2018/2/layout/IconLabelList"/>
    <dgm:cxn modelId="{F0EDD8DF-B4E3-485A-BE6F-59D331831FBA}" type="presParOf" srcId="{C40ACE06-4ED6-4400-8882-57953F88C568}" destId="{95948A64-D527-4115-BFA0-8A5CD191148F}" srcOrd="0" destOrd="0" presId="urn:microsoft.com/office/officeart/2018/2/layout/IconLabelList"/>
    <dgm:cxn modelId="{DDBF8C8A-CFB3-422A-9AA4-919D8946DE3F}" type="presParOf" srcId="{95948A64-D527-4115-BFA0-8A5CD191148F}" destId="{2398640A-640F-4F08-9E53-22EA94617D99}" srcOrd="0" destOrd="0" presId="urn:microsoft.com/office/officeart/2018/2/layout/IconLabelList"/>
    <dgm:cxn modelId="{6BB4EA94-EF22-44CD-B296-6086CF64DBA3}" type="presParOf" srcId="{95948A64-D527-4115-BFA0-8A5CD191148F}" destId="{A95468A9-7AF9-4557-BFC6-24649CE2FA3A}" srcOrd="1" destOrd="0" presId="urn:microsoft.com/office/officeart/2018/2/layout/IconLabelList"/>
    <dgm:cxn modelId="{49738BB4-EADE-42E9-B7E2-27C352E547A6}" type="presParOf" srcId="{95948A64-D527-4115-BFA0-8A5CD191148F}" destId="{FCE687FB-75EF-469F-9F75-BC125DFA2D98}" srcOrd="2" destOrd="0" presId="urn:microsoft.com/office/officeart/2018/2/layout/IconLabelList"/>
    <dgm:cxn modelId="{176CB9ED-8CF4-4B8D-BDD9-3C015AD750D7}" type="presParOf" srcId="{C40ACE06-4ED6-4400-8882-57953F88C568}" destId="{CA508AD0-8210-4DBD-935B-C45F1843E8BD}" srcOrd="1" destOrd="0" presId="urn:microsoft.com/office/officeart/2018/2/layout/IconLabelList"/>
    <dgm:cxn modelId="{41A4E19C-1D05-40FB-BD8C-ED12A4DF9704}" type="presParOf" srcId="{C40ACE06-4ED6-4400-8882-57953F88C568}" destId="{0FB14589-81D0-4603-BA64-BC4436035BB6}" srcOrd="2" destOrd="0" presId="urn:microsoft.com/office/officeart/2018/2/layout/IconLabelList"/>
    <dgm:cxn modelId="{9E7B9C8A-889A-48A5-B0E0-C60ED9201EAF}" type="presParOf" srcId="{0FB14589-81D0-4603-BA64-BC4436035BB6}" destId="{49C9E342-0E67-4900-A564-1D6646A18E9A}" srcOrd="0" destOrd="0" presId="urn:microsoft.com/office/officeart/2018/2/layout/IconLabelList"/>
    <dgm:cxn modelId="{CD962363-BFF8-455A-B860-71C27A194859}" type="presParOf" srcId="{0FB14589-81D0-4603-BA64-BC4436035BB6}" destId="{C444D400-DCA8-4C89-B9BC-1BB564E97D4B}" srcOrd="1" destOrd="0" presId="urn:microsoft.com/office/officeart/2018/2/layout/IconLabelList"/>
    <dgm:cxn modelId="{1A1F4A5A-37EF-4B17-97B5-47A6548ED974}" type="presParOf" srcId="{0FB14589-81D0-4603-BA64-BC4436035BB6}" destId="{133CFDCB-C277-4409-9219-ABA0DCE7100D}" srcOrd="2" destOrd="0" presId="urn:microsoft.com/office/officeart/2018/2/layout/IconLabelList"/>
    <dgm:cxn modelId="{12AEFDFB-C242-474E-B1B4-525002CAC830}" type="presParOf" srcId="{C40ACE06-4ED6-4400-8882-57953F88C568}" destId="{FD607805-3374-427D-8992-0DC11CFAFC55}" srcOrd="3" destOrd="0" presId="urn:microsoft.com/office/officeart/2018/2/layout/IconLabelList"/>
    <dgm:cxn modelId="{3616793F-EBA2-4123-8202-61C61B5C459D}" type="presParOf" srcId="{C40ACE06-4ED6-4400-8882-57953F88C568}" destId="{81DC204E-B3DC-42B1-8F7C-4CC3A9E55D45}" srcOrd="4" destOrd="0" presId="urn:microsoft.com/office/officeart/2018/2/layout/IconLabelList"/>
    <dgm:cxn modelId="{BC47309F-3FFA-4E9D-8295-161743CDC4F0}" type="presParOf" srcId="{81DC204E-B3DC-42B1-8F7C-4CC3A9E55D45}" destId="{6A8C00E4-49CA-446A-8C96-AAEB6E38A843}" srcOrd="0" destOrd="0" presId="urn:microsoft.com/office/officeart/2018/2/layout/IconLabelList"/>
    <dgm:cxn modelId="{8F4E45CD-4692-4A43-B2CA-5A202BA6E193}" type="presParOf" srcId="{81DC204E-B3DC-42B1-8F7C-4CC3A9E55D45}" destId="{7FDDCA26-3DFC-4C48-82E7-58B7AD0C46E4}" srcOrd="1" destOrd="0" presId="urn:microsoft.com/office/officeart/2018/2/layout/IconLabelList"/>
    <dgm:cxn modelId="{DED42FCE-5F5D-4C75-9F7C-89A97C0D0B88}" type="presParOf" srcId="{81DC204E-B3DC-42B1-8F7C-4CC3A9E55D45}" destId="{67C854E2-D3BE-4BFE-A984-D1F96DB172FA}" srcOrd="2" destOrd="0" presId="urn:microsoft.com/office/officeart/2018/2/layout/IconLabelList"/>
    <dgm:cxn modelId="{E9F19F1D-45E7-4C42-A62E-729E3304087E}" type="presParOf" srcId="{C40ACE06-4ED6-4400-8882-57953F88C568}" destId="{FF53BE04-7B43-49DF-98BD-2C79E8D346E2}" srcOrd="5" destOrd="0" presId="urn:microsoft.com/office/officeart/2018/2/layout/IconLabelList"/>
    <dgm:cxn modelId="{4EAFFA5B-5ACA-43B7-9E94-8C6E069E5A45}" type="presParOf" srcId="{C40ACE06-4ED6-4400-8882-57953F88C568}" destId="{8334871A-304E-4C4E-8CE6-4D4555D8C04E}" srcOrd="6" destOrd="0" presId="urn:microsoft.com/office/officeart/2018/2/layout/IconLabelList"/>
    <dgm:cxn modelId="{5A55C0C3-9F86-4703-B201-350E344672CB}" type="presParOf" srcId="{8334871A-304E-4C4E-8CE6-4D4555D8C04E}" destId="{B13003DA-CB26-45DC-B97C-DFCFF4AAECAB}" srcOrd="0" destOrd="0" presId="urn:microsoft.com/office/officeart/2018/2/layout/IconLabelList"/>
    <dgm:cxn modelId="{6F1E599C-3E46-49AC-A91D-887AC1AF49FE}" type="presParOf" srcId="{8334871A-304E-4C4E-8CE6-4D4555D8C04E}" destId="{5FB37A02-796B-4791-8536-F9018FDB69DE}" srcOrd="1" destOrd="0" presId="urn:microsoft.com/office/officeart/2018/2/layout/IconLabelList"/>
    <dgm:cxn modelId="{20E1E64A-0111-4FB5-B757-4BFFFF017396}" type="presParOf" srcId="{8334871A-304E-4C4E-8CE6-4D4555D8C04E}" destId="{3FA5A2F6-19B9-4248-BC49-4E2F1B362B1B}" srcOrd="2" destOrd="0" presId="urn:microsoft.com/office/officeart/2018/2/layout/IconLabelList"/>
    <dgm:cxn modelId="{A90F9E2A-B930-4B6E-B062-05EF344D821E}" type="presParOf" srcId="{C40ACE06-4ED6-4400-8882-57953F88C568}" destId="{2BFBBFDF-2A7A-4364-87CA-C9EA082DD96D}" srcOrd="7" destOrd="0" presId="urn:microsoft.com/office/officeart/2018/2/layout/IconLabelList"/>
    <dgm:cxn modelId="{B3CCD1C4-07CC-42CA-A258-7ACDA496EFD5}" type="presParOf" srcId="{C40ACE06-4ED6-4400-8882-57953F88C568}" destId="{65778FD6-F806-44CF-87A8-80E4B4BCA465}" srcOrd="8" destOrd="0" presId="urn:microsoft.com/office/officeart/2018/2/layout/IconLabelList"/>
    <dgm:cxn modelId="{2E5481ED-484F-4EE8-924C-D31EC92A1F33}" type="presParOf" srcId="{65778FD6-F806-44CF-87A8-80E4B4BCA465}" destId="{A8C4848C-89F5-42C0-9A62-2BADFF4C08B3}" srcOrd="0" destOrd="0" presId="urn:microsoft.com/office/officeart/2018/2/layout/IconLabelList"/>
    <dgm:cxn modelId="{77720104-5AA6-4F49-9326-A9C097022B6A}" type="presParOf" srcId="{65778FD6-F806-44CF-87A8-80E4B4BCA465}" destId="{8ACEC7B9-73DA-4F1C-8DD4-F3DE07342972}" srcOrd="1" destOrd="0" presId="urn:microsoft.com/office/officeart/2018/2/layout/IconLabelList"/>
    <dgm:cxn modelId="{81E0C522-EAD1-4359-8930-579E1AFBF587}" type="presParOf" srcId="{65778FD6-F806-44CF-87A8-80E4B4BCA465}" destId="{46786954-75F1-40D8-AC04-945BCC2BD0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BC35A-FD9C-405C-BD0B-152A9B431C82}">
      <dsp:nvSpPr>
        <dsp:cNvPr id="0" name=""/>
        <dsp:cNvSpPr/>
      </dsp:nvSpPr>
      <dsp:spPr>
        <a:xfrm>
          <a:off x="0" y="195355"/>
          <a:ext cx="6318000" cy="10740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 face recognition there are two types of comparisons :-</a:t>
          </a:r>
        </a:p>
      </dsp:txBody>
      <dsp:txXfrm>
        <a:off x="52431" y="247786"/>
        <a:ext cx="6213138" cy="969198"/>
      </dsp:txXfrm>
    </dsp:sp>
    <dsp:sp modelId="{2F91995E-7BEF-43EB-9F2B-B4ABCB608C5E}">
      <dsp:nvSpPr>
        <dsp:cNvPr id="0" name=""/>
        <dsp:cNvSpPr/>
      </dsp:nvSpPr>
      <dsp:spPr>
        <a:xfrm>
          <a:off x="0" y="1269416"/>
          <a:ext cx="6318000" cy="190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59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Verification –The system compares the given individual with who they say they are and gives a yes and no decision .</a:t>
          </a:r>
        </a:p>
        <a:p>
          <a:pPr marL="228600" lvl="1" indent="-228600" algn="l" defTabSz="933450">
            <a:lnSpc>
              <a:spcPct val="90000"/>
            </a:lnSpc>
            <a:spcBef>
              <a:spcPct val="0"/>
            </a:spcBef>
            <a:spcAft>
              <a:spcPct val="20000"/>
            </a:spcAft>
            <a:buChar char="•"/>
          </a:pPr>
          <a:r>
            <a:rPr lang="en-US" sz="2100" kern="1200"/>
            <a:t>Identification –The system compares the given individual to all the other individuals in the database and gives a ranked list of matches .</a:t>
          </a:r>
        </a:p>
      </dsp:txBody>
      <dsp:txXfrm>
        <a:off x="0" y="1269416"/>
        <a:ext cx="6318000" cy="1900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AF710-87F5-4EBA-A11F-417E37A2D01F}">
      <dsp:nvSpPr>
        <dsp:cNvPr id="0" name=""/>
        <dsp:cNvSpPr/>
      </dsp:nvSpPr>
      <dsp:spPr>
        <a:xfrm>
          <a:off x="0" y="705"/>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77B085C-F7B5-4140-81D6-DA990C9E430F}">
      <dsp:nvSpPr>
        <dsp:cNvPr id="0" name=""/>
        <dsp:cNvSpPr/>
      </dsp:nvSpPr>
      <dsp:spPr>
        <a:xfrm>
          <a:off x="0" y="705"/>
          <a:ext cx="6668792"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All identification or Authentication technologies Operate using the following four stages .</a:t>
          </a:r>
        </a:p>
      </dsp:txBody>
      <dsp:txXfrm>
        <a:off x="0" y="705"/>
        <a:ext cx="6668792" cy="1155317"/>
      </dsp:txXfrm>
    </dsp:sp>
    <dsp:sp modelId="{F435A06E-38F2-489C-BD8E-E92A740B0AF9}">
      <dsp:nvSpPr>
        <dsp:cNvPr id="0" name=""/>
        <dsp:cNvSpPr/>
      </dsp:nvSpPr>
      <dsp:spPr>
        <a:xfrm>
          <a:off x="0" y="1156023"/>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2E26D59-3F26-492E-A562-3A8DCFABF103}">
      <dsp:nvSpPr>
        <dsp:cNvPr id="0" name=""/>
        <dsp:cNvSpPr/>
      </dsp:nvSpPr>
      <dsp:spPr>
        <a:xfrm>
          <a:off x="0" y="1156023"/>
          <a:ext cx="6668792"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Capture:- A physical or behavioral sample Is captured by the system during enrollment and, also in identification or verification process .</a:t>
          </a:r>
        </a:p>
      </dsp:txBody>
      <dsp:txXfrm>
        <a:off x="0" y="1156023"/>
        <a:ext cx="6668792" cy="1155317"/>
      </dsp:txXfrm>
    </dsp:sp>
    <dsp:sp modelId="{20E19658-35D3-4BB0-84D0-A1D34CDA99B9}">
      <dsp:nvSpPr>
        <dsp:cNvPr id="0" name=""/>
        <dsp:cNvSpPr/>
      </dsp:nvSpPr>
      <dsp:spPr>
        <a:xfrm>
          <a:off x="0" y="2311341"/>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41E3239-582D-4392-BDA4-F46D52A3BD9F}">
      <dsp:nvSpPr>
        <dsp:cNvPr id="0" name=""/>
        <dsp:cNvSpPr/>
      </dsp:nvSpPr>
      <dsp:spPr>
        <a:xfrm>
          <a:off x="0" y="2311341"/>
          <a:ext cx="6668792"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Extraction:- Unique data is extracted from a sample and a template is created.</a:t>
          </a:r>
        </a:p>
      </dsp:txBody>
      <dsp:txXfrm>
        <a:off x="0" y="2311341"/>
        <a:ext cx="6668792" cy="1155317"/>
      </dsp:txXfrm>
    </dsp:sp>
    <dsp:sp modelId="{01F83F64-CA6B-4D46-93E9-F612D593B573}">
      <dsp:nvSpPr>
        <dsp:cNvPr id="0" name=""/>
        <dsp:cNvSpPr/>
      </dsp:nvSpPr>
      <dsp:spPr>
        <a:xfrm>
          <a:off x="0" y="3466658"/>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8BBFE5D-B450-42CD-AE52-DA4679B4B895}">
      <dsp:nvSpPr>
        <dsp:cNvPr id="0" name=""/>
        <dsp:cNvSpPr/>
      </dsp:nvSpPr>
      <dsp:spPr>
        <a:xfrm>
          <a:off x="0" y="3466658"/>
          <a:ext cx="6668792"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Comparison:- The template is then compared with a new sample .</a:t>
          </a:r>
        </a:p>
      </dsp:txBody>
      <dsp:txXfrm>
        <a:off x="0" y="3466658"/>
        <a:ext cx="6668792" cy="1155317"/>
      </dsp:txXfrm>
    </dsp:sp>
    <dsp:sp modelId="{CDB53930-C4A7-4AD7-AB1A-2389BC4DA221}">
      <dsp:nvSpPr>
        <dsp:cNvPr id="0" name=""/>
        <dsp:cNvSpPr/>
      </dsp:nvSpPr>
      <dsp:spPr>
        <a:xfrm>
          <a:off x="0" y="4621976"/>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00A8DB8-7D1F-4299-80BE-CBD81A34422E}">
      <dsp:nvSpPr>
        <dsp:cNvPr id="0" name=""/>
        <dsp:cNvSpPr/>
      </dsp:nvSpPr>
      <dsp:spPr>
        <a:xfrm>
          <a:off x="0" y="4621976"/>
          <a:ext cx="6668792" cy="115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Match /Non-match:-The system decides if the feature  extracted from the new samples are a match or non match   </a:t>
          </a:r>
        </a:p>
      </dsp:txBody>
      <dsp:txXfrm>
        <a:off x="0" y="4621976"/>
        <a:ext cx="6668792" cy="1155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06FE0-A06B-410B-8709-571C7570C527}">
      <dsp:nvSpPr>
        <dsp:cNvPr id="0" name=""/>
        <dsp:cNvSpPr/>
      </dsp:nvSpPr>
      <dsp:spPr>
        <a:xfrm>
          <a:off x="0" y="228419"/>
          <a:ext cx="6668792" cy="2737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The implementation of face recognition technology Includes the following four stages :</a:t>
          </a:r>
        </a:p>
      </dsp:txBody>
      <dsp:txXfrm>
        <a:off x="133648" y="362067"/>
        <a:ext cx="6401496" cy="2470504"/>
      </dsp:txXfrm>
    </dsp:sp>
    <dsp:sp modelId="{A6E25157-B39A-4825-B0F3-4319CF6464D5}">
      <dsp:nvSpPr>
        <dsp:cNvPr id="0" name=""/>
        <dsp:cNvSpPr/>
      </dsp:nvSpPr>
      <dsp:spPr>
        <a:xfrm>
          <a:off x="0" y="2966220"/>
          <a:ext cx="6668792"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73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Image acquisition </a:t>
          </a:r>
        </a:p>
        <a:p>
          <a:pPr marL="285750" lvl="1" indent="-285750" algn="l" defTabSz="1333500">
            <a:lnSpc>
              <a:spcPct val="90000"/>
            </a:lnSpc>
            <a:spcBef>
              <a:spcPct val="0"/>
            </a:spcBef>
            <a:spcAft>
              <a:spcPct val="20000"/>
            </a:spcAft>
            <a:buChar char="•"/>
          </a:pPr>
          <a:r>
            <a:rPr lang="en-US" sz="3000" kern="1200"/>
            <a:t>Image processing </a:t>
          </a:r>
        </a:p>
        <a:p>
          <a:pPr marL="285750" lvl="1" indent="-285750" algn="l" defTabSz="1333500">
            <a:lnSpc>
              <a:spcPct val="90000"/>
            </a:lnSpc>
            <a:spcBef>
              <a:spcPct val="0"/>
            </a:spcBef>
            <a:spcAft>
              <a:spcPct val="20000"/>
            </a:spcAft>
            <a:buChar char="•"/>
          </a:pPr>
          <a:r>
            <a:rPr lang="en-US" sz="3000" kern="1200"/>
            <a:t>Distinctive characteristic Location </a:t>
          </a:r>
        </a:p>
        <a:p>
          <a:pPr marL="285750" lvl="1" indent="-285750" algn="l" defTabSz="1333500">
            <a:lnSpc>
              <a:spcPct val="90000"/>
            </a:lnSpc>
            <a:spcBef>
              <a:spcPct val="0"/>
            </a:spcBef>
            <a:spcAft>
              <a:spcPct val="20000"/>
            </a:spcAft>
            <a:buChar char="•"/>
          </a:pPr>
          <a:r>
            <a:rPr lang="en-US" sz="3000" kern="1200"/>
            <a:t>Template creation </a:t>
          </a:r>
        </a:p>
        <a:p>
          <a:pPr marL="285750" lvl="1" indent="-285750" algn="l" defTabSz="1333500">
            <a:lnSpc>
              <a:spcPct val="90000"/>
            </a:lnSpc>
            <a:spcBef>
              <a:spcPct val="0"/>
            </a:spcBef>
            <a:spcAft>
              <a:spcPct val="20000"/>
            </a:spcAft>
            <a:buChar char="•"/>
          </a:pPr>
          <a:r>
            <a:rPr lang="en-US" sz="3000" kern="1200"/>
            <a:t>Template matching </a:t>
          </a:r>
        </a:p>
      </dsp:txBody>
      <dsp:txXfrm>
        <a:off x="0" y="2966220"/>
        <a:ext cx="6668792" cy="258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57B29-1DAB-4ADC-9610-257D613958DE}">
      <dsp:nvSpPr>
        <dsp:cNvPr id="0" name=""/>
        <dsp:cNvSpPr/>
      </dsp:nvSpPr>
      <dsp:spPr>
        <a:xfrm>
          <a:off x="0" y="389667"/>
          <a:ext cx="4996207" cy="2467529"/>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Facial-scan technology can acquire Faces from almost any static camera Or video system that generates images of sufficient quality and resolution.</a:t>
          </a:r>
        </a:p>
      </dsp:txBody>
      <dsp:txXfrm>
        <a:off x="120455" y="510122"/>
        <a:ext cx="4755297" cy="2226619"/>
      </dsp:txXfrm>
    </dsp:sp>
    <dsp:sp modelId="{98CC8B34-6992-4D57-9DBE-3062539C9801}">
      <dsp:nvSpPr>
        <dsp:cNvPr id="0" name=""/>
        <dsp:cNvSpPr/>
      </dsp:nvSpPr>
      <dsp:spPr>
        <a:xfrm>
          <a:off x="0" y="2926317"/>
          <a:ext cx="4996207" cy="2467529"/>
        </a:xfrm>
        <a:prstGeom prst="roundRec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High-quality enrollment  is essential  to eventual verification and identification Enrollment images define the facial  characteristics to be used in all future authentication events. </a:t>
          </a:r>
        </a:p>
      </dsp:txBody>
      <dsp:txXfrm>
        <a:off x="120455" y="3046772"/>
        <a:ext cx="4755297" cy="22266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D07DB-7182-429A-AE61-10EB112B18A2}">
      <dsp:nvSpPr>
        <dsp:cNvPr id="0" name=""/>
        <dsp:cNvSpPr/>
      </dsp:nvSpPr>
      <dsp:spPr>
        <a:xfrm>
          <a:off x="0" y="14175"/>
          <a:ext cx="10213200" cy="1965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Images are cropped such that the ovoid facial image remains ,and color images are normally converted to black and white in order to facilitate the initial comparisons based on grayscale characteristics.</a:t>
          </a:r>
        </a:p>
      </dsp:txBody>
      <dsp:txXfrm>
        <a:off x="95953" y="110128"/>
        <a:ext cx="10021294" cy="1773694"/>
      </dsp:txXfrm>
    </dsp:sp>
    <dsp:sp modelId="{9FBD8F18-934F-4B9B-8BFF-5C29F48BCBD8}">
      <dsp:nvSpPr>
        <dsp:cNvPr id="0" name=""/>
        <dsp:cNvSpPr/>
      </dsp:nvSpPr>
      <dsp:spPr>
        <a:xfrm>
          <a:off x="0" y="2060415"/>
          <a:ext cx="10213200" cy="1965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First the presence of faces or face in a scene must be detected , it must be localized, and normalization process may be required to bring the dimensions of lice facial sample in alignment with the one of template .</a:t>
          </a:r>
        </a:p>
      </dsp:txBody>
      <dsp:txXfrm>
        <a:off x="95953" y="2156368"/>
        <a:ext cx="10021294" cy="17736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2CECE-C7E1-4B3E-A2BF-6BB0EB0DEDC3}">
      <dsp:nvSpPr>
        <dsp:cNvPr id="0" name=""/>
        <dsp:cNvSpPr/>
      </dsp:nvSpPr>
      <dsp:spPr>
        <a:xfrm>
          <a:off x="0" y="284940"/>
          <a:ext cx="10213200" cy="170059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All facial scan system attempt to match Visible facial features in a fashion similar to the way people recognize one another .</a:t>
          </a:r>
        </a:p>
      </dsp:txBody>
      <dsp:txXfrm>
        <a:off x="83016" y="367956"/>
        <a:ext cx="10047168" cy="1534563"/>
      </dsp:txXfrm>
    </dsp:sp>
    <dsp:sp modelId="{0FBC2CCE-5EA1-4174-BFE0-473558F90F5F}">
      <dsp:nvSpPr>
        <dsp:cNvPr id="0" name=""/>
        <dsp:cNvSpPr/>
      </dsp:nvSpPr>
      <dsp:spPr>
        <a:xfrm>
          <a:off x="0" y="2054655"/>
          <a:ext cx="10213200" cy="170059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features most often utilized in facial scan systems Are those least likely to change Significantly over time : upper ridges of the eye sockets, areas around the cheekbones , sides of the mouth, nose shape , and the position of the major features related to each other .</a:t>
          </a:r>
        </a:p>
      </dsp:txBody>
      <dsp:txXfrm>
        <a:off x="83016" y="2137671"/>
        <a:ext cx="10047168" cy="15345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640A-640F-4F08-9E53-22EA94617D99}">
      <dsp:nvSpPr>
        <dsp:cNvPr id="0" name=""/>
        <dsp:cNvSpPr/>
      </dsp:nvSpPr>
      <dsp:spPr>
        <a:xfrm>
          <a:off x="485706" y="583061"/>
          <a:ext cx="791806" cy="791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E687FB-75EF-469F-9F75-BC125DFA2D98}">
      <dsp:nvSpPr>
        <dsp:cNvPr id="0" name=""/>
        <dsp:cNvSpPr/>
      </dsp:nvSpPr>
      <dsp:spPr>
        <a:xfrm>
          <a:off x="1824" y="1638872"/>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PROBLEM DESCRIPTION</a:t>
          </a:r>
        </a:p>
      </dsp:txBody>
      <dsp:txXfrm>
        <a:off x="1824" y="1638872"/>
        <a:ext cx="1759570" cy="703828"/>
      </dsp:txXfrm>
    </dsp:sp>
    <dsp:sp modelId="{49C9E342-0E67-4900-A564-1D6646A18E9A}">
      <dsp:nvSpPr>
        <dsp:cNvPr id="0" name=""/>
        <dsp:cNvSpPr/>
      </dsp:nvSpPr>
      <dsp:spPr>
        <a:xfrm>
          <a:off x="2553201" y="583061"/>
          <a:ext cx="791806" cy="791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3CFDCB-C277-4409-9219-ABA0DCE7100D}">
      <dsp:nvSpPr>
        <dsp:cNvPr id="0" name=""/>
        <dsp:cNvSpPr/>
      </dsp:nvSpPr>
      <dsp:spPr>
        <a:xfrm>
          <a:off x="2069319" y="1638872"/>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TRAINING STAGE</a:t>
          </a:r>
        </a:p>
      </dsp:txBody>
      <dsp:txXfrm>
        <a:off x="2069319" y="1638872"/>
        <a:ext cx="1759570" cy="703828"/>
      </dsp:txXfrm>
    </dsp:sp>
    <dsp:sp modelId="{6A8C00E4-49CA-446A-8C96-AAEB6E38A843}">
      <dsp:nvSpPr>
        <dsp:cNvPr id="0" name=""/>
        <dsp:cNvSpPr/>
      </dsp:nvSpPr>
      <dsp:spPr>
        <a:xfrm>
          <a:off x="4620696" y="583061"/>
          <a:ext cx="791806" cy="791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C854E2-D3BE-4BFE-A984-D1F96DB172FA}">
      <dsp:nvSpPr>
        <dsp:cNvPr id="0" name=""/>
        <dsp:cNvSpPr/>
      </dsp:nvSpPr>
      <dsp:spPr>
        <a:xfrm>
          <a:off x="4136814" y="1638872"/>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TESTING STAGE</a:t>
          </a:r>
        </a:p>
      </dsp:txBody>
      <dsp:txXfrm>
        <a:off x="4136814" y="1638872"/>
        <a:ext cx="1759570" cy="703828"/>
      </dsp:txXfrm>
    </dsp:sp>
    <dsp:sp modelId="{B13003DA-CB26-45DC-B97C-DFCFF4AAECAB}">
      <dsp:nvSpPr>
        <dsp:cNvPr id="0" name=""/>
        <dsp:cNvSpPr/>
      </dsp:nvSpPr>
      <dsp:spPr>
        <a:xfrm>
          <a:off x="6688191" y="583061"/>
          <a:ext cx="791806" cy="791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A5A2F6-19B9-4248-BC49-4E2F1B362B1B}">
      <dsp:nvSpPr>
        <dsp:cNvPr id="0" name=""/>
        <dsp:cNvSpPr/>
      </dsp:nvSpPr>
      <dsp:spPr>
        <a:xfrm>
          <a:off x="6204309" y="1638872"/>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EXPERIMENTS</a:t>
          </a:r>
        </a:p>
      </dsp:txBody>
      <dsp:txXfrm>
        <a:off x="6204309" y="1638872"/>
        <a:ext cx="1759570" cy="703828"/>
      </dsp:txXfrm>
    </dsp:sp>
    <dsp:sp modelId="{A8C4848C-89F5-42C0-9A62-2BADFF4C08B3}">
      <dsp:nvSpPr>
        <dsp:cNvPr id="0" name=""/>
        <dsp:cNvSpPr/>
      </dsp:nvSpPr>
      <dsp:spPr>
        <a:xfrm>
          <a:off x="8755686" y="583061"/>
          <a:ext cx="791806" cy="791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786954-75F1-40D8-AC04-945BCC2BD0AC}">
      <dsp:nvSpPr>
        <dsp:cNvPr id="0" name=""/>
        <dsp:cNvSpPr/>
      </dsp:nvSpPr>
      <dsp:spPr>
        <a:xfrm>
          <a:off x="8271805" y="1638872"/>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CONCLUSION</a:t>
          </a:r>
        </a:p>
      </dsp:txBody>
      <dsp:txXfrm>
        <a:off x="8271805" y="1638872"/>
        <a:ext cx="1759570" cy="7038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065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8034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8351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8850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1/13/2022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82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5053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4076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034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5139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5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1/13/2022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29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1/13/2022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43466873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hyperlink" Target="https://citizentruth.org/facial-recognition-chin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BD3F7-0265-4DE6-B0E5-1CBF4289C647}"/>
              </a:ext>
            </a:extLst>
          </p:cNvPr>
          <p:cNvSpPr>
            <a:spLocks noGrp="1"/>
          </p:cNvSpPr>
          <p:nvPr>
            <p:ph type="ctrTitle"/>
          </p:nvPr>
        </p:nvSpPr>
        <p:spPr>
          <a:xfrm>
            <a:off x="990000" y="395289"/>
            <a:ext cx="4075200" cy="2226688"/>
          </a:xfrm>
        </p:spPr>
        <p:txBody>
          <a:bodyPr>
            <a:normAutofit/>
          </a:bodyPr>
          <a:lstStyle/>
          <a:p>
            <a:pPr>
              <a:lnSpc>
                <a:spcPct val="90000"/>
              </a:lnSpc>
            </a:pPr>
            <a:r>
              <a:rPr lang="en-US" sz="4100"/>
              <a:t>FACE RECOGNITION SYSTEM</a:t>
            </a:r>
          </a:p>
        </p:txBody>
      </p:sp>
      <p:sp>
        <p:nvSpPr>
          <p:cNvPr id="3" name="Subtitle 2">
            <a:extLst>
              <a:ext uri="{FF2B5EF4-FFF2-40B4-BE49-F238E27FC236}">
                <a16:creationId xmlns:a16="http://schemas.microsoft.com/office/drawing/2014/main" id="{E3328858-FBEE-4E07-8911-C6A9B14D23AC}"/>
              </a:ext>
            </a:extLst>
          </p:cNvPr>
          <p:cNvSpPr>
            <a:spLocks noGrp="1"/>
          </p:cNvSpPr>
          <p:nvPr>
            <p:ph type="subTitle" idx="1"/>
          </p:nvPr>
        </p:nvSpPr>
        <p:spPr>
          <a:xfrm>
            <a:off x="990000" y="4248000"/>
            <a:ext cx="4075200" cy="2069568"/>
          </a:xfrm>
        </p:spPr>
        <p:txBody>
          <a:bodyPr>
            <a:normAutofit/>
          </a:bodyPr>
          <a:lstStyle/>
          <a:p>
            <a:r>
              <a:rPr lang="en-US" b="1" dirty="0"/>
              <a:t>By:-Daljeet Singh  </a:t>
            </a:r>
          </a:p>
          <a:p>
            <a:r>
              <a:rPr lang="en-US" b="1" dirty="0"/>
              <a:t> &amp;</a:t>
            </a:r>
          </a:p>
          <a:p>
            <a:r>
              <a:rPr lang="en-US" b="1" dirty="0"/>
              <a:t>Priyanka Raghuvanshi</a:t>
            </a:r>
          </a:p>
          <a:p>
            <a:endParaRPr lang="en-US" dirty="0"/>
          </a:p>
        </p:txBody>
      </p:sp>
      <p:grpSp>
        <p:nvGrpSpPr>
          <p:cNvPr id="22" name="Group 21">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3" name="Rectangle 22">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5" name="Group 24">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0"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7"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5" name="Picture 3" descr="A ferris wheel with colorful lights&#10;&#10;Description automatically generated with low confidence">
            <a:extLst>
              <a:ext uri="{FF2B5EF4-FFF2-40B4-BE49-F238E27FC236}">
                <a16:creationId xmlns:a16="http://schemas.microsoft.com/office/drawing/2014/main" id="{B7F974F2-26E1-442B-B31C-E040DDDFC9C3}"/>
              </a:ext>
            </a:extLst>
          </p:cNvPr>
          <p:cNvPicPr>
            <a:picLocks noChangeAspect="1"/>
          </p:cNvPicPr>
          <p:nvPr/>
        </p:nvPicPr>
        <p:blipFill rotWithShape="1">
          <a:blip r:embed="rId2"/>
          <a:srcRect l="20000" r="-1" b="-1"/>
          <a:stretch/>
        </p:blipFill>
        <p:spPr>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428183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22F8B-D4E8-446C-BD5A-0CEC713B7187}"/>
              </a:ext>
            </a:extLst>
          </p:cNvPr>
          <p:cNvSpPr>
            <a:spLocks noGrp="1"/>
          </p:cNvSpPr>
          <p:nvPr>
            <p:ph type="title"/>
          </p:nvPr>
        </p:nvSpPr>
        <p:spPr>
          <a:xfrm>
            <a:off x="7760863" y="1079500"/>
            <a:ext cx="3882286" cy="2138400"/>
          </a:xfrm>
        </p:spPr>
        <p:txBody>
          <a:bodyPr vert="horz" lIns="91440" tIns="45720" rIns="91440" bIns="45720" rtlCol="0" anchor="b" anchorCtr="0">
            <a:normAutofit/>
          </a:bodyPr>
          <a:lstStyle/>
          <a:p>
            <a:pPr algn="ctr"/>
            <a:r>
              <a:rPr lang="en-US" sz="4800"/>
              <a:t>Template Creation</a:t>
            </a:r>
          </a:p>
        </p:txBody>
      </p:sp>
      <p:pic>
        <p:nvPicPr>
          <p:cNvPr id="5" name="Content Placeholder 4">
            <a:extLst>
              <a:ext uri="{FF2B5EF4-FFF2-40B4-BE49-F238E27FC236}">
                <a16:creationId xmlns:a16="http://schemas.microsoft.com/office/drawing/2014/main" id="{88AB169B-74B5-4253-94FE-8069F688C4E5}"/>
              </a:ext>
            </a:extLst>
          </p:cNvPr>
          <p:cNvPicPr>
            <a:picLocks noGrp="1" noChangeAspect="1"/>
          </p:cNvPicPr>
          <p:nvPr>
            <p:ph idx="1"/>
          </p:nvPr>
        </p:nvPicPr>
        <p:blipFill rotWithShape="1">
          <a:blip r:embed="rId2"/>
          <a:srcRect r="16396"/>
          <a:stretch/>
        </p:blipFill>
        <p:spPr>
          <a:xfrm>
            <a:off x="20" y="10"/>
            <a:ext cx="7211993" cy="6857990"/>
          </a:xfrm>
          <a:prstGeom prst="rect">
            <a:avLst/>
          </a:prstGeom>
        </p:spPr>
      </p:pic>
      <p:cxnSp>
        <p:nvCxnSpPr>
          <p:cNvPr id="20" name="Straight Connector 19">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79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26BBD-1773-4753-8B0A-1DAF33AED702}"/>
              </a:ext>
            </a:extLst>
          </p:cNvPr>
          <p:cNvSpPr>
            <a:spLocks noGrp="1"/>
          </p:cNvSpPr>
          <p:nvPr>
            <p:ph type="title"/>
          </p:nvPr>
        </p:nvSpPr>
        <p:spPr>
          <a:xfrm>
            <a:off x="4868987" y="395288"/>
            <a:ext cx="6317998" cy="1120439"/>
          </a:xfrm>
        </p:spPr>
        <p:txBody>
          <a:bodyPr wrap="square" anchor="b">
            <a:normAutofit/>
          </a:bodyPr>
          <a:lstStyle/>
          <a:p>
            <a:pPr algn="ctr"/>
            <a:r>
              <a:rPr lang="en-US"/>
              <a:t>Software</a:t>
            </a:r>
          </a:p>
        </p:txBody>
      </p:sp>
      <p:pic>
        <p:nvPicPr>
          <p:cNvPr id="5" name="Picture 4" descr="Camera lens">
            <a:extLst>
              <a:ext uri="{FF2B5EF4-FFF2-40B4-BE49-F238E27FC236}">
                <a16:creationId xmlns:a16="http://schemas.microsoft.com/office/drawing/2014/main" id="{49ABAA94-C1AB-48E8-B8BA-2AD4AFCA286C}"/>
              </a:ext>
            </a:extLst>
          </p:cNvPr>
          <p:cNvPicPr>
            <a:picLocks noChangeAspect="1"/>
          </p:cNvPicPr>
          <p:nvPr/>
        </p:nvPicPr>
        <p:blipFill rotWithShape="1">
          <a:blip r:embed="rId2"/>
          <a:srcRect l="19349" r="43042" b="-1"/>
          <a:stretch/>
        </p:blipFill>
        <p:spPr>
          <a:xfrm>
            <a:off x="20" y="10"/>
            <a:ext cx="3863955" cy="6857989"/>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9D3CF0-2D6B-41CA-AB8A-CCC2560D5D87}"/>
              </a:ext>
            </a:extLst>
          </p:cNvPr>
          <p:cNvSpPr>
            <a:spLocks noGrp="1"/>
          </p:cNvSpPr>
          <p:nvPr>
            <p:ph idx="1"/>
          </p:nvPr>
        </p:nvSpPr>
        <p:spPr>
          <a:xfrm>
            <a:off x="4868986" y="2413468"/>
            <a:ext cx="6318000" cy="3365032"/>
          </a:xfrm>
        </p:spPr>
        <p:txBody>
          <a:bodyPr>
            <a:noAutofit/>
          </a:bodyPr>
          <a:lstStyle/>
          <a:p>
            <a:pPr>
              <a:lnSpc>
                <a:spcPct val="140000"/>
              </a:lnSpc>
            </a:pPr>
            <a:r>
              <a:rPr lang="en-US" sz="1600" dirty="0"/>
              <a:t>Detection:- when the system is attached to a video surveillance system , the recognition system searches the field of view of a video camera for faces .If there is a face in the view , it is detected within a fraction of a second. A multi-scale algorithm is used to search for faces in low resolution . The system switches to high resolution search only after a head-like shape is detected.</a:t>
            </a:r>
          </a:p>
          <a:p>
            <a:pPr>
              <a:lnSpc>
                <a:spcPct val="140000"/>
              </a:lnSpc>
            </a:pPr>
            <a:r>
              <a:rPr lang="en-US" sz="1600" dirty="0"/>
              <a:t>Matching:- the newly acquired facial data is compared to the stored data and(ideally) linked to at least one stored facial representation .</a:t>
            </a:r>
          </a:p>
        </p:txBody>
      </p:sp>
    </p:spTree>
    <p:extLst>
      <p:ext uri="{BB962C8B-B14F-4D97-AF65-F5344CB8AC3E}">
        <p14:creationId xmlns:p14="http://schemas.microsoft.com/office/powerpoint/2010/main" val="109637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845CE-19B8-48FC-A043-729A69FE27EC}"/>
              </a:ext>
            </a:extLst>
          </p:cNvPr>
          <p:cNvSpPr>
            <a:spLocks noGrp="1"/>
          </p:cNvSpPr>
          <p:nvPr>
            <p:ph type="title"/>
          </p:nvPr>
        </p:nvSpPr>
        <p:spPr>
          <a:xfrm>
            <a:off x="990000" y="540000"/>
            <a:ext cx="3528000" cy="2303213"/>
          </a:xfrm>
        </p:spPr>
        <p:txBody>
          <a:bodyPr anchor="ctr">
            <a:normAutofit/>
          </a:bodyPr>
          <a:lstStyle/>
          <a:p>
            <a:pPr algn="ctr"/>
            <a:r>
              <a:rPr lang="en-US" dirty="0"/>
              <a:t>Programming Language &amp; technology used</a:t>
            </a:r>
            <a:endParaRPr lang="en-US"/>
          </a:p>
        </p:txBody>
      </p:sp>
      <p:cxnSp>
        <p:nvCxnSpPr>
          <p:cNvPr id="18" name="Straight Connector 17">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6B2AF6-D1A7-453E-8EF7-4616D43BCC73}"/>
              </a:ext>
            </a:extLst>
          </p:cNvPr>
          <p:cNvSpPr>
            <a:spLocks noGrp="1"/>
          </p:cNvSpPr>
          <p:nvPr>
            <p:ph idx="1"/>
          </p:nvPr>
        </p:nvSpPr>
        <p:spPr>
          <a:xfrm>
            <a:off x="5543552" y="450000"/>
            <a:ext cx="6107460" cy="2484000"/>
          </a:xfrm>
        </p:spPr>
        <p:txBody>
          <a:bodyPr anchor="ctr">
            <a:normAutofit/>
          </a:bodyPr>
          <a:lstStyle/>
          <a:p>
            <a:r>
              <a:rPr lang="en-US" dirty="0"/>
              <a:t>Python</a:t>
            </a:r>
          </a:p>
          <a:p>
            <a:r>
              <a:rPr lang="en-US" dirty="0"/>
              <a:t>OpenCV</a:t>
            </a:r>
          </a:p>
          <a:p>
            <a:r>
              <a:rPr lang="en-US" dirty="0"/>
              <a:t>AI</a:t>
            </a:r>
          </a:p>
        </p:txBody>
      </p:sp>
      <p:pic>
        <p:nvPicPr>
          <p:cNvPr id="5" name="Picture 4" descr="Computer script on a screen">
            <a:extLst>
              <a:ext uri="{FF2B5EF4-FFF2-40B4-BE49-F238E27FC236}">
                <a16:creationId xmlns:a16="http://schemas.microsoft.com/office/drawing/2014/main" id="{323151BA-5677-452A-A215-E47799E5C29E}"/>
              </a:ext>
            </a:extLst>
          </p:cNvPr>
          <p:cNvPicPr>
            <a:picLocks noChangeAspect="1"/>
          </p:cNvPicPr>
          <p:nvPr/>
        </p:nvPicPr>
        <p:blipFill rotWithShape="1">
          <a:blip r:embed="rId2"/>
          <a:srcRect t="28084" b="29781"/>
          <a:stretch/>
        </p:blipFill>
        <p:spPr>
          <a:xfrm>
            <a:off x="20" y="3429000"/>
            <a:ext cx="12191977" cy="3429000"/>
          </a:xfrm>
          <a:prstGeom prst="rect">
            <a:avLst/>
          </a:prstGeom>
        </p:spPr>
      </p:pic>
    </p:spTree>
    <p:extLst>
      <p:ext uri="{BB962C8B-B14F-4D97-AF65-F5344CB8AC3E}">
        <p14:creationId xmlns:p14="http://schemas.microsoft.com/office/powerpoint/2010/main" val="274307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D42BD-7D03-4018-B08A-F85B7B372C81}"/>
              </a:ext>
            </a:extLst>
          </p:cNvPr>
          <p:cNvSpPr>
            <a:spLocks noGrp="1"/>
          </p:cNvSpPr>
          <p:nvPr>
            <p:ph type="title"/>
          </p:nvPr>
        </p:nvSpPr>
        <p:spPr>
          <a:xfrm>
            <a:off x="989400" y="396000"/>
            <a:ext cx="10213200" cy="1119600"/>
          </a:xfrm>
        </p:spPr>
        <p:txBody>
          <a:bodyPr>
            <a:normAutofit/>
          </a:bodyPr>
          <a:lstStyle/>
          <a:p>
            <a:pPr algn="ctr"/>
            <a:r>
              <a:rPr lang="en-US"/>
              <a:t>Overview</a:t>
            </a:r>
          </a:p>
        </p:txBody>
      </p:sp>
      <p:cxnSp>
        <p:nvCxnSpPr>
          <p:cNvPr id="16" name="Straight Connector 12">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3">
            <a:extLst>
              <a:ext uri="{FF2B5EF4-FFF2-40B4-BE49-F238E27FC236}">
                <a16:creationId xmlns:a16="http://schemas.microsoft.com/office/drawing/2014/main" id="{39EB953F-44CF-4851-99E6-D513B3C3A06E}"/>
              </a:ext>
            </a:extLst>
          </p:cNvPr>
          <p:cNvGraphicFramePr>
            <a:graphicFrameLocks noGrp="1"/>
          </p:cNvGraphicFramePr>
          <p:nvPr>
            <p:ph idx="1"/>
            <p:extLst>
              <p:ext uri="{D42A27DB-BD31-4B8C-83A1-F6EECF244321}">
                <p14:modId xmlns:p14="http://schemas.microsoft.com/office/powerpoint/2010/main" val="644242632"/>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14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BC311-99DB-4C76-A345-7CFC16B1E0F2}"/>
              </a:ext>
            </a:extLst>
          </p:cNvPr>
          <p:cNvSpPr>
            <a:spLocks noGrp="1"/>
          </p:cNvSpPr>
          <p:nvPr>
            <p:ph type="title"/>
          </p:nvPr>
        </p:nvSpPr>
        <p:spPr>
          <a:xfrm>
            <a:off x="990000" y="945926"/>
            <a:ext cx="3531600" cy="1815882"/>
          </a:xfrm>
        </p:spPr>
        <p:txBody>
          <a:bodyPr anchor="t">
            <a:normAutofit/>
          </a:bodyPr>
          <a:lstStyle/>
          <a:p>
            <a:r>
              <a:rPr lang="en-US" b="1" i="0">
                <a:effectLst>
                  <a:outerShdw blurRad="38100" dist="38100" dir="2700000" algn="tl">
                    <a:srgbClr val="000000">
                      <a:alpha val="43137"/>
                    </a:srgbClr>
                  </a:outerShdw>
                </a:effectLst>
              </a:rPr>
              <a:t>Why </a:t>
            </a:r>
            <a:r>
              <a:rPr lang="en-US" b="1">
                <a:effectLst>
                  <a:outerShdw blurRad="38100" dist="38100" dir="2700000" algn="tl">
                    <a:srgbClr val="000000">
                      <a:alpha val="43137"/>
                    </a:srgbClr>
                  </a:outerShdw>
                </a:effectLst>
              </a:rPr>
              <a:t>face </a:t>
            </a:r>
            <a:r>
              <a:rPr lang="en-US" b="1" i="0">
                <a:effectLst>
                  <a:outerShdw blurRad="38100" dist="38100" dir="2700000" algn="tl">
                    <a:srgbClr val="000000">
                      <a:alpha val="43137"/>
                    </a:srgbClr>
                  </a:outerShdw>
                </a:effectLst>
              </a:rPr>
              <a:t>detection?</a:t>
            </a:r>
            <a:endParaRPr lang="en-US" dirty="0"/>
          </a:p>
        </p:txBody>
      </p:sp>
      <p:pic>
        <p:nvPicPr>
          <p:cNvPr id="9" name="Picture 8" descr="A picture containing clothing, hairpiece&#10;&#10;Description automatically generated">
            <a:extLst>
              <a:ext uri="{FF2B5EF4-FFF2-40B4-BE49-F238E27FC236}">
                <a16:creationId xmlns:a16="http://schemas.microsoft.com/office/drawing/2014/main" id="{EE08B85A-9AE8-42FF-A3A5-202E227186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00" r="1497" b="-3"/>
          <a:stretch/>
        </p:blipFill>
        <p:spPr>
          <a:xfrm>
            <a:off x="1079500" y="3428999"/>
            <a:ext cx="3352800" cy="2339975"/>
          </a:xfrm>
          <a:prstGeom prst="rect">
            <a:avLst/>
          </a:prstGeom>
        </p:spPr>
      </p:pic>
      <p:sp>
        <p:nvSpPr>
          <p:cNvPr id="3" name="Content Placeholder 2">
            <a:extLst>
              <a:ext uri="{FF2B5EF4-FFF2-40B4-BE49-F238E27FC236}">
                <a16:creationId xmlns:a16="http://schemas.microsoft.com/office/drawing/2014/main" id="{E276DEFD-E5B5-44D8-A149-036B6A390EDE}"/>
              </a:ext>
            </a:extLst>
          </p:cNvPr>
          <p:cNvSpPr>
            <a:spLocks noGrp="1"/>
          </p:cNvSpPr>
          <p:nvPr>
            <p:ph idx="1"/>
          </p:nvPr>
        </p:nvSpPr>
        <p:spPr>
          <a:xfrm>
            <a:off x="5109033" y="394486"/>
            <a:ext cx="6840047" cy="6264731"/>
          </a:xfrm>
        </p:spPr>
        <p:txBody>
          <a:bodyPr>
            <a:noAutofit/>
          </a:bodyPr>
          <a:lstStyle/>
          <a:p>
            <a:pPr>
              <a:lnSpc>
                <a:spcPct val="140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Due to increase in the day-to-day criminal activities and slow action of our security forces especially police to nab the culprit leading to a less secure society. In India we have seen many 'CCTV' cameras around us which are less in number, and these cameras just record the day-to-day activity in database. It does not provide any alert system for the people from an unknown person. For an instance, the police get an eyewitness who saw a murder or any other crime &amp; he/she knows the face structure of the culprit then the police call a sketch artist to retrieve the image of that person which takes lot more time. Above drawbacks can be overcome by several techniques which are including „Real Time Face Detection‟ in which it recognize the face of suspect or criminal in real time and inform to its nearby police headquarters, secondly „Sketch for Match - 'CBIR' using sketches‟ contains retrieving of face of the suspect or criminal with the help of an eyewitness in less amount of time and lastly the „pattern Matching‟ in which it considers every available evidence and match it with the pattern stored in the database, retrieve the list of suspected people and show it for that crime. </a:t>
            </a:r>
            <a:endParaRPr lang="en-US" sz="1600" dirty="0"/>
          </a:p>
        </p:txBody>
      </p:sp>
    </p:spTree>
    <p:extLst>
      <p:ext uri="{BB962C8B-B14F-4D97-AF65-F5344CB8AC3E}">
        <p14:creationId xmlns:p14="http://schemas.microsoft.com/office/powerpoint/2010/main" val="384218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17899-6BA0-4BB7-BB37-A15C0906DCF2}"/>
              </a:ext>
            </a:extLst>
          </p:cNvPr>
          <p:cNvSpPr>
            <a:spLocks noGrp="1"/>
          </p:cNvSpPr>
          <p:nvPr>
            <p:ph type="title"/>
          </p:nvPr>
        </p:nvSpPr>
        <p:spPr>
          <a:xfrm>
            <a:off x="4868987" y="395288"/>
            <a:ext cx="6317998" cy="1120439"/>
          </a:xfrm>
        </p:spPr>
        <p:txBody>
          <a:bodyPr wrap="square" anchor="b">
            <a:normAutofit/>
          </a:bodyPr>
          <a:lstStyle/>
          <a:p>
            <a:pPr algn="ctr"/>
            <a:r>
              <a:rPr lang="en-US" dirty="0"/>
              <a:t>Face Recognition </a:t>
            </a:r>
            <a:endParaRPr lang="en-US"/>
          </a:p>
        </p:txBody>
      </p:sp>
      <p:pic>
        <p:nvPicPr>
          <p:cNvPr id="5" name="Picture 4" descr="3D art of a person">
            <a:extLst>
              <a:ext uri="{FF2B5EF4-FFF2-40B4-BE49-F238E27FC236}">
                <a16:creationId xmlns:a16="http://schemas.microsoft.com/office/drawing/2014/main" id="{184D9171-6A43-41C0-A842-B7EF13E1337F}"/>
              </a:ext>
            </a:extLst>
          </p:cNvPr>
          <p:cNvPicPr>
            <a:picLocks noChangeAspect="1"/>
          </p:cNvPicPr>
          <p:nvPr/>
        </p:nvPicPr>
        <p:blipFill rotWithShape="1">
          <a:blip r:embed="rId2"/>
          <a:srcRect l="8936" r="34722"/>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F831E21E-97DC-4C17-9DE5-39D0E76BAE88}"/>
              </a:ext>
            </a:extLst>
          </p:cNvPr>
          <p:cNvGraphicFramePr>
            <a:graphicFrameLocks noGrp="1"/>
          </p:cNvGraphicFramePr>
          <p:nvPr>
            <p:ph idx="1"/>
          </p:nvPr>
        </p:nvGraphicFramePr>
        <p:xfrm>
          <a:off x="4868986" y="2413468"/>
          <a:ext cx="6318000" cy="3365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818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23585-C86F-445B-B88C-CA537B993104}"/>
              </a:ext>
            </a:extLst>
          </p:cNvPr>
          <p:cNvSpPr>
            <a:spLocks noGrp="1"/>
          </p:cNvSpPr>
          <p:nvPr>
            <p:ph type="title"/>
          </p:nvPr>
        </p:nvSpPr>
        <p:spPr>
          <a:xfrm>
            <a:off x="990000" y="946800"/>
            <a:ext cx="2802386" cy="4689475"/>
          </a:xfrm>
        </p:spPr>
        <p:txBody>
          <a:bodyPr anchor="t">
            <a:normAutofit/>
          </a:bodyPr>
          <a:lstStyle/>
          <a:p>
            <a:r>
              <a:rPr lang="en-US"/>
              <a:t>Contd……..</a:t>
            </a:r>
            <a:endParaRPr lang="en-US" dirty="0"/>
          </a:p>
        </p:txBody>
      </p:sp>
      <p:cxnSp>
        <p:nvCxnSpPr>
          <p:cNvPr id="11"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4E996B2-58E3-4504-8944-BEB10C54047B}"/>
              </a:ext>
            </a:extLst>
          </p:cNvPr>
          <p:cNvGraphicFramePr>
            <a:graphicFrameLocks noGrp="1"/>
          </p:cNvGraphicFramePr>
          <p:nvPr>
            <p:ph idx="1"/>
            <p:extLst>
              <p:ext uri="{D42A27DB-BD31-4B8C-83A1-F6EECF244321}">
                <p14:modId xmlns:p14="http://schemas.microsoft.com/office/powerpoint/2010/main" val="3815453338"/>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72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9" name="Group 1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4" name="Rectangle 23">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E6FE2-72E0-49B5-864F-BE306DEF7C51}"/>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gn="ctr"/>
            <a:r>
              <a:rPr lang="en-US" sz="4400"/>
              <a:t>Implementation</a:t>
            </a:r>
          </a:p>
        </p:txBody>
      </p:sp>
      <p:grpSp>
        <p:nvGrpSpPr>
          <p:cNvPr id="26" name="Group 25">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7" name="Rectangle 26">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9" name="Group 28">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4"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1"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aphicFrame>
        <p:nvGraphicFramePr>
          <p:cNvPr id="5" name="Content Placeholder 2">
            <a:extLst>
              <a:ext uri="{FF2B5EF4-FFF2-40B4-BE49-F238E27FC236}">
                <a16:creationId xmlns:a16="http://schemas.microsoft.com/office/drawing/2014/main" id="{064B057E-A1B3-4BDB-AE35-97B33F43416E}"/>
              </a:ext>
            </a:extLst>
          </p:cNvPr>
          <p:cNvGraphicFramePr>
            <a:graphicFrameLocks noGrp="1"/>
          </p:cNvGraphicFramePr>
          <p:nvPr>
            <p:ph idx="1"/>
            <p:extLst>
              <p:ext uri="{D42A27DB-BD31-4B8C-83A1-F6EECF244321}">
                <p14:modId xmlns:p14="http://schemas.microsoft.com/office/powerpoint/2010/main" val="4147443753"/>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82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DE41C-D9D8-4C09-9CCE-5E6DD606028F}"/>
              </a:ext>
            </a:extLst>
          </p:cNvPr>
          <p:cNvSpPr>
            <a:spLocks noGrp="1"/>
          </p:cNvSpPr>
          <p:nvPr>
            <p:ph type="title"/>
          </p:nvPr>
        </p:nvSpPr>
        <p:spPr>
          <a:xfrm>
            <a:off x="1080001" y="1079500"/>
            <a:ext cx="3904750" cy="4689475"/>
          </a:xfrm>
        </p:spPr>
        <p:txBody>
          <a:bodyPr anchor="ctr">
            <a:normAutofit/>
          </a:bodyPr>
          <a:lstStyle/>
          <a:p>
            <a:pPr algn="ctr"/>
            <a:r>
              <a:rPr lang="en-US" sz="4800"/>
              <a:t>Image acquisition </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F64BBB8-E31C-4EDF-8A79-F2725456D2A5}"/>
              </a:ext>
            </a:extLst>
          </p:cNvPr>
          <p:cNvGraphicFramePr>
            <a:graphicFrameLocks noGrp="1"/>
          </p:cNvGraphicFramePr>
          <p:nvPr>
            <p:ph idx="1"/>
            <p:extLst>
              <p:ext uri="{D42A27DB-BD31-4B8C-83A1-F6EECF244321}">
                <p14:modId xmlns:p14="http://schemas.microsoft.com/office/powerpoint/2010/main" val="229078132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0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1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1" name="Group 1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9" name="Group 1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5" name="Rectangle 23">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6D769-C3FF-4884-BE07-BE474E4C714C}"/>
              </a:ext>
            </a:extLst>
          </p:cNvPr>
          <p:cNvSpPr>
            <a:spLocks noGrp="1"/>
          </p:cNvSpPr>
          <p:nvPr>
            <p:ph type="title"/>
          </p:nvPr>
        </p:nvSpPr>
        <p:spPr>
          <a:xfrm>
            <a:off x="4154857" y="1079500"/>
            <a:ext cx="3882286" cy="2138400"/>
          </a:xfrm>
        </p:spPr>
        <p:txBody>
          <a:bodyPr vert="horz" lIns="91440" tIns="45720" rIns="91440" bIns="45720" rtlCol="0" anchor="b" anchorCtr="0">
            <a:normAutofit/>
          </a:bodyPr>
          <a:lstStyle/>
          <a:p>
            <a:pPr algn="ctr"/>
            <a:r>
              <a:rPr lang="en-US" sz="4800"/>
              <a:t>Sample Shots</a:t>
            </a:r>
          </a:p>
        </p:txBody>
      </p:sp>
      <p:pic>
        <p:nvPicPr>
          <p:cNvPr id="11" name="Picture 10" descr="A screenshot of a computer&#10;&#10;Description automatically generated with medium confidence">
            <a:extLst>
              <a:ext uri="{FF2B5EF4-FFF2-40B4-BE49-F238E27FC236}">
                <a16:creationId xmlns:a16="http://schemas.microsoft.com/office/drawing/2014/main" id="{CC59851C-C467-469D-94FB-65B0043690E3}"/>
              </a:ext>
            </a:extLst>
          </p:cNvPr>
          <p:cNvPicPr>
            <a:picLocks noChangeAspect="1"/>
          </p:cNvPicPr>
          <p:nvPr/>
        </p:nvPicPr>
        <p:blipFill rotWithShape="1">
          <a:blip r:embed="rId2">
            <a:extLst>
              <a:ext uri="{28A0092B-C50C-407E-A947-70E740481C1C}">
                <a14:useLocalDpi xmlns:a14="http://schemas.microsoft.com/office/drawing/2010/main" val="0"/>
              </a:ext>
            </a:extLst>
          </a:blip>
          <a:srcRect l="14195" r="20614"/>
          <a:stretch/>
        </p:blipFill>
        <p:spPr>
          <a:xfrm>
            <a:off x="1" y="10"/>
            <a:ext cx="3308350" cy="6857990"/>
          </a:xfrm>
          <a:prstGeom prst="rect">
            <a:avLst/>
          </a:prstGeom>
        </p:spPr>
      </p:pic>
      <p:cxnSp>
        <p:nvCxnSpPr>
          <p:cNvPr id="36" name="Straight Connector 25">
            <a:extLst>
              <a:ext uri="{FF2B5EF4-FFF2-40B4-BE49-F238E27FC236}">
                <a16:creationId xmlns:a16="http://schemas.microsoft.com/office/drawing/2014/main" id="{4CFB300C-61B7-4273-8E8E-C8FF07600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video game&#10;&#10;Description automatically generated with medium confidence">
            <a:extLst>
              <a:ext uri="{FF2B5EF4-FFF2-40B4-BE49-F238E27FC236}">
                <a16:creationId xmlns:a16="http://schemas.microsoft.com/office/drawing/2014/main" id="{1F964C56-C084-4701-9370-B359DBD6337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0793" r="6935"/>
          <a:stretch/>
        </p:blipFill>
        <p:spPr>
          <a:xfrm>
            <a:off x="8883600" y="10"/>
            <a:ext cx="3308400" cy="6857990"/>
          </a:xfrm>
          <a:prstGeom prst="rect">
            <a:avLst/>
          </a:prstGeom>
        </p:spPr>
      </p:pic>
    </p:spTree>
    <p:extLst>
      <p:ext uri="{BB962C8B-B14F-4D97-AF65-F5344CB8AC3E}">
        <p14:creationId xmlns:p14="http://schemas.microsoft.com/office/powerpoint/2010/main" val="125767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B298-7923-4B3D-ACFF-0EDA53CDEFED}"/>
              </a:ext>
            </a:extLst>
          </p:cNvPr>
          <p:cNvSpPr>
            <a:spLocks noGrp="1"/>
          </p:cNvSpPr>
          <p:nvPr>
            <p:ph type="title"/>
          </p:nvPr>
        </p:nvSpPr>
        <p:spPr/>
        <p:txBody>
          <a:bodyPr/>
          <a:lstStyle/>
          <a:p>
            <a:r>
              <a:rPr lang="en-US" dirty="0"/>
              <a:t>Image Processing </a:t>
            </a:r>
          </a:p>
        </p:txBody>
      </p:sp>
      <p:graphicFrame>
        <p:nvGraphicFramePr>
          <p:cNvPr id="5" name="Content Placeholder 2">
            <a:extLst>
              <a:ext uri="{FF2B5EF4-FFF2-40B4-BE49-F238E27FC236}">
                <a16:creationId xmlns:a16="http://schemas.microsoft.com/office/drawing/2014/main" id="{741966F8-03FB-4079-8197-F71D784C287D}"/>
              </a:ext>
            </a:extLst>
          </p:cNvPr>
          <p:cNvGraphicFramePr>
            <a:graphicFrameLocks noGrp="1"/>
          </p:cNvGraphicFramePr>
          <p:nvPr>
            <p:ph idx="1"/>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89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883E-BE45-40FA-80AE-008BDF752F59}"/>
              </a:ext>
            </a:extLst>
          </p:cNvPr>
          <p:cNvSpPr>
            <a:spLocks noGrp="1"/>
          </p:cNvSpPr>
          <p:nvPr>
            <p:ph type="title"/>
          </p:nvPr>
        </p:nvSpPr>
        <p:spPr/>
        <p:txBody>
          <a:bodyPr/>
          <a:lstStyle/>
          <a:p>
            <a:r>
              <a:rPr lang="en-US" dirty="0"/>
              <a:t>Distinctive characteristic location</a:t>
            </a:r>
          </a:p>
        </p:txBody>
      </p:sp>
      <p:graphicFrame>
        <p:nvGraphicFramePr>
          <p:cNvPr id="5" name="Content Placeholder 2">
            <a:extLst>
              <a:ext uri="{FF2B5EF4-FFF2-40B4-BE49-F238E27FC236}">
                <a16:creationId xmlns:a16="http://schemas.microsoft.com/office/drawing/2014/main" id="{B23A0531-5D7D-4804-8898-67FA5472E76A}"/>
              </a:ext>
            </a:extLst>
          </p:cNvPr>
          <p:cNvGraphicFramePr>
            <a:graphicFrameLocks noGrp="1"/>
          </p:cNvGraphicFramePr>
          <p:nvPr>
            <p:ph idx="1"/>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58815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78</TotalTime>
  <Words>731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Goudy Old Style</vt:lpstr>
      <vt:lpstr>Wingdings</vt:lpstr>
      <vt:lpstr>FrostyVTI</vt:lpstr>
      <vt:lpstr>FACE RECOGNITION SYSTEM</vt:lpstr>
      <vt:lpstr>Why face detection?</vt:lpstr>
      <vt:lpstr>Face Recognition </vt:lpstr>
      <vt:lpstr>Contd……..</vt:lpstr>
      <vt:lpstr>Implementation</vt:lpstr>
      <vt:lpstr>Image acquisition </vt:lpstr>
      <vt:lpstr>Sample Shots</vt:lpstr>
      <vt:lpstr>Image Processing </vt:lpstr>
      <vt:lpstr>Distinctive characteristic location</vt:lpstr>
      <vt:lpstr>Template Creation</vt:lpstr>
      <vt:lpstr>Software</vt:lpstr>
      <vt:lpstr>Programming Language &amp; technology used</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dc:title>
  <dc:creator>daljeet.2023mca1121</dc:creator>
  <cp:lastModifiedBy>daljeet.2023mca1121</cp:lastModifiedBy>
  <cp:revision>2</cp:revision>
  <dcterms:created xsi:type="dcterms:W3CDTF">2022-01-13T17:20:41Z</dcterms:created>
  <dcterms:modified xsi:type="dcterms:W3CDTF">2022-01-13T18:38:53Z</dcterms:modified>
</cp:coreProperties>
</file>