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</p:sldMasterIdLst>
  <p:notesMasterIdLst>
    <p:notesMasterId r:id="rId13"/>
  </p:notesMasterIdLst>
  <p:sldIdLst>
    <p:sldId id="266" r:id="rId4"/>
    <p:sldId id="260" r:id="rId5"/>
    <p:sldId id="261" r:id="rId6"/>
    <p:sldId id="268" r:id="rId7"/>
    <p:sldId id="257" r:id="rId8"/>
    <p:sldId id="269" r:id="rId9"/>
    <p:sldId id="267" r:id="rId10"/>
    <p:sldId id="271" r:id="rId11"/>
    <p:sldId id="270" r:id="rId12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DAE93-EF70-4620-B99C-05A913F7D072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C420E-D828-4878-ACF8-FE2663B13B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81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C420E-D828-4878-ACF8-FE2663B13B6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04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C420E-D828-4878-ACF8-FE2663B13B6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3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C420E-D828-4878-ACF8-FE2663B13B6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26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C420E-D828-4878-ACF8-FE2663B13B6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60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C420E-D828-4878-ACF8-FE2663B13B6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27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C420E-D828-4878-ACF8-FE2663B13B6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97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C420E-D828-4878-ACF8-FE2663B13B6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5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01AE-98B1-4B14-9EC8-95B99C771132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BD3B-A0A6-497C-8C9E-D45852D1E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01AE-98B1-4B14-9EC8-95B99C771132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BD3B-A0A6-497C-8C9E-D45852D1E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01AE-98B1-4B14-9EC8-95B99C771132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BD3B-A0A6-497C-8C9E-D45852D1E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22801AE-98B1-4B14-9EC8-95B99C771132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8A4BD3B-A0A6-497C-8C9E-D45852D1E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22801AE-98B1-4B14-9EC8-95B99C771132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8A4BD3B-A0A6-497C-8C9E-D45852D1E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22801AE-98B1-4B14-9EC8-95B99C771132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8A4BD3B-A0A6-497C-8C9E-D45852D1E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01AE-98B1-4B14-9EC8-95B99C771132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BD3B-A0A6-497C-8C9E-D45852D1E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01AE-98B1-4B14-9EC8-95B99C771132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BD3B-A0A6-497C-8C9E-D45852D1E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22801AE-98B1-4B14-9EC8-95B99C771132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8A4BD3B-A0A6-497C-8C9E-D45852D1E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01AE-98B1-4B14-9EC8-95B99C771132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BD3B-A0A6-497C-8C9E-D45852D1E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22801AE-98B1-4B14-9EC8-95B99C771132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8A4BD3B-A0A6-497C-8C9E-D45852D1E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01AE-98B1-4B14-9EC8-95B99C771132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BD3B-A0A6-497C-8C9E-D45852D1E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22801AE-98B1-4B14-9EC8-95B99C771132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8A4BD3B-A0A6-497C-8C9E-D45852D1E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01AE-98B1-4B14-9EC8-95B99C771132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BD3B-A0A6-497C-8C9E-D45852D1E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01AE-98B1-4B14-9EC8-95B99C771132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BD3B-A0A6-497C-8C9E-D45852D1E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2A7EC5-6D81-4A7B-A5D3-1F072E346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ACEA8A3-41E5-4748-847B-7483CBB34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B48B941-6824-4C05-9F28-0E4F7C49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01AE-98B1-4B14-9EC8-95B99C771132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8AE1036-D24C-4B09-B7A4-2568F5E4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383DEF-D4F2-40E6-A414-61F0C2C6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BD3B-A0A6-497C-8C9E-D45852D1E0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429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09297F-13FD-4737-B985-83CA98637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8FBFCDA-226F-43E0-9021-B16CC2E6B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4E54FF1-2DEA-47ED-8EC2-42F0FD9A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01AE-98B1-4B14-9EC8-95B99C771132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7217FE0-E622-4335-A589-48B5E970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50E4BAD-2472-4715-8D98-4D262BBE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BD3B-A0A6-497C-8C9E-D45852D1E0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02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E25B09-9275-481F-9230-DAAC5CA1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DE1DD9A-0F72-4D5D-9C9B-87256E39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A8872BF-E2AF-4291-884B-646AE9DA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01AE-98B1-4B14-9EC8-95B99C771132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D45A7B-C604-4CBD-8676-38A87CE3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A891E9B-D809-4BC3-9AB9-0991EA2A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BD3B-A0A6-497C-8C9E-D45852D1E0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09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0EECF9-89D6-4778-BE19-20B91CA9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5F963D-D467-4F2F-B83D-40C3A6E3A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C288100-7CBF-460E-ACCA-E5E45A318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74ABD7A-5D18-4F87-BDCC-27B10980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01AE-98B1-4B14-9EC8-95B99C771132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7259BDD-EACB-4C3B-89D4-9D67D48C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E5350C1-D78C-4344-A15B-D0104A35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BD3B-A0A6-497C-8C9E-D45852D1E0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133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EF0D72-3580-4891-AD92-987340A9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8857663-38F4-440E-807A-A0F49A766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72FDC0B-AB97-4881-A4D7-F17D56926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FF9ACB5-A4C9-4D4D-BA2C-136FF1743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E665DD6-DC4A-43E7-A2AB-F735F410E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427B2AA-0C24-4074-97DD-F4584EAE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01AE-98B1-4B14-9EC8-95B99C771132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105D62A-4A9B-4778-89E9-71CD356F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5DA6C32-98AF-4179-B5C3-82D7A7EF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BD3B-A0A6-497C-8C9E-D45852D1E0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697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8E9B79-A8C5-4EAB-BD5B-C0A041F2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B47B4B7-A093-4199-AC05-8472ED9D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01AE-98B1-4B14-9EC8-95B99C771132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632F322-8217-4BAA-A616-2A8F293E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5942BC1-3038-4A08-9607-1AC25F06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BD3B-A0A6-497C-8C9E-D45852D1E0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369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0778201-A6D8-47C0-9CF9-DBB1DDE5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01AE-98B1-4B14-9EC8-95B99C771132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97355F0-7A48-440B-9FA4-0D41AAF9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8FD1708-49DC-4B8D-903A-E5D88268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BD3B-A0A6-497C-8C9E-D45852D1E0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3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01AE-98B1-4B14-9EC8-95B99C771132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BD3B-A0A6-497C-8C9E-D45852D1E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ndAc>
      <p:endSnd/>
    </p:sndAc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82A640-4893-453C-A886-0160B27C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1E228A-DBAB-45D4-AF4A-463AF2EC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E4718B4-C0AD-4223-B2FF-1F8924E1E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645ED1F-2ADF-4D13-87BE-BC5F8B6F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01AE-98B1-4B14-9EC8-95B99C771132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C9518EB-86C2-4308-912B-DBDC9A55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7035FD7-4B18-47CA-96EE-C961E9B6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BD3B-A0A6-497C-8C9E-D45852D1E0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077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CCFADB-2F8F-4AEE-A5F6-43F960520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A63B05C-A4AC-4500-BA1A-69E82D0EE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CDD5F0F-7EED-4B7A-8A32-4EE33D913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7899E7A-ED2A-4BCB-8581-0DA6C12C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01AE-98B1-4B14-9EC8-95B99C771132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3581423-2019-4B52-822D-100E6D89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865D702-FCDC-421C-9EFC-302C8DA4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BD3B-A0A6-497C-8C9E-D45852D1E0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883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EC2496-DD39-49C8-BB97-8A448D55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09C1EB8-E96C-4569-86EE-FCAA67F31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EEF5774-E23B-46DF-BB52-0F14076C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01AE-98B1-4B14-9EC8-95B99C771132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4396FC6-EF3F-4429-AFAB-8CD81BAB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A2FA3C-62AB-4AFC-AF99-99EFD3F2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BD3B-A0A6-497C-8C9E-D45852D1E0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267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A315F31-4871-431B-834C-A6BDC539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A721BBE-C73E-4EF7-BB24-A9FA2A462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EE3741F-EAAE-4162-8BBF-3B4F5DB9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01AE-98B1-4B14-9EC8-95B99C771132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5DAFC50-F884-445B-9E61-E5A2CAD0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758FF67-DD84-4A58-89BE-EA505384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BD3B-A0A6-497C-8C9E-D45852D1E0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9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01AE-98B1-4B14-9EC8-95B99C771132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BD3B-A0A6-497C-8C9E-D45852D1E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01AE-98B1-4B14-9EC8-95B99C771132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BD3B-A0A6-497C-8C9E-D45852D1E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01AE-98B1-4B14-9EC8-95B99C771132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BD3B-A0A6-497C-8C9E-D45852D1E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01AE-98B1-4B14-9EC8-95B99C771132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BD3B-A0A6-497C-8C9E-D45852D1E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01AE-98B1-4B14-9EC8-95B99C771132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BD3B-A0A6-497C-8C9E-D45852D1E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01AE-98B1-4B14-9EC8-95B99C771132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BD3B-A0A6-497C-8C9E-D45852D1E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801AE-98B1-4B14-9EC8-95B99C771132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4BD3B-A0A6-497C-8C9E-D45852D1E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22801AE-98B1-4B14-9EC8-95B99C771132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8A4BD3B-A0A6-497C-8C9E-D45852D1E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3616376-0473-4C1B-B6EC-33DDB5A5A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A8B121D-5C03-483D-BBBF-63E7E3DD9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1B57886-FA3E-46D7-99D3-C81CDDE23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801AE-98B1-4B14-9EC8-95B99C771132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21D4242-F4C5-4247-8D80-33E4B3878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62A0FAE-A205-4A6D-8EA2-A9DD5C44F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4BD3B-A0A6-497C-8C9E-D45852D1E0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6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785950"/>
          </a:xfrm>
        </p:spPr>
        <p:txBody>
          <a:bodyPr>
            <a:noAutofit/>
          </a:bodyPr>
          <a:lstStyle/>
          <a:p>
            <a:r>
              <a:rPr lang="en-US" sz="5000" b="1" u="sng" dirty="0">
                <a:solidFill>
                  <a:srgbClr val="00B050"/>
                </a:solidFill>
              </a:rPr>
              <a:t>Online </a:t>
            </a:r>
            <a:r>
              <a:rPr lang="en-US" sz="5000" b="1" u="sng" dirty="0" smtClean="0">
                <a:solidFill>
                  <a:srgbClr val="00B050"/>
                </a:solidFill>
              </a:rPr>
              <a:t>Grocery website</a:t>
            </a:r>
            <a:endParaRPr lang="en-US" sz="5000" b="1" u="sng" dirty="0">
              <a:solidFill>
                <a:srgbClr val="00B050"/>
              </a:solidFill>
            </a:endParaRPr>
          </a:p>
        </p:txBody>
      </p:sp>
      <p:sp>
        <p:nvSpPr>
          <p:cNvPr id="22533" name="AutoShape 5" descr="Grocery App Development Company | Apptunix in Austin, Texa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AutoShape 7" descr="Grocery App Development Company | Apptunix in Austin, Texa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40" name="Picture 4" descr="Acceleration in digital grocery shopping coming | 2020-04-09 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28802"/>
            <a:ext cx="4435315" cy="3643338"/>
          </a:xfrm>
          <a:prstGeom prst="rect">
            <a:avLst/>
          </a:prstGeom>
          <a:noFill/>
        </p:spPr>
      </p:pic>
      <p:pic>
        <p:nvPicPr>
          <p:cNvPr id="1028" name="Picture 4" descr="C:\Users\Techno World\Desktop\New folder\images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862542"/>
            <a:ext cx="4860032" cy="428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053217" y="5669456"/>
            <a:ext cx="309078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Supervisor – </a:t>
            </a:r>
          </a:p>
          <a:p>
            <a:r>
              <a:rPr lang="en-US" sz="2800" b="1" dirty="0" smtClean="0"/>
              <a:t> Mrs. </a:t>
            </a:r>
            <a:r>
              <a:rPr lang="en-US" sz="2800" b="1" dirty="0" err="1" smtClean="0"/>
              <a:t>Shailika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Arora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85720" y="2103302"/>
            <a:ext cx="77153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project 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ON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GRO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has been developed on MERN. The main aim for developing this project where customer can purchase and order groceries online. The system is very useful for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customer. They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can easily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buy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 grocery products from home through internet.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system reduces lot of work load for customer as well as owner. By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online grocery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shopping,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 product is directly delivered to customer address.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8681" name="Picture 9" descr="OVERVIEW vector letters icon - Buy this stock vector and explore ..."/>
          <p:cNvPicPr>
            <a:picLocks noChangeAspect="1" noChangeArrowheads="1"/>
          </p:cNvPicPr>
          <p:nvPr/>
        </p:nvPicPr>
        <p:blipFill>
          <a:blip r:embed="rId3" cstate="print"/>
          <a:srcRect l="4165" t="32629" r="4165" b="29910"/>
          <a:stretch>
            <a:fillRect/>
          </a:stretch>
        </p:blipFill>
        <p:spPr bwMode="auto">
          <a:xfrm>
            <a:off x="1071538" y="201512"/>
            <a:ext cx="6929486" cy="10843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73390"/>
            <a:ext cx="9144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600" b="1" u="sng" dirty="0" smtClean="0">
                <a:solidFill>
                  <a:srgbClr val="FF3300"/>
                </a:solidFill>
                <a:latin typeface="+mj-lt"/>
                <a:cs typeface="Arial" pitchFamily="34" charset="0"/>
              </a:rPr>
              <a:t>Modules</a:t>
            </a:r>
            <a:endParaRPr lang="en-US" sz="4600" b="1" u="sng" dirty="0">
              <a:solidFill>
                <a:srgbClr val="FF33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20613" y="980728"/>
            <a:ext cx="670277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 smtClean="0"/>
              <a:t>Order module</a:t>
            </a:r>
          </a:p>
          <a:p>
            <a:r>
              <a:rPr lang="en-US" sz="2000" b="1" dirty="0" smtClean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Admin can manage the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Admin can edit/delete the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Admin can see the list of all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Customer can see the order</a:t>
            </a:r>
          </a:p>
          <a:p>
            <a:endParaRPr lang="en-US" sz="2000" dirty="0"/>
          </a:p>
          <a:p>
            <a:r>
              <a:rPr lang="en-US" sz="2000" b="1" dirty="0" smtClean="0"/>
              <a:t>2. Customer module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Customer will be able to see his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Customer will be able to update his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Admin can add new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Only admin can edit , update and delete the record of the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73390"/>
            <a:ext cx="9144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600" b="1" u="sng" dirty="0" smtClean="0">
                <a:solidFill>
                  <a:srgbClr val="FF0000"/>
                </a:solidFill>
                <a:latin typeface="+mj-lt"/>
                <a:cs typeface="Arial" pitchFamily="34" charset="0"/>
              </a:rPr>
              <a:t>Modules</a:t>
            </a:r>
            <a:endParaRPr lang="en-US" sz="4600" b="1" u="sng" dirty="0">
              <a:solidFill>
                <a:srgbClr val="FF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15616" y="984426"/>
            <a:ext cx="612068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3</a:t>
            </a:r>
            <a:r>
              <a:rPr lang="en-US" sz="2000" b="1" dirty="0" smtClean="0"/>
              <a:t>. Product module</a:t>
            </a:r>
          </a:p>
          <a:p>
            <a:r>
              <a:rPr lang="en-US" sz="2000" b="1" dirty="0" smtClean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Admin can manage the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Admin can edit/delete the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Admin can see the list of all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Customer can see the product</a:t>
            </a:r>
          </a:p>
          <a:p>
            <a:endParaRPr lang="en-US" sz="2000" dirty="0"/>
          </a:p>
          <a:p>
            <a:r>
              <a:rPr lang="en-US" sz="2000" b="1" dirty="0" smtClean="0"/>
              <a:t>4. Product stock module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Admin can manage the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product stock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Admin can edit/delete the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product stock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Admin can see the list of all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product stock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Customer can see the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product stock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642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214290"/>
            <a:ext cx="80648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Functionality performed by Amin user : </a:t>
            </a:r>
            <a:endParaRPr lang="en-US" sz="4400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2243089"/>
            <a:ext cx="4572000" cy="252376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Login for Admin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Forgot password for Admin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Edit profile for Admin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Log out functionality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Dashboard for Admin User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214290"/>
            <a:ext cx="80648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Functionality performed by Customer user : </a:t>
            </a:r>
            <a:endParaRPr lang="en-US" sz="4400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2243089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Customer Registration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Customer login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Change password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Product listing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Product Details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Cart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Shipping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Customer order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92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2AC69169-3D54-4E41-81C3-E56CB08C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116632"/>
            <a:ext cx="5328592" cy="1224136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Technology </a:t>
            </a:r>
            <a:endParaRPr lang="en-US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504" y="1988840"/>
            <a:ext cx="8136904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Front-end</a:t>
            </a:r>
            <a:r>
              <a:rPr lang="en-US" sz="3200" dirty="0" smtClean="0"/>
              <a:t>    	</a:t>
            </a:r>
            <a:r>
              <a:rPr lang="en-US" sz="3200" dirty="0" smtClean="0">
                <a:sym typeface="Wingdings" panose="05000000000000000000" pitchFamily="2" charset="2"/>
              </a:rPr>
              <a:t>      </a:t>
            </a:r>
            <a:r>
              <a:rPr lang="en-US" sz="3200" dirty="0" smtClean="0"/>
              <a:t> 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HTML , CSS , JavaScript</a:t>
            </a:r>
          </a:p>
          <a:p>
            <a:r>
              <a:rPr lang="en-US" sz="3200" b="1" dirty="0" smtClean="0"/>
              <a:t>Database</a:t>
            </a:r>
            <a:r>
              <a:rPr lang="en-US" sz="3200" dirty="0" smtClean="0"/>
              <a:t> 		</a:t>
            </a:r>
            <a:r>
              <a:rPr lang="en-US" sz="3200" dirty="0" smtClean="0">
                <a:sym typeface="Wingdings" panose="05000000000000000000" pitchFamily="2" charset="2"/>
              </a:rPr>
              <a:t>        </a:t>
            </a:r>
            <a:r>
              <a:rPr lang="en-US" sz="3200" dirty="0" err="1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MongoDB</a:t>
            </a:r>
            <a:endParaRPr lang="en-US" sz="3200" dirty="0" smtClean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sz="3200" b="1" dirty="0" smtClean="0">
                <a:sym typeface="Wingdings" panose="05000000000000000000" pitchFamily="2" charset="2"/>
              </a:rPr>
              <a:t>Back-end </a:t>
            </a:r>
            <a:r>
              <a:rPr lang="en-US" sz="3200" dirty="0" smtClean="0">
                <a:sym typeface="Wingdings" panose="05000000000000000000" pitchFamily="2" charset="2"/>
              </a:rPr>
              <a:t> 	 	        </a:t>
            </a:r>
            <a:r>
              <a:rPr lang="en-US" sz="3200" dirty="0" err="1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Nodejs</a:t>
            </a:r>
            <a:endParaRPr lang="en-US" sz="3200" dirty="0" smtClean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sz="3200" b="1" dirty="0" smtClean="0"/>
              <a:t>Lib./Frameworks</a:t>
            </a:r>
            <a:r>
              <a:rPr lang="en-US" sz="3200" dirty="0" smtClean="0">
                <a:sym typeface="Wingdings" panose="05000000000000000000" pitchFamily="2" charset="2"/>
              </a:rPr>
              <a:t> 	  </a:t>
            </a:r>
            <a:r>
              <a:rPr lang="en-US" sz="3200" dirty="0" err="1" smtClean="0">
                <a:solidFill>
                  <a:schemeClr val="accent5">
                    <a:lumMod val="75000"/>
                  </a:schemeClr>
                </a:solidFill>
              </a:rPr>
              <a:t>Reactjs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3200" dirty="0" err="1" smtClean="0">
                <a:solidFill>
                  <a:schemeClr val="accent5">
                    <a:lumMod val="75000"/>
                  </a:schemeClr>
                </a:solidFill>
              </a:rPr>
              <a:t>Tailwindcss</a:t>
            </a:r>
            <a:endParaRPr lang="en-US" sz="3200" dirty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074225"/>
      </p:ext>
    </p:extLst>
  </p:cSld>
  <p:clrMapOvr>
    <a:masterClrMapping/>
  </p:clrMapOvr>
  <p:transition>
    <p:sndAc>
      <p:endSnd/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467600" cy="580926"/>
          </a:xfrm>
        </p:spPr>
        <p:txBody>
          <a:bodyPr>
            <a:noAutofit/>
          </a:bodyPr>
          <a:lstStyle/>
          <a:p>
            <a:pPr algn="ctr"/>
            <a:r>
              <a:rPr lang="en-US" sz="3600" b="1" u="sng" dirty="0" smtClean="0">
                <a:solidFill>
                  <a:schemeClr val="accent1">
                    <a:lumMod val="50000"/>
                  </a:schemeClr>
                </a:solidFill>
              </a:rPr>
              <a:t>About team</a:t>
            </a:r>
            <a:endParaRPr lang="en-IN" sz="36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014946"/>
              </p:ext>
            </p:extLst>
          </p:nvPr>
        </p:nvGraphicFramePr>
        <p:xfrm>
          <a:off x="827584" y="1628800"/>
          <a:ext cx="7056783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261"/>
                <a:gridCol w="2352261"/>
                <a:gridCol w="2352261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Name 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Role 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Technology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Jai  </a:t>
                      </a:r>
                      <a:r>
                        <a:rPr lang="en-US" dirty="0" err="1" smtClean="0"/>
                        <a:t>Pratap</a:t>
                      </a:r>
                      <a:r>
                        <a:rPr lang="en-US" dirty="0" smtClean="0"/>
                        <a:t> Singh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Bhadauriya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(</a:t>
                      </a:r>
                      <a:r>
                        <a:rPr lang="en-US" baseline="0" dirty="0" smtClean="0">
                          <a:solidFill>
                            <a:schemeClr val="accent3"/>
                          </a:solidFill>
                        </a:rPr>
                        <a:t>Leader</a:t>
                      </a:r>
                      <a:r>
                        <a:rPr lang="en-US" baseline="0" dirty="0" smtClean="0"/>
                        <a:t>)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Front end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HTML</a:t>
                      </a:r>
                      <a:r>
                        <a:rPr lang="en-US" baseline="0" dirty="0" smtClean="0"/>
                        <a:t> , CSS, Edge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Omveer</a:t>
                      </a:r>
                      <a:r>
                        <a:rPr lang="en-US" dirty="0" smtClean="0"/>
                        <a:t> Singh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Back-end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Nodejs</a:t>
                      </a:r>
                      <a:r>
                        <a:rPr lang="en-US" baseline="0" dirty="0" smtClean="0"/>
                        <a:t> , </a:t>
                      </a:r>
                      <a:r>
                        <a:rPr lang="en-US" baseline="0" dirty="0" err="1" smtClean="0"/>
                        <a:t>expressjs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Aaditya</a:t>
                      </a:r>
                      <a:r>
                        <a:rPr lang="en-US" dirty="0" smtClean="0"/>
                        <a:t> Singh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Kshitize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Pandey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</a:t>
                      </a:r>
                      <a:r>
                        <a:rPr lang="en-US" baseline="0" dirty="0" smtClean="0"/>
                        <a:t> end , database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expressJs,MongoDB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Nodejs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252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echno World\Downloads\bubbles-1968271_19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836712"/>
            <a:ext cx="5976664" cy="490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425746"/>
      </p:ext>
    </p:extLst>
  </p:cSld>
  <p:clrMapOvr>
    <a:masterClrMapping/>
  </p:clrMapOvr>
  <p:transition>
    <p:sndAc>
      <p:endSnd/>
    </p:sndAc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B4EBBF3-DAA1-4537-A8BC-6862E0FDBEA6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PCCQkd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PCCQkd7BdOSwAEAANoDAAAPAAAAAAAAAAEAAAAAAAAAAABub25lL3BsYXllci54bWxQSwUGAAAAAAEAAQA9AAAA7QEAAAAA"/>
  <p:tag name="ISPRING_PRESENTATION_TITLE" val="9477844"/>
  <p:tag name="ISPRING_RESOURCE_PATHS_HASH_PRESENTER" val="f26d1893abf65c0faa1679f2fa8bb0297d3988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runcatedFinal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</TotalTime>
  <Words>181</Words>
  <Application>Microsoft Office PowerPoint</Application>
  <PresentationFormat>On-screen Show (4:3)</PresentationFormat>
  <Paragraphs>77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Century Schoolbook</vt:lpstr>
      <vt:lpstr>Wingdings</vt:lpstr>
      <vt:lpstr>Wingdings 2</vt:lpstr>
      <vt:lpstr>Office Theme</vt:lpstr>
      <vt:lpstr>Oriel</vt:lpstr>
      <vt:lpstr>TruncatedFinalSlide</vt:lpstr>
      <vt:lpstr>Online Grocery 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Technology </vt:lpstr>
      <vt:lpstr>About team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9477844</dc:title>
  <dc:creator>Pranjal Singhal</dc:creator>
  <cp:lastModifiedBy>Windows User</cp:lastModifiedBy>
  <cp:revision>72</cp:revision>
  <dcterms:created xsi:type="dcterms:W3CDTF">2020-08-11T06:41:01Z</dcterms:created>
  <dcterms:modified xsi:type="dcterms:W3CDTF">2022-01-15T07:39:17Z</dcterms:modified>
</cp:coreProperties>
</file>