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267" r:id="rId7"/>
    <p:sldId id="258" r:id="rId8"/>
    <p:sldId id="259" r:id="rId9"/>
    <p:sldId id="268" r:id="rId10"/>
    <p:sldId id="263" r:id="rId11"/>
    <p:sldId id="266" r:id="rId12"/>
    <p:sldId id="269" r:id="rId13"/>
    <p:sldId id="265"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D3E8"/>
    <a:srgbClr val="F7F1E4"/>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26087" autoAdjust="0"/>
  </p:normalViewPr>
  <p:slideViewPr>
    <p:cSldViewPr snapToGrid="0" showGuides="1">
      <p:cViewPr varScale="1">
        <p:scale>
          <a:sx n="67" d="100"/>
          <a:sy n="67" d="100"/>
        </p:scale>
        <p:origin x="640" y="44"/>
      </p:cViewPr>
      <p:guideLst>
        <p:guide pos="3840"/>
        <p:guide orient="horz" pos="2160"/>
      </p:guideLst>
    </p:cSldViewPr>
  </p:slideViewPr>
  <p:outlineViewPr>
    <p:cViewPr>
      <p:scale>
        <a:sx n="33" d="100"/>
        <a:sy n="33" d="100"/>
      </p:scale>
      <p:origin x="0" y="1380"/>
    </p:cViewPr>
  </p:outlin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pPr/>
              <a:t>14.01.2022</a:t>
            </a:fld>
            <a:endParaRPr lang="ru-RU" dirty="0"/>
          </a:p>
        </p:txBody>
      </p:sp>
      <p:sp>
        <p:nvSpPr>
          <p:cNvPr id="4" name="Footer Placeholder 3">
            <a:extLst>
              <a:ext uri="{FF2B5EF4-FFF2-40B4-BE49-F238E27FC236}">
                <a16:creationId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pPr/>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pPr/>
              <a:t>14.01.2022</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pPr/>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1.Good Afternoon all the teachers and professors listening to my presentation.</a:t>
            </a:r>
          </a:p>
          <a:p>
            <a:endParaRPr lang="en-US" dirty="0"/>
          </a:p>
          <a:p>
            <a:r>
              <a:rPr lang="en-US" dirty="0"/>
              <a:t>2. I am </a:t>
            </a:r>
            <a:r>
              <a:rPr lang="en-US" dirty="0" err="1"/>
              <a:t>Divyansh</a:t>
            </a:r>
            <a:r>
              <a:rPr lang="en-US" dirty="0"/>
              <a:t> Bhatnagar of MCA section B.</a:t>
            </a:r>
          </a:p>
          <a:p>
            <a:endParaRPr lang="en-US" dirty="0"/>
          </a:p>
          <a:p>
            <a:r>
              <a:rPr lang="en-US" dirty="0"/>
              <a:t>3. I am leading a group of 3 persons including Anil Kumar who will be explaining the need of this project</a:t>
            </a:r>
          </a:p>
          <a:p>
            <a:endParaRPr lang="en-US" dirty="0"/>
          </a:p>
          <a:p>
            <a:r>
              <a:rPr lang="en-US" dirty="0"/>
              <a:t>4.Neha Bansal who will be giving the detail explaining of this project.</a:t>
            </a:r>
          </a:p>
          <a:p>
            <a:endParaRPr lang="en-US" dirty="0"/>
          </a:p>
          <a:p>
            <a:r>
              <a:rPr lang="en-US" dirty="0"/>
              <a:t>5. and last but not the least </a:t>
            </a:r>
            <a:r>
              <a:rPr lang="en-US" dirty="0" err="1"/>
              <a:t>Gargi</a:t>
            </a:r>
            <a:r>
              <a:rPr lang="en-US" dirty="0"/>
              <a:t> Agarwal and she will be talking about development and planning of this project.</a:t>
            </a:r>
          </a:p>
          <a:p>
            <a:endParaRPr lang="en-US" dirty="0"/>
          </a:p>
        </p:txBody>
      </p:sp>
      <p:sp>
        <p:nvSpPr>
          <p:cNvPr id="4" name="Slide Number Placeholder 3"/>
          <p:cNvSpPr>
            <a:spLocks noGrp="1"/>
          </p:cNvSpPr>
          <p:nvPr>
            <p:ph type="sldNum" sz="quarter" idx="10"/>
          </p:nvPr>
        </p:nvSpPr>
        <p:spPr/>
        <p:txBody>
          <a:bodyPr/>
          <a:lstStyle/>
          <a:p>
            <a:fld id="{53D78A92-0141-4330-8F3E-FAADFAC23844}" type="slidenum">
              <a:rPr lang="ru-RU" smtClean="0"/>
              <a:pPr/>
              <a:t>1</a:t>
            </a:fld>
            <a:endParaRPr lang="ru-RU" dirty="0"/>
          </a:p>
        </p:txBody>
      </p:sp>
    </p:spTree>
    <p:extLst>
      <p:ext uri="{BB962C8B-B14F-4D97-AF65-F5344CB8AC3E}">
        <p14:creationId xmlns:p14="http://schemas.microsoft.com/office/powerpoint/2010/main" val="3321976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3D78A92-0141-4330-8F3E-FAADFAC23844}" type="slidenum">
              <a:rPr lang="ru-RU" smtClean="0"/>
              <a:pPr/>
              <a:t>2</a:t>
            </a:fld>
            <a:endParaRPr lang="ru-RU" dirty="0"/>
          </a:p>
        </p:txBody>
      </p:sp>
    </p:spTree>
    <p:extLst>
      <p:ext uri="{BB962C8B-B14F-4D97-AF65-F5344CB8AC3E}">
        <p14:creationId xmlns:p14="http://schemas.microsoft.com/office/powerpoint/2010/main" val="2516868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3D78A92-0141-4330-8F3E-FAADFAC23844}" type="slidenum">
              <a:rPr lang="ru-RU" smtClean="0"/>
              <a:pPr/>
              <a:t>5</a:t>
            </a:fld>
            <a:endParaRPr lang="ru-RU" dirty="0"/>
          </a:p>
        </p:txBody>
      </p:sp>
    </p:spTree>
    <p:extLst>
      <p:ext uri="{BB962C8B-B14F-4D97-AF65-F5344CB8AC3E}">
        <p14:creationId xmlns:p14="http://schemas.microsoft.com/office/powerpoint/2010/main" val="2604493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a:t>
            </a:r>
            <a:r>
              <a:rPr lang="en-IN" baseline="0" dirty="0"/>
              <a:t> projections of duration for this projects are as follows</a:t>
            </a:r>
          </a:p>
          <a:p>
            <a:endParaRPr lang="en-IN" baseline="0" dirty="0"/>
          </a:p>
          <a:p>
            <a:r>
              <a:rPr lang="en-IN" baseline="0" dirty="0"/>
              <a:t>For planning we are thinking it may take us 4 to 5 days to work out all the things needed to do and dividing the work.</a:t>
            </a:r>
          </a:p>
          <a:p>
            <a:endParaRPr lang="en-IN" baseline="0" dirty="0"/>
          </a:p>
          <a:p>
            <a:r>
              <a:rPr lang="en-IN" baseline="0" dirty="0"/>
              <a:t>Implementing a large scale project like this may take </a:t>
            </a:r>
            <a:r>
              <a:rPr lang="en-IN" baseline="0" dirty="0" err="1"/>
              <a:t>upto</a:t>
            </a:r>
            <a:r>
              <a:rPr lang="en-IN" baseline="0" dirty="0"/>
              <a:t> 2 – 3 months </a:t>
            </a:r>
            <a:r>
              <a:rPr lang="en-IN" baseline="0" dirty="0" err="1"/>
              <a:t>atleast</a:t>
            </a:r>
            <a:r>
              <a:rPr lang="en-IN" baseline="0" dirty="0"/>
              <a:t>.</a:t>
            </a:r>
          </a:p>
          <a:p>
            <a:endParaRPr lang="en-IN" baseline="0" dirty="0"/>
          </a:p>
          <a:p>
            <a:r>
              <a:rPr lang="en-IN" baseline="0" dirty="0"/>
              <a:t>Testing  a project like may take </a:t>
            </a:r>
            <a:r>
              <a:rPr lang="en-IN" baseline="0" dirty="0" err="1"/>
              <a:t>upto</a:t>
            </a:r>
            <a:r>
              <a:rPr lang="en-IN" baseline="0" dirty="0"/>
              <a:t> month to resolve any issues before providing this project to college.</a:t>
            </a:r>
            <a:endParaRPr lang="en-IN" dirty="0"/>
          </a:p>
        </p:txBody>
      </p:sp>
      <p:sp>
        <p:nvSpPr>
          <p:cNvPr id="4" name="Slide Number Placeholder 3"/>
          <p:cNvSpPr>
            <a:spLocks noGrp="1"/>
          </p:cNvSpPr>
          <p:nvPr>
            <p:ph type="sldNum" sz="quarter" idx="10"/>
          </p:nvPr>
        </p:nvSpPr>
        <p:spPr/>
        <p:txBody>
          <a:bodyPr/>
          <a:lstStyle/>
          <a:p>
            <a:fld id="{53D78A92-0141-4330-8F3E-FAADFAC23844}" type="slidenum">
              <a:rPr lang="ru-RU" smtClean="0"/>
              <a:pPr/>
              <a:t>6</a:t>
            </a:fld>
            <a:endParaRPr lang="ru-RU" dirty="0"/>
          </a:p>
        </p:txBody>
      </p:sp>
    </p:spTree>
    <p:extLst>
      <p:ext uri="{BB962C8B-B14F-4D97-AF65-F5344CB8AC3E}">
        <p14:creationId xmlns:p14="http://schemas.microsoft.com/office/powerpoint/2010/main" val="491057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Front</a:t>
            </a:r>
            <a:r>
              <a:rPr lang="en-IN" baseline="0" dirty="0"/>
              <a:t>end-</a:t>
            </a:r>
          </a:p>
          <a:p>
            <a:r>
              <a:rPr lang="en-IN" baseline="0" dirty="0"/>
              <a:t>1. The look and feel of our web based project will be made by using </a:t>
            </a:r>
            <a:r>
              <a:rPr lang="en-IN" baseline="0" dirty="0" err="1"/>
              <a:t>Html,css</a:t>
            </a:r>
            <a:r>
              <a:rPr lang="en-IN" baseline="0" dirty="0"/>
              <a:t> and </a:t>
            </a:r>
            <a:r>
              <a:rPr lang="en-IN" baseline="0" dirty="0" err="1"/>
              <a:t>javascript</a:t>
            </a:r>
            <a:endParaRPr lang="en-IN" baseline="0" dirty="0"/>
          </a:p>
          <a:p>
            <a:endParaRPr lang="en-IN" baseline="0" dirty="0"/>
          </a:p>
          <a:p>
            <a:r>
              <a:rPr lang="en-IN" baseline="0" dirty="0"/>
              <a:t>Backend-</a:t>
            </a:r>
          </a:p>
          <a:p>
            <a:r>
              <a:rPr lang="en-IN" baseline="0" dirty="0"/>
              <a:t>2. The behind the scenes working of our webpage will be achieved by using C </a:t>
            </a:r>
          </a:p>
          <a:p>
            <a:endParaRPr lang="en-IN" baseline="0" dirty="0"/>
          </a:p>
          <a:p>
            <a:r>
              <a:rPr lang="en-IN" baseline="0" dirty="0"/>
              <a:t>3. For Storing And Accessing of Data we will be using SQL database and PHP.</a:t>
            </a:r>
            <a:endParaRPr lang="en-IN" dirty="0"/>
          </a:p>
        </p:txBody>
      </p:sp>
      <p:sp>
        <p:nvSpPr>
          <p:cNvPr id="4" name="Slide Number Placeholder 3"/>
          <p:cNvSpPr>
            <a:spLocks noGrp="1"/>
          </p:cNvSpPr>
          <p:nvPr>
            <p:ph type="sldNum" sz="quarter" idx="10"/>
          </p:nvPr>
        </p:nvSpPr>
        <p:spPr/>
        <p:txBody>
          <a:bodyPr/>
          <a:lstStyle/>
          <a:p>
            <a:fld id="{53D78A92-0141-4330-8F3E-FAADFAC23844}" type="slidenum">
              <a:rPr lang="ru-RU" smtClean="0"/>
              <a:pPr/>
              <a:t>7</a:t>
            </a:fld>
            <a:endParaRPr lang="ru-RU" dirty="0"/>
          </a:p>
        </p:txBody>
      </p:sp>
    </p:spTree>
    <p:extLst>
      <p:ext uri="{BB962C8B-B14F-4D97-AF65-F5344CB8AC3E}">
        <p14:creationId xmlns:p14="http://schemas.microsoft.com/office/powerpoint/2010/main" val="3307923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3D78A92-0141-4330-8F3E-FAADFAC23844}" type="slidenum">
              <a:rPr lang="ru-RU" smtClean="0"/>
              <a:pPr/>
              <a:t>8</a:t>
            </a:fld>
            <a:endParaRPr lang="ru-RU" dirty="0"/>
          </a:p>
        </p:txBody>
      </p:sp>
    </p:spTree>
    <p:extLst>
      <p:ext uri="{BB962C8B-B14F-4D97-AF65-F5344CB8AC3E}">
        <p14:creationId xmlns:p14="http://schemas.microsoft.com/office/powerpoint/2010/main" val="2849621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t>Thank</a:t>
            </a:r>
            <a:r>
              <a:rPr lang="en-IN" sz="1200" baseline="0" dirty="0"/>
              <a:t> you. With this we end our presentation. If u have any concerns regarding this project please ask us.</a:t>
            </a:r>
            <a:endParaRPr lang="en-IN" sz="1200" dirty="0"/>
          </a:p>
        </p:txBody>
      </p:sp>
      <p:sp>
        <p:nvSpPr>
          <p:cNvPr id="4" name="Slide Number Placeholder 3"/>
          <p:cNvSpPr>
            <a:spLocks noGrp="1"/>
          </p:cNvSpPr>
          <p:nvPr>
            <p:ph type="sldNum" sz="quarter" idx="10"/>
          </p:nvPr>
        </p:nvSpPr>
        <p:spPr/>
        <p:txBody>
          <a:bodyPr/>
          <a:lstStyle/>
          <a:p>
            <a:fld id="{53D78A92-0141-4330-8F3E-FAADFAC23844}" type="slidenum">
              <a:rPr lang="ru-RU" smtClean="0"/>
              <a:pPr/>
              <a:t>10</a:t>
            </a:fld>
            <a:endParaRPr lang="ru-RU" dirty="0"/>
          </a:p>
        </p:txBody>
      </p:sp>
    </p:spTree>
    <p:extLst>
      <p:ext uri="{BB962C8B-B14F-4D97-AF65-F5344CB8AC3E}">
        <p14:creationId xmlns:p14="http://schemas.microsoft.com/office/powerpoint/2010/main" val="2477250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27" name="Text Placeholder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3768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88BA6D96-EFE3-4743-8FB5-544E9692D111}"/>
              </a:ext>
            </a:extLst>
          </p:cNvPr>
          <p:cNvSpPr>
            <a:spLocks noGrp="1"/>
          </p:cNvSpPr>
          <p:nvPr>
            <p:ph type="pic" sz="quarter" idx="26"/>
          </p:nvPr>
        </p:nvSpPr>
        <p:spPr>
          <a:xfrm>
            <a:off x="2"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14" name="Graphic 19">
            <a:extLst>
              <a:ext uri="{FF2B5EF4-FFF2-40B4-BE49-F238E27FC236}">
                <a16:creationId xmlns:a16="http://schemas.microsoft.com/office/drawing/2014/main" id="{97347B99-304D-468D-B6F0-9D59E6077A64}"/>
              </a:ext>
            </a:extLst>
          </p:cNvPr>
          <p:cNvSpPr/>
          <p:nvPr userDrawn="1"/>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a:extLst>
              <a:ext uri="{FF2B5EF4-FFF2-40B4-BE49-F238E27FC236}">
                <a16:creationId xmlns:a16="http://schemas.microsoft.com/office/drawing/2014/main" id="{BB615286-AF88-4751-9BF6-3F030092F6F6}"/>
              </a:ext>
            </a:extLst>
          </p:cNvPr>
          <p:cNvSpPr>
            <a:spLocks noGrp="1"/>
          </p:cNvSpPr>
          <p:nvPr>
            <p:ph type="title" hasCustomPrompt="1"/>
          </p:nvPr>
        </p:nvSpPr>
        <p:spPr>
          <a:xfrm>
            <a:off x="7192372" y="973512"/>
            <a:ext cx="4183939"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a:extLst>
              <a:ext uri="{FF2B5EF4-FFF2-40B4-BE49-F238E27FC236}">
                <a16:creationId xmlns:a16="http://schemas.microsoft.com/office/drawing/2014/main" id="{5E15D97E-2723-48C3-B835-65DB0286DB64}"/>
              </a:ext>
            </a:extLst>
          </p:cNvPr>
          <p:cNvSpPr>
            <a:spLocks noGrp="1"/>
          </p:cNvSpPr>
          <p:nvPr>
            <p:ph type="body" sz="quarter" idx="13" hasCustomPrompt="1"/>
          </p:nvPr>
        </p:nvSpPr>
        <p:spPr>
          <a:xfrm>
            <a:off x="8240540" y="3675708"/>
            <a:ext cx="3135771"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a:extLst>
              <a:ext uri="{FF2B5EF4-FFF2-40B4-BE49-F238E27FC236}">
                <a16:creationId xmlns:a16="http://schemas.microsoft.com/office/drawing/2014/main" id="{4D45CEBA-121A-426A-897A-9E3CDC5F5CC1}"/>
              </a:ext>
            </a:extLst>
          </p:cNvPr>
          <p:cNvSpPr>
            <a:spLocks noGrp="1"/>
          </p:cNvSpPr>
          <p:nvPr>
            <p:ph type="body" sz="quarter" idx="22" hasCustomPrompt="1"/>
          </p:nvPr>
        </p:nvSpPr>
        <p:spPr>
          <a:xfrm>
            <a:off x="7008780" y="5019264"/>
            <a:ext cx="4367531"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8" name="Text Placeholder 26">
            <a:extLst>
              <a:ext uri="{FF2B5EF4-FFF2-40B4-BE49-F238E27FC236}">
                <a16:creationId xmlns:a16="http://schemas.microsoft.com/office/drawing/2014/main" id="{0767B0C7-7BD9-4BF1-8D3D-91DED23803E6}"/>
              </a:ext>
            </a:extLst>
          </p:cNvPr>
          <p:cNvSpPr>
            <a:spLocks noGrp="1"/>
          </p:cNvSpPr>
          <p:nvPr>
            <p:ph type="body" sz="quarter" idx="23" hasCustomPrompt="1"/>
          </p:nvPr>
        </p:nvSpPr>
        <p:spPr>
          <a:xfrm>
            <a:off x="7008780" y="4805882"/>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1" name="Text Placeholder 26">
            <a:extLst>
              <a:ext uri="{FF2B5EF4-FFF2-40B4-BE49-F238E27FC236}">
                <a16:creationId xmlns:a16="http://schemas.microsoft.com/office/drawing/2014/main" id="{26B74744-5435-47DD-B65F-16D8E7AC1557}"/>
              </a:ext>
            </a:extLst>
          </p:cNvPr>
          <p:cNvSpPr>
            <a:spLocks noGrp="1"/>
          </p:cNvSpPr>
          <p:nvPr>
            <p:ph type="body" sz="quarter" idx="24" hasCustomPrompt="1"/>
          </p:nvPr>
        </p:nvSpPr>
        <p:spPr>
          <a:xfrm>
            <a:off x="5455755" y="5685822"/>
            <a:ext cx="5920556"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32" name="Text Placeholder 26">
            <a:extLst>
              <a:ext uri="{FF2B5EF4-FFF2-40B4-BE49-F238E27FC236}">
                <a16:creationId xmlns:a16="http://schemas.microsoft.com/office/drawing/2014/main" id="{20815411-0E43-4B6B-92C7-6E312091ABAB}"/>
              </a:ext>
            </a:extLst>
          </p:cNvPr>
          <p:cNvSpPr>
            <a:spLocks noGrp="1"/>
          </p:cNvSpPr>
          <p:nvPr>
            <p:ph type="body" sz="quarter" idx="25" hasCustomPrompt="1"/>
          </p:nvPr>
        </p:nvSpPr>
        <p:spPr>
          <a:xfrm>
            <a:off x="7008780" y="5466001"/>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p14="http://schemas.microsoft.com/office/powerpoint/2010/main" val="215319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15" name="Subtitle 2">
            <a:extLst>
              <a:ext uri="{FF2B5EF4-FFF2-40B4-BE49-F238E27FC236}">
                <a16:creationId xmlns:a16="http://schemas.microsoft.com/office/drawing/2014/main"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a:t>Click to edit Master subtitle style</a:t>
            </a:r>
          </a:p>
        </p:txBody>
      </p:sp>
    </p:spTree>
    <p:extLst>
      <p:ext uri="{BB962C8B-B14F-4D97-AF65-F5344CB8AC3E}">
        <p14:creationId xmlns:p14="http://schemas.microsoft.com/office/powerpoint/2010/main" val="194674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a:t>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0" name="Content Placeholder 2">
            <a:extLst>
              <a:ext uri="{FF2B5EF4-FFF2-40B4-BE49-F238E27FC236}">
                <a16:creationId xmlns:a16="http://schemas.microsoft.com/office/drawing/2014/main"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Content Placeholder 2">
            <a:extLst>
              <a:ext uri="{FF2B5EF4-FFF2-40B4-BE49-F238E27FC236}">
                <a16:creationId xmlns:a16="http://schemas.microsoft.com/office/drawing/2014/main"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060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Text Placeholder 2">
            <a:extLst>
              <a:ext uri="{FF2B5EF4-FFF2-40B4-BE49-F238E27FC236}">
                <a16:creationId xmlns:a16="http://schemas.microsoft.com/office/drawing/2014/main"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Content Placeholder 3">
            <a:extLst>
              <a:ext uri="{FF2B5EF4-FFF2-40B4-BE49-F238E27FC236}">
                <a16:creationId xmlns:a16="http://schemas.microsoft.com/office/drawing/2014/main"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4">
            <a:extLst>
              <a:ext uri="{FF2B5EF4-FFF2-40B4-BE49-F238E27FC236}">
                <a16:creationId xmlns:a16="http://schemas.microsoft.com/office/drawing/2014/main"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8" name="Content Placeholder 5">
            <a:extLst>
              <a:ext uri="{FF2B5EF4-FFF2-40B4-BE49-F238E27FC236}">
                <a16:creationId xmlns:a16="http://schemas.microsoft.com/office/drawing/2014/main"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81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a:t>Click to edit Master title style</a:t>
            </a:r>
          </a:p>
        </p:txBody>
      </p:sp>
      <p:sp>
        <p:nvSpPr>
          <p:cNvPr id="8" name="Text Placeholder 3">
            <a:extLst>
              <a:ext uri="{FF2B5EF4-FFF2-40B4-BE49-F238E27FC236}">
                <a16:creationId xmlns:a16="http://schemas.microsoft.com/office/drawing/2014/main"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Content Placeholder 2">
            <a:extLst>
              <a:ext uri="{FF2B5EF4-FFF2-40B4-BE49-F238E27FC236}">
                <a16:creationId xmlns:a16="http://schemas.microsoft.com/office/drawing/2014/main"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a:t>Click to edit Master title style</a:t>
            </a:r>
            <a:endParaRPr lang="en-US" dirty="0"/>
          </a:p>
        </p:txBody>
      </p:sp>
      <p:sp>
        <p:nvSpPr>
          <p:cNvPr id="10" name="Text Placeholder 3">
            <a:extLst>
              <a:ext uri="{FF2B5EF4-FFF2-40B4-BE49-F238E27FC236}">
                <a16:creationId xmlns:a16="http://schemas.microsoft.com/office/drawing/2014/main"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3" name="Picture Placeholder 12">
            <a:extLst>
              <a:ext uri="{FF2B5EF4-FFF2-40B4-BE49-F238E27FC236}">
                <a16:creationId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61FE90B3-361E-4150-BE53-368ADEA27D72}"/>
              </a:ext>
            </a:extLst>
          </p:cNvPr>
          <p:cNvSpPr>
            <a:spLocks noGrp="1"/>
          </p:cNvSpPr>
          <p:nvPr>
            <p:ph type="pic" sz="quarter" idx="14"/>
          </p:nvPr>
        </p:nvSpPr>
        <p:spPr>
          <a:xfrm>
            <a:off x="-1" y="130966"/>
            <a:ext cx="12192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a:extLst>
              <a:ext uri="{FF2B5EF4-FFF2-40B4-BE49-F238E27FC236}">
                <a16:creationId xmlns:a16="http://schemas.microsoft.com/office/drawing/2014/main" id="{18AF4189-33DF-9B46-9624-C722FCE07DB4}"/>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Tree>
    <p:extLst>
      <p:ext uri="{BB962C8B-B14F-4D97-AF65-F5344CB8AC3E}">
        <p14:creationId xmlns:p14="http://schemas.microsoft.com/office/powerpoint/2010/main" val="3823477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Edit Master text styles</a:t>
            </a:r>
          </a:p>
        </p:txBody>
      </p:sp>
      <p:sp>
        <p:nvSpPr>
          <p:cNvPr id="33" name="Text Placeholder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Edit Master text styles</a:t>
            </a:r>
          </a:p>
        </p:txBody>
      </p:sp>
      <p:sp>
        <p:nvSpPr>
          <p:cNvPr id="35" name="Text Placeholder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Edit Master text styles</a:t>
            </a:r>
          </a:p>
        </p:txBody>
      </p:sp>
      <p:sp>
        <p:nvSpPr>
          <p:cNvPr id="37" name="Text Placeholder 24">
            <a:extLst>
              <a:ext uri="{FF2B5EF4-FFF2-40B4-BE49-F238E27FC236}">
                <a16:creationId xmlns:a16="http://schemas.microsoft.com/office/drawing/2014/main"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38" name="Text Placeholder 24">
            <a:extLst>
              <a:ext uri="{FF2B5EF4-FFF2-40B4-BE49-F238E27FC236}">
                <a16:creationId xmlns:a16="http://schemas.microsoft.com/office/drawing/2014/main"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39" name="Text Placeholder 24">
            <a:extLst>
              <a:ext uri="{FF2B5EF4-FFF2-40B4-BE49-F238E27FC236}">
                <a16:creationId xmlns:a16="http://schemas.microsoft.com/office/drawing/2014/main"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40" name="Text Placeholder 24">
            <a:extLst>
              <a:ext uri="{FF2B5EF4-FFF2-40B4-BE49-F238E27FC236}">
                <a16:creationId xmlns:a16="http://schemas.microsoft.com/office/drawing/2014/main"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41" name="Text Placeholder 24">
            <a:extLst>
              <a:ext uri="{FF2B5EF4-FFF2-40B4-BE49-F238E27FC236}">
                <a16:creationId xmlns:a16="http://schemas.microsoft.com/office/drawing/2014/main"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a:t>Edit Master text styles</a:t>
            </a:r>
          </a:p>
        </p:txBody>
      </p:sp>
      <p:sp>
        <p:nvSpPr>
          <p:cNvPr id="42" name="Text Placeholder 24">
            <a:extLst>
              <a:ext uri="{FF2B5EF4-FFF2-40B4-BE49-F238E27FC236}">
                <a16:creationId xmlns:a16="http://schemas.microsoft.com/office/drawing/2014/main"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a:t>Edit Master text styles</a:t>
            </a:r>
          </a:p>
        </p:txBody>
      </p:sp>
      <p:sp>
        <p:nvSpPr>
          <p:cNvPr id="43" name="Text Placeholder 24">
            <a:extLst>
              <a:ext uri="{FF2B5EF4-FFF2-40B4-BE49-F238E27FC236}">
                <a16:creationId xmlns:a16="http://schemas.microsoft.com/office/drawing/2014/main"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a:t>Edit Master text styles</a:t>
            </a:r>
          </a:p>
        </p:txBody>
      </p:sp>
      <p:sp>
        <p:nvSpPr>
          <p:cNvPr id="44" name="Picture Placeholder 12">
            <a:extLst>
              <a:ext uri="{FF2B5EF4-FFF2-40B4-BE49-F238E27FC236}">
                <a16:creationId xmlns:a16="http://schemas.microsoft.com/office/drawing/2014/main"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6" name="Picture Placeholder 12">
            <a:extLst>
              <a:ext uri="{FF2B5EF4-FFF2-40B4-BE49-F238E27FC236}">
                <a16:creationId xmlns:a16="http://schemas.microsoft.com/office/drawing/2014/main"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7" name="Picture Placeholder 9">
            <a:extLst>
              <a:ext uri="{FF2B5EF4-FFF2-40B4-BE49-F238E27FC236}">
                <a16:creationId xmlns:a16="http://schemas.microsoft.com/office/drawing/2014/main"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22" name="Title 1">
            <a:extLst>
              <a:ext uri="{FF2B5EF4-FFF2-40B4-BE49-F238E27FC236}">
                <a16:creationId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2139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B2044CCF-605D-4D6E-A41D-D6AED53B2233}"/>
              </a:ext>
            </a:extLst>
          </p:cNvPr>
          <p:cNvSpPr>
            <a:spLocks noGrp="1"/>
          </p:cNvSpPr>
          <p:nvPr>
            <p:ph type="pic" sz="quarter" idx="16"/>
          </p:nvPr>
        </p:nvSpPr>
        <p:spPr>
          <a:xfrm>
            <a:off x="0" y="404811"/>
            <a:ext cx="6108872"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id="{E7F180F3-53B1-4A31-82A4-E6F9B5D8D8A3}"/>
              </a:ext>
            </a:extLst>
          </p:cNvPr>
          <p:cNvSpPr>
            <a:spLocks noGrp="1"/>
          </p:cNvSpPr>
          <p:nvPr>
            <p:ph type="body" sz="quarter" idx="15"/>
          </p:nvPr>
        </p:nvSpPr>
        <p:spPr>
          <a:xfrm>
            <a:off x="6881205" y="3090572"/>
            <a:ext cx="4421857"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p>
        </p:txBody>
      </p:sp>
      <p:sp>
        <p:nvSpPr>
          <p:cNvPr id="17" name="Title 1">
            <a:extLst>
              <a:ext uri="{FF2B5EF4-FFF2-40B4-BE49-F238E27FC236}">
                <a16:creationId xmlns:a16="http://schemas.microsoft.com/office/drawing/2014/main" id="{BD523330-9E96-4C6E-B5A4-6B543D365FA1}"/>
              </a:ext>
            </a:extLst>
          </p:cNvPr>
          <p:cNvSpPr>
            <a:spLocks noGrp="1"/>
          </p:cNvSpPr>
          <p:nvPr>
            <p:ph type="title" hasCustomPrompt="1"/>
          </p:nvPr>
        </p:nvSpPr>
        <p:spPr>
          <a:xfrm>
            <a:off x="6881206" y="1046140"/>
            <a:ext cx="5056083"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id="{1A08F6B3-0ADA-4ECF-8D25-7DFE4A36411B}"/>
              </a:ext>
            </a:extLst>
          </p:cNvPr>
          <p:cNvSpPr>
            <a:spLocks noGrp="1"/>
          </p:cNvSpPr>
          <p:nvPr>
            <p:ph type="body" sz="quarter" idx="13" hasCustomPrompt="1"/>
          </p:nvPr>
        </p:nvSpPr>
        <p:spPr>
          <a:xfrm>
            <a:off x="6881206" y="2241515"/>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9" name="Graphic 15">
            <a:extLst>
              <a:ext uri="{FF2B5EF4-FFF2-40B4-BE49-F238E27FC236}">
                <a16:creationId xmlns:a16="http://schemas.microsoft.com/office/drawing/2014/main" id="{5CCECBFE-3C2B-4492-BCDA-1EFEB5E3E092}"/>
              </a:ext>
            </a:extLst>
          </p:cNvPr>
          <p:cNvSpPr/>
          <p:nvPr userDrawn="1"/>
        </p:nvSpPr>
        <p:spPr>
          <a:xfrm flipH="1">
            <a:off x="6980920" y="1947672"/>
            <a:ext cx="522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a:extLst>
              <a:ext uri="{FF2B5EF4-FFF2-40B4-BE49-F238E27FC236}">
                <a16:creationId xmlns:a16="http://schemas.microsoft.com/office/drawing/2014/main" id="{3441B044-38F8-49ED-845B-5D926C811447}"/>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59919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8" name="Text Placeholder 2">
            <a:extLst>
              <a:ext uri="{FF2B5EF4-FFF2-40B4-BE49-F238E27FC236}">
                <a16:creationId xmlns:a16="http://schemas.microsoft.com/office/drawing/2014/main" id="{03373955-AB5B-4186-8098-9DBA0AB2650E}"/>
              </a:ext>
            </a:extLst>
          </p:cNvPr>
          <p:cNvSpPr>
            <a:spLocks noGrp="1"/>
          </p:cNvSpPr>
          <p:nvPr>
            <p:ph type="body" idx="1" hasCustomPrompt="1"/>
          </p:nvPr>
        </p:nvSpPr>
        <p:spPr>
          <a:xfrm>
            <a:off x="774031"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10" name="Text Placeholder 2">
            <a:extLst>
              <a:ext uri="{FF2B5EF4-FFF2-40B4-BE49-F238E27FC236}">
                <a16:creationId xmlns:a16="http://schemas.microsoft.com/office/drawing/2014/main" id="{23A3472E-32B4-4CAD-B5D0-420AA3FB4CE3}"/>
              </a:ext>
            </a:extLst>
          </p:cNvPr>
          <p:cNvSpPr>
            <a:spLocks noGrp="1"/>
          </p:cNvSpPr>
          <p:nvPr>
            <p:ph type="body" idx="18" hasCustomPrompt="1"/>
          </p:nvPr>
        </p:nvSpPr>
        <p:spPr>
          <a:xfrm>
            <a:off x="6627120"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1" name="Text Placeholder 26">
            <a:extLst>
              <a:ext uri="{FF2B5EF4-FFF2-40B4-BE49-F238E27FC236}">
                <a16:creationId xmlns:a16="http://schemas.microsoft.com/office/drawing/2014/main" id="{1AEED068-3EA0-4BF4-875C-02473E9EB0CC}"/>
              </a:ext>
            </a:extLst>
          </p:cNvPr>
          <p:cNvSpPr>
            <a:spLocks noGrp="1"/>
          </p:cNvSpPr>
          <p:nvPr>
            <p:ph type="body" sz="quarter" idx="20"/>
          </p:nvPr>
        </p:nvSpPr>
        <p:spPr>
          <a:xfrm>
            <a:off x="774032"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Edit Master text styles</a:t>
            </a:r>
          </a:p>
        </p:txBody>
      </p:sp>
      <p:sp>
        <p:nvSpPr>
          <p:cNvPr id="12" name="Text Placeholder 26">
            <a:extLst>
              <a:ext uri="{FF2B5EF4-FFF2-40B4-BE49-F238E27FC236}">
                <a16:creationId xmlns:a16="http://schemas.microsoft.com/office/drawing/2014/main" id="{3590B9DA-A2DF-4AE1-9A98-C7B84F48C3A9}"/>
              </a:ext>
            </a:extLst>
          </p:cNvPr>
          <p:cNvSpPr>
            <a:spLocks noGrp="1"/>
          </p:cNvSpPr>
          <p:nvPr>
            <p:ph type="body" sz="quarter" idx="21"/>
          </p:nvPr>
        </p:nvSpPr>
        <p:spPr>
          <a:xfrm>
            <a:off x="6627121"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Edit Master text styles</a:t>
            </a:r>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2221992"/>
            <a:ext cx="10218713"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8" name="Graphic 15">
            <a:extLst>
              <a:ext uri="{FF2B5EF4-FFF2-40B4-BE49-F238E27FC236}">
                <a16:creationId xmlns:a16="http://schemas.microsoft.com/office/drawing/2014/main" id="{5E78F6F2-1702-E74A-86B2-0C42A30F3378}"/>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037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12700" y="-12700"/>
            <a:ext cx="12217400" cy="6883400"/>
            <a:chOff x="-12700" y="-12700"/>
            <a:chExt cx="12217400" cy="68834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a:extLst>
              <a:ext uri="{FF2B5EF4-FFF2-40B4-BE49-F238E27FC236}">
                <a16:creationId xmlns:a16="http://schemas.microsoft.com/office/drawing/2014/main" id="{68B512F2-EA3E-483F-B5D4-29DFD6C37B36}"/>
              </a:ext>
            </a:extLst>
          </p:cNvPr>
          <p:cNvSpPr>
            <a:spLocks noGrp="1"/>
          </p:cNvSpPr>
          <p:nvPr>
            <p:ph type="chart" sz="quarter" idx="32"/>
          </p:nvPr>
        </p:nvSpPr>
        <p:spPr>
          <a:xfrm>
            <a:off x="6096001" y="1246188"/>
            <a:ext cx="5170034"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sp>
        <p:nvSpPr>
          <p:cNvPr id="15" name="Title 1">
            <a:extLst>
              <a:ext uri="{FF2B5EF4-FFF2-40B4-BE49-F238E27FC236}">
                <a16:creationId xmlns:a16="http://schemas.microsoft.com/office/drawing/2014/main" id="{AD58E79F-20BB-644D-8C49-25B57E347DE6}"/>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a:extLst>
              <a:ext uri="{FF2B5EF4-FFF2-40B4-BE49-F238E27FC236}">
                <a16:creationId xmlns:a16="http://schemas.microsoft.com/office/drawing/2014/main" id="{EF8E92E6-C1C9-854A-93EE-FD201AF050FC}"/>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4" name="Graphic 15">
            <a:extLst>
              <a:ext uri="{FF2B5EF4-FFF2-40B4-BE49-F238E27FC236}">
                <a16:creationId xmlns:a16="http://schemas.microsoft.com/office/drawing/2014/main" id="{C1F625F0-F98F-D244-9020-86C86C287112}"/>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98148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2" name="Graphic 15">
            <a:extLst>
              <a:ext uri="{FF2B5EF4-FFF2-40B4-BE49-F238E27FC236}">
                <a16:creationId xmlns:a16="http://schemas.microsoft.com/office/drawing/2014/main" id="{C8EF6174-FF5D-41C2-BF6B-9D6ECB281A1D}"/>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a:extLst>
              <a:ext uri="{FF2B5EF4-FFF2-40B4-BE49-F238E27FC236}">
                <a16:creationId xmlns:a16="http://schemas.microsoft.com/office/drawing/2014/main" id="{D45BCEDF-86BB-41E2-9F09-5D3014AD1C45}"/>
              </a:ext>
            </a:extLst>
          </p:cNvPr>
          <p:cNvSpPr>
            <a:spLocks noGrp="1"/>
          </p:cNvSpPr>
          <p:nvPr>
            <p:ph type="tbl" sz="quarter" idx="17"/>
          </p:nvPr>
        </p:nvSpPr>
        <p:spPr>
          <a:xfrm>
            <a:off x="4715791" y="1591499"/>
            <a:ext cx="6561138" cy="3761069"/>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spTree>
    <p:extLst>
      <p:ext uri="{BB962C8B-B14F-4D97-AF65-F5344CB8AC3E}">
        <p14:creationId xmlns:p14="http://schemas.microsoft.com/office/powerpoint/2010/main" val="251377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E694C388-14E9-4848-A715-72B7DC6AF548}"/>
              </a:ext>
            </a:extLst>
          </p:cNvPr>
          <p:cNvSpPr>
            <a:spLocks noGrp="1"/>
          </p:cNvSpPr>
          <p:nvPr>
            <p:ph type="pic" sz="quarter" idx="14"/>
          </p:nvPr>
        </p:nvSpPr>
        <p:spPr>
          <a:xfrm>
            <a:off x="12701" y="0"/>
            <a:ext cx="1216151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Title 1">
            <a:extLst>
              <a:ext uri="{FF2B5EF4-FFF2-40B4-BE49-F238E27FC236}">
                <a16:creationId xmlns:a16="http://schemas.microsoft.com/office/drawing/2014/main" id="{BFD7B55F-CFD3-4921-BB2A-B14EB4E36369}"/>
              </a:ext>
            </a:extLst>
          </p:cNvPr>
          <p:cNvSpPr>
            <a:spLocks noGrp="1"/>
          </p:cNvSpPr>
          <p:nvPr>
            <p:ph type="title" hasCustomPrompt="1"/>
          </p:nvPr>
        </p:nvSpPr>
        <p:spPr>
          <a:xfrm>
            <a:off x="774032" y="1033272"/>
            <a:ext cx="10514998"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a:extLst>
              <a:ext uri="{FF2B5EF4-FFF2-40B4-BE49-F238E27FC236}">
                <a16:creationId xmlns:a16="http://schemas.microsoft.com/office/drawing/2014/main" id="{932204AA-73EE-4F85-898B-E747C5ACC051}"/>
              </a:ext>
            </a:extLst>
          </p:cNvPr>
          <p:cNvSpPr>
            <a:spLocks noGrp="1"/>
          </p:cNvSpPr>
          <p:nvPr>
            <p:ph type="body" sz="quarter" idx="13" hasCustomPrompt="1"/>
          </p:nvPr>
        </p:nvSpPr>
        <p:spPr>
          <a:xfrm>
            <a:off x="774032" y="1880794"/>
            <a:ext cx="10518598"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3" name="Graphic 4">
            <a:extLst>
              <a:ext uri="{FF2B5EF4-FFF2-40B4-BE49-F238E27FC236}">
                <a16:creationId xmlns:a16="http://schemas.microsoft.com/office/drawing/2014/main" id="{38541361-4795-490E-8165-B4A338F8231D}"/>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a:extLst>
              <a:ext uri="{FF2B5EF4-FFF2-40B4-BE49-F238E27FC236}">
                <a16:creationId xmlns:a16="http://schemas.microsoft.com/office/drawing/2014/main" id="{B72E78DA-7F75-294B-AECF-F02F6C41615D}"/>
              </a:ext>
            </a:extLst>
          </p:cNvPr>
          <p:cNvSpPr txBox="1"/>
          <p:nvPr userDrawn="1"/>
        </p:nvSpPr>
        <p:spPr>
          <a:xfrm>
            <a:off x="327546" y="300250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12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1" name="Freeform: Shape 10">
            <a:extLst>
              <a:ext uri="{FF2B5EF4-FFF2-40B4-BE49-F238E27FC236}">
                <a16:creationId xmlns:a16="http://schemas.microsoft.com/office/drawing/2014/main"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itle 1">
            <a:extLst>
              <a:ext uri="{FF2B5EF4-FFF2-40B4-BE49-F238E27FC236}">
                <a16:creationId xmlns:a16="http://schemas.microsoft.com/office/drawing/2014/main" id="{4510C334-F1CE-4CEF-ADC6-D1BADB9947D6}"/>
              </a:ext>
            </a:extLst>
          </p:cNvPr>
          <p:cNvSpPr>
            <a:spLocks noGrp="1"/>
          </p:cNvSpPr>
          <p:nvPr>
            <p:ph type="title" hasCustomPrompt="1"/>
          </p:nvPr>
        </p:nvSpPr>
        <p:spPr>
          <a:xfrm>
            <a:off x="838200" y="156579"/>
            <a:ext cx="105156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a:extLst>
              <a:ext uri="{FF2B5EF4-FFF2-40B4-BE49-F238E27FC236}">
                <a16:creationId xmlns:a16="http://schemas.microsoft.com/office/drawing/2014/main" id="{A11F77F4-4B16-4503-B9B6-AE22C686E3E3}"/>
              </a:ext>
            </a:extLst>
          </p:cNvPr>
          <p:cNvSpPr>
            <a:spLocks noGrp="1"/>
          </p:cNvSpPr>
          <p:nvPr>
            <p:ph type="media" sz="quarter" idx="17"/>
          </p:nvPr>
        </p:nvSpPr>
        <p:spPr>
          <a:xfrm>
            <a:off x="1395984" y="1497770"/>
            <a:ext cx="9400032" cy="4215384"/>
          </a:xfrm>
        </p:spPr>
        <p:txBody>
          <a:bodyPr anchor="ctr" anchorCtr="0">
            <a:normAutofit/>
          </a:bodyPr>
          <a:lstStyle>
            <a:lvl1pPr marL="0" indent="0" algn="ctr">
              <a:buNone/>
              <a:defRPr sz="1400">
                <a:solidFill>
                  <a:schemeClr val="bg1">
                    <a:lumMod val="75000"/>
                  </a:schemeClr>
                </a:solidFill>
              </a:defRPr>
            </a:lvl1pPr>
          </a:lstStyle>
          <a:p>
            <a:r>
              <a:rPr lang="en-US"/>
              <a:t>Click icon to add media</a:t>
            </a:r>
            <a:endParaRPr lang="ru-RU" dirty="0"/>
          </a:p>
        </p:txBody>
      </p:sp>
      <p:sp>
        <p:nvSpPr>
          <p:cNvPr id="12" name="Graphic 4">
            <a:extLst>
              <a:ext uri="{FF2B5EF4-FFF2-40B4-BE49-F238E27FC236}">
                <a16:creationId xmlns:a16="http://schemas.microsoft.com/office/drawing/2014/main"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39973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730162" y="6002372"/>
            <a:ext cx="549442" cy="365125"/>
          </a:xfrm>
          <a:prstGeom prst="rect">
            <a:avLst/>
          </a:prstGeom>
        </p:spPr>
        <p:txBody>
          <a:bodyPr vert="horz" lIns="91440" tIns="45720" rIns="91440" bIns="45720" rtlCol="0" anchor="ctr"/>
          <a:lstStyle>
            <a:lvl1pPr algn="r">
              <a:defRPr sz="1400">
                <a:solidFill>
                  <a:schemeClr val="tx2"/>
                </a:solidFill>
                <a:latin typeface="+mn-lt"/>
              </a:defRPr>
            </a:lvl1pPr>
          </a:lstStyle>
          <a:p>
            <a:fld id="{D495E168-DA5E-4888-8D8A-92B118324C14}" type="slidenum">
              <a:rPr lang="ru-RU" smtClean="0"/>
              <a:pPr/>
              <a:t>‹#›</a:t>
            </a:fld>
            <a:endParaRPr lang="ru-RU" dirty="0"/>
          </a:p>
        </p:txBody>
      </p:sp>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6002372"/>
            <a:ext cx="2743200" cy="365125"/>
          </a:xfrm>
          <a:prstGeom prst="rect">
            <a:avLst/>
          </a:prstGeom>
        </p:spPr>
        <p:txBody>
          <a:bodyPr vert="horz" lIns="91440" tIns="45720" rIns="91440" bIns="45720" rtlCol="0" anchor="ctr"/>
          <a:lstStyle>
            <a:lvl1pPr algn="ctr">
              <a:defRPr sz="1400">
                <a:solidFill>
                  <a:schemeClr val="bg2"/>
                </a:solidFill>
              </a:defRPr>
            </a:lvl1pPr>
          </a:lstStyle>
          <a:p>
            <a:r>
              <a:rPr lang="ru-RU" dirty="0"/>
              <a:t>MM.DD.20XX</a:t>
            </a:r>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002372"/>
            <a:ext cx="3398763" cy="365125"/>
          </a:xfrm>
          <a:prstGeom prst="rect">
            <a:avLst/>
          </a:prstGeom>
        </p:spPr>
        <p:txBody>
          <a:bodyPr vert="horz" lIns="91440" tIns="45720" rIns="91440" bIns="45720" rtlCol="0" anchor="ctr"/>
          <a:lstStyle>
            <a:lvl1pPr algn="l">
              <a:defRPr sz="1400">
                <a:solidFill>
                  <a:schemeClr val="bg2"/>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89" r:id="rId1"/>
    <p:sldLayoutId id="2147483677" r:id="rId2"/>
    <p:sldLayoutId id="2147483678" r:id="rId3"/>
    <p:sldLayoutId id="2147483679" r:id="rId4"/>
    <p:sldLayoutId id="2147483681" r:id="rId5"/>
    <p:sldLayoutId id="2147483690" r:id="rId6"/>
    <p:sldLayoutId id="2147483691" r:id="rId7"/>
    <p:sldLayoutId id="2147483684" r:id="rId8"/>
    <p:sldLayoutId id="2147483685" r:id="rId9"/>
    <p:sldLayoutId id="2147483692" r:id="rId10"/>
    <p:sldLayoutId id="2147483693" r:id="rId11"/>
    <p:sldLayoutId id="2147483694" r:id="rId12"/>
    <p:sldLayoutId id="2147483697" r:id="rId13"/>
    <p:sldLayoutId id="2147483698" r:id="rId14"/>
    <p:sldLayoutId id="2147483699" r:id="rId15"/>
    <p:sldLayoutId id="2147483701" r:id="rId16"/>
    <p:sldLayoutId id="2147483700" r:id="rId17"/>
    <p:sldLayoutId id="2147483687" r:id="rId18"/>
    <p:sldLayoutId id="2147483696" r:id="rId19"/>
    <p:sldLayoutId id="2147483688" r:id="rId20"/>
  </p:sldLayoutIdLst>
  <p:hf hdr="0" dt="0"/>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Building glass walls and sky">
            <a:extLst>
              <a:ext uri="{FF2B5EF4-FFF2-40B4-BE49-F238E27FC236}">
                <a16:creationId xmlns:a16="http://schemas.microsoft.com/office/drawing/2014/main" id="{873751CF-C490-45B5-B248-BF86A59ECF2E}"/>
              </a:ext>
            </a:extLst>
          </p:cNvPr>
          <p:cNvPicPr>
            <a:picLocks noGrp="1" noChangeAspect="1"/>
          </p:cNvPicPr>
          <p:nvPr>
            <p:ph type="pic" sz="quarter" idx="22"/>
          </p:nvPr>
        </p:nvPicPr>
        <p:blipFill rotWithShape="1">
          <a:blip r:embed="rId3"/>
          <a:srcRect l="-48" t="6766" r="19843" b="3091"/>
          <a:stretch/>
        </p:blipFill>
        <p:spPr>
          <a:xfrm>
            <a:off x="3033191" y="0"/>
            <a:ext cx="9155634" cy="6858000"/>
          </a:xfrm>
        </p:spPr>
      </p:pic>
      <p:sp>
        <p:nvSpPr>
          <p:cNvPr id="2" name="Title 1">
            <a:extLst>
              <a:ext uri="{FF2B5EF4-FFF2-40B4-BE49-F238E27FC236}">
                <a16:creationId xmlns:a16="http://schemas.microsoft.com/office/drawing/2014/main" id="{F56E9371-6E05-45E0-803B-4C39AC28CC69}"/>
              </a:ext>
            </a:extLst>
          </p:cNvPr>
          <p:cNvSpPr>
            <a:spLocks noGrp="1"/>
          </p:cNvSpPr>
          <p:nvPr>
            <p:ph type="title"/>
          </p:nvPr>
        </p:nvSpPr>
        <p:spPr/>
        <p:txBody>
          <a:bodyPr/>
          <a:lstStyle/>
          <a:p>
            <a:r>
              <a:rPr lang="en-IN" sz="6600" dirty="0"/>
              <a:t>COLLEGE SPORTS MANAGEMENT TOOL</a:t>
            </a:r>
            <a:endParaRPr lang="ru-RU" sz="6600" dirty="0"/>
          </a:p>
        </p:txBody>
      </p:sp>
      <p:sp>
        <p:nvSpPr>
          <p:cNvPr id="3" name="Text Placeholder 2">
            <a:extLst>
              <a:ext uri="{FF2B5EF4-FFF2-40B4-BE49-F238E27FC236}">
                <a16:creationId xmlns:a16="http://schemas.microsoft.com/office/drawing/2014/main" id="{E0A0FE25-038A-4A14-B11A-432FECB7FA1E}"/>
              </a:ext>
            </a:extLst>
          </p:cNvPr>
          <p:cNvSpPr>
            <a:spLocks noGrp="1"/>
          </p:cNvSpPr>
          <p:nvPr>
            <p:ph type="body" sz="quarter" idx="13"/>
          </p:nvPr>
        </p:nvSpPr>
        <p:spPr/>
        <p:txBody>
          <a:bodyPr/>
          <a:lstStyle/>
          <a:p>
            <a:r>
              <a:rPr lang="en-IN" dirty="0"/>
              <a:t>I</a:t>
            </a:r>
            <a:endParaRPr lang="ru-RU" dirty="0"/>
          </a:p>
        </p:txBody>
      </p:sp>
      <p:sp>
        <p:nvSpPr>
          <p:cNvPr id="5" name="Text Placeholder 4">
            <a:extLst>
              <a:ext uri="{FF2B5EF4-FFF2-40B4-BE49-F238E27FC236}">
                <a16:creationId xmlns:a16="http://schemas.microsoft.com/office/drawing/2014/main" id="{030A1A89-FE18-44C6-B3EE-49541CB85077}"/>
              </a:ext>
            </a:extLst>
          </p:cNvPr>
          <p:cNvSpPr>
            <a:spLocks noGrp="1"/>
          </p:cNvSpPr>
          <p:nvPr>
            <p:ph type="body" sz="quarter" idx="20"/>
          </p:nvPr>
        </p:nvSpPr>
        <p:spPr/>
        <p:txBody>
          <a:bodyPr/>
          <a:lstStyle/>
          <a:p>
            <a:r>
              <a:rPr lang="en-IN" dirty="0"/>
              <a:t>DATE- 13-Jan-2022</a:t>
            </a:r>
            <a:endParaRPr lang="ru-RU" dirty="0"/>
          </a:p>
        </p:txBody>
      </p:sp>
      <p:sp>
        <p:nvSpPr>
          <p:cNvPr id="4" name="Text Placeholder 3">
            <a:extLst>
              <a:ext uri="{FF2B5EF4-FFF2-40B4-BE49-F238E27FC236}">
                <a16:creationId xmlns:a16="http://schemas.microsoft.com/office/drawing/2014/main" id="{C83697A7-775B-4995-AFA7-E4B1B1C1C8F8}"/>
              </a:ext>
            </a:extLst>
          </p:cNvPr>
          <p:cNvSpPr>
            <a:spLocks noGrp="1"/>
          </p:cNvSpPr>
          <p:nvPr>
            <p:ph type="body" sz="quarter" idx="21"/>
          </p:nvPr>
        </p:nvSpPr>
        <p:spPr>
          <a:xfrm>
            <a:off x="770021" y="5437239"/>
            <a:ext cx="5430754" cy="439686"/>
          </a:xfrm>
        </p:spPr>
        <p:txBody>
          <a:bodyPr/>
          <a:lstStyle/>
          <a:p>
            <a:r>
              <a:rPr lang="en-IN" sz="2000" dirty="0"/>
              <a:t>Project Supervisor- </a:t>
            </a:r>
            <a:r>
              <a:rPr lang="en-IN" sz="2000"/>
              <a:t>Ankit Verma</a:t>
            </a:r>
            <a:endParaRPr lang="ru-RU" sz="2000" dirty="0"/>
          </a:p>
        </p:txBody>
      </p:sp>
    </p:spTree>
    <p:extLst>
      <p:ext uri="{BB962C8B-B14F-4D97-AF65-F5344CB8AC3E}">
        <p14:creationId xmlns:p14="http://schemas.microsoft.com/office/powerpoint/2010/main" val="361050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Low Angle View of Office Building Against Blue Sky">
            <a:extLst>
              <a:ext uri="{FF2B5EF4-FFF2-40B4-BE49-F238E27FC236}">
                <a16:creationId xmlns:a16="http://schemas.microsoft.com/office/drawing/2014/main" id="{40946D55-3A70-4E32-99AB-8D71063AAEDE}"/>
              </a:ext>
            </a:extLst>
          </p:cNvPr>
          <p:cNvPicPr>
            <a:picLocks noGrp="1" noChangeAspect="1"/>
          </p:cNvPicPr>
          <p:nvPr>
            <p:ph type="pic" sz="quarter" idx="26"/>
          </p:nvPr>
        </p:nvPicPr>
        <p:blipFill rotWithShape="1">
          <a:blip r:embed="rId3"/>
          <a:srcRect l="2749" r="2749"/>
          <a:stretch/>
        </p:blipFill>
        <p:spPr/>
      </p:pic>
      <p:sp>
        <p:nvSpPr>
          <p:cNvPr id="2" name="Title 1">
            <a:extLst>
              <a:ext uri="{FF2B5EF4-FFF2-40B4-BE49-F238E27FC236}">
                <a16:creationId xmlns:a16="http://schemas.microsoft.com/office/drawing/2014/main" id="{D110F751-9975-4653-9855-BA1C7499B75F}"/>
              </a:ext>
            </a:extLst>
          </p:cNvPr>
          <p:cNvSpPr>
            <a:spLocks noGrp="1"/>
          </p:cNvSpPr>
          <p:nvPr>
            <p:ph type="title"/>
          </p:nvPr>
        </p:nvSpPr>
        <p:spPr/>
        <p:txBody>
          <a:bodyPr/>
          <a:lstStyle/>
          <a:p>
            <a:r>
              <a:rPr lang="en-US" dirty="0"/>
              <a:t>THANK</a:t>
            </a:r>
            <a:br>
              <a:rPr lang="en-US" dirty="0"/>
            </a:br>
            <a:r>
              <a:rPr lang="en-US" dirty="0"/>
              <a:t>YOU!</a:t>
            </a:r>
            <a:endParaRPr lang="ru-RU" dirty="0"/>
          </a:p>
        </p:txBody>
      </p:sp>
    </p:spTree>
    <p:extLst>
      <p:ext uri="{BB962C8B-B14F-4D97-AF65-F5344CB8AC3E}">
        <p14:creationId xmlns:p14="http://schemas.microsoft.com/office/powerpoint/2010/main" val="2314201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Low Angle View of Office Building Against Clear Sky">
            <a:extLst>
              <a:ext uri="{FF2B5EF4-FFF2-40B4-BE49-F238E27FC236}">
                <a16:creationId xmlns:a16="http://schemas.microsoft.com/office/drawing/2014/main" id="{98E1357B-90EC-4F60-BE24-5671EC46D030}"/>
              </a:ext>
            </a:extLst>
          </p:cNvPr>
          <p:cNvPicPr>
            <a:picLocks noGrp="1" noChangeAspect="1"/>
          </p:cNvPicPr>
          <p:nvPr>
            <p:ph type="pic" sz="quarter" idx="14"/>
          </p:nvPr>
        </p:nvPicPr>
        <p:blipFill rotWithShape="1">
          <a:blip r:embed="rId3"/>
          <a:srcRect t="13926" b="13926"/>
          <a:stretch/>
        </p:blipFill>
        <p:spPr/>
      </p:pic>
      <p:sp>
        <p:nvSpPr>
          <p:cNvPr id="2" name="Title 1">
            <a:extLst>
              <a:ext uri="{FF2B5EF4-FFF2-40B4-BE49-F238E27FC236}">
                <a16:creationId xmlns:a16="http://schemas.microsoft.com/office/drawing/2014/main" id="{CFA21564-E2C8-443F-8E07-E59DFA5BC6DF}"/>
              </a:ext>
            </a:extLst>
          </p:cNvPr>
          <p:cNvSpPr>
            <a:spLocks noGrp="1"/>
          </p:cNvSpPr>
          <p:nvPr>
            <p:ph type="title"/>
          </p:nvPr>
        </p:nvSpPr>
        <p:spPr/>
        <p:txBody>
          <a:bodyPr>
            <a:normAutofit fontScale="90000"/>
          </a:bodyPr>
          <a:lstStyle/>
          <a:p>
            <a:r>
              <a:rPr lang="en-IN" sz="2000" dirty="0"/>
              <a:t>College Sports Management  Tool</a:t>
            </a:r>
            <a:br>
              <a:rPr lang="ru-RU" dirty="0"/>
            </a:br>
            <a:endParaRPr lang="ru-RU" dirty="0"/>
          </a:p>
        </p:txBody>
      </p:sp>
      <p:sp>
        <p:nvSpPr>
          <p:cNvPr id="5" name="Text Placeholder 4">
            <a:extLst>
              <a:ext uri="{FF2B5EF4-FFF2-40B4-BE49-F238E27FC236}">
                <a16:creationId xmlns:a16="http://schemas.microsoft.com/office/drawing/2014/main" id="{02A2A374-6D41-4D06-9363-30924664025A}"/>
              </a:ext>
            </a:extLst>
          </p:cNvPr>
          <p:cNvSpPr>
            <a:spLocks noGrp="1"/>
          </p:cNvSpPr>
          <p:nvPr>
            <p:ph type="body" sz="quarter" idx="13"/>
          </p:nvPr>
        </p:nvSpPr>
        <p:spPr>
          <a:xfrm>
            <a:off x="774032" y="2225392"/>
            <a:ext cx="4421856" cy="2059225"/>
          </a:xfrm>
        </p:spPr>
        <p:txBody>
          <a:bodyPr>
            <a:normAutofit fontScale="92500" lnSpcReduction="10000"/>
          </a:bodyPr>
          <a:lstStyle/>
          <a:p>
            <a:r>
              <a:rPr lang="en-IN" dirty="0"/>
              <a:t>Submitted by- Anil Kumar Singh </a:t>
            </a:r>
          </a:p>
          <a:p>
            <a:r>
              <a:rPr lang="en-IN" dirty="0"/>
              <a:t>MCA 3 B</a:t>
            </a:r>
          </a:p>
          <a:p>
            <a:endParaRPr lang="en-IN" dirty="0"/>
          </a:p>
          <a:p>
            <a:r>
              <a:rPr lang="en-IN" dirty="0"/>
              <a:t>Submitted to- Department of Computer Applications, KIET Group of Institutions, Ghaziabad</a:t>
            </a:r>
          </a:p>
          <a:p>
            <a:endParaRPr lang="en-IN" dirty="0"/>
          </a:p>
          <a:p>
            <a:endParaRPr lang="ru-RU" dirty="0"/>
          </a:p>
        </p:txBody>
      </p:sp>
      <p:sp>
        <p:nvSpPr>
          <p:cNvPr id="3" name="Slide Number Placeholder 2">
            <a:extLst>
              <a:ext uri="{FF2B5EF4-FFF2-40B4-BE49-F238E27FC236}">
                <a16:creationId xmlns:a16="http://schemas.microsoft.com/office/drawing/2014/main" id="{EA534D36-FD98-42BC-977C-D6843E425B7B}"/>
              </a:ext>
            </a:extLst>
          </p:cNvPr>
          <p:cNvSpPr>
            <a:spLocks noGrp="1"/>
          </p:cNvSpPr>
          <p:nvPr>
            <p:ph type="sldNum" sz="quarter" idx="10"/>
          </p:nvPr>
        </p:nvSpPr>
        <p:spPr/>
        <p:txBody>
          <a:bodyPr/>
          <a:lstStyle/>
          <a:p>
            <a:fld id="{D495E168-DA5E-4888-8D8A-92B118324C14}" type="slidenum">
              <a:rPr lang="ru-RU" smtClean="0"/>
              <a:pPr/>
              <a:t>2</a:t>
            </a:fld>
            <a:endParaRPr lang="ru-RU" dirty="0"/>
          </a:p>
        </p:txBody>
      </p:sp>
    </p:spTree>
    <p:extLst>
      <p:ext uri="{BB962C8B-B14F-4D97-AF65-F5344CB8AC3E}">
        <p14:creationId xmlns:p14="http://schemas.microsoft.com/office/powerpoint/2010/main" val="1106630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a:xfrm>
            <a:off x="774032" y="242047"/>
            <a:ext cx="5989839" cy="1573337"/>
          </a:xfrm>
        </p:spPr>
        <p:txBody>
          <a:bodyPr>
            <a:normAutofit/>
          </a:bodyPr>
          <a:lstStyle/>
          <a:p>
            <a:r>
              <a:rPr lang="en-IN" dirty="0"/>
              <a:t>Introduction</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0" y="1874872"/>
            <a:ext cx="6096000" cy="3489608"/>
          </a:xfrm>
        </p:spPr>
        <p:txBody>
          <a:bodyPr>
            <a:normAutofit fontScale="92500" lnSpcReduction="20000"/>
          </a:bodyPr>
          <a:lstStyle/>
          <a:p>
            <a:r>
              <a:rPr lang="en-IN" dirty="0"/>
              <a:t>A Web Application which will provide a platform to the Sports club to get register their team and provide their data and team performance ,based on given data a report card will be generated and also provide suggestions how to improve their performance to upper level and also provide new ways/instructions like workout routines, resting period and recovery exercises for injury management. Individual team member can also create their profile and get same facilities. It will also provide notifications about upcoming sports events in college.</a:t>
            </a:r>
          </a:p>
          <a:p>
            <a:r>
              <a:rPr lang="en-IN" dirty="0"/>
              <a:t>With the help of this tool a team member can also book the ground for their game and check the availability of ground also.</a:t>
            </a:r>
            <a:endParaRPr lang="en-IN" baseline="0" dirty="0"/>
          </a:p>
        </p:txBody>
      </p:sp>
      <p:pic>
        <p:nvPicPr>
          <p:cNvPr id="14" name="Picture Placeholder 13" descr="Futuristic Design Office Building Against Clear Sky">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2"/>
          <a:srcRect l="17163" t="7596" r="21154"/>
          <a:stretch/>
        </p:blipFill>
        <p:spPr>
          <a:xfrm>
            <a:off x="5519738" y="0"/>
            <a:ext cx="6103621" cy="6858000"/>
          </a:xfrm>
        </p:spPr>
      </p:pic>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3</a:t>
            </a:fld>
            <a:endParaRPr lang="ru-RU" dirty="0"/>
          </a:p>
        </p:txBody>
      </p:sp>
    </p:spTree>
    <p:extLst>
      <p:ext uri="{BB962C8B-B14F-4D97-AF65-F5344CB8AC3E}">
        <p14:creationId xmlns:p14="http://schemas.microsoft.com/office/powerpoint/2010/main" val="1824176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a:xfrm>
            <a:off x="774032" y="242047"/>
            <a:ext cx="5989839" cy="1429999"/>
          </a:xfrm>
        </p:spPr>
        <p:txBody>
          <a:bodyPr>
            <a:normAutofit/>
          </a:bodyPr>
          <a:lstStyle/>
          <a:p>
            <a:r>
              <a:rPr lang="en-IN" sz="2800" dirty="0"/>
              <a:t>HARDWARE REQUIREMENTS</a:t>
            </a:r>
            <a:endParaRPr lang="ru-RU" sz="2800"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0" y="2011680"/>
            <a:ext cx="5195888" cy="2886891"/>
          </a:xfrm>
        </p:spPr>
        <p:txBody>
          <a:bodyPr>
            <a:noAutofit/>
          </a:bodyPr>
          <a:lstStyle/>
          <a:p>
            <a:r>
              <a:rPr lang="en-US" dirty="0"/>
              <a:t>&gt; Central Processing Unit(CPU)- Intel Core i5 or AMD Processor</a:t>
            </a:r>
          </a:p>
          <a:p>
            <a:r>
              <a:rPr lang="en-US" dirty="0"/>
              <a:t>&gt; RAM 8 GB or Higher.</a:t>
            </a:r>
          </a:p>
          <a:p>
            <a:r>
              <a:rPr lang="en-US" dirty="0"/>
              <a:t>&gt;Any Web Browser</a:t>
            </a:r>
          </a:p>
          <a:p>
            <a:r>
              <a:rPr lang="en-US" dirty="0"/>
              <a:t>&gt;Internet Connectivity</a:t>
            </a:r>
          </a:p>
          <a:p>
            <a:r>
              <a:rPr lang="en-US" dirty="0"/>
              <a:t>&gt;Storage 20 GB</a:t>
            </a:r>
          </a:p>
        </p:txBody>
      </p:sp>
      <p:pic>
        <p:nvPicPr>
          <p:cNvPr id="14" name="Picture Placeholder 13" descr="Futuristic Design Office Building Against Clear Sky">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2"/>
          <a:srcRect l="17163" t="7596" r="21154"/>
          <a:stretch/>
        </p:blipFill>
        <p:spPr>
          <a:xfrm>
            <a:off x="5519738" y="0"/>
            <a:ext cx="6103621" cy="6858000"/>
          </a:xfrm>
        </p:spPr>
      </p:pic>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4</a:t>
            </a:fld>
            <a:endParaRPr lang="ru-RU" dirty="0"/>
          </a:p>
        </p:txBody>
      </p:sp>
    </p:spTree>
    <p:extLst>
      <p:ext uri="{BB962C8B-B14F-4D97-AF65-F5344CB8AC3E}">
        <p14:creationId xmlns:p14="http://schemas.microsoft.com/office/powerpoint/2010/main" val="2655792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Futuristic Design Office Building Against Clear Sky">
            <a:extLst>
              <a:ext uri="{FF2B5EF4-FFF2-40B4-BE49-F238E27FC236}">
                <a16:creationId xmlns:a16="http://schemas.microsoft.com/office/drawing/2014/main" id="{BD519751-E686-4F24-9C8F-C439D8581B8C}"/>
              </a:ext>
            </a:extLst>
          </p:cNvPr>
          <p:cNvPicPr>
            <a:picLocks noGrp="1" noChangeAspect="1"/>
          </p:cNvPicPr>
          <p:nvPr>
            <p:ph type="pic" sz="quarter" idx="16"/>
          </p:nvPr>
        </p:nvPicPr>
        <p:blipFill rotWithShape="1">
          <a:blip r:embed="rId3"/>
          <a:srcRect l="10743" t="17230" r="27972"/>
          <a:stretch/>
        </p:blipFill>
        <p:spPr>
          <a:xfrm>
            <a:off x="0" y="404811"/>
            <a:ext cx="6108872" cy="5485128"/>
          </a:xfrm>
        </p:spPr>
      </p:pic>
      <p:sp>
        <p:nvSpPr>
          <p:cNvPr id="5" name="Title 4">
            <a:extLst>
              <a:ext uri="{FF2B5EF4-FFF2-40B4-BE49-F238E27FC236}">
                <a16:creationId xmlns:a16="http://schemas.microsoft.com/office/drawing/2014/main" id="{20B93806-769F-4C20-A684-CA4CB5BB858C}"/>
              </a:ext>
            </a:extLst>
          </p:cNvPr>
          <p:cNvSpPr>
            <a:spLocks noGrp="1"/>
          </p:cNvSpPr>
          <p:nvPr>
            <p:ph type="title"/>
          </p:nvPr>
        </p:nvSpPr>
        <p:spPr>
          <a:xfrm>
            <a:off x="6333566" y="404811"/>
            <a:ext cx="5603724" cy="1423967"/>
          </a:xfrm>
        </p:spPr>
        <p:txBody>
          <a:bodyPr>
            <a:normAutofit/>
          </a:bodyPr>
          <a:lstStyle/>
          <a:p>
            <a:r>
              <a:rPr lang="en-IN" sz="3600" dirty="0"/>
              <a:t>Technologies Used</a:t>
            </a:r>
            <a:endParaRPr lang="ru-RU" sz="3600" dirty="0"/>
          </a:p>
        </p:txBody>
      </p:sp>
      <p:sp>
        <p:nvSpPr>
          <p:cNvPr id="6" name="Text Placeholder 5">
            <a:extLst>
              <a:ext uri="{FF2B5EF4-FFF2-40B4-BE49-F238E27FC236}">
                <a16:creationId xmlns:a16="http://schemas.microsoft.com/office/drawing/2014/main" id="{E7292DFE-EBA3-4DB2-A2C7-1810115565E7}"/>
              </a:ext>
            </a:extLst>
          </p:cNvPr>
          <p:cNvSpPr>
            <a:spLocks noGrp="1"/>
          </p:cNvSpPr>
          <p:nvPr>
            <p:ph type="body" sz="quarter" idx="13"/>
          </p:nvPr>
        </p:nvSpPr>
        <p:spPr>
          <a:xfrm>
            <a:off x="6881206" y="2241515"/>
            <a:ext cx="4421856" cy="516423"/>
          </a:xfrm>
        </p:spPr>
        <p:txBody>
          <a:bodyPr/>
          <a:lstStyle/>
          <a:p>
            <a:r>
              <a:rPr lang="en-IN" dirty="0"/>
              <a:t>Front-end</a:t>
            </a:r>
            <a:endParaRPr lang="ru-RU" dirty="0"/>
          </a:p>
        </p:txBody>
      </p:sp>
      <p:sp>
        <p:nvSpPr>
          <p:cNvPr id="4" name="Text Placeholder 3">
            <a:extLst>
              <a:ext uri="{FF2B5EF4-FFF2-40B4-BE49-F238E27FC236}">
                <a16:creationId xmlns:a16="http://schemas.microsoft.com/office/drawing/2014/main" id="{7E209D92-7413-44EE-BC90-ECE50DA3158D}"/>
              </a:ext>
            </a:extLst>
          </p:cNvPr>
          <p:cNvSpPr>
            <a:spLocks noGrp="1"/>
          </p:cNvSpPr>
          <p:nvPr>
            <p:ph type="body" sz="quarter" idx="15"/>
          </p:nvPr>
        </p:nvSpPr>
        <p:spPr>
          <a:xfrm>
            <a:off x="7010146" y="4207870"/>
            <a:ext cx="4421857" cy="482146"/>
          </a:xfrm>
        </p:spPr>
        <p:txBody>
          <a:bodyPr/>
          <a:lstStyle/>
          <a:p>
            <a:r>
              <a:rPr lang="en-US" dirty="0"/>
              <a:t>PHP and  MySQL  for Data Storage and retrieval.</a:t>
            </a:r>
          </a:p>
        </p:txBody>
      </p:sp>
      <p:sp>
        <p:nvSpPr>
          <p:cNvPr id="2" name="Slide Number Placeholder 1">
            <a:extLst>
              <a:ext uri="{FF2B5EF4-FFF2-40B4-BE49-F238E27FC236}">
                <a16:creationId xmlns:a16="http://schemas.microsoft.com/office/drawing/2014/main" id="{638DCF8F-466A-4FC0-91DF-33EF070ED3F1}"/>
              </a:ext>
            </a:extLst>
          </p:cNvPr>
          <p:cNvSpPr>
            <a:spLocks noGrp="1"/>
          </p:cNvSpPr>
          <p:nvPr>
            <p:ph type="sldNum" sz="quarter" idx="10"/>
          </p:nvPr>
        </p:nvSpPr>
        <p:spPr/>
        <p:txBody>
          <a:bodyPr/>
          <a:lstStyle/>
          <a:p>
            <a:fld id="{D495E168-DA5E-4888-8D8A-92B118324C14}" type="slidenum">
              <a:rPr lang="ru-RU" smtClean="0"/>
              <a:pPr/>
              <a:t>5</a:t>
            </a:fld>
            <a:endParaRPr lang="ru-RU" dirty="0"/>
          </a:p>
        </p:txBody>
      </p:sp>
      <p:sp>
        <p:nvSpPr>
          <p:cNvPr id="12" name="Text Placeholder 5">
            <a:extLst>
              <a:ext uri="{FF2B5EF4-FFF2-40B4-BE49-F238E27FC236}">
                <a16:creationId xmlns:a16="http://schemas.microsoft.com/office/drawing/2014/main" id="{E7292DFE-EBA3-4DB2-A2C7-1810115565E7}"/>
              </a:ext>
            </a:extLst>
          </p:cNvPr>
          <p:cNvSpPr txBox="1">
            <a:spLocks/>
          </p:cNvSpPr>
          <p:nvPr/>
        </p:nvSpPr>
        <p:spPr>
          <a:xfrm>
            <a:off x="7010147" y="3593511"/>
            <a:ext cx="4421856" cy="47089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Back-end</a:t>
            </a:r>
            <a:endParaRPr lang="ru-RU" dirty="0"/>
          </a:p>
        </p:txBody>
      </p:sp>
      <p:sp>
        <p:nvSpPr>
          <p:cNvPr id="13" name="Text Placeholder 3">
            <a:extLst>
              <a:ext uri="{FF2B5EF4-FFF2-40B4-BE49-F238E27FC236}">
                <a16:creationId xmlns:a16="http://schemas.microsoft.com/office/drawing/2014/main" id="{7E209D92-7413-44EE-BC90-ECE50DA3158D}"/>
              </a:ext>
            </a:extLst>
          </p:cNvPr>
          <p:cNvSpPr txBox="1">
            <a:spLocks/>
          </p:cNvSpPr>
          <p:nvPr/>
        </p:nvSpPr>
        <p:spPr>
          <a:xfrm>
            <a:off x="7010147" y="2802595"/>
            <a:ext cx="4421857" cy="634981"/>
          </a:xfrm>
          <a:prstGeom prst="rect">
            <a:avLst/>
          </a:prstGeom>
        </p:spPr>
        <p:txBody>
          <a:bodyPr vert="horz" lIns="0" tIns="45720" rIns="91440" bIns="45720" rtlCol="0">
            <a:normAutofit/>
          </a:bodyPr>
          <a:lstStyle>
            <a:lvl1pPr marL="180000" indent="-180000" algn="l" defTabSz="914400" rtl="0" eaLnBrk="1" latinLnBrk="0" hangingPunct="1">
              <a:lnSpc>
                <a:spcPct val="90000"/>
              </a:lnSpc>
              <a:spcBef>
                <a:spcPts val="600"/>
              </a:spcBef>
              <a:buClr>
                <a:schemeClr val="bg2"/>
              </a:buClr>
              <a:buFont typeface="Wingdings" panose="05000000000000000000" pitchFamily="2" charset="2"/>
              <a:buChar char="§"/>
              <a:defRPr sz="1400" b="0" i="0" kern="1200">
                <a:solidFill>
                  <a:schemeClr val="bg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HTML, CSS,  Bootstrap  for  design and interactivity.</a:t>
            </a:r>
          </a:p>
        </p:txBody>
      </p:sp>
    </p:spTree>
    <p:extLst>
      <p:ext uri="{BB962C8B-B14F-4D97-AF65-F5344CB8AC3E}">
        <p14:creationId xmlns:p14="http://schemas.microsoft.com/office/powerpoint/2010/main" val="2987149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Futuristic Design Office Building Against Clear Sky">
            <a:extLst>
              <a:ext uri="{FF2B5EF4-FFF2-40B4-BE49-F238E27FC236}">
                <a16:creationId xmlns:a16="http://schemas.microsoft.com/office/drawing/2014/main" id="{BD519751-E686-4F24-9C8F-C439D8581B8C}"/>
              </a:ext>
            </a:extLst>
          </p:cNvPr>
          <p:cNvPicPr>
            <a:picLocks noGrp="1" noChangeAspect="1"/>
          </p:cNvPicPr>
          <p:nvPr>
            <p:ph type="pic" sz="quarter" idx="16"/>
          </p:nvPr>
        </p:nvPicPr>
        <p:blipFill rotWithShape="1">
          <a:blip r:embed="rId3"/>
          <a:srcRect l="10743" t="17230" r="27972"/>
          <a:stretch/>
        </p:blipFill>
        <p:spPr>
          <a:xfrm>
            <a:off x="0" y="404811"/>
            <a:ext cx="6108872" cy="5485128"/>
          </a:xfrm>
        </p:spPr>
      </p:pic>
      <p:sp>
        <p:nvSpPr>
          <p:cNvPr id="5" name="Title 4">
            <a:extLst>
              <a:ext uri="{FF2B5EF4-FFF2-40B4-BE49-F238E27FC236}">
                <a16:creationId xmlns:a16="http://schemas.microsoft.com/office/drawing/2014/main" id="{20B93806-769F-4C20-A684-CA4CB5BB858C}"/>
              </a:ext>
            </a:extLst>
          </p:cNvPr>
          <p:cNvSpPr>
            <a:spLocks noGrp="1"/>
          </p:cNvSpPr>
          <p:nvPr>
            <p:ph type="title"/>
          </p:nvPr>
        </p:nvSpPr>
        <p:spPr>
          <a:xfrm>
            <a:off x="6333566" y="404811"/>
            <a:ext cx="5603724" cy="1423967"/>
          </a:xfrm>
        </p:spPr>
        <p:txBody>
          <a:bodyPr>
            <a:normAutofit/>
          </a:bodyPr>
          <a:lstStyle/>
          <a:p>
            <a:r>
              <a:rPr lang="en-IN" sz="3600" dirty="0"/>
              <a:t>Module Description</a:t>
            </a:r>
            <a:endParaRPr lang="ru-RU" sz="3600" dirty="0"/>
          </a:p>
        </p:txBody>
      </p:sp>
      <p:sp>
        <p:nvSpPr>
          <p:cNvPr id="2" name="Slide Number Placeholder 1">
            <a:extLst>
              <a:ext uri="{FF2B5EF4-FFF2-40B4-BE49-F238E27FC236}">
                <a16:creationId xmlns:a16="http://schemas.microsoft.com/office/drawing/2014/main" id="{638DCF8F-466A-4FC0-91DF-33EF070ED3F1}"/>
              </a:ext>
            </a:extLst>
          </p:cNvPr>
          <p:cNvSpPr>
            <a:spLocks noGrp="1"/>
          </p:cNvSpPr>
          <p:nvPr>
            <p:ph type="sldNum" sz="quarter" idx="10"/>
          </p:nvPr>
        </p:nvSpPr>
        <p:spPr/>
        <p:txBody>
          <a:bodyPr/>
          <a:lstStyle/>
          <a:p>
            <a:fld id="{D495E168-DA5E-4888-8D8A-92B118324C14}" type="slidenum">
              <a:rPr lang="ru-RU" smtClean="0"/>
              <a:pPr/>
              <a:t>6</a:t>
            </a:fld>
            <a:endParaRPr lang="ru-RU" dirty="0"/>
          </a:p>
        </p:txBody>
      </p:sp>
      <p:sp>
        <p:nvSpPr>
          <p:cNvPr id="7" name="TextBox 6"/>
          <p:cNvSpPr txBox="1"/>
          <p:nvPr/>
        </p:nvSpPr>
        <p:spPr>
          <a:xfrm>
            <a:off x="6400800" y="2129245"/>
            <a:ext cx="488550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Athlete profile manager</a:t>
            </a:r>
          </a:p>
        </p:txBody>
      </p:sp>
      <p:sp>
        <p:nvSpPr>
          <p:cNvPr id="9" name="Rectangle 8"/>
          <p:cNvSpPr/>
          <p:nvPr/>
        </p:nvSpPr>
        <p:spPr>
          <a:xfrm>
            <a:off x="6407331" y="2529840"/>
            <a:ext cx="5029200" cy="1689463"/>
          </a:xfrm>
          <a:prstGeom prst="rect">
            <a:avLst/>
          </a:prstGeom>
          <a:solidFill>
            <a:schemeClr val="bg2"/>
          </a:solidFill>
          <a:ln w="12700" cap="flat">
            <a:noFill/>
            <a:prstDash val="solid"/>
            <a:miter/>
          </a:ln>
        </p:spPr>
        <p:txBody>
          <a:bodyPr rtlCol="0" anchor="ctr"/>
          <a:lstStyle/>
          <a:p>
            <a:r>
              <a:rPr lang="en-IN" dirty="0"/>
              <a:t>INPUT – Player’s physical details and game details</a:t>
            </a:r>
          </a:p>
          <a:p>
            <a:r>
              <a:rPr lang="en-IN" dirty="0"/>
              <a:t>DESC – Takes the input and sends it to the next module</a:t>
            </a:r>
          </a:p>
          <a:p>
            <a:r>
              <a:rPr lang="en-IN" dirty="0"/>
              <a:t>OUTPUT – Details of athlete</a:t>
            </a:r>
            <a:endParaRPr lang="en-US" dirty="0"/>
          </a:p>
        </p:txBody>
      </p:sp>
      <p:sp>
        <p:nvSpPr>
          <p:cNvPr id="10" name="TextBox 9"/>
          <p:cNvSpPr txBox="1"/>
          <p:nvPr/>
        </p:nvSpPr>
        <p:spPr>
          <a:xfrm>
            <a:off x="6439989" y="4402183"/>
            <a:ext cx="4963885" cy="369332"/>
          </a:xfrm>
          <a:prstGeom prst="rect">
            <a:avLst/>
          </a:prstGeom>
          <a:solidFill>
            <a:schemeClr val="lt1"/>
          </a:solidFill>
          <a:ln>
            <a:solidFill>
              <a:schemeClr val="accent1"/>
            </a:solidFill>
          </a:ln>
        </p:spPr>
        <p:txBody>
          <a:bodyPr wrap="square" rtlCol="0">
            <a:spAutoFit/>
          </a:bodyPr>
          <a:lstStyle/>
          <a:p>
            <a:r>
              <a:rPr lang="en-IN" dirty="0"/>
              <a:t>Club profile Manager</a:t>
            </a:r>
          </a:p>
        </p:txBody>
      </p:sp>
      <p:sp>
        <p:nvSpPr>
          <p:cNvPr id="11" name="Rectangle 10"/>
          <p:cNvSpPr/>
          <p:nvPr/>
        </p:nvSpPr>
        <p:spPr>
          <a:xfrm>
            <a:off x="6492240" y="4911634"/>
            <a:ext cx="5003074" cy="1188720"/>
          </a:xfrm>
          <a:prstGeom prst="rect">
            <a:avLst/>
          </a:prstGeom>
          <a:solidFill>
            <a:schemeClr val="bg2"/>
          </a:solidFill>
          <a:ln w="12700" cap="flat">
            <a:noFill/>
            <a:prstDash val="solid"/>
            <a:miter/>
          </a:ln>
        </p:spPr>
        <p:txBody>
          <a:bodyPr rtlCol="0" anchor="ctr"/>
          <a:lstStyle/>
          <a:p>
            <a:r>
              <a:rPr lang="en-IN" dirty="0"/>
              <a:t>INPUT – Athlete’s record &amp;amp; club registration</a:t>
            </a:r>
          </a:p>
          <a:p>
            <a:r>
              <a:rPr lang="en-IN" dirty="0"/>
              <a:t>DESC – Maintains athlete’s records</a:t>
            </a:r>
          </a:p>
          <a:p>
            <a:r>
              <a:rPr lang="en-IN" dirty="0"/>
              <a:t>OUTPUT – Records of athletes</a:t>
            </a:r>
          </a:p>
        </p:txBody>
      </p:sp>
    </p:spTree>
    <p:extLst>
      <p:ext uri="{BB962C8B-B14F-4D97-AF65-F5344CB8AC3E}">
        <p14:creationId xmlns:p14="http://schemas.microsoft.com/office/powerpoint/2010/main" val="2258252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White Building Under Clear Blue Sky in Worms Eye View">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3"/>
          <a:srcRect t="7642" b="7642"/>
          <a:stretch>
            <a:fillRect/>
          </a:stretch>
        </p:blipFill>
        <p:spPr>
          <a:xfrm>
            <a:off x="76373" y="0"/>
            <a:ext cx="12115627" cy="6832121"/>
          </a:xfrm>
        </p:spPr>
      </p:pic>
      <p:sp>
        <p:nvSpPr>
          <p:cNvPr id="4" name="Title 3">
            <a:extLst>
              <a:ext uri="{FF2B5EF4-FFF2-40B4-BE49-F238E27FC236}">
                <a16:creationId xmlns:a16="http://schemas.microsoft.com/office/drawing/2014/main" id="{2E4FFE8E-5987-44EA-AF65-5CFA15DD7653}"/>
              </a:ext>
            </a:extLst>
          </p:cNvPr>
          <p:cNvSpPr>
            <a:spLocks noGrp="1"/>
          </p:cNvSpPr>
          <p:nvPr>
            <p:ph type="title"/>
          </p:nvPr>
        </p:nvSpPr>
        <p:spPr bwMode="auto">
          <a:xfrm>
            <a:off x="551964" y="419317"/>
            <a:ext cx="10514998" cy="782638"/>
          </a:xfrm>
        </p:spPr>
        <p:txBody>
          <a:bodyPr>
            <a:normAutofit/>
          </a:bodyPr>
          <a:lstStyle/>
          <a:p>
            <a:r>
              <a:rPr lang="en-IN" sz="3600" dirty="0"/>
              <a:t>Module Description</a:t>
            </a:r>
            <a:endParaRPr lang="ru-RU" sz="3600" dirty="0"/>
          </a:p>
        </p:txBody>
      </p:sp>
      <p:sp>
        <p:nvSpPr>
          <p:cNvPr id="5" name="Text Placeholder 4">
            <a:extLst>
              <a:ext uri="{FF2B5EF4-FFF2-40B4-BE49-F238E27FC236}">
                <a16:creationId xmlns:a16="http://schemas.microsoft.com/office/drawing/2014/main" id="{5B4E4515-E409-46A3-BF8E-A723CC4A9068}"/>
              </a:ext>
            </a:extLst>
          </p:cNvPr>
          <p:cNvSpPr>
            <a:spLocks noGrp="1"/>
          </p:cNvSpPr>
          <p:nvPr>
            <p:ph type="body" sz="quarter" idx="13"/>
          </p:nvPr>
        </p:nvSpPr>
        <p:spPr bwMode="auto">
          <a:xfrm>
            <a:off x="525838" y="1070897"/>
            <a:ext cx="10518598" cy="5016394"/>
          </a:xfrm>
        </p:spPr>
        <p:txBody>
          <a:bodyPr>
            <a:normAutofit/>
          </a:bodyPr>
          <a:lstStyle/>
          <a:p>
            <a:pPr marL="457200" indent="-457200"/>
            <a:r>
              <a:rPr lang="en-IN" sz="2800" dirty="0"/>
              <a:t>Workout routine </a:t>
            </a:r>
            <a:r>
              <a:rPr lang="en-IN" sz="2800" dirty="0" err="1"/>
              <a:t>suggestor</a:t>
            </a:r>
            <a:endParaRPr lang="en-IN" sz="2800" dirty="0"/>
          </a:p>
          <a:p>
            <a:pPr marL="457200" indent="-457200"/>
            <a:r>
              <a:rPr lang="en-IN" sz="2000" dirty="0"/>
              <a:t>INPUT – Info about current workout routines</a:t>
            </a:r>
          </a:p>
          <a:p>
            <a:pPr marL="457200" indent="-457200"/>
            <a:r>
              <a:rPr lang="en-IN" sz="2000" dirty="0"/>
              <a:t>DESC – Analysis of workout routines</a:t>
            </a:r>
          </a:p>
          <a:p>
            <a:pPr marL="457200" indent="-457200"/>
            <a:r>
              <a:rPr lang="en-IN" sz="2000" dirty="0"/>
              <a:t>OUTPUT – New workout routines</a:t>
            </a:r>
          </a:p>
          <a:p>
            <a:pPr marL="457200" indent="-457200"/>
            <a:endParaRPr lang="en-IN" dirty="0"/>
          </a:p>
          <a:p>
            <a:pPr marL="457200" indent="-457200"/>
            <a:r>
              <a:rPr lang="en-IN" dirty="0"/>
              <a:t>Injury surveillance</a:t>
            </a:r>
          </a:p>
          <a:p>
            <a:pPr marL="457200" indent="-457200"/>
            <a:r>
              <a:rPr lang="en-IN" dirty="0"/>
              <a:t>INPUT – Injury details</a:t>
            </a:r>
          </a:p>
          <a:p>
            <a:pPr marL="457200" indent="-457200"/>
            <a:r>
              <a:rPr lang="en-IN" dirty="0"/>
              <a:t>DESC – Provides information about resting exercises</a:t>
            </a:r>
          </a:p>
          <a:p>
            <a:pPr marL="457200" indent="-457200"/>
            <a:r>
              <a:rPr lang="en-IN" dirty="0"/>
              <a:t>OUTPUT – Returns recovery exercises</a:t>
            </a:r>
          </a:p>
          <a:p>
            <a:pPr marL="457200" indent="-457200"/>
            <a:endParaRPr lang="en-IN" dirty="0"/>
          </a:p>
          <a:p>
            <a:pPr marL="457200" indent="-457200"/>
            <a:endParaRPr lang="ru-RU" dirty="0"/>
          </a:p>
          <a:p>
            <a:pPr marL="457200" indent="-457200"/>
            <a:endParaRPr lang="en-IN" dirty="0"/>
          </a:p>
          <a:p>
            <a:pPr marL="457200" indent="-457200"/>
            <a:endParaRPr lang="en-IN" dirty="0"/>
          </a:p>
        </p:txBody>
      </p:sp>
      <p:sp>
        <p:nvSpPr>
          <p:cNvPr id="2" name="Slide Number Placeholder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a:lstStyle/>
          <a:p>
            <a:fld id="{D495E168-DA5E-4888-8D8A-92B118324C14}" type="slidenum">
              <a:rPr lang="ru-RU" smtClean="0"/>
              <a:pPr/>
              <a:t>7</a:t>
            </a:fld>
            <a:endParaRPr lang="ru-RU" dirty="0"/>
          </a:p>
        </p:txBody>
      </p:sp>
    </p:spTree>
    <p:extLst>
      <p:ext uri="{BB962C8B-B14F-4D97-AF65-F5344CB8AC3E}">
        <p14:creationId xmlns:p14="http://schemas.microsoft.com/office/powerpoint/2010/main" val="13557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Futuristic Design Office Building Against Clear Sky">
            <a:extLst>
              <a:ext uri="{FF2B5EF4-FFF2-40B4-BE49-F238E27FC236}">
                <a16:creationId xmlns:a16="http://schemas.microsoft.com/office/drawing/2014/main" id="{BD519751-E686-4F24-9C8F-C439D8581B8C}"/>
              </a:ext>
            </a:extLst>
          </p:cNvPr>
          <p:cNvPicPr>
            <a:picLocks noGrp="1" noChangeAspect="1"/>
          </p:cNvPicPr>
          <p:nvPr>
            <p:ph type="pic" sz="quarter" idx="16"/>
          </p:nvPr>
        </p:nvPicPr>
        <p:blipFill rotWithShape="1">
          <a:blip r:embed="rId3"/>
          <a:srcRect l="10743" t="17230" r="27972"/>
          <a:stretch/>
        </p:blipFill>
        <p:spPr>
          <a:xfrm>
            <a:off x="0" y="404811"/>
            <a:ext cx="6108872" cy="5485128"/>
          </a:xfrm>
        </p:spPr>
      </p:pic>
      <p:sp>
        <p:nvSpPr>
          <p:cNvPr id="5" name="Title 4">
            <a:extLst>
              <a:ext uri="{FF2B5EF4-FFF2-40B4-BE49-F238E27FC236}">
                <a16:creationId xmlns:a16="http://schemas.microsoft.com/office/drawing/2014/main" id="{20B93806-769F-4C20-A684-CA4CB5BB858C}"/>
              </a:ext>
            </a:extLst>
          </p:cNvPr>
          <p:cNvSpPr>
            <a:spLocks noGrp="1"/>
          </p:cNvSpPr>
          <p:nvPr>
            <p:ph type="title"/>
          </p:nvPr>
        </p:nvSpPr>
        <p:spPr>
          <a:xfrm>
            <a:off x="6333566" y="404811"/>
            <a:ext cx="5603724" cy="1423967"/>
          </a:xfrm>
        </p:spPr>
        <p:txBody>
          <a:bodyPr>
            <a:normAutofit/>
          </a:bodyPr>
          <a:lstStyle/>
          <a:p>
            <a:r>
              <a:rPr lang="en-IN" sz="3600" dirty="0"/>
              <a:t>Output-</a:t>
            </a:r>
            <a:endParaRPr lang="ru-RU" sz="3600" dirty="0"/>
          </a:p>
        </p:txBody>
      </p:sp>
      <p:sp>
        <p:nvSpPr>
          <p:cNvPr id="6" name="Text Placeholder 5">
            <a:extLst>
              <a:ext uri="{FF2B5EF4-FFF2-40B4-BE49-F238E27FC236}">
                <a16:creationId xmlns:a16="http://schemas.microsoft.com/office/drawing/2014/main" id="{E7292DFE-EBA3-4DB2-A2C7-1810115565E7}"/>
              </a:ext>
            </a:extLst>
          </p:cNvPr>
          <p:cNvSpPr>
            <a:spLocks noGrp="1"/>
          </p:cNvSpPr>
          <p:nvPr>
            <p:ph type="body" sz="quarter" idx="13"/>
          </p:nvPr>
        </p:nvSpPr>
        <p:spPr>
          <a:xfrm>
            <a:off x="6252755" y="2241515"/>
            <a:ext cx="5773782" cy="3806588"/>
          </a:xfrm>
        </p:spPr>
        <p:txBody>
          <a:bodyPr>
            <a:normAutofit fontScale="92500"/>
          </a:bodyPr>
          <a:lstStyle/>
          <a:p>
            <a:r>
              <a:rPr lang="en-IN" dirty="0"/>
              <a:t>● The club/sports team will be able to register online with a login name and password..</a:t>
            </a:r>
          </a:p>
          <a:p>
            <a:r>
              <a:rPr lang="en-IN" dirty="0"/>
              <a:t>● They’ll be able to add, modify or delete the information provided by them when they register.</a:t>
            </a:r>
          </a:p>
          <a:p>
            <a:r>
              <a:rPr lang="en-IN" dirty="0"/>
              <a:t>● The athlete can enter their profile details , physical measurements , workout routine records.</a:t>
            </a:r>
          </a:p>
          <a:p>
            <a:r>
              <a:rPr lang="en-IN" dirty="0"/>
              <a:t>● The athlete will get the details of preferred workout sessions , rest routines etc.</a:t>
            </a:r>
          </a:p>
          <a:p>
            <a:r>
              <a:rPr lang="en-IN" dirty="0"/>
              <a:t>● The teams can maintain the records about their players fitness and injury .</a:t>
            </a:r>
          </a:p>
        </p:txBody>
      </p:sp>
      <p:sp>
        <p:nvSpPr>
          <p:cNvPr id="4" name="Text Placeholder 3">
            <a:extLst>
              <a:ext uri="{FF2B5EF4-FFF2-40B4-BE49-F238E27FC236}">
                <a16:creationId xmlns:a16="http://schemas.microsoft.com/office/drawing/2014/main" id="{7E209D92-7413-44EE-BC90-ECE50DA3158D}"/>
              </a:ext>
            </a:extLst>
          </p:cNvPr>
          <p:cNvSpPr>
            <a:spLocks noGrp="1"/>
          </p:cNvSpPr>
          <p:nvPr>
            <p:ph type="body" sz="quarter" idx="15"/>
          </p:nvPr>
        </p:nvSpPr>
        <p:spPr>
          <a:xfrm>
            <a:off x="6844937" y="3344091"/>
            <a:ext cx="4434667" cy="2658281"/>
          </a:xfrm>
        </p:spPr>
        <p:txBody>
          <a:bodyPr/>
          <a:lstStyle/>
          <a:p>
            <a:pPr marL="0" indent="0" algn="ctr">
              <a:buNone/>
            </a:pPr>
            <a:endParaRPr lang="en-US" sz="1600" dirty="0">
              <a:solidFill>
                <a:schemeClr val="tx2">
                  <a:lumMod val="60000"/>
                  <a:lumOff val="40000"/>
                </a:schemeClr>
              </a:solidFill>
            </a:endParaRPr>
          </a:p>
          <a:p>
            <a:endParaRPr lang="en-US" dirty="0"/>
          </a:p>
        </p:txBody>
      </p:sp>
      <p:sp>
        <p:nvSpPr>
          <p:cNvPr id="2" name="Slide Number Placeholder 1">
            <a:extLst>
              <a:ext uri="{FF2B5EF4-FFF2-40B4-BE49-F238E27FC236}">
                <a16:creationId xmlns:a16="http://schemas.microsoft.com/office/drawing/2014/main" id="{638DCF8F-466A-4FC0-91DF-33EF070ED3F1}"/>
              </a:ext>
            </a:extLst>
          </p:cNvPr>
          <p:cNvSpPr>
            <a:spLocks noGrp="1"/>
          </p:cNvSpPr>
          <p:nvPr>
            <p:ph type="sldNum" sz="quarter" idx="10"/>
          </p:nvPr>
        </p:nvSpPr>
        <p:spPr/>
        <p:txBody>
          <a:bodyPr/>
          <a:lstStyle/>
          <a:p>
            <a:fld id="{D495E168-DA5E-4888-8D8A-92B118324C14}" type="slidenum">
              <a:rPr lang="ru-RU" smtClean="0"/>
              <a:pPr/>
              <a:t>8</a:t>
            </a:fld>
            <a:endParaRPr lang="ru-RU" dirty="0"/>
          </a:p>
        </p:txBody>
      </p:sp>
    </p:spTree>
    <p:extLst>
      <p:ext uri="{BB962C8B-B14F-4D97-AF65-F5344CB8AC3E}">
        <p14:creationId xmlns:p14="http://schemas.microsoft.com/office/powerpoint/2010/main" val="108314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Slide Number Placeholder 2"/>
          <p:cNvSpPr>
            <a:spLocks noGrp="1"/>
          </p:cNvSpPr>
          <p:nvPr>
            <p:ph type="sldNum" sz="quarter" idx="10"/>
          </p:nvPr>
        </p:nvSpPr>
        <p:spPr/>
        <p:txBody>
          <a:bodyPr/>
          <a:lstStyle/>
          <a:p>
            <a:fld id="{D495E168-DA5E-4888-8D8A-92B118324C14}" type="slidenum">
              <a:rPr lang="ru-RU" smtClean="0"/>
              <a:pPr/>
              <a:t>9</a:t>
            </a:fld>
            <a:endParaRPr lang="ru-RU" dirty="0"/>
          </a:p>
        </p:txBody>
      </p:sp>
      <p:sp>
        <p:nvSpPr>
          <p:cNvPr id="4" name="Text Placeholder 3"/>
          <p:cNvSpPr>
            <a:spLocks noGrp="1"/>
          </p:cNvSpPr>
          <p:nvPr>
            <p:ph type="body" idx="1"/>
          </p:nvPr>
        </p:nvSpPr>
        <p:spPr>
          <a:xfrm>
            <a:off x="777240" y="2225393"/>
            <a:ext cx="9137469" cy="3613704"/>
          </a:xfrm>
        </p:spPr>
        <p:txBody>
          <a:bodyPr>
            <a:normAutofit/>
          </a:bodyPr>
          <a:lstStyle/>
          <a:p>
            <a:r>
              <a:rPr lang="en-IN" dirty="0"/>
              <a:t>User Registration</a:t>
            </a:r>
          </a:p>
          <a:p>
            <a:r>
              <a:rPr lang="en-IN" dirty="0"/>
              <a:t>This module takes care of registering a new user for club membership. A user can request for club membership by filling up a form and submitting it to admin for approval. Once the admin approves, he/she will be a member of the club.</a:t>
            </a:r>
          </a:p>
          <a:p>
            <a:endParaRPr lang="en-IN" dirty="0"/>
          </a:p>
          <a:p>
            <a:endParaRPr lang="en-IN" dirty="0"/>
          </a:p>
          <a:p>
            <a:endParaRPr lang="en-IN" dirty="0"/>
          </a:p>
        </p:txBody>
      </p:sp>
    </p:spTree>
  </p:cSld>
  <p:clrMapOvr>
    <a:masterClrMapping/>
  </p:clrMapOvr>
</p:sld>
</file>

<file path=ppt/theme/theme1.xml><?xml version="1.0" encoding="utf-8"?>
<a:theme xmlns:a="http://schemas.openxmlformats.org/drawingml/2006/main" name="Office Theme">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GeneralDesign02_MO - v4" id="{6FF23145-4007-4574-94C2-B80E45F46FD9}" vid="{0FB396FC-CF2E-452A-9B17-DA6C73B135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7A0EF5-23A9-4627-BC46-745B7DD804D2}">
  <ds:schemaRefs>
    <ds:schemaRef ds:uri="http://schemas.microsoft.com/office/2006/metadata/properties"/>
    <ds:schemaRef ds:uri="http://purl.org/dc/elements/1.1/"/>
    <ds:schemaRef ds:uri="http://schemas.microsoft.com/office/infopath/2007/PartnerControls"/>
    <ds:schemaRef ds:uri="http://schemas.microsoft.com/office/2006/documentManagement/types"/>
    <ds:schemaRef ds:uri="http://www.w3.org/XML/1998/namespace"/>
    <ds:schemaRef ds:uri="6dc4bcd6-49db-4c07-9060-8acfc67cef9f"/>
    <ds:schemaRef ds:uri="http://purl.org/dc/dcmitype/"/>
    <ds:schemaRef ds:uri="http://schemas.openxmlformats.org/package/2006/metadata/core-properties"/>
    <ds:schemaRef ds:uri="fb0879af-3eba-417a-a55a-ffe6dcd6ca77"/>
    <ds:schemaRef ds:uri="http://schemas.microsoft.com/sharepoint/v3"/>
    <ds:schemaRef ds:uri="http://purl.org/dc/terms/"/>
  </ds:schemaRefs>
</ds:datastoreItem>
</file>

<file path=customXml/itemProps2.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5154C8-4BB5-43F2-9F6C-5E79271A0D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Universal presentation</Template>
  <TotalTime>0</TotalTime>
  <Words>695</Words>
  <Application>Microsoft Office PowerPoint</Application>
  <PresentationFormat>Widescreen</PresentationFormat>
  <Paragraphs>94</Paragraphs>
  <Slides>10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Lucida Grande</vt:lpstr>
      <vt:lpstr>Verdana</vt:lpstr>
      <vt:lpstr>Wingdings</vt:lpstr>
      <vt:lpstr>Office Theme</vt:lpstr>
      <vt:lpstr>COLLEGE SPORTS MANAGEMENT TOOL</vt:lpstr>
      <vt:lpstr>College Sports Management  Tool </vt:lpstr>
      <vt:lpstr>Introduction</vt:lpstr>
      <vt:lpstr>HARDWARE REQUIREMENTS</vt:lpstr>
      <vt:lpstr>Technologies Used</vt:lpstr>
      <vt:lpstr>Module Description</vt:lpstr>
      <vt:lpstr>Module Description</vt:lpstr>
      <vt:lpstr>Output-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2021-04-11T08:39:36Z</dcterms:created>
  <dcterms:modified xsi:type="dcterms:W3CDTF">2022-01-14T17:08:23Z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