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2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9EE9D998-936C-4ED5-8298-C14B5212CD91}" type="datetimeFigureOut">
              <a:rPr lang="en-US" smtClean="0"/>
              <a:t>1/14/2022</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DB7FB2B1-F880-40E8-98EE-3296824B28D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7FB2B1-F880-40E8-98EE-3296824B28D6}"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4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4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5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5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5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6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6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6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6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7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7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7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7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7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8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8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8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9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9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9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9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9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10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0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10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0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0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0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1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1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1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1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1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1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1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1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2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2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2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2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2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3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3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13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3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3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14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4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14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4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4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4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4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5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5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5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5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5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5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6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6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6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6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6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7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7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17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7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1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8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18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8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8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9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9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9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9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9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9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9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9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20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20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20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20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2F2F2F"/>
            </a:gs>
            <a:gs pos="100000">
              <a:srgbClr val="7E7E7E"/>
            </a:gs>
          </a:gsLst>
          <a:lin ang="12996000"/>
        </a:gradFill>
        <a:effectLst/>
      </p:bgPr>
    </p:bg>
    <p:spTree>
      <p:nvGrpSpPr>
        <p:cNvPr id="1" name=""/>
        <p:cNvGrpSpPr/>
        <p:nvPr/>
      </p:nvGrpSpPr>
      <p:grpSpPr>
        <a:xfrm>
          <a:off x="0" y="0"/>
          <a:ext cx="0" cy="0"/>
          <a:chOff x="0" y="0"/>
          <a:chExt cx="0" cy="0"/>
        </a:xfrm>
      </p:grpSpPr>
      <p:sp>
        <p:nvSpPr>
          <p:cNvPr id="6" name="CustomShape 1" hidden="1"/>
          <p:cNvSpPr/>
          <p:nvPr/>
        </p:nvSpPr>
        <p:spPr>
          <a:xfrm>
            <a:off x="0" y="4752000"/>
            <a:ext cx="12191400" cy="2112120"/>
          </a:xfrm>
          <a:custGeom>
            <a:avLst/>
            <a:gdLst/>
            <a:ahLst/>
            <a:cxnLst/>
            <a:rect l="l" t="t" r="r" b="b"/>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360">
            <a:noFill/>
          </a:ln>
          <a:effectLst>
            <a:outerShdw blurRad="50800" dist="44280" dir="16200000" algn="ctr" rotWithShape="0">
              <a:srgbClr val="000000">
                <a:alpha val="35000"/>
              </a:srgbClr>
            </a:outerShdw>
          </a:effectLst>
        </p:spPr>
        <p:style>
          <a:lnRef idx="0">
            <a:scrgbClr r="0" g="0" b="0"/>
          </a:lnRef>
          <a:fillRef idx="0">
            <a:scrgbClr r="0" g="0" b="0"/>
          </a:fillRef>
          <a:effectRef idx="0">
            <a:scrgbClr r="0" g="0" b="0"/>
          </a:effectRef>
          <a:fontRef idx="minor"/>
        </p:style>
      </p:sp>
      <p:sp>
        <p:nvSpPr>
          <p:cNvPr id="7" name="CustomShape 2" hidden="1"/>
          <p:cNvSpPr/>
          <p:nvPr/>
        </p:nvSpPr>
        <p:spPr>
          <a:xfrm>
            <a:off x="9753480" y="0"/>
            <a:ext cx="2437560" cy="6857280"/>
          </a:xfrm>
          <a:custGeom>
            <a:avLst/>
            <a:gdLst/>
            <a:ahLst/>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360">
            <a:noFill/>
          </a:ln>
          <a:effectLst>
            <a:outerShdw blurRad="50800" dist="50760" dir="10800000" algn="ctr" rotWithShape="0">
              <a:srgbClr val="000000">
                <a:alpha val="45000"/>
              </a:srgbClr>
            </a:outerShdw>
          </a:effectLst>
        </p:spPr>
        <p:style>
          <a:lnRef idx="0">
            <a:scrgbClr r="0" g="0" b="0"/>
          </a:lnRef>
          <a:fillRef idx="0">
            <a:scrgbClr r="0" g="0" b="0"/>
          </a:fillRef>
          <a:effectRef idx="0">
            <a:scrgbClr r="0" g="0" b="0"/>
          </a:effectRef>
          <a:fontRef idx="minor"/>
        </p:style>
      </p:sp>
      <p:sp>
        <p:nvSpPr>
          <p:cNvPr id="2" name="CustomShape 3"/>
          <p:cNvSpPr/>
          <p:nvPr/>
        </p:nvSpPr>
        <p:spPr>
          <a:xfrm>
            <a:off x="0" y="4752000"/>
            <a:ext cx="12191400" cy="2112120"/>
          </a:xfrm>
          <a:custGeom>
            <a:avLst/>
            <a:gdLst/>
            <a:ahLst/>
            <a:cxnLst/>
            <a:rect l="l" t="t" r="r" b="b"/>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360">
            <a:noFill/>
          </a:ln>
          <a:effectLst>
            <a:outerShdw blurRad="50800" dist="44280" dir="16200000" algn="ctr" rotWithShape="0">
              <a:srgbClr val="000000">
                <a:alpha val="35000"/>
              </a:srgbClr>
            </a:outerShdw>
          </a:effectLst>
        </p:spPr>
        <p:style>
          <a:lnRef idx="0">
            <a:scrgbClr r="0" g="0" b="0"/>
          </a:lnRef>
          <a:fillRef idx="0">
            <a:scrgbClr r="0" g="0" b="0"/>
          </a:fillRef>
          <a:effectRef idx="0">
            <a:scrgbClr r="0" g="0" b="0"/>
          </a:effectRef>
          <a:fontRef idx="minor"/>
        </p:style>
      </p:sp>
      <p:sp>
        <p:nvSpPr>
          <p:cNvPr id="3" name="CustomShape 4"/>
          <p:cNvSpPr/>
          <p:nvPr/>
        </p:nvSpPr>
        <p:spPr>
          <a:xfrm>
            <a:off x="8140680" y="0"/>
            <a:ext cx="4050720" cy="6857280"/>
          </a:xfrm>
          <a:custGeom>
            <a:avLst/>
            <a:gdLst/>
            <a:ahLst/>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360">
            <a:noFill/>
          </a:ln>
          <a:effectLst>
            <a:outerShdw blurRad="50800" dist="50760" dir="10800000" algn="ctr" rotWithShape="0">
              <a:srgbClr val="000000">
                <a:alpha val="45000"/>
              </a:srgbClr>
            </a:outerShdw>
          </a:effectLst>
        </p:spPr>
        <p:style>
          <a:lnRef idx="0">
            <a:scrgbClr r="0" g="0" b="0"/>
          </a:lnRef>
          <a:fillRef idx="0">
            <a:scrgbClr r="0" g="0" b="0"/>
          </a:fillRef>
          <a:effectRef idx="0">
            <a:scrgbClr r="0" g="0" b="0"/>
          </a:effectRef>
          <a:fontRef idx="minor"/>
        </p:style>
      </p:sp>
      <p:sp>
        <p:nvSpPr>
          <p:cNvPr id="4" name="PlaceHolder 5"/>
          <p:cNvSpPr>
            <a:spLocks noGrp="1"/>
          </p:cNvSpPr>
          <p:nvPr>
            <p:ph type="title"/>
          </p:nvPr>
        </p:nvSpPr>
        <p:spPr>
          <a:xfrm>
            <a:off x="1127880" y="609480"/>
            <a:ext cx="8718120" cy="3035520"/>
          </a:xfrm>
          <a:prstGeom prst="rect">
            <a:avLst/>
          </a:prstGeom>
        </p:spPr>
        <p:txBody>
          <a:bodyPr lIns="0" tIns="0" rIns="0" bIns="0" anchor="ctr">
            <a:noAutofit/>
          </a:bodyPr>
          <a:lstStyle/>
          <a:p>
            <a:r>
              <a:rPr lang="en-IN" sz="1800" b="0" strike="noStrike" spc="-1">
                <a:latin typeface="Arial" panose="020B0604020202020204"/>
              </a:rPr>
              <a:t>Click to edit the title text format</a:t>
            </a:r>
          </a:p>
        </p:txBody>
      </p:sp>
      <p:sp>
        <p:nvSpPr>
          <p:cNvPr id="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42" name="CustomShape 1"/>
          <p:cNvSpPr/>
          <p:nvPr/>
        </p:nvSpPr>
        <p:spPr>
          <a:xfrm>
            <a:off x="0" y="4752000"/>
            <a:ext cx="12191400" cy="2112120"/>
          </a:xfrm>
          <a:custGeom>
            <a:avLst/>
            <a:gdLst/>
            <a:ahLst/>
            <a:cxnLst/>
            <a:rect l="l" t="t" r="r" b="b"/>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360">
            <a:noFill/>
          </a:ln>
          <a:effectLst>
            <a:outerShdw blurRad="50800" dist="44280" dir="16200000" algn="ctr" rotWithShape="0">
              <a:srgbClr val="000000">
                <a:alpha val="35000"/>
              </a:srgbClr>
            </a:outerShdw>
          </a:effectLst>
        </p:spPr>
        <p:style>
          <a:lnRef idx="0">
            <a:scrgbClr r="0" g="0" b="0"/>
          </a:lnRef>
          <a:fillRef idx="0">
            <a:scrgbClr r="0" g="0" b="0"/>
          </a:fillRef>
          <a:effectRef idx="0">
            <a:scrgbClr r="0" g="0" b="0"/>
          </a:effectRef>
          <a:fontRef idx="minor"/>
        </p:style>
      </p:sp>
      <p:sp>
        <p:nvSpPr>
          <p:cNvPr id="43" name="CustomShape 2"/>
          <p:cNvSpPr/>
          <p:nvPr/>
        </p:nvSpPr>
        <p:spPr>
          <a:xfrm>
            <a:off x="9753480" y="0"/>
            <a:ext cx="2437560" cy="6857280"/>
          </a:xfrm>
          <a:custGeom>
            <a:avLst/>
            <a:gdLst/>
            <a:ahLst/>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360">
            <a:noFill/>
          </a:ln>
          <a:effectLst>
            <a:outerShdw blurRad="50800" dist="50760" dir="10800000" algn="ctr" rotWithShape="0">
              <a:srgbClr val="000000">
                <a:alpha val="45000"/>
              </a:srgbClr>
            </a:outerShdw>
          </a:effectLst>
        </p:spPr>
        <p:style>
          <a:lnRef idx="0">
            <a:scrgbClr r="0" g="0" b="0"/>
          </a:lnRef>
          <a:fillRef idx="0">
            <a:scrgbClr r="0" g="0" b="0"/>
          </a:fillRef>
          <a:effectRef idx="0">
            <a:scrgbClr r="0" g="0" b="0"/>
          </a:effectRef>
          <a:fontRef idx="minor"/>
        </p:style>
      </p:sp>
      <p:sp>
        <p:nvSpPr>
          <p:cNvPr id="44"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panose="020B0604020202020204"/>
              </a:rPr>
              <a:t>Click to edit the title text format</a:t>
            </a:r>
          </a:p>
        </p:txBody>
      </p:sp>
      <p:sp>
        <p:nvSpPr>
          <p:cNvPr id="45" name="PlaceHolder 4"/>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IN" sz="3200" b="0" strike="noStrike" spc="-1">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IN" sz="2800" b="0" strike="noStrike" spc="-1">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IN" sz="2400" b="0" strike="noStrike" spc="-1">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IN" sz="2000" b="0" strike="noStrike" spc="-1">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IN" sz="2000" b="0" strike="noStrike" spc="-1">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IN" sz="2000" b="0" strike="noStrike" spc="-1">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IN" sz="2000" b="0" strike="noStrike" spc="-1">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2F2F2F"/>
            </a:gs>
            <a:gs pos="100000">
              <a:srgbClr val="7E7E7E"/>
            </a:gs>
          </a:gsLst>
          <a:lin ang="12996000"/>
        </a:gradFill>
        <a:effectLst/>
      </p:bgPr>
    </p:bg>
    <p:spTree>
      <p:nvGrpSpPr>
        <p:cNvPr id="1" name=""/>
        <p:cNvGrpSpPr/>
        <p:nvPr/>
      </p:nvGrpSpPr>
      <p:grpSpPr>
        <a:xfrm>
          <a:off x="0" y="0"/>
          <a:ext cx="0" cy="0"/>
          <a:chOff x="0" y="0"/>
          <a:chExt cx="0" cy="0"/>
        </a:xfrm>
      </p:grpSpPr>
      <p:sp>
        <p:nvSpPr>
          <p:cNvPr id="82" name="CustomShape 1" hidden="1"/>
          <p:cNvSpPr/>
          <p:nvPr/>
        </p:nvSpPr>
        <p:spPr>
          <a:xfrm>
            <a:off x="0" y="4752000"/>
            <a:ext cx="12191400" cy="2112120"/>
          </a:xfrm>
          <a:custGeom>
            <a:avLst/>
            <a:gdLst/>
            <a:ahLst/>
            <a:cxnLst/>
            <a:rect l="l" t="t" r="r" b="b"/>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360">
            <a:noFill/>
          </a:ln>
          <a:effectLst>
            <a:outerShdw blurRad="50800" dist="44280" dir="16200000" algn="ctr" rotWithShape="0">
              <a:srgbClr val="000000">
                <a:alpha val="35000"/>
              </a:srgbClr>
            </a:outerShdw>
          </a:effectLst>
        </p:spPr>
        <p:style>
          <a:lnRef idx="0">
            <a:scrgbClr r="0" g="0" b="0"/>
          </a:lnRef>
          <a:fillRef idx="0">
            <a:scrgbClr r="0" g="0" b="0"/>
          </a:fillRef>
          <a:effectRef idx="0">
            <a:scrgbClr r="0" g="0" b="0"/>
          </a:effectRef>
          <a:fontRef idx="minor"/>
        </p:style>
      </p:sp>
      <p:sp>
        <p:nvSpPr>
          <p:cNvPr id="83" name="CustomShape 2" hidden="1"/>
          <p:cNvSpPr/>
          <p:nvPr/>
        </p:nvSpPr>
        <p:spPr>
          <a:xfrm>
            <a:off x="9753480" y="0"/>
            <a:ext cx="2437560" cy="6857280"/>
          </a:xfrm>
          <a:custGeom>
            <a:avLst/>
            <a:gdLst/>
            <a:ahLst/>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360">
            <a:noFill/>
          </a:ln>
          <a:effectLst>
            <a:outerShdw blurRad="50800" dist="50760" dir="10800000" algn="ctr" rotWithShape="0">
              <a:srgbClr val="000000">
                <a:alpha val="45000"/>
              </a:srgbClr>
            </a:outerShdw>
          </a:effectLst>
        </p:spPr>
        <p:style>
          <a:lnRef idx="0">
            <a:scrgbClr r="0" g="0" b="0"/>
          </a:lnRef>
          <a:fillRef idx="0">
            <a:scrgbClr r="0" g="0" b="0"/>
          </a:fillRef>
          <a:effectRef idx="0">
            <a:scrgbClr r="0" g="0" b="0"/>
          </a:effectRef>
          <a:fontRef idx="minor"/>
        </p:style>
      </p:sp>
      <p:sp>
        <p:nvSpPr>
          <p:cNvPr id="84" name="CustomShape 3"/>
          <p:cNvSpPr/>
          <p:nvPr/>
        </p:nvSpPr>
        <p:spPr>
          <a:xfrm>
            <a:off x="0" y="4752000"/>
            <a:ext cx="12191400" cy="2112120"/>
          </a:xfrm>
          <a:custGeom>
            <a:avLst/>
            <a:gdLst/>
            <a:ahLst/>
            <a:cxnLst/>
            <a:rect l="l" t="t" r="r" b="b"/>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360">
            <a:noFill/>
          </a:ln>
          <a:effectLst>
            <a:outerShdw blurRad="50800" dist="44280" dir="16200000" algn="ctr" rotWithShape="0">
              <a:srgbClr val="000000">
                <a:alpha val="35000"/>
              </a:srgbClr>
            </a:outerShdw>
          </a:effectLst>
        </p:spPr>
        <p:style>
          <a:lnRef idx="0">
            <a:scrgbClr r="0" g="0" b="0"/>
          </a:lnRef>
          <a:fillRef idx="0">
            <a:scrgbClr r="0" g="0" b="0"/>
          </a:fillRef>
          <a:effectRef idx="0">
            <a:scrgbClr r="0" g="0" b="0"/>
          </a:effectRef>
          <a:fontRef idx="minor"/>
        </p:style>
      </p:sp>
      <p:sp>
        <p:nvSpPr>
          <p:cNvPr id="85" name="CustomShape 4"/>
          <p:cNvSpPr/>
          <p:nvPr/>
        </p:nvSpPr>
        <p:spPr>
          <a:xfrm>
            <a:off x="8140680" y="0"/>
            <a:ext cx="4050720" cy="6857280"/>
          </a:xfrm>
          <a:custGeom>
            <a:avLst/>
            <a:gdLst/>
            <a:ahLst/>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360">
            <a:noFill/>
          </a:ln>
          <a:effectLst>
            <a:outerShdw blurRad="50800" dist="50760" dir="10800000" algn="ctr" rotWithShape="0">
              <a:srgbClr val="000000">
                <a:alpha val="45000"/>
              </a:srgbClr>
            </a:outerShdw>
          </a:effectLst>
        </p:spPr>
        <p:style>
          <a:lnRef idx="0">
            <a:scrgbClr r="0" g="0" b="0"/>
          </a:lnRef>
          <a:fillRef idx="0">
            <a:scrgbClr r="0" g="0" b="0"/>
          </a:fillRef>
          <a:effectRef idx="0">
            <a:scrgbClr r="0" g="0" b="0"/>
          </a:effectRef>
          <a:fontRef idx="minor"/>
        </p:style>
      </p:sp>
      <p:sp>
        <p:nvSpPr>
          <p:cNvPr id="86"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panose="020B0604020202020204"/>
              </a:rPr>
              <a:t>Click to edit the title text format</a:t>
            </a:r>
          </a:p>
        </p:txBody>
      </p:sp>
      <p:sp>
        <p:nvSpPr>
          <p:cNvPr id="8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124" name="CustomShape 1"/>
          <p:cNvSpPr/>
          <p:nvPr/>
        </p:nvSpPr>
        <p:spPr>
          <a:xfrm>
            <a:off x="0" y="4752000"/>
            <a:ext cx="12191400" cy="2112120"/>
          </a:xfrm>
          <a:custGeom>
            <a:avLst/>
            <a:gdLst/>
            <a:ahLst/>
            <a:cxnLst/>
            <a:rect l="l" t="t" r="r" b="b"/>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360">
            <a:noFill/>
          </a:ln>
          <a:effectLst>
            <a:outerShdw blurRad="50800" dist="44280" dir="16200000" algn="ctr" rotWithShape="0">
              <a:srgbClr val="000000">
                <a:alpha val="35000"/>
              </a:srgbClr>
            </a:outerShdw>
          </a:effectLst>
        </p:spPr>
        <p:style>
          <a:lnRef idx="0">
            <a:scrgbClr r="0" g="0" b="0"/>
          </a:lnRef>
          <a:fillRef idx="0">
            <a:scrgbClr r="0" g="0" b="0"/>
          </a:fillRef>
          <a:effectRef idx="0">
            <a:scrgbClr r="0" g="0" b="0"/>
          </a:effectRef>
          <a:fontRef idx="minor"/>
        </p:style>
      </p:sp>
      <p:sp>
        <p:nvSpPr>
          <p:cNvPr id="125" name="CustomShape 2"/>
          <p:cNvSpPr/>
          <p:nvPr/>
        </p:nvSpPr>
        <p:spPr>
          <a:xfrm>
            <a:off x="9753480" y="0"/>
            <a:ext cx="2437560" cy="6857280"/>
          </a:xfrm>
          <a:custGeom>
            <a:avLst/>
            <a:gdLst/>
            <a:ahLst/>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360">
            <a:noFill/>
          </a:ln>
          <a:effectLst>
            <a:outerShdw blurRad="50800" dist="50760" dir="10800000" algn="ctr" rotWithShape="0">
              <a:srgbClr val="000000">
                <a:alpha val="45000"/>
              </a:srgbClr>
            </a:outerShdw>
          </a:effectLst>
        </p:spPr>
        <p:style>
          <a:lnRef idx="0">
            <a:scrgbClr r="0" g="0" b="0"/>
          </a:lnRef>
          <a:fillRef idx="0">
            <a:scrgbClr r="0" g="0" b="0"/>
          </a:fillRef>
          <a:effectRef idx="0">
            <a:scrgbClr r="0" g="0" b="0"/>
          </a:effectRef>
          <a:fontRef idx="minor"/>
        </p:style>
      </p:sp>
      <p:sp>
        <p:nvSpPr>
          <p:cNvPr id="126"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panose="020B0604020202020204"/>
              </a:rPr>
              <a:t>Click to edit the title text format</a:t>
            </a:r>
          </a:p>
        </p:txBody>
      </p:sp>
      <p:sp>
        <p:nvSpPr>
          <p:cNvPr id="127" name="PlaceHolder 4"/>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IN" sz="3200" b="0" strike="noStrike" spc="-1">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IN" sz="2800" b="0" strike="noStrike" spc="-1">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IN" sz="2400" b="0" strike="noStrike" spc="-1">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IN" sz="2000" b="0" strike="noStrike" spc="-1">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IN" sz="2000" b="0" strike="noStrike" spc="-1">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IN" sz="2000" b="0" strike="noStrike" spc="-1">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IN" sz="2000" b="0" strike="noStrike" spc="-1">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164" name="CustomShape 1"/>
          <p:cNvSpPr/>
          <p:nvPr/>
        </p:nvSpPr>
        <p:spPr>
          <a:xfrm>
            <a:off x="0" y="4752000"/>
            <a:ext cx="12191400" cy="2112120"/>
          </a:xfrm>
          <a:custGeom>
            <a:avLst/>
            <a:gdLst/>
            <a:ahLst/>
            <a:cxnLst/>
            <a:rect l="l" t="t" r="r" b="b"/>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360">
            <a:noFill/>
          </a:ln>
          <a:effectLst>
            <a:outerShdw blurRad="50800" dist="44280" dir="16200000" algn="ctr" rotWithShape="0">
              <a:srgbClr val="000000">
                <a:alpha val="35000"/>
              </a:srgbClr>
            </a:outerShdw>
          </a:effectLst>
        </p:spPr>
        <p:style>
          <a:lnRef idx="0">
            <a:scrgbClr r="0" g="0" b="0"/>
          </a:lnRef>
          <a:fillRef idx="0">
            <a:scrgbClr r="0" g="0" b="0"/>
          </a:fillRef>
          <a:effectRef idx="0">
            <a:scrgbClr r="0" g="0" b="0"/>
          </a:effectRef>
          <a:fontRef idx="minor"/>
        </p:style>
      </p:sp>
      <p:sp>
        <p:nvSpPr>
          <p:cNvPr id="165" name="CustomShape 2"/>
          <p:cNvSpPr/>
          <p:nvPr/>
        </p:nvSpPr>
        <p:spPr>
          <a:xfrm>
            <a:off x="9753480" y="0"/>
            <a:ext cx="2437560" cy="6857280"/>
          </a:xfrm>
          <a:custGeom>
            <a:avLst/>
            <a:gdLst/>
            <a:ahLst/>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360">
            <a:noFill/>
          </a:ln>
          <a:effectLst>
            <a:outerShdw blurRad="50800" dist="50760" dir="10800000" algn="ctr" rotWithShape="0">
              <a:srgbClr val="000000">
                <a:alpha val="45000"/>
              </a:srgbClr>
            </a:outerShdw>
          </a:effectLst>
        </p:spPr>
        <p:style>
          <a:lnRef idx="0">
            <a:scrgbClr r="0" g="0" b="0"/>
          </a:lnRef>
          <a:fillRef idx="0">
            <a:scrgbClr r="0" g="0" b="0"/>
          </a:fillRef>
          <a:effectRef idx="0">
            <a:scrgbClr r="0" g="0" b="0"/>
          </a:effectRef>
          <a:fontRef idx="minor"/>
        </p:style>
      </p:sp>
      <p:sp>
        <p:nvSpPr>
          <p:cNvPr id="166"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panose="020B0604020202020204"/>
              </a:rPr>
              <a:t>Click to edit the title text format</a:t>
            </a:r>
          </a:p>
        </p:txBody>
      </p:sp>
      <p:sp>
        <p:nvSpPr>
          <p:cNvPr id="167" name="PlaceHolder 4"/>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IN" sz="3200" b="0" strike="noStrike" spc="-1">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IN" sz="2800" b="0" strike="noStrike" spc="-1">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IN" sz="2400" b="0" strike="noStrike" spc="-1">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IN" sz="2000" b="0" strike="noStrike" spc="-1">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IN" sz="2000" b="0" strike="noStrike" spc="-1">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IN" sz="2000" b="0" strike="noStrike" spc="-1">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IN" sz="2000" b="0" strike="noStrike" spc="-1">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243080" y="731160"/>
            <a:ext cx="11776320" cy="137232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chor="ctr">
            <a:normAutofit/>
          </a:bodyPr>
          <a:lstStyle/>
          <a:p>
            <a:pPr algn="ctr">
              <a:lnSpc>
                <a:spcPct val="100000"/>
              </a:lnSpc>
            </a:pPr>
            <a:r>
              <a:rPr lang="en-IN" sz="4600" b="1" strike="noStrike" cap="all" spc="-1">
                <a:solidFill>
                  <a:srgbClr val="B1B1B1"/>
                </a:solidFill>
                <a:latin typeface="comic"/>
              </a:rPr>
              <a:t>Online job portal</a:t>
            </a:r>
            <a:endParaRPr lang="en-IN" sz="4600" b="0" strike="noStrike" spc="-1">
              <a:latin typeface="Arial" panose="020B0604020202020204"/>
            </a:endParaRPr>
          </a:p>
        </p:txBody>
      </p:sp>
      <p:sp>
        <p:nvSpPr>
          <p:cNvPr id="205" name="CustomShape 2"/>
          <p:cNvSpPr/>
          <p:nvPr/>
        </p:nvSpPr>
        <p:spPr>
          <a:xfrm>
            <a:off x="565560" y="4223160"/>
            <a:ext cx="5281560" cy="1151280"/>
          </a:xfrm>
          <a:prstGeom prst="rect">
            <a:avLst/>
          </a:prstGeom>
          <a:noFill/>
          <a:ln>
            <a:noFill/>
          </a:ln>
        </p:spPr>
        <p:style>
          <a:lnRef idx="0">
            <a:scrgbClr r="0" g="0" b="0"/>
          </a:lnRef>
          <a:fillRef idx="0">
            <a:scrgbClr r="0" g="0" b="0"/>
          </a:fillRef>
          <a:effectRef idx="0">
            <a:scrgbClr r="0" g="0" b="0"/>
          </a:effectRef>
          <a:fontRef idx="minor"/>
        </p:style>
        <p:txBody>
          <a:bodyPr lIns="90000" tIns="0" rIns="45720" bIns="0" anchor="b">
            <a:noAutofit/>
          </a:bodyPr>
          <a:lstStyle/>
          <a:p>
            <a:pPr>
              <a:lnSpc>
                <a:spcPct val="100000"/>
              </a:lnSpc>
              <a:spcBef>
                <a:spcPts val="440"/>
              </a:spcBef>
              <a:tabLst>
                <a:tab pos="0" algn="l"/>
              </a:tabLst>
            </a:pPr>
            <a:r>
              <a:rPr lang="en-IN" sz="2200" b="0" strike="noStrike" spc="-1" dirty="0">
                <a:solidFill>
                  <a:srgbClr val="FFFFFF"/>
                </a:solidFill>
                <a:latin typeface="Arial Narrow" panose="020B0606020202030204"/>
              </a:rPr>
              <a:t> </a:t>
            </a:r>
            <a:endParaRPr lang="en-IN" sz="2200" b="0" strike="noStrike" spc="-1" dirty="0">
              <a:latin typeface="Arial" panose="020B0604020202020204"/>
            </a:endParaRPr>
          </a:p>
          <a:p>
            <a:pPr>
              <a:lnSpc>
                <a:spcPct val="100000"/>
              </a:lnSpc>
              <a:spcBef>
                <a:spcPts val="440"/>
              </a:spcBef>
              <a:tabLst>
                <a:tab pos="0" algn="l"/>
              </a:tabLst>
            </a:pPr>
            <a:endParaRPr lang="en-IN" sz="2200" b="0" strike="noStrike" spc="-1" dirty="0">
              <a:latin typeface="Arial" panose="020B0604020202020204"/>
            </a:endParaRPr>
          </a:p>
        </p:txBody>
      </p:sp>
      <p:sp>
        <p:nvSpPr>
          <p:cNvPr id="206" name="CustomShape 3"/>
          <p:cNvSpPr/>
          <p:nvPr/>
        </p:nvSpPr>
        <p:spPr>
          <a:xfrm>
            <a:off x="1769760" y="2252520"/>
            <a:ext cx="8155800" cy="14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200" b="1" strike="noStrike" spc="-1" dirty="0">
                <a:solidFill>
                  <a:srgbClr val="FFFFFF"/>
                </a:solidFill>
                <a:latin typeface="Arial Narrow" panose="020B0606020202030204"/>
                <a:ea typeface="DejaVu Sans"/>
              </a:rPr>
              <a:t>PRESENTED BY </a:t>
            </a:r>
            <a:r>
              <a:rPr lang="en-IN" sz="2200" b="0" strike="noStrike" spc="-1" dirty="0">
                <a:solidFill>
                  <a:srgbClr val="FFFFFF"/>
                </a:solidFill>
                <a:latin typeface="Arial Narrow" panose="020B0606020202030204"/>
                <a:ea typeface="DejaVu Sans"/>
              </a:rPr>
              <a:t>– </a:t>
            </a:r>
          </a:p>
          <a:p>
            <a:pPr algn="ctr">
              <a:lnSpc>
                <a:spcPct val="100000"/>
              </a:lnSpc>
            </a:pPr>
            <a:r>
              <a:rPr lang="en-IN" sz="2200" spc="-1" dirty="0">
                <a:solidFill>
                  <a:srgbClr val="FFFFFF"/>
                </a:solidFill>
                <a:latin typeface="Arial Narrow" panose="020B0606020202030204"/>
                <a:ea typeface="DejaVu Sans"/>
              </a:rPr>
              <a:t>Anshika Sharma</a:t>
            </a:r>
            <a:r>
              <a:rPr lang="en-US" altLang="en-IN" sz="2200" spc="-1" dirty="0">
                <a:solidFill>
                  <a:srgbClr val="FFFFFF"/>
                </a:solidFill>
                <a:latin typeface="Arial Narrow" panose="020B0606020202030204"/>
                <a:ea typeface="DejaVu Sans"/>
              </a:rPr>
              <a:t>(</a:t>
            </a:r>
            <a:r>
              <a:rPr lang="en-IN" sz="2200" b="0" strike="noStrike" spc="-1" dirty="0">
                <a:solidFill>
                  <a:srgbClr val="FFFFFF"/>
                </a:solidFill>
                <a:latin typeface="Arial Narrow" panose="020B0606020202030204"/>
                <a:ea typeface="DejaVu Sans"/>
              </a:rPr>
              <a:t> 2000290140021</a:t>
            </a:r>
            <a:r>
              <a:rPr lang="en-US" altLang="en-IN" sz="2200" b="0" strike="noStrike" spc="-1" dirty="0">
                <a:solidFill>
                  <a:srgbClr val="FFFFFF"/>
                </a:solidFill>
                <a:latin typeface="Arial Narrow" panose="020B0606020202030204"/>
                <a:ea typeface="DejaVu Sans"/>
              </a:rPr>
              <a:t>)</a:t>
            </a:r>
            <a:r>
              <a:rPr lang="en-IN" sz="2200" b="0" strike="noStrike" spc="-1" dirty="0">
                <a:solidFill>
                  <a:srgbClr val="FFFFFF"/>
                </a:solidFill>
                <a:latin typeface="Arial Narrow" panose="020B0606020202030204"/>
                <a:ea typeface="DejaVu Sans"/>
              </a:rPr>
              <a:t> </a:t>
            </a:r>
          </a:p>
          <a:p>
            <a:pPr algn="ctr">
              <a:lnSpc>
                <a:spcPct val="100000"/>
              </a:lnSpc>
            </a:pPr>
            <a:r>
              <a:rPr lang="en-US" altLang="en-IN" sz="2200" b="0" strike="noStrike" spc="-1" dirty="0">
                <a:solidFill>
                  <a:srgbClr val="FFFFFF"/>
                </a:solidFill>
                <a:latin typeface="Arial Narrow" panose="020B0606020202030204"/>
                <a:ea typeface="DejaVu Sans"/>
              </a:rPr>
              <a:t>Chandresh Gangwar(2000290140037)</a:t>
            </a:r>
            <a:endParaRPr lang="en-IN" sz="2200" b="0" strike="noStrike" spc="-1" dirty="0">
              <a:latin typeface="Arial" panose="020B0604020202020204"/>
            </a:endParaRPr>
          </a:p>
          <a:p>
            <a:pPr>
              <a:lnSpc>
                <a:spcPct val="100000"/>
              </a:lnSpc>
            </a:pPr>
            <a:endParaRPr lang="en-IN" sz="2200" b="0" strike="noStrike" spc="-1" dirty="0">
              <a:latin typeface="Arial" panose="020B0604020202020204"/>
            </a:endParaRPr>
          </a:p>
        </p:txBody>
      </p:sp>
      <p:sp>
        <p:nvSpPr>
          <p:cNvPr id="207" name="CustomShape 4"/>
          <p:cNvSpPr/>
          <p:nvPr/>
        </p:nvSpPr>
        <p:spPr>
          <a:xfrm>
            <a:off x="6792480" y="4178880"/>
            <a:ext cx="5216760" cy="111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0"/>
              </a:spcBef>
              <a:tabLst>
                <a:tab pos="0" algn="l"/>
              </a:tabLst>
            </a:pPr>
            <a:r>
              <a:rPr lang="en-US" altLang="en-IN" sz="2200" b="1" strike="noStrike" spc="-1" dirty="0">
                <a:solidFill>
                  <a:srgbClr val="FFFFFF"/>
                </a:solidFill>
                <a:latin typeface="Arial Narrow" panose="020B0606020202030204"/>
                <a:ea typeface="DejaVu Sans"/>
              </a:rPr>
              <a:t>Mentor name</a:t>
            </a:r>
            <a:r>
              <a:rPr lang="en-IN" sz="2200" b="1" strike="noStrike" spc="-1" dirty="0">
                <a:solidFill>
                  <a:srgbClr val="FFFFFF"/>
                </a:solidFill>
                <a:latin typeface="Arial Narrow" panose="020B0606020202030204"/>
                <a:ea typeface="DejaVu Sans"/>
              </a:rPr>
              <a:t> </a:t>
            </a:r>
            <a:r>
              <a:rPr lang="en-IN" sz="2200" b="0" strike="noStrike" spc="-1" dirty="0">
                <a:solidFill>
                  <a:srgbClr val="FFFFFF"/>
                </a:solidFill>
                <a:latin typeface="Arial Narrow" panose="020B0606020202030204"/>
                <a:ea typeface="DejaVu Sans"/>
              </a:rPr>
              <a:t>– </a:t>
            </a:r>
            <a:r>
              <a:rPr lang="en-IN" sz="2200" spc="-1" dirty="0">
                <a:solidFill>
                  <a:srgbClr val="FFFFFF"/>
                </a:solidFill>
                <a:latin typeface="Arial Narrow" panose="020B0606020202030204"/>
                <a:ea typeface="DejaVu Sans"/>
              </a:rPr>
              <a:t>Dr Arun Kumar Tripathi</a:t>
            </a:r>
            <a:endParaRPr lang="en-IN" sz="2200" b="0" strike="noStrike" spc="-1" dirty="0">
              <a:latin typeface="Arial" panose="020B0604020202020204"/>
            </a:endParaRPr>
          </a:p>
          <a:p>
            <a:pPr>
              <a:lnSpc>
                <a:spcPct val="90000"/>
              </a:lnSpc>
              <a:spcBef>
                <a:spcPts val="1000"/>
              </a:spcBef>
              <a:tabLst>
                <a:tab pos="0" algn="l"/>
              </a:tabLst>
            </a:pPr>
            <a:r>
              <a:rPr lang="en-IN" sz="2200" b="0" strike="noStrike" spc="-1" dirty="0">
                <a:solidFill>
                  <a:srgbClr val="FFFFFF"/>
                </a:solidFill>
                <a:latin typeface="Arial Narrow" panose="020B0606020202030204"/>
                <a:ea typeface="DejaVu Sans"/>
              </a:rPr>
              <a:t> Professor, Computer Application  Dept. </a:t>
            </a:r>
            <a:endParaRPr lang="en-IN" sz="2200" b="0" strike="noStrike" spc="-1" dirty="0">
              <a:latin typeface="Arial" panose="020B0604020202020204"/>
            </a:endParaRPr>
          </a:p>
          <a:p>
            <a:pPr>
              <a:lnSpc>
                <a:spcPct val="90000"/>
              </a:lnSpc>
              <a:spcBef>
                <a:spcPts val="1000"/>
              </a:spcBef>
              <a:tabLst>
                <a:tab pos="0" algn="l"/>
              </a:tabLst>
            </a:pPr>
            <a:endParaRPr lang="en-IN" sz="2200" b="0" strike="noStrike" spc="-1" dirty="0">
              <a:latin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609480" y="274680"/>
            <a:ext cx="9956160" cy="11422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gn="ctr">
              <a:lnSpc>
                <a:spcPct val="100000"/>
              </a:lnSpc>
            </a:pPr>
            <a:r>
              <a:rPr lang="en-IN" sz="4600" b="0" strike="noStrike" spc="-1">
                <a:solidFill>
                  <a:srgbClr val="FFFFFF"/>
                </a:solidFill>
                <a:latin typeface="Franklin Gothic Book" panose="020B0503020102020204"/>
              </a:rPr>
              <a:t>SOFTWARE &amp; TOOLS USED</a:t>
            </a:r>
            <a:endParaRPr lang="en-IN" sz="4600" b="0" strike="noStrike" spc="-1">
              <a:latin typeface="Arial" panose="020B0604020202020204"/>
            </a:endParaRPr>
          </a:p>
        </p:txBody>
      </p:sp>
      <p:sp>
        <p:nvSpPr>
          <p:cNvPr id="225" name="CustomShape 2"/>
          <p:cNvSpPr/>
          <p:nvPr/>
        </p:nvSpPr>
        <p:spPr>
          <a:xfrm>
            <a:off x="1222200" y="4640040"/>
            <a:ext cx="1980360" cy="39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000" b="1" strike="noStrike" spc="-1">
                <a:solidFill>
                  <a:srgbClr val="FFFFFF"/>
                </a:solidFill>
                <a:latin typeface="Times New Roman" panose="02020603050405020304"/>
                <a:ea typeface="DejaVu Sans"/>
              </a:rPr>
              <a:t>Eclipse IDE</a:t>
            </a:r>
            <a:endParaRPr lang="en-IN" sz="2000" b="0" strike="noStrike" spc="-1">
              <a:latin typeface="Arial" panose="020B0604020202020204"/>
            </a:endParaRPr>
          </a:p>
        </p:txBody>
      </p:sp>
      <p:sp>
        <p:nvSpPr>
          <p:cNvPr id="226" name="CustomShape 3"/>
          <p:cNvSpPr/>
          <p:nvPr/>
        </p:nvSpPr>
        <p:spPr>
          <a:xfrm>
            <a:off x="4968000" y="4642200"/>
            <a:ext cx="2142360" cy="39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000" b="1" strike="noStrike" spc="-1">
                <a:solidFill>
                  <a:srgbClr val="FFFFFF"/>
                </a:solidFill>
                <a:latin typeface="Arial" panose="020B0604020202020204"/>
                <a:ea typeface="DejaVu Sans"/>
              </a:rPr>
              <a:t>Ranorex</a:t>
            </a:r>
            <a:endParaRPr lang="en-IN" sz="2000" b="0" strike="noStrike" spc="-1">
              <a:latin typeface="Arial" panose="020B0604020202020204"/>
            </a:endParaRPr>
          </a:p>
        </p:txBody>
      </p:sp>
      <p:sp>
        <p:nvSpPr>
          <p:cNvPr id="227" name="CustomShape 4"/>
          <p:cNvSpPr/>
          <p:nvPr/>
        </p:nvSpPr>
        <p:spPr>
          <a:xfrm>
            <a:off x="9042480" y="4642200"/>
            <a:ext cx="1957320" cy="39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000" b="1" strike="noStrike" spc="-1">
                <a:solidFill>
                  <a:srgbClr val="FFFFFF"/>
                </a:solidFill>
                <a:latin typeface="Arial" panose="020B0604020202020204"/>
                <a:ea typeface="DejaVu Sans"/>
              </a:rPr>
              <a:t>Notepad ++</a:t>
            </a:r>
            <a:endParaRPr lang="en-IN" sz="2000" b="0" strike="noStrike" spc="-1">
              <a:latin typeface="Arial" panose="020B0604020202020204"/>
            </a:endParaRPr>
          </a:p>
        </p:txBody>
      </p:sp>
      <p:pic>
        <p:nvPicPr>
          <p:cNvPr id="228" name="Picture 2" descr="How to install Eclipse to program in Java (Windows) - Algol.dev"/>
          <p:cNvPicPr/>
          <p:nvPr/>
        </p:nvPicPr>
        <p:blipFill>
          <a:blip r:embed="rId2"/>
          <a:stretch>
            <a:fillRect/>
          </a:stretch>
        </p:blipFill>
        <p:spPr>
          <a:xfrm>
            <a:off x="1222200" y="2482920"/>
            <a:ext cx="1980360" cy="1938960"/>
          </a:xfrm>
          <a:prstGeom prst="rect">
            <a:avLst/>
          </a:prstGeom>
          <a:ln>
            <a:noFill/>
          </a:ln>
        </p:spPr>
      </p:pic>
      <p:sp>
        <p:nvSpPr>
          <p:cNvPr id="229" name="CustomShape 5"/>
          <p:cNvSpPr/>
          <p:nvPr/>
        </p:nvSpPr>
        <p:spPr>
          <a:xfrm>
            <a:off x="155520" y="-14436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0" name="CustomShape 6"/>
          <p:cNvSpPr/>
          <p:nvPr/>
        </p:nvSpPr>
        <p:spPr>
          <a:xfrm>
            <a:off x="307800" y="792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1" name="CustomShape 7"/>
          <p:cNvSpPr/>
          <p:nvPr/>
        </p:nvSpPr>
        <p:spPr>
          <a:xfrm>
            <a:off x="460440" y="16020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2" name="CustomShape 8"/>
          <p:cNvSpPr/>
          <p:nvPr/>
        </p:nvSpPr>
        <p:spPr>
          <a:xfrm>
            <a:off x="612720" y="31284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3" name="CustomShape 9"/>
          <p:cNvSpPr/>
          <p:nvPr/>
        </p:nvSpPr>
        <p:spPr>
          <a:xfrm>
            <a:off x="765000" y="46512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4" name="CustomShape 10"/>
          <p:cNvSpPr/>
          <p:nvPr/>
        </p:nvSpPr>
        <p:spPr>
          <a:xfrm>
            <a:off x="917640" y="61740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5" name="CustomShape 11"/>
          <p:cNvSpPr/>
          <p:nvPr/>
        </p:nvSpPr>
        <p:spPr>
          <a:xfrm>
            <a:off x="1069920" y="77004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6" name="CustomShape 12"/>
          <p:cNvSpPr/>
          <p:nvPr/>
        </p:nvSpPr>
        <p:spPr>
          <a:xfrm>
            <a:off x="1222200" y="92232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7" name="CustomShape 13"/>
          <p:cNvSpPr/>
          <p:nvPr/>
        </p:nvSpPr>
        <p:spPr>
          <a:xfrm>
            <a:off x="1374840" y="107460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8" name="CustomShape 14"/>
          <p:cNvSpPr/>
          <p:nvPr/>
        </p:nvSpPr>
        <p:spPr>
          <a:xfrm>
            <a:off x="1527120" y="1227240"/>
            <a:ext cx="304200" cy="304200"/>
          </a:xfrm>
          <a:prstGeom prst="rect">
            <a:avLst/>
          </a:prstGeom>
          <a:noFill/>
          <a:ln>
            <a:noFill/>
          </a:ln>
        </p:spPr>
        <p:style>
          <a:lnRef idx="0">
            <a:scrgbClr r="0" g="0" b="0"/>
          </a:lnRef>
          <a:fillRef idx="0">
            <a:scrgbClr r="0" g="0" b="0"/>
          </a:fillRef>
          <a:effectRef idx="0">
            <a:scrgbClr r="0" g="0" b="0"/>
          </a:effectRef>
          <a:fontRef idx="minor"/>
        </p:style>
      </p:sp>
      <p:pic>
        <p:nvPicPr>
          <p:cNvPr id="239" name="Picture 23"/>
          <p:cNvPicPr/>
          <p:nvPr/>
        </p:nvPicPr>
        <p:blipFill>
          <a:blip r:embed="rId3"/>
          <a:stretch>
            <a:fillRect/>
          </a:stretch>
        </p:blipFill>
        <p:spPr>
          <a:xfrm>
            <a:off x="4943520" y="2441520"/>
            <a:ext cx="2304360" cy="1980360"/>
          </a:xfrm>
          <a:prstGeom prst="rect">
            <a:avLst/>
          </a:prstGeom>
          <a:ln>
            <a:noFill/>
          </a:ln>
        </p:spPr>
      </p:pic>
      <p:pic>
        <p:nvPicPr>
          <p:cNvPr id="240" name="Picture 27"/>
          <p:cNvPicPr/>
          <p:nvPr/>
        </p:nvPicPr>
        <p:blipFill>
          <a:blip r:embed="rId4"/>
          <a:stretch>
            <a:fillRect/>
          </a:stretch>
        </p:blipFill>
        <p:spPr>
          <a:xfrm>
            <a:off x="9042480" y="2441520"/>
            <a:ext cx="1868400" cy="1980360"/>
          </a:xfrm>
          <a:prstGeom prst="rect">
            <a:avLst/>
          </a:prstGeom>
          <a:ln>
            <a:noFill/>
          </a:ln>
        </p:spPr>
      </p:pic>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1741680" y="2451600"/>
            <a:ext cx="8838360" cy="1825560"/>
          </a:xfrm>
          <a:prstGeom prst="rect">
            <a:avLst/>
          </a:prstGeom>
          <a:noFill/>
          <a:ln>
            <a:noFill/>
          </a:ln>
        </p:spPr>
        <p:style>
          <a:lnRef idx="0">
            <a:scrgbClr r="0" g="0" b="0"/>
          </a:lnRef>
          <a:fillRef idx="0">
            <a:scrgbClr r="0" g="0" b="0"/>
          </a:fillRef>
          <a:effectRef idx="0">
            <a:scrgbClr r="0" g="0" b="0"/>
          </a:effectRef>
          <a:fontRef idx="minor"/>
        </p:style>
        <p:txBody>
          <a:bodyPr lIns="45720" tIns="0" rIns="45720" bIns="0">
            <a:noAutofit/>
          </a:bodyPr>
          <a:lstStyle/>
          <a:p>
            <a:pPr algn="ctr">
              <a:lnSpc>
                <a:spcPct val="100000"/>
              </a:lnSpc>
            </a:pPr>
            <a:r>
              <a:rPr lang="en-US" sz="4200" b="1" strike="noStrike" spc="-1">
                <a:solidFill>
                  <a:srgbClr val="A1D4E6"/>
                </a:solidFill>
                <a:latin typeface="Franklin Gothic Book" panose="020B0503020102020204"/>
              </a:rPr>
              <a:t>DESIGN COMPONENTS</a:t>
            </a:r>
            <a:endParaRPr lang="en-IN" sz="4200" b="0" strike="noStrike" spc="-1">
              <a:latin typeface="Arial" panose="020B0604020202020204"/>
            </a:endParaRPr>
          </a:p>
        </p:txBody>
      </p:sp>
    </p:spTree>
  </p:cSld>
  <p:clrMapOvr>
    <a:masterClrMapping/>
  </p:clrMapOvr>
  <p:transition>
    <p:wheel spokes="3"/>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9792000" y="904320"/>
            <a:ext cx="754920" cy="5575680"/>
          </a:xfrm>
          <a:prstGeom prst="rect">
            <a:avLst/>
          </a:prstGeom>
          <a:gradFill rotWithShape="0">
            <a:gsLst>
              <a:gs pos="0">
                <a:srgbClr val="9DC3D2"/>
              </a:gs>
              <a:gs pos="100000">
                <a:srgbClr val="6C96A4"/>
              </a:gs>
            </a:gsLst>
            <a:lin ang="5400000"/>
          </a:gradFill>
          <a:ln>
            <a:noFill/>
          </a:ln>
          <a:effectLst>
            <a:glow rad="76200">
              <a:schemeClr val="phClr">
                <a:tint val="30000"/>
                <a:shade val="95000"/>
                <a:satMod val="300000"/>
                <a:alpha val="50000"/>
              </a:schemeClr>
            </a:glow>
          </a:effectLst>
          <a:scene3d>
            <a:camera prst="orthographicFront"/>
            <a:lightRig rig="balanced" dir="t">
              <a:rot lat="0" lon="0" rev="2100000"/>
            </a:lightRig>
          </a:scene3d>
        </p:spPr>
        <p:style>
          <a:lnRef idx="0">
            <a:schemeClr val="accent1"/>
          </a:lnRef>
          <a:fillRef idx="3">
            <a:schemeClr val="accent1"/>
          </a:fillRef>
          <a:effectRef idx="3">
            <a:schemeClr val="accent1"/>
          </a:effectRef>
          <a:fontRef idx="minor"/>
        </p:style>
        <p:txBody>
          <a:bodyPr lIns="90000" tIns="45000" rIns="90000" bIns="45000">
            <a:spAutoFit/>
          </a:bodyPr>
          <a:lstStyle/>
          <a:p>
            <a:pPr algn="ctr">
              <a:lnSpc>
                <a:spcPct val="100000"/>
              </a:lnSpc>
            </a:pPr>
            <a:r>
              <a:rPr lang="en-US" sz="4000" b="1" strike="noStrike" spc="-1">
                <a:solidFill>
                  <a:srgbClr val="000000"/>
                </a:solidFill>
                <a:latin typeface="Arial" panose="020B0604020202020204"/>
                <a:ea typeface="DejaVu Sans"/>
              </a:rPr>
              <a:t>FLOWCHART</a:t>
            </a:r>
            <a:endParaRPr lang="en-IN" sz="4000" b="0" strike="noStrike" spc="-1">
              <a:latin typeface="Arial" panose="020B0604020202020204"/>
            </a:endParaRPr>
          </a:p>
        </p:txBody>
      </p:sp>
      <p:pic>
        <p:nvPicPr>
          <p:cNvPr id="243" name="Picture 242"/>
          <p:cNvPicPr/>
          <p:nvPr/>
        </p:nvPicPr>
        <p:blipFill>
          <a:blip r:embed="rId2"/>
          <a:stretch>
            <a:fillRect/>
          </a:stretch>
        </p:blipFill>
        <p:spPr>
          <a:xfrm>
            <a:off x="2166120" y="64800"/>
            <a:ext cx="7000560" cy="6857640"/>
          </a:xfrm>
          <a:prstGeom prst="rect">
            <a:avLst/>
          </a:prstGeom>
          <a:ln>
            <a:noFill/>
          </a:ln>
        </p:spPr>
      </p:pic>
    </p:spTree>
  </p:cSld>
  <p:clrMapOvr>
    <a:masterClrMapping/>
  </p:clrMapOvr>
  <p:transition>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7887240" y="2500920"/>
            <a:ext cx="4086360" cy="1735920"/>
          </a:xfrm>
          <a:prstGeom prst="rect">
            <a:avLst/>
          </a:prstGeom>
          <a:gradFill rotWithShape="0">
            <a:gsLst>
              <a:gs pos="0">
                <a:srgbClr val="9DC3D2"/>
              </a:gs>
              <a:gs pos="100000">
                <a:srgbClr val="6C96A4"/>
              </a:gs>
            </a:gsLst>
            <a:lin ang="5400000"/>
          </a:gradFill>
          <a:ln>
            <a:noFill/>
          </a:ln>
          <a:effectLst>
            <a:glow rad="76200">
              <a:schemeClr val="phClr">
                <a:tint val="30000"/>
                <a:shade val="95000"/>
                <a:satMod val="300000"/>
                <a:alpha val="50000"/>
              </a:schemeClr>
            </a:glow>
          </a:effectLst>
        </p:spPr>
        <p:style>
          <a:lnRef idx="0">
            <a:schemeClr val="accent1"/>
          </a:lnRef>
          <a:fillRef idx="3">
            <a:schemeClr val="accent1"/>
          </a:fillRef>
          <a:effectRef idx="3">
            <a:schemeClr val="accent1"/>
          </a:effectRef>
          <a:fontRef idx="minor"/>
        </p:style>
        <p:txBody>
          <a:bodyPr lIns="90000" tIns="45000" rIns="90000" bIns="45000">
            <a:spAutoFit/>
          </a:bodyPr>
          <a:lstStyle/>
          <a:p>
            <a:pPr algn="ctr">
              <a:lnSpc>
                <a:spcPct val="100000"/>
              </a:lnSpc>
            </a:pPr>
            <a:r>
              <a:rPr lang="en-US" sz="3600" b="1" strike="noStrike" spc="-1">
                <a:solidFill>
                  <a:srgbClr val="000000"/>
                </a:solidFill>
                <a:latin typeface="Arial" panose="020B0604020202020204"/>
                <a:ea typeface="DejaVu Sans"/>
              </a:rPr>
              <a:t>ENTITY RELATIONSHIP DIAGRAM</a:t>
            </a:r>
            <a:endParaRPr lang="en-IN" sz="3600" b="0" strike="noStrike" spc="-1">
              <a:latin typeface="Arial" panose="020B0604020202020204"/>
            </a:endParaRPr>
          </a:p>
        </p:txBody>
      </p:sp>
      <p:pic>
        <p:nvPicPr>
          <p:cNvPr id="245" name="Picture 2"/>
          <p:cNvPicPr/>
          <p:nvPr/>
        </p:nvPicPr>
        <p:blipFill>
          <a:blip r:embed="rId2"/>
          <a:stretch>
            <a:fillRect/>
          </a:stretch>
        </p:blipFill>
        <p:spPr>
          <a:xfrm>
            <a:off x="1030680" y="72000"/>
            <a:ext cx="6530760" cy="6786000"/>
          </a:xfrm>
          <a:prstGeom prst="rect">
            <a:avLst/>
          </a:prstGeom>
          <a:ln>
            <a:noFill/>
          </a:ln>
        </p:spPr>
      </p:pic>
    </p:spTree>
  </p:cSld>
  <p:clrMapOvr>
    <a:masterClrMapping/>
  </p:clrMapOvr>
  <p:transition>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2531520" y="0"/>
            <a:ext cx="7094880" cy="639000"/>
          </a:xfrm>
          <a:prstGeom prst="rect">
            <a:avLst/>
          </a:prstGeom>
          <a:gradFill rotWithShape="0">
            <a:gsLst>
              <a:gs pos="0">
                <a:srgbClr val="9DC3D2"/>
              </a:gs>
              <a:gs pos="100000">
                <a:srgbClr val="6C96A4"/>
              </a:gs>
            </a:gsLst>
            <a:lin ang="5400000"/>
          </a:gradFill>
          <a:ln>
            <a:noFill/>
          </a:ln>
          <a:effectLst>
            <a:glow rad="76200">
              <a:schemeClr val="phClr">
                <a:tint val="30000"/>
                <a:shade val="95000"/>
                <a:satMod val="300000"/>
                <a:alpha val="50000"/>
              </a:schemeClr>
            </a:glow>
          </a:effectLst>
        </p:spPr>
        <p:style>
          <a:lnRef idx="0">
            <a:schemeClr val="accent1"/>
          </a:lnRef>
          <a:fillRef idx="3">
            <a:schemeClr val="accent1"/>
          </a:fillRef>
          <a:effectRef idx="3">
            <a:schemeClr val="accent1"/>
          </a:effectRef>
          <a:fontRef idx="minor"/>
        </p:style>
        <p:txBody>
          <a:bodyPr lIns="90000" tIns="45000" rIns="90000" bIns="45000">
            <a:spAutoFit/>
          </a:bodyPr>
          <a:lstStyle/>
          <a:p>
            <a:pPr algn="ctr">
              <a:lnSpc>
                <a:spcPct val="100000"/>
              </a:lnSpc>
            </a:pPr>
            <a:r>
              <a:rPr lang="en-US" sz="3600" b="1" strike="noStrike" spc="-1">
                <a:solidFill>
                  <a:srgbClr val="000000"/>
                </a:solidFill>
                <a:latin typeface="Arial" panose="020B0604020202020204"/>
                <a:ea typeface="DejaVu Sans"/>
              </a:rPr>
              <a:t>Data Flow Diagram</a:t>
            </a:r>
            <a:endParaRPr lang="en-IN" sz="3600" b="0" strike="noStrike" spc="-1">
              <a:latin typeface="Arial" panose="020B0604020202020204"/>
            </a:endParaRPr>
          </a:p>
        </p:txBody>
      </p:sp>
      <p:pic>
        <p:nvPicPr>
          <p:cNvPr id="247" name="Picture 246"/>
          <p:cNvPicPr/>
          <p:nvPr/>
        </p:nvPicPr>
        <p:blipFill>
          <a:blip r:embed="rId2"/>
          <a:stretch>
            <a:fillRect/>
          </a:stretch>
        </p:blipFill>
        <p:spPr>
          <a:xfrm>
            <a:off x="0" y="639000"/>
            <a:ext cx="12192120" cy="6219000"/>
          </a:xfrm>
          <a:prstGeom prst="rect">
            <a:avLst/>
          </a:prstGeom>
          <a:ln>
            <a:noFill/>
          </a:ln>
        </p:spPr>
      </p:pic>
    </p:spTree>
  </p:cSld>
  <p:clrMapOvr>
    <a:masterClrMapping/>
  </p:clrMapOvr>
  <p:transition>
    <p:wedg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8" name="Picture 247"/>
          <p:cNvPicPr/>
          <p:nvPr/>
        </p:nvPicPr>
        <p:blipFill>
          <a:blip r:embed="rId2"/>
          <a:stretch>
            <a:fillRect/>
          </a:stretch>
        </p:blipFill>
        <p:spPr>
          <a:xfrm rot="21574200">
            <a:off x="26640" y="-166596"/>
            <a:ext cx="7992000" cy="7173720"/>
          </a:xfrm>
          <a:prstGeom prst="rect">
            <a:avLst/>
          </a:prstGeom>
          <a:ln>
            <a:noFill/>
          </a:ln>
        </p:spPr>
      </p:pic>
      <p:sp>
        <p:nvSpPr>
          <p:cNvPr id="249" name="CustomShape 1"/>
          <p:cNvSpPr/>
          <p:nvPr/>
        </p:nvSpPr>
        <p:spPr>
          <a:xfrm>
            <a:off x="8064000" y="2520000"/>
            <a:ext cx="4086360" cy="1186920"/>
          </a:xfrm>
          <a:prstGeom prst="rect">
            <a:avLst/>
          </a:prstGeom>
          <a:gradFill rotWithShape="0">
            <a:gsLst>
              <a:gs pos="0">
                <a:srgbClr val="9DC3D2"/>
              </a:gs>
              <a:gs pos="100000">
                <a:srgbClr val="6C96A4"/>
              </a:gs>
            </a:gsLst>
            <a:lin ang="5400000"/>
          </a:gradFill>
          <a:ln>
            <a:noFill/>
          </a:ln>
          <a:effectLst>
            <a:glow rad="76200">
              <a:schemeClr val="phClr">
                <a:tint val="30000"/>
                <a:shade val="95000"/>
                <a:satMod val="300000"/>
                <a:alpha val="50000"/>
              </a:schemeClr>
            </a:glow>
          </a:effectLst>
        </p:spPr>
        <p:style>
          <a:lnRef idx="0">
            <a:schemeClr val="accent1"/>
          </a:lnRef>
          <a:fillRef idx="3">
            <a:schemeClr val="accent1"/>
          </a:fillRef>
          <a:effectRef idx="3">
            <a:schemeClr val="accent1"/>
          </a:effectRef>
          <a:fontRef idx="minor"/>
        </p:style>
        <p:txBody>
          <a:bodyPr lIns="90000" tIns="45000" rIns="90000" bIns="45000">
            <a:spAutoFit/>
          </a:bodyPr>
          <a:lstStyle/>
          <a:p>
            <a:pPr algn="ctr">
              <a:lnSpc>
                <a:spcPct val="100000"/>
              </a:lnSpc>
            </a:pPr>
            <a:r>
              <a:rPr lang="en-US" sz="3600" b="1" strike="noStrike" spc="-1">
                <a:solidFill>
                  <a:srgbClr val="000000"/>
                </a:solidFill>
                <a:latin typeface="Arial" panose="020B0604020202020204"/>
                <a:ea typeface="DejaVu Sans"/>
              </a:rPr>
              <a:t>USE-CASE DIAGRAM</a:t>
            </a:r>
            <a:endParaRPr lang="en-IN" sz="3600" b="0" strike="noStrike" spc="-1">
              <a:latin typeface="Arial" panose="020B0604020202020204"/>
            </a:endParaRPr>
          </a:p>
        </p:txBody>
      </p:sp>
    </p:spTree>
  </p:cSld>
  <p:clrMapOvr>
    <a:masterClrMapping/>
  </p:clrMapOvr>
  <p:transition>
    <p:wedg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0" name="Picture 249"/>
          <p:cNvPicPr/>
          <p:nvPr/>
        </p:nvPicPr>
        <p:blipFill>
          <a:blip r:embed="rId2"/>
          <a:stretch>
            <a:fillRect/>
          </a:stretch>
        </p:blipFill>
        <p:spPr>
          <a:xfrm>
            <a:off x="258840" y="360"/>
            <a:ext cx="10253160" cy="6857640"/>
          </a:xfrm>
          <a:prstGeom prst="rect">
            <a:avLst/>
          </a:prstGeom>
          <a:ln>
            <a:noFill/>
          </a:ln>
        </p:spPr>
      </p:pic>
      <p:sp>
        <p:nvSpPr>
          <p:cNvPr id="251" name="CustomShape 1"/>
          <p:cNvSpPr/>
          <p:nvPr/>
        </p:nvSpPr>
        <p:spPr>
          <a:xfrm>
            <a:off x="9216000" y="4212360"/>
            <a:ext cx="3024000" cy="1187640"/>
          </a:xfrm>
          <a:prstGeom prst="rect">
            <a:avLst/>
          </a:prstGeom>
          <a:gradFill rotWithShape="0">
            <a:gsLst>
              <a:gs pos="0">
                <a:srgbClr val="9DC3D2"/>
              </a:gs>
              <a:gs pos="100000">
                <a:srgbClr val="6C96A4"/>
              </a:gs>
            </a:gsLst>
            <a:lin ang="5400000"/>
          </a:gradFill>
          <a:ln>
            <a:noFill/>
          </a:ln>
          <a:effectLst>
            <a:glow rad="76200">
              <a:schemeClr val="phClr">
                <a:tint val="30000"/>
                <a:shade val="95000"/>
                <a:satMod val="300000"/>
                <a:alpha val="50000"/>
              </a:schemeClr>
            </a:glow>
          </a:effectLst>
        </p:spPr>
        <p:style>
          <a:lnRef idx="0">
            <a:schemeClr val="accent1"/>
          </a:lnRef>
          <a:fillRef idx="3">
            <a:schemeClr val="accent1"/>
          </a:fillRef>
          <a:effectRef idx="3">
            <a:schemeClr val="accent1"/>
          </a:effectRef>
          <a:fontRef idx="minor"/>
        </p:style>
        <p:txBody>
          <a:bodyPr lIns="90000" tIns="45000" rIns="90000" bIns="45000">
            <a:spAutoFit/>
          </a:bodyPr>
          <a:lstStyle/>
          <a:p>
            <a:pPr algn="ctr">
              <a:lnSpc>
                <a:spcPct val="100000"/>
              </a:lnSpc>
            </a:pPr>
            <a:r>
              <a:rPr lang="en-US" sz="3600" b="1" strike="noStrike" spc="-1">
                <a:solidFill>
                  <a:srgbClr val="000000"/>
                </a:solidFill>
                <a:latin typeface="Arial" panose="020B0604020202020204"/>
                <a:ea typeface="DejaVu Sans"/>
              </a:rPr>
              <a:t>SEQUENCE DIAGRAM</a:t>
            </a:r>
            <a:endParaRPr lang="en-IN" sz="3600" b="0" strike="noStrike" spc="-1">
              <a:latin typeface="Arial" panose="020B0604020202020204"/>
            </a:endParaRPr>
          </a:p>
        </p:txBody>
      </p:sp>
    </p:spTree>
  </p:cSld>
  <p:clrMapOvr>
    <a:masterClrMapping/>
  </p:clrMapOvr>
  <p:transition>
    <p:wedg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127880" y="609480"/>
            <a:ext cx="8718120" cy="303552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chor="ctr">
            <a:normAutofit/>
          </a:bodyPr>
          <a:lstStyle/>
          <a:p>
            <a:pPr algn="ctr">
              <a:lnSpc>
                <a:spcPct val="100000"/>
              </a:lnSpc>
            </a:pPr>
            <a:r>
              <a:rPr lang="en-IN" sz="8800" b="0" strike="noStrike" spc="-1">
                <a:solidFill>
                  <a:srgbClr val="FFFFFF"/>
                </a:solidFill>
                <a:latin typeface="Franklin Gothic Book" panose="020B0503020102020204"/>
              </a:rPr>
              <a:t>THANK YOU</a:t>
            </a:r>
            <a:endParaRPr lang="en-IN" sz="8800" b="0" strike="noStrike" spc="-1">
              <a:latin typeface="Arial" panose="020B0604020202020204"/>
            </a:endParaRPr>
          </a:p>
        </p:txBody>
      </p:sp>
      <p:sp>
        <p:nvSpPr>
          <p:cNvPr id="253" name="CustomShape 2"/>
          <p:cNvSpPr/>
          <p:nvPr/>
        </p:nvSpPr>
        <p:spPr>
          <a:xfrm>
            <a:off x="680400" y="4711680"/>
            <a:ext cx="9613080" cy="109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nSpc>
                <a:spcPct val="100000"/>
              </a:lnSpc>
              <a:spcBef>
                <a:spcPts val="400"/>
              </a:spcBef>
              <a:tabLst>
                <a:tab pos="0" algn="l"/>
              </a:tabLst>
            </a:pPr>
            <a:r>
              <a:rPr lang="en-IN" sz="2000" b="1" strike="noStrike" spc="-1" dirty="0">
                <a:solidFill>
                  <a:srgbClr val="FFFFFF"/>
                </a:solidFill>
                <a:latin typeface="Arial" panose="020B0604020202020204"/>
              </a:rPr>
              <a:t>PRESENTED BY </a:t>
            </a:r>
          </a:p>
          <a:p>
            <a:pPr>
              <a:lnSpc>
                <a:spcPct val="100000"/>
              </a:lnSpc>
              <a:spcBef>
                <a:spcPts val="400"/>
              </a:spcBef>
              <a:tabLst>
                <a:tab pos="0" algn="l"/>
              </a:tabLst>
            </a:pPr>
            <a:r>
              <a:rPr lang="en-IN" sz="2000" b="1" spc="-1" dirty="0">
                <a:solidFill>
                  <a:srgbClr val="FFFFFF"/>
                </a:solidFill>
                <a:latin typeface="Arial" panose="020B0604020202020204"/>
              </a:rPr>
              <a:t>Anshika Sharma</a:t>
            </a:r>
            <a:r>
              <a:rPr lang="en-US" altLang="en-IN" sz="2000" b="1" spc="-1" dirty="0">
                <a:solidFill>
                  <a:srgbClr val="FFFFFF"/>
                </a:solidFill>
                <a:latin typeface="Arial" panose="020B0604020202020204"/>
              </a:rPr>
              <a:t> </a:t>
            </a:r>
          </a:p>
          <a:p>
            <a:pPr>
              <a:lnSpc>
                <a:spcPct val="100000"/>
              </a:lnSpc>
              <a:spcBef>
                <a:spcPts val="400"/>
              </a:spcBef>
              <a:tabLst>
                <a:tab pos="0" algn="l"/>
              </a:tabLst>
            </a:pPr>
            <a:r>
              <a:rPr lang="en-US" altLang="en-IN" sz="2000" b="1" spc="-1" dirty="0">
                <a:solidFill>
                  <a:srgbClr val="FFFFFF"/>
                </a:solidFill>
                <a:latin typeface="Arial" panose="020B0604020202020204"/>
              </a:rPr>
              <a:t>Chandresh Gangwar</a:t>
            </a:r>
            <a:endParaRPr lang="en-US" altLang="en-IN" sz="2000" b="1" strike="noStrike" spc="-1" dirty="0">
              <a:solidFill>
                <a:srgbClr val="FFFFFF"/>
              </a:solidFill>
              <a:latin typeface="Arial" panose="020B0604020202020204"/>
            </a:endParaRPr>
          </a:p>
        </p:txBody>
      </p:sp>
    </p:spTree>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609480" y="274680"/>
            <a:ext cx="9956160" cy="11422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gn="ctr">
              <a:lnSpc>
                <a:spcPct val="100000"/>
              </a:lnSpc>
            </a:pPr>
            <a:r>
              <a:rPr lang="en-IN" sz="4600" b="0" strike="noStrike" spc="-1">
                <a:solidFill>
                  <a:srgbClr val="FFFFFF"/>
                </a:solidFill>
                <a:latin typeface="Franklin Gothic Book" panose="020B0503020102020204"/>
              </a:rPr>
              <a:t>PROBLEM STATEMENT</a:t>
            </a:r>
            <a:endParaRPr lang="en-IN" sz="4600" b="0" strike="noStrike" spc="-1">
              <a:latin typeface="Arial" panose="020B0604020202020204"/>
            </a:endParaRPr>
          </a:p>
        </p:txBody>
      </p:sp>
      <p:sp>
        <p:nvSpPr>
          <p:cNvPr id="209" name="CustomShape 2"/>
          <p:cNvSpPr/>
          <p:nvPr/>
        </p:nvSpPr>
        <p:spPr>
          <a:xfrm>
            <a:off x="680400" y="2336760"/>
            <a:ext cx="10624320" cy="431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20370" indent="-383540" algn="just">
              <a:lnSpc>
                <a:spcPct val="100000"/>
              </a:lnSpc>
              <a:spcBef>
                <a:spcPts val="400"/>
              </a:spcBef>
              <a:buClr>
                <a:srgbClr val="6EA0B0"/>
              </a:buClr>
              <a:buSzPct val="80000"/>
              <a:buFont typeface="Wingdings 2" panose="05020102010507070707" charset="2"/>
              <a:buChar char=""/>
            </a:pPr>
            <a:r>
              <a:rPr lang="en-IN" sz="2000" b="0" strike="noStrike" spc="-1">
                <a:solidFill>
                  <a:srgbClr val="FFFFFF"/>
                </a:solidFill>
                <a:latin typeface="Times New Roman" panose="02020603050405020304"/>
              </a:rPr>
              <a:t>In this COVID era, a lot of peoples lost their jobs and also new Job-seekers (Freshers) are not able to get a job due to the LOCKDOWN period, as they did not go outside of their homes. Many Employer, who want to hier employees are also not able to hier  due to this problem.</a:t>
            </a:r>
            <a:endParaRPr lang="en-IN" sz="2000" b="0" strike="noStrike" spc="-1">
              <a:latin typeface="Arial" panose="020B0604020202020204"/>
            </a:endParaRPr>
          </a:p>
          <a:p>
            <a:pPr marL="420370" indent="-383540" algn="just">
              <a:lnSpc>
                <a:spcPct val="100000"/>
              </a:lnSpc>
              <a:spcBef>
                <a:spcPts val="400"/>
              </a:spcBef>
              <a:tabLst>
                <a:tab pos="0" algn="l"/>
              </a:tabLst>
            </a:pPr>
            <a:endParaRPr lang="en-IN" sz="2000" b="0" strike="noStrike" spc="-1">
              <a:latin typeface="Arial" panose="020B0604020202020204"/>
            </a:endParaRPr>
          </a:p>
          <a:p>
            <a:pPr marL="420370" indent="-383540" algn="just">
              <a:lnSpc>
                <a:spcPct val="100000"/>
              </a:lnSpc>
              <a:spcBef>
                <a:spcPts val="400"/>
              </a:spcBef>
              <a:buClr>
                <a:srgbClr val="6EA0B0"/>
              </a:buClr>
              <a:buSzPct val="80000"/>
              <a:buFont typeface="Wingdings 2" panose="05020102010507070707" charset="2"/>
              <a:buChar char=""/>
              <a:tabLst>
                <a:tab pos="0" algn="l"/>
              </a:tabLst>
            </a:pPr>
            <a:r>
              <a:rPr lang="en-IN" sz="2000" b="0" strike="noStrike" spc="-1">
                <a:solidFill>
                  <a:srgbClr val="FFFFFF"/>
                </a:solidFill>
                <a:latin typeface="Times New Roman" panose="02020603050405020304"/>
              </a:rPr>
              <a:t>To overcome this problem, a system is needed which can help the Job-seekers as well as employers in adopting new and modern methods of hiring, as well as, help them in saving time and getting a job from home by making all the process of hiring virtually or online.</a:t>
            </a:r>
            <a:endParaRPr lang="en-IN" sz="2000" b="0" strike="noStrike" spc="-1">
              <a:latin typeface="Arial" panose="020B0604020202020204"/>
            </a:endParaRPr>
          </a:p>
        </p:txBody>
      </p:sp>
    </p:spTree>
  </p:cSld>
  <p:clrMapOvr>
    <a:masterClrMapping/>
  </p:clrMapOvr>
  <p:transition>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609480" y="274680"/>
            <a:ext cx="9956160" cy="11422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gn="ctr">
              <a:lnSpc>
                <a:spcPct val="100000"/>
              </a:lnSpc>
            </a:pPr>
            <a:r>
              <a:rPr lang="en-IN" sz="4600" b="0" strike="noStrike" spc="-1">
                <a:solidFill>
                  <a:srgbClr val="FFFFFF"/>
                </a:solidFill>
                <a:latin typeface="Franklin Gothic Book" panose="020B0503020102020204"/>
              </a:rPr>
              <a:t>OBJECTIVE</a:t>
            </a:r>
            <a:endParaRPr lang="en-IN" sz="4600" b="0" strike="noStrike" spc="-1">
              <a:latin typeface="Arial" panose="020B0604020202020204"/>
            </a:endParaRPr>
          </a:p>
        </p:txBody>
      </p:sp>
      <p:sp>
        <p:nvSpPr>
          <p:cNvPr id="211" name="CustomShape 2"/>
          <p:cNvSpPr/>
          <p:nvPr/>
        </p:nvSpPr>
        <p:spPr>
          <a:xfrm>
            <a:off x="692640" y="1465920"/>
            <a:ext cx="10665720" cy="528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20370" indent="-383540" algn="just">
              <a:lnSpc>
                <a:spcPct val="100000"/>
              </a:lnSpc>
              <a:spcBef>
                <a:spcPts val="400"/>
              </a:spcBef>
              <a:buClr>
                <a:srgbClr val="6EA0B0"/>
              </a:buClr>
              <a:buSzPct val="80000"/>
              <a:buFont typeface="Wingdings 2" panose="05020102010507070707" charset="2"/>
              <a:buChar char=""/>
            </a:pPr>
            <a:r>
              <a:rPr lang="en-US" sz="2000" b="0" strike="noStrike" spc="-1" dirty="0">
                <a:solidFill>
                  <a:srgbClr val="FFFFFF"/>
                </a:solidFill>
                <a:latin typeface="Arial" panose="020B0604020202020204"/>
              </a:rPr>
              <a:t>This project aims to develop an online recruitment portal for corporate HR groups .Some of the features of this system are creating vacancies, saving candidate data, starting the interview process, scheduling interviews, saving candidate interview results, and finally recruiting candidates.</a:t>
            </a:r>
            <a:endParaRPr lang="en-IN" sz="2000" b="0" strike="noStrike" spc="-1" dirty="0">
              <a:latin typeface="Arial" panose="020B0604020202020204"/>
            </a:endParaRPr>
          </a:p>
          <a:p>
            <a:pPr algn="just">
              <a:lnSpc>
                <a:spcPct val="100000"/>
              </a:lnSpc>
              <a:spcBef>
                <a:spcPts val="400"/>
              </a:spcBef>
            </a:pPr>
            <a:endParaRPr lang="en-IN" sz="2000" b="0" strike="noStrike" spc="-1" dirty="0">
              <a:latin typeface="Arial" panose="020B0604020202020204"/>
            </a:endParaRPr>
          </a:p>
          <a:p>
            <a:pPr marL="420370" indent="-383540" algn="just">
              <a:lnSpc>
                <a:spcPct val="100000"/>
              </a:lnSpc>
              <a:spcBef>
                <a:spcPts val="400"/>
              </a:spcBef>
              <a:buClr>
                <a:srgbClr val="6EA0B0"/>
              </a:buClr>
              <a:buSzPct val="80000"/>
              <a:buFont typeface="Wingdings 2" panose="05020102010507070707" charset="2"/>
              <a:buChar char=""/>
            </a:pPr>
            <a:r>
              <a:rPr lang="en-US" sz="2000" b="0" strike="noStrike" spc="-1" dirty="0">
                <a:solidFill>
                  <a:srgbClr val="FFFFFF"/>
                </a:solidFill>
                <a:latin typeface="Arial" panose="020B0604020202020204"/>
              </a:rPr>
              <a:t>For a candidate, it can provide a number of jobs available, posted by different companies, the candidate can search for his desired job via job id, job name, company name etc..</a:t>
            </a:r>
            <a:endParaRPr lang="en-IN" sz="2000" b="0" strike="noStrike" spc="-1" dirty="0">
              <a:latin typeface="Arial" panose="020B0604020202020204"/>
            </a:endParaRPr>
          </a:p>
          <a:p>
            <a:pPr algn="just">
              <a:lnSpc>
                <a:spcPct val="100000"/>
              </a:lnSpc>
              <a:spcBef>
                <a:spcPts val="400"/>
              </a:spcBef>
            </a:pPr>
            <a:endParaRPr lang="en-IN" sz="2000" b="0" strike="noStrike" spc="-1" dirty="0">
              <a:latin typeface="Arial" panose="020B0604020202020204"/>
            </a:endParaRPr>
          </a:p>
          <a:p>
            <a:pPr marL="420370" indent="-383540" algn="just">
              <a:lnSpc>
                <a:spcPct val="100000"/>
              </a:lnSpc>
              <a:spcBef>
                <a:spcPts val="400"/>
              </a:spcBef>
              <a:buClr>
                <a:srgbClr val="6EA0B0"/>
              </a:buClr>
              <a:buSzPct val="80000"/>
              <a:buFont typeface="Wingdings 2" panose="05020102010507070707" charset="2"/>
              <a:buChar char=""/>
            </a:pPr>
            <a:r>
              <a:rPr lang="en-US" sz="2000" b="0" strike="noStrike" spc="-1" dirty="0">
                <a:solidFill>
                  <a:srgbClr val="FFFFFF"/>
                </a:solidFill>
                <a:latin typeface="Arial" panose="020B0604020202020204"/>
              </a:rPr>
              <a:t>You may need a report to use the human resources team. This system automates the manual hiring process. We believe that if an organization chooses to use this system, it will eventually realize the value and need for this system and understand the issues associated with the manual process. Its data and contents are updated every time a user accesses them.</a:t>
            </a:r>
            <a:endParaRPr lang="en-IN" sz="2000" b="0" strike="noStrike" spc="-1" dirty="0">
              <a:latin typeface="Arial" panose="020B0604020202020204"/>
            </a:endParaRPr>
          </a:p>
          <a:p>
            <a:pPr algn="just">
              <a:lnSpc>
                <a:spcPct val="100000"/>
              </a:lnSpc>
              <a:spcBef>
                <a:spcPts val="440"/>
              </a:spcBef>
            </a:pPr>
            <a:endParaRPr lang="en-IN" sz="2000" b="0" strike="noStrike" spc="-1" dirty="0">
              <a:latin typeface="Arial" panose="020B0604020202020204"/>
            </a:endParaRPr>
          </a:p>
        </p:txBody>
      </p:sp>
    </p:spTree>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622080" y="0"/>
            <a:ext cx="9956160" cy="11422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gn="ctr">
              <a:lnSpc>
                <a:spcPct val="100000"/>
              </a:lnSpc>
            </a:pPr>
            <a:r>
              <a:rPr lang="en-IN" sz="4600" b="0" strike="noStrike" spc="-1">
                <a:solidFill>
                  <a:srgbClr val="FFFFFF"/>
                </a:solidFill>
                <a:latin typeface="Franklin Gothic Book" panose="020B0503020102020204"/>
              </a:rPr>
              <a:t>FUNCTIONAL REQUIREMENTS</a:t>
            </a:r>
            <a:endParaRPr lang="en-IN" sz="4600" b="0" strike="noStrike" spc="-1">
              <a:latin typeface="Arial" panose="020B0604020202020204"/>
            </a:endParaRPr>
          </a:p>
        </p:txBody>
      </p:sp>
      <p:sp>
        <p:nvSpPr>
          <p:cNvPr id="213" name="CustomShape 2"/>
          <p:cNvSpPr/>
          <p:nvPr/>
        </p:nvSpPr>
        <p:spPr>
          <a:xfrm>
            <a:off x="655560" y="1333440"/>
            <a:ext cx="10721160" cy="429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9500" lnSpcReduction="10000"/>
          </a:bodyPr>
          <a:lstStyle/>
          <a:p>
            <a:pPr marL="494030" indent="-456565" algn="just">
              <a:lnSpc>
                <a:spcPct val="100000"/>
              </a:lnSpc>
              <a:spcBef>
                <a:spcPts val="480"/>
              </a:spcBef>
              <a:buClr>
                <a:srgbClr val="6EA0B0"/>
              </a:buClr>
              <a:buSzPct val="80000"/>
              <a:buFont typeface="Franklin Gothic Book" panose="020B0503020102020204"/>
              <a:buAutoNum type="arabicPeriod"/>
            </a:pPr>
            <a:r>
              <a:rPr lang="en-IN" sz="2400" b="1" u="sng" strike="noStrike" spc="-1">
                <a:solidFill>
                  <a:srgbClr val="FFFFFF"/>
                </a:solidFill>
                <a:uFillTx/>
                <a:latin typeface="Times New Roman" panose="02020603050405020304"/>
              </a:rPr>
              <a:t>For Admin</a:t>
            </a:r>
            <a:endParaRPr lang="en-IN" sz="2400" b="0" strike="noStrike" spc="-1">
              <a:latin typeface="Arial" panose="020B0604020202020204"/>
            </a:endParaRPr>
          </a:p>
          <a:p>
            <a:pPr algn="just">
              <a:lnSpc>
                <a:spcPct val="100000"/>
              </a:lnSpc>
              <a:spcBef>
                <a:spcPts val="480"/>
              </a:spcBef>
            </a:pPr>
            <a:endParaRPr lang="en-IN" sz="2400" b="0" strike="noStrike" spc="-1">
              <a:latin typeface="Arial" panose="020B0604020202020204"/>
            </a:endParaRPr>
          </a:p>
          <a:p>
            <a:pPr marL="722630" lvl="1" indent="-273685" algn="just">
              <a:lnSpc>
                <a:spcPct val="100000"/>
              </a:lnSpc>
              <a:spcBef>
                <a:spcPts val="100"/>
              </a:spcBef>
              <a:buClr>
                <a:srgbClr val="6EA0B0"/>
              </a:buClr>
              <a:buSzPct val="90000"/>
              <a:buFont typeface="Wingdings 2" panose="05020102010507070707" charset="2"/>
              <a:buChar char=""/>
            </a:pPr>
            <a:r>
              <a:rPr lang="en-IN" sz="2000" b="0" strike="noStrike" spc="-1">
                <a:solidFill>
                  <a:srgbClr val="FFFFFF"/>
                </a:solidFill>
                <a:latin typeface="Times New Roman" panose="02020603050405020304"/>
              </a:rPr>
              <a:t>Manage Job-seeker and Employer profile.</a:t>
            </a:r>
            <a:endParaRPr lang="en-IN" sz="2000" b="0" strike="noStrike" spc="-1">
              <a:latin typeface="Arial" panose="020B0604020202020204"/>
            </a:endParaRPr>
          </a:p>
          <a:p>
            <a:pPr marL="722630" lvl="1" indent="-273685" algn="just">
              <a:lnSpc>
                <a:spcPct val="100000"/>
              </a:lnSpc>
              <a:spcBef>
                <a:spcPts val="100"/>
              </a:spcBef>
              <a:buClr>
                <a:srgbClr val="6EA0B0"/>
              </a:buClr>
              <a:buSzPct val="90000"/>
              <a:buFont typeface="Wingdings 2" panose="05020102010507070707" charset="2"/>
              <a:buChar char=""/>
            </a:pPr>
            <a:r>
              <a:rPr lang="en-IN" sz="2000" b="0" strike="noStrike" spc="-1">
                <a:solidFill>
                  <a:srgbClr val="FFFFFF"/>
                </a:solidFill>
                <a:latin typeface="Times New Roman" panose="02020603050405020304"/>
              </a:rPr>
              <a:t>Manage payments of both job seeker and employer.</a:t>
            </a:r>
            <a:endParaRPr lang="en-IN" sz="2000" b="0" strike="noStrike" spc="-1">
              <a:latin typeface="Arial" panose="020B0604020202020204"/>
            </a:endParaRPr>
          </a:p>
          <a:p>
            <a:pPr marL="722630" lvl="1" indent="-273685" algn="just">
              <a:lnSpc>
                <a:spcPct val="100000"/>
              </a:lnSpc>
              <a:spcBef>
                <a:spcPts val="100"/>
              </a:spcBef>
              <a:buClr>
                <a:srgbClr val="6EA0B0"/>
              </a:buClr>
              <a:buSzPct val="90000"/>
              <a:buFont typeface="Wingdings 2" panose="05020102010507070707" charset="2"/>
              <a:buChar char=""/>
            </a:pPr>
            <a:r>
              <a:rPr lang="en-IN" sz="2000" b="0" strike="noStrike" spc="-1">
                <a:solidFill>
                  <a:srgbClr val="FFFFFF"/>
                </a:solidFill>
                <a:latin typeface="Times New Roman" panose="02020603050405020304"/>
              </a:rPr>
              <a:t>Provide roles and authentication to the users.</a:t>
            </a:r>
            <a:endParaRPr lang="en-IN" sz="2000" b="0" strike="noStrike" spc="-1">
              <a:latin typeface="Arial" panose="020B0604020202020204"/>
            </a:endParaRPr>
          </a:p>
          <a:p>
            <a:pPr marL="722630" lvl="1" indent="-273685" algn="just">
              <a:lnSpc>
                <a:spcPct val="100000"/>
              </a:lnSpc>
              <a:spcBef>
                <a:spcPts val="100"/>
              </a:spcBef>
              <a:buClr>
                <a:srgbClr val="6EA0B0"/>
              </a:buClr>
              <a:buSzPct val="90000"/>
              <a:buFont typeface="Wingdings 2" panose="05020102010507070707" charset="2"/>
              <a:buChar char=""/>
            </a:pPr>
            <a:r>
              <a:rPr lang="en-IN" sz="2000" b="0" strike="noStrike" spc="-1">
                <a:solidFill>
                  <a:srgbClr val="FFFFFF"/>
                </a:solidFill>
                <a:latin typeface="Times New Roman" panose="02020603050405020304"/>
              </a:rPr>
              <a:t>Update the UI and services as needed.</a:t>
            </a:r>
            <a:endParaRPr lang="en-IN" sz="2000" b="0" strike="noStrike" spc="-1">
              <a:latin typeface="Arial" panose="020B0604020202020204"/>
            </a:endParaRPr>
          </a:p>
          <a:p>
            <a:pPr marL="722630" lvl="1" indent="-273685" algn="just">
              <a:lnSpc>
                <a:spcPct val="100000"/>
              </a:lnSpc>
              <a:spcBef>
                <a:spcPts val="100"/>
              </a:spcBef>
              <a:buClr>
                <a:srgbClr val="6EA0B0"/>
              </a:buClr>
              <a:buSzPct val="90000"/>
              <a:buFont typeface="Wingdings 2" panose="05020102010507070707" charset="2"/>
              <a:buChar char=""/>
            </a:pPr>
            <a:r>
              <a:rPr lang="en-IN" sz="2000" b="0" strike="noStrike" spc="-1">
                <a:solidFill>
                  <a:srgbClr val="FFFFFF"/>
                </a:solidFill>
                <a:latin typeface="Times New Roman" panose="02020603050405020304"/>
              </a:rPr>
              <a:t>Admin can add/delete/approve/disapprove any job request. Etc.</a:t>
            </a:r>
            <a:endParaRPr lang="en-IN" sz="2000" b="0" strike="noStrike" spc="-1">
              <a:latin typeface="Arial" panose="020B0604020202020204"/>
            </a:endParaRPr>
          </a:p>
          <a:p>
            <a:pPr>
              <a:lnSpc>
                <a:spcPct val="100000"/>
              </a:lnSpc>
            </a:pPr>
            <a:endParaRPr lang="en-IN" sz="2000" b="0" strike="noStrike" spc="-1">
              <a:latin typeface="Arial" panose="020B0604020202020204"/>
            </a:endParaRPr>
          </a:p>
          <a:p>
            <a:pPr marL="494030" indent="-456565" algn="just">
              <a:lnSpc>
                <a:spcPct val="100000"/>
              </a:lnSpc>
              <a:spcBef>
                <a:spcPts val="480"/>
              </a:spcBef>
              <a:buClr>
                <a:srgbClr val="6EA0B0"/>
              </a:buClr>
              <a:buSzPct val="80000"/>
              <a:buFont typeface="Franklin Gothic Book" panose="020B0503020102020204"/>
              <a:buAutoNum type="arabicPeriod"/>
            </a:pPr>
            <a:r>
              <a:rPr lang="en-IN" sz="2400" b="1" u="sng" strike="noStrike" spc="-1">
                <a:solidFill>
                  <a:srgbClr val="FFFFFF"/>
                </a:solidFill>
                <a:uFillTx/>
                <a:latin typeface="Times New Roman" panose="02020603050405020304"/>
              </a:rPr>
              <a:t>For Employer</a:t>
            </a:r>
            <a:endParaRPr lang="en-IN" sz="2400" b="0" strike="noStrike" spc="-1">
              <a:latin typeface="Arial" panose="020B0604020202020204"/>
            </a:endParaRPr>
          </a:p>
          <a:p>
            <a:pPr algn="just">
              <a:lnSpc>
                <a:spcPct val="100000"/>
              </a:lnSpc>
              <a:spcBef>
                <a:spcPts val="400"/>
              </a:spcBef>
            </a:pPr>
            <a:endParaRPr lang="en-IN" sz="2400" b="0" strike="noStrike" spc="-1">
              <a:latin typeface="Arial" panose="020B0604020202020204"/>
            </a:endParaRPr>
          </a:p>
          <a:p>
            <a:pPr marL="722630" lvl="1" indent="-273685" algn="just">
              <a:lnSpc>
                <a:spcPct val="100000"/>
              </a:lnSpc>
              <a:spcBef>
                <a:spcPts val="100"/>
              </a:spcBef>
              <a:buClr>
                <a:srgbClr val="6EA0B0"/>
              </a:buClr>
              <a:buSzPct val="90000"/>
              <a:buFont typeface="Wingdings 2" panose="05020102010507070707" charset="2"/>
              <a:buChar char=""/>
            </a:pPr>
            <a:r>
              <a:rPr lang="en-IN" sz="2000" b="0" strike="noStrike" spc="-1">
                <a:solidFill>
                  <a:srgbClr val="FFFFFF"/>
                </a:solidFill>
                <a:latin typeface="Times New Roman" panose="02020603050405020304"/>
              </a:rPr>
              <a:t>Ability to post jobs with detailed description (job title, company name, company URL, location, salary etc.</a:t>
            </a:r>
            <a:endParaRPr lang="en-IN" sz="2000" b="0" strike="noStrike" spc="-1">
              <a:latin typeface="Arial" panose="020B0604020202020204"/>
            </a:endParaRPr>
          </a:p>
          <a:p>
            <a:pPr marL="722630" lvl="1" indent="-273685" algn="just">
              <a:lnSpc>
                <a:spcPct val="100000"/>
              </a:lnSpc>
              <a:spcBef>
                <a:spcPts val="100"/>
              </a:spcBef>
              <a:buClr>
                <a:srgbClr val="6EA0B0"/>
              </a:buClr>
              <a:buSzPct val="90000"/>
              <a:buFont typeface="Wingdings 2" panose="05020102010507070707" charset="2"/>
              <a:buChar char=""/>
            </a:pPr>
            <a:r>
              <a:rPr lang="en-IN" sz="2000" b="0" strike="noStrike" spc="-1">
                <a:solidFill>
                  <a:srgbClr val="FFFFFF"/>
                </a:solidFill>
                <a:latin typeface="Times New Roman" panose="02020603050405020304"/>
              </a:rPr>
              <a:t>Update profiles, jobs etc. on time as needed.</a:t>
            </a:r>
            <a:endParaRPr lang="en-IN" sz="2000" b="0" strike="noStrike" spc="-1">
              <a:latin typeface="Arial" panose="020B0604020202020204"/>
            </a:endParaRPr>
          </a:p>
          <a:p>
            <a:pPr marL="722630" lvl="1" indent="-273685" algn="just">
              <a:lnSpc>
                <a:spcPct val="100000"/>
              </a:lnSpc>
              <a:spcBef>
                <a:spcPts val="100"/>
              </a:spcBef>
              <a:buClr>
                <a:srgbClr val="6EA0B0"/>
              </a:buClr>
              <a:buSzPct val="90000"/>
              <a:buFont typeface="Wingdings 2" panose="05020102010507070707" charset="2"/>
              <a:buChar char=""/>
            </a:pPr>
            <a:r>
              <a:rPr lang="en-IN" sz="2000" b="0" strike="noStrike" spc="-1">
                <a:solidFill>
                  <a:srgbClr val="FFFFFF"/>
                </a:solidFill>
                <a:latin typeface="Times New Roman" panose="02020603050405020304"/>
              </a:rPr>
              <a:t>View and download the submitted CV’s by Jobseeker</a:t>
            </a:r>
            <a:endParaRPr lang="en-IN" sz="2000" b="0" strike="noStrike" spc="-1">
              <a:latin typeface="Arial" panose="020B0604020202020204"/>
            </a:endParaRPr>
          </a:p>
          <a:p>
            <a:pPr marL="722630" lvl="1" indent="-273685" algn="just">
              <a:lnSpc>
                <a:spcPct val="100000"/>
              </a:lnSpc>
              <a:spcBef>
                <a:spcPts val="100"/>
              </a:spcBef>
              <a:buClr>
                <a:srgbClr val="6EA0B0"/>
              </a:buClr>
              <a:buSzPct val="90000"/>
              <a:buFont typeface="Wingdings 2" panose="05020102010507070707" charset="2"/>
              <a:buChar char=""/>
            </a:pPr>
            <a:r>
              <a:rPr lang="en-IN" sz="2000" b="0" strike="noStrike" spc="-1">
                <a:solidFill>
                  <a:srgbClr val="FFFFFF"/>
                </a:solidFill>
                <a:latin typeface="Times New Roman" panose="02020603050405020304"/>
              </a:rPr>
              <a:t>Contact to the job seeker and provide the information and take the necessary test etc.</a:t>
            </a:r>
            <a:endParaRPr lang="en-IN" sz="2000" b="0" strike="noStrike" spc="-1">
              <a:latin typeface="Arial" panose="020B0604020202020204"/>
            </a:endParaRPr>
          </a:p>
          <a:p>
            <a:pPr marL="448310" algn="just">
              <a:lnSpc>
                <a:spcPct val="100000"/>
              </a:lnSpc>
              <a:spcBef>
                <a:spcPts val="100"/>
              </a:spcBef>
              <a:tabLst>
                <a:tab pos="0" algn="l"/>
              </a:tabLst>
            </a:pPr>
            <a:endParaRPr lang="en-IN" sz="2000" b="0" strike="noStrike" spc="-1">
              <a:latin typeface="Arial" panose="020B0604020202020204"/>
            </a:endParaRPr>
          </a:p>
        </p:txBody>
      </p:sp>
    </p:spTree>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609480" y="274680"/>
            <a:ext cx="9956160" cy="11422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r>
              <a:rPr lang="en-IN" sz="4600" b="0" strike="noStrike" spc="-1">
                <a:solidFill>
                  <a:srgbClr val="FFFFFF"/>
                </a:solidFill>
                <a:latin typeface="Franklin Gothic Book" panose="020B0503020102020204"/>
              </a:rPr>
              <a:t>FUNCTIONAL REQUIREMENTS</a:t>
            </a:r>
            <a:endParaRPr lang="en-IN" sz="4600" b="0" strike="noStrike" spc="-1">
              <a:latin typeface="Arial" panose="020B0604020202020204"/>
            </a:endParaRPr>
          </a:p>
        </p:txBody>
      </p:sp>
      <p:sp>
        <p:nvSpPr>
          <p:cNvPr id="215" name="CustomShape 2"/>
          <p:cNvSpPr/>
          <p:nvPr/>
        </p:nvSpPr>
        <p:spPr>
          <a:xfrm>
            <a:off x="609480" y="1600200"/>
            <a:ext cx="995616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550545" indent="-513715">
              <a:lnSpc>
                <a:spcPct val="100000"/>
              </a:lnSpc>
              <a:spcBef>
                <a:spcPts val="480"/>
              </a:spcBef>
              <a:buClr>
                <a:srgbClr val="6EA0B0"/>
              </a:buClr>
              <a:buSzPct val="80000"/>
              <a:buFont typeface="Franklin Gothic Book" panose="020B0503020102020204"/>
              <a:buAutoNum type="arabicPeriod" startAt="3"/>
            </a:pPr>
            <a:r>
              <a:rPr lang="en-IN" sz="2400" b="1" u="sng" strike="noStrike" spc="-1">
                <a:solidFill>
                  <a:srgbClr val="FFFFFF"/>
                </a:solidFill>
                <a:uFillTx/>
                <a:latin typeface="Arial" panose="020B0604020202020204"/>
              </a:rPr>
              <a:t>For Job- seekers</a:t>
            </a:r>
            <a:endParaRPr lang="en-IN" sz="2400" b="0" strike="noStrike" spc="-1">
              <a:latin typeface="Arial" panose="020B0604020202020204"/>
            </a:endParaRPr>
          </a:p>
          <a:p>
            <a:pPr>
              <a:lnSpc>
                <a:spcPct val="100000"/>
              </a:lnSpc>
              <a:spcBef>
                <a:spcPts val="440"/>
              </a:spcBef>
            </a:pPr>
            <a:endParaRPr lang="en-IN" sz="2400" b="0" strike="noStrike" spc="-1">
              <a:latin typeface="Arial" panose="020B0604020202020204"/>
            </a:endParaRPr>
          </a:p>
          <a:p>
            <a:pPr marL="722630" lvl="1" indent="-273685" algn="just">
              <a:lnSpc>
                <a:spcPct val="100000"/>
              </a:lnSpc>
              <a:spcBef>
                <a:spcPts val="400"/>
              </a:spcBef>
              <a:buClr>
                <a:srgbClr val="6EA0B0"/>
              </a:buClr>
              <a:buSzPct val="90000"/>
              <a:buFont typeface="Wingdings 2" panose="05020102010507070707" charset="2"/>
              <a:buChar char=""/>
            </a:pPr>
            <a:r>
              <a:rPr lang="en-IN" sz="2000" b="0" strike="noStrike" spc="-1">
                <a:solidFill>
                  <a:srgbClr val="FFFFFF"/>
                </a:solidFill>
                <a:latin typeface="Arial" panose="020B0604020202020204"/>
              </a:rPr>
              <a:t>Apply for a job with the click of a button.</a:t>
            </a:r>
            <a:endParaRPr lang="en-IN" sz="2000" b="0" strike="noStrike" spc="-1">
              <a:latin typeface="Arial" panose="020B0604020202020204"/>
            </a:endParaRPr>
          </a:p>
          <a:p>
            <a:pPr marL="722630" lvl="1" indent="-273685" algn="just">
              <a:lnSpc>
                <a:spcPct val="100000"/>
              </a:lnSpc>
              <a:spcBef>
                <a:spcPts val="400"/>
              </a:spcBef>
              <a:buClr>
                <a:srgbClr val="6EA0B0"/>
              </a:buClr>
              <a:buSzPct val="90000"/>
              <a:buFont typeface="Wingdings 2" panose="05020102010507070707" charset="2"/>
              <a:buChar char=""/>
            </a:pPr>
            <a:r>
              <a:rPr lang="en-IN" sz="2000" b="0" strike="noStrike" spc="-1">
                <a:solidFill>
                  <a:srgbClr val="FFFFFF"/>
                </a:solidFill>
                <a:latin typeface="Arial" panose="020B0604020202020204"/>
              </a:rPr>
              <a:t>Job seeker registration</a:t>
            </a:r>
            <a:endParaRPr lang="en-IN" sz="2000" b="0" strike="noStrike" spc="-1">
              <a:latin typeface="Arial" panose="020B0604020202020204"/>
            </a:endParaRPr>
          </a:p>
          <a:p>
            <a:pPr marL="722630" lvl="1" indent="-273685" algn="just">
              <a:lnSpc>
                <a:spcPct val="100000"/>
              </a:lnSpc>
              <a:spcBef>
                <a:spcPts val="400"/>
              </a:spcBef>
              <a:buClr>
                <a:srgbClr val="6EA0B0"/>
              </a:buClr>
              <a:buSzPct val="90000"/>
              <a:buFont typeface="Wingdings 2" panose="05020102010507070707" charset="2"/>
              <a:buChar char=""/>
            </a:pPr>
            <a:r>
              <a:rPr lang="en-IN" sz="2000" b="0" strike="noStrike" spc="-1">
                <a:solidFill>
                  <a:srgbClr val="FFFFFF"/>
                </a:solidFill>
                <a:latin typeface="Arial" panose="020B0604020202020204"/>
              </a:rPr>
              <a:t>Resume posting</a:t>
            </a:r>
            <a:endParaRPr lang="en-IN" sz="2000" b="0" strike="noStrike" spc="-1">
              <a:latin typeface="Arial" panose="020B0604020202020204"/>
            </a:endParaRPr>
          </a:p>
          <a:p>
            <a:pPr marL="722630" lvl="1" indent="-273685" algn="just">
              <a:lnSpc>
                <a:spcPct val="100000"/>
              </a:lnSpc>
              <a:spcBef>
                <a:spcPts val="400"/>
              </a:spcBef>
              <a:buClr>
                <a:srgbClr val="6EA0B0"/>
              </a:buClr>
              <a:buSzPct val="90000"/>
              <a:buFont typeface="Wingdings 2" panose="05020102010507070707" charset="2"/>
              <a:buChar char=""/>
            </a:pPr>
            <a:r>
              <a:rPr lang="en-IN" sz="2000" b="0" strike="noStrike" spc="-1">
                <a:solidFill>
                  <a:srgbClr val="FFFFFF"/>
                </a:solidFill>
                <a:latin typeface="Arial" panose="020B0604020202020204"/>
              </a:rPr>
              <a:t>Login and update profile accordingly</a:t>
            </a:r>
            <a:endParaRPr lang="en-IN" sz="2000" b="0" strike="noStrike" spc="-1">
              <a:latin typeface="Arial" panose="020B0604020202020204"/>
            </a:endParaRPr>
          </a:p>
          <a:p>
            <a:pPr marL="722630" lvl="1" indent="-273685" algn="just">
              <a:lnSpc>
                <a:spcPct val="100000"/>
              </a:lnSpc>
              <a:spcBef>
                <a:spcPts val="400"/>
              </a:spcBef>
              <a:buClr>
                <a:srgbClr val="6EA0B0"/>
              </a:buClr>
              <a:buSzPct val="90000"/>
              <a:buFont typeface="Wingdings 2" panose="05020102010507070707" charset="2"/>
              <a:buChar char=""/>
            </a:pPr>
            <a:r>
              <a:rPr lang="en-IN" sz="2000" b="0" strike="noStrike" spc="-1">
                <a:solidFill>
                  <a:srgbClr val="FFFFFF"/>
                </a:solidFill>
                <a:latin typeface="Arial" panose="020B0604020202020204"/>
              </a:rPr>
              <a:t>Search jobs by location, qualification, company, category, experience and with other keywords</a:t>
            </a:r>
            <a:endParaRPr lang="en-IN" sz="2000" b="0" strike="noStrike" spc="-1">
              <a:latin typeface="Arial" panose="020B0604020202020204"/>
            </a:endParaRPr>
          </a:p>
          <a:p>
            <a:pPr marL="722630" lvl="1" indent="-273685" algn="just">
              <a:lnSpc>
                <a:spcPct val="100000"/>
              </a:lnSpc>
              <a:spcBef>
                <a:spcPts val="400"/>
              </a:spcBef>
              <a:buClr>
                <a:srgbClr val="6EA0B0"/>
              </a:buClr>
              <a:buSzPct val="90000"/>
              <a:buFont typeface="Wingdings 2" panose="05020102010507070707" charset="2"/>
              <a:buChar char=""/>
            </a:pPr>
            <a:r>
              <a:rPr lang="en-IN" sz="2000" b="0" strike="noStrike" spc="-1">
                <a:solidFill>
                  <a:srgbClr val="FFFFFF"/>
                </a:solidFill>
                <a:latin typeface="Arial" panose="020B0604020202020204"/>
              </a:rPr>
              <a:t>Apply for the job </a:t>
            </a:r>
            <a:endParaRPr lang="en-IN" sz="2000" b="0" strike="noStrike" spc="-1">
              <a:latin typeface="Arial" panose="020B0604020202020204"/>
            </a:endParaRPr>
          </a:p>
          <a:p>
            <a:pPr marL="722630" lvl="1" indent="-273685" algn="just">
              <a:lnSpc>
                <a:spcPct val="100000"/>
              </a:lnSpc>
              <a:spcBef>
                <a:spcPts val="400"/>
              </a:spcBef>
              <a:buClr>
                <a:srgbClr val="6EA0B0"/>
              </a:buClr>
              <a:buSzPct val="90000"/>
              <a:buFont typeface="Wingdings 2" panose="05020102010507070707" charset="2"/>
              <a:buChar char=""/>
            </a:pPr>
            <a:r>
              <a:rPr lang="en-IN" sz="2000" b="0" strike="noStrike" spc="-1">
                <a:solidFill>
                  <a:srgbClr val="FFFFFF"/>
                </a:solidFill>
                <a:latin typeface="Arial" panose="020B0604020202020204"/>
              </a:rPr>
              <a:t>Having good internet connection etc.</a:t>
            </a:r>
            <a:endParaRPr lang="en-IN" sz="2000" b="0" strike="noStrike" spc="-1">
              <a:latin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609480" y="274680"/>
            <a:ext cx="9956160" cy="11422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gn="ctr">
              <a:lnSpc>
                <a:spcPct val="100000"/>
              </a:lnSpc>
            </a:pPr>
            <a:r>
              <a:rPr lang="en-IN" sz="4600" b="0" strike="noStrike" spc="-1">
                <a:solidFill>
                  <a:srgbClr val="FFFFFF"/>
                </a:solidFill>
                <a:latin typeface="Franklin Gothic Book" panose="020B0503020102020204"/>
              </a:rPr>
              <a:t>NON FUNCTIONAL REQUIREMENTS</a:t>
            </a:r>
            <a:endParaRPr lang="en-IN" sz="4600" b="0" strike="noStrike" spc="-1">
              <a:latin typeface="Arial" panose="020B0604020202020204"/>
            </a:endParaRPr>
          </a:p>
        </p:txBody>
      </p:sp>
      <p:sp>
        <p:nvSpPr>
          <p:cNvPr id="217" name="CustomShape 2"/>
          <p:cNvSpPr/>
          <p:nvPr/>
        </p:nvSpPr>
        <p:spPr>
          <a:xfrm>
            <a:off x="591120" y="1873440"/>
            <a:ext cx="10568880" cy="359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20370" indent="-383540" algn="just">
              <a:lnSpc>
                <a:spcPct val="100000"/>
              </a:lnSpc>
              <a:spcBef>
                <a:spcPts val="440"/>
              </a:spcBef>
              <a:buClr>
                <a:srgbClr val="6EA0B0"/>
              </a:buClr>
              <a:buSzPct val="80000"/>
              <a:buFont typeface="Wingdings 2" panose="05020102010507070707" charset="2"/>
              <a:buChar char=""/>
            </a:pPr>
            <a:r>
              <a:rPr lang="en-IN" sz="2200" b="0" strike="noStrike" spc="-1" dirty="0">
                <a:solidFill>
                  <a:srgbClr val="FFFFFF"/>
                </a:solidFill>
                <a:latin typeface="Times New Roman" panose="02020603050405020304"/>
              </a:rPr>
              <a:t>Secure access of confidential data (user’s details). </a:t>
            </a:r>
            <a:endParaRPr lang="en-IN" sz="2200" b="0" strike="noStrike" spc="-1" dirty="0">
              <a:latin typeface="Arial" panose="020B0604020202020204"/>
            </a:endParaRPr>
          </a:p>
          <a:p>
            <a:pPr marL="420370" indent="-383540" algn="just">
              <a:lnSpc>
                <a:spcPct val="100000"/>
              </a:lnSpc>
              <a:spcBef>
                <a:spcPts val="440"/>
              </a:spcBef>
              <a:buClr>
                <a:srgbClr val="6EA0B0"/>
              </a:buClr>
              <a:buSzPct val="80000"/>
              <a:buFont typeface="Wingdings 2" panose="05020102010507070707" charset="2"/>
              <a:buChar char=""/>
            </a:pPr>
            <a:r>
              <a:rPr lang="en-IN" sz="2200" b="0" strike="noStrike" spc="-1" dirty="0">
                <a:solidFill>
                  <a:srgbClr val="FFFFFF"/>
                </a:solidFill>
                <a:latin typeface="Times New Roman" panose="02020603050405020304"/>
              </a:rPr>
              <a:t>24X7 Availability.</a:t>
            </a:r>
            <a:endParaRPr lang="en-IN" sz="2200" b="0" strike="noStrike" spc="-1" dirty="0">
              <a:latin typeface="Arial" panose="020B0604020202020204"/>
            </a:endParaRPr>
          </a:p>
          <a:p>
            <a:pPr marL="420370" indent="-383540" algn="just">
              <a:lnSpc>
                <a:spcPct val="100000"/>
              </a:lnSpc>
              <a:spcBef>
                <a:spcPts val="440"/>
              </a:spcBef>
              <a:buClr>
                <a:srgbClr val="6EA0B0"/>
              </a:buClr>
              <a:buSzPct val="80000"/>
              <a:buFont typeface="Wingdings 2" panose="05020102010507070707" charset="2"/>
              <a:buChar char=""/>
            </a:pPr>
            <a:r>
              <a:rPr lang="en-IN" sz="2200" b="0" strike="noStrike" spc="-1" dirty="0">
                <a:solidFill>
                  <a:srgbClr val="FFFFFF"/>
                </a:solidFill>
                <a:latin typeface="Times New Roman" panose="02020603050405020304"/>
              </a:rPr>
              <a:t>Better component design to get better performance at peak time.</a:t>
            </a:r>
            <a:endParaRPr lang="en-IN" sz="2200" b="0" strike="noStrike" spc="-1" dirty="0">
              <a:latin typeface="Arial" panose="020B0604020202020204"/>
            </a:endParaRPr>
          </a:p>
          <a:p>
            <a:pPr marL="420370" indent="-383540" algn="just">
              <a:lnSpc>
                <a:spcPct val="100000"/>
              </a:lnSpc>
              <a:spcBef>
                <a:spcPts val="440"/>
              </a:spcBef>
              <a:buClr>
                <a:srgbClr val="6EA0B0"/>
              </a:buClr>
              <a:buSzPct val="80000"/>
              <a:buFont typeface="Wingdings 2" panose="05020102010507070707" charset="2"/>
              <a:buChar char=""/>
            </a:pPr>
            <a:r>
              <a:rPr lang="en-IN" sz="2200" b="0" strike="noStrike" spc="-1" dirty="0">
                <a:solidFill>
                  <a:srgbClr val="FFFFFF"/>
                </a:solidFill>
                <a:latin typeface="Times New Roman" panose="02020603050405020304"/>
              </a:rPr>
              <a:t> flexible service based architecture will be highly desirable for future extension.</a:t>
            </a:r>
            <a:endParaRPr lang="en-IN" sz="2200" b="0" strike="noStrike" spc="-1" dirty="0">
              <a:latin typeface="Arial" panose="020B0604020202020204"/>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609480" y="274680"/>
            <a:ext cx="9956160" cy="11422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chor="ctr">
            <a:normAutofit/>
          </a:bodyPr>
          <a:lstStyle/>
          <a:p>
            <a:pPr>
              <a:lnSpc>
                <a:spcPct val="100000"/>
              </a:lnSpc>
            </a:pPr>
            <a:r>
              <a:rPr lang="en-IN" sz="4600" b="1" strike="noStrike" spc="-1">
                <a:solidFill>
                  <a:srgbClr val="FFFFFF"/>
                </a:solidFill>
                <a:latin typeface="Franklin Gothic Book" panose="020B0503020102020204"/>
              </a:rPr>
              <a:t> </a:t>
            </a:r>
            <a:r>
              <a:rPr lang="en-US" sz="4600" b="0" strike="noStrike" spc="-1">
                <a:solidFill>
                  <a:srgbClr val="FFFFFF"/>
                </a:solidFill>
                <a:latin typeface="Franklin Gothic Book" panose="020B0503020102020204"/>
              </a:rPr>
              <a:t>Software requirements</a:t>
            </a:r>
            <a:endParaRPr lang="en-IN" sz="4600" b="0" strike="noStrike" spc="-1">
              <a:latin typeface="Arial" panose="020B0604020202020204"/>
            </a:endParaRPr>
          </a:p>
        </p:txBody>
      </p:sp>
      <p:sp>
        <p:nvSpPr>
          <p:cNvPr id="219" name="CustomShape 2"/>
          <p:cNvSpPr/>
          <p:nvPr/>
        </p:nvSpPr>
        <p:spPr>
          <a:xfrm>
            <a:off x="609480" y="1600200"/>
            <a:ext cx="995616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20370" indent="-383540">
              <a:lnSpc>
                <a:spcPct val="100000"/>
              </a:lnSpc>
              <a:spcBef>
                <a:spcPts val="600"/>
              </a:spcBef>
              <a:buClr>
                <a:srgbClr val="6EA0B0"/>
              </a:buClr>
              <a:buSzPct val="80000"/>
              <a:buFont typeface="Wingdings 2" panose="05020102010507070707" charset="2"/>
              <a:buChar char=""/>
            </a:pPr>
            <a:r>
              <a:rPr lang="en-US" sz="3000" b="0" strike="noStrike" spc="-1" dirty="0">
                <a:solidFill>
                  <a:srgbClr val="FFFFFF"/>
                </a:solidFill>
                <a:latin typeface="Arial" panose="020B0604020202020204"/>
              </a:rPr>
              <a:t>Language: </a:t>
            </a:r>
            <a:r>
              <a:rPr lang="en-US" sz="3000" b="0" strike="noStrike" spc="-1" dirty="0" err="1">
                <a:solidFill>
                  <a:srgbClr val="FFFFFF"/>
                </a:solidFill>
                <a:latin typeface="Arial" panose="020B0604020202020204"/>
              </a:rPr>
              <a:t>Javascript</a:t>
            </a:r>
            <a:r>
              <a:rPr lang="en-US" sz="3000" b="0" strike="noStrike" spc="-1" dirty="0">
                <a:solidFill>
                  <a:srgbClr val="FFFFFF"/>
                </a:solidFill>
                <a:latin typeface="Arial" panose="020B0604020202020204"/>
              </a:rPr>
              <a:t> and php</a:t>
            </a:r>
            <a:endParaRPr lang="en-IN" sz="3000" b="0" strike="noStrike" spc="-1" dirty="0">
              <a:latin typeface="Arial" panose="020B0604020202020204"/>
            </a:endParaRPr>
          </a:p>
          <a:p>
            <a:pPr marL="420370" indent="-383540">
              <a:lnSpc>
                <a:spcPct val="100000"/>
              </a:lnSpc>
              <a:spcBef>
                <a:spcPts val="600"/>
              </a:spcBef>
              <a:buClr>
                <a:srgbClr val="6EA0B0"/>
              </a:buClr>
              <a:buSzPct val="80000"/>
              <a:buFont typeface="Wingdings 2" panose="05020102010507070707" charset="2"/>
              <a:buChar char=""/>
            </a:pPr>
            <a:r>
              <a:rPr lang="en-US" sz="3000" b="0" strike="noStrike" spc="-1" dirty="0">
                <a:solidFill>
                  <a:srgbClr val="FFFFFF"/>
                </a:solidFill>
                <a:latin typeface="Arial" panose="020B0604020202020204"/>
              </a:rPr>
              <a:t>Web technology: </a:t>
            </a:r>
            <a:r>
              <a:rPr lang="en-US" sz="3000" spc="-1" dirty="0">
                <a:solidFill>
                  <a:srgbClr val="FFFFFF"/>
                </a:solidFill>
                <a:latin typeface="Arial" panose="020B0604020202020204"/>
              </a:rPr>
              <a:t>php</a:t>
            </a:r>
            <a:endParaRPr lang="en-IN" sz="3000" b="0" strike="noStrike" spc="-1" dirty="0">
              <a:latin typeface="Arial" panose="020B0604020202020204"/>
            </a:endParaRPr>
          </a:p>
          <a:p>
            <a:pPr marL="420370" indent="-383540">
              <a:lnSpc>
                <a:spcPct val="100000"/>
              </a:lnSpc>
              <a:spcBef>
                <a:spcPts val="600"/>
              </a:spcBef>
              <a:buClr>
                <a:srgbClr val="6EA0B0"/>
              </a:buClr>
              <a:buSzPct val="80000"/>
              <a:buFont typeface="Wingdings 2" panose="05020102010507070707" charset="2"/>
              <a:buChar char=""/>
            </a:pPr>
            <a:r>
              <a:rPr lang="en-US" sz="3000" b="0" strike="noStrike" spc="-1" dirty="0">
                <a:solidFill>
                  <a:srgbClr val="FFFFFF"/>
                </a:solidFill>
                <a:latin typeface="Arial" panose="020B0604020202020204"/>
              </a:rPr>
              <a:t>Front-end design: Html, CSS, JavaScript</a:t>
            </a:r>
            <a:endParaRPr lang="en-IN" sz="3000" b="0" strike="noStrike" spc="-1" dirty="0">
              <a:latin typeface="Arial" panose="020B0604020202020204"/>
            </a:endParaRPr>
          </a:p>
          <a:p>
            <a:pPr marL="420370" indent="-383540">
              <a:lnSpc>
                <a:spcPct val="100000"/>
              </a:lnSpc>
              <a:spcBef>
                <a:spcPts val="600"/>
              </a:spcBef>
              <a:buClr>
                <a:srgbClr val="6EA0B0"/>
              </a:buClr>
              <a:buSzPct val="80000"/>
              <a:buFont typeface="Wingdings 2" panose="05020102010507070707" charset="2"/>
              <a:buChar char=""/>
            </a:pPr>
            <a:r>
              <a:rPr lang="en-US" sz="3000" b="0" strike="noStrike" spc="-1" dirty="0">
                <a:solidFill>
                  <a:srgbClr val="FFFFFF"/>
                </a:solidFill>
                <a:latin typeface="Arial" panose="020B0604020202020204"/>
              </a:rPr>
              <a:t>Database: MYSQL</a:t>
            </a:r>
            <a:endParaRPr lang="en-IN" sz="3000" b="0" strike="noStrike" spc="-1" dirty="0">
              <a:latin typeface="Arial" panose="020B0604020202020204"/>
            </a:endParaRPr>
          </a:p>
          <a:p>
            <a:pPr marL="420370" indent="-383540">
              <a:lnSpc>
                <a:spcPct val="100000"/>
              </a:lnSpc>
              <a:spcBef>
                <a:spcPts val="600"/>
              </a:spcBef>
              <a:buClr>
                <a:srgbClr val="6EA0B0"/>
              </a:buClr>
              <a:buSzPct val="80000"/>
              <a:buFont typeface="Wingdings 2" panose="05020102010507070707" charset="2"/>
              <a:buChar char=""/>
            </a:pPr>
            <a:r>
              <a:rPr lang="en-US" sz="3000" b="0" strike="noStrike" spc="-1" dirty="0">
                <a:solidFill>
                  <a:srgbClr val="FFFFFF"/>
                </a:solidFill>
                <a:latin typeface="Arial" panose="020B0604020202020204"/>
              </a:rPr>
              <a:t>Server: </a:t>
            </a:r>
            <a:r>
              <a:rPr lang="en-US" sz="3000" spc="-1" dirty="0" err="1">
                <a:solidFill>
                  <a:srgbClr val="FFFFFF"/>
                </a:solidFill>
                <a:latin typeface="Arial" panose="020B0604020202020204"/>
              </a:rPr>
              <a:t>xampp</a:t>
            </a:r>
            <a:r>
              <a:rPr lang="en-US" sz="3000" spc="-1" dirty="0">
                <a:solidFill>
                  <a:srgbClr val="FFFFFF"/>
                </a:solidFill>
                <a:latin typeface="Arial" panose="020B0604020202020204"/>
              </a:rPr>
              <a:t> </a:t>
            </a:r>
            <a:r>
              <a:rPr lang="en-US" sz="3000" spc="-1" dirty="0" err="1">
                <a:solidFill>
                  <a:srgbClr val="FFFFFF"/>
                </a:solidFill>
                <a:latin typeface="Arial" panose="020B0604020202020204"/>
              </a:rPr>
              <a:t>server,phpmyadmin</a:t>
            </a:r>
            <a:endParaRPr lang="en-IN" sz="3000" b="0" strike="noStrike" spc="-1" dirty="0">
              <a:latin typeface="Arial" panose="020B0604020202020204"/>
            </a:endParaRPr>
          </a:p>
          <a:p>
            <a:pPr>
              <a:lnSpc>
                <a:spcPct val="100000"/>
              </a:lnSpc>
              <a:spcBef>
                <a:spcPts val="600"/>
              </a:spcBef>
            </a:pPr>
            <a:endParaRPr lang="en-IN" sz="3000" b="0" strike="noStrike" spc="-1" dirty="0">
              <a:latin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609480" y="274680"/>
            <a:ext cx="9956160" cy="11422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r>
              <a:rPr lang="en-US" sz="4600" b="1" strike="noStrike" spc="-1">
                <a:solidFill>
                  <a:srgbClr val="FFFFFF"/>
                </a:solidFill>
                <a:latin typeface="Franklin Gothic Book" panose="020B0503020102020204"/>
              </a:rPr>
              <a:t>Hardware requirements</a:t>
            </a:r>
            <a:endParaRPr lang="en-IN" sz="4600" b="0" strike="noStrike" spc="-1">
              <a:latin typeface="Arial" panose="020B0604020202020204"/>
            </a:endParaRPr>
          </a:p>
        </p:txBody>
      </p:sp>
      <p:sp>
        <p:nvSpPr>
          <p:cNvPr id="221" name="CustomShape 2"/>
          <p:cNvSpPr/>
          <p:nvPr/>
        </p:nvSpPr>
        <p:spPr>
          <a:xfrm>
            <a:off x="609480" y="1600200"/>
            <a:ext cx="995616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20370" indent="-383540">
              <a:lnSpc>
                <a:spcPct val="100000"/>
              </a:lnSpc>
              <a:spcBef>
                <a:spcPts val="600"/>
              </a:spcBef>
              <a:buClr>
                <a:srgbClr val="6EA0B0"/>
              </a:buClr>
              <a:buSzPct val="80000"/>
              <a:buFont typeface="Wingdings 2" panose="05020102010507070707" charset="2"/>
              <a:buChar char=""/>
            </a:pPr>
            <a:r>
              <a:rPr lang="en-US" sz="3000" b="0" strike="noStrike" spc="-1" dirty="0">
                <a:solidFill>
                  <a:srgbClr val="FFFFFF"/>
                </a:solidFill>
                <a:latin typeface="Arial" panose="020B0604020202020204"/>
              </a:rPr>
              <a:t>System operation: Windows 10 or later</a:t>
            </a:r>
            <a:endParaRPr lang="en-IN" sz="3000" b="0" strike="noStrike" spc="-1" dirty="0">
              <a:latin typeface="Arial" panose="020B0604020202020204"/>
            </a:endParaRPr>
          </a:p>
          <a:p>
            <a:pPr marL="420370" indent="-383540">
              <a:lnSpc>
                <a:spcPct val="100000"/>
              </a:lnSpc>
              <a:spcBef>
                <a:spcPts val="600"/>
              </a:spcBef>
              <a:buClr>
                <a:srgbClr val="6EA0B0"/>
              </a:buClr>
              <a:buSzPct val="80000"/>
              <a:buFont typeface="Wingdings 2" panose="05020102010507070707" charset="2"/>
              <a:buChar char=""/>
            </a:pPr>
            <a:r>
              <a:rPr lang="en-US" sz="3000" b="0" strike="noStrike" spc="-1" dirty="0">
                <a:solidFill>
                  <a:srgbClr val="FFFFFF"/>
                </a:solidFill>
                <a:latin typeface="Arial" panose="020B0604020202020204"/>
              </a:rPr>
              <a:t>Ram: 4 GB</a:t>
            </a:r>
            <a:endParaRPr lang="en-IN" sz="3000" b="0" strike="noStrike" spc="-1" dirty="0">
              <a:latin typeface="Arial" panose="020B0604020202020204"/>
            </a:endParaRPr>
          </a:p>
          <a:p>
            <a:pPr marL="420370" indent="-383540">
              <a:lnSpc>
                <a:spcPct val="100000"/>
              </a:lnSpc>
              <a:spcBef>
                <a:spcPts val="600"/>
              </a:spcBef>
              <a:buClr>
                <a:srgbClr val="6EA0B0"/>
              </a:buClr>
              <a:buSzPct val="80000"/>
              <a:buFont typeface="Wingdings 2" panose="05020102010507070707" charset="2"/>
              <a:buChar char=""/>
            </a:pPr>
            <a:r>
              <a:rPr lang="en-US" sz="3000" b="0" strike="noStrike" spc="-1" dirty="0">
                <a:solidFill>
                  <a:srgbClr val="FFFFFF"/>
                </a:solidFill>
                <a:latin typeface="Arial" panose="020B0604020202020204"/>
              </a:rPr>
              <a:t>Hardware capacity: 2 GB</a:t>
            </a:r>
            <a:endParaRPr lang="en-IN" sz="3000" b="0" strike="noStrike" spc="-1" dirty="0">
              <a:latin typeface="Arial" panose="020B0604020202020204"/>
            </a:endParaRPr>
          </a:p>
          <a:p>
            <a:pPr marL="420370" indent="-383540">
              <a:lnSpc>
                <a:spcPct val="100000"/>
              </a:lnSpc>
              <a:spcBef>
                <a:spcPts val="600"/>
              </a:spcBef>
              <a:buClr>
                <a:srgbClr val="6EA0B0"/>
              </a:buClr>
              <a:buSzPct val="80000"/>
              <a:buFont typeface="Wingdings 2" panose="05020102010507070707" charset="2"/>
              <a:buChar char=""/>
            </a:pPr>
            <a:r>
              <a:rPr lang="en-US" sz="3000" b="0" strike="noStrike" spc="-1" dirty="0">
                <a:solidFill>
                  <a:srgbClr val="FFFFFF"/>
                </a:solidFill>
                <a:latin typeface="Arial" panose="020B0604020202020204"/>
              </a:rPr>
              <a:t>Processor: Intel Core i3</a:t>
            </a:r>
            <a:endParaRPr lang="en-IN" sz="3000" b="0" strike="noStrike" spc="-1" dirty="0">
              <a:latin typeface="Arial" panose="020B0604020202020204"/>
            </a:endParaRPr>
          </a:p>
          <a:p>
            <a:pPr>
              <a:lnSpc>
                <a:spcPct val="100000"/>
              </a:lnSpc>
              <a:spcBef>
                <a:spcPts val="600"/>
              </a:spcBef>
            </a:pPr>
            <a:endParaRPr lang="en-IN" sz="3000" b="0" strike="noStrike" spc="-1" dirty="0">
              <a:latin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609480" y="274680"/>
            <a:ext cx="9956160" cy="11422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r>
              <a:rPr lang="en-IN" sz="4600" b="0" strike="noStrike" spc="-1">
                <a:solidFill>
                  <a:srgbClr val="FFFFFF"/>
                </a:solidFill>
                <a:latin typeface="Franklin Gothic Book" panose="020B0503020102020204"/>
              </a:rPr>
              <a:t>Modules of the Project</a:t>
            </a:r>
            <a:endParaRPr lang="en-IN" sz="4600" b="0" strike="noStrike" spc="-1">
              <a:latin typeface="Arial" panose="020B0604020202020204"/>
            </a:endParaRPr>
          </a:p>
        </p:txBody>
      </p:sp>
      <p:sp>
        <p:nvSpPr>
          <p:cNvPr id="223" name="CustomShape 2"/>
          <p:cNvSpPr/>
          <p:nvPr/>
        </p:nvSpPr>
        <p:spPr>
          <a:xfrm>
            <a:off x="609480" y="1600200"/>
            <a:ext cx="995616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20370" indent="-383540">
              <a:lnSpc>
                <a:spcPct val="100000"/>
              </a:lnSpc>
              <a:spcBef>
                <a:spcPts val="600"/>
              </a:spcBef>
              <a:buClr>
                <a:srgbClr val="6EA0B0"/>
              </a:buClr>
              <a:buSzPct val="80000"/>
              <a:buFont typeface="Wingdings 2" panose="05020102010507070707" charset="2"/>
              <a:buChar char=""/>
            </a:pPr>
            <a:r>
              <a:rPr lang="en-IN" sz="3000" b="0" strike="noStrike" spc="-1">
                <a:solidFill>
                  <a:srgbClr val="FFFFFF"/>
                </a:solidFill>
                <a:latin typeface="Arial" panose="020B0604020202020204"/>
              </a:rPr>
              <a:t>Admin</a:t>
            </a:r>
            <a:endParaRPr lang="en-IN" sz="3000" b="0" strike="noStrike" spc="-1">
              <a:latin typeface="Arial" panose="020B0604020202020204"/>
            </a:endParaRPr>
          </a:p>
          <a:p>
            <a:pPr marL="420370" indent="-383540">
              <a:lnSpc>
                <a:spcPct val="100000"/>
              </a:lnSpc>
              <a:spcBef>
                <a:spcPts val="600"/>
              </a:spcBef>
              <a:buClr>
                <a:srgbClr val="6EA0B0"/>
              </a:buClr>
              <a:buSzPct val="80000"/>
              <a:buFont typeface="Wingdings 2" panose="05020102010507070707" charset="2"/>
              <a:buChar char=""/>
            </a:pPr>
            <a:r>
              <a:rPr lang="en-IN" sz="3000" b="0" strike="noStrike" spc="-1">
                <a:solidFill>
                  <a:srgbClr val="FFFFFF"/>
                </a:solidFill>
                <a:latin typeface="Arial" panose="020B0604020202020204"/>
              </a:rPr>
              <a:t>Job Seeker</a:t>
            </a:r>
            <a:endParaRPr lang="en-IN" sz="3000" b="0" strike="noStrike" spc="-1">
              <a:latin typeface="Arial" panose="020B0604020202020204"/>
            </a:endParaRPr>
          </a:p>
          <a:p>
            <a:pPr marL="420370" indent="-383540">
              <a:lnSpc>
                <a:spcPct val="100000"/>
              </a:lnSpc>
              <a:spcBef>
                <a:spcPts val="600"/>
              </a:spcBef>
              <a:buClr>
                <a:srgbClr val="6EA0B0"/>
              </a:buClr>
              <a:buSzPct val="80000"/>
              <a:buFont typeface="Wingdings 2" panose="05020102010507070707" charset="2"/>
              <a:buChar char=""/>
            </a:pPr>
            <a:r>
              <a:rPr lang="en-IN" sz="3000" b="0" strike="noStrike" spc="-1">
                <a:solidFill>
                  <a:srgbClr val="FFFFFF"/>
                </a:solidFill>
                <a:latin typeface="Arial" panose="020B0604020202020204"/>
              </a:rPr>
              <a:t>Employer</a:t>
            </a:r>
            <a:endParaRPr lang="en-IN" sz="3000" b="0" strike="noStrike" spc="-1">
              <a:latin typeface="Arial" panose="020B0604020202020204"/>
            </a:endParaRPr>
          </a:p>
          <a:p>
            <a:pPr marL="420370" indent="-383540">
              <a:lnSpc>
                <a:spcPct val="100000"/>
              </a:lnSpc>
              <a:spcBef>
                <a:spcPts val="600"/>
              </a:spcBef>
              <a:buClr>
                <a:srgbClr val="6EA0B0"/>
              </a:buClr>
              <a:buSzPct val="80000"/>
              <a:buFont typeface="Wingdings 2" panose="05020102010507070707" charset="2"/>
              <a:buChar char=""/>
            </a:pPr>
            <a:r>
              <a:rPr lang="en-IN" sz="3000" b="0" strike="noStrike" spc="-1">
                <a:solidFill>
                  <a:srgbClr val="FFFFFF"/>
                </a:solidFill>
                <a:latin typeface="Arial" panose="020B0604020202020204"/>
              </a:rPr>
              <a:t>Authentication</a:t>
            </a:r>
            <a:endParaRPr lang="en-IN" sz="3000" b="0" strike="noStrike" spc="-1">
              <a:latin typeface="Arial" panose="020B0604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Technic</Template>
  <TotalTime>2</TotalTime>
  <Words>590</Words>
  <Application>Microsoft Office PowerPoint</Application>
  <PresentationFormat>Widescreen</PresentationFormat>
  <Paragraphs>78</Paragraphs>
  <Slides>17</Slides>
  <Notes>1</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17</vt:i4>
      </vt:variant>
    </vt:vector>
  </HeadingPairs>
  <TitlesOfParts>
    <vt:vector size="31" baseType="lpstr">
      <vt:lpstr>Arial</vt:lpstr>
      <vt:lpstr>Arial Narrow</vt:lpstr>
      <vt:lpstr>Calibri</vt:lpstr>
      <vt:lpstr>comic</vt:lpstr>
      <vt:lpstr>Franklin Gothic Book</vt:lpstr>
      <vt:lpstr>Symbol</vt:lpstr>
      <vt:lpstr>Times New Roman</vt:lpstr>
      <vt:lpstr>Wingdings</vt:lpstr>
      <vt:lpstr>Wingdings 2</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AUTO IRRIGATION SYSTEM</dc:title>
  <dc:creator>Windows User</dc:creator>
  <cp:lastModifiedBy>chandresh.2023mca10</cp:lastModifiedBy>
  <cp:revision>101</cp:revision>
  <dcterms:created xsi:type="dcterms:W3CDTF">2021-06-13T09:48:00Z</dcterms:created>
  <dcterms:modified xsi:type="dcterms:W3CDTF">2022-01-13T21:01:43Z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y fmtid="{D5CDD505-2E9C-101B-9397-08002B2CF9AE}" pid="12" name="ICV">
    <vt:lpwstr>4AE1DD0B3B484C218FE5E878CAABDECB</vt:lpwstr>
  </property>
  <property fmtid="{D5CDD505-2E9C-101B-9397-08002B2CF9AE}" pid="13" name="KSOProductBuildVer">
    <vt:lpwstr>1033-11.2.0.10443</vt:lpwstr>
  </property>
</Properties>
</file>