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6" r:id="rId7"/>
    <p:sldId id="265" r:id="rId8"/>
    <p:sldId id="267" r:id="rId9"/>
    <p:sldId id="268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C121E-B5F2-4EBE-A209-8BD15A9601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6458D-1649-458E-A25C-0EC3A8AD2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1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58D-1649-458E-A25C-0EC3A8AD2B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1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7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0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2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3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4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7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5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8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8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0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7F8BC-8D14-441F-A427-6EA9E336C2AE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5563E-67E3-43F9-81D1-E054D7A82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7AF46D-3DC7-48B7-921C-D99C7373A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4" r="21650"/>
          <a:stretch/>
        </p:blipFill>
        <p:spPr>
          <a:xfrm>
            <a:off x="4148918" y="0"/>
            <a:ext cx="80430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4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F358-EB31-4133-A542-1B8EC9C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F01E-6598-469E-AC75-5449DEF9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320119"/>
            <a:ext cx="4895056" cy="34710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The results from this study showed that outcome value and process value contributed significantly to customer satisfaction and loyalty.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Shopping Enjoyment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Process Value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Time Saving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A0D-8FBB-458E-959D-19B97B4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AAAF-781D-479F-A21B-20252DE9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438399"/>
            <a:ext cx="4895056" cy="3352800"/>
          </a:xfrm>
        </p:spPr>
        <p:txBody>
          <a:bodyPr>
            <a:normAutofit/>
          </a:bodyPr>
          <a:lstStyle/>
          <a:p>
            <a:r>
              <a:rPr lang="en-IN" dirty="0"/>
              <a:t>It is An User Friendly Application</a:t>
            </a:r>
          </a:p>
          <a:p>
            <a:r>
              <a:rPr lang="en-IN" dirty="0"/>
              <a:t>With New technology comes better way of doing things.</a:t>
            </a:r>
          </a:p>
          <a:p>
            <a:r>
              <a:rPr lang="en-IN" dirty="0"/>
              <a:t>Being able to buy anytime anywhere</a:t>
            </a:r>
          </a:p>
          <a:p>
            <a:r>
              <a:rPr lang="en-IN" dirty="0"/>
              <a:t>Allows to place order before purchasing</a:t>
            </a:r>
          </a:p>
          <a:p>
            <a:r>
              <a:rPr lang="en-IN" dirty="0"/>
              <a:t>Home Delivery </a:t>
            </a:r>
          </a:p>
          <a:p>
            <a:r>
              <a:rPr lang="en-IN" dirty="0"/>
              <a:t>Widespread effect on economy and E-commerce </a:t>
            </a:r>
          </a:p>
        </p:txBody>
      </p:sp>
    </p:spTree>
    <p:extLst>
      <p:ext uri="{BB962C8B-B14F-4D97-AF65-F5344CB8AC3E}">
        <p14:creationId xmlns:p14="http://schemas.microsoft.com/office/powerpoint/2010/main" val="309167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3B3856-AE13-48E3-BF9E-41D7F46D0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49FB8-90BE-43FF-B7BF-79B3CC3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Team Members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431A30-B6ED-4F06-B45A-2F771773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Aviral Srivastava</a:t>
            </a:r>
          </a:p>
          <a:p>
            <a:pPr marL="0" indent="0">
              <a:buNone/>
            </a:pPr>
            <a:r>
              <a:rPr lang="en-IN" dirty="0"/>
              <a:t>   Roll No. 2000290140035</a:t>
            </a:r>
          </a:p>
          <a:p>
            <a:pPr marL="0" indent="0">
              <a:buNone/>
            </a:pPr>
            <a:r>
              <a:rPr lang="en-IN" dirty="0"/>
              <a:t>   Section 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Vishal Bharadwaj</a:t>
            </a:r>
          </a:p>
          <a:p>
            <a:pPr marL="0" indent="0">
              <a:buNone/>
            </a:pPr>
            <a:r>
              <a:rPr lang="en-IN" dirty="0"/>
              <a:t>   Roll No. 2000290140133</a:t>
            </a:r>
          </a:p>
          <a:p>
            <a:pPr marL="0" indent="0">
              <a:buNone/>
            </a:pPr>
            <a:r>
              <a:rPr lang="en-IN" dirty="0"/>
              <a:t>   Section 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260177-2CB6-49C5-BD57-510B241B6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Yash Mittal</a:t>
            </a:r>
          </a:p>
          <a:p>
            <a:pPr marL="0" indent="0">
              <a:buNone/>
            </a:pPr>
            <a:r>
              <a:rPr lang="en-IN" dirty="0"/>
              <a:t>   Roll No. 20002901400</a:t>
            </a:r>
          </a:p>
          <a:p>
            <a:pPr marL="0" indent="0">
              <a:buNone/>
            </a:pPr>
            <a:r>
              <a:rPr lang="en-IN" dirty="0"/>
              <a:t>   Section 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Nikhil Upadhyay</a:t>
            </a:r>
          </a:p>
          <a:p>
            <a:pPr marL="0" indent="0">
              <a:buNone/>
            </a:pPr>
            <a:r>
              <a:rPr lang="en-IN" dirty="0"/>
              <a:t>   Roll No. 2000290140076</a:t>
            </a:r>
          </a:p>
          <a:p>
            <a:pPr marL="0" indent="0">
              <a:buNone/>
            </a:pPr>
            <a:r>
              <a:rPr lang="en-IN" dirty="0"/>
              <a:t>   Section A</a:t>
            </a:r>
          </a:p>
        </p:txBody>
      </p:sp>
    </p:spTree>
    <p:extLst>
      <p:ext uri="{BB962C8B-B14F-4D97-AF65-F5344CB8AC3E}">
        <p14:creationId xmlns:p14="http://schemas.microsoft.com/office/powerpoint/2010/main" val="17879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E876-B5D7-45BC-B777-356670A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F16E9-30FE-4745-AFE1-3006A2B7E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Term “Online Shopping”</a:t>
            </a:r>
          </a:p>
          <a:p>
            <a:r>
              <a:rPr lang="en-IN" dirty="0"/>
              <a:t>Online shopping process</a:t>
            </a:r>
          </a:p>
          <a:p>
            <a:r>
              <a:rPr lang="en-IN" dirty="0"/>
              <a:t>Why online Shopping?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Disadvantages</a:t>
            </a:r>
          </a:p>
          <a:p>
            <a:r>
              <a:rPr lang="en-IN" dirty="0"/>
              <a:t>Popular Online Shopping Website Are – Amazon , Flipkart , Myntra, etc</a:t>
            </a:r>
          </a:p>
        </p:txBody>
      </p:sp>
    </p:spTree>
    <p:extLst>
      <p:ext uri="{BB962C8B-B14F-4D97-AF65-F5344CB8AC3E}">
        <p14:creationId xmlns:p14="http://schemas.microsoft.com/office/powerpoint/2010/main" val="240748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687F-E49A-4E6F-B166-93B996B2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Hardware/Software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7C08-C7A7-48A2-9AB5-C8F5A13D1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IN" sz="2400" b="1" u="sng" dirty="0"/>
              <a:t>Hardware Requirements</a:t>
            </a:r>
          </a:p>
          <a:p>
            <a:pPr marL="0" indent="0">
              <a:buNone/>
            </a:pPr>
            <a:r>
              <a:rPr lang="en-IN" dirty="0"/>
              <a:t>                   Processor : Pentium or higher</a:t>
            </a:r>
          </a:p>
          <a:p>
            <a:pPr marL="0" indent="0">
              <a:buNone/>
            </a:pPr>
            <a:r>
              <a:rPr lang="en-IN" dirty="0"/>
              <a:t>                   RAM : 128MB or Higher</a:t>
            </a:r>
          </a:p>
          <a:p>
            <a:pPr marL="0" indent="0">
              <a:buNone/>
            </a:pPr>
            <a:r>
              <a:rPr lang="en-IN" dirty="0"/>
              <a:t>                   Hard Disk Drive (Min. 256 GB)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EC52F-B353-4A5D-A4EE-956D9175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4402540"/>
          </a:xfrm>
        </p:spPr>
        <p:txBody>
          <a:bodyPr/>
          <a:lstStyle/>
          <a:p>
            <a:pPr algn="ctr"/>
            <a:r>
              <a:rPr lang="en-IN" sz="2400" b="1" u="sng" dirty="0"/>
              <a:t>Software Requirements</a:t>
            </a:r>
          </a:p>
          <a:p>
            <a:pPr marL="0" indent="0">
              <a:buNone/>
            </a:pPr>
            <a:r>
              <a:rPr lang="en-IN" dirty="0"/>
              <a:t>                Operating System : Unix , Linux,</a:t>
            </a:r>
          </a:p>
          <a:p>
            <a:pPr marL="0" indent="0">
              <a:buNone/>
            </a:pPr>
            <a:r>
              <a:rPr lang="en-IN" dirty="0"/>
              <a:t>                 Windows , etc</a:t>
            </a:r>
          </a:p>
          <a:p>
            <a:pPr marL="0" indent="0">
              <a:buNone/>
            </a:pPr>
            <a:r>
              <a:rPr lang="en-IN" dirty="0"/>
              <a:t>                Front end – HTML , CSS , Bootstrap , </a:t>
            </a:r>
          </a:p>
          <a:p>
            <a:pPr marL="0" indent="0">
              <a:buNone/>
            </a:pPr>
            <a:r>
              <a:rPr lang="en-IN" dirty="0"/>
              <a:t>                ReactJS</a:t>
            </a:r>
          </a:p>
          <a:p>
            <a:pPr marL="0" indent="0">
              <a:buNone/>
            </a:pPr>
            <a:r>
              <a:rPr lang="en-IN" dirty="0"/>
              <a:t>               Backend : Firebase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60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8203-F2E6-4CF0-ACC1-D3D7DFAB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Impact On Society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FE90-DE03-4047-82C1-5AE6816C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4360" y="2450643"/>
            <a:ext cx="9682906" cy="1220606"/>
          </a:xfrm>
        </p:spPr>
        <p:txBody>
          <a:bodyPr>
            <a:normAutofit/>
          </a:bodyPr>
          <a:lstStyle/>
          <a:p>
            <a:r>
              <a:rPr lang="en-IN" dirty="0"/>
              <a:t>Convenience , cost , variety and time – All work in favour of Online Shopping , internet shopping has become an effective way of boosting an economy by increasing demands, expanding consumption and promoting employment.</a:t>
            </a:r>
          </a:p>
        </p:txBody>
      </p:sp>
    </p:spTree>
    <p:extLst>
      <p:ext uri="{BB962C8B-B14F-4D97-AF65-F5344CB8AC3E}">
        <p14:creationId xmlns:p14="http://schemas.microsoft.com/office/powerpoint/2010/main" val="7241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DA7-1E14-4B39-9A5D-21EE2AB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71" y="96520"/>
            <a:ext cx="10018713" cy="1752599"/>
          </a:xfrm>
        </p:spPr>
        <p:txBody>
          <a:bodyPr/>
          <a:lstStyle/>
          <a:p>
            <a:r>
              <a:rPr lang="en-US" dirty="0"/>
              <a:t>Registration form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8AB69A-5AB4-4F87-ABA1-9E95A227D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7" t="10307" r="30608" b="12280"/>
          <a:stretch/>
        </p:blipFill>
        <p:spPr>
          <a:xfrm>
            <a:off x="4206240" y="1686560"/>
            <a:ext cx="4399280" cy="4439920"/>
          </a:xfrm>
        </p:spPr>
      </p:pic>
    </p:spTree>
    <p:extLst>
      <p:ext uri="{BB962C8B-B14F-4D97-AF65-F5344CB8AC3E}">
        <p14:creationId xmlns:p14="http://schemas.microsoft.com/office/powerpoint/2010/main" val="32674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224B-080F-48AD-937C-4A074921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11" y="0"/>
            <a:ext cx="10018713" cy="1752599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E395D5-6B6B-4700-9311-C9D540167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9399" r="33834" b="14362"/>
          <a:stretch/>
        </p:blipFill>
        <p:spPr>
          <a:xfrm>
            <a:off x="4114800" y="1270000"/>
            <a:ext cx="3952240" cy="5110480"/>
          </a:xfrm>
        </p:spPr>
      </p:pic>
    </p:spTree>
    <p:extLst>
      <p:ext uri="{BB962C8B-B14F-4D97-AF65-F5344CB8AC3E}">
        <p14:creationId xmlns:p14="http://schemas.microsoft.com/office/powerpoint/2010/main" val="7377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8D0343-E3F6-4A79-8BCF-CC3D8767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09" y="0"/>
            <a:ext cx="10018713" cy="1752599"/>
          </a:xfrm>
        </p:spPr>
        <p:txBody>
          <a:bodyPr/>
          <a:lstStyle/>
          <a:p>
            <a:r>
              <a:rPr lang="en-US" dirty="0"/>
              <a:t>Reset Password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89C637-917F-4ADB-A880-1EC2D570E61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10101" r="29142" b="14394"/>
          <a:stretch/>
        </p:blipFill>
        <p:spPr>
          <a:xfrm>
            <a:off x="4541520" y="1752598"/>
            <a:ext cx="3667760" cy="4536441"/>
          </a:xfrm>
        </p:spPr>
      </p:pic>
    </p:spTree>
    <p:extLst>
      <p:ext uri="{BB962C8B-B14F-4D97-AF65-F5344CB8AC3E}">
        <p14:creationId xmlns:p14="http://schemas.microsoft.com/office/powerpoint/2010/main" val="1280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6008-0755-4A1B-ABEF-03ADA4FD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71" y="0"/>
            <a:ext cx="10018713" cy="1752599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95C96-1BF9-446C-9435-10425EE0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2889"/>
          <a:stretch/>
        </p:blipFill>
        <p:spPr>
          <a:xfrm>
            <a:off x="2367279" y="1209040"/>
            <a:ext cx="8881267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4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775</TotalTime>
  <Words>242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NexusSerif</vt:lpstr>
      <vt:lpstr>Parallax</vt:lpstr>
      <vt:lpstr>PowerPoint Presentation</vt:lpstr>
      <vt:lpstr>Team Members</vt:lpstr>
      <vt:lpstr>OverView</vt:lpstr>
      <vt:lpstr>Hardware/Software Requirements</vt:lpstr>
      <vt:lpstr>Impact On Society</vt:lpstr>
      <vt:lpstr>Registration form</vt:lpstr>
      <vt:lpstr>Login Page</vt:lpstr>
      <vt:lpstr>Reset Password</vt:lpstr>
      <vt:lpstr>Home Page</vt:lpstr>
      <vt:lpstr>Outcome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Srivastava</dc:creator>
  <cp:lastModifiedBy>yashmittal656@gmail.com</cp:lastModifiedBy>
  <cp:revision>9</cp:revision>
  <dcterms:created xsi:type="dcterms:W3CDTF">2021-10-25T17:45:16Z</dcterms:created>
  <dcterms:modified xsi:type="dcterms:W3CDTF">2022-01-13T19:18:49Z</dcterms:modified>
</cp:coreProperties>
</file>