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59"/>
  </p:normalViewPr>
  <p:slideViewPr>
    <p:cSldViewPr snapToGrid="0">
      <p:cViewPr varScale="1">
        <p:scale>
          <a:sx n="59" d="100"/>
          <a:sy n="59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7" Type="http://schemas.openxmlformats.org/officeDocument/2006/relationships/hyperlink" Target="https://www.freecodecamp.org/new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developer.mozilla.org/en-US/docs/Web/API/Canvas_API" TargetMode="External"/><Relationship Id="rId4" Type="http://schemas.openxmlformats.org/officeDocument/2006/relationships/hyperlink" Target="https://www.w3schools.com/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598"/>
            <a:ext cx="9144000" cy="176563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Project-II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2025-26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1512"/>
            <a:ext cx="9144000" cy="1384490"/>
          </a:xfrm>
        </p:spPr>
        <p:txBody>
          <a:bodyPr>
            <a:normAutofit fontScale="70000" lnSpcReduction="20000"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SNIPE &amp; STRIKE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KUMAR SHAHI (202410116100028)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SISODIYA            (202410116100029)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 MISHRA                 (202410116100030)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F4CB-B90A-432A-C822-55895B06A4C2}"/>
              </a:ext>
            </a:extLst>
          </p:cNvPr>
          <p:cNvSpPr txBox="1"/>
          <p:nvPr/>
        </p:nvSpPr>
        <p:spPr>
          <a:xfrm>
            <a:off x="9156700" y="5705423"/>
            <a:ext cx="2694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Supervisor: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Dr. Vipin Kumar</a:t>
            </a:r>
          </a:p>
          <a:p>
            <a:r>
              <a:rPr lang="en-US" b="1" dirty="0">
                <a:solidFill>
                  <a:srgbClr val="FF0000"/>
                </a:solidFill>
              </a:rPr>
              <a:t> Associate Professor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75C7-C70A-01A9-3075-143852BC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62" y="1410158"/>
            <a:ext cx="10637704" cy="515589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game elements: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Counter – Updates dynamically as the player defeats enemies.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Bar – Shows the player's remaining health.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 Counter – Displays the number of bullets left.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game state screens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 – Start game, choose difficulty.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Screen – Shows final score and allows restarting.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Score System – Saves and displays top scores.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main game loop (continuous frame updates).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interactions between all game objects.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win/loss conditions and transitions to the game-over state.</a:t>
            </a:r>
          </a:p>
          <a:p>
            <a:pPr marL="0" indent="0">
              <a:buNone/>
            </a:pPr>
            <a:endParaRPr lang="en-US" b="1" dirty="0">
              <a:cs typeface="Aharoni" panose="02010803020104030203" pitchFamily="2" charset="-79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8F4766-2B02-C839-62ED-8A43AA76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7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4BEDC51D-6225-E296-D9CE-15062D18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1364796"/>
            <a:ext cx="9448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Mozilla Developer Network (MDN) – 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https://developer.mozilla.org</a:t>
            </a: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W3Schools JavaScript Guide –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https://www.w3schools.com/js/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HTML5 Canvas API Documentation –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https://developer.mozilla.org/en-US/docs/Web/API/Canvas_API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0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(JS &amp; Game Development) –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https://www.geeksforgeeks.org/</a:t>
            </a: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0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FreeCodeCamp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Game Development with JavaScript –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https://www.freecodecamp.org/news/</a:t>
            </a: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905000"/>
            <a:ext cx="10929257" cy="386442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2D shooting game developed using HTML5, JavaScript, and Canvas API.</a:t>
            </a:r>
          </a:p>
          <a:p>
            <a:pPr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game involves a player-controlled shooter fighting off waves of enemies while managing health and ammo.</a:t>
            </a:r>
          </a:p>
          <a:p>
            <a:pPr>
              <a:tabLst>
                <a:tab pos="457200" algn="l"/>
              </a:tabLst>
            </a:pP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Implements different difficulty levels, power-ups, and a scoring system.</a:t>
            </a:r>
            <a:endParaRPr lang="en-IN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A6C1EF-85B6-F158-3EB4-175F5987F6F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6057" y="1707368"/>
            <a:ext cx="109074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2D shooting games from arcade classics to modern web-  based     versions.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HTML5 Canvas, JavaScript for rendering and interactions.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enemy behavior and collision detection for smooth gameplay.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UI, difficulty scaling, and power-ups in game design.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654628"/>
            <a:ext cx="10733314" cy="434816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2D shooting game with increasing difficulty levels.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 engaging user experience with smooth gameplay mechanics.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scoring system and leaderboard to track player progress.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power-ups and different enemy types for enhanced gameplay. 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A717C-7999-5EE7-E836-D17E6963B449}"/>
              </a:ext>
            </a:extLst>
          </p:cNvPr>
          <p:cNvSpPr txBox="1"/>
          <p:nvPr/>
        </p:nvSpPr>
        <p:spPr>
          <a:xfrm>
            <a:off x="593271" y="2146636"/>
            <a:ext cx="11005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basic processing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GB 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(Recommended: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or 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browser supporting JavaScript (Chrome, Firefox, Edge, etc.).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69" y="1617484"/>
            <a:ext cx="11081657" cy="4351338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System: Windows, macOS, Linux.</a:t>
            </a:r>
          </a:p>
          <a:p>
            <a:pPr>
              <a:tabLst>
                <a:tab pos="457200" algn="l"/>
              </a:tabLst>
            </a:pP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Environment: Visual Studio Code, or any code editor.</a:t>
            </a:r>
          </a:p>
          <a:p>
            <a:pPr>
              <a:tabLst>
                <a:tab pos="457200" algn="l"/>
              </a:tabLst>
            </a:pP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Technologies: HTML, CSS, JavaScript, Python(Flask).</a:t>
            </a: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64" y="1759524"/>
            <a:ext cx="10515600" cy="4233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player movement using keyboard input.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Player health and ammo level.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collisions with enemy and power-ups.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shooting mechanics (firing bullets).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Spawn enemies at different locations based on difficulty level.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enemy movement patterns.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enemy health.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6" y="1443210"/>
            <a:ext cx="10527536" cy="5337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bullets when the player shoots.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bullet trajectory and removes bullets when out of bounds.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collision with enemies and removes hit enemies.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bullet limits to add a challenge for players.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Power-up Module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spawns power-ups on the game field.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power-ups: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 Boost – Increases the player's available bullets.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Pack – Restores some of the player’s health.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collisions with the player and applies the power-up effect.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Disappears after a certain time if not collected.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734</Words>
  <Application>Microsoft Office PowerPoint</Application>
  <PresentationFormat>Widescreen</PresentationFormat>
  <Paragraphs>114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Project-II (ID201B) Even Semester Session 2025-26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Modules (Contd.)</vt:lpstr>
      <vt:lpstr>Workflow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Ankit Shahi</cp:lastModifiedBy>
  <cp:revision>19</cp:revision>
  <dcterms:created xsi:type="dcterms:W3CDTF">2024-09-12T08:34:15Z</dcterms:created>
  <dcterms:modified xsi:type="dcterms:W3CDTF">2025-03-10T04:49:48Z</dcterms:modified>
</cp:coreProperties>
</file>