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en/guide/" TargetMode="External"/><Relationship Id="rId3" Type="http://schemas.openxmlformats.org/officeDocument/2006/relationships/hyperlink" Target="https://www.w3schools.com/html/" TargetMode="External"/><Relationship Id="rId7" Type="http://schemas.openxmlformats.org/officeDocument/2006/relationships/hyperlink" Target="https://nodejs.org/en/docs/" TargetMode="External"/><Relationship Id="rId12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" TargetMode="External"/><Relationship Id="rId11" Type="http://schemas.openxmlformats.org/officeDocument/2006/relationships/hyperlink" Target="https://www.netlify.com/" TargetMode="External"/><Relationship Id="rId5" Type="http://schemas.openxmlformats.org/officeDocument/2006/relationships/hyperlink" Target="https://developer.mozilla.org/en-US/docs/Web/JavaScript/Guide" TargetMode="External"/><Relationship Id="rId10" Type="http://schemas.openxmlformats.org/officeDocument/2006/relationships/hyperlink" Target="https://vercel.com/" TargetMode="External"/><Relationship Id="rId4" Type="http://schemas.openxmlformats.org/officeDocument/2006/relationships/hyperlink" Target="https://www.w3schools.com/css/" TargetMode="External"/><Relationship Id="rId9" Type="http://schemas.openxmlformats.org/officeDocument/2006/relationships/hyperlink" Target="https://www.mongodb.com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2025-26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00575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 Chandra Pant , Tushar Mishra , Shresth Yadav , Utkarsh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7816645" y="5634038"/>
            <a:ext cx="4375355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Name: Ms. Shruti Agarwal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334434"/>
            <a:ext cx="11779045" cy="560222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Bookstore Website Report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user-friendly online bookstore for browsing, purchasing, and managing books.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Book lovers, students, and general readers looking for easy online book shopping.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Key Features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Catalog: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books with categories, filters, and search options.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🛒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 Cart &amp; Checkout: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add books to the cart and complete purchases.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🔑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Accounts: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Registration/login for order tracking and personalized recommendations.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💳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online payments via Stripe,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Razorpay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PayPal.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⭐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 &amp; Ratings: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review and rate books.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Technologies Used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JavaScript, React.js (for dynamic UI).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Express.js, MongoDB (or MySQL/PostgreSQL).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Firebase/Auth0 for user login.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&amp; Deployment: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Netlify for frontend; AWS/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DigitalOcean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backend.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514168"/>
            <a:ext cx="10990006" cy="4994787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HTML &amp; CSS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W3Schools: HTML Tutorial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W3Schools: CSS Tutorial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JavaScript &amp; React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MDN Web Docs: JavaScript Guide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React Official Documentation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Backend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Node.js Official Docs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Express.js Guide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MongoDB Documentation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Deployment &amp; Hosting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Vercel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 (For Frontend)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Netlify (For Frontend)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📌 </a:t>
            </a:r>
            <a:r>
              <a:rPr lang="en-US" sz="1600" dirty="0">
                <a:hlinkClick r:id="rId12"/>
              </a:rPr>
              <a:t>AWS (For Backend)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533891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7" y="1231392"/>
            <a:ext cx="11818374" cy="59190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Discover and Buy Your Next Favorite Read with Ease!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Our online bookstore makes it simple for book lovers to find and purchase their next great read. Whether you're into fiction, self-help, academic books, or bestsellers, our platform is designed to make book shopping effortless and enjoyable. With a user-friendly interface and a vast collection, we cater to all types of readers—from casual enthusiasts to passionate bibliophiles.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What We Offer: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📚 </a:t>
            </a:r>
            <a:r>
              <a:rPr lang="en-US" sz="1800" b="1" dirty="0"/>
              <a:t>Extensive Book Collection</a:t>
            </a:r>
            <a:r>
              <a:rPr lang="en-US" sz="1800" dirty="0"/>
              <a:t> – Explore a wide range of genres, from classic literature to modern bestsellers.</a:t>
            </a:r>
            <a:br>
              <a:rPr lang="en-US" sz="1800" dirty="0"/>
            </a:br>
            <a:r>
              <a:rPr lang="en-US" sz="1800" dirty="0"/>
              <a:t>🎯 </a:t>
            </a:r>
            <a:r>
              <a:rPr lang="en-US" sz="1800" b="1" dirty="0"/>
              <a:t>Personalized Recommendations</a:t>
            </a:r>
            <a:r>
              <a:rPr lang="en-US" sz="1800" dirty="0"/>
              <a:t> – Get book suggestions based on your interests and reading history.</a:t>
            </a:r>
            <a:br>
              <a:rPr lang="en-US" sz="1800" dirty="0"/>
            </a:br>
            <a:r>
              <a:rPr lang="en-US" sz="1800" dirty="0"/>
              <a:t>🛒 </a:t>
            </a:r>
            <a:r>
              <a:rPr lang="en-US" sz="1800" b="1" dirty="0"/>
              <a:t>Easy and Secure Ordering</a:t>
            </a:r>
            <a:r>
              <a:rPr lang="en-US" sz="1800" dirty="0"/>
              <a:t> – Enjoy a hassle-free shopping experience with secure payment options.</a:t>
            </a:r>
            <a:br>
              <a:rPr lang="en-US" sz="1800" dirty="0"/>
            </a:br>
            <a:r>
              <a:rPr lang="en-US" sz="1800" dirty="0"/>
              <a:t>📖 </a:t>
            </a:r>
            <a:r>
              <a:rPr lang="en-US" sz="1800" b="1" dirty="0"/>
              <a:t>E-books </a:t>
            </a:r>
            <a:r>
              <a:rPr lang="en-US" sz="1800" dirty="0"/>
              <a:t> – Access digital versions for convenient reading on the go.</a:t>
            </a:r>
            <a:br>
              <a:rPr lang="en-US" sz="1800" dirty="0"/>
            </a:br>
            <a:r>
              <a:rPr lang="en-US" sz="1800" dirty="0"/>
              <a:t>✍ </a:t>
            </a:r>
            <a:r>
              <a:rPr lang="en-US" sz="1800" b="1" dirty="0"/>
              <a:t>Author Spotlights &amp; Reviews</a:t>
            </a:r>
            <a:r>
              <a:rPr lang="en-US" sz="1800" dirty="0"/>
              <a:t> – Read book reviews and discover new authors.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Online bookstores provide convenient access to books, with studies highlighting key factors influencing user experience and purchasing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User Preferences:</a:t>
            </a:r>
            <a:r>
              <a:rPr lang="en-US" sz="1800" dirty="0"/>
              <a:t> Readers prefer easy navigation, clear categories, and personalized recommendations. Customer reviews significantly impact purchase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Book Information:</a:t>
            </a:r>
            <a:r>
              <a:rPr lang="en-US" sz="1800" dirty="0"/>
              <a:t> Detailed descriptions, author bios, and reader reviews enhance user confidence in book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Personalized Suggestions:</a:t>
            </a:r>
            <a:r>
              <a:rPr lang="en-US" sz="1800" dirty="0"/>
              <a:t> AI-driven recommendations based on user history improve engagement and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E-Books &amp; Digital Trends:</a:t>
            </a:r>
            <a:r>
              <a:rPr lang="en-US" sz="1800" dirty="0"/>
              <a:t> Demand for e-books and audiobooks is growing, with subscription models gaining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User Experience &amp; Security:</a:t>
            </a:r>
            <a:r>
              <a:rPr lang="en-US" sz="1800" dirty="0"/>
              <a:t> Mobile-friendly design and secure payment options increase trust and sales.</a:t>
            </a:r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Objectives of an Online Bookstore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📖 </a:t>
            </a:r>
            <a:r>
              <a:rPr lang="en-US" sz="1800" b="1" dirty="0"/>
              <a:t>Easy Book Discovery</a:t>
            </a:r>
            <a:r>
              <a:rPr lang="en-US" sz="1800" dirty="0"/>
              <a:t> – Help users find books effortlessly with intuitive search and categorized collections.</a:t>
            </a:r>
            <a:br>
              <a:rPr lang="en-US" sz="1800" dirty="0"/>
            </a:br>
            <a:r>
              <a:rPr lang="en-US" sz="1800" dirty="0"/>
              <a:t>📚 </a:t>
            </a:r>
            <a:r>
              <a:rPr lang="en-US" sz="1800" b="1" dirty="0"/>
              <a:t>Comprehensive Information</a:t>
            </a:r>
            <a:r>
              <a:rPr lang="en-US" sz="1800" dirty="0"/>
              <a:t> – Provide detailed book descriptions, author insights, and reader reviews.</a:t>
            </a:r>
            <a:br>
              <a:rPr lang="en-US" sz="1800" dirty="0"/>
            </a:br>
            <a:r>
              <a:rPr lang="en-US" sz="1800" dirty="0"/>
              <a:t>🎯 </a:t>
            </a:r>
            <a:r>
              <a:rPr lang="en-US" sz="1800" b="1" dirty="0"/>
              <a:t>Personalized Recommendations</a:t>
            </a:r>
            <a:r>
              <a:rPr lang="en-US" sz="1800" dirty="0"/>
              <a:t> – Offer AI-driven suggestions based on user preferences and reading history.</a:t>
            </a:r>
            <a:br>
              <a:rPr lang="en-US" sz="1800" dirty="0"/>
            </a:br>
            <a:r>
              <a:rPr lang="en-US" sz="1800" dirty="0"/>
              <a:t>🛒 </a:t>
            </a:r>
            <a:r>
              <a:rPr lang="en-US" sz="1800" b="1" dirty="0"/>
              <a:t>Seamless Shopping Experience</a:t>
            </a:r>
            <a:r>
              <a:rPr lang="en-US" sz="1800" dirty="0"/>
              <a:t> – Ensure a smooth, secure, and hassle-free book purchasing process.</a:t>
            </a:r>
            <a:br>
              <a:rPr lang="en-US" sz="1800" dirty="0"/>
            </a:br>
            <a:r>
              <a:rPr lang="en-US" sz="1800" dirty="0"/>
              <a:t>📱 </a:t>
            </a:r>
            <a:r>
              <a:rPr lang="en-US" sz="1800" b="1" dirty="0"/>
              <a:t>Multiple Formats</a:t>
            </a:r>
            <a:r>
              <a:rPr lang="en-US" sz="1800" dirty="0"/>
              <a:t> – Offer print, e-books, and audiobooks to cater to different reading preferences.</a:t>
            </a:r>
            <a:br>
              <a:rPr lang="en-US" sz="1800" dirty="0"/>
            </a:br>
            <a:r>
              <a:rPr lang="en-US" sz="1800" dirty="0"/>
              <a:t>📝 </a:t>
            </a:r>
            <a:r>
              <a:rPr lang="en-US" sz="1800" b="1" dirty="0"/>
              <a:t>Reading Inspiration &amp; Community</a:t>
            </a:r>
            <a:r>
              <a:rPr lang="en-US" sz="1800" dirty="0"/>
              <a:t> – Share book reviews, recommendations, and author interviews to engage readers.</a:t>
            </a:r>
            <a:br>
              <a:rPr lang="en-US" sz="1800" dirty="0"/>
            </a:br>
            <a:r>
              <a:rPr lang="en-US" sz="1800" dirty="0"/>
              <a:t>👥 </a:t>
            </a:r>
            <a:r>
              <a:rPr lang="en-US" sz="1800" b="1" dirty="0"/>
              <a:t>Community Engagement</a:t>
            </a:r>
            <a:r>
              <a:rPr lang="en-US" sz="1800" dirty="0"/>
              <a:t> – Create a platform for readers to share reviews, join discussions, and connect.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US" sz="1200" dirty="0"/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dirty="0"/>
              <a:t> Minimum: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dirty="0"/>
              <a:t> Processor: Intel i3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dirty="0"/>
              <a:t> Memory: 8GB RAM,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dirty="0"/>
              <a:t> Storage:500GB SSD or 500GB HDD. 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347020"/>
            <a:ext cx="10695038" cy="5427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﻿</a:t>
            </a:r>
            <a:r>
              <a:rPr lang="en-US" sz="1400" b="1" dirty="0"/>
              <a:t>Technology Stack for Online Bookstore</a:t>
            </a:r>
          </a:p>
          <a:p>
            <a:r>
              <a:rPr lang="en-US" sz="1400" dirty="0"/>
              <a:t>💻 </a:t>
            </a:r>
            <a:r>
              <a:rPr lang="en-US" sz="1400" b="1" dirty="0"/>
              <a:t>Code Editor:</a:t>
            </a:r>
            <a:r>
              <a:rPr lang="en-US" sz="1400" dirty="0"/>
              <a:t> VS Code for writing and managing code efficiently.</a:t>
            </a:r>
            <a:br>
              <a:rPr lang="en-US" sz="1400" dirty="0"/>
            </a:br>
            <a:r>
              <a:rPr lang="en-US" sz="1400" dirty="0"/>
              <a:t>🌐 </a:t>
            </a:r>
            <a:r>
              <a:rPr lang="en-US" sz="1400" b="1" dirty="0"/>
              <a:t>Web Browser:</a:t>
            </a:r>
            <a:r>
              <a:rPr lang="en-US" sz="1400" dirty="0"/>
              <a:t> Google Chrome or Firefox for testing and debugging the website.</a:t>
            </a:r>
            <a:br>
              <a:rPr lang="en-US" sz="1400" dirty="0"/>
            </a:br>
            <a:r>
              <a:rPr lang="en-US" sz="1400" dirty="0"/>
              <a:t>🔄 </a:t>
            </a:r>
            <a:r>
              <a:rPr lang="en-US" sz="1400" b="1" dirty="0"/>
              <a:t>Version Control: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Git</a:t>
            </a:r>
            <a:r>
              <a:rPr lang="en-US" sz="1400" dirty="0"/>
              <a:t> for tracking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GitHub</a:t>
            </a:r>
            <a:r>
              <a:rPr lang="en-US" sz="1400" dirty="0"/>
              <a:t> for code storage and collaboration.</a:t>
            </a:r>
          </a:p>
          <a:p>
            <a:pPr marL="0" indent="0">
              <a:buNone/>
            </a:pPr>
            <a:r>
              <a:rPr lang="en-US" sz="1400" dirty="0"/>
              <a:t>⚛ </a:t>
            </a:r>
            <a:r>
              <a:rPr lang="en-US" sz="1400" b="1" dirty="0"/>
              <a:t>Frontend Development: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React.js</a:t>
            </a:r>
            <a:r>
              <a:rPr lang="en-US" sz="1400" dirty="0"/>
              <a:t> for building a dynamic and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Tailwind CSS / Bootstrap</a:t>
            </a:r>
            <a:r>
              <a:rPr lang="en-US" sz="1400" dirty="0"/>
              <a:t> for styling and responsive design.</a:t>
            </a:r>
          </a:p>
          <a:p>
            <a:r>
              <a:rPr lang="en-US" sz="1400" dirty="0"/>
              <a:t>🖥 </a:t>
            </a:r>
            <a:r>
              <a:rPr lang="en-US" sz="1400" b="1" dirty="0"/>
              <a:t>Backend Development: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Node.js &amp; Express.js</a:t>
            </a:r>
            <a:r>
              <a:rPr lang="en-US" sz="1400" dirty="0"/>
              <a:t> for handling server-side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MongoDB / PostgreSQL / MySQL</a:t>
            </a:r>
            <a:r>
              <a:rPr lang="en-US" sz="1400" dirty="0"/>
              <a:t> for managing book and user data.</a:t>
            </a:r>
          </a:p>
          <a:p>
            <a:pPr marL="0" indent="0">
              <a:buNone/>
            </a:pPr>
            <a:r>
              <a:rPr lang="en-US" sz="1400" dirty="0"/>
              <a:t>🛒 </a:t>
            </a:r>
            <a:r>
              <a:rPr lang="en-US" sz="1400" b="1" dirty="0"/>
              <a:t>E-Commerce Integration: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Stripe / </a:t>
            </a:r>
            <a:r>
              <a:rPr lang="en-US" sz="1400" b="1" dirty="0" err="1"/>
              <a:t>Razorpay</a:t>
            </a:r>
            <a:r>
              <a:rPr lang="en-US" sz="1400" b="1" dirty="0"/>
              <a:t> / PayPal</a:t>
            </a:r>
            <a:r>
              <a:rPr lang="en-US" sz="1400" dirty="0"/>
              <a:t> for secure online payments.</a:t>
            </a:r>
          </a:p>
          <a:p>
            <a:pPr marL="0" indent="0">
              <a:buNone/>
            </a:pPr>
            <a:r>
              <a:rPr lang="en-US" sz="1400" dirty="0"/>
              <a:t>📦 </a:t>
            </a:r>
            <a:r>
              <a:rPr lang="en-US" sz="1400" b="1" dirty="0"/>
              <a:t>Hosting &amp; Deployment: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GitHub Pages</a:t>
            </a:r>
            <a:r>
              <a:rPr lang="en-US" sz="1400" dirty="0"/>
              <a:t> for hosting static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Vercel</a:t>
            </a:r>
            <a:r>
              <a:rPr lang="en-US" sz="1400" b="1" dirty="0"/>
              <a:t> / Netlify</a:t>
            </a:r>
            <a:r>
              <a:rPr lang="en-US" sz="1400" dirty="0"/>
              <a:t> for deploying React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DigitalOcean</a:t>
            </a:r>
            <a:r>
              <a:rPr lang="en-US" sz="1400" b="1" dirty="0"/>
              <a:t> / Heroku</a:t>
            </a:r>
            <a:r>
              <a:rPr lang="en-US" sz="1400" dirty="0"/>
              <a:t> for backend hosting and APIs.</a:t>
            </a:r>
          </a:p>
          <a:p>
            <a:pPr marL="0" indent="0">
              <a:buNone/>
            </a:pPr>
            <a:endParaRPr lang="en-US" sz="14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27D77F-81E2-C20C-003D-41D5D1140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00610"/>
            <a:ext cx="10311582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for Online Bookstore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Home Page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available books, bestsellers, and featured collections.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Promotional offers and new arrivals.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Book Catalog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books by categories (Fiction, Non-Fiction, Academic, etc.).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filter options (genre, author, price, rating).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📖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Book Details Page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book descriptions, author information, and pricing.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reviews and ratings.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🛒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Add to Cart Module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or remove books from the cart.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cart summary before checkout.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🛍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Order Management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checkout process with multiple payment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tracking and history for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👤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User Registration/Login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creation and login (Email/Google/Facebook).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management with saved orders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wishlist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User Authentication &amp; Security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user accounts.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payments and transaction history.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F8D5784A-0977-0793-CDD6-A46D3B660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781" y="1255777"/>
            <a:ext cx="10746658" cy="5204018"/>
          </a:xfr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1206</Words>
  <Application>Microsoft Office PowerPoint</Application>
  <PresentationFormat>Widescreen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Project-2 (ID201B) Even Semester Session 2025-26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Tushar Pant</cp:lastModifiedBy>
  <cp:revision>17</cp:revision>
  <dcterms:created xsi:type="dcterms:W3CDTF">2024-09-12T08:34:15Z</dcterms:created>
  <dcterms:modified xsi:type="dcterms:W3CDTF">2025-05-04T20:03:59Z</dcterms:modified>
</cp:coreProperties>
</file>