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BF5A8-2FE1-23F1-E68A-95E46CBC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6F30-820C-E581-F745-9176BA104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66F97-0642-6546-7A4E-D5D3D23A0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DE1A-0D7E-EEF3-28CB-08C921773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4510"/>
            <a:ext cx="9144000" cy="138449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303" y="3913239"/>
            <a:ext cx="9429135" cy="173047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/>
              <a:t>FAKE NEWS DETECTION ON CLIMATE USING SEMANTIC ANALYSIS</a:t>
            </a:r>
            <a:br>
              <a:rPr lang="en-US" dirty="0"/>
            </a:br>
            <a:r>
              <a:rPr lang="en-US" dirty="0"/>
              <a:t>Presented by: </a:t>
            </a:r>
            <a:r>
              <a:rPr lang="en-US" dirty="0" err="1"/>
              <a:t>Tanishka</a:t>
            </a:r>
            <a:r>
              <a:rPr lang="en-US" dirty="0"/>
              <a:t> Singh, Shruti Sagar, Tanisha, Snigdha</a:t>
            </a:r>
            <a:br>
              <a:rPr lang="en-US" dirty="0"/>
            </a:br>
            <a:r>
              <a:rPr lang="en-US" dirty="0"/>
              <a:t>Session: 2024-2025</a:t>
            </a:r>
          </a:p>
          <a:p>
            <a:r>
              <a:rPr lang="en-US" b="1" dirty="0">
                <a:latin typeface="Bodoni MT" panose="02070603080606020203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286567" y="4898617"/>
            <a:ext cx="2762865" cy="161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Name-</a:t>
            </a:r>
          </a:p>
          <a:p>
            <a:pPr algn="just"/>
            <a:r>
              <a:rPr lang="en-IN" dirty="0"/>
              <a:t>Shruti Aggarwal</a:t>
            </a:r>
          </a:p>
          <a:p>
            <a:pPr algn="just"/>
            <a:endParaRPr lang="en-IN" dirty="0"/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ECF-A21F-88B5-8621-F8D6D948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431-2755-C84C-4038-C8FE8847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Reports Generated: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Classification of news articles as Real or Fake.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Confidence score for authenticity.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flagged terms indicating misinformation.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 Outcome: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misinformation spread.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Assist fact-checkers, journalists, and policymakers.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public trust in climate science.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F6E07-020C-0830-E778-987B59F5E3F5}"/>
              </a:ext>
            </a:extLst>
          </p:cNvPr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6856F-BFB2-62B8-966C-E5640A4E3C02}"/>
              </a:ext>
            </a:extLst>
          </p:cNvPr>
          <p:cNvSpPr txBox="1"/>
          <p:nvPr/>
        </p:nvSpPr>
        <p:spPr>
          <a:xfrm>
            <a:off x="1700981" y="365125"/>
            <a:ext cx="8052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1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BFD529-1EC4-2D9B-E632-970F1D2E1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5684" y="739807"/>
            <a:ext cx="9638088" cy="333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dirty="0"/>
              <a:t>Research papers on NLP-based fake news detection.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Climate misinformation studies from academic journals.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reports from IPCC, NASA, and climate organizations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Solution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8594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1. Problem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spread of fake news on climate change is a major issue, influencing public opinion and policy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Misinformation spreads rapidly across social media and news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fact-checking is slow and cannot keep up with the volume of misinformation.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Proposed Solution: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AI-driven Semantic Analysis to detect fake climate news.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Leverage NLP and Machine Learning to analyze textual data for misinformation.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B9AA-7A49-CD37-703E-2A5F10DE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321-F162-6493-C818-0A05C3FC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A59A2-37FE-8099-9EC0-EEC8B655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533832"/>
            <a:ext cx="10577052" cy="483747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system for automated climate fake news detection using NLP and 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linguistic and semantic patterns in fake climate news.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dataset of verified and fake climate news articles.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AI model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user-friendly platform for news verification.</a:t>
            </a:r>
          </a:p>
          <a:p>
            <a:endParaRPr lang="en-US" sz="16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9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Fake News Detection Methods: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Keyword-based approaches.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models like SVM, Decision Trees, and Random Forest.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advancements with LSTMs and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of Semantic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the contextual meaning, sentiment, and coherence of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inconsistencies and misinformation patterns.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392B93-AFA9-1E67-CD95-A43D755C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FCE9DF-9478-883C-55C6-6A626067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2A3A9F-A8BF-20FF-CD95-FDB2CB93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3C32CBDC-FB63-34F1-A91C-1A1AE81BD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222" y="1541255"/>
            <a:ext cx="10284542" cy="335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 Development &amp; Model Training: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Minimum: Intel Core i5, 16GB RAM, NVIDIA GTX 1650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Recommended: Intel i7/i9, 32GB RAM, RTX 3090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 Deployment: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Cloud-based hosting (AWS, GCP)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GPU acceleration for real-time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251"/>
            <a:ext cx="10515600" cy="22744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Programming Languages:</a:t>
            </a:r>
            <a:r>
              <a:rPr lang="en-IN" sz="18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NLP Libraries:</a:t>
            </a:r>
            <a:r>
              <a:rPr lang="en-IN" sz="1800" dirty="0"/>
              <a:t> NLTK, </a:t>
            </a:r>
            <a:r>
              <a:rPr lang="en-IN" sz="1800" dirty="0" err="1"/>
              <a:t>SpaCy</a:t>
            </a:r>
            <a:r>
              <a:rPr lang="en-IN" sz="1800" dirty="0"/>
              <a:t>,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Machine Learning Models:</a:t>
            </a:r>
            <a:r>
              <a:rPr lang="en-IN" sz="1800" dirty="0"/>
              <a:t> SVM, Random Forest, </a:t>
            </a:r>
            <a:r>
              <a:rPr lang="en-IN" sz="1800" dirty="0" err="1"/>
              <a:t>XGBoost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Deep Learning Frameworks:</a:t>
            </a:r>
            <a:r>
              <a:rPr lang="en-IN" sz="1800" dirty="0"/>
              <a:t> TensorFlow, </a:t>
            </a:r>
            <a:r>
              <a:rPr lang="en-IN" sz="1800" dirty="0" err="1"/>
              <a:t>PyTorch</a:t>
            </a:r>
            <a:r>
              <a:rPr lang="en-IN" sz="1800" dirty="0"/>
              <a:t>, BERT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Web Development:</a:t>
            </a:r>
            <a:r>
              <a:rPr lang="en-IN" sz="1800" dirty="0"/>
              <a:t> Flask, React.js (if needed)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4F407D-1A7D-7545-029F-7C81132CC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96751"/>
            <a:ext cx="10832690" cy="320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Data Collection</a:t>
            </a:r>
            <a:r>
              <a:rPr lang="en-US" sz="2400" dirty="0"/>
              <a:t> – Gather news articles from credible and misinformation sources.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Preprocessing</a:t>
            </a:r>
            <a:r>
              <a:rPr lang="en-US" sz="2400" dirty="0"/>
              <a:t> – Clean text, remove </a:t>
            </a:r>
            <a:r>
              <a:rPr lang="en-US" sz="2400" dirty="0" err="1"/>
              <a:t>stopwords</a:t>
            </a:r>
            <a:r>
              <a:rPr lang="en-US" sz="2400" dirty="0"/>
              <a:t>, and extract features.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Model Training</a:t>
            </a:r>
            <a:r>
              <a:rPr lang="en-US" sz="2400" dirty="0"/>
              <a:t> – Train ML/DL models for fake news detection.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Web/API Development</a:t>
            </a:r>
            <a:r>
              <a:rPr lang="en-US" sz="2400" dirty="0"/>
              <a:t> – Create an interface for users to check news authenticity.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Evaluation &amp; Feedback</a:t>
            </a:r>
            <a:r>
              <a:rPr lang="en-US" sz="2400" dirty="0"/>
              <a:t> – Improve accuracy with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7DCAFA-F12B-F2F1-D647-FF9AD78C2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35434"/>
              </p:ext>
            </p:extLst>
          </p:nvPr>
        </p:nvGraphicFramePr>
        <p:xfrm>
          <a:off x="1179871" y="1386348"/>
          <a:ext cx="7098891" cy="5240596"/>
        </p:xfrm>
        <a:graphic>
          <a:graphicData uri="http://schemas.openxmlformats.org/drawingml/2006/table">
            <a:tbl>
              <a:tblPr/>
              <a:tblGrid>
                <a:gridCol w="2366297">
                  <a:extLst>
                    <a:ext uri="{9D8B030D-6E8A-4147-A177-3AD203B41FA5}">
                      <a16:colId xmlns:a16="http://schemas.microsoft.com/office/drawing/2014/main" val="1983860475"/>
                    </a:ext>
                  </a:extLst>
                </a:gridCol>
                <a:gridCol w="2366297">
                  <a:extLst>
                    <a:ext uri="{9D8B030D-6E8A-4147-A177-3AD203B41FA5}">
                      <a16:colId xmlns:a16="http://schemas.microsoft.com/office/drawing/2014/main" val="930017436"/>
                    </a:ext>
                  </a:extLst>
                </a:gridCol>
                <a:gridCol w="2366297">
                  <a:extLst>
                    <a:ext uri="{9D8B030D-6E8A-4147-A177-3AD203B41FA5}">
                      <a16:colId xmlns:a16="http://schemas.microsoft.com/office/drawing/2014/main" val="691313864"/>
                    </a:ext>
                  </a:extLst>
                </a:gridCol>
              </a:tblGrid>
              <a:tr h="194984">
                <a:tc>
                  <a:txBody>
                    <a:bodyPr/>
                    <a:lstStyle/>
                    <a:p>
                      <a:r>
                        <a:rPr lang="en-IN" sz="800"/>
                        <a:t>Week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Task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Duration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93287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r>
                        <a:rPr lang="en-IN" sz="800"/>
                        <a:t>Week 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Project Planning</a:t>
                      </a:r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5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09684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 Define project scope and audience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10634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Blueprint creation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420862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r>
                        <a:rPr lang="en-IN" sz="800"/>
                        <a:t>Week 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Design Phase</a:t>
                      </a:r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7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385071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Wireframes and Visual Design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657260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 Interactive elements design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645471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IN" sz="800"/>
                        <a:t>Week 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dirty="0"/>
                        <a:t>Development Phase (Part 1)</a:t>
                      </a:r>
                      <a:endParaRPr lang="en-IN" sz="800" dirty="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6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498520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Setting up environment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 day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51542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Homepage, Product Grid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55923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Quiz development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27169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IN" sz="800"/>
                        <a:t>Week 4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Development Phase (Part 2)</a:t>
                      </a:r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0311"/>
                  </a:ext>
                </a:extLst>
              </a:tr>
              <a:tr h="484306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Responsive design &amp; final components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18453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Navigation setup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506104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IN" sz="800"/>
                        <a:t>Week 4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Testing and Deployment</a:t>
                      </a:r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4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140341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Testing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38486"/>
                  </a:ext>
                </a:extLst>
              </a:tr>
              <a:tr h="194984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 Deployment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 days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005171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IN" sz="800"/>
                        <a:t>Post-Deployment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/>
                        <a:t>Post-Deployment Monitoring</a:t>
                      </a:r>
                      <a:endParaRPr lang="en-IN" sz="80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Continuous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1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709</Words>
  <Application>Microsoft Office PowerPoint</Application>
  <PresentationFormat>Widescreen</PresentationFormat>
  <Paragraphs>140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STKaiti</vt:lpstr>
      <vt:lpstr>Aptos</vt:lpstr>
      <vt:lpstr>Aptos Display</vt:lpstr>
      <vt:lpstr>Arial</vt:lpstr>
      <vt:lpstr>Bodoni MT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Objective of the Project</vt:lpstr>
      <vt:lpstr>Literature Review</vt:lpstr>
      <vt:lpstr>Technology (Hardware Requirements)</vt:lpstr>
      <vt:lpstr>Technology (Software Requirements)</vt:lpstr>
      <vt:lpstr>Modules</vt:lpstr>
      <vt:lpstr>Workflow/Gantt Chart</vt:lpstr>
      <vt:lpstr>            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Snigdha Pratap</cp:lastModifiedBy>
  <cp:revision>4</cp:revision>
  <dcterms:modified xsi:type="dcterms:W3CDTF">2025-05-28T08:32:02Z</dcterms:modified>
</cp:coreProperties>
</file>