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7" r:id="rId9"/>
    <p:sldId id="270" r:id="rId10"/>
    <p:sldId id="271" r:id="rId11"/>
    <p:sldId id="272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AA870-5255-4C5C-80DF-DF34AA88C47A}" v="22" dt="2025-03-09T07:53:43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>
        <p:scale>
          <a:sx n="57" d="100"/>
          <a:sy n="57" d="100"/>
        </p:scale>
        <p:origin x="165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ac141ad10d464d5c" providerId="LiveId" clId="{71EAA870-5255-4C5C-80DF-DF34AA88C47A}"/>
    <pc:docChg chg="undo custSel addSld modSld">
      <pc:chgData name="Manish Kumar" userId="ac141ad10d464d5c" providerId="LiveId" clId="{71EAA870-5255-4C5C-80DF-DF34AA88C47A}" dt="2025-03-09T07:54:14.662" v="953" actId="14100"/>
      <pc:docMkLst>
        <pc:docMk/>
      </pc:docMkLst>
      <pc:sldChg chg="modSp mod">
        <pc:chgData name="Manish Kumar" userId="ac141ad10d464d5c" providerId="LiveId" clId="{71EAA870-5255-4C5C-80DF-DF34AA88C47A}" dt="2025-03-08T06:23:20.347" v="207" actId="20577"/>
        <pc:sldMkLst>
          <pc:docMk/>
          <pc:sldMk cId="1493161671" sldId="256"/>
        </pc:sldMkLst>
        <pc:spChg chg="mod">
          <ac:chgData name="Manish Kumar" userId="ac141ad10d464d5c" providerId="LiveId" clId="{71EAA870-5255-4C5C-80DF-DF34AA88C47A}" dt="2025-03-08T06:21:59.611" v="153" actId="14100"/>
          <ac:spMkLst>
            <pc:docMk/>
            <pc:sldMk cId="1493161671" sldId="256"/>
            <ac:spMk id="2" creationId="{82B5C05F-6C10-AAB8-B9A1-704086EB8325}"/>
          </ac:spMkLst>
        </pc:spChg>
        <pc:spChg chg="mod">
          <ac:chgData name="Manish Kumar" userId="ac141ad10d464d5c" providerId="LiveId" clId="{71EAA870-5255-4C5C-80DF-DF34AA88C47A}" dt="2025-03-08T06:23:05.030" v="183" actId="20577"/>
          <ac:spMkLst>
            <pc:docMk/>
            <pc:sldMk cId="1493161671" sldId="256"/>
            <ac:spMk id="3" creationId="{F2C24FBC-2E61-AD49-3BD0-DA7AA89F9A81}"/>
          </ac:spMkLst>
        </pc:spChg>
        <pc:spChg chg="mod">
          <ac:chgData name="Manish Kumar" userId="ac141ad10d464d5c" providerId="LiveId" clId="{71EAA870-5255-4C5C-80DF-DF34AA88C47A}" dt="2025-03-08T06:23:20.347" v="207" actId="20577"/>
          <ac:spMkLst>
            <pc:docMk/>
            <pc:sldMk cId="1493161671" sldId="256"/>
            <ac:spMk id="5" creationId="{43043289-20F1-1B73-C850-CE92562B546B}"/>
          </ac:spMkLst>
        </pc:spChg>
      </pc:sldChg>
      <pc:sldChg chg="modSp mod">
        <pc:chgData name="Manish Kumar" userId="ac141ad10d464d5c" providerId="LiveId" clId="{71EAA870-5255-4C5C-80DF-DF34AA88C47A}" dt="2025-03-09T07:53:17.741" v="950" actId="14100"/>
        <pc:sldMkLst>
          <pc:docMk/>
          <pc:sldMk cId="4117151486" sldId="258"/>
        </pc:sldMkLst>
        <pc:graphicFrameChg chg="mod modGraphic">
          <ac:chgData name="Manish Kumar" userId="ac141ad10d464d5c" providerId="LiveId" clId="{71EAA870-5255-4C5C-80DF-DF34AA88C47A}" dt="2025-03-09T07:53:17.741" v="950" actId="14100"/>
          <ac:graphicFrameMkLst>
            <pc:docMk/>
            <pc:sldMk cId="4117151486" sldId="258"/>
            <ac:graphicFrameMk id="19" creationId="{AFAD41AB-5832-D1B8-89C8-8CEAC6033B0F}"/>
          </ac:graphicFrameMkLst>
        </pc:graphicFrameChg>
      </pc:sldChg>
      <pc:sldChg chg="modSp mod">
        <pc:chgData name="Manish Kumar" userId="ac141ad10d464d5c" providerId="LiveId" clId="{71EAA870-5255-4C5C-80DF-DF34AA88C47A}" dt="2025-03-08T06:27:27.424" v="253" actId="207"/>
        <pc:sldMkLst>
          <pc:docMk/>
          <pc:sldMk cId="2115622822" sldId="259"/>
        </pc:sldMkLst>
        <pc:spChg chg="mod">
          <ac:chgData name="Manish Kumar" userId="ac141ad10d464d5c" providerId="LiveId" clId="{71EAA870-5255-4C5C-80DF-DF34AA88C47A}" dt="2025-03-08T06:27:27.424" v="253" actId="207"/>
          <ac:spMkLst>
            <pc:docMk/>
            <pc:sldMk cId="2115622822" sldId="259"/>
            <ac:spMk id="3" creationId="{F0836D9D-A32A-6D2A-AD9F-2B52D25F096B}"/>
          </ac:spMkLst>
        </pc:spChg>
      </pc:sldChg>
      <pc:sldChg chg="modSp mod">
        <pc:chgData name="Manish Kumar" userId="ac141ad10d464d5c" providerId="LiveId" clId="{71EAA870-5255-4C5C-80DF-DF34AA88C47A}" dt="2025-03-08T06:34:14.016" v="288" actId="1076"/>
        <pc:sldMkLst>
          <pc:docMk/>
          <pc:sldMk cId="807820237" sldId="260"/>
        </pc:sldMkLst>
        <pc:spChg chg="mod">
          <ac:chgData name="Manish Kumar" userId="ac141ad10d464d5c" providerId="LiveId" clId="{71EAA870-5255-4C5C-80DF-DF34AA88C47A}" dt="2025-03-08T06:34:14.016" v="288" actId="1076"/>
          <ac:spMkLst>
            <pc:docMk/>
            <pc:sldMk cId="807820237" sldId="260"/>
            <ac:spMk id="3" creationId="{020569BD-DC30-8E3F-BD9D-79CBB648BCB3}"/>
          </ac:spMkLst>
        </pc:spChg>
      </pc:sldChg>
      <pc:sldChg chg="modSp mod">
        <pc:chgData name="Manish Kumar" userId="ac141ad10d464d5c" providerId="LiveId" clId="{71EAA870-5255-4C5C-80DF-DF34AA88C47A}" dt="2025-03-08T06:30:07.302" v="263" actId="207"/>
        <pc:sldMkLst>
          <pc:docMk/>
          <pc:sldMk cId="144246171" sldId="261"/>
        </pc:sldMkLst>
        <pc:spChg chg="mod">
          <ac:chgData name="Manish Kumar" userId="ac141ad10d464d5c" providerId="LiveId" clId="{71EAA870-5255-4C5C-80DF-DF34AA88C47A}" dt="2025-03-08T06:30:07.302" v="263" actId="207"/>
          <ac:spMkLst>
            <pc:docMk/>
            <pc:sldMk cId="144246171" sldId="261"/>
            <ac:spMk id="3" creationId="{6600B9D1-B44F-B007-DA83-5460AE88FDBB}"/>
          </ac:spMkLst>
        </pc:spChg>
      </pc:sldChg>
      <pc:sldChg chg="modSp mod">
        <pc:chgData name="Manish Kumar" userId="ac141ad10d464d5c" providerId="LiveId" clId="{71EAA870-5255-4C5C-80DF-DF34AA88C47A}" dt="2025-03-09T07:53:43.821" v="951" actId="1076"/>
        <pc:sldMkLst>
          <pc:docMk/>
          <pc:sldMk cId="2664996811" sldId="262"/>
        </pc:sldMkLst>
        <pc:spChg chg="mod">
          <ac:chgData name="Manish Kumar" userId="ac141ad10d464d5c" providerId="LiveId" clId="{71EAA870-5255-4C5C-80DF-DF34AA88C47A}" dt="2025-03-09T07:53:43.821" v="951" actId="1076"/>
          <ac:spMkLst>
            <pc:docMk/>
            <pc:sldMk cId="2664996811" sldId="262"/>
            <ac:spMk id="3" creationId="{0BF2BE38-F327-4893-44E7-A65DC48698CF}"/>
          </ac:spMkLst>
        </pc:spChg>
      </pc:sldChg>
      <pc:sldChg chg="modSp mod">
        <pc:chgData name="Manish Kumar" userId="ac141ad10d464d5c" providerId="LiveId" clId="{71EAA870-5255-4C5C-80DF-DF34AA88C47A}" dt="2025-03-09T07:05:44.518" v="752" actId="14100"/>
        <pc:sldMkLst>
          <pc:docMk/>
          <pc:sldMk cId="1514727842" sldId="264"/>
        </pc:sldMkLst>
        <pc:spChg chg="mod">
          <ac:chgData name="Manish Kumar" userId="ac141ad10d464d5c" providerId="LiveId" clId="{71EAA870-5255-4C5C-80DF-DF34AA88C47A}" dt="2025-03-09T07:05:44.518" v="752" actId="14100"/>
          <ac:spMkLst>
            <pc:docMk/>
            <pc:sldMk cId="1514727842" sldId="264"/>
            <ac:spMk id="3" creationId="{AFFEC4D0-3246-84BC-79D3-DBC9EA049646}"/>
          </ac:spMkLst>
        </pc:spChg>
      </pc:sldChg>
      <pc:sldChg chg="modSp mod">
        <pc:chgData name="Manish Kumar" userId="ac141ad10d464d5c" providerId="LiveId" clId="{71EAA870-5255-4C5C-80DF-DF34AA88C47A}" dt="2025-03-09T07:54:00.351" v="952" actId="207"/>
        <pc:sldMkLst>
          <pc:docMk/>
          <pc:sldMk cId="3998786505" sldId="266"/>
        </pc:sldMkLst>
        <pc:spChg chg="mod">
          <ac:chgData name="Manish Kumar" userId="ac141ad10d464d5c" providerId="LiveId" clId="{71EAA870-5255-4C5C-80DF-DF34AA88C47A}" dt="2025-03-09T07:54:00.351" v="952" actId="207"/>
          <ac:spMkLst>
            <pc:docMk/>
            <pc:sldMk cId="3998786505" sldId="266"/>
            <ac:spMk id="5" creationId="{D632FF72-3A95-498C-753E-27CA2AED6BE5}"/>
          </ac:spMkLst>
        </pc:spChg>
      </pc:sldChg>
      <pc:sldChg chg="addSp delSp modSp mod">
        <pc:chgData name="Manish Kumar" userId="ac141ad10d464d5c" providerId="LiveId" clId="{71EAA870-5255-4C5C-80DF-DF34AA88C47A}" dt="2025-03-09T07:52:07.552" v="937" actId="207"/>
        <pc:sldMkLst>
          <pc:docMk/>
          <pc:sldMk cId="3917661257" sldId="267"/>
        </pc:sldMkLst>
        <pc:spChg chg="mod">
          <ac:chgData name="Manish Kumar" userId="ac141ad10d464d5c" providerId="LiveId" clId="{71EAA870-5255-4C5C-80DF-DF34AA88C47A}" dt="2025-03-09T07:50:58.655" v="927" actId="14100"/>
          <ac:spMkLst>
            <pc:docMk/>
            <pc:sldMk cId="3917661257" sldId="267"/>
            <ac:spMk id="2" creationId="{1531CC37-D043-130F-E4E6-184C71A56FB0}"/>
          </ac:spMkLst>
        </pc:spChg>
        <pc:spChg chg="add mod">
          <ac:chgData name="Manish Kumar" userId="ac141ad10d464d5c" providerId="LiveId" clId="{71EAA870-5255-4C5C-80DF-DF34AA88C47A}" dt="2025-03-09T07:52:07.552" v="937" actId="207"/>
          <ac:spMkLst>
            <pc:docMk/>
            <pc:sldMk cId="3917661257" sldId="267"/>
            <ac:spMk id="3" creationId="{4EC4F26F-30B5-1F66-F425-721FA7C0DBD7}"/>
          </ac:spMkLst>
        </pc:spChg>
        <pc:picChg chg="del mod">
          <ac:chgData name="Manish Kumar" userId="ac141ad10d464d5c" providerId="LiveId" clId="{71EAA870-5255-4C5C-80DF-DF34AA88C47A}" dt="2025-03-09T05:57:21.208" v="697" actId="21"/>
          <ac:picMkLst>
            <pc:docMk/>
            <pc:sldMk cId="3917661257" sldId="267"/>
            <ac:picMk id="5" creationId="{9387B819-A909-D7E4-EB34-88AF4288A172}"/>
          </ac:picMkLst>
        </pc:picChg>
        <pc:picChg chg="add mod modCrop">
          <ac:chgData name="Manish Kumar" userId="ac141ad10d464d5c" providerId="LiveId" clId="{71EAA870-5255-4C5C-80DF-DF34AA88C47A}" dt="2025-03-09T07:51:21.393" v="930" actId="732"/>
          <ac:picMkLst>
            <pc:docMk/>
            <pc:sldMk cId="3917661257" sldId="267"/>
            <ac:picMk id="6" creationId="{1FF56243-DABB-8D73-5942-8682806CE663}"/>
          </ac:picMkLst>
        </pc:picChg>
      </pc:sldChg>
      <pc:sldChg chg="modSp mod">
        <pc:chgData name="Manish Kumar" userId="ac141ad10d464d5c" providerId="LiveId" clId="{71EAA870-5255-4C5C-80DF-DF34AA88C47A}" dt="2025-03-09T07:07:43.119" v="758" actId="255"/>
        <pc:sldMkLst>
          <pc:docMk/>
          <pc:sldMk cId="3709787471" sldId="268"/>
        </pc:sldMkLst>
        <pc:spChg chg="mod">
          <ac:chgData name="Manish Kumar" userId="ac141ad10d464d5c" providerId="LiveId" clId="{71EAA870-5255-4C5C-80DF-DF34AA88C47A}" dt="2025-03-09T07:07:43.119" v="758" actId="255"/>
          <ac:spMkLst>
            <pc:docMk/>
            <pc:sldMk cId="3709787471" sldId="268"/>
            <ac:spMk id="2" creationId="{69D98D0A-C035-F4F3-2047-44489595050A}"/>
          </ac:spMkLst>
        </pc:spChg>
        <pc:spChg chg="mod">
          <ac:chgData name="Manish Kumar" userId="ac141ad10d464d5c" providerId="LiveId" clId="{71EAA870-5255-4C5C-80DF-DF34AA88C47A}" dt="2025-03-08T07:14:20.888" v="587" actId="207"/>
          <ac:spMkLst>
            <pc:docMk/>
            <pc:sldMk cId="3709787471" sldId="268"/>
            <ac:spMk id="3" creationId="{4B87D080-F5EC-5F1C-5DCC-275671E7BC63}"/>
          </ac:spMkLst>
        </pc:spChg>
      </pc:sldChg>
      <pc:sldChg chg="modSp mod">
        <pc:chgData name="Manish Kumar" userId="ac141ad10d464d5c" providerId="LiveId" clId="{71EAA870-5255-4C5C-80DF-DF34AA88C47A}" dt="2025-03-09T07:14:22.783" v="837" actId="14100"/>
        <pc:sldMkLst>
          <pc:docMk/>
          <pc:sldMk cId="1329742295" sldId="269"/>
        </pc:sldMkLst>
        <pc:spChg chg="mod">
          <ac:chgData name="Manish Kumar" userId="ac141ad10d464d5c" providerId="LiveId" clId="{71EAA870-5255-4C5C-80DF-DF34AA88C47A}" dt="2025-03-09T07:14:22.783" v="837" actId="14100"/>
          <ac:spMkLst>
            <pc:docMk/>
            <pc:sldMk cId="1329742295" sldId="269"/>
            <ac:spMk id="5" creationId="{B8FC024B-EB8F-6A04-091E-94AAF1313BBC}"/>
          </ac:spMkLst>
        </pc:spChg>
      </pc:sldChg>
      <pc:sldChg chg="addSp delSp modSp new mod">
        <pc:chgData name="Manish Kumar" userId="ac141ad10d464d5c" providerId="LiveId" clId="{71EAA870-5255-4C5C-80DF-DF34AA88C47A}" dt="2025-03-09T07:54:14.662" v="953" actId="14100"/>
        <pc:sldMkLst>
          <pc:docMk/>
          <pc:sldMk cId="1964311265" sldId="270"/>
        </pc:sldMkLst>
        <pc:spChg chg="mod">
          <ac:chgData name="Manish Kumar" userId="ac141ad10d464d5c" providerId="LiveId" clId="{71EAA870-5255-4C5C-80DF-DF34AA88C47A}" dt="2025-03-09T07:51:54.409" v="936" actId="1076"/>
          <ac:spMkLst>
            <pc:docMk/>
            <pc:sldMk cId="1964311265" sldId="270"/>
            <ac:spMk id="2" creationId="{2A1B9A17-5484-C0FC-7B7D-49A249C7F20B}"/>
          </ac:spMkLst>
        </pc:spChg>
        <pc:spChg chg="mod">
          <ac:chgData name="Manish Kumar" userId="ac141ad10d464d5c" providerId="LiveId" clId="{71EAA870-5255-4C5C-80DF-DF34AA88C47A}" dt="2025-03-09T07:47:12.893" v="867" actId="21"/>
          <ac:spMkLst>
            <pc:docMk/>
            <pc:sldMk cId="1964311265" sldId="270"/>
            <ac:spMk id="3" creationId="{071E509C-A7B1-2958-D74E-BB8461780FCF}"/>
          </ac:spMkLst>
        </pc:spChg>
        <pc:picChg chg="add del mod modCrop">
          <ac:chgData name="Manish Kumar" userId="ac141ad10d464d5c" providerId="LiveId" clId="{71EAA870-5255-4C5C-80DF-DF34AA88C47A}" dt="2025-03-09T07:44:37.314" v="847" actId="21"/>
          <ac:picMkLst>
            <pc:docMk/>
            <pc:sldMk cId="1964311265" sldId="270"/>
            <ac:picMk id="5" creationId="{CF717F56-7E3D-02AE-E079-6BB1861BB8E7}"/>
          </ac:picMkLst>
        </pc:picChg>
        <pc:picChg chg="add mod modCrop">
          <ac:chgData name="Manish Kumar" userId="ac141ad10d464d5c" providerId="LiveId" clId="{71EAA870-5255-4C5C-80DF-DF34AA88C47A}" dt="2025-03-09T07:54:14.662" v="953" actId="14100"/>
          <ac:picMkLst>
            <pc:docMk/>
            <pc:sldMk cId="1964311265" sldId="270"/>
            <ac:picMk id="6" creationId="{F32CF956-1969-F32D-A3BD-02AF28562A9C}"/>
          </ac:picMkLst>
        </pc:picChg>
      </pc:sldChg>
      <pc:sldChg chg="addSp delSp modSp new mod">
        <pc:chgData name="Manish Kumar" userId="ac141ad10d464d5c" providerId="LiveId" clId="{71EAA870-5255-4C5C-80DF-DF34AA88C47A}" dt="2025-03-09T07:52:22.039" v="939" actId="14100"/>
        <pc:sldMkLst>
          <pc:docMk/>
          <pc:sldMk cId="201426510" sldId="271"/>
        </pc:sldMkLst>
        <pc:spChg chg="mod">
          <ac:chgData name="Manish Kumar" userId="ac141ad10d464d5c" providerId="LiveId" clId="{71EAA870-5255-4C5C-80DF-DF34AA88C47A}" dt="2025-03-09T07:51:41.006" v="931" actId="1076"/>
          <ac:spMkLst>
            <pc:docMk/>
            <pc:sldMk cId="201426510" sldId="271"/>
            <ac:spMk id="2" creationId="{43F18969-DAAC-9882-03A5-4AC1A4D3D9A3}"/>
          </ac:spMkLst>
        </pc:spChg>
        <pc:spChg chg="del">
          <ac:chgData name="Manish Kumar" userId="ac141ad10d464d5c" providerId="LiveId" clId="{71EAA870-5255-4C5C-80DF-DF34AA88C47A}" dt="2025-03-09T07:48:17.067" v="888" actId="21"/>
          <ac:spMkLst>
            <pc:docMk/>
            <pc:sldMk cId="201426510" sldId="271"/>
            <ac:spMk id="3" creationId="{3BA16972-9889-6045-AAED-66B7B109E71B}"/>
          </ac:spMkLst>
        </pc:spChg>
        <pc:picChg chg="add mod modCrop">
          <ac:chgData name="Manish Kumar" userId="ac141ad10d464d5c" providerId="LiveId" clId="{71EAA870-5255-4C5C-80DF-DF34AA88C47A}" dt="2025-03-09T07:52:22.039" v="939" actId="14100"/>
          <ac:picMkLst>
            <pc:docMk/>
            <pc:sldMk cId="201426510" sldId="271"/>
            <ac:picMk id="5" creationId="{B7FA6CC8-F261-99DE-A121-4FFD71E5200D}"/>
          </ac:picMkLst>
        </pc:picChg>
      </pc:sldChg>
      <pc:sldChg chg="addSp delSp modSp new mod">
        <pc:chgData name="Manish Kumar" userId="ac141ad10d464d5c" providerId="LiveId" clId="{71EAA870-5255-4C5C-80DF-DF34AA88C47A}" dt="2025-03-09T07:52:32.972" v="941" actId="14100"/>
        <pc:sldMkLst>
          <pc:docMk/>
          <pc:sldMk cId="2982266258" sldId="272"/>
        </pc:sldMkLst>
        <pc:spChg chg="mod">
          <ac:chgData name="Manish Kumar" userId="ac141ad10d464d5c" providerId="LiveId" clId="{71EAA870-5255-4C5C-80DF-DF34AA88C47A}" dt="2025-03-09T07:52:29.124" v="940" actId="1076"/>
          <ac:spMkLst>
            <pc:docMk/>
            <pc:sldMk cId="2982266258" sldId="272"/>
            <ac:spMk id="2" creationId="{9D26FDA2-26E4-E253-75B1-75E54CDCC9F5}"/>
          </ac:spMkLst>
        </pc:spChg>
        <pc:spChg chg="del">
          <ac:chgData name="Manish Kumar" userId="ac141ad10d464d5c" providerId="LiveId" clId="{71EAA870-5255-4C5C-80DF-DF34AA88C47A}" dt="2025-03-09T07:50:03.207" v="918" actId="21"/>
          <ac:spMkLst>
            <pc:docMk/>
            <pc:sldMk cId="2982266258" sldId="272"/>
            <ac:spMk id="3" creationId="{E21BC6AD-2D99-962E-66A9-E89AE28033C0}"/>
          </ac:spMkLst>
        </pc:spChg>
        <pc:picChg chg="add mod modCrop">
          <ac:chgData name="Manish Kumar" userId="ac141ad10d464d5c" providerId="LiveId" clId="{71EAA870-5255-4C5C-80DF-DF34AA88C47A}" dt="2025-03-09T07:52:32.972" v="941" actId="14100"/>
          <ac:picMkLst>
            <pc:docMk/>
            <pc:sldMk cId="2982266258" sldId="272"/>
            <ac:picMk id="5" creationId="{92DC63FB-9D48-A9C6-7CB0-3CEB41363EF3}"/>
          </ac:picMkLst>
        </pc:picChg>
      </pc:sldChg>
    </pc:docChg>
  </pc:docChgLst>
  <pc:docChgLst>
    <pc:chgData name="manish97607@gmail.com" userId="ac141ad10d464d5c" providerId="LiveId" clId="{091E8984-240D-48B5-921C-61B0B13D94E2}"/>
    <pc:docChg chg="modSld">
      <pc:chgData name="manish97607@gmail.com" userId="ac141ad10d464d5c" providerId="LiveId" clId="{091E8984-240D-48B5-921C-61B0B13D94E2}" dt="2024-12-15T10:04:48.625" v="57" actId="20577"/>
      <pc:docMkLst>
        <pc:docMk/>
      </pc:docMkLst>
      <pc:sldChg chg="modSp mod">
        <pc:chgData name="manish97607@gmail.com" userId="ac141ad10d464d5c" providerId="LiveId" clId="{091E8984-240D-48B5-921C-61B0B13D94E2}" dt="2024-12-15T10:04:48.625" v="57" actId="20577"/>
        <pc:sldMkLst>
          <pc:docMk/>
          <pc:sldMk cId="4117151486" sldId="258"/>
        </pc:sldMkLst>
        <pc:spChg chg="mod">
          <ac:chgData name="manish97607@gmail.com" userId="ac141ad10d464d5c" providerId="LiveId" clId="{091E8984-240D-48B5-921C-61B0B13D94E2}" dt="2024-12-15T10:04:48.625" v="57" actId="20577"/>
          <ac:spMkLst>
            <pc:docMk/>
            <pc:sldMk cId="4117151486" sldId="258"/>
            <ac:spMk id="2" creationId="{B94B72F0-7EB3-A394-ABD6-7A41EF3CE737}"/>
          </ac:spMkLst>
        </pc:spChg>
      </pc:sldChg>
      <pc:sldChg chg="modSp mod">
        <pc:chgData name="manish97607@gmail.com" userId="ac141ad10d464d5c" providerId="LiveId" clId="{091E8984-240D-48B5-921C-61B0B13D94E2}" dt="2024-12-15T10:04:09.102" v="48" actId="20577"/>
        <pc:sldMkLst>
          <pc:docMk/>
          <pc:sldMk cId="2115622822" sldId="259"/>
        </pc:sldMkLst>
        <pc:spChg chg="mod">
          <ac:chgData name="manish97607@gmail.com" userId="ac141ad10d464d5c" providerId="LiveId" clId="{091E8984-240D-48B5-921C-61B0B13D94E2}" dt="2024-12-15T10:04:09.102" v="48" actId="20577"/>
          <ac:spMkLst>
            <pc:docMk/>
            <pc:sldMk cId="2115622822" sldId="259"/>
            <ac:spMk id="3" creationId="{F0836D9D-A32A-6D2A-AD9F-2B52D25F096B}"/>
          </ac:spMkLst>
        </pc:spChg>
      </pc:sldChg>
      <pc:sldChg chg="addSp modSp mod">
        <pc:chgData name="manish97607@gmail.com" userId="ac141ad10d464d5c" providerId="LiveId" clId="{091E8984-240D-48B5-921C-61B0B13D94E2}" dt="2024-12-15T10:03:17.473" v="35" actId="2711"/>
        <pc:sldMkLst>
          <pc:docMk/>
          <pc:sldMk cId="1514727842" sldId="264"/>
        </pc:sldMkLst>
        <pc:spChg chg="add mod">
          <ac:chgData name="manish97607@gmail.com" userId="ac141ad10d464d5c" providerId="LiveId" clId="{091E8984-240D-48B5-921C-61B0B13D94E2}" dt="2024-12-15T10:03:17.473" v="35" actId="2711"/>
          <ac:spMkLst>
            <pc:docMk/>
            <pc:sldMk cId="1514727842" sldId="264"/>
            <ac:spMk id="3" creationId="{AFFEC4D0-3246-84BC-79D3-DBC9EA049646}"/>
          </ac:spMkLst>
        </pc:spChg>
        <pc:spChg chg="mod">
          <ac:chgData name="manish97607@gmail.com" userId="ac141ad10d464d5c" providerId="LiveId" clId="{091E8984-240D-48B5-921C-61B0B13D94E2}" dt="2024-12-15T10:02:48.319" v="30" actId="20577"/>
          <ac:spMkLst>
            <pc:docMk/>
            <pc:sldMk cId="1514727842" sldId="264"/>
            <ac:spMk id="5" creationId="{E70424C3-10EB-A72A-5C5E-D564495E9114}"/>
          </ac:spMkLst>
        </pc:spChg>
      </pc:sldChg>
      <pc:sldChg chg="addSp delSp modSp mod">
        <pc:chgData name="manish97607@gmail.com" userId="ac141ad10d464d5c" providerId="LiveId" clId="{091E8984-240D-48B5-921C-61B0B13D94E2}" dt="2024-12-15T09:53:57.456" v="8" actId="14100"/>
        <pc:sldMkLst>
          <pc:docMk/>
          <pc:sldMk cId="391766125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6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56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7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019"/>
            <a:ext cx="7443019" cy="1620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Project-II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94" y="3429000"/>
            <a:ext cx="7531510" cy="3477875"/>
          </a:xfrm>
        </p:spPr>
        <p:txBody>
          <a:bodyPr wrap="square" rIns="28800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E-Commerce Website</a:t>
            </a:r>
          </a:p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MONTY SHARMA (2426MCA1965)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MANISH KUMAR  (2426MCA669)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MOHD KASIF KHAN (2426MCA1946)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MOHD FAIJAN(2426MCA2585)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7949604" y="5122606"/>
            <a:ext cx="4242397" cy="157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Name-.Shruti Aggarwal                    </a:t>
            </a: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Designation- 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8969-DAAC-9882-03A5-4AC1A4D3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218209"/>
            <a:ext cx="8596668" cy="626918"/>
          </a:xfrm>
        </p:spPr>
        <p:txBody>
          <a:bodyPr>
            <a:normAutofit/>
          </a:bodyPr>
          <a:lstStyle/>
          <a:p>
            <a:r>
              <a:rPr lang="en-IN" sz="2800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A6CC8-F261-99DE-A121-4FFD71E5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35" b="6039"/>
          <a:stretch/>
        </p:blipFill>
        <p:spPr>
          <a:xfrm>
            <a:off x="768927" y="955964"/>
            <a:ext cx="10338956" cy="56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FDA2-26E4-E253-75B1-75E54CDC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3182"/>
            <a:ext cx="8596668" cy="616527"/>
          </a:xfrm>
        </p:spPr>
        <p:txBody>
          <a:bodyPr>
            <a:normAutofit/>
          </a:bodyPr>
          <a:lstStyle/>
          <a:p>
            <a:r>
              <a:rPr lang="en-IN" sz="2800" dirty="0"/>
              <a:t>ADMIN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63FB-9D48-A9C6-7CB0-3CEB4136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" t="16196" r="-284" b="4675"/>
          <a:stretch/>
        </p:blipFill>
        <p:spPr>
          <a:xfrm>
            <a:off x="789709" y="862446"/>
            <a:ext cx="10380517" cy="5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6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1327354"/>
            <a:ext cx="11419609" cy="5260481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Home Page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the platform and featured products.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categories, search bar, promotional banners.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Login Page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user authentication.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Email/password login, password recovery.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Registration &amp; Profile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account creation and management.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form, profile update, password reset.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Management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product catalog management.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Add/view products, manage stock.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Order Management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tracking and processing.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placement, status updates.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&amp; Admin Management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users and admin roles.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users, add admins, assign roles.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Cart Page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selected items before purchase.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View/update cart, checkout process.</a:t>
            </a:r>
          </a:p>
          <a:p>
            <a:pPr marL="457200" indent="-457200">
              <a:buAutoNum type="arabicPeriod"/>
            </a:pP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4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87D080-F5EC-5F1C-5DCC-275671E7B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891179"/>
            <a:ext cx="12063845" cy="405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ui-sans-serif"/>
              </a:rPr>
              <a:t>Spring Framework(Spring.io) – Official Spring Framework documentation and tools.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ui-sans-serif"/>
              </a:rPr>
              <a:t>Spring Boot Documentation Spring Boot simplifies the development of stand-alone, production-grade Spring-based applications.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ui-sans-serif"/>
              </a:rPr>
              <a:t>Spring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ui-sans-serif"/>
              </a:rPr>
              <a:t>Initializr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ui-sans-serif"/>
              </a:rPr>
              <a:t> Tool for generating Spring Boot project structure.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ui-sans-serif"/>
              </a:rPr>
              <a:t>Spring Data JPA Used for handling database operations in your backend.</a:t>
            </a:r>
          </a:p>
          <a:p>
            <a:pPr algn="l">
              <a:buFont typeface="+mj-lt"/>
              <a:buAutoNum type="arabicPeriod"/>
            </a:pPr>
            <a:endParaRPr lang="en-IN" sz="28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AD41AB-5832-D1B8-89C8-8CEAC6033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72982"/>
              </p:ext>
            </p:extLst>
          </p:nvPr>
        </p:nvGraphicFramePr>
        <p:xfrm>
          <a:off x="384464" y="1267968"/>
          <a:ext cx="11523518" cy="5309476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3062375">
                  <a:extLst>
                    <a:ext uri="{9D8B030D-6E8A-4147-A177-3AD203B41FA5}">
                      <a16:colId xmlns:a16="http://schemas.microsoft.com/office/drawing/2014/main" val="2656021191"/>
                    </a:ext>
                  </a:extLst>
                </a:gridCol>
                <a:gridCol w="8461143">
                  <a:extLst>
                    <a:ext uri="{9D8B030D-6E8A-4147-A177-3AD203B41FA5}">
                      <a16:colId xmlns:a16="http://schemas.microsoft.com/office/drawing/2014/main" val="2361446726"/>
                    </a:ext>
                  </a:extLst>
                </a:gridCol>
              </a:tblGrid>
              <a:tr h="667112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8656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763102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of the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70412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Literature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32933"/>
                  </a:ext>
                </a:extLst>
              </a:tr>
              <a:tr h="667112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requirements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13401"/>
                  </a:ext>
                </a:extLst>
              </a:tr>
              <a:tr h="657972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00" dirty="0">
                          <a:latin typeface="+mn-lt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User Interface of Electro Bazaar</a:t>
                      </a:r>
                      <a:endParaRPr lang="en-IN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90161"/>
                  </a:ext>
                </a:extLst>
              </a:tr>
              <a:tr h="657972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93172"/>
                  </a:ext>
                </a:extLst>
              </a:tr>
              <a:tr h="657972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0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836D9D-A32A-6D2A-AD9F-2B52D25F0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632" y="1819118"/>
            <a:ext cx="11098161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Welcome to </a:t>
            </a:r>
            <a:r>
              <a:rPr lang="en-US" sz="25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ui-sans-serif"/>
              </a:rPr>
              <a:t>ElectroBazaar</a:t>
            </a: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, your ultimate destination for cutting-edge electronics.</a:t>
            </a:r>
            <a:endParaRPr lang="en-US" sz="25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Our website offers a comprehensive platform for tech enthusiasts of all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Explore a wide range of high-quality electronics, from smartphones to smart gadgets.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Stay updated with the latest technology and innovative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Suitable for both casual buyers and tech-savvy 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User-friendly interface ensures easy navigation and a seamless shopping journey.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Getting the latest technology has never been easier.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00B9D1-B44F-B007-DA83-5460AE88F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391" y="1671907"/>
            <a:ext cx="11901217" cy="449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Easy Access to Latest Tech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 – Provide a smooth and hassle-free shopping experience for everyone.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Personalized Suggestions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 – Recommend the best products based on customer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Smart &amp; Informed Shopping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 – Help users make the right choices with clear product details and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Better User Experience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 – Build a friendly online space for tech lovers to connect and learn.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tx1"/>
                </a:solidFill>
                <a:effectLst/>
                <a:latin typeface="ui-sans-serif"/>
              </a:rPr>
              <a:t>Secure &amp; Fast Shopping</a:t>
            </a:r>
            <a:r>
              <a:rPr lang="en-US" sz="2500" b="0" i="0" dirty="0">
                <a:solidFill>
                  <a:schemeClr val="tx1"/>
                </a:solidFill>
                <a:effectLst/>
                <a:latin typeface="ui-sans-serif"/>
              </a:rPr>
              <a:t> – Ensure safe payments and quick delivery for a hassle-free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0569BD-DC30-8E3F-BD9D-79CBB648B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270" y="1441422"/>
            <a:ext cx="11933460" cy="468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ui-sans-serif"/>
              </a:rPr>
              <a:t>Growth of E-Commerce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 – More people prefer buying electronics online due to better deals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ui-sans-serif"/>
              </a:rPr>
              <a:t>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 and convenience.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ui-sans-serif"/>
              </a:rPr>
              <a:t>Effectiveness of Online Shopping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 – Online stores save time and offer a wider range of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ui-sans-serif"/>
              </a:rPr>
              <a:t>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 products than physical shops.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ui-sans-serif"/>
              </a:rPr>
              <a:t>Importance of Customer Support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 – Quick assistance through chat support and helplines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ui-sans-serif"/>
              </a:rPr>
              <a:t>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 improves the shopping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ui-sans-serif"/>
              </a:rPr>
              <a:t>Role of Discounts and Offers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 – Special deals and seasonal discounts attract more buyers and boost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ui-sans-serif"/>
              </a:rPr>
              <a:t>Secure Payments &amp; Fast Delivery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ui-sans-serif"/>
              </a:rPr>
              <a:t> – Safe transactions and quick delivery build trust and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&amp; </a:t>
            </a:r>
            <a:r>
              <a:rPr lang="en-IN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F2BE38-F327-4893-44E7-A65DC4869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54186"/>
            <a:ext cx="1249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Minimum 2 GHz dual-core or higher for efficient server-side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 GB or more to ensure smooth execution of web pages and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500 GB HDD/SSD (preferably SSD) for storing system data and ensuring fast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for responsive design and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pringJWT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experience and security purpose.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efficient data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79" y="1527184"/>
            <a:ext cx="10952614" cy="47640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25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HOME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LOGIN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5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5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REGISTRATION, </a:t>
            </a:r>
            <a:r>
              <a:rPr lang="en-IN" sz="25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PROFILE</a:t>
            </a:r>
            <a:b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b="1" kern="1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ADD PRODUCT , ADD CATEGORY, VIEW PRODUCT, ADD ORDERS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USERS, ADD ADMIN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n-IN" sz="25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 ADMIN</a:t>
            </a:r>
            <a:endParaRPr lang="en-IN" sz="25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IN" sz="25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5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 CART PAGE</a:t>
            </a:r>
            <a:endParaRPr lang="en-IN" sz="1800" b="1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F1403-383B-5502-998D-34AFD83E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E833A5-1301-E91A-8150-FC8CC881F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89679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User Interface of Electro Bazaar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F26F-30B5-1F66-F425-721FA7C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3447"/>
            <a:ext cx="8596668" cy="50379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HOME PAGE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56243-DABB-8D73-5942-8682806C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16" b="4646"/>
          <a:stretch/>
        </p:blipFill>
        <p:spPr>
          <a:xfrm>
            <a:off x="779318" y="1527465"/>
            <a:ext cx="10442864" cy="50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9A17-5484-C0FC-7B7D-49A249C7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15" y="114300"/>
            <a:ext cx="8678257" cy="872838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accent2"/>
                </a:solidFill>
              </a:rPr>
              <a:t>REGISTRATION PAGE</a:t>
            </a:r>
            <a:br>
              <a:rPr lang="en-IN" dirty="0">
                <a:solidFill>
                  <a:schemeClr val="accent2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E509C-A7B1-2958-D74E-BB846178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15" y="1132610"/>
            <a:ext cx="11012440" cy="5320146"/>
          </a:xfrm>
        </p:spPr>
        <p:txBody>
          <a:bodyPr/>
          <a:lstStyle/>
          <a:p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CF956-1969-F32D-A3BD-02AF285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31" b="3765"/>
          <a:stretch/>
        </p:blipFill>
        <p:spPr>
          <a:xfrm>
            <a:off x="583816" y="768927"/>
            <a:ext cx="10534458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11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814</Words>
  <Application>Microsoft Office PowerPoint</Application>
  <PresentationFormat>Widescreen</PresentationFormat>
  <Paragraphs>120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Times New Roman</vt:lpstr>
      <vt:lpstr>Trebuchet MS</vt:lpstr>
      <vt:lpstr>ui-sans-serif</vt:lpstr>
      <vt:lpstr>Wingdings 3</vt:lpstr>
      <vt:lpstr>Facet</vt:lpstr>
      <vt:lpstr>Mini Project-II (ID201B) Even Semester Session 2024-25</vt:lpstr>
      <vt:lpstr>Contents</vt:lpstr>
      <vt:lpstr>Introduction</vt:lpstr>
      <vt:lpstr>Objective of the Project</vt:lpstr>
      <vt:lpstr>Literature Review</vt:lpstr>
      <vt:lpstr>Technology (Hardware &amp; Software Requirements)</vt:lpstr>
      <vt:lpstr>Modules</vt:lpstr>
      <vt:lpstr>User Interface of Electro Bazaar</vt:lpstr>
      <vt:lpstr>REGISTRATION PAGE </vt:lpstr>
      <vt:lpstr>LOGIN PAGE</vt:lpstr>
      <vt:lpstr>ADMIN DASHBOARD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KHAN KASIF</cp:lastModifiedBy>
  <cp:revision>24</cp:revision>
  <dcterms:created xsi:type="dcterms:W3CDTF">2024-09-12T08:34:15Z</dcterms:created>
  <dcterms:modified xsi:type="dcterms:W3CDTF">2025-04-20T12:49:24Z</dcterms:modified>
</cp:coreProperties>
</file>