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3" r:id="rId8"/>
    <p:sldId id="261" r:id="rId9"/>
    <p:sldId id="262" r:id="rId10"/>
    <p:sldId id="264" r:id="rId11"/>
    <p:sldId id="266" r:id="rId12"/>
    <p:sldId id="270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5565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Resume-Job Matcher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Aachal Kushwaha (202410116100001)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Akansha Dwivedi(202410116100012)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sharma (202410116100009)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Dr.Vipin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40310"/>
            <a:ext cx="10515600" cy="493320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Modules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Parsing Module: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skills, experience, and education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Converts unstructured resume data into structured format.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Job Matching Algorithm: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Compares job descriptions and resumes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              	  scoring.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Ranks candidates based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&amp; experience match    		 	  percentage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655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System Works?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Registration/Login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(Job Seeker or Recruiter)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Resume/Job Upload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(Extracts skills &amp; job role details)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NLP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Algorithm Execution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Matched Jobs/Resumes on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4874" y="1395663"/>
            <a:ext cx="10515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                                  </a:t>
            </a:r>
            <a:r>
              <a:rPr lang="en-GB" sz="3000" dirty="0"/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Reports &amp; Insights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resumes processed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of job matches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statistics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job categories &amp; skills in demand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Insights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Which skills are most commonly found?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How many resumes match a job description?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&amp; Research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Research papers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Documentation for React.js and Node.js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recruitment automation trends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Job seekers struggle to find the right job that matches their skills	  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Recruiters face difficulty in filtering resumes that are truly relevant.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AI-powered job-resume matching using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	 		Processing (NLP)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Helps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the best-fit job recommendations.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Assists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shortlisting the most suitable candidates   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b="1" dirty="0"/>
              <a:t>                           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Hiring Challenges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Traditional job applications rely on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screening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	  	  time-consuming and biased.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job portals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LinkedIn and Naukri focus more on 	 	  keyword matching rather than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relevance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Recruiters often miss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skilled candidates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	 	 	  inefficient filtering methods.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Why AI and NLP?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recruitment by automating 	  	 	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parsing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matching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job 	 	 descriptions beyond just keywords, focusing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and 	  	 	 experience relevance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AI-driven matching reduces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bias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 		 efficiency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Resume-Job Matcher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recruitment.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recommendations for candidates.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high-accuracy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matching using NLP.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job-hunting process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faster, smarter, and bias-free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Machine: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Any system with Windows/Linux/macOS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Minimum 8GB RAM, i5 Processor, and 50GB Storage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Requirements: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Node.js-based backend deployed on a cloud platform (AWS,     	Azure, or Heroku)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Any modern web browser (Chrome, Firefox, Edge)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IN" dirty="0"/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+ Tailwind CSS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Express.js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with Mongoose ORM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NLP Libraries: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wink-nlp for resume/job description parsing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@xenova/transformers for BERT-style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and semantic matching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&amp; Scoring: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ml.js for match scoring algorithms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brain.js or tensorflow.js for skill gap prediction,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b="1" dirty="0"/>
              <a:t>					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 Features: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Register/Login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securely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Resume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PDF/DOCX format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AI-driven job recommendations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 jobs directly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 Features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Register/Login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job descriptions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best-matching resumes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WPS Presentation</Application>
  <PresentationFormat>Widescreen</PresentationFormat>
  <Paragraphs>139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Tahoma</vt:lpstr>
      <vt:lpstr>Aptos</vt:lpstr>
      <vt:lpstr>Segoe UI</vt:lpstr>
      <vt:lpstr>Symbol</vt:lpstr>
      <vt:lpstr>Microsoft YaHei</vt:lpstr>
      <vt:lpstr>Arial Unicode MS</vt:lpstr>
      <vt:lpstr>Aptos Display</vt:lpstr>
      <vt:lpstr>Segoe UI Variable Display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Aachal Kushwaha</cp:lastModifiedBy>
  <cp:revision>13</cp:revision>
  <dcterms:created xsi:type="dcterms:W3CDTF">2024-09-12T08:34:00Z</dcterms:created>
  <dcterms:modified xsi:type="dcterms:W3CDTF">2025-05-27T17:13:17Z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067F834319044AE2981857A6B247CBCE_12</vt:lpwstr>
  </property>
  <property fmtid="{D5CDD505-2E9C-101B-9397-08002B2CF9AE}" pid="3" name="KSOProductBuildVer">
    <vt:lpwstr>1033-12.2.0.21179</vt:lpwstr>
  </property>
</Properties>
</file>