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3" r:id="rId6"/>
    <p:sldId id="261"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A20DF-0243-4CAC-BD2C-D557B1D34D28}" v="7" dt="2025-03-09T10:20:08.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04" autoAdjust="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ALI SRIVASTAV" userId="b2236a16c686484e" providerId="LiveId" clId="{6E8987AA-581D-471C-9D8B-3883DFBA15A3}"/>
    <pc:docChg chg="modSld">
      <pc:chgData name="SANDALI SRIVASTAV" userId="b2236a16c686484e" providerId="LiveId" clId="{6E8987AA-581D-471C-9D8B-3883DFBA15A3}" dt="2024-10-17T16:39:02.086" v="233" actId="20577"/>
      <pc:docMkLst>
        <pc:docMk/>
      </pc:docMkLst>
      <pc:sldChg chg="modSp mod">
        <pc:chgData name="SANDALI SRIVASTAV" userId="b2236a16c686484e" providerId="LiveId" clId="{6E8987AA-581D-471C-9D8B-3883DFBA15A3}" dt="2024-10-17T16:33:49.868" v="24" actId="20577"/>
        <pc:sldMkLst>
          <pc:docMk/>
          <pc:sldMk cId="1493161671" sldId="256"/>
        </pc:sldMkLst>
      </pc:sldChg>
      <pc:sldChg chg="modSp mod">
        <pc:chgData name="SANDALI SRIVASTAV" userId="b2236a16c686484e" providerId="LiveId" clId="{6E8987AA-581D-471C-9D8B-3883DFBA15A3}" dt="2024-10-17T16:35:23.672" v="99" actId="20577"/>
        <pc:sldMkLst>
          <pc:docMk/>
          <pc:sldMk cId="2115622822" sldId="259"/>
        </pc:sldMkLst>
      </pc:sldChg>
      <pc:sldChg chg="modSp mod">
        <pc:chgData name="SANDALI SRIVASTAV" userId="b2236a16c686484e" providerId="LiveId" clId="{6E8987AA-581D-471C-9D8B-3883DFBA15A3}" dt="2024-10-17T16:35:39.082" v="116" actId="20577"/>
        <pc:sldMkLst>
          <pc:docMk/>
          <pc:sldMk cId="807820237" sldId="260"/>
        </pc:sldMkLst>
      </pc:sldChg>
      <pc:sldChg chg="modSp mod">
        <pc:chgData name="SANDALI SRIVASTAV" userId="b2236a16c686484e" providerId="LiveId" clId="{6E8987AA-581D-471C-9D8B-3883DFBA15A3}" dt="2024-10-17T16:36:40.799" v="165" actId="20577"/>
        <pc:sldMkLst>
          <pc:docMk/>
          <pc:sldMk cId="3642173662" sldId="263"/>
        </pc:sldMkLst>
      </pc:sldChg>
      <pc:sldChg chg="modSp mod">
        <pc:chgData name="SANDALI SRIVASTAV" userId="b2236a16c686484e" providerId="LiveId" clId="{6E8987AA-581D-471C-9D8B-3883DFBA15A3}" dt="2024-10-17T16:39:02.086" v="233" actId="20577"/>
        <pc:sldMkLst>
          <pc:docMk/>
          <pc:sldMk cId="3998786505" sldId="266"/>
        </pc:sldMkLst>
      </pc:sldChg>
    </pc:docChg>
  </pc:docChgLst>
  <pc:docChgLst>
    <pc:chgData name="SANDALI SRIVASTAV" userId="b2236a16c686484e" providerId="LiveId" clId="{87D0EFCA-7119-4FF7-AB4C-93805C5FD913}"/>
    <pc:docChg chg="modSld">
      <pc:chgData name="SANDALI SRIVASTAV" userId="b2236a16c686484e" providerId="LiveId" clId="{87D0EFCA-7119-4FF7-AB4C-93805C5FD913}" dt="2024-10-14T17:54:22.227" v="1" actId="20577"/>
      <pc:docMkLst>
        <pc:docMk/>
      </pc:docMkLst>
      <pc:sldChg chg="modSp mod">
        <pc:chgData name="SANDALI SRIVASTAV" userId="b2236a16c686484e" providerId="LiveId" clId="{87D0EFCA-7119-4FF7-AB4C-93805C5FD913}" dt="2024-10-14T17:54:22.227" v="1" actId="20577"/>
        <pc:sldMkLst>
          <pc:docMk/>
          <pc:sldMk cId="1493161671" sldId="256"/>
        </pc:sldMkLst>
      </pc:sldChg>
    </pc:docChg>
  </pc:docChgLst>
  <pc:docChgLst>
    <pc:chgData name="SANDALI SRIVASTAV" userId="b2236a16c686484e" providerId="LiveId" clId="{3CFA3010-2C01-4E82-A4A9-70C2C14738DA}"/>
    <pc:docChg chg="custSel delSld modSld">
      <pc:chgData name="SANDALI SRIVASTAV" userId="b2236a16c686484e" providerId="LiveId" clId="{3CFA3010-2C01-4E82-A4A9-70C2C14738DA}" dt="2024-10-15T16:36:08.955" v="40" actId="478"/>
      <pc:docMkLst>
        <pc:docMk/>
      </pc:docMkLst>
      <pc:sldChg chg="addSp delSp modSp mod">
        <pc:chgData name="SANDALI SRIVASTAV" userId="b2236a16c686484e" providerId="LiveId" clId="{3CFA3010-2C01-4E82-A4A9-70C2C14738DA}" dt="2024-10-15T16:36:08.955" v="40" actId="478"/>
        <pc:sldMkLst>
          <pc:docMk/>
          <pc:sldMk cId="3642173662" sldId="263"/>
        </pc:sldMkLst>
      </pc:sldChg>
      <pc:sldChg chg="addSp delSp modSp mod">
        <pc:chgData name="SANDALI SRIVASTAV" userId="b2236a16c686484e" providerId="LiveId" clId="{3CFA3010-2C01-4E82-A4A9-70C2C14738DA}" dt="2024-10-15T15:40:16.903" v="36" actId="20577"/>
        <pc:sldMkLst>
          <pc:docMk/>
          <pc:sldMk cId="3917661257" sldId="267"/>
        </pc:sldMkLst>
      </pc:sldChg>
      <pc:sldChg chg="del">
        <pc:chgData name="SANDALI SRIVASTAV" userId="b2236a16c686484e" providerId="LiveId" clId="{3CFA3010-2C01-4E82-A4A9-70C2C14738DA}" dt="2024-10-15T15:37:42.649" v="18" actId="2696"/>
        <pc:sldMkLst>
          <pc:docMk/>
          <pc:sldMk cId="3091055730" sldId="270"/>
        </pc:sldMkLst>
      </pc:sldChg>
    </pc:docChg>
  </pc:docChgLst>
  <pc:docChgLst>
    <pc:chgData name="SANDALI SRIVASTAV" userId="b2236a16c686484e" providerId="LiveId" clId="{87BA20DF-0243-4CAC-BD2C-D557B1D34D28}"/>
    <pc:docChg chg="custSel modSld">
      <pc:chgData name="SANDALI SRIVASTAV" userId="b2236a16c686484e" providerId="LiveId" clId="{87BA20DF-0243-4CAC-BD2C-D557B1D34D28}" dt="2025-03-10T04:54:29.878" v="739" actId="20577"/>
      <pc:docMkLst>
        <pc:docMk/>
      </pc:docMkLst>
      <pc:sldChg chg="modSp mod">
        <pc:chgData name="SANDALI SRIVASTAV" userId="b2236a16c686484e" providerId="LiveId" clId="{87BA20DF-0243-4CAC-BD2C-D557B1D34D28}" dt="2025-03-09T10:34:21.811" v="679" actId="255"/>
        <pc:sldMkLst>
          <pc:docMk/>
          <pc:sldMk cId="1493161671" sldId="256"/>
        </pc:sldMkLst>
        <pc:spChg chg="mod">
          <ac:chgData name="SANDALI SRIVASTAV" userId="b2236a16c686484e" providerId="LiveId" clId="{87BA20DF-0243-4CAC-BD2C-D557B1D34D28}" dt="2025-03-09T05:18:43.264" v="93" actId="20577"/>
          <ac:spMkLst>
            <pc:docMk/>
            <pc:sldMk cId="1493161671" sldId="256"/>
            <ac:spMk id="2" creationId="{82B5C05F-6C10-AAB8-B9A1-704086EB8325}"/>
          </ac:spMkLst>
        </pc:spChg>
        <pc:spChg chg="mod">
          <ac:chgData name="SANDALI SRIVASTAV" userId="b2236a16c686484e" providerId="LiveId" clId="{87BA20DF-0243-4CAC-BD2C-D557B1D34D28}" dt="2025-03-09T10:34:21.811" v="679" actId="255"/>
          <ac:spMkLst>
            <pc:docMk/>
            <pc:sldMk cId="1493161671" sldId="256"/>
            <ac:spMk id="3" creationId="{F2C24FBC-2E61-AD49-3BD0-DA7AA89F9A81}"/>
          </ac:spMkLst>
        </pc:spChg>
        <pc:spChg chg="mod">
          <ac:chgData name="SANDALI SRIVASTAV" userId="b2236a16c686484e" providerId="LiveId" clId="{87BA20DF-0243-4CAC-BD2C-D557B1D34D28}" dt="2025-03-09T10:33:48.307" v="675" actId="20577"/>
          <ac:spMkLst>
            <pc:docMk/>
            <pc:sldMk cId="1493161671" sldId="256"/>
            <ac:spMk id="5" creationId="{43043289-20F1-1B73-C850-CE92562B546B}"/>
          </ac:spMkLst>
        </pc:spChg>
      </pc:sldChg>
      <pc:sldChg chg="modSp mod">
        <pc:chgData name="SANDALI SRIVASTAV" userId="b2236a16c686484e" providerId="LiveId" clId="{87BA20DF-0243-4CAC-BD2C-D557B1D34D28}" dt="2025-03-10T04:41:28.643" v="727" actId="27636"/>
        <pc:sldMkLst>
          <pc:docMk/>
          <pc:sldMk cId="2115622822" sldId="259"/>
        </pc:sldMkLst>
        <pc:spChg chg="mod">
          <ac:chgData name="SANDALI SRIVASTAV" userId="b2236a16c686484e" providerId="LiveId" clId="{87BA20DF-0243-4CAC-BD2C-D557B1D34D28}" dt="2025-03-10T04:41:28.643" v="727" actId="27636"/>
          <ac:spMkLst>
            <pc:docMk/>
            <pc:sldMk cId="2115622822" sldId="259"/>
            <ac:spMk id="5" creationId="{5417BD6D-03AD-639D-0D53-24A0683B6D63}"/>
          </ac:spMkLst>
        </pc:spChg>
      </pc:sldChg>
      <pc:sldChg chg="addSp delSp modSp mod">
        <pc:chgData name="SANDALI SRIVASTAV" userId="b2236a16c686484e" providerId="LiveId" clId="{87BA20DF-0243-4CAC-BD2C-D557B1D34D28}" dt="2025-03-10T04:41:44.213" v="729" actId="14100"/>
        <pc:sldMkLst>
          <pc:docMk/>
          <pc:sldMk cId="807820237" sldId="260"/>
        </pc:sldMkLst>
        <pc:spChg chg="mod">
          <ac:chgData name="SANDALI SRIVASTAV" userId="b2236a16c686484e" providerId="LiveId" clId="{87BA20DF-0243-4CAC-BD2C-D557B1D34D28}" dt="2025-03-09T05:44:45.560" v="223" actId="1036"/>
          <ac:spMkLst>
            <pc:docMk/>
            <pc:sldMk cId="807820237" sldId="260"/>
            <ac:spMk id="2" creationId="{517C7DF6-5F84-CA0C-90EA-F70F26C4CC4A}"/>
          </ac:spMkLst>
        </pc:spChg>
        <pc:spChg chg="add del mod">
          <ac:chgData name="SANDALI SRIVASTAV" userId="b2236a16c686484e" providerId="LiveId" clId="{87BA20DF-0243-4CAC-BD2C-D557B1D34D28}" dt="2025-03-09T05:43:00.823" v="211"/>
          <ac:spMkLst>
            <pc:docMk/>
            <pc:sldMk cId="807820237" sldId="260"/>
            <ac:spMk id="5" creationId="{8592A399-7E7F-AC47-1DD4-8AE4AAB6B5DC}"/>
          </ac:spMkLst>
        </pc:spChg>
        <pc:spChg chg="del mod">
          <ac:chgData name="SANDALI SRIVASTAV" userId="b2236a16c686484e" providerId="LiveId" clId="{87BA20DF-0243-4CAC-BD2C-D557B1D34D28}" dt="2025-03-09T05:37:03.379" v="207"/>
          <ac:spMkLst>
            <pc:docMk/>
            <pc:sldMk cId="807820237" sldId="260"/>
            <ac:spMk id="7" creationId="{D6C81322-404A-8F32-3AE1-ABB88A4C8920}"/>
          </ac:spMkLst>
        </pc:spChg>
        <pc:spChg chg="del mod">
          <ac:chgData name="SANDALI SRIVASTAV" userId="b2236a16c686484e" providerId="LiveId" clId="{87BA20DF-0243-4CAC-BD2C-D557B1D34D28}" dt="2025-03-09T05:37:03.379" v="209"/>
          <ac:spMkLst>
            <pc:docMk/>
            <pc:sldMk cId="807820237" sldId="260"/>
            <ac:spMk id="9" creationId="{66C0B62C-AD5B-1D75-6F43-282F1E1F28BC}"/>
          </ac:spMkLst>
        </pc:spChg>
        <pc:spChg chg="add mod">
          <ac:chgData name="SANDALI SRIVASTAV" userId="b2236a16c686484e" providerId="LiveId" clId="{87BA20DF-0243-4CAC-BD2C-D557B1D34D28}" dt="2025-03-10T04:41:44.213" v="729" actId="14100"/>
          <ac:spMkLst>
            <pc:docMk/>
            <pc:sldMk cId="807820237" sldId="260"/>
            <ac:spMk id="10" creationId="{889D2318-30EC-FC25-F145-6D2540AE236D}"/>
          </ac:spMkLst>
        </pc:spChg>
        <pc:picChg chg="del">
          <ac:chgData name="SANDALI SRIVASTAV" userId="b2236a16c686484e" providerId="LiveId" clId="{87BA20DF-0243-4CAC-BD2C-D557B1D34D28}" dt="2025-03-09T05:42:57.511" v="210" actId="21"/>
          <ac:picMkLst>
            <pc:docMk/>
            <pc:sldMk cId="807820237" sldId="260"/>
            <ac:picMk id="4" creationId="{2BAC1EEB-7B68-3149-D52F-0CDE9260AE48}"/>
          </ac:picMkLst>
        </pc:picChg>
        <pc:picChg chg="add del mod">
          <ac:chgData name="SANDALI SRIVASTAV" userId="b2236a16c686484e" providerId="LiveId" clId="{87BA20DF-0243-4CAC-BD2C-D557B1D34D28}" dt="2025-03-09T05:43:05.704" v="212" actId="21"/>
          <ac:picMkLst>
            <pc:docMk/>
            <pc:sldMk cId="807820237" sldId="260"/>
            <ac:picMk id="6" creationId="{2BAC1EEB-7B68-3149-D52F-0CDE9260AE48}"/>
          </ac:picMkLst>
        </pc:picChg>
        <pc:picChg chg="add mod">
          <ac:chgData name="SANDALI SRIVASTAV" userId="b2236a16c686484e" providerId="LiveId" clId="{87BA20DF-0243-4CAC-BD2C-D557B1D34D28}" dt="2025-03-09T05:44:37.041" v="222" actId="14100"/>
          <ac:picMkLst>
            <pc:docMk/>
            <pc:sldMk cId="807820237" sldId="260"/>
            <ac:picMk id="12" creationId="{6AA8CADC-4CA4-E285-A862-19334414597B}"/>
          </ac:picMkLst>
        </pc:picChg>
      </pc:sldChg>
      <pc:sldChg chg="modSp mod">
        <pc:chgData name="SANDALI SRIVASTAV" userId="b2236a16c686484e" providerId="LiveId" clId="{87BA20DF-0243-4CAC-BD2C-D557B1D34D28}" dt="2025-03-09T10:29:26.086" v="654" actId="113"/>
        <pc:sldMkLst>
          <pc:docMk/>
          <pc:sldMk cId="144246171" sldId="261"/>
        </pc:sldMkLst>
        <pc:spChg chg="mod">
          <ac:chgData name="SANDALI SRIVASTAV" userId="b2236a16c686484e" providerId="LiveId" clId="{87BA20DF-0243-4CAC-BD2C-D557B1D34D28}" dt="2025-03-09T10:29:26.086" v="654" actId="113"/>
          <ac:spMkLst>
            <pc:docMk/>
            <pc:sldMk cId="144246171" sldId="261"/>
            <ac:spMk id="5" creationId="{971D3FF4-855C-A317-936E-1CA113829547}"/>
          </ac:spMkLst>
        </pc:spChg>
      </pc:sldChg>
      <pc:sldChg chg="addSp delSp modSp mod">
        <pc:chgData name="SANDALI SRIVASTAV" userId="b2236a16c686484e" providerId="LiveId" clId="{87BA20DF-0243-4CAC-BD2C-D557B1D34D28}" dt="2025-03-09T10:29:39.634" v="656" actId="113"/>
        <pc:sldMkLst>
          <pc:docMk/>
          <pc:sldMk cId="3642173662" sldId="263"/>
        </pc:sldMkLst>
        <pc:spChg chg="add mod">
          <ac:chgData name="SANDALI SRIVASTAV" userId="b2236a16c686484e" providerId="LiveId" clId="{87BA20DF-0243-4CAC-BD2C-D557B1D34D28}" dt="2025-03-09T10:29:39.634" v="656" actId="113"/>
          <ac:spMkLst>
            <pc:docMk/>
            <pc:sldMk cId="3642173662" sldId="263"/>
            <ac:spMk id="3" creationId="{17843952-5B14-10DC-5C88-19B7FCAA53B1}"/>
          </ac:spMkLst>
        </pc:spChg>
        <pc:spChg chg="del mod">
          <ac:chgData name="SANDALI SRIVASTAV" userId="b2236a16c686484e" providerId="LiveId" clId="{87BA20DF-0243-4CAC-BD2C-D557B1D34D28}" dt="2025-03-09T05:44:52.961" v="225" actId="478"/>
          <ac:spMkLst>
            <pc:docMk/>
            <pc:sldMk cId="3642173662" sldId="263"/>
            <ac:spMk id="5" creationId="{E6A676C2-8498-1A7F-0D2D-8EF4ED2CB30A}"/>
          </ac:spMkLst>
        </pc:spChg>
      </pc:sldChg>
      <pc:sldChg chg="modSp mod">
        <pc:chgData name="SANDALI SRIVASTAV" userId="b2236a16c686484e" providerId="LiveId" clId="{87BA20DF-0243-4CAC-BD2C-D557B1D34D28}" dt="2025-03-10T04:35:23.867" v="704" actId="20577"/>
        <pc:sldMkLst>
          <pc:docMk/>
          <pc:sldMk cId="1514727842" sldId="264"/>
        </pc:sldMkLst>
        <pc:spChg chg="mod">
          <ac:chgData name="SANDALI SRIVASTAV" userId="b2236a16c686484e" providerId="LiveId" clId="{87BA20DF-0243-4CAC-BD2C-D557B1D34D28}" dt="2025-03-10T04:35:23.867" v="704" actId="20577"/>
          <ac:spMkLst>
            <pc:docMk/>
            <pc:sldMk cId="1514727842" sldId="264"/>
            <ac:spMk id="5" creationId="{E70424C3-10EB-A72A-5C5E-D564495E9114}"/>
          </ac:spMkLst>
        </pc:spChg>
      </pc:sldChg>
      <pc:sldChg chg="modSp mod">
        <pc:chgData name="SANDALI SRIVASTAV" userId="b2236a16c686484e" providerId="LiveId" clId="{87BA20DF-0243-4CAC-BD2C-D557B1D34D28}" dt="2025-03-10T04:40:51.986" v="725"/>
        <pc:sldMkLst>
          <pc:docMk/>
          <pc:sldMk cId="3998786505" sldId="266"/>
        </pc:sldMkLst>
        <pc:spChg chg="mod">
          <ac:chgData name="SANDALI SRIVASTAV" userId="b2236a16c686484e" providerId="LiveId" clId="{87BA20DF-0243-4CAC-BD2C-D557B1D34D28}" dt="2025-03-10T04:40:51.986" v="725"/>
          <ac:spMkLst>
            <pc:docMk/>
            <pc:sldMk cId="3998786505" sldId="266"/>
            <ac:spMk id="5" creationId="{D632FF72-3A95-498C-753E-27CA2AED6BE5}"/>
          </ac:spMkLst>
        </pc:spChg>
      </pc:sldChg>
      <pc:sldChg chg="addSp delSp modSp mod">
        <pc:chgData name="SANDALI SRIVASTAV" userId="b2236a16c686484e" providerId="LiveId" clId="{87BA20DF-0243-4CAC-BD2C-D557B1D34D28}" dt="2025-03-10T04:54:29.878" v="739" actId="20577"/>
        <pc:sldMkLst>
          <pc:docMk/>
          <pc:sldMk cId="3917661257" sldId="267"/>
        </pc:sldMkLst>
        <pc:spChg chg="add mod">
          <ac:chgData name="SANDALI SRIVASTAV" userId="b2236a16c686484e" providerId="LiveId" clId="{87BA20DF-0243-4CAC-BD2C-D557B1D34D28}" dt="2025-03-10T04:54:29.878" v="739" actId="20577"/>
          <ac:spMkLst>
            <pc:docMk/>
            <pc:sldMk cId="3917661257" sldId="267"/>
            <ac:spMk id="4" creationId="{A419A59F-62D7-82BA-502F-4D024479CD91}"/>
          </ac:spMkLst>
        </pc:spChg>
        <pc:spChg chg="del mod">
          <ac:chgData name="SANDALI SRIVASTAV" userId="b2236a16c686484e" providerId="LiveId" clId="{87BA20DF-0243-4CAC-BD2C-D557B1D34D28}" dt="2025-03-09T10:20:08.316" v="564" actId="21"/>
          <ac:spMkLst>
            <pc:docMk/>
            <pc:sldMk cId="3917661257" sldId="267"/>
            <ac:spMk id="5" creationId="{750A03BC-A0DA-E4F9-FA91-C57860D1AAF0}"/>
          </ac:spMkLst>
        </pc:spChg>
      </pc:sldChg>
    </pc:docChg>
  </pc:docChgLst>
  <pc:docChgLst>
    <pc:chgData name="SANDALI SRIVASTAV" userId="b2236a16c686484e" providerId="LiveId" clId="{DA1E1EAB-5C3B-4181-A8C1-006604FC3B6C}"/>
    <pc:docChg chg="custSel delSld modSld">
      <pc:chgData name="SANDALI SRIVASTAV" userId="b2236a16c686484e" providerId="LiveId" clId="{DA1E1EAB-5C3B-4181-A8C1-006604FC3B6C}" dt="2024-10-15T17:05:40.463" v="91" actId="20577"/>
      <pc:docMkLst>
        <pc:docMk/>
      </pc:docMkLst>
      <pc:sldChg chg="modSp mod">
        <pc:chgData name="SANDALI SRIVASTAV" userId="b2236a16c686484e" providerId="LiveId" clId="{DA1E1EAB-5C3B-4181-A8C1-006604FC3B6C}" dt="2024-10-15T16:42:06.005" v="75" actId="114"/>
        <pc:sldMkLst>
          <pc:docMk/>
          <pc:sldMk cId="3642173662" sldId="263"/>
        </pc:sldMkLst>
      </pc:sldChg>
      <pc:sldChg chg="modSp mod">
        <pc:chgData name="SANDALI SRIVASTAV" userId="b2236a16c686484e" providerId="LiveId" clId="{DA1E1EAB-5C3B-4181-A8C1-006604FC3B6C}" dt="2024-10-15T17:05:40.463" v="91" actId="20577"/>
        <pc:sldMkLst>
          <pc:docMk/>
          <pc:sldMk cId="3998786505" sldId="266"/>
        </pc:sldMkLst>
      </pc:sldChg>
      <pc:sldChg chg="del">
        <pc:chgData name="SANDALI SRIVASTAV" userId="b2236a16c686484e" providerId="LiveId" clId="{DA1E1EAB-5C3B-4181-A8C1-006604FC3B6C}" dt="2024-10-15T17:03:07.355" v="76" actId="2696"/>
        <pc:sldMkLst>
          <pc:docMk/>
          <pc:sldMk cId="1329742295"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A341E-1834-1A45-B594-3CD153D3973B}" type="slidenum">
              <a:rPr lang="en-US" smtClean="0"/>
              <a:t>1</a:t>
            </a:fld>
            <a:endParaRPr lang="en-US"/>
          </a:p>
        </p:txBody>
      </p:sp>
    </p:spTree>
    <p:extLst>
      <p:ext uri="{BB962C8B-B14F-4D97-AF65-F5344CB8AC3E}">
        <p14:creationId xmlns:p14="http://schemas.microsoft.com/office/powerpoint/2010/main" val="244595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3/10/2025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3/10/2025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691641"/>
            <a:ext cx="9144000" cy="1790890"/>
          </a:xfrm>
        </p:spPr>
        <p:txBody>
          <a:bodyPr>
            <a:normAutofit/>
          </a:bodyPr>
          <a:lstStyle/>
          <a:p>
            <a:r>
              <a:rPr lang="en-US" sz="4400" b="1" dirty="0">
                <a:latin typeface="Times New Roman" panose="02020603050405020304" pitchFamily="18" charset="0"/>
                <a:cs typeface="Times New Roman" panose="02020603050405020304" pitchFamily="18" charset="0"/>
              </a:rPr>
              <a:t>Mini Project-II (ID201B)</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Even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675888"/>
            <a:ext cx="9144000" cy="1869408"/>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MIND SHARPER</a:t>
            </a:r>
          </a:p>
          <a:p>
            <a:endParaRPr lang="en-US" sz="2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  </a:t>
            </a:r>
            <a:r>
              <a:rPr lang="en-US" b="1" dirty="0" err="1">
                <a:latin typeface="Times New Roman" panose="02020603050405020304" pitchFamily="18" charset="0"/>
                <a:cs typeface="Times New Roman" panose="02020603050405020304" pitchFamily="18" charset="0"/>
              </a:rPr>
              <a:t>Sandali</a:t>
            </a:r>
            <a:r>
              <a:rPr lang="en-US" b="1" dirty="0">
                <a:latin typeface="Times New Roman" panose="02020603050405020304" pitchFamily="18" charset="0"/>
                <a:cs typeface="Times New Roman" panose="02020603050405020304" pitchFamily="18" charset="0"/>
              </a:rPr>
              <a:t> Srivastava  2426mca803</a:t>
            </a:r>
          </a:p>
          <a:p>
            <a:r>
              <a:rPr lang="en-US" b="1" dirty="0">
                <a:latin typeface="Times New Roman" panose="02020603050405020304" pitchFamily="18" charset="0"/>
                <a:cs typeface="Times New Roman" panose="02020603050405020304" pitchFamily="18" charset="0"/>
              </a:rPr>
              <a:t>Name:- Sakshi Tripathi  2426mca698 </a:t>
            </a:r>
          </a:p>
          <a:p>
            <a:r>
              <a:rPr lang="en-US" b="1" dirty="0">
                <a:latin typeface="Times New Roman" panose="02020603050405020304" pitchFamily="18" charset="0"/>
                <a:cs typeface="Times New Roman" panose="02020603050405020304" pitchFamily="18" charset="0"/>
              </a:rPr>
              <a:t>Name:- Samiksha </a:t>
            </a:r>
            <a:r>
              <a:rPr lang="en-US" b="1" dirty="0" err="1">
                <a:latin typeface="Times New Roman" panose="02020603050405020304" pitchFamily="18" charset="0"/>
                <a:cs typeface="Times New Roman" panose="02020603050405020304" pitchFamily="18" charset="0"/>
              </a:rPr>
              <a:t>Teotia</a:t>
            </a:r>
            <a:r>
              <a:rPr lang="en-US" b="1" dirty="0">
                <a:latin typeface="Times New Roman" panose="02020603050405020304" pitchFamily="18" charset="0"/>
                <a:cs typeface="Times New Roman" panose="02020603050405020304" pitchFamily="18" charset="0"/>
              </a:rPr>
              <a:t> 2426mca838</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93024" y="5634038"/>
            <a:ext cx="3998976"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 Dr. Vipin Kumar</a:t>
            </a:r>
          </a:p>
          <a:p>
            <a:pPr algn="just"/>
            <a:r>
              <a:rPr lang="en-IN" dirty="0">
                <a:solidFill>
                  <a:srgbClr val="FF0000"/>
                </a:solidFill>
                <a:latin typeface="Times New Roman" panose="02020603050405020304" pitchFamily="18" charset="0"/>
                <a:cs typeface="Times New Roman" panose="02020603050405020304" pitchFamily="18" charset="0"/>
              </a:rPr>
              <a:t>Associate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3"/>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marL="514350" lvl="0" indent="-514350">
              <a:buFont typeface="+mj-lt"/>
              <a:buAutoNum type="arabicPeriod"/>
              <a:tabLst>
                <a:tab pos="457200" algn="l"/>
              </a:tabLst>
            </a:pPr>
            <a:r>
              <a:rPr lang="en-IN" kern="100" dirty="0">
                <a:effectLst/>
                <a:latin typeface="Aptos" panose="020B0004020202020204" pitchFamily="34" charset="0"/>
                <a:ea typeface="Aptos" panose="020B0004020202020204" pitchFamily="34" charset="0"/>
                <a:cs typeface="Times New Roman" panose="02020603050405020304" pitchFamily="18" charset="0"/>
              </a:rPr>
              <a:t>Google </a:t>
            </a:r>
          </a:p>
          <a:p>
            <a:pPr marL="514350" lvl="0" indent="-514350">
              <a:buFont typeface="+mj-lt"/>
              <a:buAutoNum type="arabicPeriod"/>
              <a:tabLst>
                <a:tab pos="457200" algn="l"/>
              </a:tabLst>
            </a:pPr>
            <a:r>
              <a:rPr lang="en-IN" kern="100" dirty="0">
                <a:latin typeface="Aptos" panose="020B0004020202020204" pitchFamily="34" charset="0"/>
                <a:ea typeface="Aptos" panose="020B0004020202020204" pitchFamily="34" charset="0"/>
                <a:cs typeface="Times New Roman" panose="02020603050405020304" pitchFamily="18" charset="0"/>
              </a:rPr>
              <a:t>ChatGPT</a:t>
            </a:r>
          </a:p>
          <a:p>
            <a:pPr marL="514350" lvl="0" indent="-514350">
              <a:buFont typeface="+mj-lt"/>
              <a:buAutoNum type="arabicPeriod"/>
              <a:tabLst>
                <a:tab pos="457200" algn="l"/>
              </a:tabLst>
            </a:pPr>
            <a:r>
              <a:rPr lang="en-IN" kern="100" dirty="0">
                <a:latin typeface="Aptos" panose="020B0004020202020204" pitchFamily="34" charset="0"/>
                <a:ea typeface="Aptos" panose="020B0004020202020204" pitchFamily="34" charset="0"/>
                <a:cs typeface="Times New Roman" panose="02020603050405020304" pitchFamily="18" charset="0"/>
              </a:rPr>
              <a:t>Y</a:t>
            </a:r>
            <a:r>
              <a:rPr lang="en-IN" kern="100" dirty="0">
                <a:effectLst/>
                <a:latin typeface="Aptos" panose="020B0004020202020204" pitchFamily="34" charset="0"/>
                <a:ea typeface="Aptos" panose="020B0004020202020204" pitchFamily="34" charset="0"/>
                <a:cs typeface="Times New Roman" panose="02020603050405020304" pitchFamily="18" charset="0"/>
              </a:rPr>
              <a:t>ouTube Videos </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Objective </a:t>
            </a: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anose="05000000000000000000" pitchFamily="2"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426720" y="1322782"/>
            <a:ext cx="10515600" cy="5114594"/>
          </a:xfrm>
        </p:spPr>
        <p:txBody>
          <a:bodyPr anchor="ctr">
            <a:normAutofit fontScale="85000" lnSpcReduction="10000"/>
          </a:bodyPr>
          <a:lstStyle/>
          <a:p>
            <a:pPr marL="0" indent="0">
              <a:buNone/>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An Online Mind sharper game is a digital version of the classic card-matching game designed to test and improve players' memory and concentration skills. </a:t>
            </a:r>
          </a:p>
          <a:p>
            <a:pPr marL="0" indent="0">
              <a:buNone/>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primary objective is to match pairs of identical cards or images by flipping them over. These games are popular across different age groups and are often used for entertainment, education, or brain training.</a:t>
            </a:r>
          </a:p>
          <a:p>
            <a:pPr marL="0" indent="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It Works:</a:t>
            </a:r>
          </a:p>
          <a:p>
            <a:pPr marL="0" indent="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Card Setup: </a:t>
            </a:r>
            <a:r>
              <a:rPr lang="en-US" kern="100" dirty="0">
                <a:effectLst/>
                <a:latin typeface="Aptos" panose="020B0004020202020204" pitchFamily="34" charset="0"/>
                <a:ea typeface="Aptos" panose="020B0004020202020204" pitchFamily="34" charset="0"/>
                <a:cs typeface="Times New Roman" panose="02020603050405020304" pitchFamily="18" charset="0"/>
              </a:rPr>
              <a:t>A set of cards is placed face down in a grid layout.</a:t>
            </a:r>
          </a:p>
          <a:p>
            <a:pPr marL="0" indent="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Flipping Cards: </a:t>
            </a:r>
            <a:r>
              <a:rPr lang="en-US" kern="100" dirty="0">
                <a:effectLst/>
                <a:latin typeface="Aptos" panose="020B0004020202020204" pitchFamily="34" charset="0"/>
                <a:ea typeface="Aptos" panose="020B0004020202020204" pitchFamily="34" charset="0"/>
                <a:cs typeface="Times New Roman" panose="02020603050405020304" pitchFamily="18" charset="0"/>
              </a:rPr>
              <a:t>Players flip two cards at a time, trying to find matching pairs.</a:t>
            </a:r>
          </a:p>
          <a:p>
            <a:pPr marL="0" indent="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Matching Pairs: </a:t>
            </a:r>
            <a:r>
              <a:rPr lang="en-US" kern="100" dirty="0">
                <a:effectLst/>
                <a:latin typeface="Aptos" panose="020B0004020202020204" pitchFamily="34" charset="0"/>
                <a:ea typeface="Aptos" panose="020B0004020202020204" pitchFamily="34" charset="0"/>
                <a:cs typeface="Times New Roman" panose="02020603050405020304" pitchFamily="18" charset="0"/>
              </a:rPr>
              <a:t>If the cards match, they remain face-up; if not, they flip back face down.</a:t>
            </a:r>
          </a:p>
          <a:p>
            <a:pPr marL="0" indent="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Game Completion:</a:t>
            </a:r>
            <a:r>
              <a:rPr lang="en-US" kern="100" dirty="0">
                <a:effectLst/>
                <a:latin typeface="Aptos" panose="020B0004020202020204" pitchFamily="34" charset="0"/>
                <a:ea typeface="Aptos" panose="020B0004020202020204" pitchFamily="34" charset="0"/>
                <a:cs typeface="Times New Roman" panose="02020603050405020304" pitchFamily="18" charset="0"/>
              </a:rPr>
              <a:t> The game continues until all pairs are matched .</a:t>
            </a:r>
          </a:p>
          <a:p>
            <a:pPr marL="0" indent="0">
              <a:buNone/>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Scoring: Some versions include a scoring system based on the number of moves or time taken.</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A34826BB-0292-CE35-238D-6F5E3019F249}"/>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5969"/>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889D2318-30EC-FC25-F145-6D2540AE236D}"/>
              </a:ext>
            </a:extLst>
          </p:cNvPr>
          <p:cNvSpPr>
            <a:spLocks noGrp="1"/>
          </p:cNvSpPr>
          <p:nvPr>
            <p:ph idx="1"/>
          </p:nvPr>
        </p:nvSpPr>
        <p:spPr>
          <a:xfrm>
            <a:off x="664464" y="1499616"/>
            <a:ext cx="6742176" cy="5193791"/>
          </a:xfrm>
        </p:spPr>
        <p:txBody>
          <a:bodyPr>
            <a:normAutofit/>
          </a:bodyPr>
          <a:lstStyle/>
          <a:p>
            <a:pPr marL="0" indent="0">
              <a:buNone/>
            </a:pPr>
            <a:r>
              <a:rPr lang="en-US" sz="2400" dirty="0"/>
              <a:t>Memory games have been widely studied in cognitive psychology, neuroscience, and education for their role in enhancing memory, concentration, and cognitive abilities. This literature review examines existing research on the impact of memory games on cognitive development, their applications in education and healthcare, and technological advancements in online memory games.</a:t>
            </a:r>
            <a:endParaRPr lang="en-IN" sz="2400" dirty="0"/>
          </a:p>
        </p:txBody>
      </p:sp>
      <p:pic>
        <p:nvPicPr>
          <p:cNvPr id="12" name="Picture 11">
            <a:extLst>
              <a:ext uri="{FF2B5EF4-FFF2-40B4-BE49-F238E27FC236}">
                <a16:creationId xmlns:a16="http://schemas.microsoft.com/office/drawing/2014/main" id="{6AA8CADC-4CA4-E285-A862-19334414597B}"/>
              </a:ext>
            </a:extLst>
          </p:cNvPr>
          <p:cNvPicPr>
            <a:picLocks noChangeAspect="1"/>
          </p:cNvPicPr>
          <p:nvPr/>
        </p:nvPicPr>
        <p:blipFill>
          <a:blip r:embed="rId3"/>
          <a:stretch>
            <a:fillRect/>
          </a:stretch>
        </p:blipFill>
        <p:spPr>
          <a:xfrm>
            <a:off x="7790688" y="2035937"/>
            <a:ext cx="3999103" cy="3999103"/>
          </a:xfrm>
          <a:prstGeom prst="rect">
            <a:avLst/>
          </a:prstGeom>
        </p:spPr>
      </p:pic>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51DB53-67DE-234C-3BBC-1ECFE4D66C8D}"/>
              </a:ext>
            </a:extLst>
          </p:cNvPr>
          <p:cNvSpPr>
            <a:spLocks noGrp="1"/>
          </p:cNvSpPr>
          <p:nvPr>
            <p:ph type="title"/>
          </p:nvPr>
        </p:nvSpPr>
        <p:spPr>
          <a:xfrm>
            <a:off x="0" y="0"/>
            <a:ext cx="12182856" cy="1399032"/>
          </a:xfrm>
          <a:solidFill>
            <a:schemeClr val="accent2">
              <a:lumMod val="40000"/>
              <a:lumOff val="60000"/>
            </a:schemeClr>
          </a:solidFill>
        </p:spPr>
        <p:txBody>
          <a:bodyPr>
            <a:normAutofit/>
          </a:bodyPr>
          <a:lstStyle/>
          <a:p>
            <a:r>
              <a:rPr lang="en-IN" dirty="0"/>
              <a:t>                                 Literature Review</a:t>
            </a:r>
          </a:p>
        </p:txBody>
      </p:sp>
      <p:sp>
        <p:nvSpPr>
          <p:cNvPr id="3" name="Content Placeholder 2">
            <a:extLst>
              <a:ext uri="{FF2B5EF4-FFF2-40B4-BE49-F238E27FC236}">
                <a16:creationId xmlns:a16="http://schemas.microsoft.com/office/drawing/2014/main" id="{17843952-5B14-10DC-5C88-19B7FCAA53B1}"/>
              </a:ext>
            </a:extLst>
          </p:cNvPr>
          <p:cNvSpPr>
            <a:spLocks noGrp="1"/>
          </p:cNvSpPr>
          <p:nvPr>
            <p:ph idx="1"/>
          </p:nvPr>
        </p:nvSpPr>
        <p:spPr>
          <a:xfrm>
            <a:off x="838200" y="1399032"/>
            <a:ext cx="10515600" cy="4777931"/>
          </a:xfrm>
        </p:spPr>
        <p:txBody>
          <a:bodyPr/>
          <a:lstStyle/>
          <a:p>
            <a:pPr marL="0" indent="0">
              <a:buNone/>
            </a:pPr>
            <a:r>
              <a:rPr lang="en-US" sz="2400" b="1" dirty="0"/>
              <a:t>1.1 Cognitive Benefits :-</a:t>
            </a:r>
          </a:p>
          <a:p>
            <a:pPr marL="0" indent="0">
              <a:buNone/>
            </a:pPr>
            <a:r>
              <a:rPr lang="en-US" sz="2400" dirty="0"/>
              <a:t>Improves Memory Retention – Memory games strengthen short-term and long-term memory by encouraging recall and recognition.</a:t>
            </a:r>
          </a:p>
          <a:p>
            <a:pPr marL="0" indent="0">
              <a:buNone/>
            </a:pPr>
            <a:r>
              <a:rPr lang="en-US" sz="2400" dirty="0"/>
              <a:t>Enhances Concentration and Focus – Players must stay attentive, improving attention span and cognitive control.</a:t>
            </a:r>
          </a:p>
          <a:p>
            <a:pPr marL="0" indent="0">
              <a:buNone/>
            </a:pPr>
            <a:r>
              <a:rPr lang="en-US" sz="2400" b="1" dirty="0"/>
              <a:t>1.2 Educational Benefits :-</a:t>
            </a:r>
          </a:p>
          <a:p>
            <a:pPr marL="0" indent="0">
              <a:buNone/>
            </a:pPr>
            <a:r>
              <a:rPr lang="en-US" sz="2400" dirty="0"/>
              <a:t>Enhances Learning in Children – Used in language learning, math, and science to improve knowledge retention.</a:t>
            </a:r>
          </a:p>
          <a:p>
            <a:pPr marL="0" indent="0">
              <a:buNone/>
            </a:pPr>
            <a:r>
              <a:rPr lang="en-US" sz="2400" dirty="0"/>
              <a:t>Interactive and Engaging – Gamification increases student motivation compared to traditional learning.</a:t>
            </a:r>
          </a:p>
          <a:p>
            <a:pPr marL="0" indent="0">
              <a:buNone/>
            </a:pPr>
            <a:endParaRPr lang="en-IN" dirty="0"/>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499616"/>
            <a:ext cx="10515600" cy="5477255"/>
          </a:xfrm>
        </p:spPr>
        <p:txBody>
          <a:bodyPr>
            <a:normAutofit lnSpcReduction="10000"/>
          </a:bodyPr>
          <a:lstStyle/>
          <a:p>
            <a:pPr mar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The main objective of a mind sharper game is to test and improve a player's memory and concentration by matching pairs of identical cards, images, or symbols. The game challenges players to recall and identify matching elements while minimizing the number of moves or the time taken to complete the game.</a:t>
            </a:r>
          </a:p>
          <a:p>
            <a:pPr marL="0" indent="0">
              <a:buNone/>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Key Objectives:</a:t>
            </a:r>
          </a:p>
          <a:p>
            <a:pPr marL="457200" indent="-457200">
              <a:buAutoNum type="arabicPeriod"/>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Find All Matching Pairs Players must memorize the positions of the cards and find all identical pairs by flipping them over.</a:t>
            </a:r>
          </a:p>
          <a:p>
            <a:pPr marL="457200" indent="-457200">
              <a:buAutoNum type="arabicPeriod"/>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Enhance Memory Skills The game trains short-term memory by encouraging players to remember card placements after each turn.</a:t>
            </a:r>
          </a:p>
          <a:p>
            <a:pPr marL="457200" indent="-457200">
              <a:buAutoNum type="arabicPeriod"/>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Improve Focus and Concentration Players must stay focused and attentive to remember previously revealed cards.</a:t>
            </a:r>
          </a:p>
          <a:p>
            <a:pPr marL="457200" indent="-457200">
              <a:buAutoNum type="arabicPeriod"/>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Complete the Game Efficiently Minimize the number of moves – The fewer attempts made to find all pairs, the better the score . Beat the timer (if applicable) – Some versions reward players for completing the game within a set time.</a:t>
            </a: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lvl="0">
              <a:buFont typeface="Wingdings" pitchFamily="2" charset="2"/>
              <a:buChar char="Ø"/>
              <a:tabLst>
                <a:tab pos="457200" algn="l"/>
              </a:tabLst>
            </a:pPr>
            <a:r>
              <a:rPr lang="en-IN" kern="100" dirty="0">
                <a:latin typeface="Aptos" panose="020B0004020202020204" pitchFamily="34" charset="0"/>
                <a:ea typeface="Aptos" panose="020B0004020202020204" pitchFamily="34" charset="0"/>
                <a:cs typeface="Times New Roman" panose="02020603050405020304" pitchFamily="18" charset="0"/>
              </a:rPr>
              <a:t>Programming Languages :</a:t>
            </a:r>
          </a:p>
          <a:p>
            <a:pPr marL="0" lvl="0" indent="0">
              <a:buNone/>
              <a:tabLst>
                <a:tab pos="457200" algn="l"/>
              </a:tabLst>
            </a:pPr>
            <a:r>
              <a:rPr lang="en-IN" kern="100" dirty="0">
                <a:latin typeface="Aptos" panose="020B0004020202020204" pitchFamily="34" charset="0"/>
                <a:ea typeface="Aptos" panose="020B0004020202020204" pitchFamily="34" charset="0"/>
                <a:cs typeface="Times New Roman" panose="02020603050405020304" pitchFamily="18" charset="0"/>
              </a:rPr>
              <a:t>        JAVA (JDK 23)</a:t>
            </a:r>
          </a:p>
          <a:p>
            <a:pPr lvl="0">
              <a:buFont typeface="Wingdings" pitchFamily="2" charset="2"/>
              <a:buChar char="Ø"/>
              <a:tabLst>
                <a:tab pos="457200" algn="l"/>
              </a:tabLst>
            </a:pPr>
            <a:r>
              <a:rPr lang="en-IN" kern="100" dirty="0">
                <a:effectLst/>
                <a:latin typeface="Aptos" panose="020B0004020202020204" pitchFamily="34" charset="0"/>
                <a:ea typeface="Aptos" panose="020B0004020202020204" pitchFamily="34" charset="0"/>
                <a:cs typeface="Times New Roman" panose="02020603050405020304" pitchFamily="18" charset="0"/>
              </a:rPr>
              <a:t>Development Environment :</a:t>
            </a:r>
          </a:p>
          <a:p>
            <a:pPr marL="0" lvl="0" indent="0">
              <a:buNone/>
              <a:tabLst>
                <a:tab pos="457200" algn="l"/>
              </a:tabLst>
            </a:pPr>
            <a:r>
              <a:rPr lang="en-IN" kern="100" dirty="0">
                <a:latin typeface="Aptos" panose="020B0004020202020204" pitchFamily="34" charset="0"/>
                <a:ea typeface="Aptos" panose="020B0004020202020204" pitchFamily="34" charset="0"/>
                <a:cs typeface="Times New Roman" panose="02020603050405020304" pitchFamily="18" charset="0"/>
              </a:rPr>
              <a:t>       Eclipse or Visual studio code ,SQL</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kern="100" dirty="0">
                <a:effectLst/>
                <a:latin typeface="Aptos" panose="020B0004020202020204" pitchFamily="34" charset="0"/>
                <a:ea typeface="Aptos" panose="020B0004020202020204" pitchFamily="34" charset="0"/>
                <a:cs typeface="Times New Roman" panose="02020603050405020304" pitchFamily="18" charset="0"/>
              </a:rPr>
              <a:t>       </a:t>
            </a:r>
          </a:p>
          <a:p>
            <a:pPr marL="514350" lvl="0" indent="-514350">
              <a:buFont typeface="+mj-lt"/>
              <a:buAutoNum type="arabicPeriod"/>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655320" y="1359280"/>
            <a:ext cx="10515600" cy="5215256"/>
          </a:xfrm>
        </p:spPr>
        <p:txBody>
          <a:bodyPr>
            <a:normAutofit/>
          </a:bodyPr>
          <a:lstStyle/>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 Mind Sharper Game can be divided into several key modules, each responsible for a specific aspect of the game. </a:t>
            </a:r>
          </a:p>
          <a:p>
            <a:pPr marL="0" lvl="0" indent="0">
              <a:buNone/>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1.User Interface (UI) Module:</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Purpose: Manages the graphical layout and user interactions.</a:t>
            </a:r>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Card Flip Animation – Visual effect for flipping cards.</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Card Matching Logic – Checks if two flipped cards are identical.</a:t>
            </a:r>
          </a:p>
          <a:p>
            <a:pPr marL="0" lvl="0" indent="0">
              <a:buNone/>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2.Timer &amp; Scoring Module</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Purpose: Manages time tracking and scoring system.</a:t>
            </a:r>
          </a:p>
          <a:p>
            <a:pPr marL="0" lvl="0" indent="0">
              <a:buNone/>
              <a:tabLst>
                <a:tab pos="457200" algn="l"/>
              </a:tabLst>
            </a:pPr>
            <a:r>
              <a:rPr lang="en-US" sz="2400" b="1" kern="100" dirty="0">
                <a:latin typeface="Aptos" panose="020B0004020202020204" pitchFamily="34" charset="0"/>
                <a:ea typeface="Aptos" panose="020B0004020202020204" pitchFamily="34" charset="0"/>
                <a:cs typeface="Times New Roman" panose="02020603050405020304" pitchFamily="18" charset="0"/>
              </a:rPr>
              <a:t>3</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Game Logic Module:</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Purpose: Controls the core mechanics of the game.</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100584" y="0"/>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2">
            <a:extLst>
              <a:ext uri="{FF2B5EF4-FFF2-40B4-BE49-F238E27FC236}">
                <a16:creationId xmlns:a16="http://schemas.microsoft.com/office/drawing/2014/main" id="{BB62D25F-6B35-75D5-25D6-79EBDBAA949D}"/>
              </a:ext>
            </a:extLst>
          </p:cNvPr>
          <p:cNvSpPr>
            <a:spLocks noGrp="1" noChangeArrowheads="1"/>
          </p:cNvSpPr>
          <p:nvPr>
            <p:ph idx="1"/>
          </p:nvPr>
        </p:nvSpPr>
        <p:spPr bwMode="auto">
          <a:xfrm>
            <a:off x="329184" y="3286611"/>
            <a:ext cx="9003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419A59F-62D7-82BA-502F-4D024479CD91}"/>
              </a:ext>
            </a:extLst>
          </p:cNvPr>
          <p:cNvSpPr txBox="1"/>
          <p:nvPr/>
        </p:nvSpPr>
        <p:spPr>
          <a:xfrm>
            <a:off x="566928" y="1571093"/>
            <a:ext cx="11689080" cy="4524315"/>
          </a:xfrm>
          <a:prstGeom prst="rect">
            <a:avLst/>
          </a:prstGeom>
          <a:noFill/>
        </p:spPr>
        <p:txBody>
          <a:bodyPr wrap="square">
            <a:spAutoFit/>
          </a:bodyPr>
          <a:lstStyle/>
          <a:p>
            <a:r>
              <a:rPr lang="en-IN" sz="2400" b="1" dirty="0"/>
              <a:t>Planning and Design </a:t>
            </a:r>
            <a:r>
              <a:rPr lang="en-IN" sz="2400" dirty="0"/>
              <a:t>: Number of cards, pairs, turns, scoring, and special features.</a:t>
            </a:r>
          </a:p>
          <a:p>
            <a:r>
              <a:rPr lang="en-IN" sz="2400" b="1" dirty="0"/>
              <a:t>Choose card designs:  </a:t>
            </a:r>
            <a:r>
              <a:rPr lang="en-IN" sz="2400" dirty="0"/>
              <a:t>Images, icons, emojis, or custom graphics . </a:t>
            </a:r>
          </a:p>
          <a:p>
            <a:r>
              <a:rPr lang="en-IN" sz="2400" b="1" dirty="0"/>
              <a:t>Design the game interface:</a:t>
            </a:r>
            <a:r>
              <a:rPr lang="en-IN" sz="2400" dirty="0"/>
              <a:t> Grid layout, buttons, score display, and animations.</a:t>
            </a:r>
          </a:p>
          <a:p>
            <a:r>
              <a:rPr lang="en-US" sz="2400" b="1" dirty="0"/>
              <a:t>Player Interaction Purpose: </a:t>
            </a:r>
            <a:r>
              <a:rPr lang="en-US" sz="2400" dirty="0"/>
              <a:t>Handle user input when a player selects cards.</a:t>
            </a:r>
          </a:p>
          <a:p>
            <a:r>
              <a:rPr lang="en-US" sz="2400" b="1" dirty="0"/>
              <a:t>Steps: </a:t>
            </a:r>
            <a:r>
              <a:rPr lang="en-US" sz="2400" dirty="0"/>
              <a:t>The player clicks/taps on a card to flip it. The card’s image is revealed .</a:t>
            </a:r>
          </a:p>
          <a:p>
            <a:r>
              <a:rPr lang="en-US" sz="2400" dirty="0"/>
              <a:t>The player selects a second card.</a:t>
            </a:r>
          </a:p>
          <a:p>
            <a:r>
              <a:rPr lang="en-US" sz="2400" b="1" dirty="0"/>
              <a:t>Card Matching Logic Purpose: </a:t>
            </a:r>
          </a:p>
          <a:p>
            <a:r>
              <a:rPr lang="en-US" sz="2400" dirty="0"/>
              <a:t>Check if the two selected cards are a matching pair. </a:t>
            </a:r>
          </a:p>
          <a:p>
            <a:r>
              <a:rPr lang="en-US" sz="2400" b="1" dirty="0"/>
              <a:t>If the two cards match: </a:t>
            </a:r>
            <a:r>
              <a:rPr lang="en-US" sz="2400" dirty="0"/>
              <a:t>Keep them face-up. Increase the score. </a:t>
            </a:r>
          </a:p>
          <a:p>
            <a:r>
              <a:rPr lang="en-US" sz="2400" b="1" dirty="0"/>
              <a:t>If the two cards do not match: </a:t>
            </a:r>
            <a:r>
              <a:rPr lang="en-US" sz="2400" dirty="0"/>
              <a:t>Wait for a short delay. Flip the cards back face-down. Increase the move count.</a:t>
            </a:r>
            <a:endParaRPr lang="en-IN" sz="2400" dirty="0"/>
          </a:p>
          <a:p>
            <a:endParaRPr lang="en-IN" sz="2400" dirty="0"/>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777</TotalTime>
  <Words>878</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Wingdings</vt:lpstr>
      <vt:lpstr>Office Theme</vt:lpstr>
      <vt:lpstr>Mini Project-II (ID201B) Even Semester Session 2024-25</vt:lpstr>
      <vt:lpstr>Content</vt:lpstr>
      <vt:lpstr>Introduction</vt:lpstr>
      <vt:lpstr>Literature Review</vt:lpstr>
      <vt:lpstr>                                 Literature Review</vt:lpstr>
      <vt:lpstr>Objective of the Project</vt:lpstr>
      <vt:lpstr>Technology </vt:lpstr>
      <vt:lpstr>Modules</vt:lpstr>
      <vt:lpstr>Workflow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SANDALI SRIVASTAV</cp:lastModifiedBy>
  <cp:revision>11</cp:revision>
  <dcterms:created xsi:type="dcterms:W3CDTF">2024-09-12T08:34:15Z</dcterms:created>
  <dcterms:modified xsi:type="dcterms:W3CDTF">2025-03-10T05:10:20Z</dcterms:modified>
</cp:coreProperties>
</file>