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59" r:id="rId7"/>
    <p:sldId id="269" r:id="rId8"/>
    <p:sldId id="262" r:id="rId9"/>
    <p:sldId id="263" r:id="rId10"/>
    <p:sldId id="264" r:id="rId11"/>
    <p:sldId id="270" r:id="rId12"/>
    <p:sldId id="265" r:id="rId13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7" autoAdjust="0"/>
  </p:normalViewPr>
  <p:slideViewPr>
    <p:cSldViewPr snapToGrid="0">
      <p:cViewPr varScale="1">
        <p:scale>
          <a:sx n="69" d="100"/>
          <a:sy n="69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53ECB-CF53-A5BF-0489-038F3FC6C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13B71-F893-025B-E61F-C7586C688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C56DC-8EC5-D135-1464-6E3D5EE5A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D0770-EBE6-14F6-B0FC-0BBA24576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98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88C5D-2E45-13C2-359A-F0F932B1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66146-AFC9-4BA1-D151-D980631C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84CB44-0D73-68CC-8256-A4C3D944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1CCA8-AE7D-D379-8B8D-1CE268BCE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38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F9F65-40E7-7577-2660-9037D7B45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2CEE2-5DAF-FE84-B72C-974EB488A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FA9A5-1ADC-1500-D131-6F3E5D668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95C1D-0950-2545-F2FB-AA195CC7A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05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BF5A8-2FE1-23F1-E68A-95E46CBC1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A6F30-820C-E581-F745-9176BA104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66F97-0642-6546-7A4E-D5D3D23A0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6DE1A-0D7E-EEF3-28CB-08C921773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7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F6C26-8E5A-7916-8405-DEA5C63EA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F569C1-C567-6A0F-4C8D-70B11ACC5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BD24E2-9547-C7C8-9708-9A6CDF0B9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F4A9E-0E51-30D4-022E-C0B575571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5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revue.com/" TargetMode="External"/><Relationship Id="rId7" Type="http://schemas.openxmlformats.org/officeDocument/2006/relationships/hyperlink" Target="http://www.interviewbuddy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amp.com/" TargetMode="External"/><Relationship Id="rId5" Type="http://schemas.openxmlformats.org/officeDocument/2006/relationships/hyperlink" Target="http://www.linkedin.com/" TargetMode="External"/><Relationship Id="rId4" Type="http://schemas.openxmlformats.org/officeDocument/2006/relationships/hyperlink" Target="http://www.openai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205" y="1707458"/>
            <a:ext cx="9155590" cy="14473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Mini Project(ID201B) </a:t>
            </a:r>
            <a:br>
              <a:rPr lang="en-IN" sz="24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ea typeface="STKaiti" panose="02010600040101010101" pitchFamily="2" charset="-122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ea typeface="STKaiti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1600" y="4678948"/>
            <a:ext cx="8844547" cy="207046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– Tanishka Gupta(202410116100218).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Member Name- Vanshika Garg(202410116100235)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Shipra Upadhyay(202410116100196)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Tripti Rajpoot(202410116100225)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302195" y="5243308"/>
            <a:ext cx="2743200" cy="941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Shruti Aggarwal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265806-BB60-E69E-A907-BB34D005F80C}"/>
              </a:ext>
            </a:extLst>
          </p:cNvPr>
          <p:cNvSpPr txBox="1"/>
          <p:nvPr/>
        </p:nvSpPr>
        <p:spPr>
          <a:xfrm>
            <a:off x="2957763" y="3318425"/>
            <a:ext cx="62764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u="sng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AI MOCK INTERVIEW</a:t>
            </a:r>
            <a:endParaRPr lang="en-US" sz="4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EXPECTED OUTCOMES 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0D9AD6-4258-3EBD-B269-61CF3417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657"/>
            <a:ext cx="10515600" cy="406690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Interview Experience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AI-generated industry-specific questions based on user profiles.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Evaluation &amp; Feedback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NLP-driven real-time analysis of responses (clarity, confidence, accuracy).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Tracking &amp; Improvement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Analytics-based progress tracking with adaptive learning suggestions.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Interview Readiness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Users gain confidence, better communication skills, and improved domain knowledge.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Cost-Effective &amp; Scalable Solution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AI-driven alternative to expensive human mock interviews, accessible to all job seekers.</a:t>
            </a: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F8C06-BD0D-CD5F-3CC3-EC7DC234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B1F2-D7A8-28F8-344F-249A66C0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FDD72-7E99-8F15-2724-651A6878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517"/>
            <a:ext cx="10515600" cy="363002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Mock Interview Web Application provides a smart, AI-driven solution for job seekers to enhance their interview skills through real-time simulations and personalized feedback. By leveraging AI and NLP, it offers dynamic question generation, automated response evaluation, and performance tracking, making interview preparation more accessible, cost-effective, and efficient.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bridges the gap between traditional mock interviews and AI-based learning, helping users gain confidence, improve communication skills, and increase their chances of job success. Future enhancements may include advanced voice analysis, expanded industry support, and deeper AI-driven insights for even better learning experiences.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4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0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BFD529-1EC4-2D9B-E632-970F1D2E1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920" y="1945942"/>
            <a:ext cx="1118616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HireVue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(2022) – AI-Driven Interview Platforms: Transforming Recruitment Practices. Retrieved from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www.hirevue.com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 (2023) – Exploring GPT-4 for Language-Based AI Applications.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www.openai.com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Talent Solutions (2022) – How AI is Changing the Job Interview Process.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www.linkedin.com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(2023) – AI-Powered Mock Interview Platforms.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www.pramp.com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Interview Buddy (2023) – Virtual Mock Interviewing for Job Seekers. Retrieved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www.interviewbuddy.net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75"/>
            <a:ext cx="10515600" cy="4351338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Features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Methodology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</a:p>
          <a:p>
            <a:pPr marL="800100" lvl="1" indent="-342900">
              <a:lnSpc>
                <a:spcPct val="100000"/>
              </a:lnSpc>
              <a:buFont typeface="Symbol" pitchFamily="2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</a:p>
          <a:p>
            <a:pPr marL="800100" lvl="1" indent="-342900">
              <a:lnSpc>
                <a:spcPct val="100000"/>
              </a:lnSpc>
              <a:buFont typeface="Symbol" pitchFamily="2" charset="2"/>
              <a:buChar char=""/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ware Requirements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Expected Outcomes</a:t>
            </a: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000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691147"/>
            <a:ext cx="10498394" cy="39230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today's highly competitive job market, interview preparation is essential for securing a job. However, traditional mock interviews can be expensive, time-consuming, and not easily accessible to everyone. Many job seekers struggle with limited access to experienced mentors, lack of real-time feedback, and the challenge of improving their responses effectively. </a:t>
            </a:r>
            <a:endParaRPr lang="en-US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address these issues, we present the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 Mock Interview Web Application</a:t>
            </a:r>
            <a:r>
              <a:rPr lang="en-US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smart, AI-powered platform that simulates real-time interview experiences. This web-based system leverages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Artificial Intelligence (AI)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Natural Language Processing (NLP)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create dynamic, job-specific interview questions, evaluate user responses, and provide instant feedback on clarity, confidence, and accuracy.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Unlike traditional fixed question banks, our AI-driven system adapts to the user's performance and offers personalized improvement suggestions. The application also includes progress tracking and analytics, helping users refine their interview skills through repeated practice sessions.</a:t>
            </a:r>
            <a:endParaRPr lang="en-US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B4D0-9DB7-1265-3F99-AB24F877A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EF7B-96AB-0F6B-BF4B-41C8472C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3DA19-2DA4-0FC5-BB27-68605792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for job interviews is a crucial step in career success, yet traditional mock interviews present several challenges: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&amp; Time-Consuming: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mock interviews with human mentors requires significant time and financial investment.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Skilled Mentors: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job seekers do not have access to professional guidance, making it difficult to receive expert feedback.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Feedback &amp; Analytics: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do not provide instant feedback or performance tracking, limiting opportunities for improvement.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Question Banks: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question sets do not adapt to the user's role, industry, or experience level, leading to less effective preparation.</a:t>
            </a:r>
          </a:p>
        </p:txBody>
      </p:sp>
    </p:spTree>
    <p:extLst>
      <p:ext uri="{BB962C8B-B14F-4D97-AF65-F5344CB8AC3E}">
        <p14:creationId xmlns:p14="http://schemas.microsoft.com/office/powerpoint/2010/main" val="416464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3442F-8355-348B-7BEC-6160692F7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2584-CEF5-61CC-88F8-B4587D8F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LITERATURE REVIEW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05134-14A3-115B-0214-50049EBA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987"/>
            <a:ext cx="10515600" cy="49554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interview preparation methods,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face-to-face mock interviews and career counseling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often expensive, time-consuming, and lack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feedback.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platforms like HireVue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interview assessments but have limitations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question sets, limited NLP analysis, and restricted industry adaptability.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Mock Interview Web Application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 these challenges by offering: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Question Generation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job roles and industries.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NLP-Based Evaluation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clarity, confidence, and accuracy.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Feedback &amp; Performance Tracking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responses.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AI-driven approach provides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cost-effective, scalable, and personalized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job seekers.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6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AB9AA-7A49-CD37-703E-2A5F10DE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8321-F162-6493-C818-0A05C3FC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0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 OF THE PROJECT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A59A2-37FE-8099-9EC0-EEC8B655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445342"/>
            <a:ext cx="11316929" cy="5161935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primary objective of the AI Mock Interview Web Application is to develop an interactive, AI-powered platform that helps job seekers enhance their interview skills through real-time simulations and personalized feedback.</a:t>
            </a:r>
          </a:p>
          <a:p>
            <a:pPr marL="457200" lvl="0" indent="-457200">
              <a:lnSpc>
                <a:spcPct val="100000"/>
              </a:lnSpc>
              <a:buAutoNum type="arabicPeriod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Automated Interview Question Generation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AI-driven, industry-specific questions tailored to the user’s job role and experience.</a:t>
            </a:r>
          </a:p>
          <a:p>
            <a:pPr marL="457200" lvl="0" indent="-457200">
              <a:lnSpc>
                <a:spcPct val="100000"/>
              </a:lnSpc>
              <a:buAutoNum type="arabicPeriod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Real-Time Response Analysis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NLP-based evaluation of clarity, confidence, relevance, and technical accuracy.</a:t>
            </a:r>
          </a:p>
          <a:p>
            <a:pPr marL="457200" lvl="0" indent="-457200">
              <a:lnSpc>
                <a:spcPct val="100000"/>
              </a:lnSpc>
              <a:buAutoNum type="arabicPeriod"/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Instant Feedback &amp; Improvement Suggestions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Identifying strengths, weaknesses, and areas for development.</a:t>
            </a:r>
          </a:p>
          <a:p>
            <a:pPr marL="457200" lvl="0" indent="-457200">
              <a:lnSpc>
                <a:spcPct val="100000"/>
              </a:lnSpc>
              <a:buAutoNum type="arabicPeriod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User Progress Tracking &amp; Performance Analytics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Monitoring improvement trends and providing adaptive learning</a:t>
            </a:r>
          </a:p>
          <a:p>
            <a:pPr marL="457200" lvl="0" indent="-457200">
              <a:lnSpc>
                <a:spcPct val="100000"/>
              </a:lnSpc>
              <a:buAutoNum type="arabicPeriod"/>
              <a:tabLst>
                <a:tab pos="457200" algn="l"/>
              </a:tabLs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Multi-Industry &amp; Multi-Level Support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Ensuring usability for students, fresh graduates, and professionals across various fields.</a:t>
            </a:r>
          </a:p>
        </p:txBody>
      </p:sp>
    </p:spTree>
    <p:extLst>
      <p:ext uri="{BB962C8B-B14F-4D97-AF65-F5344CB8AC3E}">
        <p14:creationId xmlns:p14="http://schemas.microsoft.com/office/powerpoint/2010/main" val="149409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114BC-27E5-35DB-D017-F5BDE74B9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3F4C-8C5A-4388-9C8B-935E9235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FEATURES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F3ED6-5FFF-862B-F084-82726EBF1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3" y="1825624"/>
            <a:ext cx="11069053" cy="45751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Question Generation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AI creates customized, industry-specific interview questions based on the user’s job role and experience level.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Response Evaluation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Uses Natural Language Processing (NLP) to analyze clarity, confidence, relevance, and technical accuracy of answers.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Feedback &amp; Scoring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Provides instant assessment of responses with suggestions for improvement.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Tracking &amp; Analytics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Monitors user progress, highlights strengths and weaknesses, and offers adaptive learning recommendations.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&amp; Text-Based Responses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Users can speak or type their answers, making the platform more interactive and flexible.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responsive, intuitive web application accessible from any device with an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272662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08154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IN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IN" b="1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METHODOLOGY </a:t>
            </a:r>
            <a:br>
              <a:rPr lang="en-IN" sz="4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19231-EFFA-188D-758E-F3E4408C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83" y="1343414"/>
            <a:ext cx="9055837" cy="51386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Mock Interview Web Application follows a structured development process to ensure efficient, scalable, and adaptive interview preparation.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Requirement Analysis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 needs (students, job seekers, professionals).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Design Phase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UI/UX design for an interactive experience.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Development Phase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Build user interface using Next.js.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Develop API &amp; logic using Gemini API.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Testing Phase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real-time feedback, accuracy, and performance tracking.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Deployment Phase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application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scalability.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 Training &amp; Feedback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and improve system adaptability.</a:t>
            </a: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IN" sz="4000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ECHNOLOGY </a:t>
            </a:r>
            <a:endParaRPr lang="en-IN" sz="4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4F407D-1A7D-7545-029F-7C81132CC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664" y="2024482"/>
            <a:ext cx="1062293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Requirements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Intel Core i3 or higher.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least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GB SSD storage or higher for storing user data and AI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Client-Side Requirements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Any modern computer or mobile device with an updated web browser.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Stable internet connection for smooth AI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 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.js: For building an interactive and responsive user interface.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Next.js with Google Firebase: To handle API requests and server-side logic.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NLP Technologies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Gemini API (by Google AI): For AI-driven interview question generation, response analysis, and feedback.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1367</Words>
  <Application>Microsoft Office PowerPoint</Application>
  <PresentationFormat>Widescreen</PresentationFormat>
  <Paragraphs>118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Tahoma</vt:lpstr>
      <vt:lpstr>Times New Roman</vt:lpstr>
      <vt:lpstr>Wingdings</vt:lpstr>
      <vt:lpstr>Office Theme</vt:lpstr>
      <vt:lpstr>Mini Project(ID201B)  Even Semester Session 2024-25</vt:lpstr>
      <vt:lpstr>CONTENT</vt:lpstr>
      <vt:lpstr>INTRODUCTION</vt:lpstr>
      <vt:lpstr>PROBLEM STATEMENT</vt:lpstr>
      <vt:lpstr>LITERATURE REVIEW</vt:lpstr>
      <vt:lpstr>OBJECTIVE OF THE PROJECT</vt:lpstr>
      <vt:lpstr>FEATURES</vt:lpstr>
      <vt:lpstr> PROJECT METHODOLOGY  </vt:lpstr>
      <vt:lpstr>TECHNOLOGY </vt:lpstr>
      <vt:lpstr>EXPECTED OUTCOMES 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tanishka</dc:creator>
  <cp:lastModifiedBy>Shreyansh Srivastava</cp:lastModifiedBy>
  <cp:revision>10</cp:revision>
  <dcterms:modified xsi:type="dcterms:W3CDTF">2025-04-21T08:07:29Z</dcterms:modified>
</cp:coreProperties>
</file>