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70" r:id="rId10"/>
    <p:sldId id="267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59"/>
  </p:normalViewPr>
  <p:slideViewPr>
    <p:cSldViewPr snapToGrid="0">
      <p:cViewPr varScale="1">
        <p:scale>
          <a:sx n="77" d="100"/>
          <a:sy n="7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40"/>
            <a:ext cx="9144000" cy="150012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Project-II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2025-26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2352"/>
            <a:ext cx="8313174" cy="209769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JOB TRAINER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ASHWANI KUMAR KATIYAR and 202410116100044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ANUP KUMAR MAHTO and 202410116100038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ANUBHAV VAISH and 202410116100037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7985648" y="5669637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Vipin Kumar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48" y="1504336"/>
            <a:ext cx="10240543" cy="5041736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&amp; Profile Creation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sign up and fill in basic details. AI collects job preferences and experience level.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AI-Powered Resume Builder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input their qualifications and experience. AI generates a professional resume with optimized content.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Job Role for Customized Training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select a job category (IT, Marketing, Finance, etc.). AI tailors the training program accordingly.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Engage in AI-Powered Mock Interviews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conducts interviews with dynamic questioning.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0FA6-A39E-4BD5-9940-2A69A4B3D1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58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0D0BBFF-99A8-D844-D7F6-281B4F8F4D57}"/>
              </a:ext>
            </a:extLst>
          </p:cNvPr>
          <p:cNvSpPr txBox="1">
            <a:spLocks/>
          </p:cNvSpPr>
          <p:nvPr/>
        </p:nvSpPr>
        <p:spPr>
          <a:xfrm>
            <a:off x="749709" y="1645920"/>
            <a:ext cx="11049000" cy="46634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Receive Real-Time Feedback &amp; Score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provides instant feedback on communication and technical accuracy.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Generates a performance score with improvement suggestions.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 Career Recommendations &amp; Reports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suggests job listings based on performance.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Generates career development reports and future learning paths.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OpenAI. (2024). Natural Language Processing for Job Interviews. Retrieved from [https://openai.com/research]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AI Research. (2023). The Role of Machine Learning in Resume Screening. Retrieved from [https://ai.google/research]</a:t>
            </a:r>
          </a:p>
          <a:p>
            <a:pPr>
              <a:tabLst>
                <a:tab pos="457200" algn="l"/>
              </a:tabLst>
            </a:pP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Youtube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656"/>
            <a:ext cx="10515600" cy="5197344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3200" b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Job Trainer</a:t>
            </a:r>
            <a:r>
              <a:rPr lang="en-GB" sz="32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GB" sz="18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20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What is AI Job Trainer?</a:t>
            </a:r>
            <a:endParaRPr lang="en-GB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AI-powered platform designed to assist job seekers in interview preparation, skill assessment, and career guidance. 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real-time feedback on resumes, mock interviews, and skill improvement suggestions.</a:t>
            </a:r>
          </a:p>
          <a:p>
            <a:pPr marL="457200" lvl="1" indent="0">
              <a:buNone/>
              <a:tabLst>
                <a:tab pos="457200" algn="l"/>
              </a:tabLst>
            </a:pP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AI Job Trainer?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Bridges the gap between job seekers and employers by enhancing interview and technical skills. 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learning experience based on user profiles.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2000" b="1" dirty="0">
                <a:latin typeface="+mj-lt"/>
              </a:rPr>
              <a:t>Existing Systems:</a:t>
            </a:r>
            <a:endParaRPr lang="en-GB" sz="2000" dirty="0">
              <a:latin typeface="+mj-lt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+mj-lt"/>
              </a:rPr>
              <a:t>Traditional job training platforms offer generic courses.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AI-powered systems in HR focus mostly on recruitment and screening rather than personalized training.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GB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GB" sz="2000" b="1" dirty="0">
                <a:latin typeface="+mj-lt"/>
              </a:rPr>
              <a:t>Research Gaps:</a:t>
            </a:r>
            <a:endParaRPr lang="en-GB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Limited integration of AI in skills assessment.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Lack of real-time AI feedback in job interview preparation.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develop an AI-driven platform that enhances job interview preparation.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provide automated skill evaluation and personalized recommendations.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simulate real-world job interviews with AI-driven feedback.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assist in resume screening and improvement suggestions.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integrate natural language processing (NLP) for analyzing interview responses.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 Requirements: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Processor: Intel 	Core i3 or AMD </a:t>
            </a:r>
            <a:r>
              <a:rPr lang="en-GB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Ryzen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RAM: 4GB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Storage: 128GB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System: Windows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 and above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macOS or, Linux(Ubuntu)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Internet: Stable internet connection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 (Cloud-based/AWS, Azure, or Google Cloud)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Tools: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IDE/code Editor: VS Code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Version 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Control: Git and GitHub , browser.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097779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GB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Frameworks: React, OpenAI GPT for NLP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Frontend: Next.js(React based framework), React.js, Tailwind CSS for UI design, </a:t>
            </a:r>
            <a:r>
              <a:rPr lang="en-GB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ShadCN</a:t>
            </a: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UI component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 (NEON database) for data management, Prisma ORM for database handling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APIs: Google Speech-to-Text, OpenAI GPT, Gemini API, NLP libraries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GB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Hosting: AWS, Google Cloud</a:t>
            </a: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58"/>
            <a:ext cx="10515600" cy="5170602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&amp; Profile Management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users to create profiles, input personal details, and select job preferences.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authentication with email or social login.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AI-Powered Resume Builder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AI-based resume generation with optimized templates.</a:t>
            </a: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Extracts user skills and experience to create ATS-friendly resumes.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formatting suggestions and keyword recommendations.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Mock Interview System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AI-driven virtual interviewer asks industry-specific questions.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real-time feedback on clarity, confidence, and technical knowledge.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GB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01097"/>
            <a:ext cx="11049000" cy="519143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GB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Career Guidance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 insights, demanding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skills,salary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trends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Generates career path insights based on market trends.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 &amp; Reporting Module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Generates detailed reports on interview and skill performance. Allows users to track their progress over time.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insights on ai improvement tips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801</Words>
  <Application>Microsoft Office PowerPoint</Application>
  <PresentationFormat>Widescreen</PresentationFormat>
  <Paragraphs>145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Project-II (ID201B) Even Semester Session 2025-26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Modules</vt:lpstr>
      <vt:lpstr>Workflow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anup kumar</cp:lastModifiedBy>
  <cp:revision>18</cp:revision>
  <dcterms:created xsi:type="dcterms:W3CDTF">2024-09-12T08:34:15Z</dcterms:created>
  <dcterms:modified xsi:type="dcterms:W3CDTF">2025-03-10T14:07:53Z</dcterms:modified>
</cp:coreProperties>
</file>