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9" r:id="rId4"/>
    <p:sldId id="260" r:id="rId5"/>
    <p:sldId id="263" r:id="rId6"/>
    <p:sldId id="261" r:id="rId7"/>
    <p:sldId id="262" r:id="rId8"/>
    <p:sldId id="264" r:id="rId9"/>
    <p:sldId id="266" r:id="rId10"/>
    <p:sldId id="270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9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63A374-E257-BA40-8027-2F76366D0775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0A341E-1834-1A45-B594-3CD153D39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509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24185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BF830B-382D-4FD6-434E-0BBDCF5E89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A196566-B6F3-EC01-B4A3-3FB85FCCDA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24399BA-F3EB-A22D-A4FF-0C2EFD0CFD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D36BCB-BBD4-7CE0-64D2-8A144E8262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49300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667E67-3BFC-BDEF-8A87-69915E0289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9C607F-B2C3-67D4-ECF1-8B50363CFC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0665FB2-1C9D-4050-EC01-3E3199597C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6BA3AD-C1FB-EA75-B7B4-E8A6244F1F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90009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F6BE56-EE12-A068-7411-268FC106A0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120719-7949-65F4-8567-807B824705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093F43-CD27-67E6-F270-891B76509B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549705-963A-05A0-9B13-88F583F8A0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0149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990C58-30EB-33E3-EF44-3DB9F34A5F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BFC2EB-83B8-88ED-F0B3-6821DDF228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9F76099-BC16-C0D6-F315-4BC62070E3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9CDA9-0E55-9774-8481-CF12B566A5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74829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0A7FFA-FD7B-6376-1C93-E8193B5BF3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4F760C2-D073-3669-8111-B01FD6A2F0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3598FB7-239D-110B-BB62-72A15F31E2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B8A10C-68BC-84BC-BDD8-212AB99DA5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33189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9BA155-0859-F2CC-A345-55D6207F1A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75E583F-BEFD-6DD1-ECB9-E0C1457630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FD35B20-B7B1-88E1-6E6D-2D7C97C6DD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4FA1F5-D943-7DBD-EAF6-79A2FF602F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60123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2FD23A-7A24-D5F0-0516-A1D64FFE4F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FF63BC1-5DFE-8FA4-1413-E33597F89A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B82184-4F7D-6F2F-263C-C6681DEAAC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6CBB31-9976-2511-D035-7DEBF35FA2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32716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4DC66E-0EBF-BA36-EFB2-E592E49533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ED3ABEA-D491-628E-3291-E60B43BFCB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12A1F80-F08E-874A-8BD9-E84B30FEDD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5A263E-C21C-701F-7953-FB790DD276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05488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CD652A-BA82-B828-30CD-4F38C2922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99A1B93-0E48-0FD5-048F-3DC3C2E095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8F96148-975E-DEEF-31C9-F814A49107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574BBB-D07F-F4E0-C81B-DC6F152095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16589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648868-8601-A126-DD99-3C45FB5E32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0D58855-53C8-AF17-DE6D-D64F2EDC3A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DD2B9EB-1B48-B015-C2E0-E364A4BCA5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11B322-7615-DBB6-8AAB-840902D1A3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0649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4033B-C1CB-1754-9CFB-86BF8AE30D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7F7485-6AB7-ED91-AD1E-F6AF832150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2DE61-1E8E-21E6-91F5-9ACFEE0A5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0C74B-DB87-D74C-25EF-E2DFA9BBC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4EB34-C25C-43DD-1A50-13C7E6692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319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D9D28-A6C4-84CC-7AD0-1AF88C70E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933BF9-1D81-F7B1-6917-58E88F5D0D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66503-6FF8-76D4-851E-BF686B74D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06448-39D6-5009-B041-CA30D4724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0FC16-7BF7-6E7E-42AB-25069EB7A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388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F52CA7-F9AD-0C1E-852C-42392B02D3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44B219-750C-7F94-6064-3152160153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17404-C2CA-70FA-A5B4-9AE95C7F9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3AD08-86AD-4165-1C92-6B56C79B7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2F7B6-7C91-353F-2D5E-37F732F3E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410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B85E8-D1F0-3201-C513-282DAD846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AC0AD-2C49-613F-7309-CA7169803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1593B-EACA-5742-BD7F-BBE8EF098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32B52-D214-778D-EBBC-4D434F2DF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6133C-3644-B4AE-38D1-B6502E794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088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390C2-0E03-59D3-2EC9-A7CEBD2A0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63D4C1-E515-B744-7095-139C57B2C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09EE3-1AD3-FA54-93C5-86879BAC8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9E5D3-42E2-501B-4318-0A159470A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B1FAE-A829-24D5-8503-C294C28F8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454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3B38F-72B4-7564-C133-A8CAF7D4E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9F648-9D9E-7763-6BAB-B390C53F90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456F47-3898-C18D-71A7-B777853035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2CE839-A226-7F30-2E42-D8C07E514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CF7FCD-23EC-B0DD-BE70-3A095C494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94252-86A4-63D0-754B-CBB385D3C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062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D59CE-6C76-046E-841B-6EA0F7871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BA51E6-7D4F-39D6-DA6C-601B63902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D4CA2B-944D-91E6-F3C1-9E8B8804FA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667490-A622-5F5B-FFA5-1191FC5F87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E8B953-35E2-D50D-3C23-96F3EA8A96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078F9F-EF39-1158-FFBB-B082D766A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7A79C8-D42A-D086-9A2C-59BDC44BB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C02294-325E-C44F-6A05-FBDBCF942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084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E6425-17EE-1CF7-BD80-9B51FD961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714A2E-804D-2430-8785-8198012E9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6E586F-1A2C-46B0-E88F-42E97FF8F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40DCC0-E42B-4E16-2659-DE7666BDE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704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4DC0D8-D29F-7928-5C8E-932C35C79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6381DF-626E-EA82-70A9-10E124594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6DBE00-CBB3-2EA9-A8AD-EED32DAA2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88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F6360-D970-1460-9ACE-C05150BFB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89798-D111-FBE5-6324-CC95E2CD3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40DC15-10D0-0F6F-3033-BC7F116A9B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F4E66B-040C-17B4-ADF5-813D3763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1D7DC8-6E0F-8333-626D-418440093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E94196-7598-4217-57B3-7873D5820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330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25154-D40A-B42C-288E-C719D539A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A1DA1E-1E67-5A29-051C-8438263049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F18FC5-2DD3-C9EF-C7BF-36F167EC5C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0F03EC-88F4-EC8D-270C-34F4D1181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3DC8FE-1BCB-047D-5F52-E902AC39B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2B3D0D-1060-1C28-1F1A-231E43E41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956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132A7A-246A-E18A-4C93-A4BA988EE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4919EB-94FF-60FF-BB8D-B66AF177A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F8F3A-267F-D219-664F-DEDAAC19EF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D0576A-07DB-3B46-AC99-97A70AE23956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10F51-7255-50C1-18D0-94D395A5F0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35A5A-9156-5F50-DE6D-645C17C794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532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5C05F-6C10-AAB8-B9A1-704086EB83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72640"/>
            <a:ext cx="9144000" cy="1500120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 Project-I (K24MCA18P)</a:t>
            </a:r>
            <a:b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Odd Semester</a:t>
            </a:r>
            <a:br>
              <a:rPr lang="en-I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Session 2024-25</a:t>
            </a:r>
            <a:endParaRPr lang="en-US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C24FBC-2E61-AD49-3BD0-DA7AA89F9A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70723"/>
            <a:ext cx="7632700" cy="2097694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SHOPGUIDE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ASHWANI KUMAR KATIYAR and 2426MCA2464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ANUP KUMAR MAHTO and 2426MCA1305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BISHOP TYAGI and 2426MCA1718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7EFE38A-2987-AEC9-33EC-1BC6CB5C10DA}"/>
              </a:ext>
            </a:extLst>
          </p:cNvPr>
          <p:cNvSpPr txBox="1">
            <a:spLocks/>
          </p:cNvSpPr>
          <p:nvPr/>
        </p:nvSpPr>
        <p:spPr>
          <a:xfrm>
            <a:off x="1524000" y="4782598"/>
            <a:ext cx="9144000" cy="7626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3043289-20F1-1B73-C850-CE92562B546B}"/>
              </a:ext>
            </a:extLst>
          </p:cNvPr>
          <p:cNvSpPr txBox="1">
            <a:spLocks/>
          </p:cNvSpPr>
          <p:nvPr/>
        </p:nvSpPr>
        <p:spPr>
          <a:xfrm>
            <a:off x="7808667" y="5417997"/>
            <a:ext cx="3035300" cy="12239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Supervisor:</a:t>
            </a:r>
          </a:p>
          <a:p>
            <a:pPr algn="just"/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Divya Singhal</a:t>
            </a:r>
          </a:p>
          <a:p>
            <a:pPr algn="just"/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pPr algn="just"/>
            <a:endParaRPr lang="en-IN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A50B94-DBEB-9815-4684-223EC27F9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0"/>
            <a:ext cx="12192000" cy="138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161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661D3E-F416-9D02-C47C-70528E575B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26983-FF21-E174-BC9A-3C8452C1B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589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Modules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67FCA45-76F6-3676-3AF5-AA9B6C38E6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457200" algn="l"/>
              </a:tabLst>
            </a:pPr>
            <a:r>
              <a:rPr lang="en-GB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Shop Listing and Search Module: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endParaRPr lang="en-GB" sz="18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Maintain a dynamic database for shops, including their categories, location, and services.</a:t>
            </a:r>
          </a:p>
          <a:p>
            <a:pPr marL="0" indent="0">
              <a:buNone/>
              <a:tabLst>
                <a:tab pos="457200" algn="l"/>
              </a:tabLst>
            </a:pPr>
            <a:endParaRPr lang="en-GB" sz="1800" b="1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  <a:tabLst>
                <a:tab pos="457200" algn="l"/>
              </a:tabLst>
            </a:pPr>
            <a:endParaRPr lang="en-GB" sz="18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  <a:tabLst>
                <a:tab pos="457200" algn="l"/>
              </a:tabLst>
            </a:pPr>
            <a:r>
              <a:rPr lang="en-GB" sz="18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Reviews and Rating Module: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endParaRPr lang="en-GB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GB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Allow users to write detailed review and assign rating to shop they have visited.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endParaRPr lang="en-GB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lvl="0" indent="0">
              <a:buNone/>
              <a:tabLst>
                <a:tab pos="457200" algn="l"/>
              </a:tabLst>
            </a:pPr>
            <a:r>
              <a:rPr lang="en-IN" sz="18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Notification Module: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endParaRPr lang="en-IN" sz="18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Notify shop owners about users needs.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endParaRPr lang="en-IN" sz="18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endParaRPr lang="en-IN" sz="18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endParaRPr lang="en-IN" sz="18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endParaRPr lang="en-IN" sz="18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055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8D34DB-25C5-ADD3-CDFA-B1B0852BAF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1CC37-D043-130F-E4E6-184C71A56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589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Workflow/Gantt Chart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192087E0-4D68-C121-F258-DD4CF47631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8735" y="1255712"/>
            <a:ext cx="7187381" cy="53908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17661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A35E0D-1D75-E91F-E75B-C4DDF801DE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98D0A-C035-F4F3-2047-444895950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46759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References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4266AB-4FDC-DC5D-1539-EDBFF62C9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tabLst>
                <a:tab pos="457200" algn="l"/>
              </a:tabLst>
            </a:pP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1. W3 School</a:t>
            </a:r>
          </a:p>
          <a:p>
            <a:pPr>
              <a:tabLst>
                <a:tab pos="457200" algn="l"/>
              </a:tabLst>
            </a:pPr>
            <a:endParaRPr lang="en-GB" sz="18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tabLst>
                <a:tab pos="457200" algn="l"/>
              </a:tabLst>
            </a:pP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2.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Youtube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codewithharry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</a:t>
            </a:r>
          </a:p>
          <a:p>
            <a:pPr>
              <a:tabLst>
                <a:tab pos="457200" algn="l"/>
              </a:tabLst>
            </a:pPr>
            <a:endParaRPr lang="en-GB" sz="18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tabLst>
                <a:tab pos="457200" algn="l"/>
              </a:tabLst>
            </a:pP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787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B72F0-7EB3-A394-ABD6-7A41EF3C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7968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Content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AD30AE4-1C9D-4F26-8884-C30D15E18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Introduction 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Literature Review 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Objective of the Project 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Technology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itchFamily="2" charset="2"/>
              <a:buChar char=""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Hardware Requirements 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itchFamily="2" charset="2"/>
              <a:buChar char=""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Software Requirements </a:t>
            </a:r>
            <a:b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Modules 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Workflow </a:t>
            </a:r>
          </a:p>
          <a:p>
            <a:pPr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Reports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endParaRPr lang="en-IN" sz="18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7151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06102F-978C-3EAF-61E2-60C25A98C7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A5F62-65DD-AD75-A67D-7D11353DC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34567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Introduction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17BD6D-03AD-639D-0D53-24A0683B6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197344"/>
          </a:xfrm>
        </p:spPr>
        <p:txBody>
          <a:bodyPr>
            <a:normAutofit/>
          </a:bodyPr>
          <a:lstStyle/>
          <a:p>
            <a:pPr marL="0" lvl="0" indent="0">
              <a:buNone/>
              <a:tabLst>
                <a:tab pos="457200" algn="l"/>
              </a:tabLst>
            </a:pPr>
            <a:r>
              <a:rPr lang="en-GB" sz="32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Local </a:t>
            </a:r>
            <a:r>
              <a:rPr lang="en-GB" sz="3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Guide :</a:t>
            </a:r>
            <a:endParaRPr lang="en-GB" sz="18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endParaRPr lang="en-GB" sz="20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Local Guide is an innovative platform designed to connect consumers with shops and services in their local area</a:t>
            </a:r>
          </a:p>
          <a:p>
            <a:pPr lvl="1">
              <a:buFont typeface="Wingdings" panose="05000000000000000000" pitchFamily="2" charset="2"/>
              <a:buChar char="Ø"/>
              <a:tabLst>
                <a:tab pos="457200" algn="l"/>
              </a:tabLst>
            </a:pPr>
            <a:endParaRPr lang="en-GB" sz="20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website serves as a directory for various types of businesses  including </a:t>
            </a:r>
          </a:p>
          <a:p>
            <a:pPr lvl="1">
              <a:buFont typeface="Wingdings" panose="05000000000000000000" pitchFamily="2" charset="2"/>
              <a:buChar char="Ø"/>
              <a:tabLst>
                <a:tab pos="457200" algn="l"/>
              </a:tabLst>
            </a:pP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lvl="2"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grocery stores,</a:t>
            </a:r>
          </a:p>
          <a:p>
            <a:pPr lvl="2"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medical shops,</a:t>
            </a:r>
          </a:p>
          <a:p>
            <a:pPr lvl="2"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gyms,</a:t>
            </a:r>
          </a:p>
          <a:p>
            <a:pPr lvl="2"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salons, </a:t>
            </a:r>
          </a:p>
          <a:p>
            <a:pPr lvl="2"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hardware stores, </a:t>
            </a:r>
          </a:p>
          <a:p>
            <a:pPr lvl="2"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electronics shops</a:t>
            </a:r>
            <a:endParaRPr lang="en-GB" sz="19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  <a:tabLst>
                <a:tab pos="457200" algn="l"/>
              </a:tabLst>
            </a:pPr>
            <a:endParaRPr lang="en-IN" sz="20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  <a:tabLst>
                <a:tab pos="457200" algn="l"/>
              </a:tabLst>
            </a:pPr>
            <a:endParaRPr lang="en-IN" sz="20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622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0DA0FE-3324-1AC2-EBAA-076DFFF431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C7DF6-5F84-CA0C-90EA-F70F26C4C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589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Literature Review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9F06B79-DAB3-64B1-9AA4-939F96A54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  <a:tabLst>
                <a:tab pos="457200" algn="l"/>
              </a:tabLst>
            </a:pPr>
            <a:r>
              <a:rPr lang="en-GB" sz="2000" b="1" dirty="0">
                <a:latin typeface="+mj-lt"/>
              </a:rPr>
              <a:t>Objective</a:t>
            </a:r>
            <a:r>
              <a:rPr lang="en-GB" sz="2000" dirty="0">
                <a:latin typeface="+mj-lt"/>
              </a:rPr>
              <a:t>: </a:t>
            </a:r>
          </a:p>
          <a:p>
            <a:pPr marL="0" lvl="0" indent="0">
              <a:buNone/>
              <a:tabLst>
                <a:tab pos="457200" algn="l"/>
              </a:tabLst>
            </a:pPr>
            <a:endParaRPr lang="en-GB" sz="2000" dirty="0">
              <a:latin typeface="+mj-lt"/>
            </a:endParaRPr>
          </a:p>
          <a:p>
            <a:pPr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Local Commerce and Digital Empowerment</a:t>
            </a:r>
          </a:p>
          <a:p>
            <a:pPr>
              <a:buFont typeface="Wingdings" panose="05000000000000000000" pitchFamily="2" charset="2"/>
              <a:buChar char="Ø"/>
              <a:tabLst>
                <a:tab pos="457200" algn="l"/>
              </a:tabLst>
            </a:pPr>
            <a:endParaRPr lang="en-IN" sz="18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  <a:tabLst>
                <a:tab pos="457200" algn="l"/>
              </a:tabLst>
            </a:pPr>
            <a:r>
              <a:rPr lang="en-IN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         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Local Guide extends this premise by offering a digital platform tailored to local businesses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Ø"/>
              <a:tabLst>
                <a:tab pos="457200" algn="l"/>
              </a:tabLst>
            </a:pPr>
            <a:endParaRPr lang="en-GB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Price Transparency and Consumer Decision-Making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50000"/>
              </a:lnSpc>
              <a:buNone/>
              <a:tabLst>
                <a:tab pos="457200" algn="l"/>
              </a:tabLs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	 Research shows that when consumers are provided with clear pricing and product comparisons, they are     	more likely to trust the platform </a:t>
            </a:r>
            <a:endParaRPr lang="en-GB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820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27A07D-3EFC-2A4C-0461-98F29B7108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FD491-CAD3-3CB4-E699-C19EBBF7D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589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Literature Review (Contd.)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A676C2-8498-1A7F-0D2D-8EF4ED2CB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Online Business Directories</a:t>
            </a:r>
          </a:p>
          <a:p>
            <a:pPr>
              <a:buFont typeface="Wingdings" pitchFamily="2" charset="2"/>
              <a:buChar char="Ø"/>
              <a:tabLst>
                <a:tab pos="457200" algn="l"/>
              </a:tabLst>
            </a:pPr>
            <a:endParaRPr lang="en-GB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many existing platforms focus more on business discovery rather than offering detailed insights into product pricing or facilitating direct product comparisons</a:t>
            </a:r>
          </a:p>
          <a:p>
            <a:pPr lvl="1">
              <a:buFont typeface="Wingdings" panose="05000000000000000000" pitchFamily="2" charset="2"/>
              <a:buChar char="Ø"/>
              <a:tabLst>
                <a:tab pos="457200" algn="l"/>
              </a:tabLst>
            </a:pPr>
            <a:endParaRPr lang="en-IN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Ø"/>
              <a:tabLst>
                <a:tab pos="457200" algn="l"/>
              </a:tabLst>
            </a:pP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Bridging the Gap Between Online and Offline Commerce</a:t>
            </a:r>
          </a:p>
          <a:p>
            <a:pPr marL="0" indent="0">
              <a:buNone/>
              <a:tabLst>
                <a:tab pos="457200" algn="l"/>
              </a:tabLst>
            </a:pPr>
            <a:endParaRPr lang="en-IN" sz="18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Local Guide aligns with this concept by providing detailed shop and product information, helping 	users make informed decisions before visiting physical stores.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buNone/>
              <a:tabLst>
                <a:tab pos="457200" algn="l"/>
              </a:tabLst>
            </a:pPr>
            <a:endParaRPr lang="en-GB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173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86EBDE-A511-E80F-D5E9-0604A420E3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401A3-3948-4147-3AEF-34640B410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46759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Objective of the Project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71D3FF4-855C-A317-936E-1CA113829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GB" sz="1800" kern="1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Local</a:t>
            </a:r>
            <a:r>
              <a:rPr lang="en-GB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Guide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  a Versatile and user- friendly platform .</a:t>
            </a:r>
          </a:p>
          <a:p>
            <a:pPr>
              <a:buFont typeface="Wingdings" pitchFamily="2" charset="2"/>
              <a:buChar char="Ø"/>
              <a:tabLst>
                <a:tab pos="457200" algn="l"/>
              </a:tabLst>
            </a:pPr>
            <a:endParaRPr lang="en-GB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To Bridge the Gap Between Consumers and Local Businesses</a:t>
            </a:r>
            <a:endParaRPr lang="en-GB" sz="1800" kern="100" dirty="0">
              <a:effectLst/>
              <a:latin typeface="Aptos" panose="020B00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Ø"/>
              <a:tabLst>
                <a:tab pos="457200" algn="l"/>
              </a:tabLst>
            </a:pPr>
            <a:endParaRPr lang="en-GB" sz="1800" kern="100" dirty="0">
              <a:latin typeface="Aptos" panose="020B00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Enhance Local Market Transparency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  <a:tabLst>
                <a:tab pos="457200" algn="l"/>
              </a:tabLst>
            </a:pPr>
            <a:endParaRPr lang="en-GB" sz="18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Support Small Businesses in the Digital Economy</a:t>
            </a:r>
          </a:p>
          <a:p>
            <a:pPr>
              <a:buFont typeface="Wingdings" pitchFamily="2" charset="2"/>
              <a:buChar char="Ø"/>
              <a:tabLst>
                <a:tab pos="457200" algn="l"/>
              </a:tabLst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To Improve the Local Shopping Experience</a:t>
            </a:r>
            <a:endParaRPr lang="en-GB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Ø"/>
              <a:tabLst>
                <a:tab pos="457200" algn="l"/>
              </a:tabLst>
            </a:pPr>
            <a:endParaRPr lang="en-GB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 list of all shops , categorized based on various </a:t>
            </a:r>
            <a:r>
              <a:rPr lang="en-GB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category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(location, type , services, etc).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246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B9AADA-7FF4-FCD4-6A4B-012DAB5D62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07254-B274-C592-536F-4025C1DC3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589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Technology (Hardware Requirements)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AAE4A4-CE61-7351-07DD-D94DCFBC6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  <a:tabLst>
                <a:tab pos="457200" algn="l"/>
              </a:tabLst>
            </a:pPr>
            <a:r>
              <a:rPr lang="en-GB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Minimum Requirements: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GB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Processor: Intel 	Core i3 or AMD </a:t>
            </a:r>
            <a:r>
              <a:rPr lang="en-GB" sz="18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Ryzen</a:t>
            </a:r>
            <a:r>
              <a:rPr lang="en-GB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5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RAM: 4GB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GB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Storage: 128GB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Operating System: Windows </a:t>
            </a:r>
            <a:r>
              <a:rPr lang="en-GB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7 and above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macOS </a:t>
            </a:r>
            <a:r>
              <a:rPr lang="en-GB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en-GB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GB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Internet: Stable internet connection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endParaRPr lang="en-GB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lvl="0" indent="0">
              <a:buNone/>
              <a:tabLst>
                <a:tab pos="457200" algn="l"/>
              </a:tabLst>
            </a:pPr>
            <a:r>
              <a:rPr lang="en-GB" sz="18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Additional Tools: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IDE/code Editor: VS Code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GB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Database Manger: MySQL 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Version </a:t>
            </a:r>
            <a:r>
              <a:rPr lang="en-GB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Control: Git and GitHub 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Browser: Chrome, Firefox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996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A5C719-192D-C070-FBB9-9E0D0C58CE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70B73-EB03-9222-F7E5-B44DDD409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589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Technology (Software Requirements)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70424C3-10EB-A72A-5C5E-D564495E9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  <a:tabLst>
                <a:tab pos="457200" algn="l"/>
              </a:tabLst>
            </a:pPr>
            <a:r>
              <a:rPr lang="en-GB" sz="2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Frontend: 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GB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HTML, CSS , JavaScript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endParaRPr lang="en-GB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lvl="0" indent="0">
              <a:buNone/>
              <a:tabLst>
                <a:tab pos="457200" algn="l"/>
              </a:tabLst>
            </a:pPr>
            <a:r>
              <a:rPr lang="en-GB" sz="18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Backend: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GB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Firebase</a:t>
            </a:r>
            <a:endParaRPr lang="en-GB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endParaRPr lang="en-GB" sz="18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lvl="0" indent="0">
              <a:buNone/>
              <a:tabLst>
                <a:tab pos="457200" algn="l"/>
              </a:tabLst>
            </a:pPr>
            <a:r>
              <a:rPr lang="en-GB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Database: 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GB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SQL.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endParaRPr lang="en-GB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lvl="0" indent="0">
              <a:buNone/>
              <a:tabLst>
                <a:tab pos="457200" algn="l"/>
              </a:tabLst>
            </a:pPr>
            <a:r>
              <a:rPr lang="en-GB" sz="18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Hosting: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AWS,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digitalOc</a:t>
            </a:r>
            <a:r>
              <a:rPr lang="en-GB" sz="18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ean</a:t>
            </a:r>
            <a:r>
              <a:rPr lang="en-GB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727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9F15C5-633A-19D9-26D0-5F9DB477D5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B80E5-FC90-50B2-5F63-C651AC028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34567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Modules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632FF72-3A95-498C-753E-27CA2AED6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7398"/>
            <a:ext cx="10515600" cy="4489565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  <a:tabLst>
                <a:tab pos="457200" algn="l"/>
              </a:tabLst>
            </a:pPr>
            <a:r>
              <a:rPr lang="en-GB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User Module:</a:t>
            </a:r>
          </a:p>
          <a:p>
            <a:pPr marL="0" lvl="0" indent="0">
              <a:buNone/>
              <a:tabLst>
                <a:tab pos="457200" algn="l"/>
              </a:tabLst>
            </a:pPr>
            <a:endParaRPr lang="en-GB" sz="18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GB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Allow Users to login and allow to explore shops.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endParaRPr lang="en-GB" sz="18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Enable users to search for shop based on shop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type,location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.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endParaRPr lang="en-GB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GB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Allow user to leave review for shops to improve community engagement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endParaRPr lang="en-GB" sz="18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lvl="0" indent="0">
              <a:buNone/>
              <a:tabLst>
                <a:tab pos="457200" algn="l"/>
              </a:tabLst>
            </a:pPr>
            <a:r>
              <a:rPr lang="en-GB" sz="18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Shop Owner Module:</a:t>
            </a:r>
          </a:p>
          <a:p>
            <a:pPr marL="0" lvl="0" indent="0">
              <a:buNone/>
              <a:tabLst>
                <a:tab pos="457200" algn="l"/>
              </a:tabLst>
            </a:pPr>
            <a:endParaRPr lang="en-GB" sz="1800" b="1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GB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Shop owners can add and edit shop details such as contact info or operating hours.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endParaRPr lang="en-GB" sz="18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GB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Allow shop owners to promote their shops .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endParaRPr lang="en-GB" sz="18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endParaRPr lang="en-GB" sz="18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endParaRPr lang="en-GB" sz="18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8786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924</TotalTime>
  <Words>638</Words>
  <Application>Microsoft Office PowerPoint</Application>
  <PresentationFormat>Widescreen</PresentationFormat>
  <Paragraphs>146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Aptos</vt:lpstr>
      <vt:lpstr>Aptos Display</vt:lpstr>
      <vt:lpstr>Arial</vt:lpstr>
      <vt:lpstr>Calibri</vt:lpstr>
      <vt:lpstr>Symbol</vt:lpstr>
      <vt:lpstr>Times New Roman</vt:lpstr>
      <vt:lpstr>Wingdings</vt:lpstr>
      <vt:lpstr>Office Theme</vt:lpstr>
      <vt:lpstr>Mini Project-I (K24MCA18P) Odd Semester Session 2024-25</vt:lpstr>
      <vt:lpstr>Content</vt:lpstr>
      <vt:lpstr>Introduction</vt:lpstr>
      <vt:lpstr>Literature Review</vt:lpstr>
      <vt:lpstr>Literature Review (Contd.)</vt:lpstr>
      <vt:lpstr>Objective of the Project</vt:lpstr>
      <vt:lpstr>Technology (Hardware Requirements)</vt:lpstr>
      <vt:lpstr>Technology (Software Requirements)</vt:lpstr>
      <vt:lpstr>Modules</vt:lpstr>
      <vt:lpstr>Modules</vt:lpstr>
      <vt:lpstr>Workflow/Gantt Chart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Apoorv Jain</dc:creator>
  <cp:lastModifiedBy>anup kumar</cp:lastModifiedBy>
  <cp:revision>12</cp:revision>
  <dcterms:created xsi:type="dcterms:W3CDTF">2024-09-12T08:34:15Z</dcterms:created>
  <dcterms:modified xsi:type="dcterms:W3CDTF">2024-12-23T09:34:37Z</dcterms:modified>
</cp:coreProperties>
</file>