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57300"/>
          </a:xfrm>
          <a:custGeom>
            <a:avLst/>
            <a:gdLst/>
            <a:ahLst/>
            <a:cxnLst/>
            <a:rect l="l" t="t" r="r" b="b"/>
            <a:pathLst>
              <a:path w="12192000" h="1257300">
                <a:moveTo>
                  <a:pt x="12192000" y="0"/>
                </a:moveTo>
                <a:lnTo>
                  <a:pt x="0" y="0"/>
                </a:lnTo>
                <a:lnTo>
                  <a:pt x="0" y="1257300"/>
                </a:lnTo>
                <a:lnTo>
                  <a:pt x="12192000" y="12573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E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5994" y="220027"/>
            <a:ext cx="262001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2495" y="1813623"/>
            <a:ext cx="10367010" cy="4244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eveloper.tomtom.com/parking-availability-api/documentation/tomtom-maps/parking-availability-api/parking-availability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7360" y="2158999"/>
            <a:ext cx="719010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Mini</a:t>
            </a:r>
            <a:r>
              <a:rPr dirty="0" spc="-25"/>
              <a:t> </a:t>
            </a:r>
            <a:r>
              <a:rPr dirty="0" spc="-10"/>
              <a:t>Project-I</a:t>
            </a:r>
            <a:r>
              <a:rPr dirty="0" spc="5"/>
              <a:t> </a:t>
            </a:r>
            <a:r>
              <a:rPr dirty="0" spc="-5"/>
              <a:t>(K24MCA18P)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46728" y="2778760"/>
            <a:ext cx="5101590" cy="259778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algn="ctr" marL="1064260" marR="1056640" indent="10795">
              <a:lnSpc>
                <a:spcPts val="3750"/>
              </a:lnSpc>
              <a:spcBef>
                <a:spcPts val="630"/>
              </a:spcBef>
            </a:pPr>
            <a:r>
              <a:rPr dirty="0" sz="3500" b="1">
                <a:latin typeface="Times New Roman"/>
                <a:cs typeface="Times New Roman"/>
              </a:rPr>
              <a:t>Odd Semester </a:t>
            </a:r>
            <a:r>
              <a:rPr dirty="0" sz="3500" spc="5" b="1">
                <a:latin typeface="Times New Roman"/>
                <a:cs typeface="Times New Roman"/>
              </a:rPr>
              <a:t> </a:t>
            </a:r>
            <a:r>
              <a:rPr dirty="0" sz="3500" spc="-5" b="1">
                <a:latin typeface="Times New Roman"/>
                <a:cs typeface="Times New Roman"/>
              </a:rPr>
              <a:t>Session</a:t>
            </a:r>
            <a:r>
              <a:rPr dirty="0" sz="3500" spc="-45" b="1">
                <a:latin typeface="Times New Roman"/>
                <a:cs typeface="Times New Roman"/>
              </a:rPr>
              <a:t> </a:t>
            </a:r>
            <a:r>
              <a:rPr dirty="0" sz="3500" spc="-10" b="1">
                <a:latin typeface="Times New Roman"/>
                <a:cs typeface="Times New Roman"/>
              </a:rPr>
              <a:t>2024-25</a:t>
            </a:r>
            <a:endParaRPr sz="3500">
              <a:latin typeface="Times New Roman"/>
              <a:cs typeface="Times New Roman"/>
            </a:endParaRPr>
          </a:p>
          <a:p>
            <a:pPr algn="ctr" marL="5715">
              <a:lnSpc>
                <a:spcPct val="100000"/>
              </a:lnSpc>
              <a:spcBef>
                <a:spcPts val="1775"/>
              </a:spcBef>
            </a:pPr>
            <a:r>
              <a:rPr dirty="0" sz="2000" spc="-20" b="1">
                <a:latin typeface="Times New Roman"/>
                <a:cs typeface="Times New Roman"/>
              </a:rPr>
              <a:t>EASYPARK</a:t>
            </a:r>
            <a:endParaRPr sz="2000">
              <a:latin typeface="Times New Roman"/>
              <a:cs typeface="Times New Roman"/>
            </a:endParaRPr>
          </a:p>
          <a:p>
            <a:pPr algn="ctr" marL="12700" marR="5080" indent="3810">
              <a:lnSpc>
                <a:spcPct val="111100"/>
              </a:lnSpc>
              <a:spcBef>
                <a:spcPts val="40"/>
              </a:spcBef>
            </a:pPr>
            <a:r>
              <a:rPr dirty="0" sz="2000" spc="-35" b="1">
                <a:latin typeface="Times New Roman"/>
                <a:cs typeface="Times New Roman"/>
              </a:rPr>
              <a:t>Team </a:t>
            </a:r>
            <a:r>
              <a:rPr dirty="0" sz="2000" spc="5" b="1">
                <a:latin typeface="Times New Roman"/>
                <a:cs typeface="Times New Roman"/>
              </a:rPr>
              <a:t>Leader </a:t>
            </a:r>
            <a:r>
              <a:rPr dirty="0" sz="2000" spc="-5" b="1">
                <a:latin typeface="Times New Roman"/>
                <a:cs typeface="Times New Roman"/>
              </a:rPr>
              <a:t>name </a:t>
            </a:r>
            <a:r>
              <a:rPr dirty="0" sz="2000" spc="5" b="1">
                <a:latin typeface="Times New Roman"/>
                <a:cs typeface="Times New Roman"/>
              </a:rPr>
              <a:t>: </a:t>
            </a:r>
            <a:r>
              <a:rPr dirty="0" sz="1700" b="1">
                <a:latin typeface="Times New Roman"/>
                <a:cs typeface="Times New Roman"/>
              </a:rPr>
              <a:t>Prince </a:t>
            </a:r>
            <a:r>
              <a:rPr dirty="0" sz="1700" spc="-20" b="1">
                <a:latin typeface="Times New Roman"/>
                <a:cs typeface="Times New Roman"/>
              </a:rPr>
              <a:t>Yadav(2426mca722) </a:t>
            </a:r>
            <a:r>
              <a:rPr dirty="0" sz="17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Member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name</a:t>
            </a:r>
            <a:r>
              <a:rPr dirty="0" sz="2000" spc="30" b="1">
                <a:latin typeface="Times New Roman"/>
                <a:cs typeface="Times New Roman"/>
              </a:rPr>
              <a:t> </a:t>
            </a:r>
            <a:r>
              <a:rPr dirty="0" sz="2000" spc="5" b="1">
                <a:latin typeface="Times New Roman"/>
                <a:cs typeface="Times New Roman"/>
              </a:rPr>
              <a:t>: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Rishi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Nehra(2426mca221)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and </a:t>
            </a:r>
            <a:r>
              <a:rPr dirty="0" sz="2000" spc="-48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Ravi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Kant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Tiwari(2426mca1682)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67" y="0"/>
            <a:ext cx="12136932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209" y="226694"/>
            <a:ext cx="553656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Workflow/Gantt</a:t>
            </a:r>
            <a:r>
              <a:rPr dirty="0"/>
              <a:t> </a:t>
            </a:r>
            <a:r>
              <a:rPr dirty="0" spc="-5"/>
              <a:t>Chart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474345" marR="5080" indent="-457834">
              <a:lnSpc>
                <a:spcPts val="2100"/>
              </a:lnSpc>
              <a:spcBef>
                <a:spcPts val="445"/>
              </a:spcBef>
              <a:buAutoNum type="arabicPeriod"/>
              <a:tabLst>
                <a:tab pos="474980" algn="l"/>
                <a:tab pos="475615" algn="l"/>
              </a:tabLst>
            </a:pPr>
            <a:r>
              <a:rPr dirty="0" spc="-15"/>
              <a:t>Sign</a:t>
            </a:r>
            <a:r>
              <a:rPr dirty="0" spc="-240"/>
              <a:t> </a:t>
            </a:r>
            <a:r>
              <a:rPr dirty="0" spc="35"/>
              <a:t>Up</a:t>
            </a:r>
            <a:r>
              <a:rPr dirty="0" spc="-254"/>
              <a:t> </a:t>
            </a:r>
            <a:r>
              <a:rPr dirty="0" spc="-80"/>
              <a:t>/</a:t>
            </a:r>
            <a:r>
              <a:rPr dirty="0" spc="-185"/>
              <a:t> </a:t>
            </a:r>
            <a:r>
              <a:rPr dirty="0" spc="-40"/>
              <a:t>Log</a:t>
            </a:r>
            <a:r>
              <a:rPr dirty="0" spc="-245"/>
              <a:t> </a:t>
            </a:r>
            <a:r>
              <a:rPr dirty="0" spc="-114"/>
              <a:t>In:</a:t>
            </a:r>
            <a:r>
              <a:rPr dirty="0" spc="-225"/>
              <a:t> </a:t>
            </a:r>
            <a:r>
              <a:rPr dirty="0" spc="15"/>
              <a:t>New</a:t>
            </a:r>
            <a:r>
              <a:rPr dirty="0" spc="-204"/>
              <a:t> </a:t>
            </a:r>
            <a:r>
              <a:rPr dirty="0" spc="10"/>
              <a:t>users</a:t>
            </a:r>
            <a:r>
              <a:rPr dirty="0" spc="-175"/>
              <a:t> </a:t>
            </a:r>
            <a:r>
              <a:rPr dirty="0" spc="-15"/>
              <a:t>sign</a:t>
            </a:r>
            <a:r>
              <a:rPr dirty="0" spc="-240"/>
              <a:t> </a:t>
            </a:r>
            <a:r>
              <a:rPr dirty="0" spc="20"/>
              <a:t>up</a:t>
            </a:r>
            <a:r>
              <a:rPr dirty="0" spc="-185"/>
              <a:t> </a:t>
            </a:r>
            <a:r>
              <a:rPr dirty="0" spc="-70"/>
              <a:t>by</a:t>
            </a:r>
            <a:r>
              <a:rPr dirty="0" spc="-185"/>
              <a:t> </a:t>
            </a:r>
            <a:r>
              <a:rPr dirty="0" spc="-35"/>
              <a:t>providing</a:t>
            </a:r>
            <a:r>
              <a:rPr dirty="0" spc="-180"/>
              <a:t> </a:t>
            </a:r>
            <a:r>
              <a:rPr dirty="0" spc="45"/>
              <a:t>basic</a:t>
            </a:r>
            <a:r>
              <a:rPr dirty="0" spc="-180"/>
              <a:t> </a:t>
            </a:r>
            <a:r>
              <a:rPr dirty="0" spc="-15"/>
              <a:t>information</a:t>
            </a:r>
            <a:r>
              <a:rPr dirty="0" spc="-240"/>
              <a:t> </a:t>
            </a:r>
            <a:r>
              <a:rPr dirty="0" spc="-15"/>
              <a:t>(email,</a:t>
            </a:r>
            <a:r>
              <a:rPr dirty="0" spc="-150"/>
              <a:t> </a:t>
            </a:r>
            <a:r>
              <a:rPr dirty="0" spc="-15"/>
              <a:t>password)</a:t>
            </a:r>
            <a:r>
              <a:rPr dirty="0" spc="-240"/>
              <a:t> </a:t>
            </a:r>
            <a:r>
              <a:rPr dirty="0" spc="-5"/>
              <a:t>or</a:t>
            </a:r>
            <a:r>
              <a:rPr dirty="0" spc="-245"/>
              <a:t> </a:t>
            </a:r>
            <a:r>
              <a:rPr dirty="0" spc="35"/>
              <a:t>use </a:t>
            </a:r>
            <a:r>
              <a:rPr dirty="0" spc="-610"/>
              <a:t> </a:t>
            </a:r>
            <a:r>
              <a:rPr dirty="0" spc="50"/>
              <a:t>social</a:t>
            </a:r>
            <a:r>
              <a:rPr dirty="0" spc="-185"/>
              <a:t> </a:t>
            </a:r>
            <a:r>
              <a:rPr dirty="0" spc="15"/>
              <a:t>media</a:t>
            </a:r>
            <a:r>
              <a:rPr dirty="0" spc="-275"/>
              <a:t> </a:t>
            </a:r>
            <a:r>
              <a:rPr dirty="0" spc="40"/>
              <a:t>accounts</a:t>
            </a:r>
            <a:r>
              <a:rPr dirty="0" spc="-185"/>
              <a:t> </a:t>
            </a:r>
            <a:r>
              <a:rPr dirty="0" spc="-20"/>
              <a:t>to</a:t>
            </a:r>
            <a:r>
              <a:rPr dirty="0" spc="-245"/>
              <a:t> </a:t>
            </a:r>
            <a:r>
              <a:rPr dirty="0" spc="-40"/>
              <a:t>register.</a:t>
            </a:r>
          </a:p>
          <a:p>
            <a:pPr marL="474345" marR="595630" indent="-457834">
              <a:lnSpc>
                <a:spcPts val="2100"/>
              </a:lnSpc>
              <a:spcBef>
                <a:spcPts val="1135"/>
              </a:spcBef>
              <a:buAutoNum type="arabicPeriod"/>
              <a:tabLst>
                <a:tab pos="474980" algn="l"/>
                <a:tab pos="475615" algn="l"/>
              </a:tabLst>
            </a:pPr>
            <a:r>
              <a:rPr dirty="0" spc="-35"/>
              <a:t>Interactive</a:t>
            </a:r>
            <a:r>
              <a:rPr dirty="0" spc="-195"/>
              <a:t> </a:t>
            </a:r>
            <a:r>
              <a:rPr dirty="0" spc="-20"/>
              <a:t>Map:</a:t>
            </a:r>
            <a:r>
              <a:rPr dirty="0" spc="-225"/>
              <a:t> </a:t>
            </a:r>
            <a:r>
              <a:rPr dirty="0" spc="-25"/>
              <a:t>Parking</a:t>
            </a:r>
            <a:r>
              <a:rPr dirty="0" spc="-254"/>
              <a:t> </a:t>
            </a:r>
            <a:r>
              <a:rPr dirty="0" spc="30"/>
              <a:t>spots</a:t>
            </a:r>
            <a:r>
              <a:rPr dirty="0" spc="-180"/>
              <a:t> </a:t>
            </a:r>
            <a:r>
              <a:rPr dirty="0" spc="-10"/>
              <a:t>are</a:t>
            </a:r>
            <a:r>
              <a:rPr dirty="0" spc="-270"/>
              <a:t> </a:t>
            </a:r>
            <a:r>
              <a:rPr dirty="0" spc="10"/>
              <a:t>displayed</a:t>
            </a:r>
            <a:r>
              <a:rPr dirty="0" spc="-180"/>
              <a:t> </a:t>
            </a:r>
            <a:r>
              <a:rPr dirty="0" spc="20"/>
              <a:t>on</a:t>
            </a:r>
            <a:r>
              <a:rPr dirty="0" spc="-245"/>
              <a:t> </a:t>
            </a:r>
            <a:r>
              <a:rPr dirty="0"/>
              <a:t>an</a:t>
            </a:r>
            <a:r>
              <a:rPr dirty="0" spc="-240"/>
              <a:t> </a:t>
            </a:r>
            <a:r>
              <a:rPr dirty="0" spc="-10"/>
              <a:t>interactive</a:t>
            </a:r>
            <a:r>
              <a:rPr dirty="0" spc="-265"/>
              <a:t> </a:t>
            </a:r>
            <a:r>
              <a:rPr dirty="0" spc="-15"/>
              <a:t>map,</a:t>
            </a:r>
            <a:r>
              <a:rPr dirty="0" spc="-225"/>
              <a:t> </a:t>
            </a:r>
            <a:r>
              <a:rPr dirty="0" spc="-10"/>
              <a:t>showing</a:t>
            </a:r>
            <a:r>
              <a:rPr dirty="0" spc="-250"/>
              <a:t> </a:t>
            </a:r>
            <a:r>
              <a:rPr dirty="0" spc="15"/>
              <a:t>available </a:t>
            </a:r>
            <a:r>
              <a:rPr dirty="0" spc="-610"/>
              <a:t> </a:t>
            </a:r>
            <a:r>
              <a:rPr dirty="0" spc="30"/>
              <a:t>locations</a:t>
            </a:r>
            <a:r>
              <a:rPr dirty="0" spc="-265"/>
              <a:t> </a:t>
            </a:r>
            <a:r>
              <a:rPr dirty="0" spc="-15"/>
              <a:t>with</a:t>
            </a:r>
            <a:r>
              <a:rPr dirty="0" spc="-170"/>
              <a:t> </a:t>
            </a:r>
            <a:r>
              <a:rPr dirty="0" spc="-5"/>
              <a:t>real-time</a:t>
            </a:r>
            <a:r>
              <a:rPr dirty="0" spc="-275"/>
              <a:t> </a:t>
            </a:r>
            <a:r>
              <a:rPr dirty="0"/>
              <a:t>updates.</a:t>
            </a:r>
          </a:p>
          <a:p>
            <a:pPr marL="474345" marR="34290" indent="-457834">
              <a:lnSpc>
                <a:spcPts val="2180"/>
              </a:lnSpc>
              <a:spcBef>
                <a:spcPts val="990"/>
              </a:spcBef>
              <a:buAutoNum type="arabicPeriod"/>
              <a:tabLst>
                <a:tab pos="474980" algn="l"/>
                <a:tab pos="475615" algn="l"/>
              </a:tabLst>
            </a:pPr>
            <a:r>
              <a:rPr dirty="0" spc="25"/>
              <a:t>List</a:t>
            </a:r>
            <a:r>
              <a:rPr dirty="0" spc="-225"/>
              <a:t> </a:t>
            </a:r>
            <a:r>
              <a:rPr dirty="0" spc="-40"/>
              <a:t>View:</a:t>
            </a:r>
            <a:r>
              <a:rPr dirty="0" spc="-225"/>
              <a:t> </a:t>
            </a:r>
            <a:r>
              <a:rPr dirty="0" spc="30"/>
              <a:t>Users</a:t>
            </a:r>
            <a:r>
              <a:rPr dirty="0" spc="-254"/>
              <a:t> </a:t>
            </a:r>
            <a:r>
              <a:rPr dirty="0" spc="40"/>
              <a:t>can</a:t>
            </a:r>
            <a:r>
              <a:rPr dirty="0" spc="-160"/>
              <a:t> </a:t>
            </a:r>
            <a:r>
              <a:rPr dirty="0" spc="-40"/>
              <a:t>toggle</a:t>
            </a:r>
            <a:r>
              <a:rPr dirty="0" spc="-260"/>
              <a:t> </a:t>
            </a:r>
            <a:r>
              <a:rPr dirty="0" spc="15"/>
              <a:t>to</a:t>
            </a:r>
            <a:r>
              <a:rPr dirty="0" spc="-240"/>
              <a:t> </a:t>
            </a:r>
            <a:r>
              <a:rPr dirty="0" spc="-35"/>
              <a:t>view</a:t>
            </a:r>
            <a:r>
              <a:rPr dirty="0" spc="-204"/>
              <a:t> </a:t>
            </a:r>
            <a:r>
              <a:rPr dirty="0" spc="-30"/>
              <a:t>parking</a:t>
            </a:r>
            <a:r>
              <a:rPr dirty="0" spc="-175"/>
              <a:t> </a:t>
            </a:r>
            <a:r>
              <a:rPr dirty="0" spc="30"/>
              <a:t>spots</a:t>
            </a:r>
            <a:r>
              <a:rPr dirty="0" spc="-254"/>
              <a:t> </a:t>
            </a:r>
            <a:r>
              <a:rPr dirty="0" spc="30"/>
              <a:t>in</a:t>
            </a:r>
            <a:r>
              <a:rPr dirty="0" spc="-240"/>
              <a:t> </a:t>
            </a:r>
            <a:r>
              <a:rPr dirty="0" spc="30"/>
              <a:t>list</a:t>
            </a:r>
            <a:r>
              <a:rPr dirty="0" spc="-225"/>
              <a:t> </a:t>
            </a:r>
            <a:r>
              <a:rPr dirty="0" spc="-15"/>
              <a:t>format,</a:t>
            </a:r>
            <a:r>
              <a:rPr dirty="0" spc="-220"/>
              <a:t> </a:t>
            </a:r>
            <a:r>
              <a:rPr dirty="0" spc="5"/>
              <a:t>sorted</a:t>
            </a:r>
            <a:r>
              <a:rPr dirty="0" spc="-180"/>
              <a:t> </a:t>
            </a:r>
            <a:r>
              <a:rPr dirty="0" spc="-70"/>
              <a:t>by</a:t>
            </a:r>
            <a:r>
              <a:rPr dirty="0" spc="-185"/>
              <a:t> </a:t>
            </a:r>
            <a:r>
              <a:rPr dirty="0" spc="10"/>
              <a:t>distance,</a:t>
            </a:r>
            <a:r>
              <a:rPr dirty="0" spc="-220"/>
              <a:t> </a:t>
            </a:r>
            <a:r>
              <a:rPr dirty="0" spc="-5"/>
              <a:t>price,</a:t>
            </a:r>
            <a:r>
              <a:rPr dirty="0" spc="-225"/>
              <a:t> </a:t>
            </a:r>
            <a:r>
              <a:rPr dirty="0" spc="-5"/>
              <a:t>or </a:t>
            </a:r>
            <a:r>
              <a:rPr dirty="0" spc="-610"/>
              <a:t> </a:t>
            </a:r>
            <a:r>
              <a:rPr dirty="0" spc="10"/>
              <a:t>user</a:t>
            </a:r>
            <a:r>
              <a:rPr dirty="0" spc="-254"/>
              <a:t> </a:t>
            </a:r>
            <a:r>
              <a:rPr dirty="0" spc="-30"/>
              <a:t>ratings.</a:t>
            </a:r>
          </a:p>
          <a:p>
            <a:pPr marL="474345" marR="266700" indent="-457834">
              <a:lnSpc>
                <a:spcPts val="2180"/>
              </a:lnSpc>
              <a:spcBef>
                <a:spcPts val="975"/>
              </a:spcBef>
              <a:buAutoNum type="arabicPeriod"/>
              <a:tabLst>
                <a:tab pos="474980" algn="l"/>
                <a:tab pos="475615" algn="l"/>
              </a:tabLst>
            </a:pPr>
            <a:r>
              <a:rPr dirty="0" spc="25"/>
              <a:t>Select</a:t>
            </a:r>
            <a:r>
              <a:rPr dirty="0" spc="-225"/>
              <a:t> </a:t>
            </a:r>
            <a:r>
              <a:rPr dirty="0" spc="-25"/>
              <a:t>Duration:</a:t>
            </a:r>
            <a:r>
              <a:rPr dirty="0" spc="-225"/>
              <a:t> </a:t>
            </a:r>
            <a:r>
              <a:rPr dirty="0" spc="30"/>
              <a:t>Users</a:t>
            </a:r>
            <a:r>
              <a:rPr dirty="0" spc="-175"/>
              <a:t> </a:t>
            </a:r>
            <a:r>
              <a:rPr dirty="0" spc="10"/>
              <a:t>specify</a:t>
            </a:r>
            <a:r>
              <a:rPr dirty="0" spc="-180"/>
              <a:t> </a:t>
            </a:r>
            <a:r>
              <a:rPr dirty="0" spc="-20"/>
              <a:t>how</a:t>
            </a:r>
            <a:r>
              <a:rPr dirty="0" spc="-204"/>
              <a:t> </a:t>
            </a:r>
            <a:r>
              <a:rPr dirty="0" spc="-25"/>
              <a:t>long</a:t>
            </a:r>
            <a:r>
              <a:rPr dirty="0" spc="-250"/>
              <a:t> </a:t>
            </a:r>
            <a:r>
              <a:rPr dirty="0" spc="-20"/>
              <a:t>they</a:t>
            </a:r>
            <a:r>
              <a:rPr dirty="0" spc="-254"/>
              <a:t> </a:t>
            </a:r>
            <a:r>
              <a:rPr dirty="0" spc="5"/>
              <a:t>need</a:t>
            </a:r>
            <a:r>
              <a:rPr dirty="0" spc="-254"/>
              <a:t> </a:t>
            </a:r>
            <a:r>
              <a:rPr dirty="0" spc="5"/>
              <a:t>the</a:t>
            </a:r>
            <a:r>
              <a:rPr dirty="0" spc="-260"/>
              <a:t> </a:t>
            </a:r>
            <a:r>
              <a:rPr dirty="0" spc="-30"/>
              <a:t>parking</a:t>
            </a:r>
            <a:r>
              <a:rPr dirty="0" spc="-175"/>
              <a:t> </a:t>
            </a:r>
            <a:r>
              <a:rPr dirty="0" spc="10"/>
              <a:t>spot</a:t>
            </a:r>
            <a:r>
              <a:rPr dirty="0" spc="-150"/>
              <a:t> </a:t>
            </a:r>
            <a:r>
              <a:rPr dirty="0" spc="-85"/>
              <a:t>(e.g.,</a:t>
            </a:r>
            <a:r>
              <a:rPr dirty="0" spc="-225"/>
              <a:t> </a:t>
            </a:r>
            <a:r>
              <a:rPr dirty="0" spc="-10"/>
              <a:t>1</a:t>
            </a:r>
            <a:r>
              <a:rPr dirty="0" spc="-200"/>
              <a:t> </a:t>
            </a:r>
            <a:r>
              <a:rPr dirty="0" spc="-50"/>
              <a:t>hour,</a:t>
            </a:r>
            <a:r>
              <a:rPr dirty="0" spc="-225"/>
              <a:t> </a:t>
            </a:r>
            <a:r>
              <a:rPr dirty="0" spc="-10"/>
              <a:t>3</a:t>
            </a:r>
            <a:r>
              <a:rPr dirty="0" spc="-200"/>
              <a:t> </a:t>
            </a:r>
            <a:r>
              <a:rPr dirty="0" spc="-15"/>
              <a:t>hours, </a:t>
            </a:r>
            <a:r>
              <a:rPr dirty="0" spc="-610"/>
              <a:t> </a:t>
            </a:r>
            <a:r>
              <a:rPr dirty="0" spc="30"/>
              <a:t>full</a:t>
            </a:r>
            <a:r>
              <a:rPr dirty="0" spc="-260"/>
              <a:t> </a:t>
            </a:r>
            <a:r>
              <a:rPr dirty="0" spc="-55"/>
              <a:t>day).</a:t>
            </a:r>
          </a:p>
          <a:p>
            <a:pPr marL="483234" indent="-46672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83870" algn="l"/>
                <a:tab pos="484505" algn="l"/>
              </a:tabLst>
            </a:pPr>
            <a:r>
              <a:rPr dirty="0" spc="10"/>
              <a:t>End</a:t>
            </a:r>
            <a:r>
              <a:rPr dirty="0" spc="-254"/>
              <a:t> </a:t>
            </a:r>
            <a:r>
              <a:rPr dirty="0" spc="5"/>
              <a:t>of</a:t>
            </a:r>
            <a:r>
              <a:rPr dirty="0" spc="-180"/>
              <a:t> </a:t>
            </a:r>
            <a:r>
              <a:rPr dirty="0" spc="-25"/>
              <a:t>Reservation:</a:t>
            </a:r>
            <a:r>
              <a:rPr dirty="0" spc="-229"/>
              <a:t> </a:t>
            </a:r>
            <a:r>
              <a:rPr dirty="0" spc="30"/>
              <a:t>Users</a:t>
            </a:r>
            <a:r>
              <a:rPr dirty="0" spc="-175"/>
              <a:t> </a:t>
            </a:r>
            <a:r>
              <a:rPr dirty="0" spc="-5"/>
              <a:t>receive</a:t>
            </a:r>
            <a:r>
              <a:rPr dirty="0" spc="-265"/>
              <a:t> </a:t>
            </a:r>
            <a:r>
              <a:rPr dirty="0" spc="10"/>
              <a:t>notifications</a:t>
            </a:r>
            <a:r>
              <a:rPr dirty="0" spc="-250"/>
              <a:t> </a:t>
            </a:r>
            <a:r>
              <a:rPr dirty="0" spc="-15"/>
              <a:t>when</a:t>
            </a:r>
            <a:r>
              <a:rPr dirty="0" spc="-240"/>
              <a:t> </a:t>
            </a:r>
            <a:r>
              <a:rPr dirty="0" spc="-10"/>
              <a:t>their</a:t>
            </a:r>
            <a:r>
              <a:rPr dirty="0" spc="-250"/>
              <a:t> </a:t>
            </a:r>
            <a:r>
              <a:rPr dirty="0" spc="-20"/>
              <a:t>parking</a:t>
            </a:r>
            <a:r>
              <a:rPr dirty="0" spc="-250"/>
              <a:t> </a:t>
            </a:r>
            <a:r>
              <a:rPr dirty="0" spc="10"/>
              <a:t>time</a:t>
            </a:r>
            <a:r>
              <a:rPr dirty="0" spc="-265"/>
              <a:t> </a:t>
            </a:r>
            <a:r>
              <a:rPr dirty="0" spc="75"/>
              <a:t>is</a:t>
            </a:r>
            <a:r>
              <a:rPr dirty="0" spc="-250"/>
              <a:t> </a:t>
            </a:r>
            <a:r>
              <a:rPr dirty="0" spc="10"/>
              <a:t>about</a:t>
            </a:r>
            <a:r>
              <a:rPr dirty="0" spc="-235"/>
              <a:t> </a:t>
            </a:r>
            <a:r>
              <a:rPr dirty="0" spc="-25"/>
              <a:t>to</a:t>
            </a:r>
            <a:r>
              <a:rPr dirty="0" spc="-165"/>
              <a:t> </a:t>
            </a:r>
            <a:r>
              <a:rPr dirty="0" spc="-50"/>
              <a:t>expire.</a:t>
            </a:r>
          </a:p>
          <a:p>
            <a:pPr marL="488950" marR="493395" indent="-471805">
              <a:lnSpc>
                <a:spcPts val="3229"/>
              </a:lnSpc>
              <a:spcBef>
                <a:spcPts val="170"/>
              </a:spcBef>
              <a:buAutoNum type="arabicPeriod"/>
              <a:tabLst>
                <a:tab pos="483870" algn="l"/>
                <a:tab pos="484505" algn="l"/>
              </a:tabLst>
            </a:pPr>
            <a:r>
              <a:rPr dirty="0" spc="-20"/>
              <a:t>Review</a:t>
            </a:r>
            <a:r>
              <a:rPr dirty="0" spc="-280"/>
              <a:t> </a:t>
            </a:r>
            <a:r>
              <a:rPr dirty="0" spc="10"/>
              <a:t>and</a:t>
            </a:r>
            <a:r>
              <a:rPr dirty="0" spc="-185"/>
              <a:t> </a:t>
            </a:r>
            <a:r>
              <a:rPr dirty="0" spc="-35"/>
              <a:t>Rate:</a:t>
            </a:r>
            <a:r>
              <a:rPr dirty="0" spc="-225"/>
              <a:t> </a:t>
            </a:r>
            <a:r>
              <a:rPr dirty="0" spc="-35"/>
              <a:t>After</a:t>
            </a:r>
            <a:r>
              <a:rPr dirty="0" spc="-180"/>
              <a:t> </a:t>
            </a:r>
            <a:r>
              <a:rPr dirty="0" spc="-30"/>
              <a:t>parking,</a:t>
            </a:r>
            <a:r>
              <a:rPr dirty="0" spc="-235"/>
              <a:t> </a:t>
            </a:r>
            <a:r>
              <a:rPr dirty="0" spc="10"/>
              <a:t>users</a:t>
            </a:r>
            <a:r>
              <a:rPr dirty="0" spc="-175"/>
              <a:t> </a:t>
            </a:r>
            <a:r>
              <a:rPr dirty="0" spc="40"/>
              <a:t>can</a:t>
            </a:r>
            <a:r>
              <a:rPr dirty="0" spc="-240"/>
              <a:t> </a:t>
            </a:r>
            <a:r>
              <a:rPr dirty="0" spc="-30"/>
              <a:t>rate</a:t>
            </a:r>
            <a:r>
              <a:rPr dirty="0" spc="-260"/>
              <a:t> </a:t>
            </a:r>
            <a:r>
              <a:rPr dirty="0" spc="5"/>
              <a:t>the</a:t>
            </a:r>
            <a:r>
              <a:rPr dirty="0" spc="-265"/>
              <a:t> </a:t>
            </a:r>
            <a:r>
              <a:rPr dirty="0" spc="-30"/>
              <a:t>parking</a:t>
            </a:r>
            <a:r>
              <a:rPr dirty="0" spc="-180"/>
              <a:t> </a:t>
            </a:r>
            <a:r>
              <a:rPr dirty="0" spc="5"/>
              <a:t>facility</a:t>
            </a:r>
            <a:r>
              <a:rPr dirty="0" spc="-254"/>
              <a:t> </a:t>
            </a:r>
            <a:r>
              <a:rPr dirty="0" spc="10"/>
              <a:t>and</a:t>
            </a:r>
            <a:r>
              <a:rPr dirty="0" spc="-185"/>
              <a:t> </a:t>
            </a:r>
            <a:r>
              <a:rPr dirty="0" spc="-5"/>
              <a:t>leave</a:t>
            </a:r>
            <a:r>
              <a:rPr dirty="0" spc="-265"/>
              <a:t> </a:t>
            </a:r>
            <a:r>
              <a:rPr dirty="0" spc="-20"/>
              <a:t>reviews</a:t>
            </a:r>
            <a:r>
              <a:rPr dirty="0" spc="-250"/>
              <a:t> </a:t>
            </a:r>
            <a:r>
              <a:rPr dirty="0" spc="-20"/>
              <a:t>for </a:t>
            </a:r>
            <a:r>
              <a:rPr dirty="0" spc="-610"/>
              <a:t> </a:t>
            </a:r>
            <a:r>
              <a:rPr dirty="0" spc="-15"/>
              <a:t>Future</a:t>
            </a:r>
            <a:r>
              <a:rPr dirty="0" spc="-275"/>
              <a:t> </a:t>
            </a:r>
            <a:r>
              <a:rPr dirty="0" spc="15"/>
              <a:t>users.</a:t>
            </a:r>
          </a:p>
          <a:p>
            <a:pPr marL="483234" indent="-466725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483870" algn="l"/>
                <a:tab pos="484505" algn="l"/>
              </a:tabLst>
            </a:pPr>
            <a:r>
              <a:rPr dirty="0" spc="20"/>
              <a:t>P</a:t>
            </a:r>
            <a:r>
              <a:rPr dirty="0"/>
              <a:t>a</a:t>
            </a:r>
            <a:r>
              <a:rPr dirty="0" spc="-30"/>
              <a:t>r</a:t>
            </a:r>
            <a:r>
              <a:rPr dirty="0" spc="-45"/>
              <a:t>k</a:t>
            </a:r>
            <a:r>
              <a:rPr dirty="0" spc="-10"/>
              <a:t>i</a:t>
            </a:r>
            <a:r>
              <a:rPr dirty="0" spc="5"/>
              <a:t>n</a:t>
            </a:r>
            <a:r>
              <a:rPr dirty="0" spc="-125"/>
              <a:t>g</a:t>
            </a:r>
            <a:r>
              <a:rPr dirty="0" spc="-260"/>
              <a:t> </a:t>
            </a:r>
            <a:r>
              <a:rPr dirty="0" spc="75"/>
              <a:t>H</a:t>
            </a:r>
            <a:r>
              <a:rPr dirty="0" spc="55"/>
              <a:t>i</a:t>
            </a:r>
            <a:r>
              <a:rPr dirty="0" spc="5"/>
              <a:t>s</a:t>
            </a:r>
            <a:r>
              <a:rPr dirty="0"/>
              <a:t>t</a:t>
            </a:r>
            <a:r>
              <a:rPr dirty="0" spc="35"/>
              <a:t>o</a:t>
            </a:r>
            <a:r>
              <a:rPr dirty="0" spc="-60"/>
              <a:t>r</a:t>
            </a:r>
            <a:r>
              <a:rPr dirty="0" spc="-95"/>
              <a:t>y</a:t>
            </a:r>
            <a:r>
              <a:rPr dirty="0" spc="-130"/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47775"/>
          </a:xfrm>
          <a:custGeom>
            <a:avLst/>
            <a:gdLst/>
            <a:ahLst/>
            <a:cxnLst/>
            <a:rect l="l" t="t" r="r" b="b"/>
            <a:pathLst>
              <a:path w="12192000" h="1247775">
                <a:moveTo>
                  <a:pt x="12192000" y="0"/>
                </a:moveTo>
                <a:lnTo>
                  <a:pt x="0" y="0"/>
                </a:lnTo>
                <a:lnTo>
                  <a:pt x="0" y="1247775"/>
                </a:lnTo>
                <a:lnTo>
                  <a:pt x="12192000" y="12477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E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30"/>
              </a:spcBef>
            </a:pPr>
            <a:r>
              <a:rPr dirty="0" spc="-2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5" y="2097976"/>
            <a:ext cx="10196195" cy="1761489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25">
                <a:latin typeface="Tahoma"/>
                <a:cs typeface="Tahoma"/>
              </a:rPr>
              <a:t>M</a:t>
            </a:r>
            <a:r>
              <a:rPr dirty="0" sz="1800" spc="55">
                <a:latin typeface="Tahoma"/>
                <a:cs typeface="Tahoma"/>
              </a:rPr>
              <a:t>d</a:t>
            </a:r>
            <a:r>
              <a:rPr dirty="0" sz="1800" spc="-10">
                <a:latin typeface="Tahoma"/>
                <a:cs typeface="Tahoma"/>
              </a:rPr>
              <a:t>n</a:t>
            </a:r>
            <a:r>
              <a:rPr dirty="0" sz="1800" spc="-24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d</a:t>
            </a:r>
            <a:r>
              <a:rPr dirty="0" sz="1800" spc="-5">
                <a:latin typeface="Tahoma"/>
                <a:cs typeface="Tahoma"/>
              </a:rPr>
              <a:t>o</a:t>
            </a:r>
            <a:r>
              <a:rPr dirty="0" sz="1800" spc="65">
                <a:latin typeface="Tahoma"/>
                <a:cs typeface="Tahoma"/>
              </a:rPr>
              <a:t>c</a:t>
            </a:r>
            <a:r>
              <a:rPr dirty="0" sz="1800" spc="70">
                <a:latin typeface="Tahoma"/>
                <a:cs typeface="Tahoma"/>
              </a:rPr>
              <a:t>s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-50">
                <a:latin typeface="Tahoma"/>
                <a:cs typeface="Tahoma"/>
              </a:rPr>
              <a:t>f</a:t>
            </a:r>
            <a:r>
              <a:rPr dirty="0" sz="1800" spc="-5">
                <a:latin typeface="Tahoma"/>
                <a:cs typeface="Tahoma"/>
              </a:rPr>
              <a:t>o</a:t>
            </a:r>
            <a:r>
              <a:rPr dirty="0" sz="1800" spc="-50">
                <a:latin typeface="Tahoma"/>
                <a:cs typeface="Tahoma"/>
              </a:rPr>
              <a:t>r</a:t>
            </a:r>
            <a:r>
              <a:rPr dirty="0" sz="1800" spc="-195">
                <a:latin typeface="Tahoma"/>
                <a:cs typeface="Tahoma"/>
              </a:rPr>
              <a:t> </a:t>
            </a:r>
            <a:r>
              <a:rPr dirty="0" sz="1800" spc="-75">
                <a:latin typeface="Tahoma"/>
                <a:cs typeface="Tahoma"/>
              </a:rPr>
              <a:t>H</a:t>
            </a:r>
            <a:r>
              <a:rPr dirty="0" sz="1800" spc="-105">
                <a:latin typeface="Tahoma"/>
                <a:cs typeface="Tahoma"/>
              </a:rPr>
              <a:t>T</a:t>
            </a:r>
            <a:r>
              <a:rPr dirty="0" sz="1800" spc="-5">
                <a:latin typeface="Tahoma"/>
                <a:cs typeface="Tahoma"/>
              </a:rPr>
              <a:t>ML</a:t>
            </a:r>
            <a:r>
              <a:rPr dirty="0" sz="1800" spc="5">
                <a:latin typeface="Tahoma"/>
                <a:cs typeface="Tahoma"/>
              </a:rPr>
              <a:t>,</a:t>
            </a:r>
            <a:r>
              <a:rPr dirty="0" sz="1800" spc="185">
                <a:latin typeface="Tahoma"/>
                <a:cs typeface="Tahoma"/>
              </a:rPr>
              <a:t>C</a:t>
            </a:r>
            <a:r>
              <a:rPr dirty="0" sz="1800" spc="-30">
                <a:latin typeface="Tahoma"/>
                <a:cs typeface="Tahoma"/>
              </a:rPr>
              <a:t>S</a:t>
            </a:r>
            <a:r>
              <a:rPr dirty="0" sz="1800" spc="15">
                <a:latin typeface="Tahoma"/>
                <a:cs typeface="Tahoma"/>
              </a:rPr>
              <a:t>S</a:t>
            </a:r>
            <a:r>
              <a:rPr dirty="0" sz="1800" spc="-16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A</a:t>
            </a:r>
            <a:r>
              <a:rPr dirty="0" sz="1800" spc="35">
                <a:latin typeface="Tahoma"/>
                <a:cs typeface="Tahoma"/>
              </a:rPr>
              <a:t>N</a:t>
            </a:r>
            <a:r>
              <a:rPr dirty="0" sz="1800" spc="40">
                <a:latin typeface="Tahoma"/>
                <a:cs typeface="Tahoma"/>
              </a:rPr>
              <a:t>D</a:t>
            </a:r>
            <a:r>
              <a:rPr dirty="0" sz="1800" spc="-22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J</a:t>
            </a:r>
            <a:r>
              <a:rPr dirty="0" sz="1800" spc="-80">
                <a:latin typeface="Tahoma"/>
                <a:cs typeface="Tahoma"/>
              </a:rPr>
              <a:t>S</a:t>
            </a:r>
            <a:r>
              <a:rPr dirty="0" sz="1800" spc="-235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q</a:t>
            </a:r>
            <a:r>
              <a:rPr dirty="0" sz="1800" spc="-35">
                <a:latin typeface="Tahoma"/>
                <a:cs typeface="Tahoma"/>
              </a:rPr>
              <a:t>u</a:t>
            </a:r>
            <a:r>
              <a:rPr dirty="0" sz="1800" spc="20">
                <a:latin typeface="Tahoma"/>
                <a:cs typeface="Tahoma"/>
              </a:rPr>
              <a:t>e</a:t>
            </a:r>
            <a:r>
              <a:rPr dirty="0" sz="1800" spc="-25">
                <a:latin typeface="Tahoma"/>
                <a:cs typeface="Tahoma"/>
              </a:rPr>
              <a:t>r</a:t>
            </a:r>
            <a:r>
              <a:rPr dirty="0" sz="1800">
                <a:latin typeface="Tahoma"/>
                <a:cs typeface="Tahoma"/>
              </a:rPr>
              <a:t>i</a:t>
            </a:r>
            <a:r>
              <a:rPr dirty="0" sz="1800" spc="-55">
                <a:latin typeface="Tahoma"/>
                <a:cs typeface="Tahoma"/>
              </a:rPr>
              <a:t>e</a:t>
            </a:r>
            <a:r>
              <a:rPr dirty="0" sz="1800" spc="7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15">
                <a:latin typeface="Tahoma"/>
                <a:cs typeface="Tahoma"/>
              </a:rPr>
              <a:t>U</a:t>
            </a:r>
            <a:r>
              <a:rPr dirty="0" sz="1800" spc="90">
                <a:latin typeface="Tahoma"/>
                <a:cs typeface="Tahoma"/>
              </a:rPr>
              <a:t>s</a:t>
            </a:r>
            <a:r>
              <a:rPr dirty="0" sz="1800" spc="20">
                <a:latin typeface="Tahoma"/>
                <a:cs typeface="Tahoma"/>
              </a:rPr>
              <a:t>e</a:t>
            </a:r>
            <a:r>
              <a:rPr dirty="0" sz="1800" spc="-50">
                <a:latin typeface="Tahoma"/>
                <a:cs typeface="Tahoma"/>
              </a:rPr>
              <a:t>r</a:t>
            </a:r>
            <a:r>
              <a:rPr dirty="0" sz="1800" spc="-270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R</a:t>
            </a:r>
            <a:r>
              <a:rPr dirty="0" sz="1800" spc="20">
                <a:latin typeface="Tahoma"/>
                <a:cs typeface="Tahoma"/>
              </a:rPr>
              <a:t>e</a:t>
            </a:r>
            <a:r>
              <a:rPr dirty="0" sz="1800" spc="-155">
                <a:latin typeface="Tahoma"/>
                <a:cs typeface="Tahoma"/>
              </a:rPr>
              <a:t>v</a:t>
            </a:r>
            <a:r>
              <a:rPr dirty="0" sz="1800" spc="30">
                <a:latin typeface="Tahoma"/>
                <a:cs typeface="Tahoma"/>
              </a:rPr>
              <a:t>i</a:t>
            </a:r>
            <a:r>
              <a:rPr dirty="0" sz="1800" spc="20">
                <a:latin typeface="Tahoma"/>
                <a:cs typeface="Tahoma"/>
              </a:rPr>
              <a:t>e</a:t>
            </a:r>
            <a:r>
              <a:rPr dirty="0" sz="1800" spc="-65">
                <a:latin typeface="Tahoma"/>
                <a:cs typeface="Tahoma"/>
              </a:rPr>
              <a:t>w</a:t>
            </a:r>
            <a:r>
              <a:rPr dirty="0" sz="1800" spc="70">
                <a:latin typeface="Tahoma"/>
                <a:cs typeface="Tahoma"/>
              </a:rPr>
              <a:t>s</a:t>
            </a:r>
            <a:r>
              <a:rPr dirty="0" sz="1800" spc="-245">
                <a:latin typeface="Tahoma"/>
                <a:cs typeface="Tahoma"/>
              </a:rPr>
              <a:t> </a:t>
            </a:r>
            <a:r>
              <a:rPr dirty="0" sz="1800" spc="25">
                <a:latin typeface="Tahoma"/>
                <a:cs typeface="Tahoma"/>
              </a:rPr>
              <a:t>a</a:t>
            </a:r>
            <a:r>
              <a:rPr dirty="0" sz="1800" spc="-30">
                <a:latin typeface="Tahoma"/>
                <a:cs typeface="Tahoma"/>
              </a:rPr>
              <a:t>n</a:t>
            </a:r>
            <a:r>
              <a:rPr dirty="0" sz="1800" spc="15">
                <a:latin typeface="Tahoma"/>
                <a:cs typeface="Tahoma"/>
              </a:rPr>
              <a:t>d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45">
                <a:latin typeface="Tahoma"/>
                <a:cs typeface="Tahoma"/>
              </a:rPr>
              <a:t>F</a:t>
            </a:r>
            <a:r>
              <a:rPr dirty="0" sz="1800" spc="20">
                <a:latin typeface="Tahoma"/>
                <a:cs typeface="Tahoma"/>
              </a:rPr>
              <a:t>e</a:t>
            </a:r>
            <a:r>
              <a:rPr dirty="0" sz="1800" spc="-55">
                <a:latin typeface="Tahoma"/>
                <a:cs typeface="Tahoma"/>
              </a:rPr>
              <a:t>e</a:t>
            </a:r>
            <a:r>
              <a:rPr dirty="0" sz="1800" spc="50">
                <a:latin typeface="Tahoma"/>
                <a:cs typeface="Tahoma"/>
              </a:rPr>
              <a:t>d</a:t>
            </a:r>
            <a:r>
              <a:rPr dirty="0" sz="1800" spc="-25">
                <a:latin typeface="Tahoma"/>
                <a:cs typeface="Tahoma"/>
              </a:rPr>
              <a:t>b</a:t>
            </a:r>
            <a:r>
              <a:rPr dirty="0" sz="1800" spc="25">
                <a:latin typeface="Tahoma"/>
                <a:cs typeface="Tahoma"/>
              </a:rPr>
              <a:t>a</a:t>
            </a:r>
            <a:r>
              <a:rPr dirty="0" sz="1800" spc="140">
                <a:latin typeface="Tahoma"/>
                <a:cs typeface="Tahoma"/>
              </a:rPr>
              <a:t>c</a:t>
            </a:r>
            <a:r>
              <a:rPr dirty="0" sz="1800">
                <a:latin typeface="Tahoma"/>
                <a:cs typeface="Tahoma"/>
              </a:rPr>
              <a:t>k</a:t>
            </a:r>
            <a:r>
              <a:rPr dirty="0" sz="1800" spc="-3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241300" marR="5080" indent="-229235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45">
                <a:latin typeface="Tahoma"/>
                <a:cs typeface="Tahoma"/>
              </a:rPr>
              <a:t>F</a:t>
            </a:r>
            <a:r>
              <a:rPr dirty="0" sz="1800" spc="65">
                <a:latin typeface="Tahoma"/>
                <a:cs typeface="Tahoma"/>
              </a:rPr>
              <a:t>o</a:t>
            </a:r>
            <a:r>
              <a:rPr dirty="0" sz="1800" spc="-50">
                <a:latin typeface="Tahoma"/>
                <a:cs typeface="Tahoma"/>
              </a:rPr>
              <a:t>r</a:t>
            </a:r>
            <a:r>
              <a:rPr dirty="0" sz="1800" spc="-270">
                <a:latin typeface="Tahoma"/>
                <a:cs typeface="Tahoma"/>
              </a:rPr>
              <a:t> </a:t>
            </a:r>
            <a:r>
              <a:rPr dirty="0" sz="1800" spc="40">
                <a:latin typeface="Tahoma"/>
                <a:cs typeface="Tahoma"/>
              </a:rPr>
              <a:t>A</a:t>
            </a:r>
            <a:r>
              <a:rPr dirty="0" sz="1800" spc="-25">
                <a:latin typeface="Tahoma"/>
                <a:cs typeface="Tahoma"/>
              </a:rPr>
              <a:t>P</a:t>
            </a:r>
            <a:r>
              <a:rPr dirty="0" sz="1800" spc="-204">
                <a:latin typeface="Tahoma"/>
                <a:cs typeface="Tahoma"/>
              </a:rPr>
              <a:t>I</a:t>
            </a:r>
            <a:r>
              <a:rPr dirty="0" sz="1800" spc="-210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w</a:t>
            </a:r>
            <a:r>
              <a:rPr dirty="0" sz="1800">
                <a:latin typeface="Tahoma"/>
                <a:cs typeface="Tahoma"/>
              </a:rPr>
              <a:t>e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25">
                <a:latin typeface="Tahoma"/>
                <a:cs typeface="Tahoma"/>
              </a:rPr>
              <a:t>a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>
                <a:latin typeface="Tahoma"/>
                <a:cs typeface="Tahoma"/>
              </a:rPr>
              <a:t>e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u</a:t>
            </a:r>
            <a:r>
              <a:rPr dirty="0" sz="1800" spc="90">
                <a:latin typeface="Tahoma"/>
                <a:cs typeface="Tahoma"/>
              </a:rPr>
              <a:t>s</a:t>
            </a:r>
            <a:r>
              <a:rPr dirty="0" sz="1800" spc="30">
                <a:latin typeface="Tahoma"/>
                <a:cs typeface="Tahoma"/>
              </a:rPr>
              <a:t>i</a:t>
            </a:r>
            <a:r>
              <a:rPr dirty="0" sz="1800" spc="-30">
                <a:latin typeface="Tahoma"/>
                <a:cs typeface="Tahoma"/>
              </a:rPr>
              <a:t>n</a:t>
            </a:r>
            <a:r>
              <a:rPr dirty="0" sz="1800" spc="-175">
                <a:latin typeface="Tahoma"/>
                <a:cs typeface="Tahoma"/>
              </a:rPr>
              <a:t>g</a:t>
            </a:r>
            <a:r>
              <a:rPr dirty="0" sz="1800" spc="-125">
                <a:latin typeface="Tahoma"/>
                <a:cs typeface="Tahoma"/>
              </a:rPr>
              <a:t>:</a:t>
            </a:r>
            <a:r>
              <a:rPr dirty="0" sz="1800" spc="-135">
                <a:latin typeface="Tahoma"/>
                <a:cs typeface="Tahoma"/>
              </a:rPr>
              <a:t> </a:t>
            </a:r>
            <a:r>
              <a:rPr dirty="0" u="sng" sz="1800" spc="-3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h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tt</a:t>
            </a:r>
            <a:r>
              <a:rPr dirty="0" u="sng" sz="1800" spc="-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u="sng" sz="1800" spc="9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dirty="0" u="sng" sz="1800" spc="-12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:</a:t>
            </a:r>
            <a:r>
              <a:rPr dirty="0" u="sng" sz="1800" spc="-9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/</a:t>
            </a:r>
            <a:r>
              <a:rPr dirty="0" u="sng" sz="1800" spc="-17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/</a:t>
            </a:r>
            <a:r>
              <a:rPr dirty="0" u="sng" sz="1800" spc="-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dirty="0" u="sng" sz="1800" spc="2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sng" sz="1800" spc="-15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v</a:t>
            </a:r>
            <a:r>
              <a:rPr dirty="0" u="sng" sz="1800" spc="2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sng" sz="1800" spc="3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sng" sz="1800" spc="5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u="sng" sz="1800" spc="2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sng" sz="1800" spc="-204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r</a:t>
            </a:r>
            <a:r>
              <a:rPr dirty="0" u="sng" sz="1800" spc="-9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dirty="0" u="sng" sz="1800" spc="-8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sng" sz="1800" spc="6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m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sng" sz="1800" spc="-1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m</a:t>
            </a:r>
            <a:r>
              <a:rPr dirty="0" u="sng" sz="1800" spc="-9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.</a:t>
            </a:r>
            <a:r>
              <a:rPr dirty="0" u="sng" sz="1800" spc="14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sng" sz="1800" spc="6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m</a:t>
            </a:r>
            <a:r>
              <a:rPr dirty="0" u="sng" sz="1800" spc="-9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/</a:t>
            </a:r>
            <a:r>
              <a:rPr dirty="0" u="sng" sz="1800" spc="-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u="sng" sz="1800" spc="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sng" sz="1800" spc="-3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r</a:t>
            </a:r>
            <a:r>
              <a:rPr dirty="0" u="sng" sz="1800" spc="-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k</a:t>
            </a:r>
            <a:r>
              <a:rPr dirty="0" u="sng" sz="1800" spc="-4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dirty="0" u="sng" sz="1800" spc="-3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dirty="0" u="sng" sz="1800" spc="-4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g</a:t>
            </a:r>
            <a:r>
              <a:rPr dirty="0" u="sng" sz="1800" spc="-5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-</a:t>
            </a:r>
            <a:r>
              <a:rPr dirty="0" u="sng" sz="1800" spc="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sng" sz="1800" spc="-8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v</a:t>
            </a:r>
            <a:r>
              <a:rPr dirty="0" u="sng" sz="1800" spc="-5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sng" sz="1800" spc="3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dirty="0" u="sng" sz="1800" spc="3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dirty="0" u="sng" sz="1800" spc="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sng" sz="1800" spc="5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b</a:t>
            </a:r>
            <a:r>
              <a:rPr dirty="0" u="sng" sz="1800" spc="-4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dirty="0" u="sng" sz="1800" spc="3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dirty="0" u="sng" sz="1800" spc="3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sng" sz="1800" spc="-8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y</a:t>
            </a:r>
            <a:r>
              <a:rPr dirty="0" u="sng" sz="1800" spc="-4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-</a:t>
            </a:r>
            <a:r>
              <a:rPr dirty="0" u="sng" sz="1800" spc="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sng" sz="1800" spc="-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p</a:t>
            </a:r>
            <a:r>
              <a:rPr dirty="0" u="sng" sz="1800" spc="3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dirty="0" u="sng" sz="1800" spc="-17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/</a:t>
            </a:r>
            <a:r>
              <a:rPr dirty="0" u="sng" sz="1800" spc="-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sng" sz="1800" spc="14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c</a:t>
            </a:r>
            <a:r>
              <a:rPr dirty="0" u="sng" sz="1800" spc="-3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u</a:t>
            </a:r>
            <a:r>
              <a:rPr dirty="0" u="sng" sz="1800" spc="6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m</a:t>
            </a:r>
            <a:r>
              <a:rPr dirty="0" u="sng" sz="1800" spc="2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dirty="0" u="sng" sz="1800" spc="-3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dirty="0" u="sng" sz="1800" spc="-8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sng" sz="1800" spc="2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a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sng" sz="1800" spc="3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i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sng" sz="1800" spc="-3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dirty="0" u="sng" sz="1800" spc="-9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/</a:t>
            </a:r>
            <a:r>
              <a:rPr dirty="0" u="sng" sz="1800" spc="-8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sng" sz="1800" spc="6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sng" sz="1800" spc="-1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m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t</a:t>
            </a:r>
            <a:r>
              <a:rPr dirty="0" u="sng" sz="1800" spc="-5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o</a:t>
            </a:r>
            <a:r>
              <a:rPr dirty="0" u="sng" sz="1800" spc="5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m</a:t>
            </a:r>
            <a:r>
              <a:rPr dirty="0" u="sng" sz="1800" spc="-4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- </a:t>
            </a:r>
            <a:r>
              <a:rPr dirty="0" sz="1800" spc="-35">
                <a:solidFill>
                  <a:srgbClr val="467885"/>
                </a:solidFill>
                <a:latin typeface="Tahoma"/>
                <a:cs typeface="Tahoma"/>
              </a:rPr>
              <a:t> </a:t>
            </a:r>
            <a:r>
              <a:rPr dirty="0" u="sng" sz="1800" spc="-1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ahoma"/>
                <a:cs typeface="Tahoma"/>
                <a:hlinkClick r:id="rId2"/>
              </a:rPr>
              <a:t>maps/parking-availability-api/parking-availability</a:t>
            </a:r>
            <a:endParaRPr sz="18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50">
                <a:latin typeface="Tahoma"/>
                <a:cs typeface="Tahoma"/>
              </a:rPr>
              <a:t>P</a:t>
            </a:r>
            <a:r>
              <a:rPr dirty="0" sz="1800" spc="-130">
                <a:latin typeface="Tahoma"/>
                <a:cs typeface="Tahoma"/>
              </a:rPr>
              <a:t>r</a:t>
            </a:r>
            <a:r>
              <a:rPr dirty="0" sz="1800" spc="-5">
                <a:latin typeface="Tahoma"/>
                <a:cs typeface="Tahoma"/>
              </a:rPr>
              <a:t>o</a:t>
            </a:r>
            <a:r>
              <a:rPr dirty="0" sz="1800" spc="-65">
                <a:latin typeface="Tahoma"/>
                <a:cs typeface="Tahoma"/>
              </a:rPr>
              <a:t>j</a:t>
            </a:r>
            <a:r>
              <a:rPr dirty="0" sz="1800" spc="20">
                <a:latin typeface="Tahoma"/>
                <a:cs typeface="Tahoma"/>
              </a:rPr>
              <a:t>e</a:t>
            </a:r>
            <a:r>
              <a:rPr dirty="0" sz="1800" spc="65">
                <a:latin typeface="Tahoma"/>
                <a:cs typeface="Tahoma"/>
              </a:rPr>
              <a:t>c</a:t>
            </a:r>
            <a:r>
              <a:rPr dirty="0" sz="1800" spc="-20">
                <a:latin typeface="Tahoma"/>
                <a:cs typeface="Tahoma"/>
              </a:rPr>
              <a:t>t</a:t>
            </a:r>
            <a:r>
              <a:rPr dirty="0" sz="1800" spc="-175">
                <a:latin typeface="Tahoma"/>
                <a:cs typeface="Tahoma"/>
              </a:rPr>
              <a:t> </a:t>
            </a:r>
            <a:r>
              <a:rPr dirty="0" sz="1800" spc="-65">
                <a:latin typeface="Tahoma"/>
                <a:cs typeface="Tahoma"/>
              </a:rPr>
              <a:t>w</a:t>
            </a:r>
            <a:r>
              <a:rPr dirty="0" sz="1800" spc="20">
                <a:latin typeface="Tahoma"/>
                <a:cs typeface="Tahoma"/>
              </a:rPr>
              <a:t>e</a:t>
            </a:r>
            <a:r>
              <a:rPr dirty="0" sz="1800" spc="-25">
                <a:latin typeface="Tahoma"/>
                <a:cs typeface="Tahoma"/>
              </a:rPr>
              <a:t>b</a:t>
            </a:r>
            <a:r>
              <a:rPr dirty="0" sz="1800" spc="90">
                <a:latin typeface="Tahoma"/>
                <a:cs typeface="Tahoma"/>
              </a:rPr>
              <a:t>s</a:t>
            </a:r>
            <a:r>
              <a:rPr dirty="0" sz="1800" spc="30">
                <a:latin typeface="Tahoma"/>
                <a:cs typeface="Tahoma"/>
              </a:rPr>
              <a:t>i</a:t>
            </a:r>
            <a:r>
              <a:rPr dirty="0" sz="1800" spc="-80">
                <a:latin typeface="Tahoma"/>
                <a:cs typeface="Tahoma"/>
              </a:rPr>
              <a:t>t</a:t>
            </a:r>
            <a:r>
              <a:rPr dirty="0" sz="1800">
                <a:latin typeface="Tahoma"/>
                <a:cs typeface="Tahoma"/>
              </a:rPr>
              <a:t>e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-125">
                <a:latin typeface="Tahoma"/>
                <a:cs typeface="Tahoma"/>
              </a:rPr>
              <a:t>:</a:t>
            </a:r>
            <a:r>
              <a:rPr dirty="0" sz="1800" spc="-185">
                <a:latin typeface="Tahoma"/>
                <a:cs typeface="Tahoma"/>
              </a:rPr>
              <a:t> </a:t>
            </a:r>
            <a:r>
              <a:rPr dirty="0" sz="1800" spc="-229">
                <a:latin typeface="Tahoma"/>
                <a:cs typeface="Tahoma"/>
              </a:rPr>
              <a:t>T</a:t>
            </a:r>
            <a:r>
              <a:rPr dirty="0" sz="1800" spc="55">
                <a:latin typeface="Tahoma"/>
                <a:cs typeface="Tahoma"/>
              </a:rPr>
              <a:t>B</a:t>
            </a:r>
            <a:r>
              <a:rPr dirty="0" sz="1800" spc="15"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66825"/>
          </a:xfrm>
          <a:custGeom>
            <a:avLst/>
            <a:gdLst/>
            <a:ahLst/>
            <a:cxnLst/>
            <a:rect l="l" t="t" r="r" b="b"/>
            <a:pathLst>
              <a:path w="12192000" h="1266825">
                <a:moveTo>
                  <a:pt x="12192000" y="0"/>
                </a:moveTo>
                <a:lnTo>
                  <a:pt x="0" y="0"/>
                </a:lnTo>
                <a:lnTo>
                  <a:pt x="0" y="1266825"/>
                </a:lnTo>
                <a:lnTo>
                  <a:pt x="12192000" y="12668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E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5084" y="234315"/>
            <a:ext cx="19558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5" y="1716341"/>
            <a:ext cx="10026650" cy="414591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4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44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Literature Review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Objective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the </a:t>
            </a:r>
            <a:r>
              <a:rPr dirty="0" sz="1800" spc="-1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800" spc="-15">
                <a:latin typeface="Times New Roman"/>
                <a:cs typeface="Times New Roman"/>
              </a:rPr>
              <a:t>Technology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1950"/>
              </a:lnSpc>
              <a:spcBef>
                <a:spcPts val="1010"/>
              </a:spcBef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Software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Requirements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(Language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Platforms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like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Frameworks,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20">
                <a:latin typeface="Times New Roman"/>
                <a:cs typeface="Times New Roman"/>
              </a:rPr>
              <a:t>VS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code,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Android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Studio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Jupyter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notebook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etc.</a:t>
            </a:r>
            <a:r>
              <a:rPr dirty="0" sz="1800">
                <a:latin typeface="Times New Roman"/>
                <a:cs typeface="Times New Roman"/>
              </a:rPr>
              <a:t> 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dirty="0" sz="1800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844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800" spc="-25">
                <a:latin typeface="Times New Roman"/>
                <a:cs typeface="Times New Roman"/>
              </a:rPr>
              <a:t>Workflow</a:t>
            </a:r>
            <a:endParaRPr sz="1800">
              <a:latin typeface="Times New Roman"/>
              <a:cs typeface="Times New Roman"/>
            </a:endParaRPr>
          </a:p>
          <a:p>
            <a:pPr marL="241300" marR="458470" indent="-229235">
              <a:lnSpc>
                <a:spcPts val="1950"/>
              </a:lnSpc>
              <a:spcBef>
                <a:spcPts val="101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Reports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Example: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Project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Student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Monitoring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System,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so</a:t>
            </a:r>
            <a:r>
              <a:rPr dirty="0" sz="1800" spc="5">
                <a:latin typeface="Times New Roman"/>
                <a:cs typeface="Times New Roman"/>
              </a:rPr>
              <a:t> reports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like: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Student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Marks,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Subjects,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companies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visit,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and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student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appears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placement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etc.)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74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1800" spc="-5"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"/>
            <a:ext cx="12197080" cy="1238250"/>
            <a:chOff x="0" y="63"/>
            <a:chExt cx="12197080" cy="1238250"/>
          </a:xfrm>
        </p:grpSpPr>
        <p:sp>
          <p:nvSpPr>
            <p:cNvPr id="3" name="object 3"/>
            <p:cNvSpPr/>
            <p:nvPr/>
          </p:nvSpPr>
          <p:spPr>
            <a:xfrm>
              <a:off x="4763" y="4825"/>
              <a:ext cx="12187555" cy="1228725"/>
            </a:xfrm>
            <a:custGeom>
              <a:avLst/>
              <a:gdLst/>
              <a:ahLst/>
              <a:cxnLst/>
              <a:rect l="l" t="t" r="r" b="b"/>
              <a:pathLst>
                <a:path w="12187555" h="1228725">
                  <a:moveTo>
                    <a:pt x="0" y="1228725"/>
                  </a:moveTo>
                  <a:lnTo>
                    <a:pt x="12187236" y="1228725"/>
                  </a:lnTo>
                  <a:lnTo>
                    <a:pt x="12187236" y="0"/>
                  </a:lnTo>
                  <a:lnTo>
                    <a:pt x="0" y="0"/>
                  </a:lnTo>
                  <a:lnTo>
                    <a:pt x="0" y="1228725"/>
                  </a:lnTo>
                  <a:close/>
                </a:path>
              </a:pathLst>
            </a:custGeom>
            <a:solidFill>
              <a:srgbClr val="B4E4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763" y="4825"/>
              <a:ext cx="12187555" cy="1228725"/>
            </a:xfrm>
            <a:custGeom>
              <a:avLst/>
              <a:gdLst/>
              <a:ahLst/>
              <a:cxnLst/>
              <a:rect l="l" t="t" r="r" b="b"/>
              <a:pathLst>
                <a:path w="12187555" h="1228725">
                  <a:moveTo>
                    <a:pt x="0" y="1228725"/>
                  </a:moveTo>
                  <a:lnTo>
                    <a:pt x="12187236" y="1228725"/>
                  </a:lnTo>
                </a:path>
                <a:path w="12187555" h="1228725">
                  <a:moveTo>
                    <a:pt x="12187236" y="0"/>
                  </a:moveTo>
                  <a:lnTo>
                    <a:pt x="0" y="0"/>
                  </a:lnTo>
                  <a:lnTo>
                    <a:pt x="0" y="1228725"/>
                  </a:lnTo>
                </a:path>
              </a:pathLst>
            </a:custGeom>
            <a:ln w="9525">
              <a:solidFill>
                <a:srgbClr val="C2F0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0476" y="213931"/>
            <a:ext cx="306197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00" y="1940178"/>
            <a:ext cx="7985759" cy="231521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400" spc="5">
                <a:latin typeface="Tahoma"/>
                <a:cs typeface="Tahoma"/>
              </a:rPr>
              <a:t>W</a:t>
            </a:r>
            <a:r>
              <a:rPr dirty="0" sz="2400" spc="-70">
                <a:latin typeface="Tahoma"/>
                <a:cs typeface="Tahoma"/>
              </a:rPr>
              <a:t>h</a:t>
            </a:r>
            <a:r>
              <a:rPr dirty="0" sz="2400" spc="-1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t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29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55">
                <a:latin typeface="Tahoma"/>
                <a:cs typeface="Tahoma"/>
              </a:rPr>
              <a:t>a</a:t>
            </a:r>
            <a:r>
              <a:rPr dirty="0" sz="2400" spc="5">
                <a:latin typeface="Tahoma"/>
                <a:cs typeface="Tahoma"/>
              </a:rPr>
              <a:t>s</a:t>
            </a:r>
            <a:r>
              <a:rPr dirty="0" sz="2400" spc="-75">
                <a:latin typeface="Tahoma"/>
                <a:cs typeface="Tahoma"/>
              </a:rPr>
              <a:t>y</a:t>
            </a:r>
            <a:r>
              <a:rPr dirty="0" sz="2400" spc="-50">
                <a:latin typeface="Tahoma"/>
                <a:cs typeface="Tahoma"/>
              </a:rPr>
              <a:t>P</a:t>
            </a:r>
            <a:r>
              <a:rPr dirty="0" sz="2400" spc="-35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-65">
                <a:latin typeface="Tahoma"/>
                <a:cs typeface="Tahoma"/>
              </a:rPr>
              <a:t>k</a:t>
            </a:r>
            <a:r>
              <a:rPr dirty="0" sz="2400" spc="65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</a:pPr>
            <a:r>
              <a:rPr dirty="0" sz="2400" spc="-15">
                <a:latin typeface="Tahoma"/>
                <a:cs typeface="Tahoma"/>
              </a:rPr>
              <a:t>EasyPark </a:t>
            </a:r>
            <a:r>
              <a:rPr dirty="0" sz="2400" spc="70">
                <a:latin typeface="Tahoma"/>
                <a:cs typeface="Tahoma"/>
              </a:rPr>
              <a:t>is </a:t>
            </a:r>
            <a:r>
              <a:rPr dirty="0" sz="2400" spc="15">
                <a:latin typeface="Tahoma"/>
                <a:cs typeface="Tahoma"/>
              </a:rPr>
              <a:t>a </a:t>
            </a:r>
            <a:r>
              <a:rPr dirty="0" sz="2400" spc="-30">
                <a:latin typeface="Tahoma"/>
                <a:cs typeface="Tahoma"/>
              </a:rPr>
              <a:t>innovative </a:t>
            </a:r>
            <a:r>
              <a:rPr dirty="0" sz="2400" spc="-5">
                <a:latin typeface="Tahoma"/>
                <a:cs typeface="Tahoma"/>
              </a:rPr>
              <a:t>plateform designed </a:t>
            </a:r>
            <a:r>
              <a:rPr dirty="0" sz="2400" spc="-20">
                <a:latin typeface="Tahoma"/>
                <a:cs typeface="Tahoma"/>
              </a:rPr>
              <a:t>to </a:t>
            </a:r>
            <a:r>
              <a:rPr dirty="0" sz="2400" spc="20">
                <a:latin typeface="Tahoma"/>
                <a:cs typeface="Tahoma"/>
              </a:rPr>
              <a:t>help </a:t>
            </a:r>
            <a:r>
              <a:rPr dirty="0" sz="2400" spc="-20">
                <a:latin typeface="Tahoma"/>
                <a:cs typeface="Tahoma"/>
              </a:rPr>
              <a:t>drivers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Effortlessly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locate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available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parking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spaces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in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real-time.</a:t>
            </a:r>
            <a:r>
              <a:rPr dirty="0" sz="2400" spc="-23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With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300">
                <a:latin typeface="Tahoma"/>
                <a:cs typeface="Tahoma"/>
              </a:rPr>
              <a:t>I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65">
                <a:latin typeface="Tahoma"/>
                <a:cs typeface="Tahoma"/>
              </a:rPr>
              <a:t>'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u</a:t>
            </a:r>
            <a:r>
              <a:rPr dirty="0" sz="2400" spc="5">
                <a:latin typeface="Tahoma"/>
                <a:cs typeface="Tahoma"/>
              </a:rPr>
              <a:t>s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-50">
                <a:latin typeface="Tahoma"/>
                <a:cs typeface="Tahoma"/>
              </a:rPr>
              <a:t>r</a:t>
            </a:r>
            <a:r>
              <a:rPr dirty="0" sz="2400" spc="-20">
                <a:latin typeface="Tahoma"/>
                <a:cs typeface="Tahoma"/>
              </a:rPr>
              <a:t>f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-70">
                <a:latin typeface="Tahoma"/>
                <a:cs typeface="Tahoma"/>
              </a:rPr>
              <a:t>n</a:t>
            </a:r>
            <a:r>
              <a:rPr dirty="0" sz="2400" spc="70">
                <a:latin typeface="Tahoma"/>
                <a:cs typeface="Tahoma"/>
              </a:rPr>
              <a:t>d</a:t>
            </a:r>
            <a:r>
              <a:rPr dirty="0" sz="2400" spc="70">
                <a:latin typeface="Tahoma"/>
                <a:cs typeface="Tahoma"/>
              </a:rPr>
              <a:t>l</a:t>
            </a:r>
            <a:r>
              <a:rPr dirty="0" sz="2400" spc="-110">
                <a:latin typeface="Tahoma"/>
                <a:cs typeface="Tahoma"/>
              </a:rPr>
              <a:t>y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w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60">
                <a:latin typeface="Tahoma"/>
                <a:cs typeface="Tahoma"/>
              </a:rPr>
              <a:t>b</a:t>
            </a:r>
            <a:r>
              <a:rPr dirty="0" sz="2400" spc="5">
                <a:latin typeface="Tahoma"/>
                <a:cs typeface="Tahoma"/>
              </a:rPr>
              <a:t>s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-30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55">
                <a:latin typeface="Tahoma"/>
                <a:cs typeface="Tahoma"/>
              </a:rPr>
              <a:t>a</a:t>
            </a:r>
            <a:r>
              <a:rPr dirty="0" sz="2400">
                <a:latin typeface="Tahoma"/>
                <a:cs typeface="Tahoma"/>
              </a:rPr>
              <a:t>s</a:t>
            </a:r>
            <a:r>
              <a:rPr dirty="0" sz="2400" spc="-75">
                <a:latin typeface="Tahoma"/>
                <a:cs typeface="Tahoma"/>
              </a:rPr>
              <a:t>y</a:t>
            </a:r>
            <a:r>
              <a:rPr dirty="0" sz="2400" spc="-50">
                <a:latin typeface="Tahoma"/>
                <a:cs typeface="Tahoma"/>
              </a:rPr>
              <a:t>P</a:t>
            </a:r>
            <a:r>
              <a:rPr dirty="0" sz="2400" spc="-35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-25">
                <a:latin typeface="Tahoma"/>
                <a:cs typeface="Tahoma"/>
              </a:rPr>
              <a:t>k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c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-65">
                <a:latin typeface="Tahoma"/>
                <a:cs typeface="Tahoma"/>
              </a:rPr>
              <a:t>n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165">
                <a:latin typeface="Tahoma"/>
                <a:cs typeface="Tahoma"/>
              </a:rPr>
              <a:t>c</a:t>
            </a:r>
            <a:r>
              <a:rPr dirty="0" sz="2400" spc="-55">
                <a:latin typeface="Tahoma"/>
                <a:cs typeface="Tahoma"/>
              </a:rPr>
              <a:t>t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u</a:t>
            </a:r>
            <a:r>
              <a:rPr dirty="0" sz="2400" spc="50">
                <a:latin typeface="Tahoma"/>
                <a:cs typeface="Tahoma"/>
              </a:rPr>
              <a:t>s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w</a:t>
            </a:r>
            <a:r>
              <a:rPr dirty="0" sz="2400" spc="10">
                <a:latin typeface="Tahoma"/>
                <a:cs typeface="Tahoma"/>
              </a:rPr>
              <a:t>i</a:t>
            </a:r>
            <a:r>
              <a:rPr dirty="0" sz="2400" spc="-55">
                <a:latin typeface="Tahoma"/>
                <a:cs typeface="Tahoma"/>
              </a:rPr>
              <a:t>t</a:t>
            </a:r>
            <a:r>
              <a:rPr dirty="0" sz="2400" spc="-15">
                <a:latin typeface="Tahoma"/>
                <a:cs typeface="Tahoma"/>
              </a:rPr>
              <a:t>h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a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w</a:t>
            </a:r>
            <a:r>
              <a:rPr dirty="0" sz="2400" spc="-65">
                <a:latin typeface="Tahoma"/>
                <a:cs typeface="Tahoma"/>
              </a:rPr>
              <a:t>i</a:t>
            </a:r>
            <a:r>
              <a:rPr dirty="0" sz="2400" spc="10">
                <a:latin typeface="Tahoma"/>
                <a:cs typeface="Tahoma"/>
              </a:rPr>
              <a:t>de</a:t>
            </a:r>
            <a:r>
              <a:rPr dirty="0" sz="2400" spc="-215">
                <a:latin typeface="Tahoma"/>
                <a:cs typeface="Tahoma"/>
              </a:rPr>
              <a:t> </a:t>
            </a:r>
            <a:r>
              <a:rPr dirty="0" sz="2400" spc="-195">
                <a:latin typeface="Tahoma"/>
                <a:cs typeface="Tahoma"/>
              </a:rPr>
              <a:t>r</a:t>
            </a:r>
            <a:r>
              <a:rPr dirty="0" sz="2400" spc="-5">
                <a:latin typeface="Tahoma"/>
                <a:cs typeface="Tahoma"/>
              </a:rPr>
              <a:t>a</a:t>
            </a:r>
            <a:r>
              <a:rPr dirty="0" sz="2400" spc="25">
                <a:latin typeface="Tahoma"/>
                <a:cs typeface="Tahoma"/>
              </a:rPr>
              <a:t>n</a:t>
            </a:r>
            <a:r>
              <a:rPr dirty="0" sz="2400" spc="-204">
                <a:latin typeface="Tahoma"/>
                <a:cs typeface="Tahoma"/>
              </a:rPr>
              <a:t>g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40">
                <a:latin typeface="Tahoma"/>
                <a:cs typeface="Tahoma"/>
              </a:rPr>
              <a:t>f</a:t>
            </a:r>
            <a:r>
              <a:rPr dirty="0" sz="2400" spc="-20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pa</a:t>
            </a:r>
            <a:r>
              <a:rPr dirty="0" sz="2400" spc="-55">
                <a:latin typeface="Tahoma"/>
                <a:cs typeface="Tahoma"/>
              </a:rPr>
              <a:t>r</a:t>
            </a:r>
            <a:r>
              <a:rPr dirty="0" sz="2400">
                <a:latin typeface="Tahoma"/>
                <a:cs typeface="Tahoma"/>
              </a:rPr>
              <a:t>k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165">
                <a:latin typeface="Tahoma"/>
                <a:cs typeface="Tahoma"/>
              </a:rPr>
              <a:t>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-10">
                <a:latin typeface="Tahoma"/>
                <a:cs typeface="Tahoma"/>
              </a:rPr>
              <a:t>p</a:t>
            </a:r>
            <a:r>
              <a:rPr dirty="0" sz="2400" spc="-30">
                <a:latin typeface="Tahoma"/>
                <a:cs typeface="Tahoma"/>
              </a:rPr>
              <a:t>t</a:t>
            </a:r>
            <a:r>
              <a:rPr dirty="0" sz="2400" spc="50">
                <a:latin typeface="Tahoma"/>
                <a:cs typeface="Tahoma"/>
              </a:rPr>
              <a:t>i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4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0625" y="1238250"/>
            <a:ext cx="33813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2615" y="226694"/>
            <a:ext cx="437642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Literature</a:t>
            </a:r>
            <a:r>
              <a:rPr dirty="0" spc="-60"/>
              <a:t> </a:t>
            </a:r>
            <a:r>
              <a:rPr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039350" cy="41694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750" spc="15">
                <a:latin typeface="Calibri"/>
                <a:cs typeface="Calibri"/>
              </a:rPr>
              <a:t>A</a:t>
            </a:r>
            <a:r>
              <a:rPr dirty="0" sz="2750" spc="20">
                <a:latin typeface="Calibri"/>
                <a:cs typeface="Calibri"/>
              </a:rPr>
              <a:t> parking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website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known </a:t>
            </a:r>
            <a:r>
              <a:rPr dirty="0" sz="2750" spc="-10">
                <a:latin typeface="Calibri"/>
                <a:cs typeface="Calibri"/>
              </a:rPr>
              <a:t>for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its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digital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solutions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for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25">
                <a:latin typeface="Calibri"/>
                <a:cs typeface="Calibri"/>
              </a:rPr>
              <a:t>parking,</a:t>
            </a:r>
            <a:r>
              <a:rPr dirty="0" sz="2750" spc="-3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It’s</a:t>
            </a:r>
            <a:endParaRPr sz="275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dirty="0" sz="2750" spc="10">
                <a:latin typeface="Calibri"/>
                <a:cs typeface="Calibri"/>
              </a:rPr>
              <a:t>important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0">
                <a:latin typeface="Calibri"/>
                <a:cs typeface="Calibri"/>
              </a:rPr>
              <a:t> explore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several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themes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15">
                <a:latin typeface="Calibri"/>
                <a:cs typeface="Calibri"/>
              </a:rPr>
              <a:t> sources.</a:t>
            </a:r>
            <a:endParaRPr sz="2750">
              <a:latin typeface="Calibri"/>
              <a:cs typeface="Calibri"/>
            </a:endParaRPr>
          </a:p>
          <a:p>
            <a:pPr marL="241300" marR="58419" indent="-229235">
              <a:lnSpc>
                <a:spcPct val="91800"/>
              </a:lnSpc>
              <a:spcBef>
                <a:spcPts val="95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750" spc="30">
                <a:latin typeface="Tahoma"/>
                <a:cs typeface="Tahoma"/>
              </a:rPr>
              <a:t>Urban</a:t>
            </a:r>
            <a:r>
              <a:rPr dirty="0" sz="2750" spc="-295">
                <a:latin typeface="Tahoma"/>
                <a:cs typeface="Tahoma"/>
              </a:rPr>
              <a:t> </a:t>
            </a:r>
            <a:r>
              <a:rPr dirty="0" sz="2750" spc="30">
                <a:latin typeface="Tahoma"/>
                <a:cs typeface="Tahoma"/>
              </a:rPr>
              <a:t>Mobility</a:t>
            </a:r>
            <a:r>
              <a:rPr dirty="0" sz="2750" spc="-320">
                <a:latin typeface="Tahoma"/>
                <a:cs typeface="Tahoma"/>
              </a:rPr>
              <a:t> </a:t>
            </a:r>
            <a:r>
              <a:rPr dirty="0" sz="2750" spc="25">
                <a:latin typeface="Tahoma"/>
                <a:cs typeface="Tahoma"/>
              </a:rPr>
              <a:t>Challenges:</a:t>
            </a:r>
            <a:r>
              <a:rPr dirty="0" sz="2750" spc="385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Explore</a:t>
            </a:r>
            <a:r>
              <a:rPr dirty="0" sz="2750" spc="-300">
                <a:latin typeface="Tahoma"/>
                <a:cs typeface="Tahoma"/>
              </a:rPr>
              <a:t> </a:t>
            </a:r>
            <a:r>
              <a:rPr dirty="0" sz="2750" spc="-15">
                <a:latin typeface="Tahoma"/>
                <a:cs typeface="Tahoma"/>
              </a:rPr>
              <a:t>the</a:t>
            </a:r>
            <a:r>
              <a:rPr dirty="0" sz="2750" spc="-229">
                <a:latin typeface="Tahoma"/>
                <a:cs typeface="Tahoma"/>
              </a:rPr>
              <a:t> </a:t>
            </a:r>
            <a:r>
              <a:rPr dirty="0" sz="2750" spc="40">
                <a:latin typeface="Tahoma"/>
                <a:cs typeface="Tahoma"/>
              </a:rPr>
              <a:t>challenges</a:t>
            </a:r>
            <a:r>
              <a:rPr dirty="0" sz="2750" spc="-265">
                <a:latin typeface="Tahoma"/>
                <a:cs typeface="Tahoma"/>
              </a:rPr>
              <a:t> </a:t>
            </a:r>
            <a:r>
              <a:rPr dirty="0" sz="2750" spc="60">
                <a:latin typeface="Tahoma"/>
                <a:cs typeface="Tahoma"/>
              </a:rPr>
              <a:t>cities</a:t>
            </a:r>
            <a:r>
              <a:rPr dirty="0" sz="2750" spc="-260">
                <a:latin typeface="Tahoma"/>
                <a:cs typeface="Tahoma"/>
              </a:rPr>
              <a:t> </a:t>
            </a:r>
            <a:r>
              <a:rPr dirty="0" sz="2750" spc="40">
                <a:latin typeface="Tahoma"/>
                <a:cs typeface="Tahoma"/>
              </a:rPr>
              <a:t>face</a:t>
            </a:r>
            <a:r>
              <a:rPr dirty="0" sz="2750" spc="-305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in </a:t>
            </a:r>
            <a:r>
              <a:rPr dirty="0" sz="2750" spc="-844">
                <a:latin typeface="Tahoma"/>
                <a:cs typeface="Tahoma"/>
              </a:rPr>
              <a:t> </a:t>
            </a:r>
            <a:r>
              <a:rPr dirty="0" sz="2750" spc="-15">
                <a:latin typeface="Tahoma"/>
                <a:cs typeface="Tahoma"/>
              </a:rPr>
              <a:t>managing parking </a:t>
            </a:r>
            <a:r>
              <a:rPr dirty="0" sz="2750" spc="70">
                <a:latin typeface="Tahoma"/>
                <a:cs typeface="Tahoma"/>
              </a:rPr>
              <a:t>spaces, </a:t>
            </a:r>
            <a:r>
              <a:rPr dirty="0" sz="2750" spc="5">
                <a:latin typeface="Tahoma"/>
                <a:cs typeface="Tahoma"/>
              </a:rPr>
              <a:t>traffic </a:t>
            </a:r>
            <a:r>
              <a:rPr dirty="0" sz="2750" spc="15">
                <a:latin typeface="Tahoma"/>
                <a:cs typeface="Tahoma"/>
              </a:rPr>
              <a:t>congestion. </a:t>
            </a:r>
            <a:r>
              <a:rPr dirty="0" sz="2750" spc="55">
                <a:latin typeface="Tahoma"/>
                <a:cs typeface="Tahoma"/>
              </a:rPr>
              <a:t>Sources </a:t>
            </a:r>
            <a:r>
              <a:rPr dirty="0" sz="2750" spc="70">
                <a:latin typeface="Tahoma"/>
                <a:cs typeface="Tahoma"/>
              </a:rPr>
              <a:t>could </a:t>
            </a:r>
            <a:r>
              <a:rPr dirty="0" sz="2750" spc="75">
                <a:latin typeface="Tahoma"/>
                <a:cs typeface="Tahoma"/>
              </a:rPr>
              <a:t> </a:t>
            </a:r>
            <a:r>
              <a:rPr dirty="0" sz="2750" spc="60">
                <a:latin typeface="Tahoma"/>
                <a:cs typeface="Tahoma"/>
              </a:rPr>
              <a:t>include </a:t>
            </a:r>
            <a:r>
              <a:rPr dirty="0" sz="2750" spc="5">
                <a:latin typeface="Tahoma"/>
                <a:cs typeface="Tahoma"/>
              </a:rPr>
              <a:t>urban planning </a:t>
            </a:r>
            <a:r>
              <a:rPr dirty="0" sz="2750" spc="45">
                <a:latin typeface="Tahoma"/>
                <a:cs typeface="Tahoma"/>
              </a:rPr>
              <a:t>studies </a:t>
            </a:r>
            <a:r>
              <a:rPr dirty="0" sz="2750" spc="15">
                <a:latin typeface="Tahoma"/>
                <a:cs typeface="Tahoma"/>
              </a:rPr>
              <a:t>and </a:t>
            </a:r>
            <a:r>
              <a:rPr dirty="0" sz="2750" spc="10">
                <a:latin typeface="Tahoma"/>
                <a:cs typeface="Tahoma"/>
              </a:rPr>
              <a:t>reports </a:t>
            </a:r>
            <a:r>
              <a:rPr dirty="0" sz="2750" spc="35">
                <a:latin typeface="Tahoma"/>
                <a:cs typeface="Tahoma"/>
              </a:rPr>
              <a:t>on </a:t>
            </a:r>
            <a:r>
              <a:rPr dirty="0" sz="2750" spc="40">
                <a:latin typeface="Tahoma"/>
                <a:cs typeface="Tahoma"/>
              </a:rPr>
              <a:t>smart </a:t>
            </a:r>
            <a:r>
              <a:rPr dirty="0" sz="2750" spc="25">
                <a:latin typeface="Tahoma"/>
                <a:cs typeface="Tahoma"/>
              </a:rPr>
              <a:t>city </a:t>
            </a:r>
            <a:r>
              <a:rPr dirty="0" sz="2750" spc="30">
                <a:latin typeface="Tahoma"/>
                <a:cs typeface="Tahoma"/>
              </a:rPr>
              <a:t> </a:t>
            </a:r>
            <a:r>
              <a:rPr dirty="0" sz="2750" spc="40">
                <a:latin typeface="Tahoma"/>
                <a:cs typeface="Tahoma"/>
              </a:rPr>
              <a:t>solutions.</a:t>
            </a:r>
            <a:endParaRPr sz="2750">
              <a:latin typeface="Tahoma"/>
              <a:cs typeface="Tahoma"/>
            </a:endParaRPr>
          </a:p>
          <a:p>
            <a:pPr marL="241300" marR="5080" indent="-229235">
              <a:lnSpc>
                <a:spcPct val="91800"/>
              </a:lnSpc>
              <a:spcBef>
                <a:spcPts val="102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750" spc="5">
                <a:latin typeface="Tahoma"/>
                <a:cs typeface="Tahoma"/>
              </a:rPr>
              <a:t>Importance</a:t>
            </a:r>
            <a:r>
              <a:rPr dirty="0" sz="2750" spc="-305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of</a:t>
            </a:r>
            <a:r>
              <a:rPr dirty="0" sz="2750" spc="-350">
                <a:latin typeface="Tahoma"/>
                <a:cs typeface="Tahoma"/>
              </a:rPr>
              <a:t> </a:t>
            </a:r>
            <a:r>
              <a:rPr dirty="0" sz="2750" spc="60">
                <a:latin typeface="Tahoma"/>
                <a:cs typeface="Tahoma"/>
              </a:rPr>
              <a:t>User</a:t>
            </a:r>
            <a:r>
              <a:rPr dirty="0" sz="2750" spc="-290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Experience</a:t>
            </a:r>
            <a:r>
              <a:rPr dirty="0" sz="2750" spc="-300">
                <a:latin typeface="Tahoma"/>
                <a:cs typeface="Tahoma"/>
              </a:rPr>
              <a:t> </a:t>
            </a:r>
            <a:r>
              <a:rPr dirty="0" sz="2750" spc="15">
                <a:latin typeface="Tahoma"/>
                <a:cs typeface="Tahoma"/>
              </a:rPr>
              <a:t>in</a:t>
            </a:r>
            <a:r>
              <a:rPr dirty="0" sz="2750" spc="-295">
                <a:latin typeface="Tahoma"/>
                <a:cs typeface="Tahoma"/>
              </a:rPr>
              <a:t> </a:t>
            </a:r>
            <a:r>
              <a:rPr dirty="0" sz="2750" spc="-30">
                <a:latin typeface="Tahoma"/>
                <a:cs typeface="Tahoma"/>
              </a:rPr>
              <a:t>Parking</a:t>
            </a:r>
            <a:r>
              <a:rPr dirty="0" sz="2750" spc="-254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Website:</a:t>
            </a:r>
            <a:r>
              <a:rPr dirty="0" sz="2750" spc="-310">
                <a:latin typeface="Tahoma"/>
                <a:cs typeface="Tahoma"/>
              </a:rPr>
              <a:t> </a:t>
            </a:r>
            <a:r>
              <a:rPr dirty="0" sz="2750" spc="40">
                <a:latin typeface="Tahoma"/>
                <a:cs typeface="Tahoma"/>
              </a:rPr>
              <a:t>Research</a:t>
            </a:r>
            <a:r>
              <a:rPr dirty="0" sz="2750" spc="-290">
                <a:latin typeface="Tahoma"/>
                <a:cs typeface="Tahoma"/>
              </a:rPr>
              <a:t> </a:t>
            </a:r>
            <a:r>
              <a:rPr dirty="0" sz="2750" spc="-15">
                <a:latin typeface="Tahoma"/>
                <a:cs typeface="Tahoma"/>
              </a:rPr>
              <a:t>the </a:t>
            </a:r>
            <a:r>
              <a:rPr dirty="0" sz="2750" spc="-844">
                <a:latin typeface="Tahoma"/>
                <a:cs typeface="Tahoma"/>
              </a:rPr>
              <a:t> </a:t>
            </a:r>
            <a:r>
              <a:rPr dirty="0" sz="2750" spc="35">
                <a:latin typeface="Tahoma"/>
                <a:cs typeface="Tahoma"/>
              </a:rPr>
              <a:t>significance </a:t>
            </a:r>
            <a:r>
              <a:rPr dirty="0" sz="2750" spc="15">
                <a:latin typeface="Tahoma"/>
                <a:cs typeface="Tahoma"/>
              </a:rPr>
              <a:t>of </a:t>
            </a:r>
            <a:r>
              <a:rPr dirty="0" sz="2750" spc="30">
                <a:latin typeface="Tahoma"/>
                <a:cs typeface="Tahoma"/>
              </a:rPr>
              <a:t>a </a:t>
            </a:r>
            <a:r>
              <a:rPr dirty="0" sz="2750" spc="-5">
                <a:latin typeface="Tahoma"/>
                <a:cs typeface="Tahoma"/>
              </a:rPr>
              <a:t>user-friendly </a:t>
            </a:r>
            <a:r>
              <a:rPr dirty="0" sz="2750" spc="10">
                <a:latin typeface="Tahoma"/>
                <a:cs typeface="Tahoma"/>
              </a:rPr>
              <a:t>design </a:t>
            </a:r>
            <a:r>
              <a:rPr dirty="0" sz="2750" spc="15">
                <a:latin typeface="Tahoma"/>
                <a:cs typeface="Tahoma"/>
              </a:rPr>
              <a:t>in </a:t>
            </a:r>
            <a:r>
              <a:rPr dirty="0" sz="2750" spc="-15">
                <a:latin typeface="Tahoma"/>
                <a:cs typeface="Tahoma"/>
              </a:rPr>
              <a:t>the </a:t>
            </a:r>
            <a:r>
              <a:rPr dirty="0" sz="2750" spc="114">
                <a:latin typeface="Tahoma"/>
                <a:cs typeface="Tahoma"/>
              </a:rPr>
              <a:t>success </a:t>
            </a:r>
            <a:r>
              <a:rPr dirty="0" sz="2750" spc="-20">
                <a:latin typeface="Tahoma"/>
                <a:cs typeface="Tahoma"/>
              </a:rPr>
              <a:t>of </a:t>
            </a:r>
            <a:r>
              <a:rPr dirty="0" sz="2750" spc="-15">
                <a:latin typeface="Tahoma"/>
                <a:cs typeface="Tahoma"/>
              </a:rPr>
              <a:t>parking </a:t>
            </a:r>
            <a:r>
              <a:rPr dirty="0" sz="2750" spc="-844">
                <a:latin typeface="Tahoma"/>
                <a:cs typeface="Tahoma"/>
              </a:rPr>
              <a:t> </a:t>
            </a:r>
            <a:r>
              <a:rPr dirty="0" sz="2750" spc="10">
                <a:latin typeface="Tahoma"/>
                <a:cs typeface="Tahoma"/>
              </a:rPr>
              <a:t>WEbsite. </a:t>
            </a:r>
            <a:r>
              <a:rPr dirty="0" sz="2750" spc="40">
                <a:latin typeface="Tahoma"/>
                <a:cs typeface="Tahoma"/>
              </a:rPr>
              <a:t>Websites </a:t>
            </a:r>
            <a:r>
              <a:rPr dirty="0" sz="2750" spc="20">
                <a:latin typeface="Tahoma"/>
                <a:cs typeface="Tahoma"/>
              </a:rPr>
              <a:t>like </a:t>
            </a:r>
            <a:r>
              <a:rPr dirty="0" sz="2750">
                <a:latin typeface="Tahoma"/>
                <a:cs typeface="Tahoma"/>
              </a:rPr>
              <a:t>EasyPark </a:t>
            </a:r>
            <a:r>
              <a:rPr dirty="0" sz="2750" spc="-10">
                <a:latin typeface="Tahoma"/>
                <a:cs typeface="Tahoma"/>
              </a:rPr>
              <a:t>that </a:t>
            </a:r>
            <a:r>
              <a:rPr dirty="0" sz="2750" spc="35">
                <a:latin typeface="Tahoma"/>
                <a:cs typeface="Tahoma"/>
              </a:rPr>
              <a:t>simplify </a:t>
            </a:r>
            <a:r>
              <a:rPr dirty="0" sz="2750" spc="45">
                <a:latin typeface="Tahoma"/>
                <a:cs typeface="Tahoma"/>
              </a:rPr>
              <a:t>complex </a:t>
            </a:r>
            <a:r>
              <a:rPr dirty="0" sz="2750" spc="-20">
                <a:latin typeface="Tahoma"/>
                <a:cs typeface="Tahoma"/>
              </a:rPr>
              <a:t>parking </a:t>
            </a:r>
            <a:r>
              <a:rPr dirty="0" sz="2750" spc="-844">
                <a:latin typeface="Tahoma"/>
                <a:cs typeface="Tahoma"/>
              </a:rPr>
              <a:t> </a:t>
            </a:r>
            <a:r>
              <a:rPr dirty="0" sz="2750" spc="35">
                <a:latin typeface="Tahoma"/>
                <a:cs typeface="Tahoma"/>
              </a:rPr>
              <a:t>n</a:t>
            </a:r>
            <a:r>
              <a:rPr dirty="0" sz="2750" spc="-25">
                <a:latin typeface="Tahoma"/>
                <a:cs typeface="Tahoma"/>
              </a:rPr>
              <a:t>e</a:t>
            </a:r>
            <a:r>
              <a:rPr dirty="0" sz="2750" spc="45">
                <a:latin typeface="Tahoma"/>
                <a:cs typeface="Tahoma"/>
              </a:rPr>
              <a:t>e</a:t>
            </a:r>
            <a:r>
              <a:rPr dirty="0" sz="2750" spc="50">
                <a:latin typeface="Tahoma"/>
                <a:cs typeface="Tahoma"/>
              </a:rPr>
              <a:t>d</a:t>
            </a:r>
            <a:r>
              <a:rPr dirty="0" sz="2750" spc="120">
                <a:latin typeface="Tahoma"/>
                <a:cs typeface="Tahoma"/>
              </a:rPr>
              <a:t>s</a:t>
            </a:r>
            <a:r>
              <a:rPr dirty="0" sz="2750" spc="-265">
                <a:latin typeface="Tahoma"/>
                <a:cs typeface="Tahoma"/>
              </a:rPr>
              <a:t> </a:t>
            </a:r>
            <a:r>
              <a:rPr dirty="0" sz="2750" spc="-40">
                <a:latin typeface="Tahoma"/>
                <a:cs typeface="Tahoma"/>
              </a:rPr>
              <a:t>h</a:t>
            </a:r>
            <a:r>
              <a:rPr dirty="0" sz="2750" spc="50">
                <a:latin typeface="Tahoma"/>
                <a:cs typeface="Tahoma"/>
              </a:rPr>
              <a:t>a</a:t>
            </a:r>
            <a:r>
              <a:rPr dirty="0" sz="2750" spc="-175">
                <a:latin typeface="Tahoma"/>
                <a:cs typeface="Tahoma"/>
              </a:rPr>
              <a:t>v</a:t>
            </a:r>
            <a:r>
              <a:rPr dirty="0" sz="2750" spc="15">
                <a:latin typeface="Tahoma"/>
                <a:cs typeface="Tahoma"/>
              </a:rPr>
              <a:t>e</a:t>
            </a:r>
            <a:r>
              <a:rPr dirty="0" sz="2750" spc="-229">
                <a:latin typeface="Tahoma"/>
                <a:cs typeface="Tahoma"/>
              </a:rPr>
              <a:t> </a:t>
            </a:r>
            <a:r>
              <a:rPr dirty="0" sz="2750" spc="30">
                <a:latin typeface="Tahoma"/>
                <a:cs typeface="Tahoma"/>
              </a:rPr>
              <a:t>a</a:t>
            </a:r>
            <a:r>
              <a:rPr dirty="0" sz="2750" spc="-315">
                <a:latin typeface="Tahoma"/>
                <a:cs typeface="Tahoma"/>
              </a:rPr>
              <a:t> </a:t>
            </a:r>
            <a:r>
              <a:rPr dirty="0" sz="2750" spc="220">
                <a:latin typeface="Tahoma"/>
                <a:cs typeface="Tahoma"/>
              </a:rPr>
              <a:t>c</a:t>
            </a:r>
            <a:r>
              <a:rPr dirty="0" sz="2750" spc="70">
                <a:latin typeface="Tahoma"/>
                <a:cs typeface="Tahoma"/>
              </a:rPr>
              <a:t>o</a:t>
            </a:r>
            <a:r>
              <a:rPr dirty="0" sz="2750" spc="10">
                <a:latin typeface="Tahoma"/>
                <a:cs typeface="Tahoma"/>
              </a:rPr>
              <a:t>m</a:t>
            </a:r>
            <a:r>
              <a:rPr dirty="0" sz="2750" spc="45">
                <a:latin typeface="Tahoma"/>
                <a:cs typeface="Tahoma"/>
              </a:rPr>
              <a:t>p</a:t>
            </a:r>
            <a:r>
              <a:rPr dirty="0" sz="2750" spc="45">
                <a:latin typeface="Tahoma"/>
                <a:cs typeface="Tahoma"/>
              </a:rPr>
              <a:t>e</a:t>
            </a:r>
            <a:r>
              <a:rPr dirty="0" sz="2750">
                <a:latin typeface="Tahoma"/>
                <a:cs typeface="Tahoma"/>
              </a:rPr>
              <a:t>t</a:t>
            </a:r>
            <a:r>
              <a:rPr dirty="0" sz="2750" spc="15">
                <a:latin typeface="Tahoma"/>
                <a:cs typeface="Tahoma"/>
              </a:rPr>
              <a:t>i</a:t>
            </a:r>
            <a:r>
              <a:rPr dirty="0" sz="2750">
                <a:latin typeface="Tahoma"/>
                <a:cs typeface="Tahoma"/>
              </a:rPr>
              <a:t>t</a:t>
            </a:r>
            <a:r>
              <a:rPr dirty="0" sz="2750" spc="15">
                <a:latin typeface="Tahoma"/>
                <a:cs typeface="Tahoma"/>
              </a:rPr>
              <a:t>i</a:t>
            </a:r>
            <a:r>
              <a:rPr dirty="0" sz="2750" spc="-175">
                <a:latin typeface="Tahoma"/>
                <a:cs typeface="Tahoma"/>
              </a:rPr>
              <a:t>v</a:t>
            </a:r>
            <a:r>
              <a:rPr dirty="0" sz="2750" spc="15">
                <a:latin typeface="Tahoma"/>
                <a:cs typeface="Tahoma"/>
              </a:rPr>
              <a:t>e</a:t>
            </a:r>
            <a:r>
              <a:rPr dirty="0" sz="2750" spc="-229">
                <a:latin typeface="Tahoma"/>
                <a:cs typeface="Tahoma"/>
              </a:rPr>
              <a:t> </a:t>
            </a:r>
            <a:r>
              <a:rPr dirty="0" sz="2750" spc="-25">
                <a:latin typeface="Tahoma"/>
                <a:cs typeface="Tahoma"/>
              </a:rPr>
              <a:t>a</a:t>
            </a:r>
            <a:r>
              <a:rPr dirty="0" sz="2750" spc="50">
                <a:latin typeface="Tahoma"/>
                <a:cs typeface="Tahoma"/>
              </a:rPr>
              <a:t>d</a:t>
            </a:r>
            <a:r>
              <a:rPr dirty="0" sz="2750" spc="-100">
                <a:latin typeface="Tahoma"/>
                <a:cs typeface="Tahoma"/>
              </a:rPr>
              <a:t>v</a:t>
            </a:r>
            <a:r>
              <a:rPr dirty="0" sz="2750" spc="50">
                <a:latin typeface="Tahoma"/>
                <a:cs typeface="Tahoma"/>
              </a:rPr>
              <a:t>a</a:t>
            </a:r>
            <a:r>
              <a:rPr dirty="0" sz="2750" spc="-40">
                <a:latin typeface="Tahoma"/>
                <a:cs typeface="Tahoma"/>
              </a:rPr>
              <a:t>n</a:t>
            </a:r>
            <a:r>
              <a:rPr dirty="0" sz="2750" spc="-5">
                <a:latin typeface="Tahoma"/>
                <a:cs typeface="Tahoma"/>
              </a:rPr>
              <a:t>t</a:t>
            </a:r>
            <a:r>
              <a:rPr dirty="0" sz="2750" spc="25">
                <a:latin typeface="Tahoma"/>
                <a:cs typeface="Tahoma"/>
              </a:rPr>
              <a:t>a</a:t>
            </a:r>
            <a:r>
              <a:rPr dirty="0" sz="2750" spc="-90">
                <a:latin typeface="Tahoma"/>
                <a:cs typeface="Tahoma"/>
              </a:rPr>
              <a:t>g</a:t>
            </a:r>
            <a:r>
              <a:rPr dirty="0" sz="2750" spc="-114">
                <a:latin typeface="Tahoma"/>
                <a:cs typeface="Tahoma"/>
              </a:rPr>
              <a:t>e</a:t>
            </a:r>
            <a:r>
              <a:rPr dirty="0" sz="2750" spc="-40">
                <a:latin typeface="Tahoma"/>
                <a:cs typeface="Tahoma"/>
              </a:rPr>
              <a:t>.</a:t>
            </a:r>
            <a:endParaRPr sz="2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0989" y="226694"/>
            <a:ext cx="651700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5"/>
              <a:t>Literature</a:t>
            </a:r>
            <a:r>
              <a:rPr dirty="0" spc="-40"/>
              <a:t> </a:t>
            </a:r>
            <a:r>
              <a:rPr dirty="0"/>
              <a:t>Review</a:t>
            </a:r>
            <a:r>
              <a:rPr dirty="0" spc="-60"/>
              <a:t> </a:t>
            </a:r>
            <a:r>
              <a:rPr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492" y="1803780"/>
            <a:ext cx="10114915" cy="394017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 marR="49530" indent="19050">
              <a:lnSpc>
                <a:spcPct val="90000"/>
              </a:lnSpc>
              <a:spcBef>
                <a:spcPts val="390"/>
              </a:spcBef>
              <a:buAutoNum type="arabicPeriod"/>
              <a:tabLst>
                <a:tab pos="346075" algn="l"/>
              </a:tabLst>
            </a:pPr>
            <a:r>
              <a:rPr dirty="0" sz="2400" spc="25">
                <a:latin typeface="Tahoma"/>
                <a:cs typeface="Tahoma"/>
              </a:rPr>
              <a:t>Mobile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Usability</a:t>
            </a:r>
            <a:r>
              <a:rPr dirty="0" sz="2400" spc="-229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and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Accessibility: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Investigate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the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role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of</a:t>
            </a:r>
            <a:r>
              <a:rPr dirty="0" sz="2400" spc="-24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mobile</a:t>
            </a:r>
            <a:r>
              <a:rPr dirty="0" sz="2400" spc="-19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usability </a:t>
            </a:r>
            <a:r>
              <a:rPr dirty="0" sz="2400" spc="1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in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customer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satisfaction.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EasyPark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is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designed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to</a:t>
            </a:r>
            <a:r>
              <a:rPr dirty="0" sz="2400" spc="-20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offer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seamless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experiences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on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various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devices.</a:t>
            </a:r>
            <a:r>
              <a:rPr dirty="0" sz="2400" spc="-315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Compare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this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with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other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parking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management</a:t>
            </a:r>
            <a:endParaRPr sz="2400">
              <a:latin typeface="Tahoma"/>
              <a:cs typeface="Tahoma"/>
            </a:endParaRPr>
          </a:p>
          <a:p>
            <a:pPr marL="12700" marR="179705">
              <a:lnSpc>
                <a:spcPts val="2550"/>
              </a:lnSpc>
              <a:spcBef>
                <a:spcPts val="110"/>
              </a:spcBef>
            </a:pPr>
            <a:r>
              <a:rPr dirty="0" sz="2400">
                <a:latin typeface="Tahoma"/>
                <a:cs typeface="Tahoma"/>
              </a:rPr>
              <a:t>Website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and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how</a:t>
            </a:r>
            <a:r>
              <a:rPr dirty="0" sz="2400" spc="-229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user-friendly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design</a:t>
            </a:r>
            <a:r>
              <a:rPr dirty="0" sz="2400" spc="-20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influences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customer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engagement</a:t>
            </a:r>
            <a:r>
              <a:rPr dirty="0" sz="2400" spc="-25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and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retention.</a:t>
            </a:r>
            <a:endParaRPr sz="2400">
              <a:latin typeface="Tahoma"/>
              <a:cs typeface="Tahoma"/>
            </a:endParaRPr>
          </a:p>
          <a:p>
            <a:pPr marL="344805" indent="-313690">
              <a:lnSpc>
                <a:spcPts val="2755"/>
              </a:lnSpc>
              <a:spcBef>
                <a:spcPts val="700"/>
              </a:spcBef>
              <a:buAutoNum type="arabicPeriod" startAt="2"/>
              <a:tabLst>
                <a:tab pos="345440" algn="l"/>
              </a:tabLst>
            </a:pPr>
            <a:r>
              <a:rPr dirty="0" sz="2400" spc="-10">
                <a:latin typeface="Tahoma"/>
                <a:cs typeface="Tahoma"/>
              </a:rPr>
              <a:t>Smart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City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Parking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Solutions:</a:t>
            </a:r>
            <a:r>
              <a:rPr dirty="0" sz="2400" spc="-21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EasyPark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70">
                <a:latin typeface="Tahoma"/>
                <a:cs typeface="Tahoma"/>
              </a:rPr>
              <a:t>is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part</a:t>
            </a:r>
            <a:r>
              <a:rPr dirty="0" sz="2400" spc="-2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the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broader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movement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ts val="2755"/>
              </a:lnSpc>
            </a:pP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35">
                <a:latin typeface="Tahoma"/>
                <a:cs typeface="Tahoma"/>
              </a:rPr>
              <a:t>o</a:t>
            </a:r>
            <a:r>
              <a:rPr dirty="0" sz="2400" spc="-135">
                <a:latin typeface="Tahoma"/>
                <a:cs typeface="Tahoma"/>
              </a:rPr>
              <a:t>w</a:t>
            </a:r>
            <a:r>
              <a:rPr dirty="0" sz="2400" spc="-35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20">
                <a:latin typeface="Tahoma"/>
                <a:cs typeface="Tahoma"/>
              </a:rPr>
              <a:t>d</a:t>
            </a:r>
            <a:r>
              <a:rPr dirty="0" sz="2400" spc="-300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s</a:t>
            </a:r>
            <a:r>
              <a:rPr dirty="0" sz="2400" spc="5">
                <a:latin typeface="Tahoma"/>
                <a:cs typeface="Tahoma"/>
              </a:rPr>
              <a:t>m</a:t>
            </a:r>
            <a:r>
              <a:rPr dirty="0" sz="2400" spc="-35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-30">
                <a:latin typeface="Tahoma"/>
                <a:cs typeface="Tahoma"/>
              </a:rPr>
              <a:t>t</a:t>
            </a:r>
            <a:r>
              <a:rPr dirty="0" sz="2400" spc="-330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c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-110">
                <a:latin typeface="Tahoma"/>
                <a:cs typeface="Tahoma"/>
              </a:rPr>
              <a:t>y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-10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t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150">
                <a:latin typeface="Tahoma"/>
                <a:cs typeface="Tahoma"/>
              </a:rPr>
              <a:t>v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50">
                <a:latin typeface="Tahoma"/>
                <a:cs typeface="Tahoma"/>
              </a:rPr>
              <a:t>s</a:t>
            </a:r>
            <a:r>
              <a:rPr dirty="0" sz="2400" spc="-4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5080" indent="19050">
              <a:lnSpc>
                <a:spcPct val="89600"/>
              </a:lnSpc>
              <a:spcBef>
                <a:spcPts val="1025"/>
              </a:spcBef>
              <a:buAutoNum type="arabicPeriod" startAt="3"/>
              <a:tabLst>
                <a:tab pos="345440" algn="l"/>
              </a:tabLst>
            </a:pPr>
            <a:r>
              <a:rPr dirty="0" sz="2400" spc="-55">
                <a:latin typeface="Tahoma"/>
                <a:cs typeface="Tahoma"/>
              </a:rPr>
              <a:t>D</a:t>
            </a:r>
            <a:r>
              <a:rPr dirty="0" sz="2400" spc="-5">
                <a:latin typeface="Tahoma"/>
                <a:cs typeface="Tahoma"/>
              </a:rPr>
              <a:t>y</a:t>
            </a:r>
            <a:r>
              <a:rPr dirty="0" sz="2400" spc="-70">
                <a:latin typeface="Tahoma"/>
                <a:cs typeface="Tahoma"/>
              </a:rPr>
              <a:t>n</a:t>
            </a:r>
            <a:r>
              <a:rPr dirty="0" sz="2400" spc="15">
                <a:latin typeface="Tahoma"/>
                <a:cs typeface="Tahoma"/>
              </a:rPr>
              <a:t>a</a:t>
            </a:r>
            <a:r>
              <a:rPr dirty="0" sz="2400" spc="70">
                <a:latin typeface="Tahoma"/>
                <a:cs typeface="Tahoma"/>
              </a:rPr>
              <a:t>m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155">
                <a:latin typeface="Tahoma"/>
                <a:cs typeface="Tahoma"/>
              </a:rPr>
              <a:t>c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P</a:t>
            </a:r>
            <a:r>
              <a:rPr dirty="0" sz="2400" spc="-35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-75">
                <a:latin typeface="Tahoma"/>
                <a:cs typeface="Tahoma"/>
              </a:rPr>
              <a:t>k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70">
                <a:latin typeface="Tahoma"/>
                <a:cs typeface="Tahoma"/>
              </a:rPr>
              <a:t>n</a:t>
            </a:r>
            <a:r>
              <a:rPr dirty="0" sz="2400" spc="-165">
                <a:latin typeface="Tahoma"/>
                <a:cs typeface="Tahoma"/>
              </a:rPr>
              <a:t>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100">
                <a:latin typeface="Tahoma"/>
                <a:cs typeface="Tahoma"/>
              </a:rPr>
              <a:t>P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160">
                <a:latin typeface="Tahoma"/>
                <a:cs typeface="Tahoma"/>
              </a:rPr>
              <a:t>c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165">
                <a:latin typeface="Tahoma"/>
                <a:cs typeface="Tahoma"/>
              </a:rPr>
              <a:t>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M</a:t>
            </a:r>
            <a:r>
              <a:rPr dirty="0" sz="2400" spc="35">
                <a:latin typeface="Tahoma"/>
                <a:cs typeface="Tahoma"/>
              </a:rPr>
              <a:t>o</a:t>
            </a:r>
            <a:r>
              <a:rPr dirty="0" sz="2400" spc="10">
                <a:latin typeface="Tahoma"/>
                <a:cs typeface="Tahoma"/>
              </a:rPr>
              <a:t>d</a:t>
            </a:r>
            <a:r>
              <a:rPr dirty="0" sz="2400" spc="15">
                <a:latin typeface="Tahoma"/>
                <a:cs typeface="Tahoma"/>
              </a:rPr>
              <a:t>e</a:t>
            </a:r>
            <a:r>
              <a:rPr dirty="0" sz="2400" spc="45">
                <a:latin typeface="Tahoma"/>
                <a:cs typeface="Tahoma"/>
              </a:rPr>
              <a:t>l</a:t>
            </a:r>
            <a:r>
              <a:rPr dirty="0" sz="2400" spc="120">
                <a:latin typeface="Tahoma"/>
                <a:cs typeface="Tahoma"/>
              </a:rPr>
              <a:t>s</a:t>
            </a:r>
            <a:r>
              <a:rPr dirty="0" sz="2400" spc="-165">
                <a:latin typeface="Tahoma"/>
                <a:cs typeface="Tahoma"/>
              </a:rPr>
              <a:t>:</a:t>
            </a:r>
            <a:r>
              <a:rPr dirty="0" sz="2400" spc="-2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55">
                <a:latin typeface="Tahoma"/>
                <a:cs typeface="Tahoma"/>
              </a:rPr>
              <a:t>a</a:t>
            </a:r>
            <a:r>
              <a:rPr dirty="0" sz="2400" spc="5">
                <a:latin typeface="Tahoma"/>
                <a:cs typeface="Tahoma"/>
              </a:rPr>
              <a:t>s</a:t>
            </a:r>
            <a:r>
              <a:rPr dirty="0" sz="2400" spc="-75">
                <a:latin typeface="Tahoma"/>
                <a:cs typeface="Tahoma"/>
              </a:rPr>
              <a:t>y</a:t>
            </a:r>
            <a:r>
              <a:rPr dirty="0" sz="2400" spc="-50">
                <a:latin typeface="Tahoma"/>
                <a:cs typeface="Tahoma"/>
              </a:rPr>
              <a:t>P</a:t>
            </a:r>
            <a:r>
              <a:rPr dirty="0" sz="2400" spc="-35">
                <a:latin typeface="Tahoma"/>
                <a:cs typeface="Tahoma"/>
              </a:rPr>
              <a:t>a</a:t>
            </a:r>
            <a:r>
              <a:rPr dirty="0" sz="2400">
                <a:latin typeface="Tahoma"/>
                <a:cs typeface="Tahoma"/>
              </a:rPr>
              <a:t>r</a:t>
            </a:r>
            <a:r>
              <a:rPr dirty="0" sz="2400" spc="-25">
                <a:latin typeface="Tahoma"/>
                <a:cs typeface="Tahoma"/>
              </a:rPr>
              <a:t>k</a:t>
            </a:r>
            <a:r>
              <a:rPr dirty="0" sz="2400" spc="-300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70">
                <a:latin typeface="Tahoma"/>
                <a:cs typeface="Tahoma"/>
              </a:rPr>
              <a:t>n</a:t>
            </a:r>
            <a:r>
              <a:rPr dirty="0" sz="2400" spc="160">
                <a:latin typeface="Tahoma"/>
                <a:cs typeface="Tahoma"/>
              </a:rPr>
              <a:t>c</a:t>
            </a:r>
            <a:r>
              <a:rPr dirty="0" sz="2400" spc="35">
                <a:latin typeface="Tahoma"/>
                <a:cs typeface="Tahoma"/>
              </a:rPr>
              <a:t>o</a:t>
            </a:r>
            <a:r>
              <a:rPr dirty="0" sz="2400" spc="-50">
                <a:latin typeface="Tahoma"/>
                <a:cs typeface="Tahoma"/>
              </a:rPr>
              <a:t>r</a:t>
            </a:r>
            <a:r>
              <a:rPr dirty="0" sz="2400" spc="15">
                <a:latin typeface="Tahoma"/>
                <a:cs typeface="Tahoma"/>
              </a:rPr>
              <a:t>p</a:t>
            </a:r>
            <a:r>
              <a:rPr dirty="0" sz="2400" spc="-35">
                <a:latin typeface="Tahoma"/>
                <a:cs typeface="Tahoma"/>
              </a:rPr>
              <a:t>o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-10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t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d</a:t>
            </a:r>
            <a:r>
              <a:rPr dirty="0" sz="2400" spc="-80">
                <a:latin typeface="Tahoma"/>
                <a:cs typeface="Tahoma"/>
              </a:rPr>
              <a:t>y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15">
                <a:latin typeface="Tahoma"/>
                <a:cs typeface="Tahoma"/>
              </a:rPr>
              <a:t>a</a:t>
            </a:r>
            <a:r>
              <a:rPr dirty="0" sz="2400">
                <a:latin typeface="Tahoma"/>
                <a:cs typeface="Tahoma"/>
              </a:rPr>
              <a:t>m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155">
                <a:latin typeface="Tahoma"/>
                <a:cs typeface="Tahoma"/>
              </a:rPr>
              <a:t>c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p</a:t>
            </a:r>
            <a:r>
              <a:rPr dirty="0" sz="2400">
                <a:latin typeface="Tahoma"/>
                <a:cs typeface="Tahoma"/>
              </a:rPr>
              <a:t>r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160">
                <a:latin typeface="Tahoma"/>
                <a:cs typeface="Tahoma"/>
              </a:rPr>
              <a:t>c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114">
                <a:latin typeface="Tahoma"/>
                <a:cs typeface="Tahoma"/>
              </a:rPr>
              <a:t>g  </a:t>
            </a:r>
            <a:r>
              <a:rPr dirty="0" sz="2400" spc="35">
                <a:latin typeface="Tahoma"/>
                <a:cs typeface="Tahoma"/>
              </a:rPr>
              <a:t>models </a:t>
            </a:r>
            <a:r>
              <a:rPr dirty="0" sz="2400" spc="-20">
                <a:latin typeface="Tahoma"/>
                <a:cs typeface="Tahoma"/>
              </a:rPr>
              <a:t>to </a:t>
            </a:r>
            <a:r>
              <a:rPr dirty="0" sz="2400" spc="25">
                <a:latin typeface="Tahoma"/>
                <a:cs typeface="Tahoma"/>
              </a:rPr>
              <a:t>balance </a:t>
            </a:r>
            <a:r>
              <a:rPr dirty="0" sz="2400" spc="-40">
                <a:latin typeface="Tahoma"/>
                <a:cs typeface="Tahoma"/>
              </a:rPr>
              <a:t>parking </a:t>
            </a:r>
            <a:r>
              <a:rPr dirty="0" sz="2400" spc="15">
                <a:latin typeface="Tahoma"/>
                <a:cs typeface="Tahoma"/>
              </a:rPr>
              <a:t>supply </a:t>
            </a:r>
            <a:r>
              <a:rPr dirty="0" sz="2400" spc="10">
                <a:latin typeface="Tahoma"/>
                <a:cs typeface="Tahoma"/>
              </a:rPr>
              <a:t>and </a:t>
            </a:r>
            <a:r>
              <a:rPr dirty="0" sz="2400" spc="5">
                <a:latin typeface="Tahoma"/>
                <a:cs typeface="Tahoma"/>
              </a:rPr>
              <a:t>demand. </a:t>
            </a:r>
            <a:r>
              <a:rPr dirty="0" sz="2400" spc="-55">
                <a:latin typeface="Tahoma"/>
                <a:cs typeface="Tahoma"/>
              </a:rPr>
              <a:t>This </a:t>
            </a:r>
            <a:r>
              <a:rPr dirty="0" sz="2400" spc="15">
                <a:latin typeface="Tahoma"/>
                <a:cs typeface="Tahoma"/>
              </a:rPr>
              <a:t>approach </a:t>
            </a:r>
            <a:r>
              <a:rPr dirty="0" sz="2400" spc="10">
                <a:latin typeface="Tahoma"/>
                <a:cs typeface="Tahoma"/>
              </a:rPr>
              <a:t>optimizes </a:t>
            </a:r>
            <a:r>
              <a:rPr dirty="0" sz="2400" spc="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pricing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based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on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location,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availability,</a:t>
            </a:r>
            <a:r>
              <a:rPr dirty="0" sz="2400" spc="-23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and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time,</a:t>
            </a:r>
            <a:r>
              <a:rPr dirty="0" sz="2400" spc="-23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leading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to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better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utilization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of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urban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parking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spaces.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47775"/>
          </a:xfrm>
          <a:custGeom>
            <a:avLst/>
            <a:gdLst/>
            <a:ahLst/>
            <a:cxnLst/>
            <a:rect l="l" t="t" r="r" b="b"/>
            <a:pathLst>
              <a:path w="12192000" h="1247775">
                <a:moveTo>
                  <a:pt x="12192000" y="0"/>
                </a:moveTo>
                <a:lnTo>
                  <a:pt x="0" y="0"/>
                </a:lnTo>
                <a:lnTo>
                  <a:pt x="0" y="1247775"/>
                </a:lnTo>
                <a:lnTo>
                  <a:pt x="12192000" y="12477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E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60978" y="220027"/>
            <a:ext cx="568071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Objective</a:t>
            </a:r>
            <a:r>
              <a:rPr dirty="0" spc="-25"/>
              <a:t> </a:t>
            </a:r>
            <a:r>
              <a:rPr dirty="0" spc="-10"/>
              <a:t>of</a:t>
            </a:r>
            <a:r>
              <a:rPr dirty="0" spc="-50"/>
              <a:t> </a:t>
            </a:r>
            <a:r>
              <a:rPr dirty="0" spc="-5"/>
              <a:t>the</a:t>
            </a:r>
            <a:r>
              <a:rPr dirty="0" spc="-25"/>
              <a:t> </a:t>
            </a:r>
            <a:r>
              <a:rPr dirty="0" spc="-1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5" y="1803780"/>
            <a:ext cx="10302240" cy="407416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41300" marR="379730" indent="-229235">
              <a:lnSpc>
                <a:spcPct val="90000"/>
              </a:lnSpc>
              <a:spcBef>
                <a:spcPts val="39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15">
                <a:latin typeface="Tahoma"/>
                <a:cs typeface="Tahoma"/>
              </a:rPr>
              <a:t>Enhance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User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Experience:</a:t>
            </a:r>
            <a:r>
              <a:rPr dirty="0" sz="2400" spc="-30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Provide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a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seamless,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user-friendly</a:t>
            </a:r>
            <a:r>
              <a:rPr dirty="0" sz="2400" spc="-25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interface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that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allows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drivers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to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locate,</a:t>
            </a:r>
            <a:r>
              <a:rPr dirty="0" sz="2400" spc="-235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reserve,</a:t>
            </a:r>
            <a:r>
              <a:rPr dirty="0" sz="2400" spc="-31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and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pay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for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parking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spaces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with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minimal </a:t>
            </a:r>
            <a:r>
              <a:rPr dirty="0" sz="2400" spc="3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effort,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reducing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the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stress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and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time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spent</a:t>
            </a:r>
            <a:r>
              <a:rPr dirty="0" sz="2400" spc="-3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searching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for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parking.</a:t>
            </a:r>
            <a:endParaRPr sz="2400">
              <a:latin typeface="Tahoma"/>
              <a:cs typeface="Tahoma"/>
            </a:endParaRPr>
          </a:p>
          <a:p>
            <a:pPr marL="241300" marR="56515" indent="-229235">
              <a:lnSpc>
                <a:spcPct val="90400"/>
              </a:lnSpc>
              <a:spcBef>
                <a:spcPts val="1005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dirty="0" sz="2400" spc="-10">
                <a:latin typeface="Tahoma"/>
                <a:cs typeface="Tahoma"/>
              </a:rPr>
              <a:t>Support </a:t>
            </a:r>
            <a:r>
              <a:rPr dirty="0" sz="2400" spc="5">
                <a:latin typeface="Tahoma"/>
                <a:cs typeface="Tahoma"/>
              </a:rPr>
              <a:t>Sustainability </a:t>
            </a:r>
            <a:r>
              <a:rPr dirty="0" sz="2400" spc="15">
                <a:latin typeface="Tahoma"/>
                <a:cs typeface="Tahoma"/>
              </a:rPr>
              <a:t>Goals: </a:t>
            </a:r>
            <a:r>
              <a:rPr dirty="0" sz="2400" spc="10">
                <a:latin typeface="Tahoma"/>
                <a:cs typeface="Tahoma"/>
              </a:rPr>
              <a:t>Contribute </a:t>
            </a:r>
            <a:r>
              <a:rPr dirty="0" sz="2400" spc="20">
                <a:latin typeface="Tahoma"/>
                <a:cs typeface="Tahoma"/>
              </a:rPr>
              <a:t>to </a:t>
            </a:r>
            <a:r>
              <a:rPr dirty="0" sz="2400" spc="-15">
                <a:latin typeface="Tahoma"/>
                <a:cs typeface="Tahoma"/>
              </a:rPr>
              <a:t>reducing </a:t>
            </a:r>
            <a:r>
              <a:rPr dirty="0" sz="2400" spc="-20">
                <a:latin typeface="Tahoma"/>
                <a:cs typeface="Tahoma"/>
              </a:rPr>
              <a:t>the </a:t>
            </a:r>
            <a:r>
              <a:rPr dirty="0" sz="2400" spc="-15">
                <a:latin typeface="Tahoma"/>
                <a:cs typeface="Tahoma"/>
              </a:rPr>
              <a:t>environmental 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 spc="35">
                <a:latin typeface="Tahoma"/>
                <a:cs typeface="Tahoma"/>
              </a:rPr>
              <a:t>impact </a:t>
            </a:r>
            <a:r>
              <a:rPr dirty="0" sz="2400" spc="-35">
                <a:latin typeface="Tahoma"/>
                <a:cs typeface="Tahoma"/>
              </a:rPr>
              <a:t>of </a:t>
            </a:r>
            <a:r>
              <a:rPr dirty="0" sz="2400" spc="-20">
                <a:latin typeface="Tahoma"/>
                <a:cs typeface="Tahoma"/>
              </a:rPr>
              <a:t>urban </a:t>
            </a:r>
            <a:r>
              <a:rPr dirty="0" sz="2400" spc="-15">
                <a:latin typeface="Tahoma"/>
                <a:cs typeface="Tahoma"/>
              </a:rPr>
              <a:t>traffic </a:t>
            </a:r>
            <a:r>
              <a:rPr dirty="0" sz="2400" spc="-85">
                <a:latin typeface="Tahoma"/>
                <a:cs typeface="Tahoma"/>
              </a:rPr>
              <a:t>by </a:t>
            </a:r>
            <a:r>
              <a:rPr dirty="0" sz="2400" spc="-5">
                <a:latin typeface="Tahoma"/>
                <a:cs typeface="Tahoma"/>
              </a:rPr>
              <a:t>minimizing </a:t>
            </a:r>
            <a:r>
              <a:rPr dirty="0" sz="2400" spc="-20">
                <a:latin typeface="Tahoma"/>
                <a:cs typeface="Tahoma"/>
              </a:rPr>
              <a:t>the </a:t>
            </a:r>
            <a:r>
              <a:rPr dirty="0" sz="2400" spc="15">
                <a:latin typeface="Tahoma"/>
                <a:cs typeface="Tahoma"/>
              </a:rPr>
              <a:t>time vehicles </a:t>
            </a:r>
            <a:r>
              <a:rPr dirty="0" sz="2400" spc="20">
                <a:latin typeface="Tahoma"/>
                <a:cs typeface="Tahoma"/>
              </a:rPr>
              <a:t>spend </a:t>
            </a:r>
            <a:r>
              <a:rPr dirty="0" sz="2400" spc="15">
                <a:latin typeface="Tahoma"/>
                <a:cs typeface="Tahoma"/>
              </a:rPr>
              <a:t>circling in 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search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of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parking.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Integration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with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electric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vehicle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-120">
                <a:latin typeface="Tahoma"/>
                <a:cs typeface="Tahoma"/>
              </a:rPr>
              <a:t>(EV)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charging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stations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also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s</a:t>
            </a:r>
            <a:r>
              <a:rPr dirty="0" sz="2400" spc="-65">
                <a:latin typeface="Tahoma"/>
                <a:cs typeface="Tahoma"/>
              </a:rPr>
              <a:t>u</a:t>
            </a:r>
            <a:r>
              <a:rPr dirty="0" sz="2400" spc="15">
                <a:latin typeface="Tahoma"/>
                <a:cs typeface="Tahoma"/>
              </a:rPr>
              <a:t>pp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-50">
                <a:latin typeface="Tahoma"/>
                <a:cs typeface="Tahoma"/>
              </a:rPr>
              <a:t>r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5">
                <a:latin typeface="Tahoma"/>
                <a:cs typeface="Tahoma"/>
              </a:rPr>
              <a:t>h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-30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195">
                <a:latin typeface="Tahoma"/>
                <a:cs typeface="Tahoma"/>
              </a:rPr>
              <a:t>r</a:t>
            </a:r>
            <a:r>
              <a:rPr dirty="0" sz="2400" spc="-5">
                <a:latin typeface="Tahoma"/>
                <a:cs typeface="Tahoma"/>
              </a:rPr>
              <a:t>a</a:t>
            </a:r>
            <a:r>
              <a:rPr dirty="0" sz="2400" spc="15">
                <a:latin typeface="Tahoma"/>
                <a:cs typeface="Tahoma"/>
              </a:rPr>
              <a:t>n</a:t>
            </a:r>
            <a:r>
              <a:rPr dirty="0" sz="2400" spc="50">
                <a:latin typeface="Tahoma"/>
                <a:cs typeface="Tahoma"/>
              </a:rPr>
              <a:t>s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35">
                <a:latin typeface="Tahoma"/>
                <a:cs typeface="Tahoma"/>
              </a:rPr>
              <a:t>o</a:t>
            </a:r>
            <a:r>
              <a:rPr dirty="0" sz="2400" spc="-15">
                <a:latin typeface="Tahoma"/>
                <a:cs typeface="Tahoma"/>
              </a:rPr>
              <a:t>n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20">
                <a:latin typeface="Tahoma"/>
                <a:cs typeface="Tahoma"/>
              </a:rPr>
              <a:t>o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-135">
                <a:latin typeface="Tahoma"/>
                <a:cs typeface="Tahoma"/>
              </a:rPr>
              <a:t>g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5">
                <a:latin typeface="Tahoma"/>
                <a:cs typeface="Tahoma"/>
              </a:rPr>
              <a:t>ee</a:t>
            </a:r>
            <a:r>
              <a:rPr dirty="0" sz="2400" spc="-70">
                <a:latin typeface="Tahoma"/>
                <a:cs typeface="Tahoma"/>
              </a:rPr>
              <a:t>n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195">
                <a:latin typeface="Tahoma"/>
                <a:cs typeface="Tahoma"/>
              </a:rPr>
              <a:t>r</a:t>
            </a:r>
            <a:r>
              <a:rPr dirty="0" sz="2400" spc="-5">
                <a:latin typeface="Tahoma"/>
                <a:cs typeface="Tahoma"/>
              </a:rPr>
              <a:t>a</a:t>
            </a:r>
            <a:r>
              <a:rPr dirty="0" sz="2400" spc="15">
                <a:latin typeface="Tahoma"/>
                <a:cs typeface="Tahoma"/>
              </a:rPr>
              <a:t>n</a:t>
            </a:r>
            <a:r>
              <a:rPr dirty="0" sz="2400" spc="120">
                <a:latin typeface="Tahoma"/>
                <a:cs typeface="Tahoma"/>
              </a:rPr>
              <a:t>s</a:t>
            </a:r>
            <a:r>
              <a:rPr dirty="0" sz="2400" spc="15">
                <a:latin typeface="Tahoma"/>
                <a:cs typeface="Tahoma"/>
              </a:rPr>
              <a:t>p</a:t>
            </a:r>
            <a:r>
              <a:rPr dirty="0" sz="2400" spc="-35">
                <a:latin typeface="Tahoma"/>
                <a:cs typeface="Tahoma"/>
              </a:rPr>
              <a:t>o</a:t>
            </a:r>
            <a:r>
              <a:rPr dirty="0" sz="2400" spc="-50">
                <a:latin typeface="Tahoma"/>
                <a:cs typeface="Tahoma"/>
              </a:rPr>
              <a:t>r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-10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t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35">
                <a:latin typeface="Tahoma"/>
                <a:cs typeface="Tahoma"/>
              </a:rPr>
              <a:t>o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4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55904" indent="-243840">
              <a:lnSpc>
                <a:spcPts val="271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dirty="0" sz="2400" spc="-20">
                <a:latin typeface="Tahoma"/>
                <a:cs typeface="Tahoma"/>
              </a:rPr>
              <a:t>Highlight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85">
                <a:latin typeface="Tahoma"/>
                <a:cs typeface="Tahoma"/>
              </a:rPr>
              <a:t>key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features:</a:t>
            </a:r>
            <a:r>
              <a:rPr dirty="0" sz="2400" spc="-31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Showcase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the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platform's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main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functionalities,</a:t>
            </a:r>
            <a:r>
              <a:rPr dirty="0" sz="2400" spc="-31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such</a:t>
            </a:r>
            <a:r>
              <a:rPr dirty="0" sz="2400" spc="-21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241300">
              <a:lnSpc>
                <a:spcPts val="2715"/>
              </a:lnSpc>
            </a:pP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60">
                <a:latin typeface="Tahoma"/>
                <a:cs typeface="Tahoma"/>
              </a:rPr>
              <a:t>a</a:t>
            </a:r>
            <a:r>
              <a:rPr dirty="0" sz="2400" spc="30">
                <a:latin typeface="Tahoma"/>
                <a:cs typeface="Tahoma"/>
              </a:rPr>
              <a:t>l</a:t>
            </a:r>
            <a:r>
              <a:rPr dirty="0" sz="2400" spc="-60">
                <a:latin typeface="Tahoma"/>
                <a:cs typeface="Tahoma"/>
              </a:rPr>
              <a:t>-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m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pa</a:t>
            </a:r>
            <a:r>
              <a:rPr dirty="0" sz="2400" spc="-60">
                <a:latin typeface="Tahoma"/>
                <a:cs typeface="Tahoma"/>
              </a:rPr>
              <a:t>r</a:t>
            </a:r>
            <a:r>
              <a:rPr dirty="0" sz="2400" spc="-5">
                <a:latin typeface="Tahoma"/>
                <a:cs typeface="Tahoma"/>
              </a:rPr>
              <a:t>k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65">
                <a:latin typeface="Tahoma"/>
                <a:cs typeface="Tahoma"/>
              </a:rPr>
              <a:t>n</a:t>
            </a:r>
            <a:r>
              <a:rPr dirty="0" sz="2400" spc="-165">
                <a:latin typeface="Tahoma"/>
                <a:cs typeface="Tahoma"/>
              </a:rPr>
              <a:t>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a</a:t>
            </a:r>
            <a:r>
              <a:rPr dirty="0" sz="2400" spc="-10">
                <a:latin typeface="Tahoma"/>
                <a:cs typeface="Tahoma"/>
              </a:rPr>
              <a:t>v</a:t>
            </a:r>
            <a:r>
              <a:rPr dirty="0" sz="2400" spc="20">
                <a:latin typeface="Tahoma"/>
                <a:cs typeface="Tahoma"/>
              </a:rPr>
              <a:t>a</a:t>
            </a:r>
            <a:r>
              <a:rPr dirty="0" sz="2400" spc="-45">
                <a:latin typeface="Tahoma"/>
                <a:cs typeface="Tahoma"/>
              </a:rPr>
              <a:t>i</a:t>
            </a:r>
            <a:r>
              <a:rPr dirty="0" sz="2400" spc="120">
                <a:latin typeface="Tahoma"/>
                <a:cs typeface="Tahoma"/>
              </a:rPr>
              <a:t>l</a:t>
            </a:r>
            <a:r>
              <a:rPr dirty="0" sz="2400" spc="20">
                <a:latin typeface="Tahoma"/>
                <a:cs typeface="Tahoma"/>
              </a:rPr>
              <a:t>ab</a:t>
            </a:r>
            <a:r>
              <a:rPr dirty="0" sz="2400" spc="-40">
                <a:latin typeface="Tahoma"/>
                <a:cs typeface="Tahoma"/>
              </a:rPr>
              <a:t>i</a:t>
            </a:r>
            <a:r>
              <a:rPr dirty="0" sz="2400" spc="120">
                <a:latin typeface="Tahoma"/>
                <a:cs typeface="Tahoma"/>
              </a:rPr>
              <a:t>l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300">
                <a:latin typeface="Tahoma"/>
                <a:cs typeface="Tahoma"/>
              </a:rPr>
              <a:t>y</a:t>
            </a:r>
            <a:r>
              <a:rPr dirty="0" sz="2400" spc="-45">
                <a:latin typeface="Tahoma"/>
                <a:cs typeface="Tahoma"/>
              </a:rPr>
              <a:t>,</a:t>
            </a:r>
            <a:r>
              <a:rPr dirty="0" sz="2400" spc="-31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c</a:t>
            </a:r>
            <a:r>
              <a:rPr dirty="0" sz="2400" spc="55">
                <a:latin typeface="Tahoma"/>
                <a:cs typeface="Tahoma"/>
              </a:rPr>
              <a:t>a</a:t>
            </a:r>
            <a:r>
              <a:rPr dirty="0" sz="2400" spc="75">
                <a:latin typeface="Tahoma"/>
                <a:cs typeface="Tahoma"/>
              </a:rPr>
              <a:t>s</a:t>
            </a:r>
            <a:r>
              <a:rPr dirty="0" sz="2400" spc="-65">
                <a:latin typeface="Tahoma"/>
                <a:cs typeface="Tahoma"/>
              </a:rPr>
              <a:t>h</a:t>
            </a:r>
            <a:r>
              <a:rPr dirty="0" sz="2400" spc="120">
                <a:latin typeface="Tahoma"/>
                <a:cs typeface="Tahoma"/>
              </a:rPr>
              <a:t>l</a:t>
            </a:r>
            <a:r>
              <a:rPr dirty="0" sz="2400" spc="-70">
                <a:latin typeface="Tahoma"/>
                <a:cs typeface="Tahoma"/>
              </a:rPr>
              <a:t>e</a:t>
            </a:r>
            <a:r>
              <a:rPr dirty="0" sz="2400" spc="120">
                <a:latin typeface="Tahoma"/>
                <a:cs typeface="Tahoma"/>
              </a:rPr>
              <a:t>s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pa</a:t>
            </a:r>
            <a:r>
              <a:rPr dirty="0" sz="2400" spc="-60">
                <a:latin typeface="Tahoma"/>
                <a:cs typeface="Tahoma"/>
              </a:rPr>
              <a:t>y</a:t>
            </a:r>
            <a:r>
              <a:rPr dirty="0" sz="2400" spc="80">
                <a:latin typeface="Tahoma"/>
                <a:cs typeface="Tahoma"/>
              </a:rPr>
              <a:t>m</a:t>
            </a:r>
            <a:r>
              <a:rPr dirty="0" sz="2400" spc="-70">
                <a:latin typeface="Tahoma"/>
                <a:cs typeface="Tahoma"/>
              </a:rPr>
              <a:t>e</a:t>
            </a:r>
            <a:r>
              <a:rPr dirty="0" sz="2400" spc="10">
                <a:latin typeface="Tahoma"/>
                <a:cs typeface="Tahoma"/>
              </a:rPr>
              <a:t>n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50">
                <a:latin typeface="Tahoma"/>
                <a:cs typeface="Tahoma"/>
              </a:rPr>
              <a:t>s</a:t>
            </a:r>
            <a:r>
              <a:rPr dirty="0" sz="2400" spc="-45">
                <a:latin typeface="Tahoma"/>
                <a:cs typeface="Tahoma"/>
              </a:rPr>
              <a:t>,</a:t>
            </a:r>
            <a:r>
              <a:rPr dirty="0" sz="2400" spc="-1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</a:t>
            </a:r>
            <a:r>
              <a:rPr dirty="0" sz="2400" spc="20">
                <a:latin typeface="Tahoma"/>
                <a:cs typeface="Tahoma"/>
              </a:rPr>
              <a:t>n</a:t>
            </a:r>
            <a:r>
              <a:rPr dirty="0" sz="2400" spc="20">
                <a:latin typeface="Tahoma"/>
                <a:cs typeface="Tahoma"/>
              </a:rPr>
              <a:t>D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e</a:t>
            </a:r>
            <a:r>
              <a:rPr dirty="0" sz="2400" spc="55">
                <a:latin typeface="Tahoma"/>
                <a:cs typeface="Tahoma"/>
              </a:rPr>
              <a:t>a</a:t>
            </a:r>
            <a:r>
              <a:rPr dirty="0" sz="2400" spc="10">
                <a:latin typeface="Tahoma"/>
                <a:cs typeface="Tahoma"/>
              </a:rPr>
              <a:t>s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45">
                <a:latin typeface="Tahoma"/>
                <a:cs typeface="Tahoma"/>
              </a:rPr>
              <a:t>f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u</a:t>
            </a:r>
            <a:r>
              <a:rPr dirty="0" sz="2400" spc="125">
                <a:latin typeface="Tahoma"/>
                <a:cs typeface="Tahoma"/>
              </a:rPr>
              <a:t>s</a:t>
            </a:r>
            <a:r>
              <a:rPr dirty="0" sz="2400" spc="-65">
                <a:latin typeface="Tahoma"/>
                <a:cs typeface="Tahoma"/>
              </a:rPr>
              <a:t>e</a:t>
            </a:r>
            <a:r>
              <a:rPr dirty="0" sz="2400" spc="-4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algn="r" marL="243204" marR="252095" indent="-243204">
              <a:lnSpc>
                <a:spcPts val="2755"/>
              </a:lnSpc>
              <a:spcBef>
                <a:spcPts val="725"/>
              </a:spcBef>
              <a:buSzPct val="95833"/>
              <a:buFont typeface="Wingdings"/>
              <a:buChar char=""/>
              <a:tabLst>
                <a:tab pos="243204" algn="l"/>
              </a:tabLst>
            </a:pPr>
            <a:r>
              <a:rPr dirty="0" sz="2400" spc="-30">
                <a:latin typeface="Tahoma"/>
                <a:cs typeface="Tahoma"/>
              </a:rPr>
              <a:t>Offer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Real-Time</a:t>
            </a:r>
            <a:r>
              <a:rPr dirty="0" sz="2400" spc="-21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Parking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Solutions:</a:t>
            </a:r>
            <a:r>
              <a:rPr dirty="0" sz="2400" spc="-229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Display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real</a:t>
            </a:r>
            <a:r>
              <a:rPr dirty="0" sz="2400" spc="-32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time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parking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availability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algn="r" marR="213995">
              <a:lnSpc>
                <a:spcPts val="2755"/>
              </a:lnSpc>
            </a:pPr>
            <a:r>
              <a:rPr dirty="0" sz="2400" spc="15">
                <a:latin typeface="Tahoma"/>
                <a:cs typeface="Tahoma"/>
              </a:rPr>
              <a:t>options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in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supported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areas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to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help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users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find</a:t>
            </a:r>
            <a:r>
              <a:rPr dirty="0" sz="2400" spc="-215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parking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quickly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and</a:t>
            </a:r>
            <a:r>
              <a:rPr dirty="0" sz="2400" spc="-22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efficiently.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7510" y="226694"/>
            <a:ext cx="886015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5"/>
              <a:t>Technology</a:t>
            </a:r>
            <a:r>
              <a:rPr dirty="0" spc="-30"/>
              <a:t> </a:t>
            </a:r>
            <a:r>
              <a:rPr dirty="0" spc="-5"/>
              <a:t>(Software</a:t>
            </a:r>
            <a:r>
              <a:rPr dirty="0" spc="-80"/>
              <a:t> </a:t>
            </a:r>
            <a:r>
              <a:rPr dirty="0" spc="-10"/>
              <a:t>Requirements)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271079"/>
            <a:ext cx="10296525" cy="3954779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80" b="1">
                <a:latin typeface="Trebuchet MS"/>
                <a:cs typeface="Trebuchet MS"/>
              </a:rPr>
              <a:t>F</a:t>
            </a:r>
            <a:r>
              <a:rPr dirty="0" sz="1800" spc="-175" b="1">
                <a:latin typeface="Trebuchet MS"/>
                <a:cs typeface="Trebuchet MS"/>
              </a:rPr>
              <a:t>r</a:t>
            </a:r>
            <a:r>
              <a:rPr dirty="0" sz="1800" spc="25" b="1">
                <a:latin typeface="Trebuchet MS"/>
                <a:cs typeface="Trebuchet MS"/>
              </a:rPr>
              <a:t>o</a:t>
            </a:r>
            <a:r>
              <a:rPr dirty="0" sz="1800" spc="-15" b="1">
                <a:latin typeface="Trebuchet MS"/>
                <a:cs typeface="Trebuchet MS"/>
              </a:rPr>
              <a:t>n</a:t>
            </a:r>
            <a:r>
              <a:rPr dirty="0" sz="1800" spc="-85" b="1">
                <a:latin typeface="Trebuchet MS"/>
                <a:cs typeface="Trebuchet MS"/>
              </a:rPr>
              <a:t>t</a:t>
            </a:r>
            <a:r>
              <a:rPr dirty="0" sz="1800" spc="-50" b="1">
                <a:latin typeface="Trebuchet MS"/>
                <a:cs typeface="Trebuchet MS"/>
              </a:rPr>
              <a:t>-</a:t>
            </a:r>
            <a:r>
              <a:rPr dirty="0" sz="1800" spc="20" b="1">
                <a:latin typeface="Trebuchet MS"/>
                <a:cs typeface="Trebuchet MS"/>
              </a:rPr>
              <a:t>E</a:t>
            </a:r>
            <a:r>
              <a:rPr dirty="0" sz="1800" spc="-15" b="1">
                <a:latin typeface="Trebuchet MS"/>
                <a:cs typeface="Trebuchet MS"/>
              </a:rPr>
              <a:t>n</a:t>
            </a:r>
            <a:r>
              <a:rPr dirty="0" sz="1800" spc="10" b="1">
                <a:latin typeface="Trebuchet MS"/>
                <a:cs typeface="Trebuchet MS"/>
              </a:rPr>
              <a:t>d</a:t>
            </a:r>
            <a:r>
              <a:rPr dirty="0" sz="1800" spc="-175" b="1">
                <a:latin typeface="Trebuchet MS"/>
                <a:cs typeface="Trebuchet MS"/>
              </a:rPr>
              <a:t> </a:t>
            </a:r>
            <a:r>
              <a:rPr dirty="0" sz="1800" spc="40" b="1">
                <a:latin typeface="Trebuchet MS"/>
                <a:cs typeface="Trebuchet MS"/>
              </a:rPr>
              <a:t>D</a:t>
            </a:r>
            <a:r>
              <a:rPr dirty="0" sz="1800" spc="10" b="1">
                <a:latin typeface="Trebuchet MS"/>
                <a:cs typeface="Trebuchet MS"/>
              </a:rPr>
              <a:t>e</a:t>
            </a:r>
            <a:r>
              <a:rPr dirty="0" sz="1800" spc="-125" b="1">
                <a:latin typeface="Trebuchet MS"/>
                <a:cs typeface="Trebuchet MS"/>
              </a:rPr>
              <a:t>v</a:t>
            </a:r>
            <a:r>
              <a:rPr dirty="0" sz="1800" spc="10" b="1">
                <a:latin typeface="Trebuchet MS"/>
                <a:cs typeface="Trebuchet MS"/>
              </a:rPr>
              <a:t>e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spc="25" b="1">
                <a:latin typeface="Trebuchet MS"/>
                <a:cs typeface="Trebuchet MS"/>
              </a:rPr>
              <a:t>o</a:t>
            </a:r>
            <a:r>
              <a:rPr dirty="0" sz="1800" spc="-5" b="1">
                <a:latin typeface="Trebuchet MS"/>
                <a:cs typeface="Trebuchet MS"/>
              </a:rPr>
              <a:t>p</a:t>
            </a:r>
            <a:r>
              <a:rPr dirty="0" sz="1800" spc="25" b="1">
                <a:latin typeface="Trebuchet MS"/>
                <a:cs typeface="Trebuchet MS"/>
              </a:rPr>
              <a:t>m</a:t>
            </a:r>
            <a:r>
              <a:rPr dirty="0" sz="1800" spc="-65" b="1">
                <a:latin typeface="Trebuchet MS"/>
                <a:cs typeface="Trebuchet MS"/>
              </a:rPr>
              <a:t>e</a:t>
            </a:r>
            <a:r>
              <a:rPr dirty="0" sz="1800" spc="-15" b="1">
                <a:latin typeface="Trebuchet MS"/>
                <a:cs typeface="Trebuchet MS"/>
              </a:rPr>
              <a:t>n</a:t>
            </a:r>
            <a:r>
              <a:rPr dirty="0" sz="1800" spc="-45" b="1">
                <a:latin typeface="Trebuchet MS"/>
                <a:cs typeface="Trebuchet MS"/>
              </a:rPr>
              <a:t>t</a:t>
            </a:r>
            <a:r>
              <a:rPr dirty="0" sz="1800" spc="-125" b="1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241300" marR="931544" indent="-229235">
              <a:lnSpc>
                <a:spcPts val="1950"/>
              </a:lnSpc>
              <a:spcBef>
                <a:spcPts val="10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35" b="1">
                <a:latin typeface="Trebuchet MS"/>
                <a:cs typeface="Trebuchet MS"/>
              </a:rPr>
              <a:t>HTML,</a:t>
            </a:r>
            <a:r>
              <a:rPr dirty="0" sz="1800" spc="-175" b="1">
                <a:latin typeface="Trebuchet MS"/>
                <a:cs typeface="Trebuchet MS"/>
              </a:rPr>
              <a:t> </a:t>
            </a:r>
            <a:r>
              <a:rPr dirty="0" sz="1800" spc="75" b="1">
                <a:latin typeface="Trebuchet MS"/>
                <a:cs typeface="Trebuchet MS"/>
              </a:rPr>
              <a:t>CSS,</a:t>
            </a:r>
            <a:r>
              <a:rPr dirty="0" sz="1800" spc="-175" b="1">
                <a:latin typeface="Trebuchet MS"/>
                <a:cs typeface="Trebuchet MS"/>
              </a:rPr>
              <a:t> </a:t>
            </a:r>
            <a:r>
              <a:rPr dirty="0" sz="1800" spc="-45" b="1">
                <a:latin typeface="Trebuchet MS"/>
                <a:cs typeface="Trebuchet MS"/>
              </a:rPr>
              <a:t>JavaScript:</a:t>
            </a:r>
            <a:r>
              <a:rPr dirty="0" sz="1800" spc="-125" b="1">
                <a:latin typeface="Trebuchet MS"/>
                <a:cs typeface="Trebuchet MS"/>
              </a:rPr>
              <a:t> </a:t>
            </a:r>
            <a:r>
              <a:rPr dirty="0" sz="1800" spc="-65">
                <a:latin typeface="Tahoma"/>
                <a:cs typeface="Tahoma"/>
              </a:rPr>
              <a:t>The</a:t>
            </a:r>
            <a:r>
              <a:rPr dirty="0" sz="1800" spc="-229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foundational</a:t>
            </a:r>
            <a:r>
              <a:rPr dirty="0" sz="1800" spc="-200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technologies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for</a:t>
            </a:r>
            <a:r>
              <a:rPr dirty="0" sz="1800" spc="-18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creating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the</a:t>
            </a:r>
            <a:r>
              <a:rPr dirty="0" sz="1800" spc="-229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structure,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design,</a:t>
            </a:r>
            <a:r>
              <a:rPr dirty="0" sz="1800" spc="-1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and </a:t>
            </a:r>
            <a:r>
              <a:rPr dirty="0" sz="1800" spc="-55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interactivity</a:t>
            </a:r>
            <a:r>
              <a:rPr dirty="0" sz="1800" spc="-19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of</a:t>
            </a:r>
            <a:r>
              <a:rPr dirty="0" sz="1800" spc="-21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the</a:t>
            </a:r>
            <a:r>
              <a:rPr dirty="0" sz="1800" spc="-24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website.</a:t>
            </a:r>
            <a:endParaRPr sz="18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35" b="1">
                <a:latin typeface="Trebuchet MS"/>
                <a:cs typeface="Trebuchet MS"/>
              </a:rPr>
              <a:t>Frameworks/Libraries:</a:t>
            </a:r>
            <a:endParaRPr sz="1800">
              <a:latin typeface="Trebuchet MS"/>
              <a:cs typeface="Trebuchet MS"/>
            </a:endParaRPr>
          </a:p>
          <a:p>
            <a:pPr lvl="1" marL="984885" marR="114300" indent="-286385">
              <a:lnSpc>
                <a:spcPts val="1950"/>
              </a:lnSpc>
              <a:spcBef>
                <a:spcPts val="480"/>
              </a:spcBef>
              <a:buFont typeface="Arial MT"/>
              <a:buChar char="•"/>
              <a:tabLst>
                <a:tab pos="984885" algn="l"/>
                <a:tab pos="985519" algn="l"/>
              </a:tabLst>
            </a:pPr>
            <a:r>
              <a:rPr dirty="0" sz="1800" spc="5" b="1">
                <a:latin typeface="Trebuchet MS"/>
                <a:cs typeface="Trebuchet MS"/>
              </a:rPr>
              <a:t>React</a:t>
            </a:r>
            <a:r>
              <a:rPr dirty="0" sz="1800" spc="-185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js:</a:t>
            </a:r>
            <a:r>
              <a:rPr dirty="0" sz="1800" spc="-175" b="1">
                <a:latin typeface="Trebuchet MS"/>
                <a:cs typeface="Trebuchet MS"/>
              </a:rPr>
              <a:t> </a:t>
            </a:r>
            <a:r>
              <a:rPr dirty="0" sz="1800" spc="-10">
                <a:latin typeface="Tahoma"/>
                <a:cs typeface="Tahoma"/>
              </a:rPr>
              <a:t>For</a:t>
            </a:r>
            <a:r>
              <a:rPr dirty="0" sz="1800" spc="-26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building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10">
                <a:latin typeface="Tahoma"/>
                <a:cs typeface="Tahoma"/>
              </a:rPr>
              <a:t>a</a:t>
            </a:r>
            <a:r>
              <a:rPr dirty="0" sz="1800" spc="-16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dynamic,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responsive,</a:t>
            </a:r>
            <a:r>
              <a:rPr dirty="0" sz="1800" spc="-1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and</a:t>
            </a:r>
            <a:r>
              <a:rPr dirty="0" sz="1800" spc="-215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interactive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user</a:t>
            </a:r>
            <a:r>
              <a:rPr dirty="0" sz="1800" spc="-26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interface.</a:t>
            </a:r>
            <a:r>
              <a:rPr dirty="0" sz="1800" spc="-175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These</a:t>
            </a:r>
            <a:r>
              <a:rPr dirty="0" sz="1800" spc="-225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frameworks </a:t>
            </a:r>
            <a:r>
              <a:rPr dirty="0" sz="1800" spc="-55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make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it</a:t>
            </a:r>
            <a:r>
              <a:rPr dirty="0" sz="1800" spc="-250">
                <a:latin typeface="Tahoma"/>
                <a:cs typeface="Tahoma"/>
              </a:rPr>
              <a:t> </a:t>
            </a:r>
            <a:r>
              <a:rPr dirty="0" sz="1800" spc="10">
                <a:latin typeface="Tahoma"/>
                <a:cs typeface="Tahoma"/>
              </a:rPr>
              <a:t>easier</a:t>
            </a:r>
            <a:r>
              <a:rPr dirty="0" sz="1800" spc="-19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to</a:t>
            </a:r>
            <a:r>
              <a:rPr dirty="0" sz="1800" spc="-21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manage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10">
                <a:latin typeface="Tahoma"/>
                <a:cs typeface="Tahoma"/>
              </a:rPr>
              <a:t>components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and</a:t>
            </a:r>
            <a:r>
              <a:rPr dirty="0" sz="1800" spc="-225">
                <a:latin typeface="Tahoma"/>
                <a:cs typeface="Tahoma"/>
              </a:rPr>
              <a:t> </a:t>
            </a:r>
            <a:r>
              <a:rPr dirty="0" sz="1800" spc="10">
                <a:latin typeface="Tahoma"/>
                <a:cs typeface="Tahoma"/>
              </a:rPr>
              <a:t>create</a:t>
            </a:r>
            <a:r>
              <a:rPr dirty="0" sz="1800" spc="-235">
                <a:latin typeface="Tahoma"/>
                <a:cs typeface="Tahoma"/>
              </a:rPr>
              <a:t> </a:t>
            </a:r>
            <a:r>
              <a:rPr dirty="0" sz="1800" spc="10">
                <a:latin typeface="Tahoma"/>
                <a:cs typeface="Tahoma"/>
              </a:rPr>
              <a:t>a</a:t>
            </a:r>
            <a:r>
              <a:rPr dirty="0" sz="1800" spc="-175">
                <a:latin typeface="Tahoma"/>
                <a:cs typeface="Tahoma"/>
              </a:rPr>
              <a:t> </a:t>
            </a:r>
            <a:r>
              <a:rPr dirty="0" sz="1800" spc="30">
                <a:latin typeface="Tahoma"/>
                <a:cs typeface="Tahoma"/>
              </a:rPr>
              <a:t>seamless</a:t>
            </a:r>
            <a:r>
              <a:rPr dirty="0" sz="1800" spc="-245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user</a:t>
            </a:r>
            <a:r>
              <a:rPr dirty="0" sz="1800" spc="-195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experience.</a:t>
            </a:r>
            <a:endParaRPr sz="18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45" b="1">
                <a:latin typeface="Trebuchet MS"/>
                <a:cs typeface="Trebuchet MS"/>
              </a:rPr>
              <a:t>B</a:t>
            </a:r>
            <a:r>
              <a:rPr dirty="0" sz="1800" spc="15" b="1">
                <a:latin typeface="Trebuchet MS"/>
                <a:cs typeface="Trebuchet MS"/>
              </a:rPr>
              <a:t>a</a:t>
            </a:r>
            <a:r>
              <a:rPr dirty="0" sz="1800" spc="50" b="1">
                <a:latin typeface="Trebuchet MS"/>
                <a:cs typeface="Trebuchet MS"/>
              </a:rPr>
              <a:t>c</a:t>
            </a:r>
            <a:r>
              <a:rPr dirty="0" sz="1800" spc="-10" b="1">
                <a:latin typeface="Trebuchet MS"/>
                <a:cs typeface="Trebuchet MS"/>
              </a:rPr>
              <a:t>k</a:t>
            </a:r>
            <a:r>
              <a:rPr dirty="0" sz="1800" spc="-55" b="1">
                <a:latin typeface="Trebuchet MS"/>
                <a:cs typeface="Trebuchet MS"/>
              </a:rPr>
              <a:t>-</a:t>
            </a:r>
            <a:r>
              <a:rPr dirty="0" sz="1800" spc="20" b="1">
                <a:latin typeface="Trebuchet MS"/>
                <a:cs typeface="Trebuchet MS"/>
              </a:rPr>
              <a:t>E</a:t>
            </a:r>
            <a:r>
              <a:rPr dirty="0" sz="1800" spc="-15" b="1">
                <a:latin typeface="Trebuchet MS"/>
                <a:cs typeface="Trebuchet MS"/>
              </a:rPr>
              <a:t>n</a:t>
            </a:r>
            <a:r>
              <a:rPr dirty="0" sz="1800" spc="10" b="1">
                <a:latin typeface="Trebuchet MS"/>
                <a:cs typeface="Trebuchet MS"/>
              </a:rPr>
              <a:t>d</a:t>
            </a:r>
            <a:r>
              <a:rPr dirty="0" sz="1800" spc="-180" b="1">
                <a:latin typeface="Trebuchet MS"/>
                <a:cs typeface="Trebuchet MS"/>
              </a:rPr>
              <a:t> </a:t>
            </a:r>
            <a:r>
              <a:rPr dirty="0" sz="1800" spc="120" b="1">
                <a:latin typeface="Trebuchet MS"/>
                <a:cs typeface="Trebuchet MS"/>
              </a:rPr>
              <a:t>D</a:t>
            </a:r>
            <a:r>
              <a:rPr dirty="0" sz="1800" spc="-65" b="1">
                <a:latin typeface="Trebuchet MS"/>
                <a:cs typeface="Trebuchet MS"/>
              </a:rPr>
              <a:t>e</a:t>
            </a:r>
            <a:r>
              <a:rPr dirty="0" sz="1800" spc="-125" b="1">
                <a:latin typeface="Trebuchet MS"/>
                <a:cs typeface="Trebuchet MS"/>
              </a:rPr>
              <a:t>v</a:t>
            </a:r>
            <a:r>
              <a:rPr dirty="0" sz="1800" spc="10" b="1">
                <a:latin typeface="Trebuchet MS"/>
                <a:cs typeface="Trebuchet MS"/>
              </a:rPr>
              <a:t>e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spc="25" b="1">
                <a:latin typeface="Trebuchet MS"/>
                <a:cs typeface="Trebuchet MS"/>
              </a:rPr>
              <a:t>o</a:t>
            </a:r>
            <a:r>
              <a:rPr dirty="0" sz="1800" spc="20" b="1">
                <a:latin typeface="Trebuchet MS"/>
                <a:cs typeface="Trebuchet MS"/>
              </a:rPr>
              <a:t>p</a:t>
            </a:r>
            <a:r>
              <a:rPr dirty="0" sz="1800" spc="5" b="1">
                <a:latin typeface="Trebuchet MS"/>
                <a:cs typeface="Trebuchet MS"/>
              </a:rPr>
              <a:t>m</a:t>
            </a:r>
            <a:r>
              <a:rPr dirty="0" sz="1800" spc="-65" b="1">
                <a:latin typeface="Trebuchet MS"/>
                <a:cs typeface="Trebuchet MS"/>
              </a:rPr>
              <a:t>e</a:t>
            </a:r>
            <a:r>
              <a:rPr dirty="0" sz="1800" spc="-15" b="1">
                <a:latin typeface="Trebuchet MS"/>
                <a:cs typeface="Trebuchet MS"/>
              </a:rPr>
              <a:t>n</a:t>
            </a:r>
            <a:r>
              <a:rPr dirty="0" sz="1800" spc="-45" b="1">
                <a:latin typeface="Trebuchet MS"/>
                <a:cs typeface="Trebuchet MS"/>
              </a:rPr>
              <a:t>t</a:t>
            </a:r>
            <a:r>
              <a:rPr dirty="0" sz="1800" spc="-125" b="1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241300" marR="1115060" indent="-229235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-15" b="1">
                <a:latin typeface="Trebuchet MS"/>
                <a:cs typeface="Trebuchet MS"/>
              </a:rPr>
              <a:t>Node.js</a:t>
            </a:r>
            <a:r>
              <a:rPr dirty="0" sz="1800" spc="-195" b="1">
                <a:latin typeface="Trebuchet MS"/>
                <a:cs typeface="Trebuchet MS"/>
              </a:rPr>
              <a:t> </a:t>
            </a:r>
            <a:r>
              <a:rPr dirty="0" sz="1800" spc="-60" b="1">
                <a:latin typeface="Trebuchet MS"/>
                <a:cs typeface="Trebuchet MS"/>
              </a:rPr>
              <a:t>with</a:t>
            </a:r>
            <a:r>
              <a:rPr dirty="0" sz="1800" spc="-155" b="1">
                <a:latin typeface="Trebuchet MS"/>
                <a:cs typeface="Trebuchet MS"/>
              </a:rPr>
              <a:t> </a:t>
            </a:r>
            <a:r>
              <a:rPr dirty="0" sz="1800" spc="-15" b="1">
                <a:latin typeface="Trebuchet MS"/>
                <a:cs typeface="Trebuchet MS"/>
              </a:rPr>
              <a:t>Express:</a:t>
            </a:r>
            <a:r>
              <a:rPr dirty="0" sz="1800" spc="-145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ahoma"/>
                <a:cs typeface="Tahoma"/>
              </a:rPr>
              <a:t>A</a:t>
            </a:r>
            <a:r>
              <a:rPr dirty="0" sz="1800" spc="-195">
                <a:latin typeface="Tahoma"/>
                <a:cs typeface="Tahoma"/>
              </a:rPr>
              <a:t> </a:t>
            </a:r>
            <a:r>
              <a:rPr dirty="0" sz="1800" spc="10">
                <a:latin typeface="Tahoma"/>
                <a:cs typeface="Tahoma"/>
              </a:rPr>
              <a:t>popular</a:t>
            </a:r>
            <a:r>
              <a:rPr dirty="0" sz="1800" spc="-265">
                <a:latin typeface="Tahoma"/>
                <a:cs typeface="Tahoma"/>
              </a:rPr>
              <a:t> </a:t>
            </a:r>
            <a:r>
              <a:rPr dirty="0" sz="1800" spc="45">
                <a:latin typeface="Tahoma"/>
                <a:cs typeface="Tahoma"/>
              </a:rPr>
              <a:t>choice</a:t>
            </a:r>
            <a:r>
              <a:rPr dirty="0" sz="1800" spc="-235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for</a:t>
            </a:r>
            <a:r>
              <a:rPr dirty="0" sz="1800" spc="-18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building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20">
                <a:latin typeface="Tahoma"/>
                <a:cs typeface="Tahoma"/>
              </a:rPr>
              <a:t>scalable,</a:t>
            </a:r>
            <a:r>
              <a:rPr dirty="0" sz="1800" spc="-18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fast,</a:t>
            </a:r>
            <a:r>
              <a:rPr dirty="0" sz="1800" spc="-2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and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efficient</a:t>
            </a:r>
            <a:r>
              <a:rPr dirty="0" sz="1800" spc="-24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server-side </a:t>
            </a:r>
            <a:r>
              <a:rPr dirty="0" sz="1800" spc="-550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applications.</a:t>
            </a:r>
            <a:r>
              <a:rPr dirty="0" sz="1800" spc="-18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Express</a:t>
            </a:r>
            <a:r>
              <a:rPr dirty="0" sz="1800" spc="-165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simplifies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the</a:t>
            </a:r>
            <a:r>
              <a:rPr dirty="0" sz="1800" spc="-235">
                <a:latin typeface="Tahoma"/>
                <a:cs typeface="Tahoma"/>
              </a:rPr>
              <a:t> </a:t>
            </a:r>
            <a:r>
              <a:rPr dirty="0" sz="1800" spc="35">
                <a:latin typeface="Tahoma"/>
                <a:cs typeface="Tahoma"/>
              </a:rPr>
              <a:t>process</a:t>
            </a:r>
            <a:r>
              <a:rPr dirty="0" sz="1800" spc="-24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of</a:t>
            </a:r>
            <a:r>
              <a:rPr dirty="0" sz="1800" spc="-204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handling</a:t>
            </a:r>
            <a:r>
              <a:rPr dirty="0" sz="1800" spc="-165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routes,</a:t>
            </a:r>
            <a:r>
              <a:rPr dirty="0" sz="1800" spc="-1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requests,</a:t>
            </a:r>
            <a:r>
              <a:rPr dirty="0" sz="1800" spc="-254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and</a:t>
            </a:r>
            <a:r>
              <a:rPr dirty="0" sz="1800" spc="-15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middleware.</a:t>
            </a:r>
            <a:endParaRPr sz="1800">
              <a:latin typeface="Tahoma"/>
              <a:cs typeface="Tahoma"/>
            </a:endParaRPr>
          </a:p>
          <a:p>
            <a:pPr marL="241300" indent="-22923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75" b="1">
                <a:latin typeface="Trebuchet MS"/>
                <a:cs typeface="Trebuchet MS"/>
              </a:rPr>
              <a:t>D</a:t>
            </a:r>
            <a:r>
              <a:rPr dirty="0" sz="1800" spc="45" b="1">
                <a:latin typeface="Trebuchet MS"/>
                <a:cs typeface="Trebuchet MS"/>
              </a:rPr>
              <a:t>a</a:t>
            </a:r>
            <a:r>
              <a:rPr dirty="0" sz="1800" spc="-120" b="1">
                <a:latin typeface="Trebuchet MS"/>
                <a:cs typeface="Trebuchet MS"/>
              </a:rPr>
              <a:t>t</a:t>
            </a:r>
            <a:r>
              <a:rPr dirty="0" sz="1800" spc="85" b="1">
                <a:latin typeface="Trebuchet MS"/>
                <a:cs typeface="Trebuchet MS"/>
              </a:rPr>
              <a:t>a</a:t>
            </a:r>
            <a:r>
              <a:rPr dirty="0" sz="1800" b="1">
                <a:latin typeface="Trebuchet MS"/>
                <a:cs typeface="Trebuchet MS"/>
              </a:rPr>
              <a:t>b</a:t>
            </a:r>
            <a:r>
              <a:rPr dirty="0" sz="1800" spc="15" b="1">
                <a:latin typeface="Trebuchet MS"/>
                <a:cs typeface="Trebuchet MS"/>
              </a:rPr>
              <a:t>a</a:t>
            </a:r>
            <a:r>
              <a:rPr dirty="0" sz="1800" spc="120" b="1">
                <a:latin typeface="Trebuchet MS"/>
                <a:cs typeface="Trebuchet MS"/>
              </a:rPr>
              <a:t>s</a:t>
            </a:r>
            <a:r>
              <a:rPr dirty="0" sz="1800" spc="-35" b="1">
                <a:latin typeface="Trebuchet MS"/>
                <a:cs typeface="Trebuchet MS"/>
              </a:rPr>
              <a:t>e</a:t>
            </a:r>
            <a:r>
              <a:rPr dirty="0" sz="1800" spc="-200" b="1">
                <a:latin typeface="Trebuchet MS"/>
                <a:cs typeface="Trebuchet MS"/>
              </a:rPr>
              <a:t> </a:t>
            </a:r>
            <a:r>
              <a:rPr dirty="0" sz="1800" spc="150" b="1">
                <a:latin typeface="Trebuchet MS"/>
                <a:cs typeface="Trebuchet MS"/>
              </a:rPr>
              <a:t>M</a:t>
            </a:r>
            <a:r>
              <a:rPr dirty="0" sz="1800" spc="15" b="1">
                <a:latin typeface="Trebuchet MS"/>
                <a:cs typeface="Trebuchet MS"/>
              </a:rPr>
              <a:t>a</a:t>
            </a:r>
            <a:r>
              <a:rPr dirty="0" sz="1800" spc="-15" b="1">
                <a:latin typeface="Trebuchet MS"/>
                <a:cs typeface="Trebuchet MS"/>
              </a:rPr>
              <a:t>n</a:t>
            </a:r>
            <a:r>
              <a:rPr dirty="0" sz="1800" spc="15" b="1">
                <a:latin typeface="Trebuchet MS"/>
                <a:cs typeface="Trebuchet MS"/>
              </a:rPr>
              <a:t>a</a:t>
            </a:r>
            <a:r>
              <a:rPr dirty="0" sz="1800" spc="-10" b="1">
                <a:latin typeface="Trebuchet MS"/>
                <a:cs typeface="Trebuchet MS"/>
              </a:rPr>
              <a:t>g</a:t>
            </a:r>
            <a:r>
              <a:rPr dirty="0" sz="1800" spc="-65" b="1">
                <a:latin typeface="Trebuchet MS"/>
                <a:cs typeface="Trebuchet MS"/>
              </a:rPr>
              <a:t>e</a:t>
            </a:r>
            <a:r>
              <a:rPr dirty="0" sz="1800" spc="95" b="1">
                <a:latin typeface="Trebuchet MS"/>
                <a:cs typeface="Trebuchet MS"/>
              </a:rPr>
              <a:t>m</a:t>
            </a:r>
            <a:r>
              <a:rPr dirty="0" sz="1800" spc="-65" b="1">
                <a:latin typeface="Trebuchet MS"/>
                <a:cs typeface="Trebuchet MS"/>
              </a:rPr>
              <a:t>e</a:t>
            </a:r>
            <a:r>
              <a:rPr dirty="0" sz="1800" spc="-15" b="1">
                <a:latin typeface="Trebuchet MS"/>
                <a:cs typeface="Trebuchet MS"/>
              </a:rPr>
              <a:t>n</a:t>
            </a:r>
            <a:r>
              <a:rPr dirty="0" sz="1800" spc="-120" b="1">
                <a:latin typeface="Trebuchet MS"/>
                <a:cs typeface="Trebuchet MS"/>
              </a:rPr>
              <a:t>t</a:t>
            </a:r>
            <a:r>
              <a:rPr dirty="0" sz="1800" spc="-125" b="1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241300" marR="5080" indent="-229235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1800" spc="15" b="1">
                <a:latin typeface="Trebuchet MS"/>
                <a:cs typeface="Trebuchet MS"/>
              </a:rPr>
              <a:t>MongoDB:</a:t>
            </a:r>
            <a:r>
              <a:rPr dirty="0" sz="1800" spc="-160" b="1">
                <a:latin typeface="Trebuchet MS"/>
                <a:cs typeface="Trebuchet MS"/>
              </a:rPr>
              <a:t> </a:t>
            </a:r>
            <a:r>
              <a:rPr dirty="0" sz="1800" spc="-20">
                <a:latin typeface="Tahoma"/>
                <a:cs typeface="Tahoma"/>
              </a:rPr>
              <a:t>A</a:t>
            </a:r>
            <a:r>
              <a:rPr dirty="0" sz="1800" spc="-200">
                <a:latin typeface="Tahoma"/>
                <a:cs typeface="Tahoma"/>
              </a:rPr>
              <a:t> </a:t>
            </a:r>
            <a:r>
              <a:rPr dirty="0" sz="1800" spc="20">
                <a:latin typeface="Tahoma"/>
                <a:cs typeface="Tahoma"/>
              </a:rPr>
              <a:t>NoSǪL</a:t>
            </a:r>
            <a:r>
              <a:rPr dirty="0" sz="1800" spc="-180">
                <a:latin typeface="Tahoma"/>
                <a:cs typeface="Tahoma"/>
              </a:rPr>
              <a:t> </a:t>
            </a:r>
            <a:r>
              <a:rPr dirty="0" sz="1800" spc="15">
                <a:latin typeface="Tahoma"/>
                <a:cs typeface="Tahoma"/>
              </a:rPr>
              <a:t>database</a:t>
            </a:r>
            <a:r>
              <a:rPr dirty="0" sz="1800" spc="-229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that</a:t>
            </a:r>
            <a:r>
              <a:rPr dirty="0" sz="1800" spc="-240">
                <a:latin typeface="Tahoma"/>
                <a:cs typeface="Tahoma"/>
              </a:rPr>
              <a:t> </a:t>
            </a:r>
            <a:r>
              <a:rPr dirty="0" sz="1800" spc="30">
                <a:latin typeface="Tahoma"/>
                <a:cs typeface="Tahoma"/>
              </a:rPr>
              <a:t>allows</a:t>
            </a:r>
            <a:r>
              <a:rPr dirty="0" sz="1800" spc="-229">
                <a:latin typeface="Tahoma"/>
                <a:cs typeface="Tahoma"/>
              </a:rPr>
              <a:t> </a:t>
            </a:r>
            <a:r>
              <a:rPr dirty="0" sz="1800" spc="-30">
                <a:latin typeface="Tahoma"/>
                <a:cs typeface="Tahoma"/>
              </a:rPr>
              <a:t>you</a:t>
            </a:r>
            <a:r>
              <a:rPr dirty="0" sz="1800" spc="-220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to</a:t>
            </a:r>
            <a:r>
              <a:rPr dirty="0" sz="1800" spc="-20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store</a:t>
            </a:r>
            <a:r>
              <a:rPr dirty="0" sz="1800" spc="-16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data</a:t>
            </a:r>
            <a:r>
              <a:rPr dirty="0" sz="1800" spc="-165">
                <a:latin typeface="Tahoma"/>
                <a:cs typeface="Tahoma"/>
              </a:rPr>
              <a:t> </a:t>
            </a:r>
            <a:r>
              <a:rPr dirty="0" sz="1800" spc="10">
                <a:latin typeface="Tahoma"/>
                <a:cs typeface="Tahoma"/>
              </a:rPr>
              <a:t>in</a:t>
            </a:r>
            <a:r>
              <a:rPr dirty="0" sz="1800" spc="-200">
                <a:latin typeface="Tahoma"/>
                <a:cs typeface="Tahoma"/>
              </a:rPr>
              <a:t> </a:t>
            </a:r>
            <a:r>
              <a:rPr dirty="0" sz="1800" spc="10">
                <a:latin typeface="Tahoma"/>
                <a:cs typeface="Tahoma"/>
              </a:rPr>
              <a:t>a</a:t>
            </a:r>
            <a:r>
              <a:rPr dirty="0" sz="1800" spc="-240">
                <a:latin typeface="Tahoma"/>
                <a:cs typeface="Tahoma"/>
              </a:rPr>
              <a:t> </a:t>
            </a:r>
            <a:r>
              <a:rPr dirty="0" sz="1800" spc="-15">
                <a:latin typeface="Tahoma"/>
                <a:cs typeface="Tahoma"/>
              </a:rPr>
              <a:t>flexible,</a:t>
            </a:r>
            <a:r>
              <a:rPr dirty="0" sz="1800" spc="-175">
                <a:latin typeface="Tahoma"/>
                <a:cs typeface="Tahoma"/>
              </a:rPr>
              <a:t> </a:t>
            </a:r>
            <a:r>
              <a:rPr dirty="0" sz="1800" spc="30">
                <a:latin typeface="Tahoma"/>
                <a:cs typeface="Tahoma"/>
              </a:rPr>
              <a:t>scalable</a:t>
            </a:r>
            <a:r>
              <a:rPr dirty="0" sz="1800" spc="-160">
                <a:latin typeface="Tahoma"/>
                <a:cs typeface="Tahoma"/>
              </a:rPr>
              <a:t> </a:t>
            </a:r>
            <a:r>
              <a:rPr dirty="0" sz="1800" spc="-75">
                <a:latin typeface="Tahoma"/>
                <a:cs typeface="Tahoma"/>
              </a:rPr>
              <a:t>way,</a:t>
            </a:r>
            <a:r>
              <a:rPr dirty="0" sz="1800" spc="-175">
                <a:latin typeface="Tahoma"/>
                <a:cs typeface="Tahoma"/>
              </a:rPr>
              <a:t> </a:t>
            </a:r>
            <a:r>
              <a:rPr dirty="0" sz="1800" spc="20">
                <a:latin typeface="Tahoma"/>
                <a:cs typeface="Tahoma"/>
              </a:rPr>
              <a:t>especially</a:t>
            </a:r>
            <a:r>
              <a:rPr dirty="0" sz="1800" spc="-245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useful </a:t>
            </a:r>
            <a:r>
              <a:rPr dirty="0" sz="1800" spc="-550">
                <a:latin typeface="Tahoma"/>
                <a:cs typeface="Tahoma"/>
              </a:rPr>
              <a:t> </a:t>
            </a:r>
            <a:r>
              <a:rPr dirty="0" sz="1800" spc="-35">
                <a:latin typeface="Tahoma"/>
                <a:cs typeface="Tahoma"/>
              </a:rPr>
              <a:t>for</a:t>
            </a:r>
            <a:r>
              <a:rPr dirty="0" sz="1800" spc="-19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dynamic</a:t>
            </a:r>
            <a:r>
              <a:rPr dirty="0" sz="1800" spc="-1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data</a:t>
            </a:r>
            <a:r>
              <a:rPr dirty="0" sz="1800" spc="-250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structures</a:t>
            </a:r>
            <a:r>
              <a:rPr dirty="0" sz="1800" spc="-17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like</a:t>
            </a:r>
            <a:r>
              <a:rPr dirty="0" sz="1800" spc="-240">
                <a:latin typeface="Tahoma"/>
                <a:cs typeface="Tahoma"/>
              </a:rPr>
              <a:t> </a:t>
            </a:r>
            <a:r>
              <a:rPr dirty="0" sz="1800" spc="5">
                <a:latin typeface="Tahoma"/>
                <a:cs typeface="Tahoma"/>
              </a:rPr>
              <a:t>user</a:t>
            </a:r>
            <a:r>
              <a:rPr dirty="0" sz="1800" spc="-19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profiles</a:t>
            </a:r>
            <a:r>
              <a:rPr dirty="0" sz="1800" spc="-2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and</a:t>
            </a:r>
            <a:r>
              <a:rPr dirty="0" sz="1800" spc="-15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listings.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19749"/>
            <a:ext cx="4695824" cy="1238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8525" y="5505449"/>
            <a:ext cx="4943475" cy="13525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28725"/>
          </a:xfrm>
          <a:custGeom>
            <a:avLst/>
            <a:gdLst/>
            <a:ahLst/>
            <a:cxnLst/>
            <a:rect l="l" t="t" r="r" b="b"/>
            <a:pathLst>
              <a:path w="12192000" h="1228725">
                <a:moveTo>
                  <a:pt x="12192000" y="0"/>
                </a:moveTo>
                <a:lnTo>
                  <a:pt x="0" y="0"/>
                </a:lnTo>
                <a:lnTo>
                  <a:pt x="0" y="1228725"/>
                </a:lnTo>
                <a:lnTo>
                  <a:pt x="12192000" y="1228725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E4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2601" y="213931"/>
            <a:ext cx="207391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M</a:t>
            </a:r>
            <a:r>
              <a:rPr dirty="0" spc="45"/>
              <a:t>o</a:t>
            </a:r>
            <a:r>
              <a:rPr dirty="0" spc="-50"/>
              <a:t>d</a:t>
            </a:r>
            <a:r>
              <a:rPr dirty="0" spc="15"/>
              <a:t>u</a:t>
            </a:r>
            <a:r>
              <a:rPr dirty="0" spc="-15"/>
              <a:t>l</a:t>
            </a:r>
            <a:r>
              <a:rPr dirty="0" spc="-10"/>
              <a:t>e</a:t>
            </a:r>
            <a:r>
              <a:rPr dirty="0" spc="1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575" y="1775523"/>
            <a:ext cx="9973310" cy="425450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algn="just" marL="241300" marR="424180" indent="-229235">
              <a:lnSpc>
                <a:spcPct val="79500"/>
              </a:lnSpc>
              <a:spcBef>
                <a:spcPts val="690"/>
              </a:spcBef>
              <a:buAutoNum type="arabicPeriod"/>
              <a:tabLst>
                <a:tab pos="327660" algn="l"/>
              </a:tabLst>
            </a:pPr>
            <a:r>
              <a:rPr dirty="0" sz="2400" spc="15">
                <a:latin typeface="Tahoma"/>
                <a:cs typeface="Tahoma"/>
              </a:rPr>
              <a:t>User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Authentication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Module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Sign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Up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-105">
                <a:latin typeface="Tahoma"/>
                <a:cs typeface="Tahoma"/>
              </a:rPr>
              <a:t>/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Log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150">
                <a:latin typeface="Tahoma"/>
                <a:cs typeface="Tahoma"/>
              </a:rPr>
              <a:t>In: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Allows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users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to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create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an </a:t>
            </a:r>
            <a:r>
              <a:rPr dirty="0" sz="2400" spc="-740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account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using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their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30">
                <a:latin typeface="Tahoma"/>
                <a:cs typeface="Tahoma"/>
              </a:rPr>
              <a:t>email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or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social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media</a:t>
            </a:r>
            <a:r>
              <a:rPr dirty="0" sz="2400" spc="-30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credentials.</a:t>
            </a:r>
            <a:r>
              <a:rPr dirty="0" sz="2400" spc="-23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Secure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login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with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-10">
                <a:latin typeface="Tahoma"/>
                <a:cs typeface="Tahoma"/>
              </a:rPr>
              <a:t>p</a:t>
            </a:r>
            <a:r>
              <a:rPr dirty="0" sz="2400" spc="-30">
                <a:latin typeface="Tahoma"/>
                <a:cs typeface="Tahoma"/>
              </a:rPr>
              <a:t>t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95">
                <a:latin typeface="Tahoma"/>
                <a:cs typeface="Tahoma"/>
              </a:rPr>
              <a:t>f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pa</a:t>
            </a:r>
            <a:r>
              <a:rPr dirty="0" sz="2400" spc="65">
                <a:latin typeface="Tahoma"/>
                <a:cs typeface="Tahoma"/>
              </a:rPr>
              <a:t>s</a:t>
            </a:r>
            <a:r>
              <a:rPr dirty="0" sz="2400" spc="50">
                <a:latin typeface="Tahoma"/>
                <a:cs typeface="Tahoma"/>
              </a:rPr>
              <a:t>s</a:t>
            </a:r>
            <a:r>
              <a:rPr dirty="0" sz="2400" spc="-135">
                <a:latin typeface="Tahoma"/>
                <a:cs typeface="Tahoma"/>
              </a:rPr>
              <a:t>w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20">
                <a:latin typeface="Tahoma"/>
                <a:cs typeface="Tahoma"/>
              </a:rPr>
              <a:t>d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160">
                <a:latin typeface="Tahoma"/>
                <a:cs typeface="Tahoma"/>
              </a:rPr>
              <a:t>c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150">
                <a:latin typeface="Tahoma"/>
                <a:cs typeface="Tahoma"/>
              </a:rPr>
              <a:t>v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-50">
                <a:latin typeface="Tahoma"/>
                <a:cs typeface="Tahoma"/>
              </a:rPr>
              <a:t>r</a:t>
            </a:r>
            <a:r>
              <a:rPr dirty="0" sz="2400" spc="-300">
                <a:latin typeface="Tahoma"/>
                <a:cs typeface="Tahoma"/>
              </a:rPr>
              <a:t>y</a:t>
            </a:r>
            <a:r>
              <a:rPr dirty="0" sz="2400" spc="-4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35560" indent="123825">
              <a:lnSpc>
                <a:spcPct val="79500"/>
              </a:lnSpc>
              <a:spcBef>
                <a:spcPts val="1090"/>
              </a:spcBef>
              <a:buAutoNum type="arabicPeriod"/>
              <a:tabLst>
                <a:tab pos="449580" algn="l"/>
                <a:tab pos="825500" algn="l"/>
                <a:tab pos="1183005" algn="l"/>
              </a:tabLst>
            </a:pPr>
            <a:r>
              <a:rPr dirty="0" sz="2400" spc="-40">
                <a:latin typeface="Tahoma"/>
                <a:cs typeface="Tahoma"/>
              </a:rPr>
              <a:t>Parking </a:t>
            </a:r>
            <a:r>
              <a:rPr dirty="0" sz="2400" spc="10">
                <a:latin typeface="Tahoma"/>
                <a:cs typeface="Tahoma"/>
              </a:rPr>
              <a:t>Search and </a:t>
            </a:r>
            <a:r>
              <a:rPr dirty="0" sz="2400" spc="-10">
                <a:latin typeface="Tahoma"/>
                <a:cs typeface="Tahoma"/>
              </a:rPr>
              <a:t>Reservation </a:t>
            </a:r>
            <a:r>
              <a:rPr dirty="0" sz="2400" spc="25">
                <a:latin typeface="Tahoma"/>
                <a:cs typeface="Tahoma"/>
              </a:rPr>
              <a:t>Module </a:t>
            </a:r>
            <a:r>
              <a:rPr dirty="0" sz="2400" spc="20">
                <a:latin typeface="Tahoma"/>
                <a:cs typeface="Tahoma"/>
              </a:rPr>
              <a:t>Location-Based </a:t>
            </a:r>
            <a:r>
              <a:rPr dirty="0" sz="2400" spc="-15">
                <a:latin typeface="Tahoma"/>
                <a:cs typeface="Tahoma"/>
              </a:rPr>
              <a:t>Search: </a:t>
            </a:r>
            <a:r>
              <a:rPr dirty="0" sz="2400" spc="20">
                <a:latin typeface="Tahoma"/>
                <a:cs typeface="Tahoma"/>
              </a:rPr>
              <a:t>Users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60">
                <a:latin typeface="Tahoma"/>
                <a:cs typeface="Tahoma"/>
              </a:rPr>
              <a:t>c</a:t>
            </a:r>
            <a:r>
              <a:rPr dirty="0" sz="2400" spc="-5">
                <a:latin typeface="Tahoma"/>
                <a:cs typeface="Tahoma"/>
              </a:rPr>
              <a:t>a</a:t>
            </a:r>
            <a:r>
              <a:rPr dirty="0" sz="2400">
                <a:latin typeface="Tahoma"/>
                <a:cs typeface="Tahoma"/>
              </a:rPr>
              <a:t>n</a:t>
            </a:r>
            <a:r>
              <a:rPr dirty="0" sz="2400">
                <a:latin typeface="Tahoma"/>
                <a:cs typeface="Tahoma"/>
              </a:rPr>
              <a:t>		</a:t>
            </a:r>
            <a:r>
              <a:rPr dirty="0" sz="2400" spc="120">
                <a:latin typeface="Tahoma"/>
                <a:cs typeface="Tahoma"/>
              </a:rPr>
              <a:t>s</a:t>
            </a:r>
            <a:r>
              <a:rPr dirty="0" sz="2400" spc="-70">
                <a:latin typeface="Tahoma"/>
                <a:cs typeface="Tahoma"/>
              </a:rPr>
              <a:t>e</a:t>
            </a:r>
            <a:r>
              <a:rPr dirty="0" sz="2400" spc="-35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85">
                <a:latin typeface="Tahoma"/>
                <a:cs typeface="Tahoma"/>
              </a:rPr>
              <a:t>c</a:t>
            </a:r>
            <a:r>
              <a:rPr dirty="0" sz="2400" spc="-15">
                <a:latin typeface="Tahoma"/>
                <a:cs typeface="Tahoma"/>
              </a:rPr>
              <a:t>h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-95">
                <a:latin typeface="Tahoma"/>
                <a:cs typeface="Tahoma"/>
              </a:rPr>
              <a:t>f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21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pa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5">
                <a:latin typeface="Tahoma"/>
                <a:cs typeface="Tahoma"/>
              </a:rPr>
              <a:t>k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165">
                <a:latin typeface="Tahoma"/>
                <a:cs typeface="Tahoma"/>
              </a:rPr>
              <a:t>g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s</a:t>
            </a:r>
            <a:r>
              <a:rPr dirty="0" sz="2400" spc="15">
                <a:latin typeface="Tahoma"/>
                <a:cs typeface="Tahoma"/>
              </a:rPr>
              <a:t>p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b</a:t>
            </a:r>
            <a:r>
              <a:rPr dirty="0" sz="2400" spc="-45">
                <a:latin typeface="Tahoma"/>
                <a:cs typeface="Tahoma"/>
              </a:rPr>
              <a:t>y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60">
                <a:latin typeface="Tahoma"/>
                <a:cs typeface="Tahoma"/>
              </a:rPr>
              <a:t>t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165">
                <a:latin typeface="Tahoma"/>
                <a:cs typeface="Tahoma"/>
              </a:rPr>
              <a:t>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</a:t>
            </a:r>
            <a:r>
              <a:rPr dirty="0" sz="2400">
                <a:latin typeface="Tahoma"/>
                <a:cs typeface="Tahoma"/>
              </a:rPr>
              <a:t>n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add</a:t>
            </a:r>
            <a:r>
              <a:rPr dirty="0" sz="2400" spc="-55">
                <a:latin typeface="Tahoma"/>
                <a:cs typeface="Tahoma"/>
              </a:rPr>
              <a:t>r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50">
                <a:latin typeface="Tahoma"/>
                <a:cs typeface="Tahoma"/>
              </a:rPr>
              <a:t>ss</a:t>
            </a:r>
            <a:r>
              <a:rPr dirty="0" sz="2400" spc="-45">
                <a:latin typeface="Tahoma"/>
                <a:cs typeface="Tahoma"/>
              </a:rPr>
              <a:t>,</a:t>
            </a:r>
            <a:r>
              <a:rPr dirty="0" sz="2400" spc="-240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l</a:t>
            </a:r>
            <a:r>
              <a:rPr dirty="0" sz="2400" spc="-5">
                <a:latin typeface="Tahoma"/>
                <a:cs typeface="Tahoma"/>
              </a:rPr>
              <a:t>a</a:t>
            </a:r>
            <a:r>
              <a:rPr dirty="0" sz="2400" spc="20">
                <a:latin typeface="Tahoma"/>
                <a:cs typeface="Tahoma"/>
              </a:rPr>
              <a:t>n</a:t>
            </a:r>
            <a:r>
              <a:rPr dirty="0" sz="2400" spc="20">
                <a:latin typeface="Tahoma"/>
                <a:cs typeface="Tahoma"/>
              </a:rPr>
              <a:t>d</a:t>
            </a:r>
            <a:r>
              <a:rPr dirty="0" sz="2400" spc="10">
                <a:latin typeface="Tahoma"/>
                <a:cs typeface="Tahoma"/>
              </a:rPr>
              <a:t>m</a:t>
            </a:r>
            <a:r>
              <a:rPr dirty="0" sz="2400" spc="-35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r</a:t>
            </a:r>
            <a:r>
              <a:rPr dirty="0" sz="2400" spc="-5">
                <a:latin typeface="Tahoma"/>
                <a:cs typeface="Tahoma"/>
              </a:rPr>
              <a:t>k</a:t>
            </a:r>
            <a:r>
              <a:rPr dirty="0" sz="2400" spc="-45">
                <a:latin typeface="Tahoma"/>
                <a:cs typeface="Tahoma"/>
              </a:rPr>
              <a:t>,</a:t>
            </a:r>
            <a:r>
              <a:rPr dirty="0" sz="2400" spc="-315">
                <a:latin typeface="Tahoma"/>
                <a:cs typeface="Tahoma"/>
              </a:rPr>
              <a:t> 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55">
                <a:latin typeface="Tahoma"/>
                <a:cs typeface="Tahoma"/>
              </a:rPr>
              <a:t>u</a:t>
            </a:r>
            <a:r>
              <a:rPr dirty="0" sz="2400">
                <a:latin typeface="Tahoma"/>
                <a:cs typeface="Tahoma"/>
              </a:rPr>
              <a:t>s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120">
                <a:latin typeface="Tahoma"/>
                <a:cs typeface="Tahoma"/>
              </a:rPr>
              <a:t>g  </a:t>
            </a:r>
            <a:r>
              <a:rPr dirty="0" sz="2400" spc="55">
                <a:latin typeface="Tahoma"/>
                <a:cs typeface="Tahoma"/>
              </a:rPr>
              <a:t>GPS	</a:t>
            </a:r>
            <a:r>
              <a:rPr dirty="0" sz="2400" spc="20">
                <a:latin typeface="Tahoma"/>
                <a:cs typeface="Tahoma"/>
              </a:rPr>
              <a:t>location.</a:t>
            </a:r>
            <a:endParaRPr sz="2400">
              <a:latin typeface="Tahoma"/>
              <a:cs typeface="Tahoma"/>
            </a:endParaRPr>
          </a:p>
          <a:p>
            <a:pPr marL="12700" marR="580390" indent="186055">
              <a:lnSpc>
                <a:spcPts val="2330"/>
              </a:lnSpc>
              <a:spcBef>
                <a:spcPts val="965"/>
              </a:spcBef>
              <a:buAutoNum type="arabicPeriod"/>
              <a:tabLst>
                <a:tab pos="511809" algn="l"/>
              </a:tabLst>
            </a:pPr>
            <a:r>
              <a:rPr dirty="0" sz="2400" spc="5">
                <a:latin typeface="Tahoma"/>
                <a:cs typeface="Tahoma"/>
              </a:rPr>
              <a:t>Filters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and</a:t>
            </a:r>
            <a:r>
              <a:rPr dirty="0" sz="2400" spc="-21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Preferences:</a:t>
            </a:r>
            <a:r>
              <a:rPr dirty="0" sz="2400" spc="-225">
                <a:latin typeface="Tahoma"/>
                <a:cs typeface="Tahoma"/>
              </a:rPr>
              <a:t> </a:t>
            </a:r>
            <a:r>
              <a:rPr dirty="0" sz="2400" spc="20">
                <a:latin typeface="Tahoma"/>
                <a:cs typeface="Tahoma"/>
              </a:rPr>
              <a:t>Users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can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-5">
                <a:latin typeface="Tahoma"/>
                <a:cs typeface="Tahoma"/>
              </a:rPr>
              <a:t>apply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filters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-100">
                <a:latin typeface="Tahoma"/>
                <a:cs typeface="Tahoma"/>
              </a:rPr>
              <a:t>(e.g.,</a:t>
            </a:r>
            <a:r>
              <a:rPr dirty="0" sz="2400" spc="-229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distance,</a:t>
            </a:r>
            <a:r>
              <a:rPr dirty="0" sz="2400" spc="-3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price,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pa</a:t>
            </a:r>
            <a:r>
              <a:rPr dirty="0" sz="2400" spc="15">
                <a:latin typeface="Tahoma"/>
                <a:cs typeface="Tahoma"/>
              </a:rPr>
              <a:t>r</a:t>
            </a:r>
            <a:r>
              <a:rPr dirty="0" sz="2400" spc="-75">
                <a:latin typeface="Tahoma"/>
                <a:cs typeface="Tahoma"/>
              </a:rPr>
              <a:t>k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10">
                <a:latin typeface="Tahoma"/>
                <a:cs typeface="Tahoma"/>
              </a:rPr>
              <a:t>n</a:t>
            </a:r>
            <a:r>
              <a:rPr dirty="0" sz="2400" spc="-165">
                <a:latin typeface="Tahoma"/>
                <a:cs typeface="Tahoma"/>
              </a:rPr>
              <a:t>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215">
                <a:latin typeface="Tahoma"/>
                <a:cs typeface="Tahoma"/>
              </a:rPr>
              <a:t>)</a:t>
            </a:r>
            <a:r>
              <a:rPr dirty="0" sz="2400" spc="-33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20">
                <a:latin typeface="Tahoma"/>
                <a:cs typeface="Tahoma"/>
              </a:rPr>
              <a:t>o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95">
                <a:latin typeface="Tahoma"/>
                <a:cs typeface="Tahoma"/>
              </a:rPr>
              <a:t>f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10">
                <a:latin typeface="Tahoma"/>
                <a:cs typeface="Tahoma"/>
              </a:rPr>
              <a:t>n</a:t>
            </a:r>
            <a:r>
              <a:rPr dirty="0" sz="2400" spc="20">
                <a:latin typeface="Tahoma"/>
                <a:cs typeface="Tahoma"/>
              </a:rPr>
              <a:t>d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pa</a:t>
            </a:r>
            <a:r>
              <a:rPr dirty="0" sz="2400" spc="15">
                <a:latin typeface="Tahoma"/>
                <a:cs typeface="Tahoma"/>
              </a:rPr>
              <a:t>r</a:t>
            </a:r>
            <a:r>
              <a:rPr dirty="0" sz="2400" spc="-75">
                <a:latin typeface="Tahoma"/>
                <a:cs typeface="Tahoma"/>
              </a:rPr>
              <a:t>k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10">
                <a:latin typeface="Tahoma"/>
                <a:cs typeface="Tahoma"/>
              </a:rPr>
              <a:t>n</a:t>
            </a:r>
            <a:r>
              <a:rPr dirty="0" sz="2400" spc="-165">
                <a:latin typeface="Tahoma"/>
                <a:cs typeface="Tahoma"/>
              </a:rPr>
              <a:t>g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55">
                <a:latin typeface="Tahoma"/>
                <a:cs typeface="Tahoma"/>
              </a:rPr>
              <a:t>t</a:t>
            </a:r>
            <a:r>
              <a:rPr dirty="0" sz="2400" spc="10">
                <a:latin typeface="Tahoma"/>
                <a:cs typeface="Tahoma"/>
              </a:rPr>
              <a:t>h</a:t>
            </a:r>
            <a:r>
              <a:rPr dirty="0" sz="2400" spc="-60">
                <a:latin typeface="Tahoma"/>
                <a:cs typeface="Tahoma"/>
              </a:rPr>
              <a:t>a</a:t>
            </a:r>
            <a:r>
              <a:rPr dirty="0" sz="2400" spc="-30">
                <a:latin typeface="Tahoma"/>
                <a:cs typeface="Tahoma"/>
              </a:rPr>
              <a:t>t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125">
                <a:latin typeface="Tahoma"/>
                <a:cs typeface="Tahoma"/>
              </a:rPr>
              <a:t>s</a:t>
            </a:r>
            <a:r>
              <a:rPr dirty="0" sz="2400" spc="5">
                <a:latin typeface="Tahoma"/>
                <a:cs typeface="Tahoma"/>
              </a:rPr>
              <a:t>u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-55">
                <a:latin typeface="Tahoma"/>
                <a:cs typeface="Tahoma"/>
              </a:rPr>
              <a:t>t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65">
                <a:latin typeface="Tahoma"/>
                <a:cs typeface="Tahoma"/>
              </a:rPr>
              <a:t>h</a:t>
            </a:r>
            <a:r>
              <a:rPr dirty="0" sz="2400" spc="10">
                <a:latin typeface="Tahoma"/>
                <a:cs typeface="Tahoma"/>
              </a:rPr>
              <a:t>e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n</a:t>
            </a:r>
            <a:r>
              <a:rPr dirty="0" sz="2400" spc="10">
                <a:latin typeface="Tahoma"/>
                <a:cs typeface="Tahoma"/>
              </a:rPr>
              <a:t>e</a:t>
            </a:r>
            <a:r>
              <a:rPr dirty="0" sz="2400" spc="-65">
                <a:latin typeface="Tahoma"/>
                <a:cs typeface="Tahoma"/>
              </a:rPr>
              <a:t>e</a:t>
            </a:r>
            <a:r>
              <a:rPr dirty="0" sz="2400" spc="60">
                <a:latin typeface="Tahoma"/>
                <a:cs typeface="Tahoma"/>
              </a:rPr>
              <a:t>d</a:t>
            </a:r>
            <a:r>
              <a:rPr dirty="0" sz="2400" spc="85">
                <a:latin typeface="Tahoma"/>
                <a:cs typeface="Tahoma"/>
              </a:rPr>
              <a:t>s</a:t>
            </a:r>
            <a:r>
              <a:rPr dirty="0" sz="2400" spc="-4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512445" indent="-31432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513080" algn="l"/>
              </a:tabLst>
            </a:pPr>
            <a:r>
              <a:rPr dirty="0" sz="2400" spc="-55">
                <a:latin typeface="Tahoma"/>
                <a:cs typeface="Tahoma"/>
              </a:rPr>
              <a:t>P</a:t>
            </a:r>
            <a:r>
              <a:rPr dirty="0" sz="2400" spc="-55">
                <a:latin typeface="Tahoma"/>
                <a:cs typeface="Tahoma"/>
              </a:rPr>
              <a:t>a</a:t>
            </a:r>
            <a:r>
              <a:rPr dirty="0" sz="2400" spc="-10">
                <a:latin typeface="Tahoma"/>
                <a:cs typeface="Tahoma"/>
              </a:rPr>
              <a:t>y</a:t>
            </a:r>
            <a:r>
              <a:rPr dirty="0" sz="2400" spc="5">
                <a:latin typeface="Tahoma"/>
                <a:cs typeface="Tahoma"/>
              </a:rPr>
              <a:t>m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5">
                <a:latin typeface="Tahoma"/>
                <a:cs typeface="Tahoma"/>
              </a:rPr>
              <a:t>n</a:t>
            </a:r>
            <a:r>
              <a:rPr dirty="0" sz="2400" spc="-30">
                <a:latin typeface="Tahoma"/>
                <a:cs typeface="Tahoma"/>
              </a:rPr>
              <a:t>t</a:t>
            </a:r>
            <a:r>
              <a:rPr dirty="0" sz="2400" spc="-330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P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160">
                <a:latin typeface="Tahoma"/>
                <a:cs typeface="Tahoma"/>
              </a:rPr>
              <a:t>c</a:t>
            </a:r>
            <a:r>
              <a:rPr dirty="0" sz="2400" spc="5">
                <a:latin typeface="Tahoma"/>
                <a:cs typeface="Tahoma"/>
              </a:rPr>
              <a:t>e</a:t>
            </a:r>
            <a:r>
              <a:rPr dirty="0" sz="2400" spc="120">
                <a:latin typeface="Tahoma"/>
                <a:cs typeface="Tahoma"/>
              </a:rPr>
              <a:t>s</a:t>
            </a:r>
            <a:r>
              <a:rPr dirty="0" sz="2400" spc="50">
                <a:latin typeface="Tahoma"/>
                <a:cs typeface="Tahoma"/>
              </a:rPr>
              <a:t>s</a:t>
            </a:r>
            <a:r>
              <a:rPr dirty="0" sz="2400" spc="45">
                <a:latin typeface="Tahoma"/>
                <a:cs typeface="Tahoma"/>
              </a:rPr>
              <a:t>i</a:t>
            </a:r>
            <a:r>
              <a:rPr dirty="0" sz="2400" spc="-65">
                <a:latin typeface="Tahoma"/>
                <a:cs typeface="Tahoma"/>
              </a:rPr>
              <a:t>n</a:t>
            </a:r>
            <a:r>
              <a:rPr dirty="0" sz="2400" spc="-165">
                <a:latin typeface="Tahoma"/>
                <a:cs typeface="Tahoma"/>
              </a:rPr>
              <a:t>g</a:t>
            </a:r>
            <a:r>
              <a:rPr dirty="0" sz="2400" spc="-270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M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10">
                <a:latin typeface="Tahoma"/>
                <a:cs typeface="Tahoma"/>
              </a:rPr>
              <a:t>d</a:t>
            </a:r>
            <a:r>
              <a:rPr dirty="0" sz="2400" spc="15">
                <a:latin typeface="Tahoma"/>
                <a:cs typeface="Tahoma"/>
              </a:rPr>
              <a:t>u</a:t>
            </a:r>
            <a:r>
              <a:rPr dirty="0" sz="2400" spc="120">
                <a:latin typeface="Tahoma"/>
                <a:cs typeface="Tahoma"/>
              </a:rPr>
              <a:t>l</a:t>
            </a:r>
            <a:r>
              <a:rPr dirty="0" sz="2400" spc="-70">
                <a:latin typeface="Tahoma"/>
                <a:cs typeface="Tahoma"/>
              </a:rPr>
              <a:t>e</a:t>
            </a:r>
            <a:r>
              <a:rPr dirty="0" sz="2400" spc="-4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446405">
              <a:lnSpc>
                <a:spcPct val="100000"/>
              </a:lnSpc>
              <a:spcBef>
                <a:spcPts val="425"/>
              </a:spcBef>
            </a:pPr>
            <a:r>
              <a:rPr dirty="0" sz="2400" spc="-280">
                <a:latin typeface="Tahoma"/>
                <a:cs typeface="Tahoma"/>
              </a:rPr>
              <a:t>T</a:t>
            </a:r>
            <a:r>
              <a:rPr dirty="0" sz="2400" spc="10">
                <a:latin typeface="Tahoma"/>
                <a:cs typeface="Tahoma"/>
              </a:rPr>
              <a:t>h</a:t>
            </a:r>
            <a:r>
              <a:rPr dirty="0" sz="2400" spc="-120">
                <a:latin typeface="Tahoma"/>
                <a:cs typeface="Tahoma"/>
              </a:rPr>
              <a:t>r</a:t>
            </a:r>
            <a:r>
              <a:rPr dirty="0" sz="2400" spc="40">
                <a:latin typeface="Tahoma"/>
                <a:cs typeface="Tahoma"/>
              </a:rPr>
              <a:t>o</a:t>
            </a:r>
            <a:r>
              <a:rPr dirty="0" sz="2400" spc="5">
                <a:latin typeface="Tahoma"/>
                <a:cs typeface="Tahoma"/>
              </a:rPr>
              <a:t>u</a:t>
            </a:r>
            <a:r>
              <a:rPr dirty="0" sz="2400" spc="-204">
                <a:latin typeface="Tahoma"/>
                <a:cs typeface="Tahoma"/>
              </a:rPr>
              <a:t>g</a:t>
            </a:r>
            <a:r>
              <a:rPr dirty="0" sz="2400" spc="-15">
                <a:latin typeface="Tahoma"/>
                <a:cs typeface="Tahoma"/>
              </a:rPr>
              <a:t>h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80">
                <a:latin typeface="Tahoma"/>
                <a:cs typeface="Tahoma"/>
              </a:rPr>
              <a:t>m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25">
                <a:latin typeface="Tahoma"/>
                <a:cs typeface="Tahoma"/>
              </a:rPr>
              <a:t>b</a:t>
            </a:r>
            <a:r>
              <a:rPr dirty="0" sz="2400" spc="40">
                <a:latin typeface="Tahoma"/>
                <a:cs typeface="Tahoma"/>
              </a:rPr>
              <a:t>i</a:t>
            </a:r>
            <a:r>
              <a:rPr dirty="0" sz="2400" spc="50">
                <a:latin typeface="Tahoma"/>
                <a:cs typeface="Tahoma"/>
              </a:rPr>
              <a:t>l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-215">
                <a:latin typeface="Tahoma"/>
                <a:cs typeface="Tahoma"/>
              </a:rPr>
              <a:t> </a:t>
            </a:r>
            <a:r>
              <a:rPr dirty="0" sz="2400" spc="-65">
                <a:latin typeface="Tahoma"/>
                <a:cs typeface="Tahoma"/>
              </a:rPr>
              <a:t>n</a:t>
            </a:r>
            <a:r>
              <a:rPr dirty="0" sz="2400" spc="5">
                <a:latin typeface="Tahoma"/>
                <a:cs typeface="Tahoma"/>
              </a:rPr>
              <a:t>u</a:t>
            </a:r>
            <a:r>
              <a:rPr dirty="0" sz="2400" spc="80">
                <a:latin typeface="Tahoma"/>
                <a:cs typeface="Tahoma"/>
              </a:rPr>
              <a:t>m</a:t>
            </a:r>
            <a:r>
              <a:rPr dirty="0" sz="2400" spc="5">
                <a:latin typeface="Tahoma"/>
                <a:cs typeface="Tahoma"/>
              </a:rPr>
              <a:t>b</a:t>
            </a:r>
            <a:r>
              <a:rPr dirty="0" sz="2400" spc="-55">
                <a:latin typeface="Tahoma"/>
                <a:cs typeface="Tahoma"/>
              </a:rPr>
              <a:t>e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204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65">
                <a:latin typeface="Tahoma"/>
                <a:cs typeface="Tahoma"/>
              </a:rPr>
              <a:t>r</a:t>
            </a:r>
            <a:r>
              <a:rPr dirty="0" sz="2400" spc="-285">
                <a:latin typeface="Tahoma"/>
                <a:cs typeface="Tahoma"/>
              </a:rPr>
              <a:t> </a:t>
            </a:r>
            <a:r>
              <a:rPr dirty="0" sz="2400" spc="95">
                <a:latin typeface="Tahoma"/>
                <a:cs typeface="Tahoma"/>
              </a:rPr>
              <a:t>Ǫ</a:t>
            </a:r>
            <a:r>
              <a:rPr dirty="0" sz="2400" spc="-35">
                <a:latin typeface="Tahoma"/>
                <a:cs typeface="Tahoma"/>
              </a:rPr>
              <a:t>R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5">
                <a:latin typeface="Tahoma"/>
                <a:cs typeface="Tahoma"/>
              </a:rPr>
              <a:t>m</a:t>
            </a:r>
            <a:r>
              <a:rPr dirty="0" sz="2400" spc="10">
                <a:latin typeface="Tahoma"/>
                <a:cs typeface="Tahoma"/>
              </a:rPr>
              <a:t>e</a:t>
            </a:r>
            <a:r>
              <a:rPr dirty="0" sz="2400" spc="10">
                <a:latin typeface="Tahoma"/>
                <a:cs typeface="Tahoma"/>
              </a:rPr>
              <a:t>n</a:t>
            </a:r>
            <a:r>
              <a:rPr dirty="0" sz="2400" spc="-55">
                <a:latin typeface="Tahoma"/>
                <a:cs typeface="Tahoma"/>
              </a:rPr>
              <a:t>t</a:t>
            </a:r>
            <a:r>
              <a:rPr dirty="0" sz="2400" spc="50">
                <a:latin typeface="Tahoma"/>
                <a:cs typeface="Tahoma"/>
              </a:rPr>
              <a:t>i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15">
                <a:latin typeface="Tahoma"/>
                <a:cs typeface="Tahoma"/>
              </a:rPr>
              <a:t>n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50">
                <a:latin typeface="Tahoma"/>
                <a:cs typeface="Tahoma"/>
              </a:rPr>
              <a:t>i</a:t>
            </a:r>
            <a:r>
              <a:rPr dirty="0" sz="2400" spc="-15">
                <a:latin typeface="Tahoma"/>
                <a:cs typeface="Tahoma"/>
              </a:rPr>
              <a:t>n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-65">
                <a:latin typeface="Tahoma"/>
                <a:cs typeface="Tahoma"/>
              </a:rPr>
              <a:t>h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-21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d</a:t>
            </a:r>
            <a:r>
              <a:rPr dirty="0" sz="2400" spc="-50">
                <a:latin typeface="Tahoma"/>
                <a:cs typeface="Tahoma"/>
              </a:rPr>
              <a:t>e</a:t>
            </a:r>
            <a:r>
              <a:rPr dirty="0" sz="2400" spc="15">
                <a:latin typeface="Tahoma"/>
                <a:cs typeface="Tahoma"/>
              </a:rPr>
              <a:t>t</a:t>
            </a:r>
            <a:r>
              <a:rPr dirty="0" sz="2400" spc="20">
                <a:latin typeface="Tahoma"/>
                <a:cs typeface="Tahoma"/>
              </a:rPr>
              <a:t>a</a:t>
            </a:r>
            <a:r>
              <a:rPr dirty="0" sz="2400" spc="-40">
                <a:latin typeface="Tahoma"/>
                <a:cs typeface="Tahoma"/>
              </a:rPr>
              <a:t>i</a:t>
            </a:r>
            <a:r>
              <a:rPr dirty="0" sz="2400" spc="120">
                <a:latin typeface="Tahoma"/>
                <a:cs typeface="Tahoma"/>
              </a:rPr>
              <a:t>l</a:t>
            </a:r>
            <a:r>
              <a:rPr dirty="0" sz="2400" spc="95">
                <a:latin typeface="Tahoma"/>
                <a:cs typeface="Tahoma"/>
              </a:rPr>
              <a:t>s</a:t>
            </a:r>
            <a:r>
              <a:rPr dirty="0" sz="2400" spc="-265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o</a:t>
            </a:r>
            <a:r>
              <a:rPr dirty="0" sz="2400" spc="-45">
                <a:latin typeface="Tahoma"/>
                <a:cs typeface="Tahoma"/>
              </a:rPr>
              <a:t>f</a:t>
            </a:r>
            <a:r>
              <a:rPr dirty="0" sz="2400" spc="-27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pa</a:t>
            </a:r>
            <a:r>
              <a:rPr dirty="0" sz="2400" spc="15">
                <a:latin typeface="Tahoma"/>
                <a:cs typeface="Tahoma"/>
              </a:rPr>
              <a:t>r</a:t>
            </a:r>
            <a:r>
              <a:rPr dirty="0" sz="2400">
                <a:latin typeface="Tahoma"/>
                <a:cs typeface="Tahoma"/>
              </a:rPr>
              <a:t>k</a:t>
            </a:r>
            <a:r>
              <a:rPr dirty="0" sz="2400" spc="-25">
                <a:latin typeface="Tahoma"/>
                <a:cs typeface="Tahoma"/>
              </a:rPr>
              <a:t>i</a:t>
            </a:r>
            <a:r>
              <a:rPr dirty="0" sz="2400" spc="10">
                <a:latin typeface="Tahoma"/>
                <a:cs typeface="Tahoma"/>
              </a:rPr>
              <a:t>n</a:t>
            </a:r>
            <a:r>
              <a:rPr dirty="0" sz="2400" spc="-204">
                <a:latin typeface="Tahoma"/>
                <a:cs typeface="Tahoma"/>
              </a:rPr>
              <a:t>g</a:t>
            </a:r>
            <a:r>
              <a:rPr dirty="0" sz="2400" spc="-45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ts val="2330"/>
              </a:lnSpc>
              <a:spcBef>
                <a:spcPts val="960"/>
              </a:spcBef>
              <a:buAutoNum type="arabicPeriod" startAt="5"/>
              <a:tabLst>
                <a:tab pos="327660" algn="l"/>
              </a:tabLst>
            </a:pPr>
            <a:r>
              <a:rPr dirty="0" sz="2400" spc="-5">
                <a:latin typeface="Tahoma"/>
                <a:cs typeface="Tahoma"/>
              </a:rPr>
              <a:t>Data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protection:</a:t>
            </a:r>
            <a:r>
              <a:rPr dirty="0" sz="2400" spc="-229">
                <a:latin typeface="Tahoma"/>
                <a:cs typeface="Tahoma"/>
              </a:rPr>
              <a:t> </a:t>
            </a:r>
            <a:r>
              <a:rPr dirty="0" sz="2400" spc="25">
                <a:latin typeface="Tahoma"/>
                <a:cs typeface="Tahoma"/>
              </a:rPr>
              <a:t>Details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about</a:t>
            </a:r>
            <a:r>
              <a:rPr dirty="0" sz="2400" spc="-300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secuRIty</a:t>
            </a:r>
            <a:r>
              <a:rPr dirty="0" sz="2400" spc="-229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and</a:t>
            </a:r>
            <a:r>
              <a:rPr dirty="0" sz="2400" spc="-2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user</a:t>
            </a:r>
            <a:r>
              <a:rPr dirty="0" sz="2400" spc="-19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privacy</a:t>
            </a:r>
            <a:r>
              <a:rPr dirty="0" sz="2400" spc="-254">
                <a:latin typeface="Tahoma"/>
                <a:cs typeface="Tahoma"/>
              </a:rPr>
              <a:t> </a:t>
            </a:r>
            <a:r>
              <a:rPr dirty="0" sz="2400" spc="45">
                <a:latin typeface="Tahoma"/>
                <a:cs typeface="Tahoma"/>
              </a:rPr>
              <a:t>policies</a:t>
            </a:r>
            <a:r>
              <a:rPr dirty="0" sz="2400" spc="-260">
                <a:latin typeface="Tahoma"/>
                <a:cs typeface="Tahoma"/>
              </a:rPr>
              <a:t> </a:t>
            </a:r>
            <a:r>
              <a:rPr dirty="0" sz="2400" spc="-30">
                <a:latin typeface="Tahoma"/>
                <a:cs typeface="Tahoma"/>
              </a:rPr>
              <a:t>featured </a:t>
            </a:r>
            <a:r>
              <a:rPr dirty="0" sz="2400" spc="-735">
                <a:latin typeface="Tahoma"/>
                <a:cs typeface="Tahoma"/>
              </a:rPr>
              <a:t> </a:t>
            </a:r>
            <a:r>
              <a:rPr dirty="0" sz="2400" spc="10">
                <a:latin typeface="Tahoma"/>
                <a:cs typeface="Tahoma"/>
              </a:rPr>
              <a:t>on</a:t>
            </a:r>
            <a:r>
              <a:rPr dirty="0" sz="2400" spc="-280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the</a:t>
            </a:r>
            <a:r>
              <a:rPr dirty="0" sz="2400" spc="-295">
                <a:latin typeface="Tahoma"/>
                <a:cs typeface="Tahoma"/>
              </a:rPr>
              <a:t> </a:t>
            </a:r>
            <a:r>
              <a:rPr dirty="0" sz="2400" spc="-15">
                <a:latin typeface="Tahoma"/>
                <a:cs typeface="Tahoma"/>
              </a:rPr>
              <a:t>site.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75" y="226694"/>
            <a:ext cx="422211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Modules</a:t>
            </a:r>
            <a:r>
              <a:rPr dirty="0" spc="-45"/>
              <a:t> </a:t>
            </a:r>
            <a:r>
              <a:rPr dirty="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813623"/>
            <a:ext cx="10232390" cy="386397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241300" marR="31750" indent="-229235">
              <a:lnSpc>
                <a:spcPts val="2100"/>
              </a:lnSpc>
              <a:spcBef>
                <a:spcPts val="44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2000" spc="-10">
                <a:latin typeface="Tahoma"/>
                <a:cs typeface="Tahoma"/>
              </a:rPr>
              <a:t>Reservation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Management: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Owners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can</a:t>
            </a:r>
            <a:r>
              <a:rPr dirty="0" sz="2000" spc="-24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set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availability,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adjust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pricing,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and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manage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bookings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45">
                <a:latin typeface="Tahoma"/>
                <a:cs typeface="Tahoma"/>
              </a:rPr>
              <a:t>for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their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shared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parking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spots.</a:t>
            </a:r>
            <a:endParaRPr sz="2000">
              <a:latin typeface="Tahoma"/>
              <a:cs typeface="Tahoma"/>
            </a:endParaRPr>
          </a:p>
          <a:p>
            <a:pPr marL="241300" marR="5080" indent="-229235">
              <a:lnSpc>
                <a:spcPts val="2100"/>
              </a:lnSpc>
              <a:spcBef>
                <a:spcPts val="1135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2000" spc="-5">
                <a:latin typeface="Tahoma"/>
                <a:cs typeface="Tahoma"/>
              </a:rPr>
              <a:t>Smart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Parking</a:t>
            </a:r>
            <a:r>
              <a:rPr dirty="0" sz="2000" spc="-254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System</a:t>
            </a:r>
            <a:r>
              <a:rPr dirty="0" sz="2000" spc="-254">
                <a:latin typeface="Tahoma"/>
                <a:cs typeface="Tahoma"/>
              </a:rPr>
              <a:t> </a:t>
            </a:r>
            <a:r>
              <a:rPr dirty="0" sz="2000" spc="-55">
                <a:latin typeface="Tahoma"/>
                <a:cs typeface="Tahoma"/>
              </a:rPr>
              <a:t>Integration: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Connects</a:t>
            </a:r>
            <a:r>
              <a:rPr dirty="0" sz="2000" spc="-254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with</a:t>
            </a:r>
            <a:r>
              <a:rPr dirty="0" sz="2000" spc="-17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smart</a:t>
            </a:r>
            <a:r>
              <a:rPr dirty="0" sz="2000" spc="-15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parking</a:t>
            </a:r>
            <a:r>
              <a:rPr dirty="0" sz="2000" spc="-254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systems</a:t>
            </a:r>
            <a:r>
              <a:rPr dirty="0" sz="2000" spc="-26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that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use</a:t>
            </a:r>
            <a:r>
              <a:rPr dirty="0" sz="2000" spc="-26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sensors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to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detect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available</a:t>
            </a:r>
            <a:r>
              <a:rPr dirty="0" sz="2000" spc="-20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spots,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updating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real-time</a:t>
            </a:r>
            <a:r>
              <a:rPr dirty="0" sz="2000" spc="-2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availability</a:t>
            </a:r>
            <a:r>
              <a:rPr dirty="0" sz="2000" spc="-19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on</a:t>
            </a:r>
            <a:r>
              <a:rPr dirty="0" sz="2000" spc="-17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the</a:t>
            </a:r>
            <a:r>
              <a:rPr dirty="0" sz="2000" spc="-27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website.</a:t>
            </a:r>
            <a:endParaRPr sz="2000">
              <a:latin typeface="Tahoma"/>
              <a:cs typeface="Tahoma"/>
            </a:endParaRPr>
          </a:p>
          <a:p>
            <a:pPr marL="241300" marR="29845" indent="-229235">
              <a:lnSpc>
                <a:spcPts val="2180"/>
              </a:lnSpc>
              <a:spcBef>
                <a:spcPts val="990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2000" spc="25">
                <a:latin typeface="Tahoma"/>
                <a:cs typeface="Tahoma"/>
              </a:rPr>
              <a:t>License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Plate</a:t>
            </a:r>
            <a:r>
              <a:rPr dirty="0" sz="2000" spc="-265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Recognition: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Integrates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with</a:t>
            </a:r>
            <a:r>
              <a:rPr dirty="0" sz="2000" spc="-23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parking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systems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that</a:t>
            </a:r>
            <a:r>
              <a:rPr dirty="0" sz="2000" spc="-225">
                <a:latin typeface="Tahoma"/>
                <a:cs typeface="Tahoma"/>
              </a:rPr>
              <a:t> </a:t>
            </a:r>
            <a:r>
              <a:rPr dirty="0" sz="2000" spc="35">
                <a:latin typeface="Tahoma"/>
                <a:cs typeface="Tahoma"/>
              </a:rPr>
              <a:t>use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automatic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40">
                <a:latin typeface="Tahoma"/>
                <a:cs typeface="Tahoma"/>
              </a:rPr>
              <a:t>license</a:t>
            </a:r>
            <a:r>
              <a:rPr dirty="0" sz="2000" spc="-26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plate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recognition </a:t>
            </a:r>
            <a:r>
              <a:rPr dirty="0" sz="2000" spc="-45">
                <a:latin typeface="Tahoma"/>
                <a:cs typeface="Tahoma"/>
              </a:rPr>
              <a:t>for </a:t>
            </a:r>
            <a:r>
              <a:rPr dirty="0" sz="2000" spc="-25">
                <a:latin typeface="Tahoma"/>
                <a:cs typeface="Tahoma"/>
              </a:rPr>
              <a:t>entry </a:t>
            </a:r>
            <a:r>
              <a:rPr dirty="0" sz="2000" spc="10">
                <a:latin typeface="Tahoma"/>
                <a:cs typeface="Tahoma"/>
              </a:rPr>
              <a:t>and </a:t>
            </a:r>
            <a:r>
              <a:rPr dirty="0" sz="2000" spc="-45">
                <a:latin typeface="Tahoma"/>
                <a:cs typeface="Tahoma"/>
              </a:rPr>
              <a:t>exit, </a:t>
            </a:r>
            <a:r>
              <a:rPr dirty="0" sz="2000" spc="-25">
                <a:latin typeface="Tahoma"/>
                <a:cs typeface="Tahoma"/>
              </a:rPr>
              <a:t>providing </a:t>
            </a:r>
            <a:r>
              <a:rPr dirty="0" sz="2000" spc="25">
                <a:latin typeface="Tahoma"/>
                <a:cs typeface="Tahoma"/>
              </a:rPr>
              <a:t>a </a:t>
            </a:r>
            <a:r>
              <a:rPr dirty="0" sz="2000" spc="40">
                <a:latin typeface="Tahoma"/>
                <a:cs typeface="Tahoma"/>
              </a:rPr>
              <a:t>seamless </a:t>
            </a:r>
            <a:r>
              <a:rPr dirty="0" sz="2000" spc="-10">
                <a:latin typeface="Tahoma"/>
                <a:cs typeface="Tahoma"/>
              </a:rPr>
              <a:t>experience </a:t>
            </a:r>
            <a:r>
              <a:rPr dirty="0" sz="2000" spc="-20">
                <a:latin typeface="Tahoma"/>
                <a:cs typeface="Tahoma"/>
              </a:rPr>
              <a:t>without </a:t>
            </a:r>
            <a:r>
              <a:rPr dirty="0" sz="2000" spc="15">
                <a:latin typeface="Tahoma"/>
                <a:cs typeface="Tahoma"/>
              </a:rPr>
              <a:t>tickets </a:t>
            </a:r>
            <a:r>
              <a:rPr dirty="0" sz="2000" spc="-5">
                <a:latin typeface="Tahoma"/>
                <a:cs typeface="Tahoma"/>
              </a:rPr>
              <a:t>or </a:t>
            </a:r>
            <a:r>
              <a:rPr dirty="0" sz="2000" spc="20">
                <a:latin typeface="Tahoma"/>
                <a:cs typeface="Tahoma"/>
              </a:rPr>
              <a:t>manual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input.</a:t>
            </a:r>
            <a:endParaRPr sz="2000">
              <a:latin typeface="Tahoma"/>
              <a:cs typeface="Tahoma"/>
            </a:endParaRPr>
          </a:p>
          <a:p>
            <a:pPr marL="241300" marR="149225" indent="-229235">
              <a:lnSpc>
                <a:spcPts val="2180"/>
              </a:lnSpc>
              <a:spcBef>
                <a:spcPts val="969"/>
              </a:spcBef>
              <a:buFont typeface="Wingdings"/>
              <a:buChar char=""/>
              <a:tabLst>
                <a:tab pos="241935" algn="l"/>
              </a:tabLst>
            </a:pPr>
            <a:r>
              <a:rPr dirty="0" sz="2000" spc="5">
                <a:latin typeface="Tahoma"/>
                <a:cs typeface="Tahoma"/>
              </a:rPr>
              <a:t>Dynamic</a:t>
            </a:r>
            <a:r>
              <a:rPr dirty="0" sz="2000" spc="-19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Pricing:</a:t>
            </a:r>
            <a:r>
              <a:rPr dirty="0" sz="2000" spc="-225">
                <a:latin typeface="Tahoma"/>
                <a:cs typeface="Tahoma"/>
              </a:rPr>
              <a:t> </a:t>
            </a:r>
            <a:r>
              <a:rPr dirty="0" sz="2000" spc="-60">
                <a:latin typeface="Tahoma"/>
                <a:cs typeface="Tahoma"/>
              </a:rPr>
              <a:t>The</a:t>
            </a:r>
            <a:r>
              <a:rPr dirty="0" sz="2000" spc="-26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module</a:t>
            </a:r>
            <a:r>
              <a:rPr dirty="0" sz="2000" spc="-195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adjusts</a:t>
            </a:r>
            <a:r>
              <a:rPr dirty="0" sz="2000" spc="-25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parking</a:t>
            </a:r>
            <a:r>
              <a:rPr dirty="0" sz="2000" spc="-17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prices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based</a:t>
            </a:r>
            <a:r>
              <a:rPr dirty="0" sz="2000" spc="-26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on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5">
                <a:latin typeface="Tahoma"/>
                <a:cs typeface="Tahoma"/>
              </a:rPr>
              <a:t>demand,</a:t>
            </a:r>
            <a:r>
              <a:rPr dirty="0" sz="2000" spc="-22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location,</a:t>
            </a:r>
            <a:r>
              <a:rPr dirty="0" sz="2000" spc="-229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and</a:t>
            </a:r>
            <a:r>
              <a:rPr dirty="0" sz="2000" spc="-254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time,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allowing</a:t>
            </a:r>
            <a:r>
              <a:rPr dirty="0" sz="2000" spc="-260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individuals</a:t>
            </a:r>
            <a:r>
              <a:rPr dirty="0" sz="2000" spc="-265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to</a:t>
            </a:r>
            <a:r>
              <a:rPr dirty="0" sz="2000" spc="-245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maximize</a:t>
            </a:r>
            <a:r>
              <a:rPr dirty="0" sz="2000" spc="-195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earnings</a:t>
            </a:r>
            <a:r>
              <a:rPr dirty="0" sz="2000" spc="-260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when</a:t>
            </a:r>
            <a:r>
              <a:rPr dirty="0" sz="2000" spc="-245">
                <a:latin typeface="Tahoma"/>
                <a:cs typeface="Tahoma"/>
              </a:rPr>
              <a:t> </a:t>
            </a:r>
            <a:r>
              <a:rPr dirty="0" sz="2000" spc="-15">
                <a:latin typeface="Tahoma"/>
                <a:cs typeface="Tahoma"/>
              </a:rPr>
              <a:t>sharing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their</a:t>
            </a:r>
            <a:r>
              <a:rPr dirty="0" sz="2000" spc="-185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spots.</a:t>
            </a:r>
            <a:endParaRPr sz="2000">
              <a:latin typeface="Tahoma"/>
              <a:cs typeface="Tahoma"/>
            </a:endParaRPr>
          </a:p>
          <a:p>
            <a:pPr marL="241300" marR="372110" indent="-229235">
              <a:lnSpc>
                <a:spcPts val="218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20">
                <a:latin typeface="Tahoma"/>
                <a:cs typeface="Tahoma"/>
              </a:rPr>
              <a:t>Collaboration </a:t>
            </a:r>
            <a:r>
              <a:rPr dirty="0" sz="2000" spc="-20">
                <a:latin typeface="Tahoma"/>
                <a:cs typeface="Tahoma"/>
              </a:rPr>
              <a:t>with </a:t>
            </a:r>
            <a:r>
              <a:rPr dirty="0" sz="2000" spc="40">
                <a:latin typeface="Tahoma"/>
                <a:cs typeface="Tahoma"/>
              </a:rPr>
              <a:t>Local </a:t>
            </a:r>
            <a:r>
              <a:rPr dirty="0" sz="2000" spc="20">
                <a:latin typeface="Tahoma"/>
                <a:cs typeface="Tahoma"/>
              </a:rPr>
              <a:t>Businesses: Facilitates </a:t>
            </a:r>
            <a:r>
              <a:rPr dirty="0" sz="2000">
                <a:latin typeface="Tahoma"/>
                <a:cs typeface="Tahoma"/>
              </a:rPr>
              <a:t>partnerships </a:t>
            </a:r>
            <a:r>
              <a:rPr dirty="0" sz="2000" spc="-20">
                <a:latin typeface="Tahoma"/>
                <a:cs typeface="Tahoma"/>
              </a:rPr>
              <a:t>with nearby </a:t>
            </a:r>
            <a:r>
              <a:rPr dirty="0" sz="2000" spc="25">
                <a:latin typeface="Tahoma"/>
                <a:cs typeface="Tahoma"/>
              </a:rPr>
              <a:t>businesses,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offering</a:t>
            </a:r>
            <a:r>
              <a:rPr dirty="0" sz="2000" spc="-17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parking</a:t>
            </a:r>
            <a:r>
              <a:rPr dirty="0" sz="2000" spc="-254">
                <a:latin typeface="Tahoma"/>
                <a:cs typeface="Tahoma"/>
              </a:rPr>
              <a:t> </a:t>
            </a:r>
            <a:r>
              <a:rPr dirty="0" sz="2000" spc="10">
                <a:latin typeface="Tahoma"/>
                <a:cs typeface="Tahoma"/>
              </a:rPr>
              <a:t>incentives</a:t>
            </a:r>
            <a:r>
              <a:rPr dirty="0" sz="2000" spc="-250">
                <a:latin typeface="Tahoma"/>
                <a:cs typeface="Tahoma"/>
              </a:rPr>
              <a:t> </a:t>
            </a:r>
            <a:r>
              <a:rPr dirty="0" sz="2000" spc="-5">
                <a:latin typeface="Tahoma"/>
                <a:cs typeface="Tahoma"/>
              </a:rPr>
              <a:t>or</a:t>
            </a:r>
            <a:r>
              <a:rPr dirty="0" sz="2000" spc="-165">
                <a:latin typeface="Tahoma"/>
                <a:cs typeface="Tahoma"/>
              </a:rPr>
              <a:t> </a:t>
            </a:r>
            <a:r>
              <a:rPr dirty="0" sz="2000" spc="30">
                <a:latin typeface="Tahoma"/>
                <a:cs typeface="Tahoma"/>
              </a:rPr>
              <a:t>discounts</a:t>
            </a:r>
            <a:r>
              <a:rPr dirty="0" sz="2000" spc="-250">
                <a:latin typeface="Tahoma"/>
                <a:cs typeface="Tahoma"/>
              </a:rPr>
              <a:t> </a:t>
            </a:r>
            <a:r>
              <a:rPr dirty="0" sz="2000" spc="-45">
                <a:latin typeface="Tahoma"/>
                <a:cs typeface="Tahoma"/>
              </a:rPr>
              <a:t>for</a:t>
            </a:r>
            <a:r>
              <a:rPr dirty="0" sz="2000" spc="-175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customers</a:t>
            </a:r>
            <a:r>
              <a:rPr dirty="0" sz="2000" spc="-180">
                <a:latin typeface="Tahoma"/>
                <a:cs typeface="Tahoma"/>
              </a:rPr>
              <a:t> </a:t>
            </a:r>
            <a:r>
              <a:rPr dirty="0" sz="2000" spc="-85">
                <a:latin typeface="Tahoma"/>
                <a:cs typeface="Tahoma"/>
              </a:rPr>
              <a:t>(e.g.,</a:t>
            </a:r>
            <a:r>
              <a:rPr dirty="0" sz="2000" spc="-2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restaurants</a:t>
            </a:r>
            <a:r>
              <a:rPr dirty="0" sz="2000" spc="-254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offering</a:t>
            </a:r>
            <a:r>
              <a:rPr dirty="0" sz="2000" spc="-250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reduced </a:t>
            </a:r>
            <a:r>
              <a:rPr dirty="0" sz="2000" spc="-61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parking</a:t>
            </a:r>
            <a:r>
              <a:rPr dirty="0" sz="2000" spc="-195">
                <a:latin typeface="Tahoma"/>
                <a:cs typeface="Tahoma"/>
              </a:rPr>
              <a:t> </a:t>
            </a:r>
            <a:r>
              <a:rPr dirty="0" sz="2000" spc="-40">
                <a:latin typeface="Tahoma"/>
                <a:cs typeface="Tahoma"/>
              </a:rPr>
              <a:t>fees).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2024-10-16T08:54:12Z</dcterms:created>
  <dcterms:modified xsi:type="dcterms:W3CDTF">2024-10-16T08:54:12Z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2024-10-16T00:00:00Z</vt:filetime>
  </property>
  <property fmtid="{D5CDD505-2E9C-101B-9397-08002B2CF9AE}" pid="3" name="LastSaved">
    <vt:filetime>2024-10-16T00:00:00Z</vt:filetime>
  </property>
</Properties>
</file>