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0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59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6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78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916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456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616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79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09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93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398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21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872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64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83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" TargetMode="External"/><Relationship Id="rId7" Type="http://schemas.openxmlformats.org/officeDocument/2006/relationships/hyperlink" Target="https://cloudinary.com/document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WebSockets_API" TargetMode="External"/><Relationship Id="rId5" Type="http://schemas.openxmlformats.org/officeDocument/2006/relationships/hyperlink" Target="https://react.dev/" TargetMode="External"/><Relationship Id="rId4" Type="http://schemas.openxmlformats.org/officeDocument/2006/relationships/hyperlink" Target="https://expressj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720" y="142347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FSDJ LAB</a:t>
            </a:r>
            <a:r>
              <a:rPr lang="en-US" sz="4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ID-201B )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IN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3642" y="3227577"/>
            <a:ext cx="9784715" cy="2438813"/>
          </a:xfrm>
        </p:spPr>
        <p:txBody>
          <a:bodyPr>
            <a:normAutofit fontScale="97500"/>
          </a:bodyPr>
          <a:lstStyle/>
          <a:p>
            <a:r>
              <a:rPr lang="en-US" sz="41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Sphere    </a:t>
            </a:r>
            <a:endParaRPr lang="en-US" sz="4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Shubhranshu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University Roll Number: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2426mca708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Names: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Sujal Gupta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Roll Number: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2426mca189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Member Names: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Shivam Chaudhary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University Roll Number: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2426mca339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Member Names: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Shubham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Singh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University Roll Number: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2426mca707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524000" y="5209953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/>
          <p:nvPr/>
        </p:nvSpPr>
        <p:spPr>
          <a:xfrm>
            <a:off x="9337963" y="5666390"/>
            <a:ext cx="2854037" cy="1191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Singhal</a:t>
            </a:r>
            <a:endParaRPr lang="en-I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927"/>
            <a:ext cx="12192000" cy="1384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10944628" y="1461392"/>
            <a:ext cx="124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GD(05)</a:t>
            </a:r>
            <a:endParaRPr lang="en-US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Authentication Module: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2400" b="1" kern="100" dirty="0" smtClean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helps users secure their sensitive data from hackers or any potential data leaks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tabLst>
                <a:tab pos="457200" algn="l"/>
              </a:tabLst>
            </a:pPr>
            <a:endParaRPr lang="en-US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helps developers identify a particular user to restrict or block them.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</a:t>
            </a:r>
            <a:r>
              <a:rPr lang="en-IN" sz="4400" b="1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flow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  <a:tabLst>
                <a:tab pos="457200" algn="l"/>
              </a:tabLst>
            </a:pPr>
            <a:endParaRPr lang="en-I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Creation: </a:t>
            </a:r>
            <a:r>
              <a:rPr lang="en-I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Organizers create events.</a:t>
            </a:r>
          </a:p>
          <a:p>
            <a:pPr marL="800100" lvl="1" indent="-342900">
              <a:buFont typeface="+mj-lt"/>
              <a:buAutoNum type="arabicPeriod"/>
              <a:tabLst>
                <a:tab pos="457200" algn="l"/>
              </a:tabLst>
            </a:pPr>
            <a:endParaRPr lang="en-IN" sz="20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Registration: </a:t>
            </a:r>
            <a:r>
              <a:rPr lang="en-IN" sz="2000" dirty="0"/>
              <a:t>Participants register for events</a:t>
            </a:r>
            <a:r>
              <a:rPr lang="en-IN" sz="2000" dirty="0" smtClean="0"/>
              <a:t>.</a:t>
            </a:r>
          </a:p>
          <a:p>
            <a:pPr marL="800100" lvl="1" indent="-342900">
              <a:buFont typeface="+mj-lt"/>
              <a:buAutoNum type="arabicPeriod"/>
              <a:tabLst>
                <a:tab pos="457200" algn="l"/>
              </a:tabLst>
            </a:pPr>
            <a:endParaRPr lang="en-I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Management: </a:t>
            </a:r>
            <a:r>
              <a:rPr lang="en-US" sz="2000" dirty="0"/>
              <a:t>Real-time tracking and status updates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+mj-lt"/>
              <a:buAutoNum type="arabicPeriod"/>
              <a:tabLst>
                <a:tab pos="457200" algn="l"/>
              </a:tabLst>
            </a:pPr>
            <a:endParaRPr lang="en-I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Evaluation: </a:t>
            </a:r>
            <a:r>
              <a:rPr lang="en-US" sz="2000" dirty="0"/>
              <a:t>Judges assign scores via the </a:t>
            </a:r>
            <a:r>
              <a:rPr lang="en-US" sz="2000" dirty="0" smtClean="0"/>
              <a:t>platform</a:t>
            </a:r>
          </a:p>
          <a:p>
            <a:pPr marL="800100" lvl="1" indent="-342900">
              <a:buFont typeface="+mj-lt"/>
              <a:buAutoNum type="arabicPeriod"/>
              <a:tabLst>
                <a:tab pos="457200" algn="l"/>
              </a:tabLst>
            </a:pPr>
            <a:endParaRPr lang="en-I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Compilation: </a:t>
            </a:r>
            <a:r>
              <a:rPr lang="en-US" sz="2000" dirty="0"/>
              <a:t>Automatic result generation and display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  <a:tabLst>
                <a:tab pos="457200" algn="l"/>
              </a:tabLst>
            </a:pPr>
            <a:endParaRPr lang="en-IN" sz="2000" b="1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tabLst>
                <a:tab pos="457200" algn="l"/>
              </a:tabLst>
            </a:pPr>
            <a:r>
              <a:rPr lang="en-IN" sz="20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  Feedback &amp; Reports: </a:t>
            </a:r>
            <a:r>
              <a:rPr lang="en-US" sz="2000" dirty="0"/>
              <a:t>Event summary and performance analysis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kern="1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Outcome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web-based event management platform.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with real-time updates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workload with automated processes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and efficiency in event management</a:t>
            </a:r>
            <a:r>
              <a:rPr lang="en-US" sz="2400" dirty="0"/>
              <a:t>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43330"/>
            <a:ext cx="12192000" cy="5518150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IN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Books &amp; Online Learning Resources </a:t>
            </a:r>
            <a:r>
              <a:rPr lang="en-IN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endParaRPr lang="en-IN" sz="2400" b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(2021).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Full-Stack Development with MERN: A Practical Guide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tabLst>
                <a:tab pos="457200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Nixon, R. (2020).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PHP, MySQL &amp; JavaScript with Node.js &amp; React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O'Reilly Media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2000" b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Official </a:t>
            </a:r>
            <a:r>
              <a:rPr lang="en-IN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IN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echnology Documentation : </a:t>
            </a:r>
          </a:p>
          <a:p>
            <a:pPr>
              <a:tabLst>
                <a:tab pos="457200" algn="l"/>
              </a:tabLst>
            </a:pPr>
            <a:r>
              <a:rPr lang="en-IN" sz="2000" dirty="0" err="1"/>
              <a:t>MongoDB</a:t>
            </a:r>
            <a:r>
              <a:rPr lang="en-IN" sz="2000" dirty="0"/>
              <a:t>: </a:t>
            </a:r>
            <a:r>
              <a:rPr lang="en-IN" sz="2000" dirty="0">
                <a:hlinkClick r:id="rId3"/>
              </a:rPr>
              <a:t>https://www.mongodb.com/docs</a:t>
            </a:r>
            <a:r>
              <a:rPr lang="en-IN" sz="2000" dirty="0" smtClean="0">
                <a:hlinkClick r:id="rId3"/>
              </a:rPr>
              <a:t>/</a:t>
            </a:r>
            <a:endParaRPr lang="en-IN" sz="2000" dirty="0" smtClean="0"/>
          </a:p>
          <a:p>
            <a:pPr>
              <a:tabLst>
                <a:tab pos="457200" algn="l"/>
              </a:tabLst>
            </a:pPr>
            <a:r>
              <a:rPr lang="en-IN" sz="2000" dirty="0"/>
              <a:t>Express.js: </a:t>
            </a:r>
            <a:r>
              <a:rPr lang="en-IN" sz="2000" dirty="0">
                <a:hlinkClick r:id="rId4"/>
              </a:rPr>
              <a:t>https://expressjs.com</a:t>
            </a:r>
            <a:r>
              <a:rPr lang="en-IN" sz="2000" dirty="0" smtClean="0">
                <a:hlinkClick r:id="rId4"/>
              </a:rPr>
              <a:t>/</a:t>
            </a:r>
            <a:endParaRPr lang="en-IN" sz="2000" dirty="0" smtClean="0"/>
          </a:p>
          <a:p>
            <a:pPr>
              <a:tabLst>
                <a:tab pos="457200" algn="l"/>
              </a:tabLst>
            </a:pPr>
            <a:r>
              <a:rPr lang="en-IN" sz="2000" dirty="0"/>
              <a:t>React.js: </a:t>
            </a:r>
            <a:r>
              <a:rPr lang="en-IN" sz="2000" dirty="0">
                <a:hlinkClick r:id="rId5"/>
              </a:rPr>
              <a:t>https://react.dev</a:t>
            </a:r>
            <a:r>
              <a:rPr lang="en-IN" sz="2000" dirty="0" smtClean="0">
                <a:hlinkClick r:id="rId5"/>
              </a:rPr>
              <a:t>/</a:t>
            </a:r>
            <a:endParaRPr lang="en-IN" sz="2000" dirty="0" smtClean="0"/>
          </a:p>
          <a:p>
            <a:pPr>
              <a:tabLst>
                <a:tab pos="457200" algn="l"/>
              </a:tabLst>
            </a:pPr>
            <a:r>
              <a:rPr lang="en-IN" sz="2000" dirty="0" err="1"/>
              <a:t>WebSockets</a:t>
            </a:r>
            <a:r>
              <a:rPr lang="en-IN" sz="2000" dirty="0"/>
              <a:t>: </a:t>
            </a:r>
            <a:r>
              <a:rPr lang="en-IN" sz="2000" dirty="0">
                <a:hlinkClick r:id="rId6"/>
              </a:rPr>
              <a:t>https://</a:t>
            </a:r>
            <a:r>
              <a:rPr lang="en-IN" sz="2000" dirty="0" smtClean="0">
                <a:hlinkClick r:id="rId6"/>
              </a:rPr>
              <a:t>developer.mozilla.org/en-US/docs/Web/API/WebSockets_API</a:t>
            </a:r>
            <a:endParaRPr lang="en-IN" sz="2000" dirty="0" smtClean="0"/>
          </a:p>
          <a:p>
            <a:pPr>
              <a:tabLst>
                <a:tab pos="457200" algn="l"/>
              </a:tabLst>
            </a:pPr>
            <a:r>
              <a:rPr lang="en-IN" sz="2000" dirty="0" err="1"/>
              <a:t>Cloudinary</a:t>
            </a:r>
            <a:r>
              <a:rPr lang="en-IN" sz="2000" dirty="0"/>
              <a:t>: </a:t>
            </a:r>
            <a:r>
              <a:rPr lang="en-IN" sz="2000" dirty="0">
                <a:hlinkClick r:id="rId7"/>
              </a:rPr>
              <a:t>https://</a:t>
            </a:r>
            <a:r>
              <a:rPr lang="en-IN" sz="2000" dirty="0" smtClean="0">
                <a:hlinkClick r:id="rId7"/>
              </a:rPr>
              <a:t>cloudinary.com/documentation</a:t>
            </a:r>
            <a:endParaRPr lang="en-IN" sz="2000" dirty="0" smtClean="0"/>
          </a:p>
          <a:p>
            <a:pPr>
              <a:tabLst>
                <a:tab pos="457200" algn="l"/>
              </a:tabLst>
            </a:pPr>
            <a:r>
              <a:rPr lang="en-IN" sz="2000" dirty="0"/>
              <a:t>Render (Hosting &amp; Deployment): https://render.com/docs</a:t>
            </a:r>
            <a:endParaRPr lang="en-IN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</a:t>
            </a: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2" charset="2"/>
              <a:buChar char=""/>
            </a:pP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Requirements </a:t>
            </a:r>
            <a:endParaRPr lang="en-IN" sz="1800" kern="100" dirty="0" smtClean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2" charset="2"/>
              <a:buChar char=""/>
            </a:pP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Requirements </a:t>
            </a:r>
            <a:endParaRPr lang="en-IN" sz="1800" kern="100" dirty="0" smtClean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</a:t>
            </a: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flow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Outcome</a:t>
            </a:r>
            <a:endParaRPr lang="en-IN" sz="1800" kern="100" dirty="0" smtClean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39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77091" y="1597891"/>
            <a:ext cx="1136880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involves a wide range of tasks, including planning, participant registration, coordination, and result evaluation. Traditional methods, such as paper-based registrations, manual result compilations, and fragmented communication channels, often lead to inefficiencies, delays, and mismanagement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/>
          </a:p>
        </p:txBody>
      </p:sp>
      <p:sp>
        <p:nvSpPr>
          <p:cNvPr id="8" name="Text Box 7"/>
          <p:cNvSpPr txBox="1"/>
          <p:nvPr/>
        </p:nvSpPr>
        <p:spPr>
          <a:xfrm>
            <a:off x="277091" y="3892628"/>
            <a:ext cx="11368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these challenges,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EventSphere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developed as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web-based event management platform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streamlines the entire event lifecycle. Built using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Express.js, React.js, Node.js), it provides a scalable, efficient, and user-friendly solution for educational institutions, corporate organizations, and event management firms.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0855" y="1632585"/>
            <a:ext cx="10515600" cy="4351338"/>
          </a:xfrm>
        </p:spPr>
        <p:txBody>
          <a:bodyPr>
            <a:normAutofit/>
          </a:bodyPr>
          <a:lstStyle/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endParaRPr lang="en-US" alt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US" sz="2400" dirty="0"/>
              <a:t>Existing Challenges in Event </a:t>
            </a:r>
            <a:r>
              <a:rPr lang="en-US" sz="2400" dirty="0" smtClean="0"/>
              <a:t>Management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US" sz="2400" dirty="0"/>
          </a:p>
          <a:p>
            <a:pPr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registrations lead to inefficiencies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tabLst>
                <a:tab pos="457200" algn="l"/>
              </a:tabLs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Paper-based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compilation causes delays and errors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tabLst>
                <a:tab pos="457200" algn="l"/>
              </a:tabLst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channels make coordination difficult.</a:t>
            </a:r>
            <a:endParaRPr lang="en-US" sz="1800" kern="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 with traditional methods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endParaRPr lang="en-US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7850" y="1593850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 smtClean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Approaches &amp;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event management systems improve accessibility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tabLst>
                <a:tab pos="457200" algn="l"/>
              </a:tabLst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strengthens security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(e.g.,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Cloudinary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ensures secure multimedia management</a:t>
            </a:r>
            <a:r>
              <a:rPr lang="en-US" sz="2400" dirty="0"/>
              <a:t>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3985" y="1333500"/>
            <a:ext cx="10515600" cy="53060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Primary Objective</a:t>
            </a:r>
            <a:r>
              <a:rPr lang="en-IN" sz="2400" b="1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scalable and responsive event management system.</a:t>
            </a:r>
            <a:r>
              <a:rPr lang="en-US" alt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charset="0"/>
              <a:buChar char="Ø"/>
              <a:tabLst>
                <a:tab pos="457200" algn="l"/>
              </a:tabLst>
            </a:pPr>
            <a:endParaRPr lang="en-US" sz="1800" b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2400" b="1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Specific Goals:</a:t>
            </a:r>
            <a:endParaRPr lang="en-IN" sz="2400" b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event tracking and result management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role-based access control for secure user interactions.</a:t>
            </a:r>
            <a:endParaRPr lang="en-IN" sz="1800" kern="100" dirty="0" smtClean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  <a:tabLst>
                <a:tab pos="457200" algn="l"/>
              </a:tabLst>
            </a:pPr>
            <a:endParaRPr lang="en-IN" sz="2400" b="1" kern="100" dirty="0" smtClean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IN" sz="2400" b="1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Long-Term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Vision</a:t>
            </a:r>
            <a:r>
              <a:rPr lang="en-IN" sz="2400" b="1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seamless multimedia storage and management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experience with a streamlined digital interface.</a:t>
            </a:r>
          </a:p>
          <a:p>
            <a:pPr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43660"/>
            <a:ext cx="10968990" cy="53352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Hardware Requirements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Processor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A dual-core processor or higher to handle the demands of running the application smoothly.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At least 4GB of RAM for optimal performance, particularly when generating images or handling multiple notes.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Storage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Sufficient local storage for users to save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their application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securely.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Server-Side (if applicable for any backend services):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Processor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Quad-core processor to efficiently handle incoming requests and manage application logic.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RAM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Minimum of 8GB for smooth server operation and to support concurrent users.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Storage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SSD storage for faster data retrieval and application performance.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Client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Requirements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</a:t>
            </a:r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Software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users will need: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modern web browser (Chrome, Firefox, Safari, or Edge) to access the application.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 internet connection for initial setup and to utilize AI generation features (if applicable).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Compatible operating system: Windows, macOS, or Linux, as the app is designed to be cross-platform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570" y="1362710"/>
            <a:ext cx="11864340" cy="4005580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US" alt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rontend Technolgies:</a:t>
            </a:r>
            <a:endParaRPr 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 </a:t>
            </a:r>
            <a:r>
              <a:rPr lang="en-US" alt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HTML:</a:t>
            </a: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HTML is the standard markup language used to create the structure of web     pages</a:t>
            </a:r>
            <a:r>
              <a:rPr lang="en-US" alt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altLang="en-IN" sz="18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	CSS</a:t>
            </a:r>
            <a:r>
              <a:rPr lang="en-US" altLang="en-IN" sz="1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CSS is a stylesheet language used to describe the presentation of HTML elements. It controls the layout, colors, </a:t>
            </a:r>
            <a:r>
              <a:rPr lang="en-US" altLang="en-IN" sz="18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fonts</a:t>
            </a:r>
            <a:r>
              <a:rPr lang="en-US" alt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IN" sz="18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US" alt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overall visual aesthetics of web </a:t>
            </a:r>
            <a:r>
              <a:rPr lang="en-US" altLang="en-IN" sz="18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pages</a:t>
            </a:r>
            <a:endParaRPr lang="en-US" alt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</a:t>
            </a:r>
            <a:r>
              <a:rPr lang="en-US" altLang="en-IN" sz="1800" b="1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React.js</a:t>
            </a: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React.js is a JavaScript library for building user interfaces, particularly single-page applications.</a:t>
            </a:r>
          </a:p>
          <a:p>
            <a:pPr marL="0" lv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alt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US" alt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Backend technologies:</a:t>
            </a:r>
          </a:p>
          <a:p>
            <a:pPr lvl="1"/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Node.js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A JavaScript runtime environment used for server-side development, enabling the creation of a robust backend to support application logic.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Express.js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A web application framework for Node.js, facilitating the development of APIs and server-side logic</a:t>
            </a:r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GB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4945" y="5368290"/>
            <a:ext cx="117849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Database</a:t>
            </a: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MongoDB: </a:t>
            </a:r>
            <a:r>
              <a:rPr lang="en-US" alt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MongoDB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a NoSQL database that uses a flexible, document-oriented data model, Itis designed for </a:t>
            </a:r>
            <a:r>
              <a:rPr lang="en-US" alt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scalability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performance, supporting high availability and large volumes of data, which makes it a popular choice </a:t>
            </a:r>
            <a:r>
              <a:rPr lang="en-US" altLang="en-GB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for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modern web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97916"/>
            <a:ext cx="10515600" cy="4351338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can Sign Up or Sign In to create, update, and remove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or login to enroll in new events posted by the admin.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913</Words>
  <Application>Microsoft Office PowerPoint</Application>
  <PresentationFormat>Widescreen</PresentationFormat>
  <Paragraphs>147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Symbol</vt:lpstr>
      <vt:lpstr>Tahoma</vt:lpstr>
      <vt:lpstr>Times New Roman</vt:lpstr>
      <vt:lpstr>Wingdings</vt:lpstr>
      <vt:lpstr>Office Theme</vt:lpstr>
      <vt:lpstr>FSDJ LAB( ID-201B ) Even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Project flow</vt:lpstr>
      <vt:lpstr>Project Outcome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Odd Semester Session 2024-25</dc:title>
  <dc:creator>None</dc:creator>
  <cp:lastModifiedBy>Acer</cp:lastModifiedBy>
  <cp:revision>41</cp:revision>
  <dcterms:created xsi:type="dcterms:W3CDTF">2024-09-12T08:34:00Z</dcterms:created>
  <dcterms:modified xsi:type="dcterms:W3CDTF">2025-04-09T08:44:23Z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76364AD6FAFC4DDA80F989329C6EDF03_13</vt:lpwstr>
  </property>
  <property fmtid="{D5CDD505-2E9C-101B-9397-08002B2CF9AE}" pid="3" name="KSOProductBuildVer">
    <vt:lpwstr>1033-12.2.0.18283</vt:lpwstr>
  </property>
</Properties>
</file>