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71" r:id="rId8"/>
    <p:sldId id="264" r:id="rId9"/>
    <p:sldId id="266" r:id="rId10"/>
    <p:sldId id="272"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A0CB1-9669-449A-AAD5-1B48E28DFAB7}" type="doc">
      <dgm:prSet loTypeId="urn:microsoft.com/office/officeart/2005/8/layout/hierarchy2" loCatId="hierarchy" qsTypeId="urn:microsoft.com/office/officeart/2005/8/quickstyle/simple1" qsCatId="simple" csTypeId="urn:microsoft.com/office/officeart/2005/8/colors/accent2_3" csCatId="accent2" phldr="1"/>
      <dgm:spPr/>
      <dgm:t>
        <a:bodyPr/>
        <a:lstStyle/>
        <a:p>
          <a:endParaRPr lang="en-US"/>
        </a:p>
      </dgm:t>
    </dgm:pt>
    <dgm:pt modelId="{35A20515-B25F-4714-9D10-8DC637B245E4}">
      <dgm:prSet phldrT="[Text]"/>
      <dgm:spPr/>
      <dgm:t>
        <a:bodyPr/>
        <a:lstStyle/>
        <a:p>
          <a:r>
            <a:rPr lang="en-US" dirty="0" smtClean="0"/>
            <a:t>Collecting requirements</a:t>
          </a:r>
          <a:endParaRPr lang="en-US" dirty="0"/>
        </a:p>
      </dgm:t>
    </dgm:pt>
    <dgm:pt modelId="{164CF1DD-0DBA-4182-9E24-733C51AC5105}" type="parTrans" cxnId="{08AB6E81-1475-4D0E-AB52-94461C3198B1}">
      <dgm:prSet/>
      <dgm:spPr/>
      <dgm:t>
        <a:bodyPr/>
        <a:lstStyle/>
        <a:p>
          <a:endParaRPr lang="en-US"/>
        </a:p>
      </dgm:t>
    </dgm:pt>
    <dgm:pt modelId="{BE4FCD0F-6FFE-486D-B579-B50751A6CFB2}" type="sibTrans" cxnId="{08AB6E81-1475-4D0E-AB52-94461C3198B1}">
      <dgm:prSet/>
      <dgm:spPr/>
      <dgm:t>
        <a:bodyPr/>
        <a:lstStyle/>
        <a:p>
          <a:endParaRPr lang="en-US"/>
        </a:p>
      </dgm:t>
    </dgm:pt>
    <dgm:pt modelId="{A69BEC4F-4DD2-4E1D-A3A9-FD0C603E1752}">
      <dgm:prSet phldrT="[Text]"/>
      <dgm:spPr/>
      <dgm:t>
        <a:bodyPr/>
        <a:lstStyle/>
        <a:p>
          <a:r>
            <a:rPr lang="en-US" dirty="0" smtClean="0"/>
            <a:t>Developing Wireframes</a:t>
          </a:r>
          <a:endParaRPr lang="en-US" dirty="0"/>
        </a:p>
      </dgm:t>
    </dgm:pt>
    <dgm:pt modelId="{8D23540E-87C3-497D-95F0-1165F9EC0037}" type="parTrans" cxnId="{41AA6093-862A-467D-A17D-735A8F08AC67}">
      <dgm:prSet/>
      <dgm:spPr/>
      <dgm:t>
        <a:bodyPr/>
        <a:lstStyle/>
        <a:p>
          <a:endParaRPr lang="en-US"/>
        </a:p>
      </dgm:t>
    </dgm:pt>
    <dgm:pt modelId="{9FC0C123-3F00-4476-8342-9EBED8CD77B5}" type="sibTrans" cxnId="{41AA6093-862A-467D-A17D-735A8F08AC67}">
      <dgm:prSet/>
      <dgm:spPr/>
      <dgm:t>
        <a:bodyPr/>
        <a:lstStyle/>
        <a:p>
          <a:endParaRPr lang="en-US"/>
        </a:p>
      </dgm:t>
    </dgm:pt>
    <dgm:pt modelId="{DDBA8240-5C0D-419D-9E7A-FE1AAC23EEBC}">
      <dgm:prSet phldrT="[Text]"/>
      <dgm:spPr/>
      <dgm:t>
        <a:bodyPr/>
        <a:lstStyle/>
        <a:p>
          <a:r>
            <a:rPr lang="en-US" dirty="0" smtClean="0"/>
            <a:t>Front-end design of each page</a:t>
          </a:r>
          <a:endParaRPr lang="en-US" dirty="0"/>
        </a:p>
      </dgm:t>
    </dgm:pt>
    <dgm:pt modelId="{8260CE9A-35E8-49B8-B3F3-E2B73A2AB163}" type="parTrans" cxnId="{0211F436-725F-49F0-952E-01BD0475AC2D}">
      <dgm:prSet/>
      <dgm:spPr/>
      <dgm:t>
        <a:bodyPr/>
        <a:lstStyle/>
        <a:p>
          <a:endParaRPr lang="en-US"/>
        </a:p>
      </dgm:t>
    </dgm:pt>
    <dgm:pt modelId="{F92E8FBE-E2CC-4FB6-B350-6163B1FA8615}" type="sibTrans" cxnId="{0211F436-725F-49F0-952E-01BD0475AC2D}">
      <dgm:prSet/>
      <dgm:spPr/>
      <dgm:t>
        <a:bodyPr/>
        <a:lstStyle/>
        <a:p>
          <a:endParaRPr lang="en-US"/>
        </a:p>
      </dgm:t>
    </dgm:pt>
    <dgm:pt modelId="{97D09DC0-6A44-42FE-9808-1035FEEC177F}">
      <dgm:prSet phldrT="[Text]"/>
      <dgm:spPr/>
      <dgm:t>
        <a:bodyPr/>
        <a:lstStyle/>
        <a:p>
          <a:r>
            <a:rPr lang="en-US" dirty="0" smtClean="0"/>
            <a:t>Creating code for the front end</a:t>
          </a:r>
          <a:endParaRPr lang="en-US" dirty="0"/>
        </a:p>
      </dgm:t>
    </dgm:pt>
    <dgm:pt modelId="{AF7FD2CF-B89F-4E1F-B328-84205CB1A5E3}" type="parTrans" cxnId="{38FD1107-706B-4642-8BB5-FED6A40B27E3}">
      <dgm:prSet/>
      <dgm:spPr/>
      <dgm:t>
        <a:bodyPr/>
        <a:lstStyle/>
        <a:p>
          <a:endParaRPr lang="en-US"/>
        </a:p>
      </dgm:t>
    </dgm:pt>
    <dgm:pt modelId="{28EABEDE-20A2-4672-9198-9AC13B97DF09}" type="sibTrans" cxnId="{38FD1107-706B-4642-8BB5-FED6A40B27E3}">
      <dgm:prSet/>
      <dgm:spPr/>
      <dgm:t>
        <a:bodyPr/>
        <a:lstStyle/>
        <a:p>
          <a:endParaRPr lang="en-US"/>
        </a:p>
      </dgm:t>
    </dgm:pt>
    <dgm:pt modelId="{CDD16DCF-E251-47EB-862D-C61D4E50CCBE}">
      <dgm:prSet phldrT="[Text]"/>
      <dgm:spPr/>
      <dgm:t>
        <a:bodyPr/>
        <a:lstStyle/>
        <a:p>
          <a:r>
            <a:rPr lang="en-US" dirty="0" smtClean="0"/>
            <a:t>Database management</a:t>
          </a:r>
          <a:endParaRPr lang="en-US" dirty="0"/>
        </a:p>
      </dgm:t>
    </dgm:pt>
    <dgm:pt modelId="{E37B82EE-6957-422B-B4CE-E7C75B259E74}" type="parTrans" cxnId="{53089589-9802-474B-9D8B-D3934EA58579}">
      <dgm:prSet/>
      <dgm:spPr/>
      <dgm:t>
        <a:bodyPr/>
        <a:lstStyle/>
        <a:p>
          <a:endParaRPr lang="en-US"/>
        </a:p>
      </dgm:t>
    </dgm:pt>
    <dgm:pt modelId="{B82EB9CF-CC3E-422A-804B-1F98FCA8D5F5}" type="sibTrans" cxnId="{53089589-9802-474B-9D8B-D3934EA58579}">
      <dgm:prSet/>
      <dgm:spPr/>
      <dgm:t>
        <a:bodyPr/>
        <a:lstStyle/>
        <a:p>
          <a:endParaRPr lang="en-US"/>
        </a:p>
      </dgm:t>
    </dgm:pt>
    <dgm:pt modelId="{6EA89FEB-BE4F-4A67-BE5F-6C7F64192C81}">
      <dgm:prSet phldrT="[Text]"/>
      <dgm:spPr/>
      <dgm:t>
        <a:bodyPr/>
        <a:lstStyle/>
        <a:p>
          <a:r>
            <a:rPr lang="en-US" dirty="0" smtClean="0"/>
            <a:t>Maintaining client data and reports</a:t>
          </a:r>
          <a:endParaRPr lang="en-US" dirty="0"/>
        </a:p>
      </dgm:t>
    </dgm:pt>
    <dgm:pt modelId="{0540AF96-944D-4E4D-A8D4-279F4B42FDB0}" type="parTrans" cxnId="{2E873507-33C6-44C1-A16E-C8E5E4D8375B}">
      <dgm:prSet/>
      <dgm:spPr/>
      <dgm:t>
        <a:bodyPr/>
        <a:lstStyle/>
        <a:p>
          <a:endParaRPr lang="en-US"/>
        </a:p>
      </dgm:t>
    </dgm:pt>
    <dgm:pt modelId="{9E35DFE0-FFE9-4D4E-A8AE-27FF8D8DC764}" type="sibTrans" cxnId="{2E873507-33C6-44C1-A16E-C8E5E4D8375B}">
      <dgm:prSet/>
      <dgm:spPr/>
      <dgm:t>
        <a:bodyPr/>
        <a:lstStyle/>
        <a:p>
          <a:endParaRPr lang="en-US"/>
        </a:p>
      </dgm:t>
    </dgm:pt>
    <dgm:pt modelId="{508377ED-AAA3-4A92-90D6-FC133F069F38}" type="pres">
      <dgm:prSet presAssocID="{901A0CB1-9669-449A-AAD5-1B48E28DFAB7}" presName="diagram" presStyleCnt="0">
        <dgm:presLayoutVars>
          <dgm:chPref val="1"/>
          <dgm:dir/>
          <dgm:animOne val="branch"/>
          <dgm:animLvl val="lvl"/>
          <dgm:resizeHandles val="exact"/>
        </dgm:presLayoutVars>
      </dgm:prSet>
      <dgm:spPr/>
      <dgm:t>
        <a:bodyPr/>
        <a:lstStyle/>
        <a:p>
          <a:endParaRPr lang="en-US"/>
        </a:p>
      </dgm:t>
    </dgm:pt>
    <dgm:pt modelId="{D4F334BF-CDDC-4AE7-A1FC-2BDE22899E34}" type="pres">
      <dgm:prSet presAssocID="{35A20515-B25F-4714-9D10-8DC637B245E4}" presName="root1" presStyleCnt="0"/>
      <dgm:spPr/>
    </dgm:pt>
    <dgm:pt modelId="{3559FC6A-A165-44E7-B7E7-A381A5B6D37E}" type="pres">
      <dgm:prSet presAssocID="{35A20515-B25F-4714-9D10-8DC637B245E4}" presName="LevelOneTextNode" presStyleLbl="node0" presStyleIdx="0" presStyleCnt="1">
        <dgm:presLayoutVars>
          <dgm:chPref val="3"/>
        </dgm:presLayoutVars>
      </dgm:prSet>
      <dgm:spPr/>
      <dgm:t>
        <a:bodyPr/>
        <a:lstStyle/>
        <a:p>
          <a:endParaRPr lang="en-US"/>
        </a:p>
      </dgm:t>
    </dgm:pt>
    <dgm:pt modelId="{F27901BD-C2F8-4FAC-9280-6695E24320C5}" type="pres">
      <dgm:prSet presAssocID="{35A20515-B25F-4714-9D10-8DC637B245E4}" presName="level2hierChild" presStyleCnt="0"/>
      <dgm:spPr/>
    </dgm:pt>
    <dgm:pt modelId="{D627E9F4-95A0-47A9-B347-552782AEDF41}" type="pres">
      <dgm:prSet presAssocID="{8D23540E-87C3-497D-95F0-1165F9EC0037}" presName="conn2-1" presStyleLbl="parChTrans1D2" presStyleIdx="0" presStyleCnt="2"/>
      <dgm:spPr/>
      <dgm:t>
        <a:bodyPr/>
        <a:lstStyle/>
        <a:p>
          <a:endParaRPr lang="en-US"/>
        </a:p>
      </dgm:t>
    </dgm:pt>
    <dgm:pt modelId="{69DD9EB2-1237-4D44-AEF1-A8AE03C3376C}" type="pres">
      <dgm:prSet presAssocID="{8D23540E-87C3-497D-95F0-1165F9EC0037}" presName="connTx" presStyleLbl="parChTrans1D2" presStyleIdx="0" presStyleCnt="2"/>
      <dgm:spPr/>
      <dgm:t>
        <a:bodyPr/>
        <a:lstStyle/>
        <a:p>
          <a:endParaRPr lang="en-US"/>
        </a:p>
      </dgm:t>
    </dgm:pt>
    <dgm:pt modelId="{D380A07D-312E-4FAB-BD7F-1DC9B57110DC}" type="pres">
      <dgm:prSet presAssocID="{A69BEC4F-4DD2-4E1D-A3A9-FD0C603E1752}" presName="root2" presStyleCnt="0"/>
      <dgm:spPr/>
    </dgm:pt>
    <dgm:pt modelId="{9EC71CA9-F204-42D9-A772-1115401FB2BB}" type="pres">
      <dgm:prSet presAssocID="{A69BEC4F-4DD2-4E1D-A3A9-FD0C603E1752}" presName="LevelTwoTextNode" presStyleLbl="node2" presStyleIdx="0" presStyleCnt="2">
        <dgm:presLayoutVars>
          <dgm:chPref val="3"/>
        </dgm:presLayoutVars>
      </dgm:prSet>
      <dgm:spPr/>
      <dgm:t>
        <a:bodyPr/>
        <a:lstStyle/>
        <a:p>
          <a:endParaRPr lang="en-US"/>
        </a:p>
      </dgm:t>
    </dgm:pt>
    <dgm:pt modelId="{EAA9F788-5226-4168-82C6-345548F3B0C0}" type="pres">
      <dgm:prSet presAssocID="{A69BEC4F-4DD2-4E1D-A3A9-FD0C603E1752}" presName="level3hierChild" presStyleCnt="0"/>
      <dgm:spPr/>
    </dgm:pt>
    <dgm:pt modelId="{4DAA4426-CAAE-445E-BB59-60B97518DEC2}" type="pres">
      <dgm:prSet presAssocID="{8260CE9A-35E8-49B8-B3F3-E2B73A2AB163}" presName="conn2-1" presStyleLbl="parChTrans1D3" presStyleIdx="0" presStyleCnt="3"/>
      <dgm:spPr/>
      <dgm:t>
        <a:bodyPr/>
        <a:lstStyle/>
        <a:p>
          <a:endParaRPr lang="en-US"/>
        </a:p>
      </dgm:t>
    </dgm:pt>
    <dgm:pt modelId="{33004151-E612-4BFD-B99B-3E0FA553CD84}" type="pres">
      <dgm:prSet presAssocID="{8260CE9A-35E8-49B8-B3F3-E2B73A2AB163}" presName="connTx" presStyleLbl="parChTrans1D3" presStyleIdx="0" presStyleCnt="3"/>
      <dgm:spPr/>
      <dgm:t>
        <a:bodyPr/>
        <a:lstStyle/>
        <a:p>
          <a:endParaRPr lang="en-US"/>
        </a:p>
      </dgm:t>
    </dgm:pt>
    <dgm:pt modelId="{D33F09D8-1154-4759-A0A7-DCCEC61650EB}" type="pres">
      <dgm:prSet presAssocID="{DDBA8240-5C0D-419D-9E7A-FE1AAC23EEBC}" presName="root2" presStyleCnt="0"/>
      <dgm:spPr/>
    </dgm:pt>
    <dgm:pt modelId="{EC9F6BF6-1892-41C7-8A76-81B7D47DEC6F}" type="pres">
      <dgm:prSet presAssocID="{DDBA8240-5C0D-419D-9E7A-FE1AAC23EEBC}" presName="LevelTwoTextNode" presStyleLbl="node3" presStyleIdx="0" presStyleCnt="3">
        <dgm:presLayoutVars>
          <dgm:chPref val="3"/>
        </dgm:presLayoutVars>
      </dgm:prSet>
      <dgm:spPr/>
      <dgm:t>
        <a:bodyPr/>
        <a:lstStyle/>
        <a:p>
          <a:endParaRPr lang="en-US"/>
        </a:p>
      </dgm:t>
    </dgm:pt>
    <dgm:pt modelId="{7421396B-4BC3-4788-AFBC-B782FE86E874}" type="pres">
      <dgm:prSet presAssocID="{DDBA8240-5C0D-419D-9E7A-FE1AAC23EEBC}" presName="level3hierChild" presStyleCnt="0"/>
      <dgm:spPr/>
    </dgm:pt>
    <dgm:pt modelId="{CF268FC7-E353-40C7-8593-05128059F749}" type="pres">
      <dgm:prSet presAssocID="{AF7FD2CF-B89F-4E1F-B328-84205CB1A5E3}" presName="conn2-1" presStyleLbl="parChTrans1D3" presStyleIdx="1" presStyleCnt="3"/>
      <dgm:spPr/>
      <dgm:t>
        <a:bodyPr/>
        <a:lstStyle/>
        <a:p>
          <a:endParaRPr lang="en-US"/>
        </a:p>
      </dgm:t>
    </dgm:pt>
    <dgm:pt modelId="{BDA09F8E-9BFB-436A-906D-483CB1EAFED4}" type="pres">
      <dgm:prSet presAssocID="{AF7FD2CF-B89F-4E1F-B328-84205CB1A5E3}" presName="connTx" presStyleLbl="parChTrans1D3" presStyleIdx="1" presStyleCnt="3"/>
      <dgm:spPr/>
      <dgm:t>
        <a:bodyPr/>
        <a:lstStyle/>
        <a:p>
          <a:endParaRPr lang="en-US"/>
        </a:p>
      </dgm:t>
    </dgm:pt>
    <dgm:pt modelId="{906084AB-30D4-4133-848B-10A260A4977F}" type="pres">
      <dgm:prSet presAssocID="{97D09DC0-6A44-42FE-9808-1035FEEC177F}" presName="root2" presStyleCnt="0"/>
      <dgm:spPr/>
    </dgm:pt>
    <dgm:pt modelId="{FD074BD7-E375-48A0-813B-8B901C8D4117}" type="pres">
      <dgm:prSet presAssocID="{97D09DC0-6A44-42FE-9808-1035FEEC177F}" presName="LevelTwoTextNode" presStyleLbl="node3" presStyleIdx="1" presStyleCnt="3">
        <dgm:presLayoutVars>
          <dgm:chPref val="3"/>
        </dgm:presLayoutVars>
      </dgm:prSet>
      <dgm:spPr/>
      <dgm:t>
        <a:bodyPr/>
        <a:lstStyle/>
        <a:p>
          <a:endParaRPr lang="en-US"/>
        </a:p>
      </dgm:t>
    </dgm:pt>
    <dgm:pt modelId="{61DAFDF0-CB1C-4354-8CD3-DF64C448B169}" type="pres">
      <dgm:prSet presAssocID="{97D09DC0-6A44-42FE-9808-1035FEEC177F}" presName="level3hierChild" presStyleCnt="0"/>
      <dgm:spPr/>
    </dgm:pt>
    <dgm:pt modelId="{78C7EA98-AEA3-43D6-84BB-ED43636EE688}" type="pres">
      <dgm:prSet presAssocID="{E37B82EE-6957-422B-B4CE-E7C75B259E74}" presName="conn2-1" presStyleLbl="parChTrans1D2" presStyleIdx="1" presStyleCnt="2"/>
      <dgm:spPr/>
      <dgm:t>
        <a:bodyPr/>
        <a:lstStyle/>
        <a:p>
          <a:endParaRPr lang="en-US"/>
        </a:p>
      </dgm:t>
    </dgm:pt>
    <dgm:pt modelId="{52CDC070-9151-4291-8CDE-2441FE3D8BE4}" type="pres">
      <dgm:prSet presAssocID="{E37B82EE-6957-422B-B4CE-E7C75B259E74}" presName="connTx" presStyleLbl="parChTrans1D2" presStyleIdx="1" presStyleCnt="2"/>
      <dgm:spPr/>
      <dgm:t>
        <a:bodyPr/>
        <a:lstStyle/>
        <a:p>
          <a:endParaRPr lang="en-US"/>
        </a:p>
      </dgm:t>
    </dgm:pt>
    <dgm:pt modelId="{B4087517-9E1C-454B-82D0-D8F0BB1E2B76}" type="pres">
      <dgm:prSet presAssocID="{CDD16DCF-E251-47EB-862D-C61D4E50CCBE}" presName="root2" presStyleCnt="0"/>
      <dgm:spPr/>
    </dgm:pt>
    <dgm:pt modelId="{33C7BC98-35CC-471C-BA40-07E84F44346D}" type="pres">
      <dgm:prSet presAssocID="{CDD16DCF-E251-47EB-862D-C61D4E50CCBE}" presName="LevelTwoTextNode" presStyleLbl="node2" presStyleIdx="1" presStyleCnt="2">
        <dgm:presLayoutVars>
          <dgm:chPref val="3"/>
        </dgm:presLayoutVars>
      </dgm:prSet>
      <dgm:spPr/>
      <dgm:t>
        <a:bodyPr/>
        <a:lstStyle/>
        <a:p>
          <a:endParaRPr lang="en-US"/>
        </a:p>
      </dgm:t>
    </dgm:pt>
    <dgm:pt modelId="{CB4A8FAE-FA6D-4A85-BBE9-A1F0706C2D4B}" type="pres">
      <dgm:prSet presAssocID="{CDD16DCF-E251-47EB-862D-C61D4E50CCBE}" presName="level3hierChild" presStyleCnt="0"/>
      <dgm:spPr/>
    </dgm:pt>
    <dgm:pt modelId="{9EBC347E-76E2-4895-9BFD-8C2944607361}" type="pres">
      <dgm:prSet presAssocID="{0540AF96-944D-4E4D-A8D4-279F4B42FDB0}" presName="conn2-1" presStyleLbl="parChTrans1D3" presStyleIdx="2" presStyleCnt="3"/>
      <dgm:spPr/>
      <dgm:t>
        <a:bodyPr/>
        <a:lstStyle/>
        <a:p>
          <a:endParaRPr lang="en-US"/>
        </a:p>
      </dgm:t>
    </dgm:pt>
    <dgm:pt modelId="{00D6B482-A59C-46E0-8AE7-D9C5ED084A94}" type="pres">
      <dgm:prSet presAssocID="{0540AF96-944D-4E4D-A8D4-279F4B42FDB0}" presName="connTx" presStyleLbl="parChTrans1D3" presStyleIdx="2" presStyleCnt="3"/>
      <dgm:spPr/>
      <dgm:t>
        <a:bodyPr/>
        <a:lstStyle/>
        <a:p>
          <a:endParaRPr lang="en-US"/>
        </a:p>
      </dgm:t>
    </dgm:pt>
    <dgm:pt modelId="{7D6905F1-337C-43C3-A030-56CD921DBD5E}" type="pres">
      <dgm:prSet presAssocID="{6EA89FEB-BE4F-4A67-BE5F-6C7F64192C81}" presName="root2" presStyleCnt="0"/>
      <dgm:spPr/>
    </dgm:pt>
    <dgm:pt modelId="{F288687E-1F25-4FA6-8F3B-33FA8E139ACB}" type="pres">
      <dgm:prSet presAssocID="{6EA89FEB-BE4F-4A67-BE5F-6C7F64192C81}" presName="LevelTwoTextNode" presStyleLbl="node3" presStyleIdx="2" presStyleCnt="3">
        <dgm:presLayoutVars>
          <dgm:chPref val="3"/>
        </dgm:presLayoutVars>
      </dgm:prSet>
      <dgm:spPr/>
      <dgm:t>
        <a:bodyPr/>
        <a:lstStyle/>
        <a:p>
          <a:endParaRPr lang="en-US"/>
        </a:p>
      </dgm:t>
    </dgm:pt>
    <dgm:pt modelId="{42B8F8BE-2605-4D62-A140-673D96919A2E}" type="pres">
      <dgm:prSet presAssocID="{6EA89FEB-BE4F-4A67-BE5F-6C7F64192C81}" presName="level3hierChild" presStyleCnt="0"/>
      <dgm:spPr/>
    </dgm:pt>
  </dgm:ptLst>
  <dgm:cxnLst>
    <dgm:cxn modelId="{00D9CE09-0955-42FA-B4AE-1990F19248AD}" type="presOf" srcId="{AF7FD2CF-B89F-4E1F-B328-84205CB1A5E3}" destId="{CF268FC7-E353-40C7-8593-05128059F749}" srcOrd="0" destOrd="0" presId="urn:microsoft.com/office/officeart/2005/8/layout/hierarchy2"/>
    <dgm:cxn modelId="{99B3A0BC-302D-4B06-B914-887737B09E12}" type="presOf" srcId="{AF7FD2CF-B89F-4E1F-B328-84205CB1A5E3}" destId="{BDA09F8E-9BFB-436A-906D-483CB1EAFED4}" srcOrd="1" destOrd="0" presId="urn:microsoft.com/office/officeart/2005/8/layout/hierarchy2"/>
    <dgm:cxn modelId="{2315021F-174A-4888-8F82-2058D20541E2}" type="presOf" srcId="{8260CE9A-35E8-49B8-B3F3-E2B73A2AB163}" destId="{33004151-E612-4BFD-B99B-3E0FA553CD84}" srcOrd="1" destOrd="0" presId="urn:microsoft.com/office/officeart/2005/8/layout/hierarchy2"/>
    <dgm:cxn modelId="{D85EDC68-D47A-46AE-9C68-6FF410AC8B51}" type="presOf" srcId="{E37B82EE-6957-422B-B4CE-E7C75B259E74}" destId="{52CDC070-9151-4291-8CDE-2441FE3D8BE4}" srcOrd="1" destOrd="0" presId="urn:microsoft.com/office/officeart/2005/8/layout/hierarchy2"/>
    <dgm:cxn modelId="{08AB6E81-1475-4D0E-AB52-94461C3198B1}" srcId="{901A0CB1-9669-449A-AAD5-1B48E28DFAB7}" destId="{35A20515-B25F-4714-9D10-8DC637B245E4}" srcOrd="0" destOrd="0" parTransId="{164CF1DD-0DBA-4182-9E24-733C51AC5105}" sibTransId="{BE4FCD0F-6FFE-486D-B579-B50751A6CFB2}"/>
    <dgm:cxn modelId="{87085DEA-A43A-4CD6-B40F-860FF68ED692}" type="presOf" srcId="{6EA89FEB-BE4F-4A67-BE5F-6C7F64192C81}" destId="{F288687E-1F25-4FA6-8F3B-33FA8E139ACB}" srcOrd="0" destOrd="0" presId="urn:microsoft.com/office/officeart/2005/8/layout/hierarchy2"/>
    <dgm:cxn modelId="{790A93D4-8AB6-42D6-9FEA-1B1E708DDEA3}" type="presOf" srcId="{8D23540E-87C3-497D-95F0-1165F9EC0037}" destId="{D627E9F4-95A0-47A9-B347-552782AEDF41}" srcOrd="0" destOrd="0" presId="urn:microsoft.com/office/officeart/2005/8/layout/hierarchy2"/>
    <dgm:cxn modelId="{C95957BD-91D3-42DB-842B-158F92AA0B41}" type="presOf" srcId="{901A0CB1-9669-449A-AAD5-1B48E28DFAB7}" destId="{508377ED-AAA3-4A92-90D6-FC133F069F38}" srcOrd="0" destOrd="0" presId="urn:microsoft.com/office/officeart/2005/8/layout/hierarchy2"/>
    <dgm:cxn modelId="{53089589-9802-474B-9D8B-D3934EA58579}" srcId="{35A20515-B25F-4714-9D10-8DC637B245E4}" destId="{CDD16DCF-E251-47EB-862D-C61D4E50CCBE}" srcOrd="1" destOrd="0" parTransId="{E37B82EE-6957-422B-B4CE-E7C75B259E74}" sibTransId="{B82EB9CF-CC3E-422A-804B-1F98FCA8D5F5}"/>
    <dgm:cxn modelId="{77169E6B-D1AC-4FA1-8F46-5B34B5898F33}" type="presOf" srcId="{E37B82EE-6957-422B-B4CE-E7C75B259E74}" destId="{78C7EA98-AEA3-43D6-84BB-ED43636EE688}" srcOrd="0" destOrd="0" presId="urn:microsoft.com/office/officeart/2005/8/layout/hierarchy2"/>
    <dgm:cxn modelId="{28AD8234-D9AF-4F8F-BC13-DE4C269EBD81}" type="presOf" srcId="{0540AF96-944D-4E4D-A8D4-279F4B42FDB0}" destId="{00D6B482-A59C-46E0-8AE7-D9C5ED084A94}" srcOrd="1" destOrd="0" presId="urn:microsoft.com/office/officeart/2005/8/layout/hierarchy2"/>
    <dgm:cxn modelId="{2E873507-33C6-44C1-A16E-C8E5E4D8375B}" srcId="{CDD16DCF-E251-47EB-862D-C61D4E50CCBE}" destId="{6EA89FEB-BE4F-4A67-BE5F-6C7F64192C81}" srcOrd="0" destOrd="0" parTransId="{0540AF96-944D-4E4D-A8D4-279F4B42FDB0}" sibTransId="{9E35DFE0-FFE9-4D4E-A8AE-27FF8D8DC764}"/>
    <dgm:cxn modelId="{41AA6093-862A-467D-A17D-735A8F08AC67}" srcId="{35A20515-B25F-4714-9D10-8DC637B245E4}" destId="{A69BEC4F-4DD2-4E1D-A3A9-FD0C603E1752}" srcOrd="0" destOrd="0" parTransId="{8D23540E-87C3-497D-95F0-1165F9EC0037}" sibTransId="{9FC0C123-3F00-4476-8342-9EBED8CD77B5}"/>
    <dgm:cxn modelId="{DA30F003-D945-4B89-8760-64F35FDF807C}" type="presOf" srcId="{0540AF96-944D-4E4D-A8D4-279F4B42FDB0}" destId="{9EBC347E-76E2-4895-9BFD-8C2944607361}" srcOrd="0" destOrd="0" presId="urn:microsoft.com/office/officeart/2005/8/layout/hierarchy2"/>
    <dgm:cxn modelId="{98A20FAC-C37F-466A-9307-B1ADDD02452C}" type="presOf" srcId="{8260CE9A-35E8-49B8-B3F3-E2B73A2AB163}" destId="{4DAA4426-CAAE-445E-BB59-60B97518DEC2}" srcOrd="0" destOrd="0" presId="urn:microsoft.com/office/officeart/2005/8/layout/hierarchy2"/>
    <dgm:cxn modelId="{7DFCC340-0F9C-4BAA-81F6-5BE9FA7337A6}" type="presOf" srcId="{97D09DC0-6A44-42FE-9808-1035FEEC177F}" destId="{FD074BD7-E375-48A0-813B-8B901C8D4117}" srcOrd="0" destOrd="0" presId="urn:microsoft.com/office/officeart/2005/8/layout/hierarchy2"/>
    <dgm:cxn modelId="{38FD1107-706B-4642-8BB5-FED6A40B27E3}" srcId="{A69BEC4F-4DD2-4E1D-A3A9-FD0C603E1752}" destId="{97D09DC0-6A44-42FE-9808-1035FEEC177F}" srcOrd="1" destOrd="0" parTransId="{AF7FD2CF-B89F-4E1F-B328-84205CB1A5E3}" sibTransId="{28EABEDE-20A2-4672-9198-9AC13B97DF09}"/>
    <dgm:cxn modelId="{C7A06444-D317-49D9-B205-A3CA9E29EC7F}" type="presOf" srcId="{A69BEC4F-4DD2-4E1D-A3A9-FD0C603E1752}" destId="{9EC71CA9-F204-42D9-A772-1115401FB2BB}" srcOrd="0" destOrd="0" presId="urn:microsoft.com/office/officeart/2005/8/layout/hierarchy2"/>
    <dgm:cxn modelId="{6AC8BB6E-F4AA-44BE-A768-7D46D00DCD9D}" type="presOf" srcId="{DDBA8240-5C0D-419D-9E7A-FE1AAC23EEBC}" destId="{EC9F6BF6-1892-41C7-8A76-81B7D47DEC6F}" srcOrd="0" destOrd="0" presId="urn:microsoft.com/office/officeart/2005/8/layout/hierarchy2"/>
    <dgm:cxn modelId="{84141AAE-15E8-45D1-B9C1-A2BB57AD35A6}" type="presOf" srcId="{8D23540E-87C3-497D-95F0-1165F9EC0037}" destId="{69DD9EB2-1237-4D44-AEF1-A8AE03C3376C}" srcOrd="1" destOrd="0" presId="urn:microsoft.com/office/officeart/2005/8/layout/hierarchy2"/>
    <dgm:cxn modelId="{0211F436-725F-49F0-952E-01BD0475AC2D}" srcId="{A69BEC4F-4DD2-4E1D-A3A9-FD0C603E1752}" destId="{DDBA8240-5C0D-419D-9E7A-FE1AAC23EEBC}" srcOrd="0" destOrd="0" parTransId="{8260CE9A-35E8-49B8-B3F3-E2B73A2AB163}" sibTransId="{F92E8FBE-E2CC-4FB6-B350-6163B1FA8615}"/>
    <dgm:cxn modelId="{E1C46D82-BC9A-484D-B401-E4D2482695F0}" type="presOf" srcId="{CDD16DCF-E251-47EB-862D-C61D4E50CCBE}" destId="{33C7BC98-35CC-471C-BA40-07E84F44346D}" srcOrd="0" destOrd="0" presId="urn:microsoft.com/office/officeart/2005/8/layout/hierarchy2"/>
    <dgm:cxn modelId="{58E34F73-E2AE-4590-A571-E5F02194F6CF}" type="presOf" srcId="{35A20515-B25F-4714-9D10-8DC637B245E4}" destId="{3559FC6A-A165-44E7-B7E7-A381A5B6D37E}" srcOrd="0" destOrd="0" presId="urn:microsoft.com/office/officeart/2005/8/layout/hierarchy2"/>
    <dgm:cxn modelId="{F642EAFD-FC82-456B-9DA1-A9EFB450F6DD}" type="presParOf" srcId="{508377ED-AAA3-4A92-90D6-FC133F069F38}" destId="{D4F334BF-CDDC-4AE7-A1FC-2BDE22899E34}" srcOrd="0" destOrd="0" presId="urn:microsoft.com/office/officeart/2005/8/layout/hierarchy2"/>
    <dgm:cxn modelId="{479C5B87-637A-4344-8FE4-CE568E7F9CCA}" type="presParOf" srcId="{D4F334BF-CDDC-4AE7-A1FC-2BDE22899E34}" destId="{3559FC6A-A165-44E7-B7E7-A381A5B6D37E}" srcOrd="0" destOrd="0" presId="urn:microsoft.com/office/officeart/2005/8/layout/hierarchy2"/>
    <dgm:cxn modelId="{0D85FEB3-7BA2-4354-AB10-62E78BC2B05B}" type="presParOf" srcId="{D4F334BF-CDDC-4AE7-A1FC-2BDE22899E34}" destId="{F27901BD-C2F8-4FAC-9280-6695E24320C5}" srcOrd="1" destOrd="0" presId="urn:microsoft.com/office/officeart/2005/8/layout/hierarchy2"/>
    <dgm:cxn modelId="{AA39E728-7F90-46DC-ABD7-1E93EB3B3485}" type="presParOf" srcId="{F27901BD-C2F8-4FAC-9280-6695E24320C5}" destId="{D627E9F4-95A0-47A9-B347-552782AEDF41}" srcOrd="0" destOrd="0" presId="urn:microsoft.com/office/officeart/2005/8/layout/hierarchy2"/>
    <dgm:cxn modelId="{63B8E12E-60FD-4542-99E1-813CC2723A62}" type="presParOf" srcId="{D627E9F4-95A0-47A9-B347-552782AEDF41}" destId="{69DD9EB2-1237-4D44-AEF1-A8AE03C3376C}" srcOrd="0" destOrd="0" presId="urn:microsoft.com/office/officeart/2005/8/layout/hierarchy2"/>
    <dgm:cxn modelId="{5CD71185-A634-4C7F-AF13-A6D2E9A000BC}" type="presParOf" srcId="{F27901BD-C2F8-4FAC-9280-6695E24320C5}" destId="{D380A07D-312E-4FAB-BD7F-1DC9B57110DC}" srcOrd="1" destOrd="0" presId="urn:microsoft.com/office/officeart/2005/8/layout/hierarchy2"/>
    <dgm:cxn modelId="{5E876861-5511-4F13-88B3-1BFFD853A2FD}" type="presParOf" srcId="{D380A07D-312E-4FAB-BD7F-1DC9B57110DC}" destId="{9EC71CA9-F204-42D9-A772-1115401FB2BB}" srcOrd="0" destOrd="0" presId="urn:microsoft.com/office/officeart/2005/8/layout/hierarchy2"/>
    <dgm:cxn modelId="{A084C13D-E4A1-4FB8-B2C0-FC53649808E4}" type="presParOf" srcId="{D380A07D-312E-4FAB-BD7F-1DC9B57110DC}" destId="{EAA9F788-5226-4168-82C6-345548F3B0C0}" srcOrd="1" destOrd="0" presId="urn:microsoft.com/office/officeart/2005/8/layout/hierarchy2"/>
    <dgm:cxn modelId="{049D7F33-3D36-42B9-8357-ADC35425B368}" type="presParOf" srcId="{EAA9F788-5226-4168-82C6-345548F3B0C0}" destId="{4DAA4426-CAAE-445E-BB59-60B97518DEC2}" srcOrd="0" destOrd="0" presId="urn:microsoft.com/office/officeart/2005/8/layout/hierarchy2"/>
    <dgm:cxn modelId="{0FC083A8-B7A7-4FDE-AD6A-503BB761CD85}" type="presParOf" srcId="{4DAA4426-CAAE-445E-BB59-60B97518DEC2}" destId="{33004151-E612-4BFD-B99B-3E0FA553CD84}" srcOrd="0" destOrd="0" presId="urn:microsoft.com/office/officeart/2005/8/layout/hierarchy2"/>
    <dgm:cxn modelId="{9126373B-FB55-4E6F-A75A-734EDFFCC8A1}" type="presParOf" srcId="{EAA9F788-5226-4168-82C6-345548F3B0C0}" destId="{D33F09D8-1154-4759-A0A7-DCCEC61650EB}" srcOrd="1" destOrd="0" presId="urn:microsoft.com/office/officeart/2005/8/layout/hierarchy2"/>
    <dgm:cxn modelId="{85921F57-5B0F-4472-AD2F-397315CEBA5E}" type="presParOf" srcId="{D33F09D8-1154-4759-A0A7-DCCEC61650EB}" destId="{EC9F6BF6-1892-41C7-8A76-81B7D47DEC6F}" srcOrd="0" destOrd="0" presId="urn:microsoft.com/office/officeart/2005/8/layout/hierarchy2"/>
    <dgm:cxn modelId="{C7A362B1-6CE1-4DE7-AB7B-F0A51213746B}" type="presParOf" srcId="{D33F09D8-1154-4759-A0A7-DCCEC61650EB}" destId="{7421396B-4BC3-4788-AFBC-B782FE86E874}" srcOrd="1" destOrd="0" presId="urn:microsoft.com/office/officeart/2005/8/layout/hierarchy2"/>
    <dgm:cxn modelId="{7F9E8FB3-87CF-4F6D-BE64-7196632F6675}" type="presParOf" srcId="{EAA9F788-5226-4168-82C6-345548F3B0C0}" destId="{CF268FC7-E353-40C7-8593-05128059F749}" srcOrd="2" destOrd="0" presId="urn:microsoft.com/office/officeart/2005/8/layout/hierarchy2"/>
    <dgm:cxn modelId="{DECA869C-DE7D-489D-B543-D51D8176A1C9}" type="presParOf" srcId="{CF268FC7-E353-40C7-8593-05128059F749}" destId="{BDA09F8E-9BFB-436A-906D-483CB1EAFED4}" srcOrd="0" destOrd="0" presId="urn:microsoft.com/office/officeart/2005/8/layout/hierarchy2"/>
    <dgm:cxn modelId="{DD671BA2-DCD8-48DF-BFC4-61102E347FC6}" type="presParOf" srcId="{EAA9F788-5226-4168-82C6-345548F3B0C0}" destId="{906084AB-30D4-4133-848B-10A260A4977F}" srcOrd="3" destOrd="0" presId="urn:microsoft.com/office/officeart/2005/8/layout/hierarchy2"/>
    <dgm:cxn modelId="{08ED0B59-5BFC-463F-A32E-793FF38059CC}" type="presParOf" srcId="{906084AB-30D4-4133-848B-10A260A4977F}" destId="{FD074BD7-E375-48A0-813B-8B901C8D4117}" srcOrd="0" destOrd="0" presId="urn:microsoft.com/office/officeart/2005/8/layout/hierarchy2"/>
    <dgm:cxn modelId="{E916B957-08AB-4AA6-841C-CDEFA83C8540}" type="presParOf" srcId="{906084AB-30D4-4133-848B-10A260A4977F}" destId="{61DAFDF0-CB1C-4354-8CD3-DF64C448B169}" srcOrd="1" destOrd="0" presId="urn:microsoft.com/office/officeart/2005/8/layout/hierarchy2"/>
    <dgm:cxn modelId="{D9C7DF23-885A-422A-918B-C67C1F5F0893}" type="presParOf" srcId="{F27901BD-C2F8-4FAC-9280-6695E24320C5}" destId="{78C7EA98-AEA3-43D6-84BB-ED43636EE688}" srcOrd="2" destOrd="0" presId="urn:microsoft.com/office/officeart/2005/8/layout/hierarchy2"/>
    <dgm:cxn modelId="{22D6A30B-CF3F-44E0-BCA9-7A1F88473142}" type="presParOf" srcId="{78C7EA98-AEA3-43D6-84BB-ED43636EE688}" destId="{52CDC070-9151-4291-8CDE-2441FE3D8BE4}" srcOrd="0" destOrd="0" presId="urn:microsoft.com/office/officeart/2005/8/layout/hierarchy2"/>
    <dgm:cxn modelId="{B146D793-FE16-406E-9E41-7C7FCD589ED9}" type="presParOf" srcId="{F27901BD-C2F8-4FAC-9280-6695E24320C5}" destId="{B4087517-9E1C-454B-82D0-D8F0BB1E2B76}" srcOrd="3" destOrd="0" presId="urn:microsoft.com/office/officeart/2005/8/layout/hierarchy2"/>
    <dgm:cxn modelId="{D6735430-CE3A-45C8-9697-BD44F246A823}" type="presParOf" srcId="{B4087517-9E1C-454B-82D0-D8F0BB1E2B76}" destId="{33C7BC98-35CC-471C-BA40-07E84F44346D}" srcOrd="0" destOrd="0" presId="urn:microsoft.com/office/officeart/2005/8/layout/hierarchy2"/>
    <dgm:cxn modelId="{893E18F1-A3B9-43C9-BE6C-DDE4814FD56E}" type="presParOf" srcId="{B4087517-9E1C-454B-82D0-D8F0BB1E2B76}" destId="{CB4A8FAE-FA6D-4A85-BBE9-A1F0706C2D4B}" srcOrd="1" destOrd="0" presId="urn:microsoft.com/office/officeart/2005/8/layout/hierarchy2"/>
    <dgm:cxn modelId="{8A8B734E-E7C6-46B1-BC1C-A4A8EC065F2A}" type="presParOf" srcId="{CB4A8FAE-FA6D-4A85-BBE9-A1F0706C2D4B}" destId="{9EBC347E-76E2-4895-9BFD-8C2944607361}" srcOrd="0" destOrd="0" presId="urn:microsoft.com/office/officeart/2005/8/layout/hierarchy2"/>
    <dgm:cxn modelId="{DE0BC39E-FF18-4A61-B199-8B837A287EE3}" type="presParOf" srcId="{9EBC347E-76E2-4895-9BFD-8C2944607361}" destId="{00D6B482-A59C-46E0-8AE7-D9C5ED084A94}" srcOrd="0" destOrd="0" presId="urn:microsoft.com/office/officeart/2005/8/layout/hierarchy2"/>
    <dgm:cxn modelId="{779D70C6-718B-4F79-AEF1-6C8FFDE0BD92}" type="presParOf" srcId="{CB4A8FAE-FA6D-4A85-BBE9-A1F0706C2D4B}" destId="{7D6905F1-337C-43C3-A030-56CD921DBD5E}" srcOrd="1" destOrd="0" presId="urn:microsoft.com/office/officeart/2005/8/layout/hierarchy2"/>
    <dgm:cxn modelId="{704BA0DF-0F89-43DA-954C-2DC3F049D00F}" type="presParOf" srcId="{7D6905F1-337C-43C3-A030-56CD921DBD5E}" destId="{F288687E-1F25-4FA6-8F3B-33FA8E139ACB}" srcOrd="0" destOrd="0" presId="urn:microsoft.com/office/officeart/2005/8/layout/hierarchy2"/>
    <dgm:cxn modelId="{1D9777EA-26CC-446A-9023-311194F8C477}" type="presParOf" srcId="{7D6905F1-337C-43C3-A030-56CD921DBD5E}" destId="{42B8F8BE-2605-4D62-A140-673D96919A2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8706CD-C91E-4830-BF09-5E6F4B62C8C2}" type="doc">
      <dgm:prSet loTypeId="urn:microsoft.com/office/officeart/2005/8/layout/hList3" loCatId="list" qsTypeId="urn:microsoft.com/office/officeart/2005/8/quickstyle/simple1" qsCatId="simple" csTypeId="urn:microsoft.com/office/officeart/2005/8/colors/accent2_3" csCatId="accent2" phldr="1"/>
      <dgm:spPr/>
      <dgm:t>
        <a:bodyPr/>
        <a:lstStyle/>
        <a:p>
          <a:endParaRPr lang="en-US"/>
        </a:p>
      </dgm:t>
    </dgm:pt>
    <dgm:pt modelId="{0F26FA95-E5B8-437B-9B44-9AF40B71F758}">
      <dgm:prSet phldrT="[Text]"/>
      <dgm:spPr/>
      <dgm:t>
        <a:bodyPr/>
        <a:lstStyle/>
        <a:p>
          <a:r>
            <a:rPr lang="en-US" dirty="0" smtClean="0"/>
            <a:t>Client Details</a:t>
          </a:r>
          <a:endParaRPr lang="en-US" dirty="0"/>
        </a:p>
      </dgm:t>
    </dgm:pt>
    <dgm:pt modelId="{57F44B41-627B-49E3-95AE-55EAEF114F18}" type="parTrans" cxnId="{ED93EADD-4DA2-48D0-877F-B9E1A411BA11}">
      <dgm:prSet/>
      <dgm:spPr/>
      <dgm:t>
        <a:bodyPr/>
        <a:lstStyle/>
        <a:p>
          <a:endParaRPr lang="en-US"/>
        </a:p>
      </dgm:t>
    </dgm:pt>
    <dgm:pt modelId="{DEB0EF4A-176F-4FF5-948D-BBB75BF17964}" type="sibTrans" cxnId="{ED93EADD-4DA2-48D0-877F-B9E1A411BA11}">
      <dgm:prSet/>
      <dgm:spPr/>
      <dgm:t>
        <a:bodyPr/>
        <a:lstStyle/>
        <a:p>
          <a:endParaRPr lang="en-US"/>
        </a:p>
      </dgm:t>
    </dgm:pt>
    <dgm:pt modelId="{E0E2E6F2-3218-4563-BF9D-25EDF5CC478C}">
      <dgm:prSet phldrT="[Text]"/>
      <dgm:spPr/>
      <dgm:t>
        <a:bodyPr/>
        <a:lstStyle/>
        <a:p>
          <a:r>
            <a:rPr lang="en-US" dirty="0" smtClean="0"/>
            <a:t>Name</a:t>
          </a:r>
          <a:endParaRPr lang="en-US" dirty="0"/>
        </a:p>
      </dgm:t>
    </dgm:pt>
    <dgm:pt modelId="{E5FF8E71-8A37-46BB-8075-1278AB37FB99}" type="parTrans" cxnId="{12E4AACC-FE89-4CE8-8150-AA3078CB1457}">
      <dgm:prSet/>
      <dgm:spPr/>
      <dgm:t>
        <a:bodyPr/>
        <a:lstStyle/>
        <a:p>
          <a:endParaRPr lang="en-US"/>
        </a:p>
      </dgm:t>
    </dgm:pt>
    <dgm:pt modelId="{0FB79FCD-472A-4EA2-BE99-961F84B60131}" type="sibTrans" cxnId="{12E4AACC-FE89-4CE8-8150-AA3078CB1457}">
      <dgm:prSet/>
      <dgm:spPr/>
      <dgm:t>
        <a:bodyPr/>
        <a:lstStyle/>
        <a:p>
          <a:endParaRPr lang="en-US"/>
        </a:p>
      </dgm:t>
    </dgm:pt>
    <dgm:pt modelId="{7F06E885-FAA9-4F19-A572-A6D05383DEDE}">
      <dgm:prSet phldrT="[Text]"/>
      <dgm:spPr/>
      <dgm:t>
        <a:bodyPr/>
        <a:lstStyle/>
        <a:p>
          <a:r>
            <a:rPr lang="en-US" dirty="0" smtClean="0"/>
            <a:t>Amount</a:t>
          </a:r>
          <a:endParaRPr lang="en-US" dirty="0"/>
        </a:p>
      </dgm:t>
    </dgm:pt>
    <dgm:pt modelId="{EC651B69-AF6B-4A11-88AD-D1B76B47C6A6}" type="parTrans" cxnId="{3A1F7A3B-DBD0-4468-B132-688AA76B144D}">
      <dgm:prSet/>
      <dgm:spPr/>
      <dgm:t>
        <a:bodyPr/>
        <a:lstStyle/>
        <a:p>
          <a:endParaRPr lang="en-US"/>
        </a:p>
      </dgm:t>
    </dgm:pt>
    <dgm:pt modelId="{4BF6506B-39CF-4D37-A572-13B3CFAA4C70}" type="sibTrans" cxnId="{3A1F7A3B-DBD0-4468-B132-688AA76B144D}">
      <dgm:prSet/>
      <dgm:spPr/>
      <dgm:t>
        <a:bodyPr/>
        <a:lstStyle/>
        <a:p>
          <a:endParaRPr lang="en-US"/>
        </a:p>
      </dgm:t>
    </dgm:pt>
    <dgm:pt modelId="{F5A7FE03-5D9A-4457-841F-609F9A67AA43}">
      <dgm:prSet phldrT="[Text]"/>
      <dgm:spPr/>
      <dgm:t>
        <a:bodyPr/>
        <a:lstStyle/>
        <a:p>
          <a:r>
            <a:rPr lang="en-US" dirty="0" smtClean="0"/>
            <a:t>Month</a:t>
          </a:r>
          <a:endParaRPr lang="en-US" dirty="0"/>
        </a:p>
      </dgm:t>
    </dgm:pt>
    <dgm:pt modelId="{070557F7-BD59-40CF-A4ED-D41855440D26}" type="parTrans" cxnId="{61596F41-7E55-4113-8D10-89884F53151F}">
      <dgm:prSet/>
      <dgm:spPr/>
      <dgm:t>
        <a:bodyPr/>
        <a:lstStyle/>
        <a:p>
          <a:endParaRPr lang="en-US"/>
        </a:p>
      </dgm:t>
    </dgm:pt>
    <dgm:pt modelId="{6B4C667A-E1FC-40BE-8EA7-7A55A29E325C}" type="sibTrans" cxnId="{61596F41-7E55-4113-8D10-89884F53151F}">
      <dgm:prSet/>
      <dgm:spPr/>
      <dgm:t>
        <a:bodyPr/>
        <a:lstStyle/>
        <a:p>
          <a:endParaRPr lang="en-US"/>
        </a:p>
      </dgm:t>
    </dgm:pt>
    <dgm:pt modelId="{1CAD2055-23C6-435D-B350-CEB2DEEF15FF}" type="pres">
      <dgm:prSet presAssocID="{6D8706CD-C91E-4830-BF09-5E6F4B62C8C2}" presName="composite" presStyleCnt="0">
        <dgm:presLayoutVars>
          <dgm:chMax val="1"/>
          <dgm:dir/>
          <dgm:resizeHandles val="exact"/>
        </dgm:presLayoutVars>
      </dgm:prSet>
      <dgm:spPr/>
      <dgm:t>
        <a:bodyPr/>
        <a:lstStyle/>
        <a:p>
          <a:endParaRPr lang="en-US"/>
        </a:p>
      </dgm:t>
    </dgm:pt>
    <dgm:pt modelId="{8EDE81EA-FA02-468B-9812-10E436845F6D}" type="pres">
      <dgm:prSet presAssocID="{0F26FA95-E5B8-437B-9B44-9AF40B71F758}" presName="roof" presStyleLbl="dkBgShp" presStyleIdx="0" presStyleCnt="2"/>
      <dgm:spPr/>
      <dgm:t>
        <a:bodyPr/>
        <a:lstStyle/>
        <a:p>
          <a:endParaRPr lang="en-US"/>
        </a:p>
      </dgm:t>
    </dgm:pt>
    <dgm:pt modelId="{1C44C105-B7CC-49D2-AC88-6942F27A4F62}" type="pres">
      <dgm:prSet presAssocID="{0F26FA95-E5B8-437B-9B44-9AF40B71F758}" presName="pillars" presStyleCnt="0"/>
      <dgm:spPr/>
    </dgm:pt>
    <dgm:pt modelId="{714A4540-37EE-4C22-AEF0-1D8EC294A6C7}" type="pres">
      <dgm:prSet presAssocID="{0F26FA95-E5B8-437B-9B44-9AF40B71F758}" presName="pillar1" presStyleLbl="node1" presStyleIdx="0" presStyleCnt="3">
        <dgm:presLayoutVars>
          <dgm:bulletEnabled val="1"/>
        </dgm:presLayoutVars>
      </dgm:prSet>
      <dgm:spPr/>
      <dgm:t>
        <a:bodyPr/>
        <a:lstStyle/>
        <a:p>
          <a:endParaRPr lang="en-US"/>
        </a:p>
      </dgm:t>
    </dgm:pt>
    <dgm:pt modelId="{A186F972-E680-471A-85D7-44517FCD9D00}" type="pres">
      <dgm:prSet presAssocID="{7F06E885-FAA9-4F19-A572-A6D05383DEDE}" presName="pillarX" presStyleLbl="node1" presStyleIdx="1" presStyleCnt="3">
        <dgm:presLayoutVars>
          <dgm:bulletEnabled val="1"/>
        </dgm:presLayoutVars>
      </dgm:prSet>
      <dgm:spPr/>
      <dgm:t>
        <a:bodyPr/>
        <a:lstStyle/>
        <a:p>
          <a:endParaRPr lang="en-US"/>
        </a:p>
      </dgm:t>
    </dgm:pt>
    <dgm:pt modelId="{45A16473-AFF5-4F1B-B1B2-584EE5A23A0F}" type="pres">
      <dgm:prSet presAssocID="{F5A7FE03-5D9A-4457-841F-609F9A67AA43}" presName="pillarX" presStyleLbl="node1" presStyleIdx="2" presStyleCnt="3">
        <dgm:presLayoutVars>
          <dgm:bulletEnabled val="1"/>
        </dgm:presLayoutVars>
      </dgm:prSet>
      <dgm:spPr/>
      <dgm:t>
        <a:bodyPr/>
        <a:lstStyle/>
        <a:p>
          <a:endParaRPr lang="en-US"/>
        </a:p>
      </dgm:t>
    </dgm:pt>
    <dgm:pt modelId="{7956AAE6-3D35-44BC-91DC-972FDA966D27}" type="pres">
      <dgm:prSet presAssocID="{0F26FA95-E5B8-437B-9B44-9AF40B71F758}" presName="base" presStyleLbl="dkBgShp" presStyleIdx="1" presStyleCnt="2"/>
      <dgm:spPr/>
    </dgm:pt>
  </dgm:ptLst>
  <dgm:cxnLst>
    <dgm:cxn modelId="{AB114B2B-3E00-40A4-A774-F4F9E8C83C6D}" type="presOf" srcId="{E0E2E6F2-3218-4563-BF9D-25EDF5CC478C}" destId="{714A4540-37EE-4C22-AEF0-1D8EC294A6C7}" srcOrd="0" destOrd="0" presId="urn:microsoft.com/office/officeart/2005/8/layout/hList3"/>
    <dgm:cxn modelId="{E9FEB106-5175-4AB5-A3C0-BDDB50B9A352}" type="presOf" srcId="{6D8706CD-C91E-4830-BF09-5E6F4B62C8C2}" destId="{1CAD2055-23C6-435D-B350-CEB2DEEF15FF}" srcOrd="0" destOrd="0" presId="urn:microsoft.com/office/officeart/2005/8/layout/hList3"/>
    <dgm:cxn modelId="{6B135384-A2F7-4511-AC0B-E89B6B0FE629}" type="presOf" srcId="{0F26FA95-E5B8-437B-9B44-9AF40B71F758}" destId="{8EDE81EA-FA02-468B-9812-10E436845F6D}" srcOrd="0" destOrd="0" presId="urn:microsoft.com/office/officeart/2005/8/layout/hList3"/>
    <dgm:cxn modelId="{ED93EADD-4DA2-48D0-877F-B9E1A411BA11}" srcId="{6D8706CD-C91E-4830-BF09-5E6F4B62C8C2}" destId="{0F26FA95-E5B8-437B-9B44-9AF40B71F758}" srcOrd="0" destOrd="0" parTransId="{57F44B41-627B-49E3-95AE-55EAEF114F18}" sibTransId="{DEB0EF4A-176F-4FF5-948D-BBB75BF17964}"/>
    <dgm:cxn modelId="{4861BE39-98FA-4444-9997-5F29173734FD}" type="presOf" srcId="{F5A7FE03-5D9A-4457-841F-609F9A67AA43}" destId="{45A16473-AFF5-4F1B-B1B2-584EE5A23A0F}" srcOrd="0" destOrd="0" presId="urn:microsoft.com/office/officeart/2005/8/layout/hList3"/>
    <dgm:cxn modelId="{12E4AACC-FE89-4CE8-8150-AA3078CB1457}" srcId="{0F26FA95-E5B8-437B-9B44-9AF40B71F758}" destId="{E0E2E6F2-3218-4563-BF9D-25EDF5CC478C}" srcOrd="0" destOrd="0" parTransId="{E5FF8E71-8A37-46BB-8075-1278AB37FB99}" sibTransId="{0FB79FCD-472A-4EA2-BE99-961F84B60131}"/>
    <dgm:cxn modelId="{61596F41-7E55-4113-8D10-89884F53151F}" srcId="{0F26FA95-E5B8-437B-9B44-9AF40B71F758}" destId="{F5A7FE03-5D9A-4457-841F-609F9A67AA43}" srcOrd="2" destOrd="0" parTransId="{070557F7-BD59-40CF-A4ED-D41855440D26}" sibTransId="{6B4C667A-E1FC-40BE-8EA7-7A55A29E325C}"/>
    <dgm:cxn modelId="{3A1F7A3B-DBD0-4468-B132-688AA76B144D}" srcId="{0F26FA95-E5B8-437B-9B44-9AF40B71F758}" destId="{7F06E885-FAA9-4F19-A572-A6D05383DEDE}" srcOrd="1" destOrd="0" parTransId="{EC651B69-AF6B-4A11-88AD-D1B76B47C6A6}" sibTransId="{4BF6506B-39CF-4D37-A572-13B3CFAA4C70}"/>
    <dgm:cxn modelId="{412C6DE8-3A3D-4AF9-B001-ABAC830461A2}" type="presOf" srcId="{7F06E885-FAA9-4F19-A572-A6D05383DEDE}" destId="{A186F972-E680-471A-85D7-44517FCD9D00}" srcOrd="0" destOrd="0" presId="urn:microsoft.com/office/officeart/2005/8/layout/hList3"/>
    <dgm:cxn modelId="{6637594C-7F0E-43F2-AC2F-09295787EA7A}" type="presParOf" srcId="{1CAD2055-23C6-435D-B350-CEB2DEEF15FF}" destId="{8EDE81EA-FA02-468B-9812-10E436845F6D}" srcOrd="0" destOrd="0" presId="urn:microsoft.com/office/officeart/2005/8/layout/hList3"/>
    <dgm:cxn modelId="{351E7AA9-8D91-49C6-9BA7-EE233F9A61BB}" type="presParOf" srcId="{1CAD2055-23C6-435D-B350-CEB2DEEF15FF}" destId="{1C44C105-B7CC-49D2-AC88-6942F27A4F62}" srcOrd="1" destOrd="0" presId="urn:microsoft.com/office/officeart/2005/8/layout/hList3"/>
    <dgm:cxn modelId="{244C0304-DB15-4422-AD0B-CBCA77BDF7D5}" type="presParOf" srcId="{1C44C105-B7CC-49D2-AC88-6942F27A4F62}" destId="{714A4540-37EE-4C22-AEF0-1D8EC294A6C7}" srcOrd="0" destOrd="0" presId="urn:microsoft.com/office/officeart/2005/8/layout/hList3"/>
    <dgm:cxn modelId="{429710BE-BF90-4873-83B5-2B354C96A116}" type="presParOf" srcId="{1C44C105-B7CC-49D2-AC88-6942F27A4F62}" destId="{A186F972-E680-471A-85D7-44517FCD9D00}" srcOrd="1" destOrd="0" presId="urn:microsoft.com/office/officeart/2005/8/layout/hList3"/>
    <dgm:cxn modelId="{9A95DBB6-992C-4BFB-A34E-23AF1CC4C617}" type="presParOf" srcId="{1C44C105-B7CC-49D2-AC88-6942F27A4F62}" destId="{45A16473-AFF5-4F1B-B1B2-584EE5A23A0F}" srcOrd="2" destOrd="0" presId="urn:microsoft.com/office/officeart/2005/8/layout/hList3"/>
    <dgm:cxn modelId="{8C0BF214-11A3-4D91-9A8D-B6582564C13A}" type="presParOf" srcId="{1CAD2055-23C6-435D-B350-CEB2DEEF15FF}" destId="{7956AAE6-3D35-44BC-91DC-972FDA966D27}"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8706CD-C91E-4830-BF09-5E6F4B62C8C2}" type="doc">
      <dgm:prSet loTypeId="urn:microsoft.com/office/officeart/2005/8/layout/hList3" loCatId="list" qsTypeId="urn:microsoft.com/office/officeart/2005/8/quickstyle/simple1" qsCatId="simple" csTypeId="urn:microsoft.com/office/officeart/2005/8/colors/accent2_1" csCatId="accent2" phldr="1"/>
      <dgm:spPr/>
      <dgm:t>
        <a:bodyPr/>
        <a:lstStyle/>
        <a:p>
          <a:endParaRPr lang="en-US"/>
        </a:p>
      </dgm:t>
    </dgm:pt>
    <dgm:pt modelId="{0F26FA95-E5B8-437B-9B44-9AF40B71F758}">
      <dgm:prSet phldrT="[Text]"/>
      <dgm:spPr/>
      <dgm:t>
        <a:bodyPr/>
        <a:lstStyle/>
        <a:p>
          <a:r>
            <a:rPr lang="en-US" dirty="0" smtClean="0"/>
            <a:t>Transaction Details</a:t>
          </a:r>
          <a:endParaRPr lang="en-US" dirty="0"/>
        </a:p>
      </dgm:t>
    </dgm:pt>
    <dgm:pt modelId="{57F44B41-627B-49E3-95AE-55EAEF114F18}" type="parTrans" cxnId="{ED93EADD-4DA2-48D0-877F-B9E1A411BA11}">
      <dgm:prSet/>
      <dgm:spPr/>
      <dgm:t>
        <a:bodyPr/>
        <a:lstStyle/>
        <a:p>
          <a:endParaRPr lang="en-US"/>
        </a:p>
      </dgm:t>
    </dgm:pt>
    <dgm:pt modelId="{DEB0EF4A-176F-4FF5-948D-BBB75BF17964}" type="sibTrans" cxnId="{ED93EADD-4DA2-48D0-877F-B9E1A411BA11}">
      <dgm:prSet/>
      <dgm:spPr/>
      <dgm:t>
        <a:bodyPr/>
        <a:lstStyle/>
        <a:p>
          <a:endParaRPr lang="en-US"/>
        </a:p>
      </dgm:t>
    </dgm:pt>
    <dgm:pt modelId="{E0E2E6F2-3218-4563-BF9D-25EDF5CC478C}">
      <dgm:prSet phldrT="[Text]"/>
      <dgm:spPr/>
      <dgm:t>
        <a:bodyPr/>
        <a:lstStyle/>
        <a:p>
          <a:r>
            <a:rPr lang="en-US" dirty="0" smtClean="0"/>
            <a:t>Payee’s Name</a:t>
          </a:r>
          <a:endParaRPr lang="en-US" dirty="0"/>
        </a:p>
      </dgm:t>
    </dgm:pt>
    <dgm:pt modelId="{E5FF8E71-8A37-46BB-8075-1278AB37FB99}" type="parTrans" cxnId="{12E4AACC-FE89-4CE8-8150-AA3078CB1457}">
      <dgm:prSet/>
      <dgm:spPr/>
      <dgm:t>
        <a:bodyPr/>
        <a:lstStyle/>
        <a:p>
          <a:endParaRPr lang="en-US"/>
        </a:p>
      </dgm:t>
    </dgm:pt>
    <dgm:pt modelId="{0FB79FCD-472A-4EA2-BE99-961F84B60131}" type="sibTrans" cxnId="{12E4AACC-FE89-4CE8-8150-AA3078CB1457}">
      <dgm:prSet/>
      <dgm:spPr/>
      <dgm:t>
        <a:bodyPr/>
        <a:lstStyle/>
        <a:p>
          <a:endParaRPr lang="en-US"/>
        </a:p>
      </dgm:t>
    </dgm:pt>
    <dgm:pt modelId="{7F06E885-FAA9-4F19-A572-A6D05383DEDE}">
      <dgm:prSet phldrT="[Text]"/>
      <dgm:spPr/>
      <dgm:t>
        <a:bodyPr/>
        <a:lstStyle/>
        <a:p>
          <a:r>
            <a:rPr lang="en-US" dirty="0" smtClean="0"/>
            <a:t>Amount</a:t>
          </a:r>
          <a:endParaRPr lang="en-US" dirty="0"/>
        </a:p>
      </dgm:t>
    </dgm:pt>
    <dgm:pt modelId="{EC651B69-AF6B-4A11-88AD-D1B76B47C6A6}" type="parTrans" cxnId="{3A1F7A3B-DBD0-4468-B132-688AA76B144D}">
      <dgm:prSet/>
      <dgm:spPr/>
      <dgm:t>
        <a:bodyPr/>
        <a:lstStyle/>
        <a:p>
          <a:endParaRPr lang="en-US"/>
        </a:p>
      </dgm:t>
    </dgm:pt>
    <dgm:pt modelId="{4BF6506B-39CF-4D37-A572-13B3CFAA4C70}" type="sibTrans" cxnId="{3A1F7A3B-DBD0-4468-B132-688AA76B144D}">
      <dgm:prSet/>
      <dgm:spPr/>
      <dgm:t>
        <a:bodyPr/>
        <a:lstStyle/>
        <a:p>
          <a:endParaRPr lang="en-US"/>
        </a:p>
      </dgm:t>
    </dgm:pt>
    <dgm:pt modelId="{F5A7FE03-5D9A-4457-841F-609F9A67AA43}">
      <dgm:prSet phldrT="[Text]"/>
      <dgm:spPr/>
      <dgm:t>
        <a:bodyPr/>
        <a:lstStyle/>
        <a:p>
          <a:r>
            <a:rPr lang="en-US" dirty="0" smtClean="0"/>
            <a:t>Month</a:t>
          </a:r>
          <a:endParaRPr lang="en-US" dirty="0"/>
        </a:p>
      </dgm:t>
    </dgm:pt>
    <dgm:pt modelId="{070557F7-BD59-40CF-A4ED-D41855440D26}" type="parTrans" cxnId="{61596F41-7E55-4113-8D10-89884F53151F}">
      <dgm:prSet/>
      <dgm:spPr/>
      <dgm:t>
        <a:bodyPr/>
        <a:lstStyle/>
        <a:p>
          <a:endParaRPr lang="en-US"/>
        </a:p>
      </dgm:t>
    </dgm:pt>
    <dgm:pt modelId="{6B4C667A-E1FC-40BE-8EA7-7A55A29E325C}" type="sibTrans" cxnId="{61596F41-7E55-4113-8D10-89884F53151F}">
      <dgm:prSet/>
      <dgm:spPr/>
      <dgm:t>
        <a:bodyPr/>
        <a:lstStyle/>
        <a:p>
          <a:endParaRPr lang="en-US"/>
        </a:p>
      </dgm:t>
    </dgm:pt>
    <dgm:pt modelId="{1CAD2055-23C6-435D-B350-CEB2DEEF15FF}" type="pres">
      <dgm:prSet presAssocID="{6D8706CD-C91E-4830-BF09-5E6F4B62C8C2}" presName="composite" presStyleCnt="0">
        <dgm:presLayoutVars>
          <dgm:chMax val="1"/>
          <dgm:dir/>
          <dgm:resizeHandles val="exact"/>
        </dgm:presLayoutVars>
      </dgm:prSet>
      <dgm:spPr/>
      <dgm:t>
        <a:bodyPr/>
        <a:lstStyle/>
        <a:p>
          <a:endParaRPr lang="en-US"/>
        </a:p>
      </dgm:t>
    </dgm:pt>
    <dgm:pt modelId="{8EDE81EA-FA02-468B-9812-10E436845F6D}" type="pres">
      <dgm:prSet presAssocID="{0F26FA95-E5B8-437B-9B44-9AF40B71F758}" presName="roof" presStyleLbl="dkBgShp" presStyleIdx="0" presStyleCnt="2" custLinFactX="13229" custLinFactNeighborX="100000" custLinFactNeighborY="-6526"/>
      <dgm:spPr/>
      <dgm:t>
        <a:bodyPr/>
        <a:lstStyle/>
        <a:p>
          <a:endParaRPr lang="en-US"/>
        </a:p>
      </dgm:t>
    </dgm:pt>
    <dgm:pt modelId="{1C44C105-B7CC-49D2-AC88-6942F27A4F62}" type="pres">
      <dgm:prSet presAssocID="{0F26FA95-E5B8-437B-9B44-9AF40B71F758}" presName="pillars" presStyleCnt="0"/>
      <dgm:spPr/>
    </dgm:pt>
    <dgm:pt modelId="{714A4540-37EE-4C22-AEF0-1D8EC294A6C7}" type="pres">
      <dgm:prSet presAssocID="{0F26FA95-E5B8-437B-9B44-9AF40B71F758}" presName="pillar1" presStyleLbl="node1" presStyleIdx="0" presStyleCnt="3">
        <dgm:presLayoutVars>
          <dgm:bulletEnabled val="1"/>
        </dgm:presLayoutVars>
      </dgm:prSet>
      <dgm:spPr/>
      <dgm:t>
        <a:bodyPr/>
        <a:lstStyle/>
        <a:p>
          <a:endParaRPr lang="en-US"/>
        </a:p>
      </dgm:t>
    </dgm:pt>
    <dgm:pt modelId="{A186F972-E680-471A-85D7-44517FCD9D00}" type="pres">
      <dgm:prSet presAssocID="{7F06E885-FAA9-4F19-A572-A6D05383DEDE}" presName="pillarX" presStyleLbl="node1" presStyleIdx="1" presStyleCnt="3">
        <dgm:presLayoutVars>
          <dgm:bulletEnabled val="1"/>
        </dgm:presLayoutVars>
      </dgm:prSet>
      <dgm:spPr/>
      <dgm:t>
        <a:bodyPr/>
        <a:lstStyle/>
        <a:p>
          <a:endParaRPr lang="en-US"/>
        </a:p>
      </dgm:t>
    </dgm:pt>
    <dgm:pt modelId="{45A16473-AFF5-4F1B-B1B2-584EE5A23A0F}" type="pres">
      <dgm:prSet presAssocID="{F5A7FE03-5D9A-4457-841F-609F9A67AA43}" presName="pillarX" presStyleLbl="node1" presStyleIdx="2" presStyleCnt="3">
        <dgm:presLayoutVars>
          <dgm:bulletEnabled val="1"/>
        </dgm:presLayoutVars>
      </dgm:prSet>
      <dgm:spPr/>
      <dgm:t>
        <a:bodyPr/>
        <a:lstStyle/>
        <a:p>
          <a:endParaRPr lang="en-US"/>
        </a:p>
      </dgm:t>
    </dgm:pt>
    <dgm:pt modelId="{7956AAE6-3D35-44BC-91DC-972FDA966D27}" type="pres">
      <dgm:prSet presAssocID="{0F26FA95-E5B8-437B-9B44-9AF40B71F758}" presName="base" presStyleLbl="dkBgShp" presStyleIdx="1" presStyleCnt="2"/>
      <dgm:spPr/>
    </dgm:pt>
  </dgm:ptLst>
  <dgm:cxnLst>
    <dgm:cxn modelId="{AB114B2B-3E00-40A4-A774-F4F9E8C83C6D}" type="presOf" srcId="{E0E2E6F2-3218-4563-BF9D-25EDF5CC478C}" destId="{714A4540-37EE-4C22-AEF0-1D8EC294A6C7}" srcOrd="0" destOrd="0" presId="urn:microsoft.com/office/officeart/2005/8/layout/hList3"/>
    <dgm:cxn modelId="{E9FEB106-5175-4AB5-A3C0-BDDB50B9A352}" type="presOf" srcId="{6D8706CD-C91E-4830-BF09-5E6F4B62C8C2}" destId="{1CAD2055-23C6-435D-B350-CEB2DEEF15FF}" srcOrd="0" destOrd="0" presId="urn:microsoft.com/office/officeart/2005/8/layout/hList3"/>
    <dgm:cxn modelId="{6B135384-A2F7-4511-AC0B-E89B6B0FE629}" type="presOf" srcId="{0F26FA95-E5B8-437B-9B44-9AF40B71F758}" destId="{8EDE81EA-FA02-468B-9812-10E436845F6D}" srcOrd="0" destOrd="0" presId="urn:microsoft.com/office/officeart/2005/8/layout/hList3"/>
    <dgm:cxn modelId="{ED93EADD-4DA2-48D0-877F-B9E1A411BA11}" srcId="{6D8706CD-C91E-4830-BF09-5E6F4B62C8C2}" destId="{0F26FA95-E5B8-437B-9B44-9AF40B71F758}" srcOrd="0" destOrd="0" parTransId="{57F44B41-627B-49E3-95AE-55EAEF114F18}" sibTransId="{DEB0EF4A-176F-4FF5-948D-BBB75BF17964}"/>
    <dgm:cxn modelId="{4861BE39-98FA-4444-9997-5F29173734FD}" type="presOf" srcId="{F5A7FE03-5D9A-4457-841F-609F9A67AA43}" destId="{45A16473-AFF5-4F1B-B1B2-584EE5A23A0F}" srcOrd="0" destOrd="0" presId="urn:microsoft.com/office/officeart/2005/8/layout/hList3"/>
    <dgm:cxn modelId="{12E4AACC-FE89-4CE8-8150-AA3078CB1457}" srcId="{0F26FA95-E5B8-437B-9B44-9AF40B71F758}" destId="{E0E2E6F2-3218-4563-BF9D-25EDF5CC478C}" srcOrd="0" destOrd="0" parTransId="{E5FF8E71-8A37-46BB-8075-1278AB37FB99}" sibTransId="{0FB79FCD-472A-4EA2-BE99-961F84B60131}"/>
    <dgm:cxn modelId="{61596F41-7E55-4113-8D10-89884F53151F}" srcId="{0F26FA95-E5B8-437B-9B44-9AF40B71F758}" destId="{F5A7FE03-5D9A-4457-841F-609F9A67AA43}" srcOrd="2" destOrd="0" parTransId="{070557F7-BD59-40CF-A4ED-D41855440D26}" sibTransId="{6B4C667A-E1FC-40BE-8EA7-7A55A29E325C}"/>
    <dgm:cxn modelId="{3A1F7A3B-DBD0-4468-B132-688AA76B144D}" srcId="{0F26FA95-E5B8-437B-9B44-9AF40B71F758}" destId="{7F06E885-FAA9-4F19-A572-A6D05383DEDE}" srcOrd="1" destOrd="0" parTransId="{EC651B69-AF6B-4A11-88AD-D1B76B47C6A6}" sibTransId="{4BF6506B-39CF-4D37-A572-13B3CFAA4C70}"/>
    <dgm:cxn modelId="{412C6DE8-3A3D-4AF9-B001-ABAC830461A2}" type="presOf" srcId="{7F06E885-FAA9-4F19-A572-A6D05383DEDE}" destId="{A186F972-E680-471A-85D7-44517FCD9D00}" srcOrd="0" destOrd="0" presId="urn:microsoft.com/office/officeart/2005/8/layout/hList3"/>
    <dgm:cxn modelId="{6637594C-7F0E-43F2-AC2F-09295787EA7A}" type="presParOf" srcId="{1CAD2055-23C6-435D-B350-CEB2DEEF15FF}" destId="{8EDE81EA-FA02-468B-9812-10E436845F6D}" srcOrd="0" destOrd="0" presId="urn:microsoft.com/office/officeart/2005/8/layout/hList3"/>
    <dgm:cxn modelId="{351E7AA9-8D91-49C6-9BA7-EE233F9A61BB}" type="presParOf" srcId="{1CAD2055-23C6-435D-B350-CEB2DEEF15FF}" destId="{1C44C105-B7CC-49D2-AC88-6942F27A4F62}" srcOrd="1" destOrd="0" presId="urn:microsoft.com/office/officeart/2005/8/layout/hList3"/>
    <dgm:cxn modelId="{244C0304-DB15-4422-AD0B-CBCA77BDF7D5}" type="presParOf" srcId="{1C44C105-B7CC-49D2-AC88-6942F27A4F62}" destId="{714A4540-37EE-4C22-AEF0-1D8EC294A6C7}" srcOrd="0" destOrd="0" presId="urn:microsoft.com/office/officeart/2005/8/layout/hList3"/>
    <dgm:cxn modelId="{429710BE-BF90-4873-83B5-2B354C96A116}" type="presParOf" srcId="{1C44C105-B7CC-49D2-AC88-6942F27A4F62}" destId="{A186F972-E680-471A-85D7-44517FCD9D00}" srcOrd="1" destOrd="0" presId="urn:microsoft.com/office/officeart/2005/8/layout/hList3"/>
    <dgm:cxn modelId="{9A95DBB6-992C-4BFB-A34E-23AF1CC4C617}" type="presParOf" srcId="{1C44C105-B7CC-49D2-AC88-6942F27A4F62}" destId="{45A16473-AFF5-4F1B-B1B2-584EE5A23A0F}" srcOrd="2" destOrd="0" presId="urn:microsoft.com/office/officeart/2005/8/layout/hList3"/>
    <dgm:cxn modelId="{8C0BF214-11A3-4D91-9A8D-B6582564C13A}" type="presParOf" srcId="{1CAD2055-23C6-435D-B350-CEB2DEEF15FF}" destId="{7956AAE6-3D35-44BC-91DC-972FDA966D27}"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9FC6A-A165-44E7-B7E7-A381A5B6D37E}">
      <dsp:nvSpPr>
        <dsp:cNvPr id="0" name=""/>
        <dsp:cNvSpPr/>
      </dsp:nvSpPr>
      <dsp:spPr>
        <a:xfrm>
          <a:off x="356322" y="1818217"/>
          <a:ext cx="2526859" cy="1263429"/>
        </a:xfrm>
        <a:prstGeom prst="roundRect">
          <a:avLst>
            <a:gd name="adj" fmla="val 10000"/>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Collecting requirements</a:t>
          </a:r>
          <a:endParaRPr lang="en-US" sz="2600" kern="1200" dirty="0"/>
        </a:p>
      </dsp:txBody>
      <dsp:txXfrm>
        <a:off x="393327" y="1855222"/>
        <a:ext cx="2452849" cy="1189419"/>
      </dsp:txXfrm>
    </dsp:sp>
    <dsp:sp modelId="{D627E9F4-95A0-47A9-B347-552782AEDF41}">
      <dsp:nvSpPr>
        <dsp:cNvPr id="0" name=""/>
        <dsp:cNvSpPr/>
      </dsp:nvSpPr>
      <dsp:spPr>
        <a:xfrm rot="18770822">
          <a:off x="2645406" y="1877832"/>
          <a:ext cx="1486292" cy="54492"/>
        </a:xfrm>
        <a:custGeom>
          <a:avLst/>
          <a:gdLst/>
          <a:ahLst/>
          <a:cxnLst/>
          <a:rect l="0" t="0" r="0" b="0"/>
          <a:pathLst>
            <a:path>
              <a:moveTo>
                <a:pt x="0" y="27246"/>
              </a:moveTo>
              <a:lnTo>
                <a:pt x="1486292" y="27246"/>
              </a:lnTo>
            </a:path>
          </a:pathLst>
        </a:custGeom>
        <a:noFill/>
        <a:ln w="1905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51395" y="1867921"/>
        <a:ext cx="74314" cy="74314"/>
      </dsp:txXfrm>
    </dsp:sp>
    <dsp:sp modelId="{9EC71CA9-F204-42D9-A772-1115401FB2BB}">
      <dsp:nvSpPr>
        <dsp:cNvPr id="0" name=""/>
        <dsp:cNvSpPr/>
      </dsp:nvSpPr>
      <dsp:spPr>
        <a:xfrm>
          <a:off x="3893924" y="728509"/>
          <a:ext cx="2526859" cy="1263429"/>
        </a:xfrm>
        <a:prstGeom prst="roundRect">
          <a:avLst>
            <a:gd name="adj" fmla="val 10000"/>
          </a:avLst>
        </a:prstGeom>
        <a:solidFill>
          <a:schemeClr val="accent2">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Developing Wireframes</a:t>
          </a:r>
          <a:endParaRPr lang="en-US" sz="2600" kern="1200" dirty="0"/>
        </a:p>
      </dsp:txBody>
      <dsp:txXfrm>
        <a:off x="3930929" y="765514"/>
        <a:ext cx="2452849" cy="1189419"/>
      </dsp:txXfrm>
    </dsp:sp>
    <dsp:sp modelId="{4DAA4426-CAAE-445E-BB59-60B97518DEC2}">
      <dsp:nvSpPr>
        <dsp:cNvPr id="0" name=""/>
        <dsp:cNvSpPr/>
      </dsp:nvSpPr>
      <dsp:spPr>
        <a:xfrm rot="19457599">
          <a:off x="6303788" y="969742"/>
          <a:ext cx="1244734" cy="54492"/>
        </a:xfrm>
        <a:custGeom>
          <a:avLst/>
          <a:gdLst/>
          <a:ahLst/>
          <a:cxnLst/>
          <a:rect l="0" t="0" r="0" b="0"/>
          <a:pathLst>
            <a:path>
              <a:moveTo>
                <a:pt x="0" y="27246"/>
              </a:moveTo>
              <a:lnTo>
                <a:pt x="1244734" y="27246"/>
              </a:lnTo>
            </a:path>
          </a:pathLst>
        </a:custGeom>
        <a:noFill/>
        <a:ln w="1905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95037" y="965870"/>
        <a:ext cx="62236" cy="62236"/>
      </dsp:txXfrm>
    </dsp:sp>
    <dsp:sp modelId="{EC9F6BF6-1892-41C7-8A76-81B7D47DEC6F}">
      <dsp:nvSpPr>
        <dsp:cNvPr id="0" name=""/>
        <dsp:cNvSpPr/>
      </dsp:nvSpPr>
      <dsp:spPr>
        <a:xfrm>
          <a:off x="7431527" y="2037"/>
          <a:ext cx="2526859" cy="1263429"/>
        </a:xfrm>
        <a:prstGeom prst="roundRect">
          <a:avLst>
            <a:gd name="adj" fmla="val 10000"/>
          </a:avLst>
        </a:prstGeom>
        <a:solidFill>
          <a:schemeClr val="accent2">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Front-end design of each page</a:t>
          </a:r>
          <a:endParaRPr lang="en-US" sz="2600" kern="1200" dirty="0"/>
        </a:p>
      </dsp:txBody>
      <dsp:txXfrm>
        <a:off x="7468532" y="39042"/>
        <a:ext cx="2452849" cy="1189419"/>
      </dsp:txXfrm>
    </dsp:sp>
    <dsp:sp modelId="{CF268FC7-E353-40C7-8593-05128059F749}">
      <dsp:nvSpPr>
        <dsp:cNvPr id="0" name=""/>
        <dsp:cNvSpPr/>
      </dsp:nvSpPr>
      <dsp:spPr>
        <a:xfrm rot="2142401">
          <a:off x="6303788" y="1696214"/>
          <a:ext cx="1244734" cy="54492"/>
        </a:xfrm>
        <a:custGeom>
          <a:avLst/>
          <a:gdLst/>
          <a:ahLst/>
          <a:cxnLst/>
          <a:rect l="0" t="0" r="0" b="0"/>
          <a:pathLst>
            <a:path>
              <a:moveTo>
                <a:pt x="0" y="27246"/>
              </a:moveTo>
              <a:lnTo>
                <a:pt x="1244734" y="27246"/>
              </a:lnTo>
            </a:path>
          </a:pathLst>
        </a:custGeom>
        <a:noFill/>
        <a:ln w="1905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95037" y="1692342"/>
        <a:ext cx="62236" cy="62236"/>
      </dsp:txXfrm>
    </dsp:sp>
    <dsp:sp modelId="{FD074BD7-E375-48A0-813B-8B901C8D4117}">
      <dsp:nvSpPr>
        <dsp:cNvPr id="0" name=""/>
        <dsp:cNvSpPr/>
      </dsp:nvSpPr>
      <dsp:spPr>
        <a:xfrm>
          <a:off x="7431527" y="1454981"/>
          <a:ext cx="2526859" cy="1263429"/>
        </a:xfrm>
        <a:prstGeom prst="roundRect">
          <a:avLst>
            <a:gd name="adj" fmla="val 10000"/>
          </a:avLst>
        </a:prstGeom>
        <a:solidFill>
          <a:schemeClr val="accent2">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Creating code for the front end</a:t>
          </a:r>
          <a:endParaRPr lang="en-US" sz="2600" kern="1200" dirty="0"/>
        </a:p>
      </dsp:txBody>
      <dsp:txXfrm>
        <a:off x="7468532" y="1491986"/>
        <a:ext cx="2452849" cy="1189419"/>
      </dsp:txXfrm>
    </dsp:sp>
    <dsp:sp modelId="{78C7EA98-AEA3-43D6-84BB-ED43636EE688}">
      <dsp:nvSpPr>
        <dsp:cNvPr id="0" name=""/>
        <dsp:cNvSpPr/>
      </dsp:nvSpPr>
      <dsp:spPr>
        <a:xfrm rot="2829178">
          <a:off x="2645406" y="2967540"/>
          <a:ext cx="1486292" cy="54492"/>
        </a:xfrm>
        <a:custGeom>
          <a:avLst/>
          <a:gdLst/>
          <a:ahLst/>
          <a:cxnLst/>
          <a:rect l="0" t="0" r="0" b="0"/>
          <a:pathLst>
            <a:path>
              <a:moveTo>
                <a:pt x="0" y="27246"/>
              </a:moveTo>
              <a:lnTo>
                <a:pt x="1486292" y="27246"/>
              </a:lnTo>
            </a:path>
          </a:pathLst>
        </a:custGeom>
        <a:noFill/>
        <a:ln w="1905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51395" y="2957629"/>
        <a:ext cx="74314" cy="74314"/>
      </dsp:txXfrm>
    </dsp:sp>
    <dsp:sp modelId="{33C7BC98-35CC-471C-BA40-07E84F44346D}">
      <dsp:nvSpPr>
        <dsp:cNvPr id="0" name=""/>
        <dsp:cNvSpPr/>
      </dsp:nvSpPr>
      <dsp:spPr>
        <a:xfrm>
          <a:off x="3893924" y="2907925"/>
          <a:ext cx="2526859" cy="1263429"/>
        </a:xfrm>
        <a:prstGeom prst="roundRect">
          <a:avLst>
            <a:gd name="adj" fmla="val 10000"/>
          </a:avLst>
        </a:prstGeom>
        <a:solidFill>
          <a:schemeClr val="accent2">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Database management</a:t>
          </a:r>
          <a:endParaRPr lang="en-US" sz="2600" kern="1200" dirty="0"/>
        </a:p>
      </dsp:txBody>
      <dsp:txXfrm>
        <a:off x="3930929" y="2944930"/>
        <a:ext cx="2452849" cy="1189419"/>
      </dsp:txXfrm>
    </dsp:sp>
    <dsp:sp modelId="{9EBC347E-76E2-4895-9BFD-8C2944607361}">
      <dsp:nvSpPr>
        <dsp:cNvPr id="0" name=""/>
        <dsp:cNvSpPr/>
      </dsp:nvSpPr>
      <dsp:spPr>
        <a:xfrm>
          <a:off x="6420784" y="3512394"/>
          <a:ext cx="1010743" cy="54492"/>
        </a:xfrm>
        <a:custGeom>
          <a:avLst/>
          <a:gdLst/>
          <a:ahLst/>
          <a:cxnLst/>
          <a:rect l="0" t="0" r="0" b="0"/>
          <a:pathLst>
            <a:path>
              <a:moveTo>
                <a:pt x="0" y="27246"/>
              </a:moveTo>
              <a:lnTo>
                <a:pt x="1010743" y="27246"/>
              </a:lnTo>
            </a:path>
          </a:pathLst>
        </a:custGeom>
        <a:noFill/>
        <a:ln w="1905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900887" y="3514371"/>
        <a:ext cx="50537" cy="50537"/>
      </dsp:txXfrm>
    </dsp:sp>
    <dsp:sp modelId="{F288687E-1F25-4FA6-8F3B-33FA8E139ACB}">
      <dsp:nvSpPr>
        <dsp:cNvPr id="0" name=""/>
        <dsp:cNvSpPr/>
      </dsp:nvSpPr>
      <dsp:spPr>
        <a:xfrm>
          <a:off x="7431527" y="2907925"/>
          <a:ext cx="2526859" cy="1263429"/>
        </a:xfrm>
        <a:prstGeom prst="roundRect">
          <a:avLst>
            <a:gd name="adj" fmla="val 10000"/>
          </a:avLst>
        </a:prstGeom>
        <a:solidFill>
          <a:schemeClr val="accent2">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Maintaining client data and reports</a:t>
          </a:r>
          <a:endParaRPr lang="en-US" sz="2600" kern="1200" dirty="0"/>
        </a:p>
      </dsp:txBody>
      <dsp:txXfrm>
        <a:off x="7468532" y="2944930"/>
        <a:ext cx="2452849" cy="1189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E81EA-FA02-468B-9812-10E436845F6D}">
      <dsp:nvSpPr>
        <dsp:cNvPr id="0" name=""/>
        <dsp:cNvSpPr/>
      </dsp:nvSpPr>
      <dsp:spPr>
        <a:xfrm>
          <a:off x="0" y="0"/>
          <a:ext cx="4869873" cy="636876"/>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Client Details</a:t>
          </a:r>
          <a:endParaRPr lang="en-US" sz="3000" kern="1200" dirty="0"/>
        </a:p>
      </dsp:txBody>
      <dsp:txXfrm>
        <a:off x="0" y="0"/>
        <a:ext cx="4869873" cy="636876"/>
      </dsp:txXfrm>
    </dsp:sp>
    <dsp:sp modelId="{714A4540-37EE-4C22-AEF0-1D8EC294A6C7}">
      <dsp:nvSpPr>
        <dsp:cNvPr id="0" name=""/>
        <dsp:cNvSpPr/>
      </dsp:nvSpPr>
      <dsp:spPr>
        <a:xfrm>
          <a:off x="2377" y="636876"/>
          <a:ext cx="1621705" cy="1337439"/>
        </a:xfrm>
        <a:prstGeom prst="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Name</a:t>
          </a:r>
          <a:endParaRPr lang="en-US" sz="3100" kern="1200" dirty="0"/>
        </a:p>
      </dsp:txBody>
      <dsp:txXfrm>
        <a:off x="2377" y="636876"/>
        <a:ext cx="1621705" cy="1337439"/>
      </dsp:txXfrm>
    </dsp:sp>
    <dsp:sp modelId="{A186F972-E680-471A-85D7-44517FCD9D00}">
      <dsp:nvSpPr>
        <dsp:cNvPr id="0" name=""/>
        <dsp:cNvSpPr/>
      </dsp:nvSpPr>
      <dsp:spPr>
        <a:xfrm>
          <a:off x="1624083" y="636876"/>
          <a:ext cx="1621705" cy="1337439"/>
        </a:xfrm>
        <a:prstGeom prst="rect">
          <a:avLst/>
        </a:prstGeom>
        <a:solidFill>
          <a:schemeClr val="accent2">
            <a:shade val="80000"/>
            <a:hueOff val="-227502"/>
            <a:satOff val="4255"/>
            <a:lumOff val="13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Amount</a:t>
          </a:r>
          <a:endParaRPr lang="en-US" sz="3100" kern="1200" dirty="0"/>
        </a:p>
      </dsp:txBody>
      <dsp:txXfrm>
        <a:off x="1624083" y="636876"/>
        <a:ext cx="1621705" cy="1337439"/>
      </dsp:txXfrm>
    </dsp:sp>
    <dsp:sp modelId="{45A16473-AFF5-4F1B-B1B2-584EE5A23A0F}">
      <dsp:nvSpPr>
        <dsp:cNvPr id="0" name=""/>
        <dsp:cNvSpPr/>
      </dsp:nvSpPr>
      <dsp:spPr>
        <a:xfrm>
          <a:off x="3245789" y="636876"/>
          <a:ext cx="1621705" cy="1337439"/>
        </a:xfrm>
        <a:prstGeom prst="rect">
          <a:avLst/>
        </a:prstGeom>
        <a:solidFill>
          <a:schemeClr val="accent2">
            <a:shade val="80000"/>
            <a:hueOff val="-455004"/>
            <a:satOff val="8510"/>
            <a:lumOff val="27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Month</a:t>
          </a:r>
          <a:endParaRPr lang="en-US" sz="3100" kern="1200" dirty="0"/>
        </a:p>
      </dsp:txBody>
      <dsp:txXfrm>
        <a:off x="3245789" y="636876"/>
        <a:ext cx="1621705" cy="1337439"/>
      </dsp:txXfrm>
    </dsp:sp>
    <dsp:sp modelId="{7956AAE6-3D35-44BC-91DC-972FDA966D27}">
      <dsp:nvSpPr>
        <dsp:cNvPr id="0" name=""/>
        <dsp:cNvSpPr/>
      </dsp:nvSpPr>
      <dsp:spPr>
        <a:xfrm>
          <a:off x="0" y="1974315"/>
          <a:ext cx="4869873" cy="148604"/>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E81EA-FA02-468B-9812-10E436845F6D}">
      <dsp:nvSpPr>
        <dsp:cNvPr id="0" name=""/>
        <dsp:cNvSpPr/>
      </dsp:nvSpPr>
      <dsp:spPr>
        <a:xfrm>
          <a:off x="0" y="0"/>
          <a:ext cx="4869873" cy="636876"/>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Transaction Details</a:t>
          </a:r>
          <a:endParaRPr lang="en-US" sz="3000" kern="1200" dirty="0"/>
        </a:p>
      </dsp:txBody>
      <dsp:txXfrm>
        <a:off x="0" y="0"/>
        <a:ext cx="4869873" cy="636876"/>
      </dsp:txXfrm>
    </dsp:sp>
    <dsp:sp modelId="{714A4540-37EE-4C22-AEF0-1D8EC294A6C7}">
      <dsp:nvSpPr>
        <dsp:cNvPr id="0" name=""/>
        <dsp:cNvSpPr/>
      </dsp:nvSpPr>
      <dsp:spPr>
        <a:xfrm>
          <a:off x="2377" y="636876"/>
          <a:ext cx="1621705" cy="1337439"/>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Payee’s Name</a:t>
          </a:r>
          <a:endParaRPr lang="en-US" sz="3000" kern="1200" dirty="0"/>
        </a:p>
      </dsp:txBody>
      <dsp:txXfrm>
        <a:off x="2377" y="636876"/>
        <a:ext cx="1621705" cy="1337439"/>
      </dsp:txXfrm>
    </dsp:sp>
    <dsp:sp modelId="{A186F972-E680-471A-85D7-44517FCD9D00}">
      <dsp:nvSpPr>
        <dsp:cNvPr id="0" name=""/>
        <dsp:cNvSpPr/>
      </dsp:nvSpPr>
      <dsp:spPr>
        <a:xfrm>
          <a:off x="1624083" y="636876"/>
          <a:ext cx="1621705" cy="1337439"/>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Amount</a:t>
          </a:r>
          <a:endParaRPr lang="en-US" sz="3000" kern="1200" dirty="0"/>
        </a:p>
      </dsp:txBody>
      <dsp:txXfrm>
        <a:off x="1624083" y="636876"/>
        <a:ext cx="1621705" cy="1337439"/>
      </dsp:txXfrm>
    </dsp:sp>
    <dsp:sp modelId="{45A16473-AFF5-4F1B-B1B2-584EE5A23A0F}">
      <dsp:nvSpPr>
        <dsp:cNvPr id="0" name=""/>
        <dsp:cNvSpPr/>
      </dsp:nvSpPr>
      <dsp:spPr>
        <a:xfrm>
          <a:off x="3245789" y="636876"/>
          <a:ext cx="1621705" cy="1337439"/>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Month</a:t>
          </a:r>
          <a:endParaRPr lang="en-US" sz="3000" kern="1200" dirty="0"/>
        </a:p>
      </dsp:txBody>
      <dsp:txXfrm>
        <a:off x="3245789" y="636876"/>
        <a:ext cx="1621705" cy="1337439"/>
      </dsp:txXfrm>
    </dsp:sp>
    <dsp:sp modelId="{7956AAE6-3D35-44BC-91DC-972FDA966D27}">
      <dsp:nvSpPr>
        <dsp:cNvPr id="0" name=""/>
        <dsp:cNvSpPr/>
      </dsp:nvSpPr>
      <dsp:spPr>
        <a:xfrm>
          <a:off x="0" y="1974315"/>
          <a:ext cx="4869873" cy="148604"/>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385142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89568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12/15/2024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12/15/2024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chatgpt.com/c/670fe3df-c2fc-8011-b20e-9f61c4c4a6d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lnSpcReduction="10000"/>
          </a:bodyPr>
          <a:lstStyle/>
          <a:p>
            <a:r>
              <a:rPr lang="en-US" sz="3200" b="1" dirty="0" smtClean="0">
                <a:solidFill>
                  <a:schemeClr val="tx2"/>
                </a:solidFill>
                <a:latin typeface="Times New Roman" panose="02020603050405020304" pitchFamily="18" charset="0"/>
                <a:cs typeface="Times New Roman" panose="02020603050405020304" pitchFamily="18" charset="0"/>
              </a:rPr>
              <a:t>CashCrafter</a:t>
            </a:r>
            <a:endParaRPr lang="en-US" sz="3200" b="1" dirty="0">
              <a:solidFill>
                <a:schemeClr val="tx2"/>
              </a:solidFill>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Devanshi Singhal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2426MCA653</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Aanchal and 2426MCA719</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r>
              <a:rPr lang="en-IN" dirty="0" smtClean="0">
                <a:solidFill>
                  <a:srgbClr val="FF0000"/>
                </a:solidFill>
                <a:latin typeface="Times New Roman" panose="02020603050405020304" pitchFamily="18" charset="0"/>
                <a:cs typeface="Times New Roman" panose="02020603050405020304" pitchFamily="18" charset="0"/>
              </a:rPr>
              <a:t>Divya Singhal </a:t>
            </a:r>
            <a:endParaRPr lang="en-IN" dirty="0">
              <a:solidFill>
                <a:srgbClr val="FF0000"/>
              </a:solidFill>
              <a:latin typeface="Times New Roman" panose="02020603050405020304" pitchFamily="18" charset="0"/>
              <a:cs typeface="Times New Roman" panose="02020603050405020304" pitchFamily="18" charset="0"/>
            </a:endParaRPr>
          </a:p>
          <a:p>
            <a:r>
              <a:rPr lang="en-IN" dirty="0" smtClean="0">
                <a:solidFill>
                  <a:srgbClr val="FF0000"/>
                </a:solidFill>
                <a:latin typeface="Times New Roman" panose="02020603050405020304" pitchFamily="18" charset="0"/>
                <a:cs typeface="Times New Roman" panose="02020603050405020304" pitchFamily="18" charset="0"/>
              </a:rPr>
              <a:t>Assistant Professor</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smtClean="0">
                <a:effectLst/>
                <a:latin typeface="Times New Roman" panose="02020603050405020304" pitchFamily="18" charset="0"/>
                <a:ea typeface="Aptos" panose="020B0004020202020204" pitchFamily="34" charset="0"/>
                <a:cs typeface="Times New Roman" panose="02020603050405020304" pitchFamily="18" charset="0"/>
              </a:rPr>
              <a:t>Modules(For Client side)</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lvl="0">
              <a:buFont typeface="Wingdings" pitchFamily="2" charset="2"/>
              <a:buChar char="Ø"/>
              <a:tabLst>
                <a:tab pos="457200" algn="l"/>
              </a:tabLst>
            </a:pPr>
            <a:r>
              <a:rPr lang="en-IN" sz="2500" b="1" kern="100" dirty="0" smtClean="0">
                <a:effectLst/>
                <a:latin typeface="Times New Roman" panose="02020603050405020304" pitchFamily="18" charset="0"/>
                <a:ea typeface="Aptos" panose="020B0004020202020204" pitchFamily="34" charset="0"/>
                <a:cs typeface="Times New Roman" panose="02020603050405020304" pitchFamily="18" charset="0"/>
              </a:rPr>
              <a:t>User Interface Management: </a:t>
            </a: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It</a:t>
            </a: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 will contain two sides agent and the client, which will allow addition management of users, including client and agent.</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2500" b="1" kern="100" dirty="0" smtClean="0">
                <a:latin typeface="Times New Roman" panose="02020603050405020304" pitchFamily="18" charset="0"/>
                <a:ea typeface="Aptos" panose="020B0004020202020204" pitchFamily="34" charset="0"/>
                <a:cs typeface="Times New Roman" panose="02020603050405020304" pitchFamily="18" charset="0"/>
              </a:rPr>
              <a:t>Transaction Records</a:t>
            </a: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 Records all financial transactions between agent and client.</a:t>
            </a:r>
          </a:p>
          <a:p>
            <a:pPr>
              <a:buFont typeface="Wingdings" panose="05000000000000000000" pitchFamily="2" charset="2"/>
              <a:buChar char="Ø"/>
              <a:tabLst>
                <a:tab pos="457200" algn="l"/>
              </a:tabLst>
            </a:pPr>
            <a:r>
              <a:rPr lang="en-US" sz="2500" b="1" kern="100" dirty="0" smtClean="0">
                <a:latin typeface="Times New Roman" panose="02020603050405020304" pitchFamily="18" charset="0"/>
                <a:ea typeface="Aptos" panose="020B0004020202020204" pitchFamily="34" charset="0"/>
                <a:cs typeface="Times New Roman" panose="02020603050405020304" pitchFamily="18" charset="0"/>
              </a:rPr>
              <a:t>Payment Reminders</a:t>
            </a:r>
            <a:r>
              <a:rPr lang="en-US" sz="25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Sends </a:t>
            </a:r>
            <a:r>
              <a:rPr lang="en-US" sz="2500" dirty="0">
                <a:latin typeface="Times New Roman" panose="02020603050405020304" pitchFamily="18" charset="0"/>
                <a:cs typeface="Times New Roman" panose="02020603050405020304" pitchFamily="18" charset="0"/>
              </a:rPr>
              <a:t>reminders for </a:t>
            </a:r>
            <a:r>
              <a:rPr lang="en-US" sz="2500" dirty="0" smtClean="0">
                <a:latin typeface="Times New Roman" panose="02020603050405020304" pitchFamily="18" charset="0"/>
                <a:cs typeface="Times New Roman" panose="02020603050405020304" pitchFamily="18" charset="0"/>
              </a:rPr>
              <a:t>due </a:t>
            </a:r>
            <a:r>
              <a:rPr lang="en-US" sz="2500" dirty="0">
                <a:latin typeface="Times New Roman" panose="02020603050405020304" pitchFamily="18" charset="0"/>
                <a:cs typeface="Times New Roman" panose="02020603050405020304" pitchFamily="18" charset="0"/>
              </a:rPr>
              <a:t>payments to customers</a:t>
            </a:r>
            <a:r>
              <a:rPr lang="en-US" sz="2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tabLst>
                <a:tab pos="457200" algn="l"/>
              </a:tabLst>
            </a:pPr>
            <a:r>
              <a:rPr lang="en-US" sz="2500" b="1" kern="100" dirty="0" smtClean="0">
                <a:latin typeface="Times New Roman" panose="02020603050405020304" pitchFamily="18" charset="0"/>
                <a:ea typeface="Aptos" panose="020B0004020202020204" pitchFamily="34" charset="0"/>
                <a:cs typeface="Times New Roman" panose="02020603050405020304" pitchFamily="18" charset="0"/>
              </a:rPr>
              <a:t>Notification Panel</a:t>
            </a:r>
            <a:r>
              <a:rPr lang="en-US" sz="2500" kern="100" dirty="0" smtClean="0">
                <a:latin typeface="Times New Roman" panose="02020603050405020304" pitchFamily="18" charset="0"/>
                <a:ea typeface="Aptos" panose="020B0004020202020204" pitchFamily="34" charset="0"/>
                <a:cs typeface="Times New Roman" panose="02020603050405020304" pitchFamily="18" charset="0"/>
              </a:rPr>
              <a:t>: To notify about updates and future opportunities in the market related to rate of interests and investment modules.</a:t>
            </a:r>
            <a:endParaRPr lang="en-IN" sz="2500" kern="100" dirty="0" smtClean="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4493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9537926"/>
              </p:ext>
            </p:extLst>
          </p:nvPr>
        </p:nvGraphicFramePr>
        <p:xfrm>
          <a:off x="838200" y="1825624"/>
          <a:ext cx="10314709" cy="4173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99278591"/>
              </p:ext>
            </p:extLst>
          </p:nvPr>
        </p:nvGraphicFramePr>
        <p:xfrm>
          <a:off x="838200" y="1825625"/>
          <a:ext cx="4869873" cy="212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2"/>
          <p:cNvGraphicFramePr>
            <a:graphicFrameLocks/>
          </p:cNvGraphicFramePr>
          <p:nvPr>
            <p:extLst>
              <p:ext uri="{D42A27DB-BD31-4B8C-83A1-F6EECF244321}">
                <p14:modId xmlns:p14="http://schemas.microsoft.com/office/powerpoint/2010/main" val="2329229211"/>
              </p:ext>
            </p:extLst>
          </p:nvPr>
        </p:nvGraphicFramePr>
        <p:xfrm>
          <a:off x="6657109" y="1825625"/>
          <a:ext cx="4869873" cy="21229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1896797" y="1356034"/>
            <a:ext cx="2752677" cy="369332"/>
          </a:xfrm>
          <a:prstGeom prst="rect">
            <a:avLst/>
          </a:prstGeom>
          <a:noFill/>
        </p:spPr>
        <p:txBody>
          <a:bodyPr wrap="none" rtlCol="0">
            <a:spAutoFit/>
          </a:bodyPr>
          <a:lstStyle/>
          <a:p>
            <a:r>
              <a:rPr lang="en-US" dirty="0" smtClean="0"/>
              <a:t>For both Agent and client</a:t>
            </a:r>
            <a:endParaRPr lang="en-US" dirty="0"/>
          </a:p>
        </p:txBody>
      </p:sp>
      <p:sp>
        <p:nvSpPr>
          <p:cNvPr id="7" name="TextBox 6"/>
          <p:cNvSpPr txBox="1"/>
          <p:nvPr/>
        </p:nvSpPr>
        <p:spPr>
          <a:xfrm>
            <a:off x="8251911" y="1356034"/>
            <a:ext cx="1680268" cy="369332"/>
          </a:xfrm>
          <a:prstGeom prst="rect">
            <a:avLst/>
          </a:prstGeom>
          <a:noFill/>
        </p:spPr>
        <p:txBody>
          <a:bodyPr wrap="none" rtlCol="0">
            <a:spAutoFit/>
          </a:bodyPr>
          <a:lstStyle/>
          <a:p>
            <a:r>
              <a:rPr lang="en-US" dirty="0" smtClean="0"/>
              <a:t>For Agent only</a:t>
            </a:r>
            <a:endParaRPr lang="en-US" dirty="0"/>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3"/>
              </a:rPr>
              <a:t>https://www.wikipedia.org</a:t>
            </a:r>
            <a:r>
              <a:rPr lang="en-IN" sz="1800" kern="100" dirty="0" smtClean="0">
                <a:latin typeface="Aptos" panose="020B0004020202020204" pitchFamily="34" charset="0"/>
                <a:ea typeface="Aptos" panose="020B0004020202020204" pitchFamily="34" charset="0"/>
                <a:cs typeface="Times New Roman" panose="02020603050405020304" pitchFamily="18" charset="0"/>
                <a:hlinkClick r:id="rId3"/>
              </a:rPr>
              <a:t>/</a:t>
            </a:r>
            <a:endParaRPr lang="en-IN" sz="1800" kern="100" dirty="0" smtClean="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4"/>
              </a:rPr>
              <a:t>https://</a:t>
            </a:r>
            <a:r>
              <a:rPr lang="en-IN" sz="1800" kern="100" dirty="0" smtClean="0">
                <a:latin typeface="Aptos" panose="020B0004020202020204" pitchFamily="34" charset="0"/>
                <a:ea typeface="Aptos" panose="020B0004020202020204" pitchFamily="34" charset="0"/>
                <a:cs typeface="Times New Roman" panose="02020603050405020304" pitchFamily="18" charset="0"/>
                <a:hlinkClick r:id="rId4"/>
              </a:rPr>
              <a:t>chatgpt.com/c/670fe3df-c2fc-8011-b20e-9f61c4c4a6d3</a:t>
            </a:r>
            <a:endParaRPr lang="en-IN" sz="1800" kern="100" dirty="0" smtClean="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838200" y="1385454"/>
            <a:ext cx="10515600" cy="5209309"/>
          </a:xfrm>
        </p:spPr>
        <p:txBody>
          <a:bodyPr>
            <a:noAutofit/>
          </a:bodyPr>
          <a:lstStyle/>
          <a:p>
            <a:pPr lvl="0">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Literature </a:t>
            </a: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Review </a:t>
            </a:r>
            <a:endPar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of the Project </a:t>
            </a:r>
            <a:endPar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p>
          <a:p>
            <a:pPr marL="342900" lvl="0" indent="-342900">
              <a:buFont typeface="Symbol" pitchFamily="2" charset="2"/>
              <a:buChar char=""/>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Software </a:t>
            </a: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Requirements</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Modules </a:t>
            </a:r>
            <a:endPar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Reports </a:t>
            </a:r>
          </a:p>
          <a:p>
            <a:pPr>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Autofit/>
          </a:bodyPr>
          <a:lstStyle/>
          <a:p>
            <a:pPr lvl="0">
              <a:buFont typeface="Wingdings" panose="05000000000000000000" pitchFamily="2" charset="2"/>
              <a:buChar char="q"/>
              <a:tabLst>
                <a:tab pos="457200" algn="l"/>
              </a:tabLst>
            </a:pPr>
            <a:r>
              <a:rPr lang="en-IN" sz="2500" kern="100" dirty="0" err="1" smtClean="0">
                <a:latin typeface="Times New Roman" panose="02020603050405020304" pitchFamily="18" charset="0"/>
                <a:ea typeface="Aptos" panose="020B0004020202020204" pitchFamily="34" charset="0"/>
                <a:cs typeface="Times New Roman" panose="02020603050405020304" pitchFamily="18" charset="0"/>
              </a:rPr>
              <a:t>CashCrafter</a:t>
            </a: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 </a:t>
            </a: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is a web application, which would be used to manage account related to monthly and daily transactions between agent and client.</a:t>
            </a:r>
          </a:p>
          <a:p>
            <a:pPr>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In today's fast-paced business environment, efficient financial management is crucial for success. Traditional methods of bookkeeping, often reliant on paper records, can lead to inaccuracies and inefficiencies. Enter digital bookkeeping applications like </a:t>
            </a:r>
            <a:r>
              <a:rPr lang="en-US" sz="2500" b="1" dirty="0">
                <a:latin typeface="Times New Roman" panose="02020603050405020304" pitchFamily="18" charset="0"/>
                <a:cs typeface="Times New Roman" panose="02020603050405020304" pitchFamily="18" charset="0"/>
              </a:rPr>
              <a:t>Khatabook</a:t>
            </a:r>
            <a:r>
              <a:rPr lang="en-US" sz="2500" dirty="0">
                <a:latin typeface="Times New Roman" panose="02020603050405020304" pitchFamily="18" charset="0"/>
                <a:cs typeface="Times New Roman" panose="02020603050405020304" pitchFamily="18" charset="0"/>
              </a:rPr>
              <a:t>, designed to simplify and streamline financial tracking for small </a:t>
            </a:r>
            <a:r>
              <a:rPr lang="en-US" sz="2500" dirty="0" smtClean="0">
                <a:latin typeface="Times New Roman" panose="02020603050405020304" pitchFamily="18" charset="0"/>
                <a:cs typeface="Times New Roman" panose="02020603050405020304" pitchFamily="18" charset="0"/>
              </a:rPr>
              <a:t>businesses and individual entrepreneurs.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But the specific work flow we need is not satisfied. So we have come up with some changes and are trying to build a new workspace for finance sector.</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Autofit/>
          </a:bodyPr>
          <a:lstStyle/>
          <a:p>
            <a:pPr lvl="0" algn="just">
              <a:buFont typeface="Wingdings" panose="05000000000000000000" pitchFamily="2" charset="2"/>
              <a:buChar char="v"/>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The idea of building this evolved from my own family business where we keep track on records of daily, monthly, yearly transactions using manual database system.</a:t>
            </a:r>
          </a:p>
          <a:p>
            <a:pPr lvl="0" algn="just">
              <a:buFont typeface="Wingdings" panose="05000000000000000000" pitchFamily="2" charset="2"/>
              <a:buChar char="v"/>
              <a:tabLst>
                <a:tab pos="457200" algn="l"/>
              </a:tabLst>
            </a:pP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Since digitization is evolving the workflows of each and every individual these days, so our working professionals find it difficult to deal with customers who need instant support for receipts, transaction queries and so on.</a:t>
            </a:r>
          </a:p>
          <a:p>
            <a:pPr lvl="0" algn="just">
              <a:buFont typeface="Wingdings" panose="05000000000000000000" pitchFamily="2" charset="2"/>
              <a:buChar char="v"/>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Till now we have seen many apps focusing on the same but they aren’t satisfying the needs of or users resulting in  communication gaps between agents, clients and new referred clients so far. The sources we have seen are: manual entry registers, Quicken and payment recorder apps which calculate the debits and credits of the users, which does not help our business model to work upon. </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Making digitized reports for each transaction.</a:t>
            </a:r>
          </a:p>
          <a:p>
            <a:pPr>
              <a:tabLst>
                <a:tab pos="457200" algn="l"/>
              </a:tabLst>
            </a:pP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Setting up a connection between agent and client.</a:t>
            </a:r>
          </a:p>
          <a:p>
            <a:pPr>
              <a:tabLst>
                <a:tab pos="457200" algn="l"/>
              </a:tabLst>
            </a:pP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Reduce manual entries and maintaining details.</a:t>
            </a:r>
          </a:p>
          <a:p>
            <a:pPr>
              <a:tabLst>
                <a:tab pos="457200" algn="l"/>
              </a:tabLst>
            </a:pP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Compare and analyse the yearly data and reports for improvement in client recognition and creating new ideas to build the business further.</a:t>
            </a:r>
          </a:p>
          <a:p>
            <a:pPr>
              <a:tabLst>
                <a:tab pos="457200" algn="l"/>
              </a:tabLst>
            </a:pP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To overcome the usage of paper and taking a new step towards technological advancements.</a:t>
            </a:r>
          </a:p>
          <a:p>
            <a:pPr marL="0" indent="0">
              <a:buNone/>
              <a:tabLst>
                <a:tab pos="457200" algn="l"/>
              </a:tabLst>
            </a:pPr>
            <a:endPar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For Desktops/Laptops:</a:t>
            </a:r>
          </a:p>
          <a:p>
            <a:r>
              <a:rPr lang="en-US" sz="2500" b="1" dirty="0" smtClean="0">
                <a:latin typeface="Times New Roman" panose="02020603050405020304" pitchFamily="18" charset="0"/>
                <a:cs typeface="Times New Roman" panose="02020603050405020304" pitchFamily="18" charset="0"/>
              </a:rPr>
              <a:t>Computer to access the application by the user</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Processor: Intel Core i3 or equivalent (recommended: i5 or better)</a:t>
            </a:r>
          </a:p>
          <a:p>
            <a:pPr lvl="1"/>
            <a:r>
              <a:rPr lang="en-US" sz="2500" dirty="0">
                <a:latin typeface="Times New Roman" panose="02020603050405020304" pitchFamily="18" charset="0"/>
                <a:cs typeface="Times New Roman" panose="02020603050405020304" pitchFamily="18" charset="0"/>
              </a:rPr>
              <a:t>RAM: Minimum 4 GB (recommended 8 GB or more)</a:t>
            </a:r>
          </a:p>
          <a:p>
            <a:pPr lvl="1"/>
            <a:r>
              <a:rPr lang="en-US" sz="2500" dirty="0">
                <a:latin typeface="Times New Roman" panose="02020603050405020304" pitchFamily="18" charset="0"/>
                <a:cs typeface="Times New Roman" panose="02020603050405020304" pitchFamily="18" charset="0"/>
              </a:rPr>
              <a:t>Storage: SSD preferred for faster performance (minimum 256 GB).</a:t>
            </a:r>
          </a:p>
          <a:p>
            <a:pPr lvl="1"/>
            <a:r>
              <a:rPr lang="en-US" sz="2500" dirty="0">
                <a:latin typeface="Times New Roman" panose="02020603050405020304" pitchFamily="18" charset="0"/>
                <a:cs typeface="Times New Roman" panose="02020603050405020304" pitchFamily="18" charset="0"/>
              </a:rPr>
              <a:t>Operating System: Windows 10 or higher, </a:t>
            </a:r>
            <a:r>
              <a:rPr lang="en-US" sz="2500" dirty="0" err="1">
                <a:latin typeface="Times New Roman" panose="02020603050405020304" pitchFamily="18" charset="0"/>
                <a:cs typeface="Times New Roman" panose="02020603050405020304" pitchFamily="18" charset="0"/>
              </a:rPr>
              <a:t>macOS</a:t>
            </a:r>
            <a:r>
              <a:rPr lang="en-US" sz="2500" dirty="0">
                <a:latin typeface="Times New Roman" panose="02020603050405020304" pitchFamily="18" charset="0"/>
                <a:cs typeface="Times New Roman" panose="02020603050405020304" pitchFamily="18" charset="0"/>
              </a:rPr>
              <a:t>, or a suitable Linux distribution</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For Server </a:t>
            </a:r>
            <a:r>
              <a:rPr lang="en-US"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Server Specifications</a:t>
            </a:r>
            <a:r>
              <a:rPr lang="en-US" sz="2500"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Processor: Multi-core processor (Intel Xeon or equivalent)</a:t>
            </a:r>
          </a:p>
          <a:p>
            <a:pPr lvl="1"/>
            <a:r>
              <a:rPr lang="en-US" sz="2500" dirty="0">
                <a:latin typeface="Times New Roman" panose="02020603050405020304" pitchFamily="18" charset="0"/>
                <a:cs typeface="Times New Roman" panose="02020603050405020304" pitchFamily="18" charset="0"/>
              </a:rPr>
              <a:t>RAM: Minimum 8 GB (recommended 16 GB or more)</a:t>
            </a:r>
          </a:p>
          <a:p>
            <a:pPr lvl="1"/>
            <a:r>
              <a:rPr lang="en-US" sz="2500" dirty="0">
                <a:latin typeface="Times New Roman" panose="02020603050405020304" pitchFamily="18" charset="0"/>
                <a:cs typeface="Times New Roman" panose="02020603050405020304" pitchFamily="18" charset="0"/>
              </a:rPr>
              <a:t>Storage: RAID setup preferred for redundancy (minimum 500 GB SSD).</a:t>
            </a:r>
          </a:p>
          <a:p>
            <a:pPr lvl="1"/>
            <a:r>
              <a:rPr lang="en-US" sz="2500" dirty="0">
                <a:latin typeface="Times New Roman" panose="02020603050405020304" pitchFamily="18" charset="0"/>
                <a:cs typeface="Times New Roman" panose="02020603050405020304" pitchFamily="18" charset="0"/>
              </a:rPr>
              <a:t>Network: High-speed internet connection with good bandwidth.</a:t>
            </a:r>
          </a:p>
          <a:p>
            <a:pPr lvl="1"/>
            <a:r>
              <a:rPr lang="en-US" sz="2500" dirty="0">
                <a:latin typeface="Times New Roman" panose="02020603050405020304" pitchFamily="18" charset="0"/>
                <a:cs typeface="Times New Roman" panose="02020603050405020304" pitchFamily="18" charset="0"/>
              </a:rPr>
              <a:t>Backup Solutions: External drives or cloud-based solutions for data backup.</a:t>
            </a:r>
          </a:p>
        </p:txBody>
      </p:sp>
    </p:spTree>
    <p:extLst>
      <p:ext uri="{BB962C8B-B14F-4D97-AF65-F5344CB8AC3E}">
        <p14:creationId xmlns:p14="http://schemas.microsoft.com/office/powerpoint/2010/main" val="81264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marL="0" indent="0">
              <a:buNone/>
            </a:pPr>
            <a:r>
              <a:rPr lang="en-US" sz="2500" b="1" u="sng" dirty="0">
                <a:latin typeface="Times New Roman" panose="02020603050405020304" pitchFamily="18" charset="0"/>
                <a:cs typeface="Times New Roman" panose="02020603050405020304" pitchFamily="18" charset="0"/>
              </a:rPr>
              <a:t>Backend Technologies</a:t>
            </a:r>
            <a:r>
              <a:rPr lang="en-US" sz="2500" u="sng"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Server-side languages: Node.js, </a:t>
            </a:r>
            <a:r>
              <a:rPr lang="en-US" sz="2500" dirty="0" smtClean="0">
                <a:latin typeface="Times New Roman" panose="02020603050405020304" pitchFamily="18" charset="0"/>
                <a:cs typeface="Times New Roman" panose="02020603050405020304" pitchFamily="18" charset="0"/>
              </a:rPr>
              <a:t>Python, PHP</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Frameworks: </a:t>
            </a:r>
            <a:r>
              <a:rPr lang="en-US" sz="2500" dirty="0" smtClean="0">
                <a:latin typeface="Times New Roman" panose="02020603050405020304" pitchFamily="18" charset="0"/>
                <a:cs typeface="Times New Roman" panose="02020603050405020304" pitchFamily="18" charset="0"/>
              </a:rPr>
              <a:t>Express.js</a:t>
            </a:r>
            <a:r>
              <a:rPr lang="en-US" sz="2500" dirty="0">
                <a:latin typeface="Times New Roman" panose="02020603050405020304" pitchFamily="18" charset="0"/>
                <a:cs typeface="Times New Roman" panose="02020603050405020304" pitchFamily="18" charset="0"/>
              </a:rPr>
              <a:t>.</a:t>
            </a:r>
          </a:p>
          <a:p>
            <a:pPr marL="0" indent="0">
              <a:buNone/>
            </a:pPr>
            <a:r>
              <a:rPr lang="en-US" sz="2500" b="1" u="sng" dirty="0">
                <a:latin typeface="Times New Roman" panose="02020603050405020304" pitchFamily="18" charset="0"/>
                <a:cs typeface="Times New Roman" panose="02020603050405020304" pitchFamily="18" charset="0"/>
              </a:rPr>
              <a:t>Database</a:t>
            </a:r>
            <a:r>
              <a:rPr lang="en-US" sz="2500" u="sng" dirty="0">
                <a:latin typeface="Times New Roman" panose="02020603050405020304" pitchFamily="18" charset="0"/>
                <a:cs typeface="Times New Roman" panose="02020603050405020304" pitchFamily="18" charset="0"/>
              </a:rPr>
              <a:t>:</a:t>
            </a:r>
          </a:p>
          <a:p>
            <a:r>
              <a:rPr lang="en-US" sz="2500" dirty="0" smtClean="0">
                <a:latin typeface="Times New Roman" panose="02020603050405020304" pitchFamily="18" charset="0"/>
                <a:cs typeface="Times New Roman" panose="02020603050405020304" pitchFamily="18" charset="0"/>
              </a:rPr>
              <a:t>MySQL or  </a:t>
            </a:r>
            <a:r>
              <a:rPr lang="en-US" sz="2500" dirty="0">
                <a:latin typeface="Times New Roman" panose="02020603050405020304" pitchFamily="18" charset="0"/>
                <a:cs typeface="Times New Roman" panose="02020603050405020304" pitchFamily="18" charset="0"/>
              </a:rPr>
              <a:t>MongoDB for data management</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marL="0" indent="0">
              <a:buNone/>
            </a:pPr>
            <a:r>
              <a:rPr lang="en-US" sz="2500" b="1" u="sng" dirty="0">
                <a:latin typeface="Times New Roman" panose="02020603050405020304" pitchFamily="18" charset="0"/>
                <a:cs typeface="Times New Roman" panose="02020603050405020304" pitchFamily="18" charset="0"/>
              </a:rPr>
              <a:t>Frontend Technologies</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HTML, CSS, JavaScript.</a:t>
            </a:r>
          </a:p>
          <a:p>
            <a:r>
              <a:rPr lang="en-US" sz="2500" dirty="0">
                <a:latin typeface="Times New Roman" panose="02020603050405020304" pitchFamily="18" charset="0"/>
                <a:cs typeface="Times New Roman" panose="02020603050405020304" pitchFamily="18" charset="0"/>
              </a:rPr>
              <a:t>Frameworks: </a:t>
            </a:r>
            <a:r>
              <a:rPr lang="en-US" sz="2500" dirty="0" smtClean="0">
                <a:latin typeface="Times New Roman" panose="02020603050405020304" pitchFamily="18" charset="0"/>
                <a:cs typeface="Times New Roman" panose="02020603050405020304" pitchFamily="18" charset="0"/>
              </a:rPr>
              <a:t>React </a:t>
            </a:r>
            <a:endParaRPr lang="en-US" sz="2500" dirty="0">
              <a:latin typeface="Times New Roman" panose="02020603050405020304" pitchFamily="18" charset="0"/>
              <a:cs typeface="Times New Roman" panose="02020603050405020304" pitchFamily="18" charset="0"/>
            </a:endParaRPr>
          </a:p>
          <a:p>
            <a:pPr marL="0" indent="0">
              <a:buNone/>
            </a:pPr>
            <a:endParaRPr lang="en-US" sz="1800" dirty="0"/>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smtClean="0">
                <a:effectLst/>
                <a:latin typeface="Times New Roman" panose="02020603050405020304" pitchFamily="18" charset="0"/>
                <a:ea typeface="Aptos" panose="020B0004020202020204" pitchFamily="34" charset="0"/>
                <a:cs typeface="Times New Roman" panose="02020603050405020304" pitchFamily="18" charset="0"/>
              </a:rPr>
              <a:t>Modules(For Agent side)</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lvl="0">
              <a:buFont typeface="Wingdings" pitchFamily="2" charset="2"/>
              <a:buChar char="Ø"/>
              <a:tabLst>
                <a:tab pos="457200" algn="l"/>
              </a:tabLst>
            </a:pPr>
            <a:r>
              <a:rPr lang="en-IN" sz="2500" b="1" kern="100" dirty="0" smtClean="0">
                <a:effectLst/>
                <a:latin typeface="Times New Roman" panose="02020603050405020304" pitchFamily="18" charset="0"/>
                <a:ea typeface="Aptos" panose="020B0004020202020204" pitchFamily="34" charset="0"/>
                <a:cs typeface="Times New Roman" panose="02020603050405020304" pitchFamily="18" charset="0"/>
              </a:rPr>
              <a:t>User Interface Management: </a:t>
            </a: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It will contain two sides agent and the client, which will allow addition management of users, including client and agent.</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2500" b="1" kern="100" dirty="0" smtClean="0">
                <a:latin typeface="Times New Roman" panose="02020603050405020304" pitchFamily="18" charset="0"/>
                <a:ea typeface="Aptos" panose="020B0004020202020204" pitchFamily="34" charset="0"/>
                <a:cs typeface="Times New Roman" panose="02020603050405020304" pitchFamily="18" charset="0"/>
              </a:rPr>
              <a:t>Transaction Records</a:t>
            </a: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 Records all financial transactions between agent and client.</a:t>
            </a:r>
          </a:p>
          <a:p>
            <a:pPr>
              <a:buFont typeface="Wingdings" panose="05000000000000000000" pitchFamily="2" charset="2"/>
              <a:buChar char="Ø"/>
              <a:tabLst>
                <a:tab pos="457200" algn="l"/>
              </a:tabLst>
            </a:pPr>
            <a:r>
              <a:rPr lang="en-IN" sz="2500" b="1" kern="100" dirty="0" smtClean="0">
                <a:latin typeface="Times New Roman" panose="02020603050405020304" pitchFamily="18" charset="0"/>
                <a:ea typeface="Aptos" panose="020B0004020202020204" pitchFamily="34" charset="0"/>
                <a:cs typeface="Times New Roman" panose="02020603050405020304" pitchFamily="18" charset="0"/>
              </a:rPr>
              <a:t>Reports and Analytics</a:t>
            </a: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Generates reports on profits, losses, outstanding payments, and transaction history</a:t>
            </a:r>
            <a:r>
              <a:rPr lang="en-US" sz="2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tabLst>
                <a:tab pos="457200" algn="l"/>
              </a:tabLst>
            </a:pPr>
            <a:r>
              <a:rPr lang="en-US" sz="2500" b="1" kern="100" dirty="0" smtClean="0">
                <a:latin typeface="Times New Roman" panose="02020603050405020304" pitchFamily="18" charset="0"/>
                <a:ea typeface="Aptos" panose="020B0004020202020204" pitchFamily="34" charset="0"/>
                <a:cs typeface="Times New Roman" panose="02020603050405020304" pitchFamily="18" charset="0"/>
              </a:rPr>
              <a:t>Payment Reminders</a:t>
            </a:r>
            <a:r>
              <a:rPr lang="en-US" sz="25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Sends </a:t>
            </a:r>
            <a:r>
              <a:rPr lang="en-US" sz="2500" dirty="0">
                <a:latin typeface="Times New Roman" panose="02020603050405020304" pitchFamily="18" charset="0"/>
                <a:cs typeface="Times New Roman" panose="02020603050405020304" pitchFamily="18" charset="0"/>
              </a:rPr>
              <a:t>reminders for </a:t>
            </a:r>
            <a:r>
              <a:rPr lang="en-US" sz="2500" dirty="0" smtClean="0">
                <a:latin typeface="Times New Roman" panose="02020603050405020304" pitchFamily="18" charset="0"/>
                <a:cs typeface="Times New Roman" panose="02020603050405020304" pitchFamily="18" charset="0"/>
              </a:rPr>
              <a:t>due </a:t>
            </a:r>
            <a:r>
              <a:rPr lang="en-US" sz="2500" dirty="0">
                <a:latin typeface="Times New Roman" panose="02020603050405020304" pitchFamily="18" charset="0"/>
                <a:cs typeface="Times New Roman" panose="02020603050405020304" pitchFamily="18" charset="0"/>
              </a:rPr>
              <a:t>payments to customers</a:t>
            </a:r>
            <a:r>
              <a:rPr lang="en-US" sz="2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tabLst>
                <a:tab pos="457200" algn="l"/>
              </a:tabLst>
            </a:pPr>
            <a:r>
              <a:rPr lang="en-US" sz="2500" b="1" kern="100" dirty="0" smtClean="0">
                <a:latin typeface="Times New Roman" panose="02020603050405020304" pitchFamily="18" charset="0"/>
                <a:ea typeface="Aptos" panose="020B0004020202020204" pitchFamily="34" charset="0"/>
                <a:cs typeface="Times New Roman" panose="02020603050405020304" pitchFamily="18" charset="0"/>
              </a:rPr>
              <a:t>Notification Panel</a:t>
            </a:r>
            <a:r>
              <a:rPr lang="en-US" sz="2500" kern="100" dirty="0" smtClean="0">
                <a:latin typeface="Times New Roman" panose="02020603050405020304" pitchFamily="18" charset="0"/>
                <a:ea typeface="Aptos" panose="020B0004020202020204" pitchFamily="34" charset="0"/>
                <a:cs typeface="Times New Roman" panose="02020603050405020304" pitchFamily="18" charset="0"/>
              </a:rPr>
              <a:t>: To notify about updates and future opportunities in the market related to rate of interests and investment modules.</a:t>
            </a:r>
            <a:endParaRPr lang="en-IN" sz="2500" kern="100" dirty="0" smtClean="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417</TotalTime>
  <Words>893</Words>
  <Application>Microsoft Office PowerPoint</Application>
  <PresentationFormat>Widescreen</PresentationFormat>
  <Paragraphs>111</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Symbol</vt:lpstr>
      <vt:lpstr>Tahoma</vt:lpstr>
      <vt:lpstr>Times New Roman</vt:lpstr>
      <vt:lpstr>Wingdings</vt:lpstr>
      <vt:lpstr>Office Theme</vt:lpstr>
      <vt:lpstr>Mini Project-I (K24MCA18P) Odd Semester Session 2024-25</vt:lpstr>
      <vt:lpstr>Content</vt:lpstr>
      <vt:lpstr>Introduction</vt:lpstr>
      <vt:lpstr>Literature Review</vt:lpstr>
      <vt:lpstr>Objective of the Project</vt:lpstr>
      <vt:lpstr>Technology (Hardware Requirements)</vt:lpstr>
      <vt:lpstr>Technology (Hardware Requirements)</vt:lpstr>
      <vt:lpstr>Technology (Software Requirements)</vt:lpstr>
      <vt:lpstr>Modules(For Agent side)</vt:lpstr>
      <vt:lpstr>Modules(For Client side)</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Admin</cp:lastModifiedBy>
  <cp:revision>23</cp:revision>
  <dcterms:created xsi:type="dcterms:W3CDTF">2024-09-12T08:34:15Z</dcterms:created>
  <dcterms:modified xsi:type="dcterms:W3CDTF">2024-12-15T14:57:22Z</dcterms:modified>
</cp:coreProperties>
</file>