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 id="2147483744" r:id="rId2"/>
  </p:sldMasterIdLst>
  <p:notesMasterIdLst>
    <p:notesMasterId r:id="rId17"/>
  </p:notesMasterIdLst>
  <p:sldIdLst>
    <p:sldId id="256" r:id="rId3"/>
    <p:sldId id="258" r:id="rId4"/>
    <p:sldId id="259" r:id="rId5"/>
    <p:sldId id="260" r:id="rId6"/>
    <p:sldId id="263" r:id="rId7"/>
    <p:sldId id="261" r:id="rId8"/>
    <p:sldId id="262" r:id="rId9"/>
    <p:sldId id="264" r:id="rId10"/>
    <p:sldId id="266" r:id="rId11"/>
    <p:sldId id="270" r:id="rId12"/>
    <p:sldId id="267" r:id="rId13"/>
    <p:sldId id="269" r:id="rId14"/>
    <p:sldId id="268"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708E4F2-63D5-41CE-A77D-4B8DC242F25D}" v="19" dt="2024-10-16T07:35:46.0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371" autoAdjust="0"/>
    <p:restoredTop sz="94635" autoAdjust="0"/>
  </p:normalViewPr>
  <p:slideViewPr>
    <p:cSldViewPr snapToGrid="0">
      <p:cViewPr varScale="1">
        <p:scale>
          <a:sx n="84" d="100"/>
          <a:sy n="84" d="100"/>
        </p:scale>
        <p:origin x="101" y="221"/>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ckey Sharma" userId="d93407cb96c70396" providerId="LiveId" clId="{F708E4F2-63D5-41CE-A77D-4B8DC242F25D}"/>
    <pc:docChg chg="custSel modSld">
      <pc:chgData name="Vickey Sharma" userId="d93407cb96c70396" providerId="LiveId" clId="{F708E4F2-63D5-41CE-A77D-4B8DC242F25D}" dt="2024-10-16T08:55:57.152" v="188" actId="20577"/>
      <pc:docMkLst>
        <pc:docMk/>
      </pc:docMkLst>
      <pc:sldChg chg="modSp mod modTransition">
        <pc:chgData name="Vickey Sharma" userId="d93407cb96c70396" providerId="LiveId" clId="{F708E4F2-63D5-41CE-A77D-4B8DC242F25D}" dt="2024-10-16T07:32:59.568" v="151" actId="20577"/>
        <pc:sldMkLst>
          <pc:docMk/>
          <pc:sldMk cId="1493161671" sldId="256"/>
        </pc:sldMkLst>
        <pc:spChg chg="mod">
          <ac:chgData name="Vickey Sharma" userId="d93407cb96c70396" providerId="LiveId" clId="{F708E4F2-63D5-41CE-A77D-4B8DC242F25D}" dt="2024-10-16T07:32:59.568" v="151" actId="20577"/>
          <ac:spMkLst>
            <pc:docMk/>
            <pc:sldMk cId="1493161671" sldId="256"/>
            <ac:spMk id="5" creationId="{43043289-20F1-1B73-C850-CE92562B546B}"/>
          </ac:spMkLst>
        </pc:spChg>
      </pc:sldChg>
      <pc:sldChg chg="modSp mod">
        <pc:chgData name="Vickey Sharma" userId="d93407cb96c70396" providerId="LiveId" clId="{F708E4F2-63D5-41CE-A77D-4B8DC242F25D}" dt="2024-10-16T08:47:10.436" v="181" actId="12"/>
        <pc:sldMkLst>
          <pc:docMk/>
          <pc:sldMk cId="4117151486" sldId="258"/>
        </pc:sldMkLst>
        <pc:spChg chg="mod">
          <ac:chgData name="Vickey Sharma" userId="d93407cb96c70396" providerId="LiveId" clId="{F708E4F2-63D5-41CE-A77D-4B8DC242F25D}" dt="2024-10-16T08:47:10.436" v="181" actId="12"/>
          <ac:spMkLst>
            <pc:docMk/>
            <pc:sldMk cId="4117151486" sldId="258"/>
            <ac:spMk id="5" creationId="{4AD30AE4-1C9D-4F26-8884-C30D15E187A7}"/>
          </ac:spMkLst>
        </pc:spChg>
      </pc:sldChg>
      <pc:sldChg chg="modSp mod">
        <pc:chgData name="Vickey Sharma" userId="d93407cb96c70396" providerId="LiveId" clId="{F708E4F2-63D5-41CE-A77D-4B8DC242F25D}" dt="2024-10-16T08:49:53.709" v="184" actId="255"/>
        <pc:sldMkLst>
          <pc:docMk/>
          <pc:sldMk cId="2115622822" sldId="259"/>
        </pc:sldMkLst>
        <pc:spChg chg="mod">
          <ac:chgData name="Vickey Sharma" userId="d93407cb96c70396" providerId="LiveId" clId="{F708E4F2-63D5-41CE-A77D-4B8DC242F25D}" dt="2024-10-16T08:49:53.709" v="184" actId="255"/>
          <ac:spMkLst>
            <pc:docMk/>
            <pc:sldMk cId="2115622822" sldId="259"/>
            <ac:spMk id="5" creationId="{5417BD6D-03AD-639D-0D53-24A0683B6D63}"/>
          </ac:spMkLst>
        </pc:spChg>
      </pc:sldChg>
      <pc:sldChg chg="modSp mod">
        <pc:chgData name="Vickey Sharma" userId="d93407cb96c70396" providerId="LiveId" clId="{F708E4F2-63D5-41CE-A77D-4B8DC242F25D}" dt="2024-10-15T14:50:34.955" v="11" actId="255"/>
        <pc:sldMkLst>
          <pc:docMk/>
          <pc:sldMk cId="807820237" sldId="260"/>
        </pc:sldMkLst>
        <pc:spChg chg="mod">
          <ac:chgData name="Vickey Sharma" userId="d93407cb96c70396" providerId="LiveId" clId="{F708E4F2-63D5-41CE-A77D-4B8DC242F25D}" dt="2024-10-15T14:50:34.955" v="11" actId="255"/>
          <ac:spMkLst>
            <pc:docMk/>
            <pc:sldMk cId="807820237" sldId="260"/>
            <ac:spMk id="5" creationId="{69F06B79-DAB3-64B1-9AA4-939F96A54F1E}"/>
          </ac:spMkLst>
        </pc:spChg>
      </pc:sldChg>
      <pc:sldChg chg="modSp mod">
        <pc:chgData name="Vickey Sharma" userId="d93407cb96c70396" providerId="LiveId" clId="{F708E4F2-63D5-41CE-A77D-4B8DC242F25D}" dt="2024-10-16T08:55:57.152" v="188" actId="20577"/>
        <pc:sldMkLst>
          <pc:docMk/>
          <pc:sldMk cId="144246171" sldId="261"/>
        </pc:sldMkLst>
        <pc:spChg chg="mod">
          <ac:chgData name="Vickey Sharma" userId="d93407cb96c70396" providerId="LiveId" clId="{F708E4F2-63D5-41CE-A77D-4B8DC242F25D}" dt="2024-10-16T08:55:57.152" v="188" actId="20577"/>
          <ac:spMkLst>
            <pc:docMk/>
            <pc:sldMk cId="144246171" sldId="261"/>
            <ac:spMk id="5" creationId="{971D3FF4-855C-A317-936E-1CA113829547}"/>
          </ac:spMkLst>
        </pc:spChg>
      </pc:sldChg>
      <pc:sldChg chg="modSp">
        <pc:chgData name="Vickey Sharma" userId="d93407cb96c70396" providerId="LiveId" clId="{F708E4F2-63D5-41CE-A77D-4B8DC242F25D}" dt="2024-10-16T07:35:46.024" v="162"/>
        <pc:sldMkLst>
          <pc:docMk/>
          <pc:sldMk cId="2664996811" sldId="262"/>
        </pc:sldMkLst>
        <pc:spChg chg="mod">
          <ac:chgData name="Vickey Sharma" userId="d93407cb96c70396" providerId="LiveId" clId="{F708E4F2-63D5-41CE-A77D-4B8DC242F25D}" dt="2024-10-16T07:35:46.024" v="162"/>
          <ac:spMkLst>
            <pc:docMk/>
            <pc:sldMk cId="2664996811" sldId="262"/>
            <ac:spMk id="2" creationId="{C1107254-B274-C592-536F-4025C1DC32AA}"/>
          </ac:spMkLst>
        </pc:spChg>
      </pc:sldChg>
      <pc:sldChg chg="addSp delSp modSp mod">
        <pc:chgData name="Vickey Sharma" userId="d93407cb96c70396" providerId="LiveId" clId="{F708E4F2-63D5-41CE-A77D-4B8DC242F25D}" dt="2024-10-16T06:54:21.984" v="40" actId="14100"/>
        <pc:sldMkLst>
          <pc:docMk/>
          <pc:sldMk cId="1514727842" sldId="264"/>
        </pc:sldMkLst>
        <pc:spChg chg="mod">
          <ac:chgData name="Vickey Sharma" userId="d93407cb96c70396" providerId="LiveId" clId="{F708E4F2-63D5-41CE-A77D-4B8DC242F25D}" dt="2024-10-16T06:51:36.165" v="17" actId="20577"/>
          <ac:spMkLst>
            <pc:docMk/>
            <pc:sldMk cId="1514727842" sldId="264"/>
            <ac:spMk id="5" creationId="{E70424C3-10EB-A72A-5C5E-D564495E9114}"/>
          </ac:spMkLst>
        </pc:spChg>
        <pc:picChg chg="add del mod">
          <ac:chgData name="Vickey Sharma" userId="d93407cb96c70396" providerId="LiveId" clId="{F708E4F2-63D5-41CE-A77D-4B8DC242F25D}" dt="2024-10-16T06:51:42.132" v="19" actId="21"/>
          <ac:picMkLst>
            <pc:docMk/>
            <pc:sldMk cId="1514727842" sldId="264"/>
            <ac:picMk id="3" creationId="{3A52A88C-1E78-B804-0D67-AB1E594D0CB5}"/>
          </ac:picMkLst>
        </pc:picChg>
        <pc:picChg chg="del">
          <ac:chgData name="Vickey Sharma" userId="d93407cb96c70396" providerId="LiveId" clId="{F708E4F2-63D5-41CE-A77D-4B8DC242F25D}" dt="2024-10-16T06:51:26.665" v="13" actId="21"/>
          <ac:picMkLst>
            <pc:docMk/>
            <pc:sldMk cId="1514727842" sldId="264"/>
            <ac:picMk id="6" creationId="{3A52A88C-1E78-B804-0D67-AB1E594D0CB5}"/>
          </ac:picMkLst>
        </pc:picChg>
        <pc:picChg chg="add mod">
          <ac:chgData name="Vickey Sharma" userId="d93407cb96c70396" providerId="LiveId" clId="{F708E4F2-63D5-41CE-A77D-4B8DC242F25D}" dt="2024-10-16T06:52:55.106" v="24" actId="1076"/>
          <ac:picMkLst>
            <pc:docMk/>
            <pc:sldMk cId="1514727842" sldId="264"/>
            <ac:picMk id="7" creationId="{68D14492-81C4-068C-15D8-470CF46B7702}"/>
          </ac:picMkLst>
        </pc:picChg>
        <pc:picChg chg="add mod">
          <ac:chgData name="Vickey Sharma" userId="d93407cb96c70396" providerId="LiveId" clId="{F708E4F2-63D5-41CE-A77D-4B8DC242F25D}" dt="2024-10-16T06:53:32.202" v="29" actId="14100"/>
          <ac:picMkLst>
            <pc:docMk/>
            <pc:sldMk cId="1514727842" sldId="264"/>
            <ac:picMk id="9" creationId="{4505D113-B83E-A1F0-D71F-FB1AE2558A84}"/>
          </ac:picMkLst>
        </pc:picChg>
        <pc:picChg chg="del">
          <ac:chgData name="Vickey Sharma" userId="d93407cb96c70396" providerId="LiveId" clId="{F708E4F2-63D5-41CE-A77D-4B8DC242F25D}" dt="2024-10-16T06:51:23.686" v="12" actId="21"/>
          <ac:picMkLst>
            <pc:docMk/>
            <pc:sldMk cId="1514727842" sldId="264"/>
            <ac:picMk id="10" creationId="{E2F270A0-CFA9-6DD9-D885-06E66B9FD381}"/>
          </ac:picMkLst>
        </pc:picChg>
        <pc:picChg chg="add mod">
          <ac:chgData name="Vickey Sharma" userId="d93407cb96c70396" providerId="LiveId" clId="{F708E4F2-63D5-41CE-A77D-4B8DC242F25D}" dt="2024-10-16T06:53:56.661" v="34" actId="14100"/>
          <ac:picMkLst>
            <pc:docMk/>
            <pc:sldMk cId="1514727842" sldId="264"/>
            <ac:picMk id="12" creationId="{F52D33B8-DE17-34C7-8B98-137008F9049A}"/>
          </ac:picMkLst>
        </pc:picChg>
        <pc:picChg chg="add mod">
          <ac:chgData name="Vickey Sharma" userId="d93407cb96c70396" providerId="LiveId" clId="{F708E4F2-63D5-41CE-A77D-4B8DC242F25D}" dt="2024-10-16T06:54:21.984" v="40" actId="14100"/>
          <ac:picMkLst>
            <pc:docMk/>
            <pc:sldMk cId="1514727842" sldId="264"/>
            <ac:picMk id="14" creationId="{2BF21EBF-D706-6D17-F959-8B9171BC4667}"/>
          </ac:picMkLst>
        </pc:picChg>
      </pc:sldChg>
      <pc:sldChg chg="modSp mod modTransition">
        <pc:chgData name="Vickey Sharma" userId="d93407cb96c70396" providerId="LiveId" clId="{F708E4F2-63D5-41CE-A77D-4B8DC242F25D}" dt="2024-10-16T07:35:46.271" v="166" actId="27636"/>
        <pc:sldMkLst>
          <pc:docMk/>
          <pc:sldMk cId="3998786505" sldId="266"/>
        </pc:sldMkLst>
        <pc:spChg chg="mod">
          <ac:chgData name="Vickey Sharma" userId="d93407cb96c70396" providerId="LiveId" clId="{F708E4F2-63D5-41CE-A77D-4B8DC242F25D}" dt="2024-10-16T07:35:46.271" v="166" actId="27636"/>
          <ac:spMkLst>
            <pc:docMk/>
            <pc:sldMk cId="3998786505" sldId="266"/>
            <ac:spMk id="5" creationId="{D632FF72-3A95-498C-753E-27CA2AED6BE5}"/>
          </ac:spMkLst>
        </pc:spChg>
      </pc:sldChg>
      <pc:sldChg chg="modSp mod">
        <pc:chgData name="Vickey Sharma" userId="d93407cb96c70396" providerId="LiveId" clId="{F708E4F2-63D5-41CE-A77D-4B8DC242F25D}" dt="2024-10-16T07:35:46.293" v="168" actId="27636"/>
        <pc:sldMkLst>
          <pc:docMk/>
          <pc:sldMk cId="3917661257" sldId="267"/>
        </pc:sldMkLst>
        <pc:spChg chg="mod">
          <ac:chgData name="Vickey Sharma" userId="d93407cb96c70396" providerId="LiveId" clId="{F708E4F2-63D5-41CE-A77D-4B8DC242F25D}" dt="2024-10-16T07:35:46.293" v="168" actId="27636"/>
          <ac:spMkLst>
            <pc:docMk/>
            <pc:sldMk cId="3917661257" sldId="267"/>
            <ac:spMk id="5" creationId="{36E66D21-CE27-0EFE-D5A0-B55867E60DCD}"/>
          </ac:spMkLst>
        </pc:spChg>
      </pc:sldChg>
      <pc:sldChg chg="addSp delSp modSp mod modClrScheme chgLayout">
        <pc:chgData name="Vickey Sharma" userId="d93407cb96c70396" providerId="LiveId" clId="{F708E4F2-63D5-41CE-A77D-4B8DC242F25D}" dt="2024-10-16T07:34:54.777" v="159" actId="1076"/>
        <pc:sldMkLst>
          <pc:docMk/>
          <pc:sldMk cId="3709787471" sldId="268"/>
        </pc:sldMkLst>
        <pc:spChg chg="mod ord">
          <ac:chgData name="Vickey Sharma" userId="d93407cb96c70396" providerId="LiveId" clId="{F708E4F2-63D5-41CE-A77D-4B8DC242F25D}" dt="2024-10-16T06:59:34.981" v="67" actId="14100"/>
          <ac:spMkLst>
            <pc:docMk/>
            <pc:sldMk cId="3709787471" sldId="268"/>
            <ac:spMk id="2" creationId="{69D98D0A-C035-F4F3-2047-44489595050A}"/>
          </ac:spMkLst>
        </pc:spChg>
        <pc:spChg chg="del mod">
          <ac:chgData name="Vickey Sharma" userId="d93407cb96c70396" providerId="LiveId" clId="{F708E4F2-63D5-41CE-A77D-4B8DC242F25D}" dt="2024-10-16T06:58:48.611" v="60" actId="700"/>
          <ac:spMkLst>
            <pc:docMk/>
            <pc:sldMk cId="3709787471" sldId="268"/>
            <ac:spMk id="3" creationId="{7F72DD12-BE6A-7DA7-8DCB-997D3A234230}"/>
          </ac:spMkLst>
        </pc:spChg>
        <pc:spChg chg="add mod ord">
          <ac:chgData name="Vickey Sharma" userId="d93407cb96c70396" providerId="LiveId" clId="{F708E4F2-63D5-41CE-A77D-4B8DC242F25D}" dt="2024-10-16T07:34:54.777" v="159" actId="1076"/>
          <ac:spMkLst>
            <pc:docMk/>
            <pc:sldMk cId="3709787471" sldId="268"/>
            <ac:spMk id="4" creationId="{3B87282E-84D9-DE7F-3273-381974749712}"/>
          </ac:spMkLst>
        </pc:spChg>
      </pc:sldChg>
      <pc:sldChg chg="modSp mod">
        <pc:chgData name="Vickey Sharma" userId="d93407cb96c70396" providerId="LiveId" clId="{F708E4F2-63D5-41CE-A77D-4B8DC242F25D}" dt="2024-10-16T07:35:46.280" v="167" actId="27636"/>
        <pc:sldMkLst>
          <pc:docMk/>
          <pc:sldMk cId="3091055730" sldId="270"/>
        </pc:sldMkLst>
        <pc:spChg chg="mod">
          <ac:chgData name="Vickey Sharma" userId="d93407cb96c70396" providerId="LiveId" clId="{F708E4F2-63D5-41CE-A77D-4B8DC242F25D}" dt="2024-10-16T07:35:46.280" v="167" actId="27636"/>
          <ac:spMkLst>
            <pc:docMk/>
            <pc:sldMk cId="3091055730" sldId="270"/>
            <ac:spMk id="5" creationId="{D67FCA45-76F6-3676-3AF5-AA9B6C38E6C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63A374-E257-BA40-8027-2F76366D0775}" type="datetimeFigureOut">
              <a:rPr lang="en-US" smtClean="0"/>
              <a:t>10/16/2024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0A341E-1834-1A45-B594-3CD153D3973B}" type="slidenum">
              <a:rPr lang="en-US" smtClean="0"/>
              <a:t>‹#›</a:t>
            </a:fld>
            <a:endParaRPr lang="en-US"/>
          </a:p>
        </p:txBody>
      </p:sp>
    </p:spTree>
    <p:extLst>
      <p:ext uri="{BB962C8B-B14F-4D97-AF65-F5344CB8AC3E}">
        <p14:creationId xmlns:p14="http://schemas.microsoft.com/office/powerpoint/2010/main" val="3830509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p:cNvSpPr>
            <a:spLocks noGrp="1"/>
          </p:cNvSpPr>
          <p:nvPr>
            <p:ph type="sldNum" sz="quarter" idx="5"/>
          </p:nvPr>
        </p:nvSpPr>
        <p:spPr/>
        <p:txBody>
          <a:bodyPr/>
          <a:lstStyle/>
          <a:p>
            <a:fld id="{7919DA09-95EA-445C-8C87-C274365D506A}" type="slidenum">
              <a:rPr lang="en-IN" smtClean="0"/>
              <a:t>2</a:t>
            </a:fld>
            <a:endParaRPr lang="en-IN"/>
          </a:p>
        </p:txBody>
      </p:sp>
    </p:spTree>
    <p:extLst>
      <p:ext uri="{BB962C8B-B14F-4D97-AF65-F5344CB8AC3E}">
        <p14:creationId xmlns:p14="http://schemas.microsoft.com/office/powerpoint/2010/main" val="11624185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BF830B-382D-4FD6-434E-0BBDCF5E899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A196566-B6F3-EC01-B4A3-3FB85FCCDAB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4399BA-F3EB-A22D-A4FF-0C2EFD0CFD1A}"/>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2AD36BCB-BBD4-7CE0-64D2-8A144E8262F9}"/>
              </a:ext>
            </a:extLst>
          </p:cNvPr>
          <p:cNvSpPr>
            <a:spLocks noGrp="1"/>
          </p:cNvSpPr>
          <p:nvPr>
            <p:ph type="sldNum" sz="quarter" idx="5"/>
          </p:nvPr>
        </p:nvSpPr>
        <p:spPr/>
        <p:txBody>
          <a:bodyPr/>
          <a:lstStyle/>
          <a:p>
            <a:fld id="{7919DA09-95EA-445C-8C87-C274365D506A}" type="slidenum">
              <a:rPr lang="en-IN" smtClean="0"/>
              <a:t>11</a:t>
            </a:fld>
            <a:endParaRPr lang="en-IN"/>
          </a:p>
        </p:txBody>
      </p:sp>
    </p:spTree>
    <p:extLst>
      <p:ext uri="{BB962C8B-B14F-4D97-AF65-F5344CB8AC3E}">
        <p14:creationId xmlns:p14="http://schemas.microsoft.com/office/powerpoint/2010/main" val="31549300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D6792D-C446-A432-47BF-358D3377EA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2664D56-752E-AAB8-FA6C-6D6DCD316C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7BE22E6-5FEC-279A-D1E5-BD37553BA925}"/>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B3DDA503-B28B-DAF6-06B1-25C3B157A1D6}"/>
              </a:ext>
            </a:extLst>
          </p:cNvPr>
          <p:cNvSpPr>
            <a:spLocks noGrp="1"/>
          </p:cNvSpPr>
          <p:nvPr>
            <p:ph type="sldNum" sz="quarter" idx="5"/>
          </p:nvPr>
        </p:nvSpPr>
        <p:spPr/>
        <p:txBody>
          <a:bodyPr/>
          <a:lstStyle/>
          <a:p>
            <a:fld id="{7919DA09-95EA-445C-8C87-C274365D506A}" type="slidenum">
              <a:rPr lang="en-IN" smtClean="0"/>
              <a:t>12</a:t>
            </a:fld>
            <a:endParaRPr lang="en-IN"/>
          </a:p>
        </p:txBody>
      </p:sp>
    </p:spTree>
    <p:extLst>
      <p:ext uri="{BB962C8B-B14F-4D97-AF65-F5344CB8AC3E}">
        <p14:creationId xmlns:p14="http://schemas.microsoft.com/office/powerpoint/2010/main" val="7447901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667E67-3BFC-BDEF-8A87-69915E0289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9C607F-B2C3-67D4-ECF1-8B50363CFC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0665FB2-1C9D-4050-EC01-3E3199597CB5}"/>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F26BA3AD-C1FB-EA75-B7B4-E8A6244F1F42}"/>
              </a:ext>
            </a:extLst>
          </p:cNvPr>
          <p:cNvSpPr>
            <a:spLocks noGrp="1"/>
          </p:cNvSpPr>
          <p:nvPr>
            <p:ph type="sldNum" sz="quarter" idx="5"/>
          </p:nvPr>
        </p:nvSpPr>
        <p:spPr/>
        <p:txBody>
          <a:bodyPr/>
          <a:lstStyle/>
          <a:p>
            <a:fld id="{7919DA09-95EA-445C-8C87-C274365D506A}" type="slidenum">
              <a:rPr lang="en-IN" smtClean="0"/>
              <a:t>13</a:t>
            </a:fld>
            <a:endParaRPr lang="en-IN"/>
          </a:p>
        </p:txBody>
      </p:sp>
    </p:spTree>
    <p:extLst>
      <p:ext uri="{BB962C8B-B14F-4D97-AF65-F5344CB8AC3E}">
        <p14:creationId xmlns:p14="http://schemas.microsoft.com/office/powerpoint/2010/main" val="30090009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50A341E-1834-1A45-B594-3CD153D3973B}" type="slidenum">
              <a:rPr lang="en-US" smtClean="0"/>
              <a:t>14</a:t>
            </a:fld>
            <a:endParaRPr lang="en-US"/>
          </a:p>
        </p:txBody>
      </p:sp>
    </p:spTree>
    <p:extLst>
      <p:ext uri="{BB962C8B-B14F-4D97-AF65-F5344CB8AC3E}">
        <p14:creationId xmlns:p14="http://schemas.microsoft.com/office/powerpoint/2010/main" val="4171543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F6BE56-EE12-A068-7411-268FC106A0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120719-7949-65F4-8567-807B8247059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093F43-CD27-67E6-F270-891B76509BC5}"/>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E7549705-963A-05A0-9B13-88F583F8A0CD}"/>
              </a:ext>
            </a:extLst>
          </p:cNvPr>
          <p:cNvSpPr>
            <a:spLocks noGrp="1"/>
          </p:cNvSpPr>
          <p:nvPr>
            <p:ph type="sldNum" sz="quarter" idx="5"/>
          </p:nvPr>
        </p:nvSpPr>
        <p:spPr/>
        <p:txBody>
          <a:bodyPr/>
          <a:lstStyle/>
          <a:p>
            <a:fld id="{7919DA09-95EA-445C-8C87-C274365D506A}" type="slidenum">
              <a:rPr lang="en-IN" smtClean="0"/>
              <a:t>3</a:t>
            </a:fld>
            <a:endParaRPr lang="en-IN"/>
          </a:p>
        </p:txBody>
      </p:sp>
    </p:spTree>
    <p:extLst>
      <p:ext uri="{BB962C8B-B14F-4D97-AF65-F5344CB8AC3E}">
        <p14:creationId xmlns:p14="http://schemas.microsoft.com/office/powerpoint/2010/main" val="3640149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990C58-30EB-33E3-EF44-3DB9F34A5F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BFC2EB-83B8-88ED-F0B3-6821DDF2284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9F76099-BC16-C0D6-F315-4BC62070E3F9}"/>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E2A9CDA9-0E55-9774-8481-CF12B566A576}"/>
              </a:ext>
            </a:extLst>
          </p:cNvPr>
          <p:cNvSpPr>
            <a:spLocks noGrp="1"/>
          </p:cNvSpPr>
          <p:nvPr>
            <p:ph type="sldNum" sz="quarter" idx="5"/>
          </p:nvPr>
        </p:nvSpPr>
        <p:spPr/>
        <p:txBody>
          <a:bodyPr/>
          <a:lstStyle/>
          <a:p>
            <a:fld id="{7919DA09-95EA-445C-8C87-C274365D506A}" type="slidenum">
              <a:rPr lang="en-IN" smtClean="0"/>
              <a:t>4</a:t>
            </a:fld>
            <a:endParaRPr lang="en-IN"/>
          </a:p>
        </p:txBody>
      </p:sp>
    </p:spTree>
    <p:extLst>
      <p:ext uri="{BB962C8B-B14F-4D97-AF65-F5344CB8AC3E}">
        <p14:creationId xmlns:p14="http://schemas.microsoft.com/office/powerpoint/2010/main" val="2767482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0A7FFA-FD7B-6376-1C93-E8193B5BF3C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F760C2-D073-3669-8111-B01FD6A2F0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598FB7-239D-110B-BB62-72A15F31E2AD}"/>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61B8A10C-68BC-84BC-BDD8-212AB99DA5F9}"/>
              </a:ext>
            </a:extLst>
          </p:cNvPr>
          <p:cNvSpPr>
            <a:spLocks noGrp="1"/>
          </p:cNvSpPr>
          <p:nvPr>
            <p:ph type="sldNum" sz="quarter" idx="5"/>
          </p:nvPr>
        </p:nvSpPr>
        <p:spPr/>
        <p:txBody>
          <a:bodyPr/>
          <a:lstStyle/>
          <a:p>
            <a:fld id="{7919DA09-95EA-445C-8C87-C274365D506A}" type="slidenum">
              <a:rPr lang="en-IN" smtClean="0"/>
              <a:t>5</a:t>
            </a:fld>
            <a:endParaRPr lang="en-IN"/>
          </a:p>
        </p:txBody>
      </p:sp>
    </p:spTree>
    <p:extLst>
      <p:ext uri="{BB962C8B-B14F-4D97-AF65-F5344CB8AC3E}">
        <p14:creationId xmlns:p14="http://schemas.microsoft.com/office/powerpoint/2010/main" val="39633189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9BA155-0859-F2CC-A345-55D6207F1A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5E583F-BEFD-6DD1-ECB9-E0C14576308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D35B20-B7B1-88E1-6E6D-2D7C97C6DD37}"/>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D24FA1F5-D943-7DBD-EAF6-79A2FF602FDE}"/>
              </a:ext>
            </a:extLst>
          </p:cNvPr>
          <p:cNvSpPr>
            <a:spLocks noGrp="1"/>
          </p:cNvSpPr>
          <p:nvPr>
            <p:ph type="sldNum" sz="quarter" idx="5"/>
          </p:nvPr>
        </p:nvSpPr>
        <p:spPr/>
        <p:txBody>
          <a:bodyPr/>
          <a:lstStyle/>
          <a:p>
            <a:fld id="{7919DA09-95EA-445C-8C87-C274365D506A}" type="slidenum">
              <a:rPr lang="en-IN" smtClean="0"/>
              <a:t>6</a:t>
            </a:fld>
            <a:endParaRPr lang="en-IN"/>
          </a:p>
        </p:txBody>
      </p:sp>
    </p:spTree>
    <p:extLst>
      <p:ext uri="{BB962C8B-B14F-4D97-AF65-F5344CB8AC3E}">
        <p14:creationId xmlns:p14="http://schemas.microsoft.com/office/powerpoint/2010/main" val="40960123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2FD23A-7A24-D5F0-0516-A1D64FFE4F1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FF63BC1-5DFE-8FA4-1413-E33597F89A1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B82184-4F7D-6F2F-263C-C6681DEAAC6B}"/>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BB6CBB31-9976-2511-D035-7DEBF35FA2B9}"/>
              </a:ext>
            </a:extLst>
          </p:cNvPr>
          <p:cNvSpPr>
            <a:spLocks noGrp="1"/>
          </p:cNvSpPr>
          <p:nvPr>
            <p:ph type="sldNum" sz="quarter" idx="5"/>
          </p:nvPr>
        </p:nvSpPr>
        <p:spPr/>
        <p:txBody>
          <a:bodyPr/>
          <a:lstStyle/>
          <a:p>
            <a:fld id="{7919DA09-95EA-445C-8C87-C274365D506A}" type="slidenum">
              <a:rPr lang="en-IN" smtClean="0"/>
              <a:t>7</a:t>
            </a:fld>
            <a:endParaRPr lang="en-IN"/>
          </a:p>
        </p:txBody>
      </p:sp>
    </p:spTree>
    <p:extLst>
      <p:ext uri="{BB962C8B-B14F-4D97-AF65-F5344CB8AC3E}">
        <p14:creationId xmlns:p14="http://schemas.microsoft.com/office/powerpoint/2010/main" val="7632716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4DC66E-0EBF-BA36-EFB2-E592E49533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ED3ABEA-D491-628E-3291-E60B43BFCB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12A1F80-F08E-874A-8BD9-E84B30FEDDD0}"/>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B75A263E-C21C-701F-7953-FB790DD27688}"/>
              </a:ext>
            </a:extLst>
          </p:cNvPr>
          <p:cNvSpPr>
            <a:spLocks noGrp="1"/>
          </p:cNvSpPr>
          <p:nvPr>
            <p:ph type="sldNum" sz="quarter" idx="5"/>
          </p:nvPr>
        </p:nvSpPr>
        <p:spPr/>
        <p:txBody>
          <a:bodyPr/>
          <a:lstStyle/>
          <a:p>
            <a:fld id="{7919DA09-95EA-445C-8C87-C274365D506A}" type="slidenum">
              <a:rPr lang="en-IN" smtClean="0"/>
              <a:t>8</a:t>
            </a:fld>
            <a:endParaRPr lang="en-IN"/>
          </a:p>
        </p:txBody>
      </p:sp>
    </p:spTree>
    <p:extLst>
      <p:ext uri="{BB962C8B-B14F-4D97-AF65-F5344CB8AC3E}">
        <p14:creationId xmlns:p14="http://schemas.microsoft.com/office/powerpoint/2010/main" val="14005488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CD652A-BA82-B828-30CD-4F38C2922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99A1B93-0E48-0FD5-048F-3DC3C2E0950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8F96148-975E-DEEF-31C9-F814A491072F}"/>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01574BBB-D07F-F4E0-C81B-DC6F152095FA}"/>
              </a:ext>
            </a:extLst>
          </p:cNvPr>
          <p:cNvSpPr>
            <a:spLocks noGrp="1"/>
          </p:cNvSpPr>
          <p:nvPr>
            <p:ph type="sldNum" sz="quarter" idx="5"/>
          </p:nvPr>
        </p:nvSpPr>
        <p:spPr/>
        <p:txBody>
          <a:bodyPr/>
          <a:lstStyle/>
          <a:p>
            <a:fld id="{7919DA09-95EA-445C-8C87-C274365D506A}" type="slidenum">
              <a:rPr lang="en-IN" smtClean="0"/>
              <a:t>9</a:t>
            </a:fld>
            <a:endParaRPr lang="en-IN"/>
          </a:p>
        </p:txBody>
      </p:sp>
    </p:spTree>
    <p:extLst>
      <p:ext uri="{BB962C8B-B14F-4D97-AF65-F5344CB8AC3E}">
        <p14:creationId xmlns:p14="http://schemas.microsoft.com/office/powerpoint/2010/main" val="17416589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648868-8601-A126-DD99-3C45FB5E32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D58855-53C8-AF17-DE6D-D64F2EDC3AE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DD2B9EB-1B48-B015-C2E0-E364A4BCA50C}"/>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4A11B322-7615-DBB6-8AAB-840902D1A3D9}"/>
              </a:ext>
            </a:extLst>
          </p:cNvPr>
          <p:cNvSpPr>
            <a:spLocks noGrp="1"/>
          </p:cNvSpPr>
          <p:nvPr>
            <p:ph type="sldNum" sz="quarter" idx="5"/>
          </p:nvPr>
        </p:nvSpPr>
        <p:spPr/>
        <p:txBody>
          <a:bodyPr/>
          <a:lstStyle/>
          <a:p>
            <a:fld id="{7919DA09-95EA-445C-8C87-C274365D506A}" type="slidenum">
              <a:rPr lang="en-IN" smtClean="0"/>
              <a:t>10</a:t>
            </a:fld>
            <a:endParaRPr lang="en-IN"/>
          </a:p>
        </p:txBody>
      </p:sp>
    </p:spTree>
    <p:extLst>
      <p:ext uri="{BB962C8B-B14F-4D97-AF65-F5344CB8AC3E}">
        <p14:creationId xmlns:p14="http://schemas.microsoft.com/office/powerpoint/2010/main" val="36006492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D0576A-07DB-3B46-AC99-97A70AE23956}" type="datetimeFigureOut">
              <a:rPr lang="en-US" smtClean="0"/>
              <a:t>10/16/2024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4238826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D0576A-07DB-3B46-AC99-97A70AE23956}" type="datetimeFigureOut">
              <a:rPr lang="en-US" smtClean="0"/>
              <a:t>10/16/2024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4284997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D0576A-07DB-3B46-AC99-97A70AE23956}" type="datetimeFigureOut">
              <a:rPr lang="en-US" smtClean="0"/>
              <a:t>10/16/2024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4189981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53FA8-51DD-14ED-FC68-29F247BF53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861DDCD-0413-EF66-3792-E197468D20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347FBD9-67B8-E42A-D763-F9467E0D5103}"/>
              </a:ext>
            </a:extLst>
          </p:cNvPr>
          <p:cNvSpPr>
            <a:spLocks noGrp="1"/>
          </p:cNvSpPr>
          <p:nvPr>
            <p:ph type="dt" sz="half" idx="10"/>
          </p:nvPr>
        </p:nvSpPr>
        <p:spPr/>
        <p:txBody>
          <a:bodyPr/>
          <a:lstStyle/>
          <a:p>
            <a:fld id="{CCD0576A-07DB-3B46-AC99-97A70AE23956}" type="datetimeFigureOut">
              <a:rPr lang="en-US" smtClean="0"/>
              <a:t>10/16/2024</a:t>
            </a:fld>
            <a:endParaRPr lang="en-US"/>
          </a:p>
        </p:txBody>
      </p:sp>
      <p:sp>
        <p:nvSpPr>
          <p:cNvPr id="5" name="Footer Placeholder 4">
            <a:extLst>
              <a:ext uri="{FF2B5EF4-FFF2-40B4-BE49-F238E27FC236}">
                <a16:creationId xmlns:a16="http://schemas.microsoft.com/office/drawing/2014/main" id="{93B3D6EE-3800-3A54-C4EB-71E0BDC308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E940DB-051E-CCE2-3BE1-994E4B6AE767}"/>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7104383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10CD5-C0C5-1714-3C4F-B1A94604657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030D706-F310-5AE6-00FE-7960789D5A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A97DC0-9263-B3D5-7D58-73811D63AE38}"/>
              </a:ext>
            </a:extLst>
          </p:cNvPr>
          <p:cNvSpPr>
            <a:spLocks noGrp="1"/>
          </p:cNvSpPr>
          <p:nvPr>
            <p:ph type="dt" sz="half" idx="10"/>
          </p:nvPr>
        </p:nvSpPr>
        <p:spPr/>
        <p:txBody>
          <a:bodyPr/>
          <a:lstStyle/>
          <a:p>
            <a:fld id="{CCD0576A-07DB-3B46-AC99-97A70AE23956}" type="datetimeFigureOut">
              <a:rPr lang="en-US" smtClean="0"/>
              <a:t>10/16/2024</a:t>
            </a:fld>
            <a:endParaRPr lang="en-US"/>
          </a:p>
        </p:txBody>
      </p:sp>
      <p:sp>
        <p:nvSpPr>
          <p:cNvPr id="5" name="Footer Placeholder 4">
            <a:extLst>
              <a:ext uri="{FF2B5EF4-FFF2-40B4-BE49-F238E27FC236}">
                <a16:creationId xmlns:a16="http://schemas.microsoft.com/office/drawing/2014/main" id="{6FBA81EE-20D3-FAF1-E4A2-7E11F75BB1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D1A5F2-54CE-2EE0-ED40-07ECFA0F8557}"/>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7975889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E4FC5-EACF-0E5B-FC8B-14C59F8CC50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45CF407-A478-A6B2-C510-C9C5C813962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C3A33E7-98C5-F4DD-5FD0-5B186536FB27}"/>
              </a:ext>
            </a:extLst>
          </p:cNvPr>
          <p:cNvSpPr>
            <a:spLocks noGrp="1"/>
          </p:cNvSpPr>
          <p:nvPr>
            <p:ph type="dt" sz="half" idx="10"/>
          </p:nvPr>
        </p:nvSpPr>
        <p:spPr/>
        <p:txBody>
          <a:bodyPr/>
          <a:lstStyle/>
          <a:p>
            <a:fld id="{CCD0576A-07DB-3B46-AC99-97A70AE23956}" type="datetimeFigureOut">
              <a:rPr lang="en-US" smtClean="0"/>
              <a:t>10/16/2024</a:t>
            </a:fld>
            <a:endParaRPr lang="en-US"/>
          </a:p>
        </p:txBody>
      </p:sp>
      <p:sp>
        <p:nvSpPr>
          <p:cNvPr id="5" name="Footer Placeholder 4">
            <a:extLst>
              <a:ext uri="{FF2B5EF4-FFF2-40B4-BE49-F238E27FC236}">
                <a16:creationId xmlns:a16="http://schemas.microsoft.com/office/drawing/2014/main" id="{4A23929E-6013-0EAE-9039-221DDB8335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77D708-BBC0-E04F-1680-088D5B6390F4}"/>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5197495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BDDC2-32BC-984C-A02B-991EF87B88B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4AA88C7-5C0D-9DF9-4C9D-29ACD6934F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EB3FE05-43AC-4006-1694-0E6B873C72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A4D7484-D3AF-755B-D646-8CD44EF7E550}"/>
              </a:ext>
            </a:extLst>
          </p:cNvPr>
          <p:cNvSpPr>
            <a:spLocks noGrp="1"/>
          </p:cNvSpPr>
          <p:nvPr>
            <p:ph type="dt" sz="half" idx="10"/>
          </p:nvPr>
        </p:nvSpPr>
        <p:spPr/>
        <p:txBody>
          <a:bodyPr/>
          <a:lstStyle/>
          <a:p>
            <a:fld id="{CCD0576A-07DB-3B46-AC99-97A70AE23956}" type="datetimeFigureOut">
              <a:rPr lang="en-US" smtClean="0"/>
              <a:t>10/16/2024</a:t>
            </a:fld>
            <a:endParaRPr lang="en-US"/>
          </a:p>
        </p:txBody>
      </p:sp>
      <p:sp>
        <p:nvSpPr>
          <p:cNvPr id="6" name="Footer Placeholder 5">
            <a:extLst>
              <a:ext uri="{FF2B5EF4-FFF2-40B4-BE49-F238E27FC236}">
                <a16:creationId xmlns:a16="http://schemas.microsoft.com/office/drawing/2014/main" id="{C55439A7-1C73-F6C9-F1D7-0FDC41EA7C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105B32-1EAD-7BDF-C4F1-5E41015D423A}"/>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3136371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B30B3-3DF8-5697-1CD8-79A251D1810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530A5BD-D65F-40BA-5896-81DC7E3C28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519D36-2FEA-8D91-E292-0523CF1B1E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7A7145B-5494-2788-4810-82F8581DC8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14E6CB0-3C38-808E-115B-AC33D122F2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3F3B703-6D3A-74CF-FC1C-FB6F26A15729}"/>
              </a:ext>
            </a:extLst>
          </p:cNvPr>
          <p:cNvSpPr>
            <a:spLocks noGrp="1"/>
          </p:cNvSpPr>
          <p:nvPr>
            <p:ph type="dt" sz="half" idx="10"/>
          </p:nvPr>
        </p:nvSpPr>
        <p:spPr/>
        <p:txBody>
          <a:bodyPr/>
          <a:lstStyle/>
          <a:p>
            <a:fld id="{CCD0576A-07DB-3B46-AC99-97A70AE23956}" type="datetimeFigureOut">
              <a:rPr lang="en-US" smtClean="0"/>
              <a:t>10/16/2024</a:t>
            </a:fld>
            <a:endParaRPr lang="en-US"/>
          </a:p>
        </p:txBody>
      </p:sp>
      <p:sp>
        <p:nvSpPr>
          <p:cNvPr id="8" name="Footer Placeholder 7">
            <a:extLst>
              <a:ext uri="{FF2B5EF4-FFF2-40B4-BE49-F238E27FC236}">
                <a16:creationId xmlns:a16="http://schemas.microsoft.com/office/drawing/2014/main" id="{89EAECA0-90E7-7F47-D4C9-F866F58D110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B7C563-87FF-9A96-6810-FBB0CEFF19D2}"/>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5850070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39EE2-E0C9-D324-C525-C09D445C227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9CFDA94-1601-16AB-CCBD-6B08D5943198}"/>
              </a:ext>
            </a:extLst>
          </p:cNvPr>
          <p:cNvSpPr>
            <a:spLocks noGrp="1"/>
          </p:cNvSpPr>
          <p:nvPr>
            <p:ph type="dt" sz="half" idx="10"/>
          </p:nvPr>
        </p:nvSpPr>
        <p:spPr/>
        <p:txBody>
          <a:bodyPr/>
          <a:lstStyle/>
          <a:p>
            <a:fld id="{CCD0576A-07DB-3B46-AC99-97A70AE23956}" type="datetimeFigureOut">
              <a:rPr lang="en-US" smtClean="0"/>
              <a:t>10/16/2024</a:t>
            </a:fld>
            <a:endParaRPr lang="en-US"/>
          </a:p>
        </p:txBody>
      </p:sp>
      <p:sp>
        <p:nvSpPr>
          <p:cNvPr id="4" name="Footer Placeholder 3">
            <a:extLst>
              <a:ext uri="{FF2B5EF4-FFF2-40B4-BE49-F238E27FC236}">
                <a16:creationId xmlns:a16="http://schemas.microsoft.com/office/drawing/2014/main" id="{2DFB59D3-BF03-E221-B72B-003FA969E54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591F95-8118-66DC-7C48-95132CF99AE9}"/>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859899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75969C-CAF1-BA42-3777-651026D28668}"/>
              </a:ext>
            </a:extLst>
          </p:cNvPr>
          <p:cNvSpPr>
            <a:spLocks noGrp="1"/>
          </p:cNvSpPr>
          <p:nvPr>
            <p:ph type="dt" sz="half" idx="10"/>
          </p:nvPr>
        </p:nvSpPr>
        <p:spPr/>
        <p:txBody>
          <a:bodyPr/>
          <a:lstStyle/>
          <a:p>
            <a:fld id="{CCD0576A-07DB-3B46-AC99-97A70AE23956}" type="datetimeFigureOut">
              <a:rPr lang="en-US" smtClean="0"/>
              <a:t>10/16/2024</a:t>
            </a:fld>
            <a:endParaRPr lang="en-US"/>
          </a:p>
        </p:txBody>
      </p:sp>
      <p:sp>
        <p:nvSpPr>
          <p:cNvPr id="3" name="Footer Placeholder 2">
            <a:extLst>
              <a:ext uri="{FF2B5EF4-FFF2-40B4-BE49-F238E27FC236}">
                <a16:creationId xmlns:a16="http://schemas.microsoft.com/office/drawing/2014/main" id="{0C30CCE5-E663-B751-5285-81830884E79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EF4657F-CA8C-DAD2-BAA1-EFCC1D28E103}"/>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0899016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D5C7A-E2BC-16F8-F170-5A2B88C95E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9F28F87-DBA7-183D-A8F0-3CC083F6C2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2837065-8D96-BDF9-F634-6762FF2EAF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452F31-6504-F948-0BE3-9078529EEC48}"/>
              </a:ext>
            </a:extLst>
          </p:cNvPr>
          <p:cNvSpPr>
            <a:spLocks noGrp="1"/>
          </p:cNvSpPr>
          <p:nvPr>
            <p:ph type="dt" sz="half" idx="10"/>
          </p:nvPr>
        </p:nvSpPr>
        <p:spPr/>
        <p:txBody>
          <a:bodyPr/>
          <a:lstStyle/>
          <a:p>
            <a:fld id="{CCD0576A-07DB-3B46-AC99-97A70AE23956}" type="datetimeFigureOut">
              <a:rPr lang="en-US" smtClean="0"/>
              <a:t>10/16/2024</a:t>
            </a:fld>
            <a:endParaRPr lang="en-US"/>
          </a:p>
        </p:txBody>
      </p:sp>
      <p:sp>
        <p:nvSpPr>
          <p:cNvPr id="6" name="Footer Placeholder 5">
            <a:extLst>
              <a:ext uri="{FF2B5EF4-FFF2-40B4-BE49-F238E27FC236}">
                <a16:creationId xmlns:a16="http://schemas.microsoft.com/office/drawing/2014/main" id="{AFF00467-D65F-AC68-F03E-4597AE2446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B7BB66-915E-447C-AEF1-A6680ECE2D27}"/>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156005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D0576A-07DB-3B46-AC99-97A70AE23956}" type="datetimeFigureOut">
              <a:rPr lang="en-US" smtClean="0"/>
              <a:t>10/16/2024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3245328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9CF45-C2A1-AA46-C713-A60EBBBA01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87072FC-34EA-9C9B-1D69-63BB434E2C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3A240D5-CA89-B2C6-9B9C-C5DD07F3B7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9C817C-6DAD-4FD6-5266-3FEC2005CB36}"/>
              </a:ext>
            </a:extLst>
          </p:cNvPr>
          <p:cNvSpPr>
            <a:spLocks noGrp="1"/>
          </p:cNvSpPr>
          <p:nvPr>
            <p:ph type="dt" sz="half" idx="10"/>
          </p:nvPr>
        </p:nvSpPr>
        <p:spPr/>
        <p:txBody>
          <a:bodyPr/>
          <a:lstStyle/>
          <a:p>
            <a:fld id="{CCD0576A-07DB-3B46-AC99-97A70AE23956}" type="datetimeFigureOut">
              <a:rPr lang="en-US" smtClean="0"/>
              <a:t>10/16/2024</a:t>
            </a:fld>
            <a:endParaRPr lang="en-US"/>
          </a:p>
        </p:txBody>
      </p:sp>
      <p:sp>
        <p:nvSpPr>
          <p:cNvPr id="6" name="Footer Placeholder 5">
            <a:extLst>
              <a:ext uri="{FF2B5EF4-FFF2-40B4-BE49-F238E27FC236}">
                <a16:creationId xmlns:a16="http://schemas.microsoft.com/office/drawing/2014/main" id="{406AFB38-47B4-8B27-20F5-05E429E6C4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BE1953-E958-9237-2C9A-7B4A0D7581B6}"/>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92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CC716-A0F2-A2CE-BEF0-3B8D20AE3EE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A6DD838-5E67-D443-E1B6-8372C7AD1A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013868-6DD7-99A5-7D80-01A982AAF3E9}"/>
              </a:ext>
            </a:extLst>
          </p:cNvPr>
          <p:cNvSpPr>
            <a:spLocks noGrp="1"/>
          </p:cNvSpPr>
          <p:nvPr>
            <p:ph type="dt" sz="half" idx="10"/>
          </p:nvPr>
        </p:nvSpPr>
        <p:spPr/>
        <p:txBody>
          <a:bodyPr/>
          <a:lstStyle/>
          <a:p>
            <a:fld id="{CCD0576A-07DB-3B46-AC99-97A70AE23956}" type="datetimeFigureOut">
              <a:rPr lang="en-US" smtClean="0"/>
              <a:t>10/16/2024</a:t>
            </a:fld>
            <a:endParaRPr lang="en-US"/>
          </a:p>
        </p:txBody>
      </p:sp>
      <p:sp>
        <p:nvSpPr>
          <p:cNvPr id="5" name="Footer Placeholder 4">
            <a:extLst>
              <a:ext uri="{FF2B5EF4-FFF2-40B4-BE49-F238E27FC236}">
                <a16:creationId xmlns:a16="http://schemas.microsoft.com/office/drawing/2014/main" id="{F0577B5B-DB1B-B40B-80C3-2E4001CB7F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FAB485-02C2-4AE4-EBC9-C3C6A9B32991}"/>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1560727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216A4F-D96F-EFEC-2049-BDF4864E544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83622AB-6067-49CC-BF26-964DF32F5DF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D54CEB-4EB8-4555-DACA-B588382C3061}"/>
              </a:ext>
            </a:extLst>
          </p:cNvPr>
          <p:cNvSpPr>
            <a:spLocks noGrp="1"/>
          </p:cNvSpPr>
          <p:nvPr>
            <p:ph type="dt" sz="half" idx="10"/>
          </p:nvPr>
        </p:nvSpPr>
        <p:spPr/>
        <p:txBody>
          <a:bodyPr/>
          <a:lstStyle/>
          <a:p>
            <a:fld id="{CCD0576A-07DB-3B46-AC99-97A70AE23956}" type="datetimeFigureOut">
              <a:rPr lang="en-US" smtClean="0"/>
              <a:t>10/16/2024</a:t>
            </a:fld>
            <a:endParaRPr lang="en-US"/>
          </a:p>
        </p:txBody>
      </p:sp>
      <p:sp>
        <p:nvSpPr>
          <p:cNvPr id="5" name="Footer Placeholder 4">
            <a:extLst>
              <a:ext uri="{FF2B5EF4-FFF2-40B4-BE49-F238E27FC236}">
                <a16:creationId xmlns:a16="http://schemas.microsoft.com/office/drawing/2014/main" id="{FB854C2E-F73D-647F-BB20-1B2706784F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B92D56-34EE-252F-C0A8-28654D8E2C52}"/>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719024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D0576A-07DB-3B46-AC99-97A70AE23956}" type="datetimeFigureOut">
              <a:rPr lang="en-US" smtClean="0"/>
              <a:t>10/16/2024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976279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D0576A-07DB-3B46-AC99-97A70AE23956}" type="datetimeFigureOut">
              <a:rPr lang="en-US" smtClean="0"/>
              <a:t>10/16/2024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740099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D0576A-07DB-3B46-AC99-97A70AE23956}" type="datetimeFigureOut">
              <a:rPr lang="en-US" smtClean="0"/>
              <a:t>10/16/2024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4076762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D0576A-07DB-3B46-AC99-97A70AE23956}" type="datetimeFigureOut">
              <a:rPr lang="en-US" smtClean="0"/>
              <a:t>10/16/2024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115084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D0576A-07DB-3B46-AC99-97A70AE23956}" type="datetimeFigureOut">
              <a:rPr lang="en-US" smtClean="0"/>
              <a:t>10/16/2024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538922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D0576A-07DB-3B46-AC99-97A70AE23956}" type="datetimeFigureOut">
              <a:rPr lang="en-US" smtClean="0"/>
              <a:t>10/16/2024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965746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D0576A-07DB-3B46-AC99-97A70AE23956}" type="datetimeFigureOut">
              <a:rPr lang="en-US" smtClean="0"/>
              <a:t>10/16/2024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444183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D0576A-07DB-3B46-AC99-97A70AE23956}" type="datetimeFigureOut">
              <a:rPr lang="en-US" smtClean="0"/>
              <a:t>10/16/2024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EAFB7-D942-8C40-850B-F7A53EC532FC}" type="slidenum">
              <a:rPr lang="en-US" smtClean="0"/>
              <a:t>‹#›</a:t>
            </a:fld>
            <a:endParaRPr lang="en-US"/>
          </a:p>
        </p:txBody>
      </p:sp>
    </p:spTree>
    <p:extLst>
      <p:ext uri="{BB962C8B-B14F-4D97-AF65-F5344CB8AC3E}">
        <p14:creationId xmlns:p14="http://schemas.microsoft.com/office/powerpoint/2010/main" val="411035195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392636-CA0C-92B0-5255-E3E7714E8B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9956BA0-90C2-FEBF-D102-D644AFED66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F9742E-5FA3-CED8-782D-290C743877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CD0576A-07DB-3B46-AC99-97A70AE23956}" type="datetimeFigureOut">
              <a:rPr lang="en-US" smtClean="0"/>
              <a:t>10/16/2024</a:t>
            </a:fld>
            <a:endParaRPr lang="en-US"/>
          </a:p>
        </p:txBody>
      </p:sp>
      <p:sp>
        <p:nvSpPr>
          <p:cNvPr id="5" name="Footer Placeholder 4">
            <a:extLst>
              <a:ext uri="{FF2B5EF4-FFF2-40B4-BE49-F238E27FC236}">
                <a16:creationId xmlns:a16="http://schemas.microsoft.com/office/drawing/2014/main" id="{84A61C2D-135D-8F80-D706-BF9B308E8D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45D25C1-21FA-EDD8-B6C8-FCC4C6BF54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5EAFB7-D942-8C40-850B-F7A53EC532FC}" type="slidenum">
              <a:rPr lang="en-US" smtClean="0"/>
              <a:t>‹#›</a:t>
            </a:fld>
            <a:endParaRPr lang="en-US"/>
          </a:p>
        </p:txBody>
      </p:sp>
    </p:spTree>
    <p:extLst>
      <p:ext uri="{BB962C8B-B14F-4D97-AF65-F5344CB8AC3E}">
        <p14:creationId xmlns:p14="http://schemas.microsoft.com/office/powerpoint/2010/main" val="96509748"/>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5C05F-6C10-AAB8-B9A1-704086EB8325}"/>
              </a:ext>
            </a:extLst>
          </p:cNvPr>
          <p:cNvSpPr>
            <a:spLocks noGrp="1"/>
          </p:cNvSpPr>
          <p:nvPr>
            <p:ph type="ctrTitle"/>
          </p:nvPr>
        </p:nvSpPr>
        <p:spPr>
          <a:xfrm>
            <a:off x="1524000" y="2072639"/>
            <a:ext cx="9144000" cy="1790891"/>
          </a:xfrm>
        </p:spPr>
        <p:txBody>
          <a:bodyPr>
            <a:normAutofit/>
          </a:bodyPr>
          <a:lstStyle/>
          <a:p>
            <a:r>
              <a:rPr lang="en-US" sz="4400" b="1" dirty="0">
                <a:latin typeface="Times New Roman" panose="02020603050405020304" pitchFamily="18" charset="0"/>
                <a:cs typeface="Times New Roman" panose="02020603050405020304" pitchFamily="18" charset="0"/>
              </a:rPr>
              <a:t>Mini Project-I (K24MCA18P)</a:t>
            </a:r>
            <a:br>
              <a:rPr lang="en-IN" sz="2400" b="1" dirty="0">
                <a:latin typeface="Times New Roman" panose="02020603050405020304" pitchFamily="18" charset="0"/>
                <a:cs typeface="Times New Roman" panose="02020603050405020304" pitchFamily="18" charset="0"/>
              </a:rPr>
            </a:br>
            <a:r>
              <a:rPr lang="en-IN" sz="3500" b="1" dirty="0">
                <a:latin typeface="Times New Roman" panose="02020603050405020304" pitchFamily="18" charset="0"/>
                <a:cs typeface="Times New Roman" panose="02020603050405020304" pitchFamily="18" charset="0"/>
              </a:rPr>
              <a:t>Odd Semester</a:t>
            </a:r>
            <a:br>
              <a:rPr lang="en-IN" sz="3500" b="1" dirty="0">
                <a:latin typeface="Times New Roman" panose="02020603050405020304" pitchFamily="18" charset="0"/>
                <a:cs typeface="Times New Roman" panose="02020603050405020304" pitchFamily="18" charset="0"/>
              </a:rPr>
            </a:br>
            <a:r>
              <a:rPr lang="en-IN" sz="3500" b="1" dirty="0">
                <a:latin typeface="Times New Roman" panose="02020603050405020304" pitchFamily="18" charset="0"/>
                <a:cs typeface="Times New Roman" panose="02020603050405020304" pitchFamily="18" charset="0"/>
              </a:rPr>
              <a:t>Session 2024-25</a:t>
            </a:r>
            <a:endParaRPr lang="en-US" sz="35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2C24FBC-2E61-AD49-3BD0-DA7AA89F9A81}"/>
              </a:ext>
            </a:extLst>
          </p:cNvPr>
          <p:cNvSpPr>
            <a:spLocks noGrp="1"/>
          </p:cNvSpPr>
          <p:nvPr>
            <p:ph type="subTitle" idx="1"/>
          </p:nvPr>
        </p:nvSpPr>
        <p:spPr>
          <a:xfrm>
            <a:off x="1524000" y="4077526"/>
            <a:ext cx="9144000" cy="1384490"/>
          </a:xfrm>
        </p:spPr>
        <p:txBody>
          <a:bodyPr>
            <a:normAutofit/>
          </a:bodyPr>
          <a:lstStyle/>
          <a:p>
            <a:r>
              <a:rPr lang="en-US" b="1" dirty="0">
                <a:latin typeface="Times New Roman" panose="02020603050405020304" pitchFamily="18" charset="0"/>
                <a:cs typeface="Times New Roman" panose="02020603050405020304" pitchFamily="18" charset="0"/>
              </a:rPr>
              <a:t>Home Assistant</a:t>
            </a:r>
          </a:p>
          <a:p>
            <a:r>
              <a:rPr lang="en-US" b="1" dirty="0" err="1">
                <a:latin typeface="Times New Roman" panose="02020603050405020304" pitchFamily="18" charset="0"/>
                <a:cs typeface="Times New Roman" panose="02020603050405020304" pitchFamily="18" charset="0"/>
              </a:rPr>
              <a:t>Shalendra</a:t>
            </a:r>
            <a:r>
              <a:rPr lang="en-US" b="1" dirty="0">
                <a:latin typeface="Times New Roman" panose="02020603050405020304" pitchFamily="18" charset="0"/>
                <a:cs typeface="Times New Roman" panose="02020603050405020304" pitchFamily="18" charset="0"/>
              </a:rPr>
              <a:t> Sharma (2426MCA175)</a:t>
            </a:r>
          </a:p>
          <a:p>
            <a:r>
              <a:rPr lang="en-US" b="1" dirty="0">
                <a:latin typeface="Times New Roman" panose="02020603050405020304" pitchFamily="18" charset="0"/>
                <a:cs typeface="Times New Roman" panose="02020603050405020304" pitchFamily="18" charset="0"/>
              </a:rPr>
              <a:t>Ritik (2426MCA174)</a:t>
            </a:r>
          </a:p>
          <a:p>
            <a:endParaRPr lang="en-US" b="1" dirty="0">
              <a:latin typeface="Times New Roman" panose="02020603050405020304" pitchFamily="18" charset="0"/>
              <a:cs typeface="Times New Roman" panose="02020603050405020304" pitchFamily="18" charset="0"/>
            </a:endParaRPr>
          </a:p>
        </p:txBody>
      </p:sp>
      <p:sp>
        <p:nvSpPr>
          <p:cNvPr id="4" name="Subtitle 2">
            <a:extLst>
              <a:ext uri="{FF2B5EF4-FFF2-40B4-BE49-F238E27FC236}">
                <a16:creationId xmlns:a16="http://schemas.microsoft.com/office/drawing/2014/main" id="{C7EFE38A-2987-AEC9-33EC-1BC6CB5C10DA}"/>
              </a:ext>
            </a:extLst>
          </p:cNvPr>
          <p:cNvSpPr txBox="1">
            <a:spLocks/>
          </p:cNvSpPr>
          <p:nvPr/>
        </p:nvSpPr>
        <p:spPr>
          <a:xfrm>
            <a:off x="1524000" y="4782598"/>
            <a:ext cx="9144000" cy="7626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5" name="Subtitle 2">
            <a:extLst>
              <a:ext uri="{FF2B5EF4-FFF2-40B4-BE49-F238E27FC236}">
                <a16:creationId xmlns:a16="http://schemas.microsoft.com/office/drawing/2014/main" id="{43043289-20F1-1B73-C850-CE92562B546B}"/>
              </a:ext>
            </a:extLst>
          </p:cNvPr>
          <p:cNvSpPr txBox="1">
            <a:spLocks/>
          </p:cNvSpPr>
          <p:nvPr/>
        </p:nvSpPr>
        <p:spPr>
          <a:xfrm>
            <a:off x="9156700" y="5634038"/>
            <a:ext cx="3035300" cy="12239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IN" b="1" u="sng" dirty="0">
                <a:latin typeface="Times New Roman" panose="02020603050405020304" pitchFamily="18" charset="0"/>
                <a:cs typeface="Times New Roman" panose="02020603050405020304" pitchFamily="18" charset="0"/>
              </a:rPr>
              <a:t>Project Supervisor:</a:t>
            </a:r>
          </a:p>
          <a:p>
            <a:pPr algn="just"/>
            <a:r>
              <a:rPr lang="en-IN" dirty="0">
                <a:solidFill>
                  <a:srgbClr val="FF0000"/>
                </a:solidFill>
                <a:latin typeface="Times New Roman" panose="02020603050405020304" pitchFamily="18" charset="0"/>
                <a:cs typeface="Times New Roman" panose="02020603050405020304" pitchFamily="18" charset="0"/>
              </a:rPr>
              <a:t>Ms. Divya Singhal</a:t>
            </a:r>
          </a:p>
          <a:p>
            <a:pPr algn="just"/>
            <a:endParaRPr lang="en-IN" dirty="0">
              <a:solidFill>
                <a:srgbClr val="FF0000"/>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29A50B94-DBEB-9815-4684-223EC27F9F0D}"/>
              </a:ext>
            </a:extLst>
          </p:cNvPr>
          <p:cNvPicPr>
            <a:picLocks noChangeAspect="1"/>
          </p:cNvPicPr>
          <p:nvPr/>
        </p:nvPicPr>
        <p:blipFill>
          <a:blip r:embed="rId2"/>
          <a:stretch>
            <a:fillRect/>
          </a:stretch>
        </p:blipFill>
        <p:spPr>
          <a:xfrm>
            <a:off x="0" y="2510"/>
            <a:ext cx="12192000" cy="1384490"/>
          </a:xfrm>
          <a:prstGeom prst="rect">
            <a:avLst/>
          </a:prstGeom>
        </p:spPr>
      </p:pic>
    </p:spTree>
    <p:extLst>
      <p:ext uri="{BB962C8B-B14F-4D97-AF65-F5344CB8AC3E}">
        <p14:creationId xmlns:p14="http://schemas.microsoft.com/office/powerpoint/2010/main" val="14931616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661D3E-F416-9D02-C47C-70528E575B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526983-FF21-E174-BC9A-3C8452C1B82D}"/>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Modules (Contd.)</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D67FCA45-76F6-3676-3AF5-AA9B6C38E6CE}"/>
              </a:ext>
            </a:extLst>
          </p:cNvPr>
          <p:cNvSpPr>
            <a:spLocks noGrp="1"/>
          </p:cNvSpPr>
          <p:nvPr>
            <p:ph idx="1"/>
          </p:nvPr>
        </p:nvSpPr>
        <p:spPr>
          <a:xfrm>
            <a:off x="786384" y="1892808"/>
            <a:ext cx="9720073" cy="4023360"/>
          </a:xfrm>
        </p:spPr>
        <p:txBody>
          <a:bodyPr>
            <a:normAutofit lnSpcReduction="10000"/>
          </a:bodyPr>
          <a:lstStyle/>
          <a:p>
            <a:pPr lvl="1">
              <a:buFont typeface="Arial" panose="020B0604020202020204" pitchFamily="34" charset="0"/>
              <a:buChar char="•"/>
            </a:pPr>
            <a:r>
              <a:rPr lang="en-US" sz="2400" b="1" dirty="0"/>
              <a:t>Home Improvement Marketplace:</a:t>
            </a:r>
            <a:r>
              <a:rPr lang="en-US" sz="2400" dirty="0"/>
              <a:t> Connects customers with contractors for home renovation or improvement projects.</a:t>
            </a:r>
          </a:p>
          <a:p>
            <a:pPr>
              <a:buFont typeface="Arial" panose="020B0604020202020204" pitchFamily="34" charset="0"/>
              <a:buChar char="•"/>
            </a:pPr>
            <a:r>
              <a:rPr lang="en-US" sz="2400" b="1" dirty="0"/>
              <a:t>Pet Care Services:</a:t>
            </a:r>
            <a:r>
              <a:rPr lang="en-US" sz="2400" dirty="0"/>
              <a:t> Offers services like pet sitting, grooming, or walking.</a:t>
            </a:r>
          </a:p>
          <a:p>
            <a:pPr>
              <a:buFont typeface="Arial" panose="020B0604020202020204" pitchFamily="34" charset="0"/>
              <a:buChar char="•"/>
            </a:pPr>
            <a:r>
              <a:rPr lang="en-US" sz="2400" b="1" dirty="0"/>
              <a:t>Home Cleaning Services:</a:t>
            </a:r>
            <a:r>
              <a:rPr lang="en-US" sz="2400" dirty="0"/>
              <a:t> Provides professional cleaning services for homes or offices.</a:t>
            </a:r>
          </a:p>
          <a:p>
            <a:pPr>
              <a:buFont typeface="Arial" panose="020B0604020202020204" pitchFamily="34" charset="0"/>
              <a:buChar char="•"/>
            </a:pPr>
            <a:r>
              <a:rPr lang="en-US" sz="2400" b="1" dirty="0"/>
              <a:t>Handyman Services:</a:t>
            </a:r>
            <a:r>
              <a:rPr lang="en-US" sz="2400" dirty="0"/>
              <a:t> Offers a variety of odd jobs or small repairs.</a:t>
            </a:r>
          </a:p>
          <a:p>
            <a:r>
              <a:rPr lang="en-US" sz="2400" dirty="0"/>
              <a:t>By offering a combination of these modules, home assistant websites aim to create a seamless and efficient platform for both customers and service providers, simplifying the process of finding and booking services.</a:t>
            </a:r>
          </a:p>
          <a:p>
            <a:pPr lvl="0">
              <a:buFont typeface="Wingdings" pitchFamily="2" charset="2"/>
              <a:buChar char="Ø"/>
              <a:tabLst>
                <a:tab pos="457200" algn="l"/>
              </a:tabLs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091055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8D34DB-25C5-ADD3-CDFA-B1B0852BAF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31CC37-D043-130F-E4E6-184C71A56FB0}"/>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Workflow/Gantt Chart</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36E66D21-CE27-0EFE-D5A0-B55867E60DCD}"/>
              </a:ext>
            </a:extLst>
          </p:cNvPr>
          <p:cNvSpPr>
            <a:spLocks noGrp="1"/>
          </p:cNvSpPr>
          <p:nvPr>
            <p:ph idx="1"/>
          </p:nvPr>
        </p:nvSpPr>
        <p:spPr>
          <a:xfrm>
            <a:off x="164592" y="1737360"/>
            <a:ext cx="11640312" cy="5010912"/>
          </a:xfrm>
        </p:spPr>
        <p:txBody>
          <a:bodyPr>
            <a:normAutofit lnSpcReduction="10000"/>
          </a:bodyPr>
          <a:lstStyle/>
          <a:p>
            <a:pPr>
              <a:buFont typeface="Wingdings" panose="05000000000000000000" pitchFamily="2" charset="2"/>
              <a:buChar char="Ø"/>
            </a:pPr>
            <a:r>
              <a:rPr lang="en-US" sz="2400" b="1" dirty="0"/>
              <a:t>Breakdown of Key Milestones:</a:t>
            </a:r>
          </a:p>
          <a:p>
            <a:pPr>
              <a:buFont typeface="Wingdings" panose="05000000000000000000" pitchFamily="2" charset="2"/>
              <a:buChar char="Ø"/>
            </a:pPr>
            <a:r>
              <a:rPr lang="en-US" sz="2400" b="1" dirty="0"/>
              <a:t>Project Planning</a:t>
            </a:r>
            <a:r>
              <a:rPr lang="en-US" sz="2400" dirty="0"/>
              <a:t> – Identifying goals, timelines, and resources.</a:t>
            </a:r>
          </a:p>
          <a:p>
            <a:pPr>
              <a:buFont typeface="Wingdings" panose="05000000000000000000" pitchFamily="2" charset="2"/>
              <a:buChar char="Ø"/>
            </a:pPr>
            <a:r>
              <a:rPr lang="en-US" sz="2400" b="1" dirty="0"/>
              <a:t>Requirement Gathering</a:t>
            </a:r>
            <a:r>
              <a:rPr lang="en-US" sz="2400" dirty="0"/>
              <a:t> – Collecting all necessary features like messaging, notifications, etc.</a:t>
            </a:r>
          </a:p>
          <a:p>
            <a:pPr>
              <a:buFont typeface="Wingdings" panose="05000000000000000000" pitchFamily="2" charset="2"/>
              <a:buChar char="Ø"/>
            </a:pPr>
            <a:r>
              <a:rPr lang="en-US" sz="2400" b="1" dirty="0"/>
              <a:t>UI/UX Design</a:t>
            </a:r>
            <a:r>
              <a:rPr lang="en-US" sz="2400" dirty="0"/>
              <a:t> – Creating wireframes, and user interface prototypes.</a:t>
            </a:r>
          </a:p>
          <a:p>
            <a:pPr>
              <a:buFont typeface="Wingdings" panose="05000000000000000000" pitchFamily="2" charset="2"/>
              <a:buChar char="Ø"/>
            </a:pPr>
            <a:r>
              <a:rPr lang="en-US" sz="2400" b="1" dirty="0"/>
              <a:t>Frontend Development</a:t>
            </a:r>
            <a:r>
              <a:rPr lang="en-US" sz="2400" dirty="0"/>
              <a:t> – Building user-facing features and chat UI.</a:t>
            </a:r>
          </a:p>
          <a:p>
            <a:r>
              <a:rPr lang="en-US" sz="2400" b="1" dirty="0"/>
              <a:t>Backend Development</a:t>
            </a:r>
            <a:r>
              <a:rPr lang="en-US" sz="2400" dirty="0"/>
              <a:t> – Setting up servers, database integration, authentication, etc.</a:t>
            </a:r>
          </a:p>
          <a:p>
            <a:pPr>
              <a:buFont typeface="Wingdings" panose="05000000000000000000" pitchFamily="2" charset="2"/>
              <a:buChar char="Ø"/>
            </a:pPr>
            <a:r>
              <a:rPr lang="en-US" sz="2400" b="1" dirty="0"/>
              <a:t>API Integration</a:t>
            </a:r>
            <a:r>
              <a:rPr lang="en-US" sz="2400" dirty="0"/>
              <a:t> – Connecting frontend and backend, enabling message handling, and notifications.</a:t>
            </a:r>
          </a:p>
          <a:p>
            <a:pPr>
              <a:buFont typeface="Wingdings" panose="05000000000000000000" pitchFamily="2" charset="2"/>
              <a:buChar char="Ø"/>
            </a:pPr>
            <a:r>
              <a:rPr lang="en-US" sz="2400" b="1" dirty="0"/>
              <a:t>Testing</a:t>
            </a:r>
            <a:r>
              <a:rPr lang="en-US" sz="2400" dirty="0"/>
              <a:t> – Ensuring the app functions correctly through unit and integration tests.</a:t>
            </a:r>
          </a:p>
          <a:p>
            <a:pPr>
              <a:buFont typeface="Wingdings" panose="05000000000000000000" pitchFamily="2" charset="2"/>
              <a:buChar char="Ø"/>
            </a:pPr>
            <a:r>
              <a:rPr lang="en-US" sz="2400" b="1" dirty="0"/>
              <a:t>Bug Fixing &amp; Optimizations</a:t>
            </a:r>
            <a:r>
              <a:rPr lang="en-US" sz="2400" dirty="0"/>
              <a:t> – Addressing issues found during testing.</a:t>
            </a:r>
          </a:p>
          <a:p>
            <a:pPr lvl="0">
              <a:buFont typeface="Wingdings" pitchFamily="2" charset="2"/>
              <a:buChar char="Ø"/>
              <a:tabLst>
                <a:tab pos="457200" algn="l"/>
              </a:tabLs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917661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3E456B-10C1-3CA8-CD0A-6D1E5E0BFE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30D13F-5FC6-2321-088E-1FD93899AC92}"/>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Reports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Rectangle 1">
            <a:extLst>
              <a:ext uri="{FF2B5EF4-FFF2-40B4-BE49-F238E27FC236}">
                <a16:creationId xmlns:a16="http://schemas.microsoft.com/office/drawing/2014/main" id="{B4C897C0-7A52-8824-2096-27B5EA052B75}"/>
              </a:ext>
            </a:extLst>
          </p:cNvPr>
          <p:cNvSpPr>
            <a:spLocks noGrp="1" noChangeArrowheads="1"/>
          </p:cNvSpPr>
          <p:nvPr>
            <p:ph idx="1"/>
          </p:nvPr>
        </p:nvSpPr>
        <p:spPr bwMode="auto">
          <a:xfrm>
            <a:off x="146304" y="1970867"/>
            <a:ext cx="1138428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Customer Acquisition:</a:t>
            </a:r>
            <a:r>
              <a:rPr kumimoji="0" lang="en-US" altLang="en-US" sz="2400" b="0" i="0" u="none" strike="noStrike" cap="none" normalizeH="0" baseline="0" dirty="0">
                <a:ln>
                  <a:noFill/>
                </a:ln>
                <a:solidFill>
                  <a:schemeClr val="tx1"/>
                </a:solidFill>
                <a:effectLst/>
                <a:latin typeface="Arial" panose="020B0604020202020204" pitchFamily="34" charset="0"/>
              </a:rPr>
              <a:t> Tracks the number of new customers acquired over time, including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sources of acquisition (e.g., website, mobile app, referrals).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Customer Retention:</a:t>
            </a:r>
            <a:r>
              <a:rPr kumimoji="0" lang="en-US" altLang="en-US" sz="2400" b="0" i="0" u="none" strike="noStrike" cap="none" normalizeH="0" baseline="0" dirty="0">
                <a:ln>
                  <a:noFill/>
                </a:ln>
                <a:solidFill>
                  <a:schemeClr val="tx1"/>
                </a:solidFill>
                <a:effectLst/>
                <a:latin typeface="Arial" panose="020B0604020202020204" pitchFamily="34" charset="0"/>
              </a:rPr>
              <a:t> Measures the percentage of customers who continue to use the platform and book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services.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Customer Satisfaction:</a:t>
            </a:r>
            <a:r>
              <a:rPr kumimoji="0" lang="en-US" altLang="en-US" sz="2400" b="0" i="0" u="none" strike="noStrike" cap="none" normalizeH="0" baseline="0" dirty="0">
                <a:ln>
                  <a:noFill/>
                </a:ln>
                <a:solidFill>
                  <a:schemeClr val="tx1"/>
                </a:solidFill>
                <a:effectLst/>
                <a:latin typeface="Arial" panose="020B0604020202020204" pitchFamily="34" charset="0"/>
              </a:rPr>
              <a:t> Analyzes customer feedback through reviews, ratings, and surveys to gauge satisfaction levels. </a:t>
            </a:r>
          </a:p>
          <a:p>
            <a:pPr marL="0" indent="0" eaLnBrk="0" fontAlgn="base" hangingPunct="0">
              <a:lnSpc>
                <a:spcPct val="100000"/>
              </a:lnSpc>
              <a:spcBef>
                <a:spcPct val="0"/>
              </a:spcBef>
              <a:spcAft>
                <a:spcPct val="0"/>
              </a:spcAft>
              <a:buClrTx/>
              <a:buSzTx/>
              <a:buFontTx/>
              <a:buChar char="•"/>
            </a:pPr>
            <a:r>
              <a:rPr kumimoji="0" lang="en-US" altLang="en-US" sz="2400" b="1" i="0" u="none" strike="noStrike" cap="none" normalizeH="0" baseline="0" dirty="0">
                <a:ln>
                  <a:noFill/>
                </a:ln>
                <a:solidFill>
                  <a:schemeClr val="tx1"/>
                </a:solidFill>
                <a:effectLst/>
                <a:latin typeface="Arial" panose="020B0604020202020204" pitchFamily="34" charset="0"/>
              </a:rPr>
              <a:t>Service Utilization:</a:t>
            </a:r>
            <a:r>
              <a:rPr kumimoji="0" lang="en-US" altLang="en-US" sz="2400" b="0" i="0" u="none" strike="noStrike" cap="none" normalizeH="0" baseline="0" dirty="0">
                <a:ln>
                  <a:noFill/>
                </a:ln>
                <a:solidFill>
                  <a:schemeClr val="tx1"/>
                </a:solidFill>
                <a:effectLst/>
                <a:latin typeface="Arial" panose="020B0604020202020204" pitchFamily="34" charset="0"/>
              </a:rPr>
              <a:t> Tracks the frequency of service bookings and cancellations.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indent="0" eaLnBrk="0" fontAlgn="base" hangingPunct="0">
              <a:lnSpc>
                <a:spcPct val="100000"/>
              </a:lnSpc>
              <a:spcBef>
                <a:spcPct val="0"/>
              </a:spcBef>
              <a:spcAft>
                <a:spcPct val="0"/>
              </a:spcAft>
              <a:buClrTx/>
              <a:buSzTx/>
              <a:buNone/>
            </a:pPr>
            <a:r>
              <a:rPr kumimoji="0" lang="en-US" altLang="en-US" sz="2400" b="1" i="0" u="none" strike="noStrike" cap="none" normalizeH="0" baseline="0" dirty="0">
                <a:ln>
                  <a:noFill/>
                </a:ln>
                <a:solidFill>
                  <a:schemeClr val="tx1"/>
                </a:solidFill>
                <a:effectLst/>
                <a:latin typeface="Arial" panose="020B0604020202020204" pitchFamily="34" charset="0"/>
              </a:rPr>
              <a:t>Service Popularity:</a:t>
            </a:r>
            <a:r>
              <a:rPr kumimoji="0" lang="en-US" altLang="en-US" sz="2400" b="0" i="0" u="none" strike="noStrike" cap="none" normalizeH="0" baseline="0" dirty="0">
                <a:ln>
                  <a:noFill/>
                </a:ln>
                <a:solidFill>
                  <a:schemeClr val="tx1"/>
                </a:solidFill>
                <a:effectLst/>
                <a:latin typeface="Arial" panose="020B0604020202020204" pitchFamily="34" charset="0"/>
              </a:rPr>
              <a:t> Identifies the most popular services requested by customers.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29742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A35E0D-1D75-E91F-E75B-C4DDF801DE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D98D0A-C035-F4F3-2047-44489595050A}"/>
              </a:ext>
            </a:extLst>
          </p:cNvPr>
          <p:cNvSpPr>
            <a:spLocks noGrp="1"/>
          </p:cNvSpPr>
          <p:nvPr>
            <p:ph type="title"/>
          </p:nvPr>
        </p:nvSpPr>
        <p:spPr>
          <a:xfrm>
            <a:off x="0" y="0"/>
            <a:ext cx="12192000" cy="1234439"/>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References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4" name="Text Placeholder 3">
            <a:extLst>
              <a:ext uri="{FF2B5EF4-FFF2-40B4-BE49-F238E27FC236}">
                <a16:creationId xmlns:a16="http://schemas.microsoft.com/office/drawing/2014/main" id="{3B87282E-84D9-DE7F-3273-381974749712}"/>
              </a:ext>
            </a:extLst>
          </p:cNvPr>
          <p:cNvSpPr>
            <a:spLocks noGrp="1"/>
          </p:cNvSpPr>
          <p:nvPr>
            <p:ph type="body" idx="1"/>
          </p:nvPr>
        </p:nvSpPr>
        <p:spPr>
          <a:xfrm>
            <a:off x="182880" y="1234439"/>
            <a:ext cx="10759440" cy="4553711"/>
          </a:xfrm>
        </p:spPr>
        <p:txBody>
          <a:bodyPr/>
          <a:lstStyle/>
          <a:p>
            <a:pPr marL="342900" indent="-342900">
              <a:lnSpc>
                <a:spcPct val="150000"/>
              </a:lnSpc>
              <a:buFont typeface="Wingdings" panose="05000000000000000000" pitchFamily="2" charset="2"/>
              <a:buChar char="v"/>
            </a:pPr>
            <a:r>
              <a:rPr lang="en-US" sz="4400" dirty="0">
                <a:solidFill>
                  <a:schemeClr val="tx1">
                    <a:lumMod val="95000"/>
                    <a:lumOff val="5000"/>
                  </a:schemeClr>
                </a:solidFill>
              </a:rPr>
              <a:t>W3 School</a:t>
            </a:r>
          </a:p>
          <a:p>
            <a:pPr marL="342900" indent="-342900">
              <a:lnSpc>
                <a:spcPct val="150000"/>
              </a:lnSpc>
              <a:buFont typeface="Wingdings" panose="05000000000000000000" pitchFamily="2" charset="2"/>
              <a:buChar char="v"/>
            </a:pPr>
            <a:r>
              <a:rPr lang="en-US" sz="4400" dirty="0" err="1">
                <a:solidFill>
                  <a:schemeClr val="tx1">
                    <a:lumMod val="95000"/>
                    <a:lumOff val="5000"/>
                  </a:schemeClr>
                </a:solidFill>
              </a:rPr>
              <a:t>Javatpoint</a:t>
            </a:r>
            <a:endParaRPr lang="en-US" sz="4400" dirty="0">
              <a:solidFill>
                <a:schemeClr val="tx1">
                  <a:lumMod val="95000"/>
                  <a:lumOff val="5000"/>
                </a:schemeClr>
              </a:solidFill>
            </a:endParaRPr>
          </a:p>
          <a:p>
            <a:pPr marL="342900" indent="-342900">
              <a:lnSpc>
                <a:spcPct val="150000"/>
              </a:lnSpc>
              <a:buFont typeface="Wingdings" panose="05000000000000000000" pitchFamily="2" charset="2"/>
              <a:buChar char="v"/>
            </a:pPr>
            <a:r>
              <a:rPr lang="en-US" sz="4400" dirty="0" err="1">
                <a:solidFill>
                  <a:schemeClr val="tx1">
                    <a:lumMod val="95000"/>
                    <a:lumOff val="5000"/>
                  </a:schemeClr>
                </a:solidFill>
              </a:rPr>
              <a:t>Youtube</a:t>
            </a:r>
            <a:endParaRPr lang="en-US" sz="4400" dirty="0">
              <a:solidFill>
                <a:schemeClr val="tx1">
                  <a:lumMod val="95000"/>
                  <a:lumOff val="5000"/>
                </a:schemeClr>
              </a:solidFill>
            </a:endParaRPr>
          </a:p>
          <a:p>
            <a:pPr marL="342900" indent="-342900">
              <a:lnSpc>
                <a:spcPct val="150000"/>
              </a:lnSpc>
              <a:buFont typeface="Wingdings" panose="05000000000000000000" pitchFamily="2" charset="2"/>
              <a:buChar char="v"/>
            </a:pPr>
            <a:r>
              <a:rPr lang="en-US" sz="4400" dirty="0">
                <a:solidFill>
                  <a:schemeClr val="tx1">
                    <a:lumMod val="95000"/>
                    <a:lumOff val="5000"/>
                  </a:schemeClr>
                </a:solidFill>
              </a:rPr>
              <a:t>Chat GPT</a:t>
            </a:r>
          </a:p>
          <a:p>
            <a:pPr marL="342900" indent="-342900">
              <a:buFont typeface="Wingdings" panose="05000000000000000000" pitchFamily="2" charset="2"/>
              <a:buChar char="v"/>
            </a:pPr>
            <a:endParaRPr lang="en-IN" dirty="0">
              <a:solidFill>
                <a:schemeClr val="tx1">
                  <a:lumMod val="95000"/>
                  <a:lumOff val="5000"/>
                </a:schemeClr>
              </a:solidFill>
            </a:endParaRPr>
          </a:p>
        </p:txBody>
      </p:sp>
    </p:spTree>
    <p:extLst>
      <p:ext uri="{BB962C8B-B14F-4D97-AF65-F5344CB8AC3E}">
        <p14:creationId xmlns:p14="http://schemas.microsoft.com/office/powerpoint/2010/main" val="37097874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a keyboard&#10;&#10;Description automatically generated">
            <a:extLst>
              <a:ext uri="{FF2B5EF4-FFF2-40B4-BE49-F238E27FC236}">
                <a16:creationId xmlns:a16="http://schemas.microsoft.com/office/drawing/2014/main" id="{E225B83F-DF19-B7D5-324C-665DC6475BA7}"/>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4194280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B72F0-7EB3-A394-ABD6-7A41EF3CE737}"/>
              </a:ext>
            </a:extLst>
          </p:cNvPr>
          <p:cNvSpPr>
            <a:spLocks noGrp="1"/>
          </p:cNvSpPr>
          <p:nvPr>
            <p:ph type="title"/>
          </p:nvPr>
        </p:nvSpPr>
        <p:spPr>
          <a:xfrm>
            <a:off x="0" y="0"/>
            <a:ext cx="12192000" cy="1267968"/>
          </a:xfrm>
          <a:solidFill>
            <a:schemeClr val="accent2">
              <a:lumMod val="40000"/>
              <a:lumOff val="60000"/>
            </a:schemeClr>
          </a:solidFill>
        </p:spPr>
        <p:txBody>
          <a:bodyPr>
            <a:normAutofit/>
          </a:bodyPr>
          <a:lstStyle/>
          <a:p>
            <a:pPr algn="ctr"/>
            <a:r>
              <a:rPr lang="en-IN" b="1" dirty="0">
                <a:latin typeface="Times New Roman" panose="02020603050405020304" pitchFamily="18" charset="0"/>
                <a:ea typeface="Tahoma" panose="020B0604030504040204" pitchFamily="34" charset="0"/>
                <a:cs typeface="Times New Roman" panose="02020603050405020304" pitchFamily="18" charset="0"/>
              </a:rPr>
              <a:t>Content</a:t>
            </a:r>
          </a:p>
        </p:txBody>
      </p:sp>
      <p:sp>
        <p:nvSpPr>
          <p:cNvPr id="5" name="Content Placeholder 4">
            <a:extLst>
              <a:ext uri="{FF2B5EF4-FFF2-40B4-BE49-F238E27FC236}">
                <a16:creationId xmlns:a16="http://schemas.microsoft.com/office/drawing/2014/main" id="{4AD30AE4-1C9D-4F26-8884-C30D15E187A7}"/>
              </a:ext>
            </a:extLst>
          </p:cNvPr>
          <p:cNvSpPr>
            <a:spLocks noGrp="1"/>
          </p:cNvSpPr>
          <p:nvPr>
            <p:ph idx="1"/>
          </p:nvPr>
        </p:nvSpPr>
        <p:spPr/>
        <p:txBody>
          <a:bodyPr>
            <a:normAutofit/>
          </a:bodyPr>
          <a:lstStyle/>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Introduction </a:t>
            </a: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Literature Review </a:t>
            </a: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Objective of the Project </a:t>
            </a: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Technology</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lvl="0">
              <a:buFont typeface="Wingdings" panose="05000000000000000000" pitchFamily="2" charset="2"/>
              <a:buChar char="Ø"/>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Hardware Requirements</a:t>
            </a:r>
          </a:p>
          <a:p>
            <a:pPr lvl="0">
              <a:buFont typeface="Wingdings" panose="05000000000000000000" pitchFamily="2" charset="2"/>
              <a:buChar char="Ø"/>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Software Requirements</a:t>
            </a:r>
          </a:p>
          <a:p>
            <a:pPr lvl="0">
              <a:buFont typeface="Wingdings" panose="05000000000000000000" pitchFamily="2" charset="2"/>
              <a:buChar char="Ø"/>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Modules </a:t>
            </a: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Workflow </a:t>
            </a: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Reports </a:t>
            </a:r>
          </a:p>
          <a:p>
            <a:pPr lvl="0">
              <a:buFont typeface="Wingdings" pitchFamily="2" charset="2"/>
              <a:buChar char="Ø"/>
              <a:tabLst>
                <a:tab pos="457200" algn="l"/>
              </a:tabLst>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References</a:t>
            </a:r>
          </a:p>
        </p:txBody>
      </p:sp>
    </p:spTree>
    <p:extLst>
      <p:ext uri="{BB962C8B-B14F-4D97-AF65-F5344CB8AC3E}">
        <p14:creationId xmlns:p14="http://schemas.microsoft.com/office/powerpoint/2010/main" val="4117151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06102F-978C-3EAF-61E2-60C25A98C7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1A5F62-65DD-AD75-A67D-7D11353DC281}"/>
              </a:ext>
            </a:extLst>
          </p:cNvPr>
          <p:cNvSpPr>
            <a:spLocks noGrp="1"/>
          </p:cNvSpPr>
          <p:nvPr>
            <p:ph type="title"/>
          </p:nvPr>
        </p:nvSpPr>
        <p:spPr>
          <a:xfrm>
            <a:off x="0" y="-3175"/>
            <a:ext cx="12192000" cy="1234567"/>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Introduction</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5417BD6D-03AD-639D-0D53-24A0683B6D63}"/>
              </a:ext>
            </a:extLst>
          </p:cNvPr>
          <p:cNvSpPr>
            <a:spLocks noGrp="1"/>
          </p:cNvSpPr>
          <p:nvPr>
            <p:ph idx="1"/>
          </p:nvPr>
        </p:nvSpPr>
        <p:spPr>
          <a:xfrm>
            <a:off x="0" y="1231392"/>
            <a:ext cx="12192000" cy="5626608"/>
          </a:xfrm>
        </p:spPr>
        <p:txBody>
          <a:bodyPr>
            <a:normAutofit/>
          </a:bodyPr>
          <a:lstStyle/>
          <a:p>
            <a:pPr>
              <a:lnSpc>
                <a:spcPct val="110000"/>
              </a:lnSpc>
              <a:buFont typeface="Wingdings" pitchFamily="2" charset="2"/>
              <a:buChar char="Ø"/>
              <a:tabLst>
                <a:tab pos="457200" algn="l"/>
              </a:tabLst>
            </a:pPr>
            <a:r>
              <a:rPr lang="en-US" sz="2400" u="sng" dirty="0">
                <a:latin typeface="Times New Roman" panose="02020603050405020304" pitchFamily="18" charset="0"/>
                <a:cs typeface="Times New Roman" panose="02020603050405020304" pitchFamily="18" charset="0"/>
              </a:rPr>
              <a:t>Home Assistant as Your Personal Home Services Manager</a:t>
            </a:r>
          </a:p>
          <a:p>
            <a:pPr>
              <a:lnSpc>
                <a:spcPct val="150000"/>
              </a:lnSpc>
              <a:buFont typeface="Wingdings" pitchFamily="2" charset="2"/>
              <a:buChar char="Ø"/>
              <a:tabLst>
                <a:tab pos="457200" algn="l"/>
              </a:tabLst>
            </a:pPr>
            <a:r>
              <a:rPr lang="en-US" sz="2000" b="1" dirty="0">
                <a:latin typeface="Times New Roman" panose="02020603050405020304" pitchFamily="18" charset="0"/>
                <a:cs typeface="Times New Roman" panose="02020603050405020304" pitchFamily="18" charset="0"/>
              </a:rPr>
              <a:t>Home Assistant</a:t>
            </a:r>
            <a:r>
              <a:rPr lang="en-US" sz="2000" dirty="0">
                <a:latin typeface="Times New Roman" panose="02020603050405020304" pitchFamily="18" charset="0"/>
                <a:cs typeface="Times New Roman" panose="02020603050405020304" pitchFamily="18" charset="0"/>
              </a:rPr>
              <a:t> is more than just a smart home platform; it's your personal assistant for all things home-related. Imagine having a assistant at your fingertips, ready to connect you with skilled professionals for a variety of services, from electrical work to plumbing and beyond.</a:t>
            </a:r>
          </a:p>
          <a:p>
            <a:pPr>
              <a:lnSpc>
                <a:spcPct val="150000"/>
              </a:lnSpc>
              <a:buFont typeface="Wingdings" pitchFamily="2" charset="2"/>
              <a:buChar char="Ø"/>
              <a:tabLst>
                <a:tab pos="457200" algn="l"/>
              </a:tabLst>
            </a:pPr>
            <a:r>
              <a:rPr lang="en-US" sz="2000" kern="100" dirty="0">
                <a:latin typeface="Aptos" panose="020B0004020202020204" pitchFamily="34" charset="0"/>
                <a:ea typeface="Aptos" panose="020B0004020202020204" pitchFamily="34" charset="0"/>
                <a:cs typeface="Times New Roman" panose="02020603050405020304" pitchFamily="18" charset="0"/>
              </a:rPr>
              <a:t> </a:t>
            </a:r>
            <a:r>
              <a:rPr lang="en-US" sz="2000" kern="100" dirty="0">
                <a:latin typeface="Arial Rounded MT Bold" panose="020F0704030504030204" pitchFamily="34" charset="0"/>
                <a:ea typeface="Aptos" panose="020B0004020202020204" pitchFamily="34" charset="0"/>
                <a:cs typeface="Times New Roman" panose="02020603050405020304" pitchFamily="18" charset="0"/>
              </a:rPr>
              <a:t>Beauty and Wellness: </a:t>
            </a:r>
            <a:r>
              <a:rPr lang="en-US" sz="2000" kern="100" dirty="0">
                <a:latin typeface="Aptos" panose="020B0004020202020204" pitchFamily="34" charset="0"/>
                <a:ea typeface="Aptos" panose="020B0004020202020204" pitchFamily="34" charset="0"/>
                <a:cs typeface="Times New Roman" panose="02020603050405020304" pitchFamily="18" charset="0"/>
              </a:rPr>
              <a:t>Pamper yourself with a</a:t>
            </a:r>
          </a:p>
          <a:p>
            <a:pPr>
              <a:lnSpc>
                <a:spcPct val="150000"/>
              </a:lnSpc>
              <a:buFont typeface="Wingdings" pitchFamily="2" charset="2"/>
              <a:buChar char="Ø"/>
              <a:tabLst>
                <a:tab pos="457200" algn="l"/>
              </a:tabLst>
            </a:pPr>
            <a:r>
              <a:rPr lang="en-US" sz="2000" kern="100" dirty="0">
                <a:latin typeface="Aptos" panose="020B0004020202020204" pitchFamily="34" charset="0"/>
                <a:ea typeface="Aptos" panose="020B0004020202020204" pitchFamily="34" charset="0"/>
                <a:cs typeface="Times New Roman" panose="02020603050405020304" pitchFamily="18" charset="0"/>
              </a:rPr>
              <a:t>variety  of beauty treatment ,including haircuts,</a:t>
            </a:r>
          </a:p>
          <a:p>
            <a:pPr>
              <a:lnSpc>
                <a:spcPct val="150000"/>
              </a:lnSpc>
              <a:buFont typeface="Wingdings" pitchFamily="2" charset="2"/>
              <a:buChar char="Ø"/>
              <a:tabLst>
                <a:tab pos="457200" algn="l"/>
              </a:tabLst>
            </a:pPr>
            <a:r>
              <a:rPr lang="en-US" sz="2000" kern="100" dirty="0">
                <a:latin typeface="Aptos" panose="020B0004020202020204" pitchFamily="34" charset="0"/>
                <a:ea typeface="Aptos" panose="020B0004020202020204" pitchFamily="34" charset="0"/>
                <a:cs typeface="Times New Roman" panose="02020603050405020304" pitchFamily="18" charset="0"/>
              </a:rPr>
              <a:t> manicures, pedicures, and massages.</a:t>
            </a:r>
          </a:p>
          <a:p>
            <a:pPr>
              <a:lnSpc>
                <a:spcPct val="150000"/>
              </a:lnSpc>
              <a:buFont typeface="Wingdings" pitchFamily="2" charset="2"/>
              <a:buChar char="Ø"/>
              <a:tabLst>
                <a:tab pos="457200" algn="l"/>
              </a:tabLst>
            </a:pPr>
            <a:r>
              <a:rPr lang="en-US" sz="2000" kern="100" dirty="0">
                <a:effectLst/>
                <a:latin typeface="Arial Rounded MT Bold" panose="020F0704030504030204" pitchFamily="34" charset="0"/>
                <a:ea typeface="Aptos" panose="020B0004020202020204" pitchFamily="34" charset="0"/>
                <a:cs typeface="Times New Roman" panose="02020603050405020304" pitchFamily="18" charset="0"/>
              </a:rPr>
              <a:t>Home  Services: </a:t>
            </a:r>
            <a:r>
              <a:rPr lang="en-US" sz="2000" kern="100" dirty="0">
                <a:effectLst/>
                <a:latin typeface="Aptos" panose="020B0004020202020204" pitchFamily="34" charset="0"/>
                <a:ea typeface="Aptos" panose="020B0004020202020204" pitchFamily="34" charset="0"/>
                <a:cs typeface="Times New Roman" panose="02020603050405020304" pitchFamily="18" charset="0"/>
              </a:rPr>
              <a:t>Keep  your home clean and well </a:t>
            </a:r>
          </a:p>
          <a:p>
            <a:pPr>
              <a:lnSpc>
                <a:spcPct val="150000"/>
              </a:lnSpc>
              <a:buFont typeface="Wingdings" pitchFamily="2" charset="2"/>
              <a:buChar char="Ø"/>
              <a:tabLst>
                <a:tab pos="457200" algn="l"/>
              </a:tabLst>
            </a:pPr>
            <a:r>
              <a:rPr lang="en-US" sz="2000" kern="100" dirty="0">
                <a:effectLst/>
                <a:latin typeface="Aptos" panose="020B0004020202020204" pitchFamily="34" charset="0"/>
                <a:ea typeface="Aptos" panose="020B0004020202020204" pitchFamily="34" charset="0"/>
                <a:cs typeface="Times New Roman" panose="02020603050405020304" pitchFamily="18" charset="0"/>
              </a:rPr>
              <a:t>maintained with services like deep </a:t>
            </a:r>
            <a:r>
              <a:rPr lang="en-US" sz="2000" u="sng" kern="100" dirty="0">
                <a:effectLst/>
                <a:latin typeface="Aptos" panose="020B0004020202020204" pitchFamily="34" charset="0"/>
                <a:ea typeface="Aptos" panose="020B0004020202020204" pitchFamily="34" charset="0"/>
                <a:cs typeface="Times New Roman" panose="02020603050405020304" pitchFamily="18" charset="0"/>
              </a:rPr>
              <a:t>cleaning ,paint</a:t>
            </a:r>
            <a:r>
              <a:rPr lang="en-US" sz="2000" kern="100" dirty="0">
                <a:effectLst/>
                <a:latin typeface="Aptos" panose="020B0004020202020204" pitchFamily="34" charset="0"/>
                <a:ea typeface="Aptos" panose="020B0004020202020204" pitchFamily="34" charset="0"/>
                <a:cs typeface="Times New Roman" panose="02020603050405020304" pitchFamily="18" charset="0"/>
              </a:rPr>
              <a:t>, </a:t>
            </a:r>
          </a:p>
          <a:p>
            <a:pPr>
              <a:lnSpc>
                <a:spcPct val="150000"/>
              </a:lnSpc>
              <a:buFont typeface="Wingdings" pitchFamily="2" charset="2"/>
              <a:buChar char="Ø"/>
              <a:tabLst>
                <a:tab pos="457200" algn="l"/>
              </a:tabLst>
            </a:pPr>
            <a:r>
              <a:rPr lang="en-US" sz="2000" u="sng" kern="100" dirty="0">
                <a:effectLst/>
                <a:latin typeface="Aptos" panose="020B0004020202020204" pitchFamily="34" charset="0"/>
                <a:ea typeface="Aptos" panose="020B0004020202020204" pitchFamily="34" charset="0"/>
                <a:cs typeface="Times New Roman" panose="02020603050405020304" pitchFamily="18" charset="0"/>
              </a:rPr>
              <a:t>plumbing, electrical </a:t>
            </a:r>
            <a:r>
              <a:rPr lang="en-US" sz="2000" kern="100" dirty="0">
                <a:effectLst/>
                <a:latin typeface="Aptos" panose="020B0004020202020204" pitchFamily="34" charset="0"/>
                <a:ea typeface="Aptos" panose="020B0004020202020204" pitchFamily="34" charset="0"/>
                <a:cs typeface="Times New Roman" panose="02020603050405020304" pitchFamily="18" charset="0"/>
              </a:rPr>
              <a:t>repai</a:t>
            </a:r>
            <a:r>
              <a:rPr lang="en-US" sz="2000" kern="100" dirty="0">
                <a:latin typeface="Aptos" panose="020B0004020202020204" pitchFamily="34" charset="0"/>
                <a:ea typeface="Aptos" panose="020B0004020202020204" pitchFamily="34" charset="0"/>
                <a:cs typeface="Times New Roman" panose="02020603050405020304" pitchFamily="18" charset="0"/>
              </a:rPr>
              <a:t>re</a:t>
            </a:r>
            <a:r>
              <a:rPr lang="en-US" sz="2000" kern="100" dirty="0">
                <a:effectLst/>
                <a:latin typeface="Aptos" panose="020B0004020202020204" pitchFamily="34" charset="0"/>
                <a:ea typeface="Aptos" panose="020B0004020202020204" pitchFamily="34" charset="0"/>
                <a:cs typeface="Times New Roman" panose="02020603050405020304" pitchFamily="18" charset="0"/>
              </a:rPr>
              <a:t>d installed by experts</a:t>
            </a:r>
            <a:r>
              <a:rPr lang="en-US" sz="2000" kern="100" dirty="0">
                <a:latin typeface="Aptos" panose="020B0004020202020204" pitchFamily="34" charset="0"/>
                <a:ea typeface="Aptos" panose="020B0004020202020204" pitchFamily="34" charset="0"/>
                <a:cs typeface="Times New Roman" panose="02020603050405020304" pitchFamily="18" charset="0"/>
              </a:rPr>
              <a:t>.</a:t>
            </a:r>
          </a:p>
        </p:txBody>
      </p:sp>
      <p:sp>
        <p:nvSpPr>
          <p:cNvPr id="3" name="Rectangle 1">
            <a:extLst>
              <a:ext uri="{FF2B5EF4-FFF2-40B4-BE49-F238E27FC236}">
                <a16:creationId xmlns:a16="http://schemas.microsoft.com/office/drawing/2014/main" id="{EE5DE9B4-6B5A-1AD1-7098-DF378B0076FD}"/>
              </a:ext>
            </a:extLst>
          </p:cNvPr>
          <p:cNvSpPr>
            <a:spLocks noChangeArrowheads="1"/>
          </p:cNvSpPr>
          <p:nvPr/>
        </p:nvSpPr>
        <p:spPr bwMode="auto">
          <a:xfrm>
            <a:off x="76526" y="3600985"/>
            <a:ext cx="1145512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A0EF00B0-2588-BCAC-2BE0-10AC093A7494}"/>
              </a:ext>
            </a:extLst>
          </p:cNvPr>
          <p:cNvSpPr>
            <a:spLocks noChangeArrowheads="1"/>
          </p:cNvSpPr>
          <p:nvPr/>
        </p:nvSpPr>
        <p:spPr bwMode="auto">
          <a:xfrm flipH="1">
            <a:off x="-381837" y="-3924151"/>
            <a:ext cx="381837" cy="7848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Beauty and </a:t>
            </a:r>
            <a:r>
              <a:rPr kumimoji="0" lang="en-US" altLang="en-US" sz="1800" b="1" i="0" u="none" strike="noStrike" cap="none" normalizeH="0" baseline="0" dirty="0" err="1">
                <a:ln>
                  <a:noFill/>
                </a:ln>
                <a:solidFill>
                  <a:schemeClr val="tx1"/>
                </a:solidFill>
                <a:effectLst/>
                <a:latin typeface="Arial" panose="020B0604020202020204" pitchFamily="34" charset="0"/>
              </a:rPr>
              <a:t>We</a:t>
            </a:r>
            <a:r>
              <a:rPr kumimoji="0" lang="en-US" altLang="en-US" sz="1800" b="0" i="0" u="none" strike="noStrike" cap="none" normalizeH="0" baseline="0" dirty="0" err="1">
                <a:ln>
                  <a:noFill/>
                </a:ln>
                <a:solidFill>
                  <a:schemeClr val="tx1"/>
                </a:solidFill>
                <a:effectLst/>
                <a:latin typeface="Arial" panose="020B0604020202020204" pitchFamily="34" charset="0"/>
              </a:rPr>
              <a:t>repairs</a:t>
            </a:r>
            <a:r>
              <a:rPr kumimoji="0" lang="en-US" altLang="en-US" sz="1800" b="0" i="0" u="none" strike="noStrike" cap="none" normalizeH="0" baseline="0" dirty="0">
                <a:ln>
                  <a:noFill/>
                </a:ln>
                <a:solidFill>
                  <a:schemeClr val="tx1"/>
                </a:solidFill>
                <a:effectLst/>
                <a:latin typeface="Arial" panose="020B0604020202020204" pitchFamily="34" charset="0"/>
              </a:rPr>
              <a:t>, and carpentry. </a:t>
            </a:r>
          </a:p>
        </p:txBody>
      </p:sp>
      <p:pic>
        <p:nvPicPr>
          <p:cNvPr id="11" name="Picture 10">
            <a:extLst>
              <a:ext uri="{FF2B5EF4-FFF2-40B4-BE49-F238E27FC236}">
                <a16:creationId xmlns:a16="http://schemas.microsoft.com/office/drawing/2014/main" id="{769A3005-0BD8-E3BC-C822-23833F7C26D8}"/>
              </a:ext>
            </a:extLst>
          </p:cNvPr>
          <p:cNvPicPr>
            <a:picLocks noChangeAspect="1"/>
          </p:cNvPicPr>
          <p:nvPr/>
        </p:nvPicPr>
        <p:blipFill>
          <a:blip r:embed="rId3"/>
          <a:stretch>
            <a:fillRect/>
          </a:stretch>
        </p:blipFill>
        <p:spPr>
          <a:xfrm>
            <a:off x="6096000" y="3167743"/>
            <a:ext cx="6096001" cy="3690257"/>
          </a:xfrm>
          <a:prstGeom prst="rect">
            <a:avLst/>
          </a:prstGeom>
        </p:spPr>
      </p:pic>
    </p:spTree>
    <p:extLst>
      <p:ext uri="{BB962C8B-B14F-4D97-AF65-F5344CB8AC3E}">
        <p14:creationId xmlns:p14="http://schemas.microsoft.com/office/powerpoint/2010/main" val="2115622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0DA0FE-3324-1AC2-EBAA-076DFFF431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7C7DF6-5F84-CA0C-90EA-F70F26C4CC4A}"/>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Literature Review</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69F06B79-DAB3-64B1-9AA4-939F96A54F1E}"/>
              </a:ext>
            </a:extLst>
          </p:cNvPr>
          <p:cNvSpPr>
            <a:spLocks noGrp="1"/>
          </p:cNvSpPr>
          <p:nvPr>
            <p:ph idx="1"/>
          </p:nvPr>
        </p:nvSpPr>
        <p:spPr>
          <a:xfrm>
            <a:off x="630936" y="1965959"/>
            <a:ext cx="10826496" cy="4233673"/>
          </a:xfrm>
        </p:spPr>
        <p:txBody>
          <a:bodyPr>
            <a:normAutofit/>
          </a:bodyPr>
          <a:lstStyle/>
          <a:p>
            <a:r>
              <a:rPr lang="en-US" sz="5400" b="1" dirty="0"/>
              <a:t>Market Impact:</a:t>
            </a:r>
            <a:endParaRPr lang="en-US" sz="5400" dirty="0"/>
          </a:p>
          <a:p>
            <a:pPr>
              <a:buFont typeface="Arial" panose="020B0604020202020204" pitchFamily="34" charset="0"/>
              <a:buChar char="•"/>
            </a:pPr>
            <a:r>
              <a:rPr lang="en-US" sz="3200" b="1" dirty="0"/>
              <a:t>Increased Competition:</a:t>
            </a:r>
            <a:r>
              <a:rPr lang="en-US" sz="3200" dirty="0"/>
              <a:t> Home assistant websites have intensified competition among service providers, potentially leading to lower prices and improved quality of service.</a:t>
            </a:r>
          </a:p>
          <a:p>
            <a:pPr>
              <a:buFont typeface="Arial" panose="020B0604020202020204" pitchFamily="34" charset="0"/>
              <a:buChar char="•"/>
            </a:pPr>
            <a:r>
              <a:rPr lang="en-US" sz="3200" b="1" dirty="0"/>
              <a:t>Enhanced Visibility:</a:t>
            </a:r>
            <a:r>
              <a:rPr lang="en-US" sz="3200" dirty="0"/>
              <a:t> For service providers, these platforms offer increased visibility to a wider customer base, expanding their reach and potential clientele.</a:t>
            </a:r>
          </a:p>
          <a:p>
            <a:pPr marL="0" lvl="0" indent="0">
              <a:buNone/>
              <a:tabLst>
                <a:tab pos="457200" algn="l"/>
              </a:tabLst>
            </a:pPr>
            <a:endParaRPr lang="en-IN"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807820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27A07D-3EFC-2A4C-0461-98F29B7108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7FD491-CAD3-3CB4-E699-C19EBBF7D99A}"/>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Literature Review (Contd.)</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Rectangle 1">
            <a:extLst>
              <a:ext uri="{FF2B5EF4-FFF2-40B4-BE49-F238E27FC236}">
                <a16:creationId xmlns:a16="http://schemas.microsoft.com/office/drawing/2014/main" id="{41D847C6-3895-6FC5-C6B6-3781A2726037}"/>
              </a:ext>
            </a:extLst>
          </p:cNvPr>
          <p:cNvSpPr>
            <a:spLocks noGrp="1" noChangeArrowheads="1"/>
          </p:cNvSpPr>
          <p:nvPr>
            <p:ph idx="1"/>
          </p:nvPr>
        </p:nvSpPr>
        <p:spPr bwMode="auto">
          <a:xfrm>
            <a:off x="320040" y="1742409"/>
            <a:ext cx="1133856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Long-Term Impact:</a:t>
            </a:r>
            <a:r>
              <a:rPr kumimoji="0" lang="en-US" altLang="en-US" sz="2400" b="0" i="0" u="none" strike="noStrike" cap="none" normalizeH="0" baseline="0" dirty="0">
                <a:ln>
                  <a:noFill/>
                </a:ln>
                <a:solidFill>
                  <a:schemeClr val="tx1"/>
                </a:solidFill>
                <a:effectLst/>
                <a:latin typeface="Arial" panose="020B0604020202020204" pitchFamily="34" charset="0"/>
              </a:rPr>
              <a:t> The long-term impact of home assistant websites on the service industry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and consumer behavior requires further investigation.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Quality Assurance:</a:t>
            </a:r>
            <a:r>
              <a:rPr kumimoji="0" lang="en-US" altLang="en-US" sz="2400" b="0" i="0" u="none" strike="noStrike" cap="none" normalizeH="0" baseline="0" dirty="0">
                <a:ln>
                  <a:noFill/>
                </a:ln>
                <a:solidFill>
                  <a:schemeClr val="tx1"/>
                </a:solidFill>
                <a:effectLst/>
                <a:latin typeface="Arial" panose="020B0604020202020204" pitchFamily="34" charset="0"/>
              </a:rPr>
              <a:t> Developing effective mechanisms to ensure the quality of service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providers listed on these platforms remains a challenge.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Data Privacy and Security:</a:t>
            </a:r>
            <a:r>
              <a:rPr kumimoji="0" lang="en-US" altLang="en-US" sz="2400" b="0" i="0" u="none" strike="noStrike" cap="none" normalizeH="0" baseline="0" dirty="0">
                <a:ln>
                  <a:noFill/>
                </a:ln>
                <a:solidFill>
                  <a:schemeClr val="tx1"/>
                </a:solidFill>
                <a:effectLst/>
                <a:latin typeface="Arial" panose="020B0604020202020204" pitchFamily="34" charset="0"/>
              </a:rPr>
              <a:t> Addressing concerns related to data privacy and security,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 especially in the context of sharing personal information with service providers.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Customer Satisfaction:</a:t>
            </a:r>
            <a:r>
              <a:rPr kumimoji="0" lang="en-US" altLang="en-US" sz="2400" b="0" i="0" u="none" strike="noStrike" cap="none" normalizeH="0" baseline="0" dirty="0">
                <a:ln>
                  <a:noFill/>
                </a:ln>
                <a:solidFill>
                  <a:schemeClr val="tx1"/>
                </a:solidFill>
                <a:effectLst/>
                <a:latin typeface="Arial" panose="020B0604020202020204" pitchFamily="34" charset="0"/>
              </a:rPr>
              <a:t> Conducting in-depth studies to measure customer satisfaction with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 home assistant websites and identify areas for improvement. </a:t>
            </a:r>
          </a:p>
        </p:txBody>
      </p:sp>
    </p:spTree>
    <p:extLst>
      <p:ext uri="{BB962C8B-B14F-4D97-AF65-F5344CB8AC3E}">
        <p14:creationId xmlns:p14="http://schemas.microsoft.com/office/powerpoint/2010/main" val="3642173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86EBDE-A511-E80F-D5E9-0604A420E3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1401A3-3948-4147-3AEF-34640B41015C}"/>
              </a:ext>
            </a:extLst>
          </p:cNvPr>
          <p:cNvSpPr>
            <a:spLocks noGrp="1"/>
          </p:cNvSpPr>
          <p:nvPr>
            <p:ph type="title"/>
          </p:nvPr>
        </p:nvSpPr>
        <p:spPr>
          <a:xfrm>
            <a:off x="0" y="-3175"/>
            <a:ext cx="12192000" cy="1246759"/>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Objective of the </a:t>
            </a:r>
            <a:r>
              <a:rPr lang="en-IN" sz="4400" b="1" kern="100" dirty="0" err="1">
                <a:effectLst/>
                <a:latin typeface="Times New Roman" panose="02020603050405020304" pitchFamily="18" charset="0"/>
                <a:ea typeface="Aptos" panose="020B0004020202020204" pitchFamily="34" charset="0"/>
                <a:cs typeface="Times New Roman" panose="02020603050405020304" pitchFamily="18" charset="0"/>
              </a:rPr>
              <a:t>HomeAssistant</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971D3FF4-855C-A317-936E-1CA113829547}"/>
              </a:ext>
            </a:extLst>
          </p:cNvPr>
          <p:cNvSpPr>
            <a:spLocks noGrp="1"/>
          </p:cNvSpPr>
          <p:nvPr>
            <p:ph idx="1"/>
          </p:nvPr>
        </p:nvSpPr>
        <p:spPr>
          <a:xfrm>
            <a:off x="141514" y="1360714"/>
            <a:ext cx="12050486" cy="5421086"/>
          </a:xfrm>
        </p:spPr>
        <p:txBody>
          <a:bodyPr>
            <a:normAutofit fontScale="92500" lnSpcReduction="10000"/>
          </a:bodyPr>
          <a:lstStyle/>
          <a:p>
            <a:pPr>
              <a:lnSpc>
                <a:spcPct val="150000"/>
              </a:lnSpc>
              <a:buFont typeface="Wingdings" pitchFamily="2" charset="2"/>
              <a:buChar char="Ø"/>
              <a:tabLst>
                <a:tab pos="457200" algn="l"/>
              </a:tabLst>
            </a:pPr>
            <a:r>
              <a:rPr lang="en-US" sz="1800" b="1" dirty="0">
                <a:latin typeface="Times New Roman" panose="02020603050405020304" pitchFamily="18" charset="0"/>
                <a:cs typeface="Times New Roman" panose="02020603050405020304" pitchFamily="18" charset="0"/>
              </a:rPr>
              <a:t>Provide a convenient platform for customers to access a wide range of services at home.</a:t>
            </a:r>
            <a:r>
              <a:rPr lang="en-US" sz="1800" dirty="0">
                <a:latin typeface="Times New Roman" panose="02020603050405020304" pitchFamily="18" charset="0"/>
                <a:cs typeface="Times New Roman" panose="02020603050405020304" pitchFamily="18" charset="0"/>
              </a:rPr>
              <a:t> This eliminates the need for customers to travel to service providers and saves them time and effort.</a:t>
            </a:r>
          </a:p>
          <a:p>
            <a:pPr>
              <a:lnSpc>
                <a:spcPct val="150000"/>
              </a:lnSpc>
              <a:buFont typeface="Wingdings" pitchFamily="2" charset="2"/>
              <a:buChar char="Ø"/>
              <a:tabLst>
                <a:tab pos="457200" algn="l"/>
              </a:tabLst>
            </a:pPr>
            <a:r>
              <a:rPr lang="en-US" sz="1800" dirty="0">
                <a:latin typeface="Times New Roman" panose="02020603050405020304" pitchFamily="18" charset="0"/>
                <a:cs typeface="Times New Roman" panose="02020603050405020304" pitchFamily="18" charset="0"/>
              </a:rPr>
              <a:t>Provide 24x7 Services: By using our platform you can get services 24x7.</a:t>
            </a:r>
          </a:p>
          <a:p>
            <a:pPr>
              <a:lnSpc>
                <a:spcPct val="150000"/>
              </a:lnSpc>
              <a:buFont typeface="Wingdings" pitchFamily="2" charset="2"/>
              <a:buChar char="Ø"/>
              <a:tabLst>
                <a:tab pos="457200" algn="l"/>
              </a:tabLst>
            </a:pPr>
            <a:r>
              <a:rPr lang="en-US" sz="1800">
                <a:latin typeface="Times New Roman" panose="02020603050405020304" pitchFamily="18" charset="0"/>
                <a:cs typeface="Times New Roman" panose="02020603050405020304" pitchFamily="18" charset="0"/>
              </a:rPr>
              <a:t>Availability</a:t>
            </a:r>
            <a:r>
              <a:rPr lang="en-US" sz="1800" dirty="0">
                <a:latin typeface="Times New Roman" panose="02020603050405020304" pitchFamily="18" charset="0"/>
                <a:cs typeface="Times New Roman" panose="02020603050405020304" pitchFamily="18" charset="0"/>
              </a:rPr>
              <a:t>: It is available in urban areas as well as rural areas.</a:t>
            </a:r>
          </a:p>
          <a:p>
            <a:pPr>
              <a:lnSpc>
                <a:spcPct val="150000"/>
              </a:lnSpc>
              <a:buFont typeface="Wingdings" pitchFamily="2" charset="2"/>
              <a:buChar char="Ø"/>
              <a:tabLst>
                <a:tab pos="457200" algn="l"/>
              </a:tabLst>
            </a:pPr>
            <a:r>
              <a:rPr lang="en-US" sz="1800" b="1" dirty="0">
                <a:latin typeface="Times New Roman" panose="02020603050405020304" pitchFamily="18" charset="0"/>
                <a:cs typeface="Times New Roman" panose="02020603050405020304" pitchFamily="18" charset="0"/>
              </a:rPr>
              <a:t>To provide competitive pricing and transparent billing.</a:t>
            </a:r>
            <a:r>
              <a:rPr lang="en-US" sz="1800" dirty="0">
                <a:latin typeface="Times New Roman" panose="02020603050405020304" pitchFamily="18" charset="0"/>
                <a:cs typeface="Times New Roman" panose="02020603050405020304" pitchFamily="18" charset="0"/>
              </a:rPr>
              <a:t> Home Assistant strives to offer competitive rates for the services provided. They may also provide upfront pricing estimates and transparent billing practices to ensure that customers are aware of the costs involved before booking an appointment.</a:t>
            </a:r>
          </a:p>
          <a:p>
            <a:pPr>
              <a:lnSpc>
                <a:spcPct val="150000"/>
              </a:lnSpc>
              <a:buFont typeface="Wingdings" pitchFamily="2" charset="2"/>
              <a:buChar char="Ø"/>
              <a:tabLst>
                <a:tab pos="457200" algn="l"/>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enhance customer satisfaction through excellent service.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Home Assistant prioritizes customer satisfaction and aims to provide a positive experience for homeowners. They may offer features like online reviews, customer support, and guarantees to ensure that customers are satisfied with the services they receive.</a:t>
            </a:r>
          </a:p>
          <a:p>
            <a:pPr>
              <a:lnSpc>
                <a:spcPct val="150000"/>
              </a:lnSpc>
              <a:buFont typeface="Wingdings" pitchFamily="2" charset="2"/>
              <a:buChar char="Ø"/>
              <a:tabLst>
                <a:tab pos="457200" algn="l"/>
              </a:tabLst>
            </a:pPr>
            <a:r>
              <a:rPr lang="en-US" sz="1800" dirty="0">
                <a:latin typeface="Times New Roman" panose="02020603050405020304" pitchFamily="18" charset="0"/>
                <a:cs typeface="Times New Roman" panose="02020603050405020304" pitchFamily="18" charset="0"/>
              </a:rPr>
              <a:t>By achieving these objectives, Home Assistant seeks to become a trusted and reliable platform</a:t>
            </a:r>
          </a:p>
          <a:p>
            <a:pPr>
              <a:lnSpc>
                <a:spcPct val="150000"/>
              </a:lnSpc>
              <a:buFont typeface="Wingdings" pitchFamily="2" charset="2"/>
              <a:buChar char="Ø"/>
              <a:tabLst>
                <a:tab pos="457200" algn="l"/>
              </a:tabLst>
            </a:pPr>
            <a:r>
              <a:rPr lang="en-US" sz="1800" dirty="0">
                <a:latin typeface="Times New Roman" panose="02020603050405020304" pitchFamily="18" charset="0"/>
                <a:cs typeface="Times New Roman" panose="02020603050405020304" pitchFamily="18" charset="0"/>
              </a:rPr>
              <a:t> for homeowners in need of various home services, providing convenience, quality, and satisfaction.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nSpc>
                <a:spcPct val="150000"/>
              </a:lnSpc>
              <a:buFont typeface="Wingdings" pitchFamily="2" charset="2"/>
              <a:buChar char="Ø"/>
              <a:tabLst>
                <a:tab pos="457200" algn="l"/>
              </a:tabLst>
            </a:pPr>
            <a:endParaRPr lang="en-US" sz="1800" dirty="0">
              <a:latin typeface="Times New Roman" panose="02020603050405020304" pitchFamily="18" charset="0"/>
              <a:cs typeface="Times New Roman" panose="02020603050405020304" pitchFamily="18" charset="0"/>
            </a:endParaRPr>
          </a:p>
          <a:p>
            <a:pPr>
              <a:lnSpc>
                <a:spcPct val="150000"/>
              </a:lnSpc>
              <a:buFont typeface="Wingdings" pitchFamily="2" charset="2"/>
              <a:buChar char="Ø"/>
              <a:tabLst>
                <a:tab pos="457200" algn="l"/>
              </a:tabLst>
            </a:pPr>
            <a:endParaRPr lang="en-US" sz="1800" dirty="0">
              <a:latin typeface="Times New Roman" panose="02020603050405020304" pitchFamily="18" charset="0"/>
              <a:cs typeface="Times New Roman" panose="02020603050405020304" pitchFamily="18" charset="0"/>
            </a:endParaRPr>
          </a:p>
          <a:p>
            <a:pPr>
              <a:lnSpc>
                <a:spcPct val="150000"/>
              </a:lnSpc>
              <a:buFont typeface="Wingdings" pitchFamily="2" charset="2"/>
              <a:buChar char="Ø"/>
              <a:tabLst>
                <a:tab pos="457200" algn="l"/>
              </a:tabLst>
            </a:pPr>
            <a:endParaRPr lang="en-US" sz="1800" dirty="0">
              <a:latin typeface="Times New Roman" panose="02020603050405020304" pitchFamily="18" charset="0"/>
              <a:cs typeface="Times New Roman" panose="02020603050405020304" pitchFamily="18" charset="0"/>
            </a:endParaRPr>
          </a:p>
          <a:p>
            <a:pPr>
              <a:lnSpc>
                <a:spcPct val="150000"/>
              </a:lnSpc>
              <a:buFont typeface="Wingdings" pitchFamily="2" charset="2"/>
              <a:buChar char="Ø"/>
              <a:tabLst>
                <a:tab pos="457200" algn="l"/>
              </a:tabLst>
            </a:pPr>
            <a:endParaRPr lang="en-US" sz="1800" dirty="0">
              <a:latin typeface="Times New Roman" panose="02020603050405020304" pitchFamily="18" charset="0"/>
              <a:cs typeface="Times New Roman" panose="02020603050405020304" pitchFamily="18" charset="0"/>
            </a:endParaRPr>
          </a:p>
          <a:p>
            <a:pPr>
              <a:lnSpc>
                <a:spcPct val="150000"/>
              </a:lnSpc>
              <a:buFont typeface="Wingdings" pitchFamily="2" charset="2"/>
              <a:buChar char="Ø"/>
              <a:tabLst>
                <a:tab pos="457200" algn="l"/>
              </a:tabLst>
            </a:pPr>
            <a:endParaRPr lang="en-US" sz="1800" dirty="0">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06DEC91D-CF3A-D717-C3B6-B2EBBBCF5CB7}"/>
              </a:ext>
            </a:extLst>
          </p:cNvPr>
          <p:cNvSpPr>
            <a:spLocks noChangeArrowheads="1"/>
          </p:cNvSpPr>
          <p:nvPr/>
        </p:nvSpPr>
        <p:spPr bwMode="auto">
          <a:xfrm>
            <a:off x="0" y="-9457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B18D4234-CC0F-4C42-A2D6-C4BFF496CF86}"/>
              </a:ext>
            </a:extLst>
          </p:cNvPr>
          <p:cNvSpPr>
            <a:spLocks noChangeArrowheads="1"/>
          </p:cNvSpPr>
          <p:nvPr/>
        </p:nvSpPr>
        <p:spPr bwMode="auto">
          <a:xfrm>
            <a:off x="10886" y="5174120"/>
            <a:ext cx="12192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4246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B9AADA-7FF4-FCD4-6A4B-012DAB5D62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107254-B274-C592-536F-4025C1DC32AA}"/>
              </a:ext>
            </a:extLst>
          </p:cNvPr>
          <p:cNvSpPr>
            <a:spLocks noGrp="1"/>
          </p:cNvSpPr>
          <p:nvPr>
            <p:ph type="title"/>
          </p:nvPr>
        </p:nvSpPr>
        <p:spPr>
          <a:solidFill>
            <a:schemeClr val="accent2">
              <a:lumMod val="40000"/>
              <a:lumOff val="60000"/>
            </a:schemeClr>
          </a:solidFill>
        </p:spPr>
        <p:txBody>
          <a:bodyPr>
            <a:normAutofit/>
          </a:bodyPr>
          <a:lstStyle/>
          <a:p>
            <a:r>
              <a:rPr lang="en-IN" dirty="0"/>
              <a:t>Technology (Hardware Requirements)</a:t>
            </a:r>
          </a:p>
        </p:txBody>
      </p:sp>
      <p:sp>
        <p:nvSpPr>
          <p:cNvPr id="4" name="Content Placeholder 3">
            <a:extLst>
              <a:ext uri="{FF2B5EF4-FFF2-40B4-BE49-F238E27FC236}">
                <a16:creationId xmlns:a16="http://schemas.microsoft.com/office/drawing/2014/main" id="{DAA8C859-22DA-8871-BF11-074D99EEC527}"/>
              </a:ext>
            </a:extLst>
          </p:cNvPr>
          <p:cNvSpPr>
            <a:spLocks noGrp="1"/>
          </p:cNvSpPr>
          <p:nvPr>
            <p:ph idx="1"/>
          </p:nvPr>
        </p:nvSpPr>
        <p:spPr>
          <a:xfrm>
            <a:off x="359229" y="2286000"/>
            <a:ext cx="11288485" cy="4023360"/>
          </a:xfrm>
        </p:spPr>
        <p:txBody>
          <a:bodyPr/>
          <a:lstStyle/>
          <a:p>
            <a:pPr marL="0" indent="0">
              <a:lnSpc>
                <a:spcPct val="100000"/>
              </a:lnSpc>
              <a:buNone/>
            </a:pPr>
            <a:r>
              <a:rPr lang="en-US" sz="1800" dirty="0">
                <a:latin typeface="Times New Roman" panose="02020603050405020304" pitchFamily="18" charset="0"/>
                <a:cs typeface="Times New Roman" panose="02020603050405020304" pitchFamily="18" charset="0"/>
              </a:rPr>
              <a:t>1.Server Hardware</a:t>
            </a:r>
          </a:p>
          <a:p>
            <a:pPr marL="0" indent="0">
              <a:lnSpc>
                <a:spcPct val="100000"/>
              </a:lnSpc>
              <a:buNone/>
            </a:pPr>
            <a:r>
              <a:rPr lang="en-US" sz="1800" dirty="0">
                <a:latin typeface="Times New Roman" panose="02020603050405020304" pitchFamily="18" charset="0"/>
                <a:cs typeface="Times New Roman" panose="02020603050405020304" pitchFamily="18" charset="0"/>
              </a:rPr>
              <a:t>Web Server: A reliable server to host your website. This could be a dedicated server, a virtual private server (VPS), or cloud-based solution like AWS, Google Cloud, or Azure.</a:t>
            </a:r>
          </a:p>
          <a:p>
            <a:pPr marL="0" indent="0">
              <a:lnSpc>
                <a:spcPct val="100000"/>
              </a:lnSpc>
              <a:buNone/>
            </a:pPr>
            <a:r>
              <a:rPr lang="en-US" sz="1800" dirty="0">
                <a:latin typeface="Times New Roman" panose="02020603050405020304" pitchFamily="18" charset="0"/>
                <a:cs typeface="Times New Roman" panose="02020603050405020304" pitchFamily="18" charset="0"/>
              </a:rPr>
              <a:t>2. CPU: intel core i3/i5/i7 or ryzen5/ryzen7.</a:t>
            </a:r>
          </a:p>
          <a:p>
            <a:pPr marL="0" indent="0">
              <a:lnSpc>
                <a:spcPct val="100000"/>
              </a:lnSpc>
              <a:buNone/>
            </a:pPr>
            <a:r>
              <a:rPr lang="en-US" sz="1800" dirty="0">
                <a:latin typeface="Times New Roman" panose="02020603050405020304" pitchFamily="18" charset="0"/>
                <a:cs typeface="Times New Roman" panose="02020603050405020304" pitchFamily="18" charset="0"/>
              </a:rPr>
              <a:t>3. RAM: 8GB or more.</a:t>
            </a:r>
          </a:p>
          <a:p>
            <a:pPr marL="0" indent="0">
              <a:lnSpc>
                <a:spcPct val="100000"/>
              </a:lnSpc>
              <a:buNone/>
            </a:pPr>
            <a:r>
              <a:rPr lang="en-US" sz="1800" dirty="0">
                <a:latin typeface="Times New Roman" panose="02020603050405020304" pitchFamily="18" charset="0"/>
                <a:cs typeface="Times New Roman" panose="02020603050405020304" pitchFamily="18" charset="0"/>
              </a:rPr>
              <a:t>4.Storage: SSD for high-speed Storage.</a:t>
            </a:r>
          </a:p>
          <a:p>
            <a:pPr marL="0" indent="0">
              <a:lnSpc>
                <a:spcPct val="100000"/>
              </a:lnSpc>
              <a:buNone/>
            </a:pPr>
            <a:r>
              <a:rPr lang="en-US" sz="1800" dirty="0">
                <a:latin typeface="Times New Roman" panose="02020603050405020304" pitchFamily="18" charset="0"/>
                <a:cs typeface="Times New Roman" panose="02020603050405020304" pitchFamily="18" charset="0"/>
              </a:rPr>
              <a:t>5.Network Interface: Ethernet for stable and fast network connections.</a:t>
            </a:r>
          </a:p>
          <a:p>
            <a:pPr marL="0" indent="0">
              <a:lnSpc>
                <a:spcPct val="100000"/>
              </a:lnSpc>
              <a:buNone/>
            </a:pPr>
            <a:r>
              <a:rPr lang="en-US" sz="1800" dirty="0">
                <a:latin typeface="Times New Roman" panose="02020603050405020304" pitchFamily="18" charset="0"/>
                <a:cs typeface="Times New Roman" panose="02020603050405020304" pitchFamily="18" charset="0"/>
              </a:rPr>
              <a:t>6.Screen resolution of at least 800x600 is require for proper and complete viewing of screen. </a:t>
            </a:r>
          </a:p>
          <a:p>
            <a:pPr marL="0" indent="0">
              <a:lnSpc>
                <a:spcPct val="100000"/>
              </a:lnSpc>
              <a:buNone/>
            </a:pPr>
            <a:r>
              <a:rPr lang="en-US" sz="1800" dirty="0">
                <a:latin typeface="Times New Roman" panose="02020603050405020304" pitchFamily="18" charset="0"/>
                <a:cs typeface="Times New Roman" panose="02020603050405020304" pitchFamily="18" charset="0"/>
              </a:rPr>
              <a:t>  Higher resolution will be accepted.</a:t>
            </a:r>
          </a:p>
          <a:p>
            <a:pPr marL="0" indent="0">
              <a:buNone/>
            </a:pPr>
            <a:endParaRPr lang="en-US" sz="1800" dirty="0"/>
          </a:p>
          <a:p>
            <a:pPr marL="0" indent="0">
              <a:buNone/>
            </a:pPr>
            <a:endParaRPr lang="en-US" sz="1800" dirty="0"/>
          </a:p>
          <a:p>
            <a:pPr marL="0" indent="0">
              <a:buNone/>
            </a:pPr>
            <a:endParaRPr lang="en-US" sz="1800" dirty="0"/>
          </a:p>
          <a:p>
            <a:pPr marL="0" indent="0">
              <a:buNone/>
            </a:pPr>
            <a:endParaRPr lang="en-IN" sz="1800" dirty="0"/>
          </a:p>
        </p:txBody>
      </p:sp>
    </p:spTree>
    <p:extLst>
      <p:ext uri="{BB962C8B-B14F-4D97-AF65-F5344CB8AC3E}">
        <p14:creationId xmlns:p14="http://schemas.microsoft.com/office/powerpoint/2010/main" val="2664996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A5C719-192D-C070-FBB9-9E0D0C58CE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270B73-EB03-9222-F7E5-B44DDD409D90}"/>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Technology (Software Requirements)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70424C3-10EB-A72A-5C5E-D564495E9114}"/>
              </a:ext>
            </a:extLst>
          </p:cNvPr>
          <p:cNvSpPr>
            <a:spLocks noGrp="1"/>
          </p:cNvSpPr>
          <p:nvPr>
            <p:ph idx="1"/>
          </p:nvPr>
        </p:nvSpPr>
        <p:spPr>
          <a:xfrm>
            <a:off x="576072" y="2011680"/>
            <a:ext cx="10168129" cy="4297680"/>
          </a:xfrm>
        </p:spPr>
        <p:txBody>
          <a:bodyPr>
            <a:normAutofit/>
          </a:bodyPr>
          <a:lstStyle/>
          <a:p>
            <a:pPr lvl="0">
              <a:buFont typeface="Wingdings" panose="05000000000000000000" pitchFamily="2" charset="2"/>
              <a:buChar char="v"/>
              <a:tabLst>
                <a:tab pos="457200" algn="l"/>
              </a:tabLst>
            </a:pPr>
            <a:endParaRPr lang="en-US" sz="1800" kern="100" dirty="0">
              <a:latin typeface="Aptos" panose="020B0004020202020204" pitchFamily="34" charset="0"/>
              <a:ea typeface="Aptos" panose="020B0004020202020204" pitchFamily="34" charset="0"/>
              <a:cs typeface="Times New Roman" panose="02020603050405020304" pitchFamily="18" charset="0"/>
            </a:endParaRPr>
          </a:p>
          <a:p>
            <a:pPr lvl="0">
              <a:buFont typeface="Wingdings" pitchFamily="2" charset="2"/>
              <a:buChar char="Ø"/>
              <a:tabLst>
                <a:tab pos="457200" algn="l"/>
              </a:tabLs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68D14492-81C4-068C-15D8-470CF46B7702}"/>
              </a:ext>
            </a:extLst>
          </p:cNvPr>
          <p:cNvPicPr>
            <a:picLocks noChangeAspect="1"/>
          </p:cNvPicPr>
          <p:nvPr/>
        </p:nvPicPr>
        <p:blipFill>
          <a:blip r:embed="rId3"/>
          <a:stretch>
            <a:fillRect/>
          </a:stretch>
        </p:blipFill>
        <p:spPr>
          <a:xfrm>
            <a:off x="246888" y="1746505"/>
            <a:ext cx="6632637" cy="3575304"/>
          </a:xfrm>
          <a:prstGeom prst="rect">
            <a:avLst/>
          </a:prstGeom>
        </p:spPr>
      </p:pic>
      <p:pic>
        <p:nvPicPr>
          <p:cNvPr id="9" name="Picture 8">
            <a:extLst>
              <a:ext uri="{FF2B5EF4-FFF2-40B4-BE49-F238E27FC236}">
                <a16:creationId xmlns:a16="http://schemas.microsoft.com/office/drawing/2014/main" id="{4505D113-B83E-A1F0-D71F-FB1AE2558A84}"/>
              </a:ext>
            </a:extLst>
          </p:cNvPr>
          <p:cNvPicPr>
            <a:picLocks noChangeAspect="1"/>
          </p:cNvPicPr>
          <p:nvPr/>
        </p:nvPicPr>
        <p:blipFill>
          <a:blip r:embed="rId4"/>
          <a:stretch>
            <a:fillRect/>
          </a:stretch>
        </p:blipFill>
        <p:spPr>
          <a:xfrm>
            <a:off x="7794926" y="1380744"/>
            <a:ext cx="2033873" cy="1628394"/>
          </a:xfrm>
          <a:prstGeom prst="rect">
            <a:avLst/>
          </a:prstGeom>
        </p:spPr>
      </p:pic>
      <p:pic>
        <p:nvPicPr>
          <p:cNvPr id="12" name="Picture 11">
            <a:extLst>
              <a:ext uri="{FF2B5EF4-FFF2-40B4-BE49-F238E27FC236}">
                <a16:creationId xmlns:a16="http://schemas.microsoft.com/office/drawing/2014/main" id="{F52D33B8-DE17-34C7-8B98-137008F9049A}"/>
              </a:ext>
            </a:extLst>
          </p:cNvPr>
          <p:cNvPicPr>
            <a:picLocks noChangeAspect="1"/>
          </p:cNvPicPr>
          <p:nvPr/>
        </p:nvPicPr>
        <p:blipFill>
          <a:blip r:embed="rId5"/>
          <a:stretch>
            <a:fillRect/>
          </a:stretch>
        </p:blipFill>
        <p:spPr>
          <a:xfrm>
            <a:off x="7208709" y="3274313"/>
            <a:ext cx="3206307" cy="1818895"/>
          </a:xfrm>
          <a:prstGeom prst="rect">
            <a:avLst/>
          </a:prstGeom>
        </p:spPr>
      </p:pic>
      <p:pic>
        <p:nvPicPr>
          <p:cNvPr id="14" name="Picture 13">
            <a:extLst>
              <a:ext uri="{FF2B5EF4-FFF2-40B4-BE49-F238E27FC236}">
                <a16:creationId xmlns:a16="http://schemas.microsoft.com/office/drawing/2014/main" id="{2BF21EBF-D706-6D17-F959-8B9171BC4667}"/>
              </a:ext>
            </a:extLst>
          </p:cNvPr>
          <p:cNvPicPr>
            <a:picLocks noChangeAspect="1"/>
          </p:cNvPicPr>
          <p:nvPr/>
        </p:nvPicPr>
        <p:blipFill>
          <a:blip r:embed="rId6"/>
          <a:stretch>
            <a:fillRect/>
          </a:stretch>
        </p:blipFill>
        <p:spPr>
          <a:xfrm>
            <a:off x="7208708" y="5193792"/>
            <a:ext cx="3270315" cy="1664208"/>
          </a:xfrm>
          <a:prstGeom prst="rect">
            <a:avLst/>
          </a:prstGeom>
        </p:spPr>
      </p:pic>
    </p:spTree>
    <p:extLst>
      <p:ext uri="{BB962C8B-B14F-4D97-AF65-F5344CB8AC3E}">
        <p14:creationId xmlns:p14="http://schemas.microsoft.com/office/powerpoint/2010/main" val="1514727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9F15C5-633A-19D9-26D0-5F9DB477D5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3B80E5-FC90-50B2-5F63-C651AC028B08}"/>
              </a:ext>
            </a:extLst>
          </p:cNvPr>
          <p:cNvSpPr>
            <a:spLocks noGrp="1"/>
          </p:cNvSpPr>
          <p:nvPr>
            <p:ph type="title"/>
          </p:nvPr>
        </p:nvSpPr>
        <p:spPr>
          <a:xfrm>
            <a:off x="0" y="-3175"/>
            <a:ext cx="12192000" cy="1234567"/>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Modules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D632FF72-3A95-498C-753E-27CA2AED6BE5}"/>
              </a:ext>
            </a:extLst>
          </p:cNvPr>
          <p:cNvSpPr>
            <a:spLocks noGrp="1"/>
          </p:cNvSpPr>
          <p:nvPr>
            <p:ph idx="1"/>
          </p:nvPr>
        </p:nvSpPr>
        <p:spPr>
          <a:xfrm>
            <a:off x="256032" y="1847088"/>
            <a:ext cx="11320272" cy="4700016"/>
          </a:xfrm>
        </p:spPr>
        <p:txBody>
          <a:bodyPr>
            <a:normAutofit/>
          </a:bodyPr>
          <a:lstStyle/>
          <a:p>
            <a:r>
              <a:rPr lang="en-US" sz="2000" b="1" dirty="0"/>
              <a:t>1. User Registration:</a:t>
            </a:r>
            <a:endParaRPr lang="en-US" sz="2000" dirty="0"/>
          </a:p>
          <a:p>
            <a:pPr>
              <a:buFont typeface="Arial" panose="020B0604020202020204" pitchFamily="34" charset="0"/>
              <a:buChar char="•"/>
            </a:pPr>
            <a:r>
              <a:rPr lang="en-US" sz="2000" dirty="0"/>
              <a:t>Customers and service providers create accounts on the platform, providing necessary information like contact details, location, and service offerings.</a:t>
            </a:r>
          </a:p>
          <a:p>
            <a:r>
              <a:rPr lang="en-US" sz="2000" b="1" dirty="0"/>
              <a:t>2. Service Listing:</a:t>
            </a:r>
            <a:endParaRPr lang="en-US" sz="2000" dirty="0"/>
          </a:p>
          <a:p>
            <a:pPr>
              <a:buFont typeface="Arial" panose="020B0604020202020204" pitchFamily="34" charset="0"/>
              <a:buChar char="•"/>
            </a:pPr>
            <a:r>
              <a:rPr lang="en-US" sz="2000" dirty="0"/>
              <a:t>Service providers list their services on the platform, specifying details such as the type of service, location, pricing, and availability.</a:t>
            </a:r>
          </a:p>
          <a:p>
            <a:r>
              <a:rPr lang="en-US" sz="2000" b="1" dirty="0"/>
              <a:t>3. Customer Search:</a:t>
            </a:r>
            <a:endParaRPr lang="en-US" sz="2000" dirty="0"/>
          </a:p>
          <a:p>
            <a:pPr>
              <a:buFont typeface="Arial" panose="020B0604020202020204" pitchFamily="34" charset="0"/>
              <a:buChar char="•"/>
            </a:pPr>
            <a:r>
              <a:rPr lang="en-US" sz="2000" dirty="0"/>
              <a:t>Customers search for specific services based on their needs, using filters like location, keywords, or service category.</a:t>
            </a:r>
          </a:p>
          <a:p>
            <a:r>
              <a:rPr lang="en-US" sz="2000" b="1" dirty="0"/>
              <a:t>4. Service Selection and Booking:</a:t>
            </a:r>
            <a:endParaRPr lang="en-US" sz="2000" dirty="0"/>
          </a:p>
          <a:p>
            <a:pPr>
              <a:buFont typeface="Arial" panose="020B0604020202020204" pitchFamily="34" charset="0"/>
              <a:buChar char="•"/>
            </a:pPr>
            <a:r>
              <a:rPr lang="en-US" sz="2000" dirty="0"/>
              <a:t>Customers choose the desired service and service provider based on factors like ratings, reviews, and pricing.</a:t>
            </a:r>
          </a:p>
          <a:p>
            <a:pPr>
              <a:buFont typeface="Arial" panose="020B0604020202020204" pitchFamily="34" charset="0"/>
              <a:buChar char="•"/>
            </a:pPr>
            <a:r>
              <a:rPr lang="en-US" sz="2000" dirty="0"/>
              <a:t>They proceed to book the service, specifying the preferred date and time.</a:t>
            </a:r>
          </a:p>
          <a:p>
            <a:pPr>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lvl="0">
              <a:buFont typeface="Wingdings" pitchFamily="2" charset="2"/>
              <a:buChar char="Ø"/>
              <a:tabLst>
                <a:tab pos="457200" algn="l"/>
              </a:tabLs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998786505"/>
      </p:ext>
    </p:extLst>
  </p:cSld>
  <p:clrMapOvr>
    <a:masterClrMapping/>
  </p:clrMapOvr>
  <p:transition spd="slow">
    <p:cover/>
  </p:transition>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2499</TotalTime>
  <Words>1200</Words>
  <Application>Microsoft Office PowerPoint</Application>
  <PresentationFormat>Widescreen</PresentationFormat>
  <Paragraphs>130</Paragraphs>
  <Slides>14</Slides>
  <Notes>13</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14</vt:i4>
      </vt:variant>
    </vt:vector>
  </HeadingPairs>
  <TitlesOfParts>
    <vt:vector size="24" baseType="lpstr">
      <vt:lpstr>Aptos</vt:lpstr>
      <vt:lpstr>Aptos Display</vt:lpstr>
      <vt:lpstr>Arial</vt:lpstr>
      <vt:lpstr>Arial Rounded MT Bold</vt:lpstr>
      <vt:lpstr>Calibri</vt:lpstr>
      <vt:lpstr>Calibri Light</vt:lpstr>
      <vt:lpstr>Times New Roman</vt:lpstr>
      <vt:lpstr>Wingdings</vt:lpstr>
      <vt:lpstr>Office 2013 - 2022 Theme</vt:lpstr>
      <vt:lpstr>Office Theme</vt:lpstr>
      <vt:lpstr>Mini Project-I (K24MCA18P) Odd Semester Session 2024-25</vt:lpstr>
      <vt:lpstr>Content</vt:lpstr>
      <vt:lpstr>Introduction</vt:lpstr>
      <vt:lpstr>Literature Review</vt:lpstr>
      <vt:lpstr>Literature Review (Contd.)</vt:lpstr>
      <vt:lpstr>Objective of the HomeAssistant</vt:lpstr>
      <vt:lpstr>Technology (Hardware Requirements)</vt:lpstr>
      <vt:lpstr>Technology (Software Requirements)</vt:lpstr>
      <vt:lpstr>Modules</vt:lpstr>
      <vt:lpstr>Modules (Contd.)</vt:lpstr>
      <vt:lpstr>Workflow/Gantt Chart</vt:lpstr>
      <vt:lpstr>Reports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Apoorv Jain</dc:creator>
  <cp:lastModifiedBy>Vickey Sharma</cp:lastModifiedBy>
  <cp:revision>9</cp:revision>
  <cp:lastPrinted>2024-10-15T14:46:50Z</cp:lastPrinted>
  <dcterms:created xsi:type="dcterms:W3CDTF">2024-09-12T08:34:15Z</dcterms:created>
  <dcterms:modified xsi:type="dcterms:W3CDTF">2024-10-16T08:56:05Z</dcterms:modified>
</cp:coreProperties>
</file>