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userId="182ba85f492eca97" providerId="LiveId" clId="{527BDAE8-059F-4A60-B782-C0E9EF5C336A}"/>
    <pc:docChg chg="modSld">
      <pc:chgData name="NITIN" userId="182ba85f492eca97" providerId="LiveId" clId="{527BDAE8-059F-4A60-B782-C0E9EF5C336A}" dt="2022-06-01T07:03:30.172" v="12" actId="20577"/>
      <pc:docMkLst>
        <pc:docMk/>
      </pc:docMkLst>
      <pc:sldChg chg="modSp mod">
        <pc:chgData name="NITIN" userId="182ba85f492eca97" providerId="LiveId" clId="{527BDAE8-059F-4A60-B782-C0E9EF5C336A}" dt="2022-06-01T07:03:30.172" v="12" actId="20577"/>
        <pc:sldMkLst>
          <pc:docMk/>
          <pc:sldMk cId="3732869418" sldId="256"/>
        </pc:sldMkLst>
        <pc:spChg chg="mod">
          <ac:chgData name="NITIN" userId="182ba85f492eca97" providerId="LiveId" clId="{527BDAE8-059F-4A60-B782-C0E9EF5C336A}" dt="2022-06-01T07:03:30.172" v="12" actId="20577"/>
          <ac:spMkLst>
            <pc:docMk/>
            <pc:sldMk cId="3732869418" sldId="256"/>
            <ac:spMk id="2" creationId="{3AA38FBC-51FC-4C18-93E2-34FBB225FA3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ED51-38B5-48E2-863A-B8B13DC45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C223BF-3D07-4ABC-B260-76170C560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4B09D0-0FDB-492E-A6CE-00B7AF4D3423}"/>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F6C79B77-CA6D-40D8-9BF9-78628FE8F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47B5E-D6D4-40AC-86C2-188858D8551A}"/>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428710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F4CE-B989-4E98-A2DB-D244594968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27E65-DCB6-4C18-88E6-ED8A6722D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B6C56-A238-48B8-BFB2-76A3BD4B75AF}"/>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2859AAED-B64C-4FBE-B706-281D91A2F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55DB2-1DBF-42A7-B5D3-BA282CA43579}"/>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41661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AB400-B577-4EF0-A97E-26A21B2FA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F289F-54AF-4BC0-AA3E-E2A196F43E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B0A55-A519-421C-96E4-4B48D57FBE00}"/>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2E41FA85-BB1F-4F01-AE3C-2096B270C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1A3E-1797-44C0-BC8F-A3FD03FA1240}"/>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420274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D03E-23D3-4763-8600-BB88C40D2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3DA5E-1229-4ED5-AF22-AAE33BA56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0FDA-8697-4862-9DF5-5460531CAD17}"/>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D8581AB8-3A52-4818-82D3-5377019B1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8367E-C286-41ED-BD54-D268E29555CE}"/>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282789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EE75-EC11-4F24-8F17-DD650149C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11059B-6611-4E7D-9E16-1845EE0E8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B4DFA-C7E9-4962-B47D-56C9BE35179B}"/>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99264871-4C0A-41EA-B7CF-A131394E9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12F45-E0F9-41DD-B5FB-DD1D83EE31B8}"/>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185671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B85-CF28-4899-85AF-62736AE66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13554-241A-4046-AE52-147AFC4FE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D527D-2C5D-4440-8111-4873D18D3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738F1C-81E3-4D94-BD18-19352C30E08C}"/>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6" name="Footer Placeholder 5">
            <a:extLst>
              <a:ext uri="{FF2B5EF4-FFF2-40B4-BE49-F238E27FC236}">
                <a16:creationId xmlns:a16="http://schemas.microsoft.com/office/drawing/2014/main" id="{CA5E51CE-9F4D-4070-85E6-A77B3D3F2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41126-EBD4-46C4-A1F1-F13D526D38C7}"/>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357319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D924-2589-42C7-90D3-3A24697FD5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3F006-454F-4F44-A78E-91F30D972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75CE2-4A0C-41D6-95B6-DA467291F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AA0C1-32CA-439F-A54B-09AC2543D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82A64-3D11-4DDE-935B-50CA11E61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B9117E-B5DB-4151-923A-BE7C7DA27DDD}"/>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8" name="Footer Placeholder 7">
            <a:extLst>
              <a:ext uri="{FF2B5EF4-FFF2-40B4-BE49-F238E27FC236}">
                <a16:creationId xmlns:a16="http://schemas.microsoft.com/office/drawing/2014/main" id="{A8C02808-4F09-4F26-BE13-09D0F99934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EE461D-3C94-4C1E-B8A1-927308C37128}"/>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418999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3FEB-F7A6-488C-BA6F-D96DBF48F2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03C301-4D63-43A5-ABBA-073C24D2B2DD}"/>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4" name="Footer Placeholder 3">
            <a:extLst>
              <a:ext uri="{FF2B5EF4-FFF2-40B4-BE49-F238E27FC236}">
                <a16:creationId xmlns:a16="http://schemas.microsoft.com/office/drawing/2014/main" id="{B8E7F4D0-48BF-4E80-81BA-49EE9B048B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8030B3-F773-4D00-918B-882B7F787082}"/>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359201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C0B45-D03D-445E-96D9-C1783D108579}"/>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3" name="Footer Placeholder 2">
            <a:extLst>
              <a:ext uri="{FF2B5EF4-FFF2-40B4-BE49-F238E27FC236}">
                <a16:creationId xmlns:a16="http://schemas.microsoft.com/office/drawing/2014/main" id="{187B0D12-1D60-42D3-B4DE-75E0B208C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EBBD7-EFC3-433B-8C57-4184A758378A}"/>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274325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50DB-1C50-4654-9630-E32674AEE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41890-B441-4563-AF0D-5F3D548A9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CE05B-3844-4E3D-A0A5-C4DF5D1C4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B91FE-1A6A-46CF-BE83-C687D1D85AA1}"/>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6" name="Footer Placeholder 5">
            <a:extLst>
              <a:ext uri="{FF2B5EF4-FFF2-40B4-BE49-F238E27FC236}">
                <a16:creationId xmlns:a16="http://schemas.microsoft.com/office/drawing/2014/main" id="{D875D21C-93F2-4352-854B-095E120F6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33101-ACCA-45CD-91D3-CC873ABF16B2}"/>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348618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607D-F65F-409D-A8CD-964E4E6DA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42DEE-66E4-4DE7-864A-7993B7B09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5DD31-D489-4D66-8A19-C72154D94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43BD2-2F8B-4C4A-B3C7-F51098DE7012}"/>
              </a:ext>
            </a:extLst>
          </p:cNvPr>
          <p:cNvSpPr>
            <a:spLocks noGrp="1"/>
          </p:cNvSpPr>
          <p:nvPr>
            <p:ph type="dt" sz="half" idx="10"/>
          </p:nvPr>
        </p:nvSpPr>
        <p:spPr/>
        <p:txBody>
          <a:bodyPr/>
          <a:lstStyle/>
          <a:p>
            <a:fld id="{45DBF1CF-E871-4656-9E3F-3F0AD377C0E5}" type="datetimeFigureOut">
              <a:rPr lang="en-US" smtClean="0"/>
              <a:t>6/1/2022</a:t>
            </a:fld>
            <a:endParaRPr lang="en-US"/>
          </a:p>
        </p:txBody>
      </p:sp>
      <p:sp>
        <p:nvSpPr>
          <p:cNvPr id="6" name="Footer Placeholder 5">
            <a:extLst>
              <a:ext uri="{FF2B5EF4-FFF2-40B4-BE49-F238E27FC236}">
                <a16:creationId xmlns:a16="http://schemas.microsoft.com/office/drawing/2014/main" id="{CC5EE070-E935-4EB7-A422-5AEC7B41F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4FC5F-9939-482B-A252-EABC11C19F2C}"/>
              </a:ext>
            </a:extLst>
          </p:cNvPr>
          <p:cNvSpPr>
            <a:spLocks noGrp="1"/>
          </p:cNvSpPr>
          <p:nvPr>
            <p:ph type="sldNum" sz="quarter" idx="12"/>
          </p:nvPr>
        </p:nvSpPr>
        <p:spPr/>
        <p:txBody>
          <a:bodyPr/>
          <a:lstStyle/>
          <a:p>
            <a:fld id="{EA5A1513-FC6D-42AE-A075-BF8D53B53B71}" type="slidenum">
              <a:rPr lang="en-US" smtClean="0"/>
              <a:t>‹#›</a:t>
            </a:fld>
            <a:endParaRPr lang="en-US"/>
          </a:p>
        </p:txBody>
      </p:sp>
    </p:spTree>
    <p:extLst>
      <p:ext uri="{BB962C8B-B14F-4D97-AF65-F5344CB8AC3E}">
        <p14:creationId xmlns:p14="http://schemas.microsoft.com/office/powerpoint/2010/main" val="226719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E7930-F79F-4AE1-A0D7-77C75EC5C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44AB7-A549-4798-A3B0-D7EAA87CE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0F762-FCA1-4BEE-A42D-DBF04AE5C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BF1CF-E871-4656-9E3F-3F0AD377C0E5}" type="datetimeFigureOut">
              <a:rPr lang="en-US" smtClean="0"/>
              <a:t>6/1/2022</a:t>
            </a:fld>
            <a:endParaRPr lang="en-US"/>
          </a:p>
        </p:txBody>
      </p:sp>
      <p:sp>
        <p:nvSpPr>
          <p:cNvPr id="5" name="Footer Placeholder 4">
            <a:extLst>
              <a:ext uri="{FF2B5EF4-FFF2-40B4-BE49-F238E27FC236}">
                <a16:creationId xmlns:a16="http://schemas.microsoft.com/office/drawing/2014/main" id="{8593A995-7C32-42A8-9B88-74C8B9247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02BA4E-96EE-4EB7-ACB1-3DE0E2BBE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A1513-FC6D-42AE-A075-BF8D53B53B71}" type="slidenum">
              <a:rPr lang="en-US" smtClean="0"/>
              <a:t>‹#›</a:t>
            </a:fld>
            <a:endParaRPr lang="en-US"/>
          </a:p>
        </p:txBody>
      </p:sp>
    </p:spTree>
    <p:extLst>
      <p:ext uri="{BB962C8B-B14F-4D97-AF65-F5344CB8AC3E}">
        <p14:creationId xmlns:p14="http://schemas.microsoft.com/office/powerpoint/2010/main" val="2561709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FBC-51FC-4C18-93E2-34FBB225FA3C}"/>
              </a:ext>
            </a:extLst>
          </p:cNvPr>
          <p:cNvSpPr>
            <a:spLocks noGrp="1"/>
          </p:cNvSpPr>
          <p:nvPr>
            <p:ph type="ctrTitle"/>
          </p:nvPr>
        </p:nvSpPr>
        <p:spPr/>
        <p:txBody>
          <a:bodyPr/>
          <a:lstStyle/>
          <a:p>
            <a:r>
              <a:rPr lang="en-US" b="1" dirty="0"/>
              <a:t>Learn Digits</a:t>
            </a:r>
            <a:br>
              <a:rPr lang="en-US" b="1" dirty="0"/>
            </a:br>
            <a:endParaRPr lang="en-US" b="1" dirty="0"/>
          </a:p>
        </p:txBody>
      </p:sp>
      <p:sp>
        <p:nvSpPr>
          <p:cNvPr id="3" name="Subtitle 2">
            <a:extLst>
              <a:ext uri="{FF2B5EF4-FFF2-40B4-BE49-F238E27FC236}">
                <a16:creationId xmlns:a16="http://schemas.microsoft.com/office/drawing/2014/main" id="{66E15736-8D79-459D-A0F0-E0A2936CB1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286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70D6-DB94-495B-A353-382431F9D1CF}"/>
              </a:ext>
            </a:extLst>
          </p:cNvPr>
          <p:cNvSpPr>
            <a:spLocks noGrp="1"/>
          </p:cNvSpPr>
          <p:nvPr>
            <p:ph type="title"/>
          </p:nvPr>
        </p:nvSpPr>
        <p:spPr/>
        <p:txBody>
          <a:bodyPr/>
          <a:lstStyle/>
          <a:p>
            <a:r>
              <a:rPr lang="en-US" b="1" dirty="0" err="1"/>
              <a:t>OverView</a:t>
            </a:r>
            <a:r>
              <a:rPr lang="en-US" b="1" dirty="0"/>
              <a:t> </a:t>
            </a:r>
          </a:p>
        </p:txBody>
      </p:sp>
      <p:sp>
        <p:nvSpPr>
          <p:cNvPr id="3" name="Content Placeholder 2">
            <a:extLst>
              <a:ext uri="{FF2B5EF4-FFF2-40B4-BE49-F238E27FC236}">
                <a16:creationId xmlns:a16="http://schemas.microsoft.com/office/drawing/2014/main" id="{4AC9D293-F89F-42FA-BDDC-17ED01744EB6}"/>
              </a:ext>
            </a:extLst>
          </p:cNvPr>
          <p:cNvSpPr>
            <a:spLocks noGrp="1"/>
          </p:cNvSpPr>
          <p:nvPr>
            <p:ph idx="1"/>
          </p:nvPr>
        </p:nvSpPr>
        <p:spPr/>
        <p:txBody>
          <a:bodyPr>
            <a:normAutofit/>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Handwriting recognition of characters has been around since the 1980s.</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The task of handwritten digit recognition, using a classifier, has extraordinary significance and use such as – online digit recognition on </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PC tablets, recognize zip codes on mail, processing bank check amounts, numeric sections in structures filled up by hand (for example ‐ tax forms) and so on. </a:t>
            </a:r>
            <a:endParaRPr lang="en-US" sz="2400" dirty="0"/>
          </a:p>
          <a:p>
            <a:endParaRPr lang="en-US" sz="2400" dirty="0"/>
          </a:p>
        </p:txBody>
      </p:sp>
    </p:spTree>
    <p:extLst>
      <p:ext uri="{BB962C8B-B14F-4D97-AF65-F5344CB8AC3E}">
        <p14:creationId xmlns:p14="http://schemas.microsoft.com/office/powerpoint/2010/main" val="4314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E07E-DF3A-4C3D-BC11-6366634F2D67}"/>
              </a:ext>
            </a:extLst>
          </p:cNvPr>
          <p:cNvSpPr>
            <a:spLocks noGrp="1"/>
          </p:cNvSpPr>
          <p:nvPr>
            <p:ph type="title"/>
          </p:nvPr>
        </p:nvSpPr>
        <p:spPr/>
        <p:txBody>
          <a:bodyPr/>
          <a:lstStyle/>
          <a:p>
            <a:r>
              <a:rPr lang="en-US" b="1" dirty="0"/>
              <a:t>CNN Algorithm</a:t>
            </a:r>
          </a:p>
        </p:txBody>
      </p:sp>
      <p:sp>
        <p:nvSpPr>
          <p:cNvPr id="3" name="Content Placeholder 2">
            <a:extLst>
              <a:ext uri="{FF2B5EF4-FFF2-40B4-BE49-F238E27FC236}">
                <a16:creationId xmlns:a16="http://schemas.microsoft.com/office/drawing/2014/main" id="{FB0D4132-A5AF-4C31-8742-DDD8710E1769}"/>
              </a:ext>
            </a:extLst>
          </p:cNvPr>
          <p:cNvSpPr>
            <a:spLocks noGrp="1"/>
          </p:cNvSpPr>
          <p:nvPr>
            <p:ph idx="1"/>
          </p:nvPr>
        </p:nvSpPr>
        <p:spPr/>
        <p:txBody>
          <a:bodyPr>
            <a:normAutofit/>
          </a:bodyPr>
          <a:lstStyle/>
          <a:p>
            <a:r>
              <a:rPr lang="en-US" sz="2400" b="0" i="0" dirty="0">
                <a:solidFill>
                  <a:srgbClr val="222222"/>
                </a:solidFill>
                <a:effectLst/>
                <a:latin typeface="Lato" panose="020B0604020202020204" pitchFamily="34" charset="0"/>
              </a:rPr>
              <a:t>In the past few decades, Deep Learning has proved to be a very powerful tool because of its ability to handle large amounts of data. </a:t>
            </a:r>
          </a:p>
          <a:p>
            <a:r>
              <a:rPr lang="en-US" sz="2400" b="0" i="0" dirty="0">
                <a:solidFill>
                  <a:srgbClr val="222222"/>
                </a:solidFill>
                <a:effectLst/>
                <a:latin typeface="Lato" panose="020B0604020202020204" pitchFamily="34" charset="0"/>
              </a:rPr>
              <a:t>The interest to use hidden layers has surpassed traditional techniques, especially in pattern recognition. </a:t>
            </a:r>
          </a:p>
          <a:p>
            <a:r>
              <a:rPr lang="en-US" sz="2400" b="0" i="0" dirty="0">
                <a:solidFill>
                  <a:srgbClr val="222222"/>
                </a:solidFill>
                <a:effectLst/>
                <a:latin typeface="Lato" panose="020B0604020202020204" pitchFamily="34" charset="0"/>
              </a:rPr>
              <a:t>One of the most popular deep neural networks is Convolutional Neural Networks.</a:t>
            </a:r>
            <a:endParaRPr lang="en-US" sz="2400" dirty="0"/>
          </a:p>
        </p:txBody>
      </p:sp>
    </p:spTree>
    <p:extLst>
      <p:ext uri="{BB962C8B-B14F-4D97-AF65-F5344CB8AC3E}">
        <p14:creationId xmlns:p14="http://schemas.microsoft.com/office/powerpoint/2010/main" val="175215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18DD-412D-4CE7-A7A2-69B682B7529D}"/>
              </a:ext>
            </a:extLst>
          </p:cNvPr>
          <p:cNvSpPr>
            <a:spLocks noGrp="1"/>
          </p:cNvSpPr>
          <p:nvPr>
            <p:ph type="title"/>
          </p:nvPr>
        </p:nvSpPr>
        <p:spPr/>
        <p:txBody>
          <a:bodyPr/>
          <a:lstStyle/>
          <a:p>
            <a:r>
              <a:rPr lang="en-US" b="1" dirty="0"/>
              <a:t>Precision, Accuracy, Loss</a:t>
            </a:r>
          </a:p>
        </p:txBody>
      </p:sp>
      <p:sp>
        <p:nvSpPr>
          <p:cNvPr id="3" name="Content Placeholder 2">
            <a:extLst>
              <a:ext uri="{FF2B5EF4-FFF2-40B4-BE49-F238E27FC236}">
                <a16:creationId xmlns:a16="http://schemas.microsoft.com/office/drawing/2014/main" id="{58D1AD71-BB04-4A86-8EE8-8B2F233EABCF}"/>
              </a:ext>
            </a:extLst>
          </p:cNvPr>
          <p:cNvSpPr>
            <a:spLocks noGrp="1"/>
          </p:cNvSpPr>
          <p:nvPr>
            <p:ph idx="1"/>
          </p:nvPr>
        </p:nvSpPr>
        <p:spPr/>
        <p:txBody>
          <a:bodyPr>
            <a:normAutofit/>
          </a:bodyPr>
          <a:lstStyle/>
          <a:p>
            <a:r>
              <a:rPr lang="en-US" sz="2400" dirty="0"/>
              <a:t>Precision:    98.63</a:t>
            </a:r>
          </a:p>
          <a:p>
            <a:r>
              <a:rPr lang="en-US" sz="2400" dirty="0"/>
              <a:t>Accuracy:    98.72</a:t>
            </a:r>
          </a:p>
          <a:p>
            <a:r>
              <a:rPr lang="en-US" sz="2400" dirty="0"/>
              <a:t>Loss: 0.273</a:t>
            </a:r>
          </a:p>
          <a:p>
            <a:pPr marL="914400" lvl="2" indent="0">
              <a:buNone/>
            </a:pPr>
            <a:endParaRPr lang="en-US" sz="2400" dirty="0"/>
          </a:p>
          <a:p>
            <a:pPr marL="914400" lvl="2" indent="0">
              <a:buNone/>
            </a:pPr>
            <a:endParaRPr lang="en-US" sz="2400" dirty="0"/>
          </a:p>
        </p:txBody>
      </p:sp>
    </p:spTree>
    <p:extLst>
      <p:ext uri="{BB962C8B-B14F-4D97-AF65-F5344CB8AC3E}">
        <p14:creationId xmlns:p14="http://schemas.microsoft.com/office/powerpoint/2010/main" val="315539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E280-3FBB-4487-B77B-11C57AA043F9}"/>
              </a:ext>
            </a:extLst>
          </p:cNvPr>
          <p:cNvSpPr>
            <a:spLocks noGrp="1"/>
          </p:cNvSpPr>
          <p:nvPr>
            <p:ph type="title"/>
          </p:nvPr>
        </p:nvSpPr>
        <p:spPr/>
        <p:txBody>
          <a:bodyPr/>
          <a:lstStyle/>
          <a:p>
            <a:r>
              <a:rPr lang="en-US" b="1" dirty="0" err="1"/>
              <a:t>Challanges</a:t>
            </a:r>
            <a:endParaRPr lang="en-US" b="1" dirty="0"/>
          </a:p>
        </p:txBody>
      </p:sp>
      <p:sp>
        <p:nvSpPr>
          <p:cNvPr id="3" name="Content Placeholder 2">
            <a:extLst>
              <a:ext uri="{FF2B5EF4-FFF2-40B4-BE49-F238E27FC236}">
                <a16:creationId xmlns:a16="http://schemas.microsoft.com/office/drawing/2014/main" id="{9DA4D3CF-77D7-49F9-A8D6-937BDA6ECBCC}"/>
              </a:ext>
            </a:extLst>
          </p:cNvPr>
          <p:cNvSpPr>
            <a:spLocks noGrp="1"/>
          </p:cNvSpPr>
          <p:nvPr>
            <p:ph idx="1"/>
          </p:nvPr>
        </p:nvSpPr>
        <p:spPr/>
        <p:txBody>
          <a:bodyPr>
            <a:normAutofit/>
          </a:bodyPr>
          <a:lstStyle/>
          <a:p>
            <a:r>
              <a:rPr lang="en-US" sz="2400" dirty="0"/>
              <a:t>Trying to do better in loss</a:t>
            </a:r>
          </a:p>
          <a:p>
            <a:r>
              <a:rPr lang="en-US" sz="2400" dirty="0"/>
              <a:t>Increasing the accuracy</a:t>
            </a:r>
          </a:p>
          <a:p>
            <a:r>
              <a:rPr lang="en-US" sz="2400" dirty="0"/>
              <a:t>Lowering the Precision.</a:t>
            </a:r>
          </a:p>
        </p:txBody>
      </p:sp>
    </p:spTree>
    <p:extLst>
      <p:ext uri="{BB962C8B-B14F-4D97-AF65-F5344CB8AC3E}">
        <p14:creationId xmlns:p14="http://schemas.microsoft.com/office/powerpoint/2010/main" val="195080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998A-EB65-4F58-B14C-A2F5990E581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6BCD2A3B-2F17-4299-B5DB-96460DE309ED}"/>
              </a:ext>
            </a:extLst>
          </p:cNvPr>
          <p:cNvSpPr>
            <a:spLocks noGrp="1"/>
          </p:cNvSpPr>
          <p:nvPr>
            <p:ph idx="1"/>
          </p:nvPr>
        </p:nvSpPr>
        <p:spPr/>
        <p:txBody>
          <a:bodyPr>
            <a:normAutofit/>
          </a:bodyPr>
          <a:lstStyle/>
          <a:p>
            <a:r>
              <a:rPr lang="en-US" sz="2400" dirty="0"/>
              <a:t>Handwritten Digit Recognition using Deep learning methods has been implemented. The most widely used Machine learning algorithms, KNN, SVM, RFC and CNN have been trained and tested on the same data in order acquire the comparison between the classifiers.</a:t>
            </a:r>
          </a:p>
          <a:p>
            <a:r>
              <a:rPr lang="en-US" sz="2400" dirty="0"/>
              <a:t> </a:t>
            </a:r>
            <a:r>
              <a:rPr lang="en-US" sz="2400" dirty="0" err="1"/>
              <a:t>Utilising</a:t>
            </a:r>
            <a:r>
              <a:rPr lang="en-US" sz="2400" dirty="0"/>
              <a:t> these deep learning techniques, a high amount of accuracy can be obtained. Compared to other research methods, this method focuses on which classifier works better by improving the accuracy of classification models by more than 99%. </a:t>
            </a:r>
          </a:p>
          <a:p>
            <a:r>
              <a:rPr lang="en-US" sz="2400" dirty="0"/>
              <a:t>CNN model is able to give accuracy of about 98.72%. In this initial experiment, CNN gives an accuracy of 98.72%, while KNN gives an accuracy of 96.67%, while RFC and SVM are not that outstanding. </a:t>
            </a:r>
          </a:p>
        </p:txBody>
      </p:sp>
    </p:spTree>
    <p:extLst>
      <p:ext uri="{BB962C8B-B14F-4D97-AF65-F5344CB8AC3E}">
        <p14:creationId xmlns:p14="http://schemas.microsoft.com/office/powerpoint/2010/main" val="127847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Office Theme</vt:lpstr>
      <vt:lpstr>Learn Digits </vt:lpstr>
      <vt:lpstr>OverView </vt:lpstr>
      <vt:lpstr>CNN Algorithm</vt:lpstr>
      <vt:lpstr>Precision, Accuracy, Loss</vt:lpstr>
      <vt:lpstr>Challanges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Recorgnition</dc:title>
  <dc:creator>NITIN</dc:creator>
  <cp:lastModifiedBy>NITIN</cp:lastModifiedBy>
  <cp:revision>1</cp:revision>
  <dcterms:created xsi:type="dcterms:W3CDTF">2022-03-09T08:01:17Z</dcterms:created>
  <dcterms:modified xsi:type="dcterms:W3CDTF">2022-06-01T07:03:32Z</dcterms:modified>
</cp:coreProperties>
</file>