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 snapToObjects="1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C2CF-99B9-1D68-79C9-8587B91C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033A-9087-A238-BD28-BE89DCA7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E1A1-25D1-56AF-052A-43DD03DD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6D30-2268-9D38-580E-BD70DE9F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AEEC-7FAD-6DB3-A2FD-F6ADF6A2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3BB7-1365-EF45-EA60-EF1B03CA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21229-93E3-984D-6860-CB4233B02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2DD6-3E2D-1A4F-5FC8-6F83EE43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9DFC-3F4D-7C78-412E-200183C0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EBF6-9668-1314-BE72-A69B3727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3873-EB8E-CECB-7D32-D364F68C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E94B2-63BF-CB1F-E8B5-8E16EDB1C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F39A-9747-0ABE-662B-A4CD25B2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28F9-3793-DAB2-2886-DA0545D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24B7-3B95-1B20-FEC5-BD273B82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758D-391F-E95B-7115-76C32319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A7DD-3DF8-5C35-AE7E-A1E93A83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5828-490C-8DEA-3A8B-78DE4F0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8AB1-E546-427E-B610-9062EC86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A66E-15BD-D270-2F5F-F24EDFB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0730-2BD8-6C8D-C043-FF4C4C45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8572-2491-1FA7-EBC0-F8F82088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F84A-9CF5-1F41-BC6B-BE6F42C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A72D-16B0-CA55-9E14-34424D8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9EA8-BB3B-82E2-DACE-E88FC1AE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B1CB-0BAF-D577-F44F-C9DFE416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E77-E245-D660-88A9-0A421A93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18E9-0DB3-A2FA-2B76-7FAD468B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2A3D-F34C-C293-450A-0996C52C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417D-E9A7-D3F1-B6D7-6E0F196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97DC-64DF-710D-A6B7-6C4340C2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9A22-C9F8-6B7A-B48E-AD6FE99D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0038-7896-7E93-BC47-9ABBB879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DF2A-1FE8-5200-6EF6-06E2C1E4F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029E0-2BF0-E83A-4B0A-7FECE89E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1AE76-4C1E-29C9-DEC7-7D4AB8BFF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DDF3D-5FC7-06D8-C486-290D897D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CC76-6201-1F44-DA7E-53D47C91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5DC8A-E636-B9A2-CF82-BE0EC77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017-29C2-70FF-4E8C-350A0C57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3D952-1ACD-8A37-5004-08F19B14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8DB23-5415-3D7D-B87F-1E683CEA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3EFCF-2D3A-A100-835E-64FEAC50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01866-0323-C211-ED01-AF1398E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E0DAF-7B8E-063A-1433-B9074F7C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D0ABF-89EB-F590-CDC7-CBC8E25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E9CC-0E54-5908-6537-48370082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3D37-08A3-9AE5-4690-C0A181D3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DE31-BB6F-8AF5-0B9A-4C137AF4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BB4CB-AF45-79A7-50F9-70F625D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2A2B-B93A-89CA-6BE0-335D6EBF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A8EA-8935-A49F-7984-9AD2BC12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6374-9F31-1158-BC04-B210C0F2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9FDD9-9AB3-1EDD-C0C9-95462967A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F9E41-8AEC-C1B4-4CA6-945FE3C0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674B4-BE95-4CCD-97EF-97AE9BDE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CF81-0D9A-6CA8-E99D-4CCE6DF4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E9B28-2FA1-F202-193D-7BAADAA1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B08E0-2855-0AB6-1004-DF79D29C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75EE-AD86-DFD9-6F29-24244D4B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D7AF-2FFB-AC3F-9F4C-C73E2E20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0765-738F-484B-9ED3-12E86E28F8E7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EECE-15B7-2F47-4A7A-814021DCA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D77-1C26-BC23-4026-9D86CECD2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E960-0759-7A4A-B4B2-71D07043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7565-29C0-C63A-024F-31D72F63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6CD94-CBDD-E85C-09FB-8A76EAF7F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Topic:-</a:t>
            </a:r>
          </a:p>
          <a:p>
            <a:r>
              <a:rPr lang="en-US" dirty="0"/>
              <a:t>Vehicle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69346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61F-DA56-FA6E-CD58-13BE40D8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Identity &amp;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11FB-B555-82DE-5840-839443F9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• Quality Assurance:</a:t>
            </a:r>
          </a:p>
          <a:p>
            <a:r>
              <a:rPr lang="en-US" dirty="0"/>
              <a:t>• Unit Testing:</a:t>
            </a:r>
          </a:p>
          <a:p>
            <a:r>
              <a:rPr lang="en-US" dirty="0"/>
              <a:t>Unit testing focuses verification effort on the smallest unit of software design that is the module.</a:t>
            </a:r>
          </a:p>
          <a:p>
            <a:r>
              <a:rPr lang="en-US" dirty="0"/>
              <a:t>Using procedural design description as a guide, important control paths are tested to uncover</a:t>
            </a:r>
          </a:p>
          <a:p>
            <a:r>
              <a:rPr lang="en-US" dirty="0"/>
              <a:t>errors within the boundaries of the module. The unit test is normally white box testing oriented</a:t>
            </a:r>
          </a:p>
          <a:p>
            <a:r>
              <a:rPr lang="en-US" dirty="0"/>
              <a:t>and the step can be conducted in parallel for multiple modules.</a:t>
            </a:r>
          </a:p>
          <a:p>
            <a:r>
              <a:rPr lang="en-US" dirty="0"/>
              <a:t>• Integration Testing:</a:t>
            </a:r>
          </a:p>
          <a:p>
            <a:r>
              <a:rPr lang="en-US" dirty="0"/>
              <a:t>Integration testing is a systematic technique for constructing the program structure, while</a:t>
            </a:r>
          </a:p>
          <a:p>
            <a:r>
              <a:rPr lang="en-US" dirty="0"/>
              <a:t>conducting test to uncover errors associated with the interface. The objective is to take unit</a:t>
            </a:r>
          </a:p>
          <a:p>
            <a:r>
              <a:rPr lang="en-US" dirty="0"/>
              <a:t>tested methods and build a program structure that has been dictated by design.</a:t>
            </a:r>
          </a:p>
        </p:txBody>
      </p:sp>
    </p:spTree>
    <p:extLst>
      <p:ext uri="{BB962C8B-B14F-4D97-AF65-F5344CB8AC3E}">
        <p14:creationId xmlns:p14="http://schemas.microsoft.com/office/powerpoint/2010/main" val="11500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029-30B7-72E3-3DD2-C3591A5F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Identity &amp;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439F-9AE0-C5AB-F6DB-43C140B2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System Testing:</a:t>
            </a:r>
          </a:p>
          <a:p>
            <a:r>
              <a:rPr lang="en-US" dirty="0"/>
              <a:t>System testing is actually a series of different tests whose primary purpose is to fully exercise</a:t>
            </a:r>
          </a:p>
          <a:p>
            <a:r>
              <a:rPr lang="en-US" dirty="0"/>
              <a:t>the computer-based system. Although each test has a different purpose, all work to verify that</a:t>
            </a:r>
          </a:p>
          <a:p>
            <a:r>
              <a:rPr lang="en-US" dirty="0"/>
              <a:t>all system elements have been properly integrated to perform allocated functions.</a:t>
            </a:r>
          </a:p>
          <a:p>
            <a:r>
              <a:rPr lang="en-US" dirty="0"/>
              <a:t>• Security Testing:</a:t>
            </a:r>
          </a:p>
          <a:p>
            <a:r>
              <a:rPr lang="en-US" dirty="0"/>
              <a:t>Attempts to verify the protection mechanisms built into the system</a:t>
            </a:r>
          </a:p>
          <a:p>
            <a:r>
              <a:rPr lang="en-US" dirty="0"/>
              <a:t>• Performance Testing:</a:t>
            </a:r>
          </a:p>
          <a:p>
            <a:r>
              <a:rPr lang="en-US" dirty="0"/>
              <a:t>This method is designed to test runtime performance of software within the context of an</a:t>
            </a:r>
          </a:p>
          <a:p>
            <a:r>
              <a:rPr lang="en-US" dirty="0"/>
              <a:t>integrated system.</a:t>
            </a:r>
          </a:p>
        </p:txBody>
      </p:sp>
    </p:spTree>
    <p:extLst>
      <p:ext uri="{BB962C8B-B14F-4D97-AF65-F5344CB8AC3E}">
        <p14:creationId xmlns:p14="http://schemas.microsoft.com/office/powerpoint/2010/main" val="166787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C95B-36D6-1A48-C6A3-D1EEA77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everybody</a:t>
            </a:r>
          </a:p>
        </p:txBody>
      </p:sp>
    </p:spTree>
    <p:extLst>
      <p:ext uri="{BB962C8B-B14F-4D97-AF65-F5344CB8AC3E}">
        <p14:creationId xmlns:p14="http://schemas.microsoft.com/office/powerpoint/2010/main" val="36615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5D2-218F-C003-ED65-420330A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DC9-D533-79A4-E55B-11C3E5DF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ASHISH KUMAR (2000290140028)</a:t>
            </a:r>
          </a:p>
          <a:p>
            <a:r>
              <a:rPr lang="en-US" dirty="0"/>
              <a:t>JATIN BHARDWAJ (2000290140054)</a:t>
            </a:r>
          </a:p>
          <a:p>
            <a:r>
              <a:rPr lang="en-US" dirty="0"/>
              <a:t>MAYANK SHARMA (2000290140068)</a:t>
            </a:r>
          </a:p>
        </p:txBody>
      </p:sp>
    </p:spTree>
    <p:extLst>
      <p:ext uri="{BB962C8B-B14F-4D97-AF65-F5344CB8AC3E}">
        <p14:creationId xmlns:p14="http://schemas.microsoft.com/office/powerpoint/2010/main" val="42655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AB81-6F5D-A805-06FE-AE50992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3C4B-6861-9264-F4A9-50D411A3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  <a:p>
            <a:pPr marL="0" indent="0">
              <a:buNone/>
            </a:pPr>
            <a:r>
              <a:rPr lang="en-US" dirty="0"/>
              <a:t>• Use case diagram</a:t>
            </a:r>
          </a:p>
          <a:p>
            <a:pPr marL="0" indent="0">
              <a:buNone/>
            </a:pPr>
            <a:r>
              <a:rPr lang="en-US" dirty="0"/>
              <a:t>• Project Objective</a:t>
            </a:r>
          </a:p>
          <a:p>
            <a:pPr marL="0" indent="0">
              <a:buNone/>
            </a:pPr>
            <a:r>
              <a:rPr lang="en-US" dirty="0"/>
              <a:t>• Project Scope</a:t>
            </a:r>
          </a:p>
          <a:p>
            <a:pPr marL="0" indent="0">
              <a:buNone/>
            </a:pPr>
            <a:r>
              <a:rPr lang="en-US" dirty="0"/>
              <a:t>• Task identify</a:t>
            </a:r>
          </a:p>
          <a:p>
            <a:pPr marL="0" indent="0">
              <a:buNone/>
            </a:pPr>
            <a:r>
              <a:rPr lang="en-US" dirty="0"/>
              <a:t>• PERT chart-Critical path analysis-Gantt chart</a:t>
            </a:r>
          </a:p>
          <a:p>
            <a:pPr marL="0" indent="0">
              <a:buNone/>
            </a:pPr>
            <a:r>
              <a:rPr lang="en-US" dirty="0"/>
              <a:t>• Project Budget</a:t>
            </a:r>
          </a:p>
        </p:txBody>
      </p:sp>
    </p:spTree>
    <p:extLst>
      <p:ext uri="{BB962C8B-B14F-4D97-AF65-F5344CB8AC3E}">
        <p14:creationId xmlns:p14="http://schemas.microsoft.com/office/powerpoint/2010/main" val="298178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5B6A-E691-8EA5-8092-22AF3C07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158D-D9C4-96DF-0681-2A13FD1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&gt;A Software requirements specification (SRS) is a comprehensive description of</a:t>
            </a:r>
          </a:p>
          <a:p>
            <a:pPr marL="0" indent="0">
              <a:buNone/>
            </a:pPr>
            <a:r>
              <a:rPr lang="en-US" dirty="0"/>
              <a:t>the intended purpose and environment for software under development.</a:t>
            </a:r>
          </a:p>
          <a:p>
            <a:pPr marL="0" indent="0">
              <a:buNone/>
            </a:pPr>
            <a:r>
              <a:rPr lang="en-US" dirty="0"/>
              <a:t>&gt;SRS defines how an application will interact with system hardware, other</a:t>
            </a:r>
          </a:p>
          <a:p>
            <a:pPr marL="0" indent="0">
              <a:buNone/>
            </a:pPr>
            <a:r>
              <a:rPr lang="en-US" dirty="0"/>
              <a:t>programs &amp; human user in a wide variety of real world situations.</a:t>
            </a:r>
          </a:p>
          <a:p>
            <a:pPr marL="571500" indent="-571500">
              <a:buAutoNum type="romanLcPeriod"/>
            </a:pPr>
            <a:r>
              <a:rPr lang="en-US" dirty="0"/>
              <a:t>Functional Requirement</a:t>
            </a:r>
          </a:p>
          <a:p>
            <a:pPr marL="571500" indent="-571500">
              <a:buAutoNum type="romanLcPeriod"/>
            </a:pPr>
            <a:r>
              <a:rPr lang="en-US" dirty="0" err="1"/>
              <a:t>NonFunctional</a:t>
            </a:r>
            <a:r>
              <a:rPr lang="en-US" dirty="0"/>
              <a:t> requirement</a:t>
            </a:r>
          </a:p>
        </p:txBody>
      </p:sp>
    </p:spTree>
    <p:extLst>
      <p:ext uri="{BB962C8B-B14F-4D97-AF65-F5344CB8AC3E}">
        <p14:creationId xmlns:p14="http://schemas.microsoft.com/office/powerpoint/2010/main" val="35710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C06B-482B-D2D3-8777-65745D9F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&amp; </a:t>
            </a:r>
            <a:r>
              <a:rPr lang="en-US" dirty="0" err="1"/>
              <a:t>NonFunctional</a:t>
            </a:r>
            <a:r>
              <a:rPr lang="en-US" dirty="0"/>
              <a:t>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B3B3-B900-5A6E-E5EB-D4C0AB6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Functional Requirement: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: Java (jdk1.5).</a:t>
            </a:r>
          </a:p>
          <a:p>
            <a:r>
              <a:rPr lang="en-US" dirty="0"/>
              <a:t>Web Technologies</a:t>
            </a:r>
          </a:p>
          <a:p>
            <a:r>
              <a:rPr lang="en-US" dirty="0"/>
              <a:t>Html, JavaScript.</a:t>
            </a:r>
          </a:p>
          <a:p>
            <a:r>
              <a:rPr lang="en-US" dirty="0"/>
              <a:t>Database</a:t>
            </a:r>
          </a:p>
          <a:p>
            <a:r>
              <a:rPr lang="en-US" dirty="0" err="1"/>
              <a:t>My_sql</a:t>
            </a:r>
            <a:endParaRPr lang="en-US" dirty="0"/>
          </a:p>
          <a:p>
            <a:r>
              <a:rPr lang="en-US" dirty="0"/>
              <a:t>Server</a:t>
            </a:r>
          </a:p>
          <a:p>
            <a:r>
              <a:rPr lang="en-US" dirty="0"/>
              <a:t>Tomcat Apache 5.0</a:t>
            </a:r>
          </a:p>
          <a:p>
            <a:r>
              <a:rPr lang="en-US" dirty="0"/>
              <a:t>Nonfunctional Requirement:</a:t>
            </a:r>
          </a:p>
          <a:p>
            <a:r>
              <a:rPr lang="en-US" dirty="0"/>
              <a:t>Processor: duel core</a:t>
            </a:r>
          </a:p>
          <a:p>
            <a:r>
              <a:rPr lang="en-US" dirty="0"/>
              <a:t>Hard Disk : 512 MB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: 256 MB</a:t>
            </a:r>
          </a:p>
        </p:txBody>
      </p:sp>
    </p:spTree>
    <p:extLst>
      <p:ext uri="{BB962C8B-B14F-4D97-AF65-F5344CB8AC3E}">
        <p14:creationId xmlns:p14="http://schemas.microsoft.com/office/powerpoint/2010/main" val="35987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16DF-2592-557F-4A28-E28DAE88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9677-59C7-ABD2-33C2-9D59114B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software used in this project is:</a:t>
            </a:r>
          </a:p>
          <a:p>
            <a:pPr marL="0" indent="0">
              <a:buNone/>
            </a:pPr>
            <a:r>
              <a:rPr lang="en-US" dirty="0"/>
              <a:t>OS   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Base MS-SQL Server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IDE. NetBeans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Browser. Google Chrome</a:t>
            </a:r>
          </a:p>
        </p:txBody>
      </p:sp>
    </p:spTree>
    <p:extLst>
      <p:ext uri="{BB962C8B-B14F-4D97-AF65-F5344CB8AC3E}">
        <p14:creationId xmlns:p14="http://schemas.microsoft.com/office/powerpoint/2010/main" val="32169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E6B6-B7FE-20A2-1357-BDAC2419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3E7C-E04A-A92E-85B2-983A16E9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ADMIN:</a:t>
            </a:r>
          </a:p>
          <a:p>
            <a:pPr marL="0" indent="0">
              <a:buNone/>
            </a:pPr>
            <a:r>
              <a:rPr lang="en-US" dirty="0"/>
              <a:t>• View/Edit/Delete Vehicle Details</a:t>
            </a:r>
          </a:p>
          <a:p>
            <a:pPr marL="0" indent="0">
              <a:buNone/>
            </a:pPr>
            <a:r>
              <a:rPr lang="en-US" dirty="0"/>
              <a:t>• View/Edit/Delete Driver Details</a:t>
            </a:r>
          </a:p>
          <a:p>
            <a:pPr marL="0" indent="0">
              <a:buNone/>
            </a:pPr>
            <a:r>
              <a:rPr lang="en-US" dirty="0"/>
              <a:t>• Booking Status Detail</a:t>
            </a:r>
          </a:p>
          <a:p>
            <a:pPr marL="0" indent="0">
              <a:buNone/>
            </a:pPr>
            <a:r>
              <a:rPr lang="en-US" dirty="0"/>
              <a:t>USER MODULE</a:t>
            </a:r>
          </a:p>
          <a:p>
            <a:pPr marL="0" indent="0">
              <a:buNone/>
            </a:pPr>
            <a:r>
              <a:rPr lang="en-US" dirty="0"/>
              <a:t>• Login/Registration of User</a:t>
            </a:r>
          </a:p>
          <a:p>
            <a:pPr marL="0" indent="0">
              <a:buNone/>
            </a:pPr>
            <a:r>
              <a:rPr lang="en-US" dirty="0"/>
              <a:t>• Take a Car trip (Google Map Integration)</a:t>
            </a:r>
          </a:p>
          <a:p>
            <a:pPr marL="0" indent="0">
              <a:buNone/>
            </a:pPr>
            <a:r>
              <a:rPr lang="en-US" dirty="0"/>
              <a:t>• View Car Details</a:t>
            </a:r>
          </a:p>
          <a:p>
            <a:pPr marL="0" indent="0">
              <a:buNone/>
            </a:pPr>
            <a:r>
              <a:rPr lang="en-US" dirty="0"/>
              <a:t>• Car Booking</a:t>
            </a:r>
          </a:p>
        </p:txBody>
      </p:sp>
    </p:spTree>
    <p:extLst>
      <p:ext uri="{BB962C8B-B14F-4D97-AF65-F5344CB8AC3E}">
        <p14:creationId xmlns:p14="http://schemas.microsoft.com/office/powerpoint/2010/main" val="316839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F24F-0DA3-385D-938C-E74105E7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Objective For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64BF-E36E-1C5C-C42C-EC532D13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&gt; To register and keep the information about all vehicles.</a:t>
            </a:r>
          </a:p>
          <a:p>
            <a:r>
              <a:rPr lang="en-US" dirty="0"/>
              <a:t>&gt; To build up a system that provides and generates the summary</a:t>
            </a:r>
          </a:p>
          <a:p>
            <a:r>
              <a:rPr lang="en-US" dirty="0"/>
              <a:t>&gt; Report from the database records in order to get the whole view about</a:t>
            </a:r>
          </a:p>
          <a:p>
            <a:r>
              <a:rPr lang="en-US" dirty="0"/>
              <a:t>the vehicles amounts.</a:t>
            </a:r>
          </a:p>
          <a:p>
            <a:r>
              <a:rPr lang="en-US" dirty="0"/>
              <a:t>&gt; Summarize the accidental records and responds for the further</a:t>
            </a:r>
          </a:p>
          <a:p>
            <a:r>
              <a:rPr lang="en-US" dirty="0"/>
              <a:t>improvements.</a:t>
            </a:r>
          </a:p>
          <a:p>
            <a:r>
              <a:rPr lang="en-US" dirty="0"/>
              <a:t>&gt;A web based tool where user can search for additional information of</a:t>
            </a:r>
          </a:p>
          <a:p>
            <a:pPr marL="0" indent="0">
              <a:buNone/>
            </a:pPr>
            <a:r>
              <a:rPr lang="en-US" dirty="0"/>
              <a:t>the vehicle.</a:t>
            </a:r>
          </a:p>
        </p:txBody>
      </p:sp>
    </p:spTree>
    <p:extLst>
      <p:ext uri="{BB962C8B-B14F-4D97-AF65-F5344CB8AC3E}">
        <p14:creationId xmlns:p14="http://schemas.microsoft.com/office/powerpoint/2010/main" val="244510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E7F-9B68-300C-934D-9864405D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Identity &amp;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0ADE-832D-1FAF-05FF-8C8C34C4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Requirement analysis :</a:t>
            </a:r>
          </a:p>
          <a:p>
            <a:r>
              <a:rPr lang="en-US" dirty="0"/>
              <a:t>As we are doing this by ourselves not for a organization or for a company. So we collect</a:t>
            </a:r>
          </a:p>
          <a:p>
            <a:r>
              <a:rPr lang="en-US" dirty="0"/>
              <a:t>requirement by ourselves by brainstorming and questioning other people. Later we discus</a:t>
            </a:r>
          </a:p>
          <a:p>
            <a:r>
              <a:rPr lang="en-US" dirty="0"/>
              <a:t>among us and fixed our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3193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566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 To Our Presentation</vt:lpstr>
      <vt:lpstr>Group Member:-</vt:lpstr>
      <vt:lpstr>Overview:-</vt:lpstr>
      <vt:lpstr>Requirements:-</vt:lpstr>
      <vt:lpstr>Functional &amp; NonFunctional Requirements:</vt:lpstr>
      <vt:lpstr>Using Tools:</vt:lpstr>
      <vt:lpstr>Features:</vt:lpstr>
      <vt:lpstr>Scope &amp; Objective For Project:</vt:lpstr>
      <vt:lpstr>Task Identity &amp; procedure:</vt:lpstr>
      <vt:lpstr>Task Identity &amp; procedure:</vt:lpstr>
      <vt:lpstr>Task Identity &amp; procedure:</vt:lpstr>
      <vt:lpstr>Thank you everybody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Kumar, Ashish</dc:creator>
  <cp:lastModifiedBy>Kumar, Ashish</cp:lastModifiedBy>
  <cp:revision>1</cp:revision>
  <dcterms:created xsi:type="dcterms:W3CDTF">2022-06-01T06:37:03Z</dcterms:created>
  <dcterms:modified xsi:type="dcterms:W3CDTF">2022-06-01T06:49:36Z</dcterms:modified>
</cp:coreProperties>
</file>