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68EAC4A-7460-4FD3-A1CA-5F8598111A5F}" type="datetimeFigureOut">
              <a:rPr lang="en-US" smtClean="0"/>
              <a:t>5/31/2022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8794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29096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785932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02445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742654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6732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235626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68EAC4A-7460-4FD3-A1CA-5F8598111A5F}" type="datetimeFigureOut">
              <a:rPr lang="en-US" smtClean="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63889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68EAC4A-7460-4FD3-A1CA-5F8598111A5F}" type="datetimeFigureOut">
              <a:rPr lang="en-US" smtClean="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86425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98423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70554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865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1608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39385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97615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4838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98803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68EAC4A-7460-4FD3-A1CA-5F8598111A5F}" type="datetimeFigureOut">
              <a:rPr lang="en-US" smtClean="0"/>
              <a:t>5/31/2022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3BF946D-33C6-4A37-BC19-ACF04D130F09}" type="slidenum">
              <a:rPr lang="en-US" smtClean="0"/>
              <a:t>‹#›</a:t>
            </a:fld>
            <a:endParaRPr lang="en-US" dirty="0"/>
          </a:p>
        </p:txBody>
      </p:sp>
    </p:spTree>
    <p:extLst>
      <p:ext uri="{BB962C8B-B14F-4D97-AF65-F5344CB8AC3E}">
        <p14:creationId xmlns:p14="http://schemas.microsoft.com/office/powerpoint/2010/main" val="2363033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54954" y="973667"/>
            <a:ext cx="8761413" cy="1035241"/>
          </a:xfrm>
        </p:spPr>
        <p:txBody>
          <a:bodyPr/>
          <a:lstStyle/>
          <a:p>
            <a:pPr algn="ctr"/>
            <a:r>
              <a:rPr lang="en-US" b="1" dirty="0">
                <a:latin typeface="Times New Roman" panose="02020603050405020304" pitchFamily="18" charset="0"/>
                <a:cs typeface="Times New Roman" panose="02020603050405020304" pitchFamily="18" charset="0"/>
              </a:rPr>
              <a:t>K.I.E.T GROUP OF INSTITUTIONS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GHAZIABAD</a:t>
            </a:r>
          </a:p>
        </p:txBody>
      </p:sp>
      <p:sp>
        <p:nvSpPr>
          <p:cNvPr id="7" name="Content Placeholder 6"/>
          <p:cNvSpPr>
            <a:spLocks noGrp="1"/>
          </p:cNvSpPr>
          <p:nvPr>
            <p:ph idx="1"/>
          </p:nvPr>
        </p:nvSpPr>
        <p:spPr>
          <a:xfrm>
            <a:off x="1154954" y="2603499"/>
            <a:ext cx="10288901" cy="3811155"/>
          </a:xfrm>
        </p:spPr>
        <p:txBody>
          <a:bodyPr>
            <a:normAutofit lnSpcReduction="10000"/>
          </a:bodyPr>
          <a:lstStyle/>
          <a:p>
            <a:pPr marL="0" indent="0" algn="ctr">
              <a:buNone/>
            </a:pPr>
            <a:r>
              <a:rPr lang="en-US" sz="4000" b="1" dirty="0">
                <a:latin typeface="Times New Roman" panose="02020603050405020304" pitchFamily="18" charset="0"/>
                <a:cs typeface="Times New Roman" panose="02020603050405020304" pitchFamily="18" charset="0"/>
              </a:rPr>
              <a:t>REAL TIME WEATHER FORECASTING APP</a:t>
            </a:r>
          </a:p>
          <a:p>
            <a:pPr marL="0" indent="0" algn="ctr">
              <a:buNone/>
            </a:pPr>
            <a:endParaRPr lang="en-US" sz="4000" b="1" dirty="0">
              <a:latin typeface="Times New Roman" panose="02020603050405020304" pitchFamily="18" charset="0"/>
              <a:cs typeface="Times New Roman" panose="02020603050405020304" pitchFamily="18" charset="0"/>
            </a:endParaRPr>
          </a:p>
          <a:p>
            <a:pPr marL="0" indent="0" algn="ctr">
              <a:buNone/>
            </a:pPr>
            <a:endParaRPr lang="en-US" sz="4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MENTOR-                                                                                  		          -Yashi Jain               </a:t>
            </a:r>
          </a:p>
          <a:p>
            <a:pPr marL="0" indent="0">
              <a:buNone/>
            </a:pPr>
            <a:r>
              <a:rPr lang="en-US" sz="2000" b="1" dirty="0">
                <a:latin typeface="Times New Roman" panose="02020603050405020304" pitchFamily="18" charset="0"/>
                <a:cs typeface="Times New Roman" panose="02020603050405020304" pitchFamily="18" charset="0"/>
              </a:rPr>
              <a:t> Shalika Arrora												             Praksha Tandon</a:t>
            </a:r>
          </a:p>
          <a:p>
            <a:pPr marL="0" indent="0">
              <a:buNone/>
            </a:pPr>
            <a:r>
              <a:rPr lang="en-US" sz="2000" b="1" dirty="0">
                <a:latin typeface="Times New Roman" panose="02020603050405020304" pitchFamily="18" charset="0"/>
                <a:cs typeface="Times New Roman" panose="02020603050405020304" pitchFamily="18" charset="0"/>
              </a:rPr>
              <a:t>                                                                                                                           Ashish Nehra</a:t>
            </a:r>
          </a:p>
        </p:txBody>
      </p:sp>
    </p:spTree>
    <p:extLst>
      <p:ext uri="{BB962C8B-B14F-4D97-AF65-F5344CB8AC3E}">
        <p14:creationId xmlns:p14="http://schemas.microsoft.com/office/powerpoint/2010/main" val="282446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Project Objective</a:t>
            </a:r>
          </a:p>
        </p:txBody>
      </p:sp>
      <p:sp>
        <p:nvSpPr>
          <p:cNvPr id="3" name="Content Placeholder 2"/>
          <p:cNvSpPr>
            <a:spLocks noGrp="1"/>
          </p:cNvSpPr>
          <p:nvPr>
            <p:ph idx="1"/>
          </p:nvPr>
        </p:nvSpPr>
        <p:spPr>
          <a:xfrm>
            <a:off x="1154954" y="2603500"/>
            <a:ext cx="10341629" cy="3797300"/>
          </a:xfrm>
        </p:spPr>
        <p:txBody>
          <a:bodyPr>
            <a:normAutofit fontScale="77500" lnSpcReduction="20000"/>
          </a:bodyPr>
          <a:lstStyle/>
          <a:p>
            <a:pPr marL="0" marR="0" indent="0" algn="just">
              <a:lnSpc>
                <a:spcPct val="150000"/>
              </a:lnSpc>
              <a:spcBef>
                <a:spcPts val="0"/>
              </a:spcBef>
              <a:spcAft>
                <a:spcPts val="0"/>
              </a:spcAft>
              <a:buNone/>
            </a:pPr>
            <a:r>
              <a:rPr lang="en-US" sz="2100" dirty="0">
                <a:effectLst/>
                <a:latin typeface="Times New Roman" panose="02020603050405020304" pitchFamily="18" charset="0"/>
                <a:ea typeface="Times New Roman" panose="02020603050405020304" pitchFamily="18" charset="0"/>
              </a:rPr>
              <a:t>The main objective behind the project </a:t>
            </a:r>
            <a:r>
              <a:rPr lang="en-US" sz="2100" b="1" dirty="0">
                <a:effectLst/>
                <a:latin typeface="Times New Roman" panose="02020603050405020304" pitchFamily="18" charset="0"/>
                <a:ea typeface="Times New Roman" panose="02020603050405020304" pitchFamily="18" charset="0"/>
              </a:rPr>
              <a:t>REAL TIME WEATHER FORECATING </a:t>
            </a:r>
            <a:r>
              <a:rPr lang="en-US" sz="2100" dirty="0">
                <a:effectLst/>
                <a:latin typeface="Times New Roman" panose="02020603050405020304" pitchFamily="18" charset="0"/>
                <a:ea typeface="Times New Roman" panose="02020603050405020304" pitchFamily="18" charset="0"/>
              </a:rPr>
              <a:t>is to determine the atmospheric condition of a any city or country on the basis of the following parameters and some of them are listed below,</a:t>
            </a:r>
          </a:p>
          <a:p>
            <a:pPr marL="0" marR="0" indent="0" algn="just">
              <a:lnSpc>
                <a:spcPct val="150000"/>
              </a:lnSpc>
              <a:spcBef>
                <a:spcPts val="0"/>
              </a:spcBef>
              <a:spcAft>
                <a:spcPts val="0"/>
              </a:spcAft>
              <a:buNone/>
            </a:pPr>
            <a:r>
              <a:rPr lang="en-US" sz="2100" dirty="0">
                <a:effectLst/>
                <a:latin typeface="Times New Roman" panose="02020603050405020304" pitchFamily="18" charset="0"/>
                <a:ea typeface="Times New Roman" panose="02020603050405020304" pitchFamily="18" charset="0"/>
              </a:rPr>
              <a:t> </a:t>
            </a:r>
          </a:p>
          <a:p>
            <a:pPr marL="342900" marR="0" lvl="0" indent="-342900" algn="just">
              <a:lnSpc>
                <a:spcPct val="150000"/>
              </a:lnSpc>
              <a:spcBef>
                <a:spcPts val="0"/>
              </a:spcBef>
              <a:spcAft>
                <a:spcPts val="0"/>
              </a:spcAft>
              <a:buFont typeface="Symbol" panose="05050102010706020507" pitchFamily="18" charset="2"/>
              <a:buChar char=""/>
            </a:pPr>
            <a:r>
              <a:rPr lang="en-US" sz="2100" dirty="0">
                <a:effectLst/>
                <a:latin typeface="Times New Roman" panose="02020603050405020304" pitchFamily="18" charset="0"/>
                <a:ea typeface="Times New Roman" panose="02020603050405020304" pitchFamily="18" charset="0"/>
              </a:rPr>
              <a:t>Humidity</a:t>
            </a:r>
          </a:p>
          <a:p>
            <a:pPr marL="342900" marR="0" lvl="0" indent="-342900" algn="just">
              <a:lnSpc>
                <a:spcPct val="150000"/>
              </a:lnSpc>
              <a:spcBef>
                <a:spcPts val="0"/>
              </a:spcBef>
              <a:spcAft>
                <a:spcPts val="0"/>
              </a:spcAft>
              <a:buFont typeface="Symbol" panose="05050102010706020507" pitchFamily="18" charset="2"/>
              <a:buChar char=""/>
            </a:pPr>
            <a:r>
              <a:rPr lang="en-US" sz="2100" dirty="0">
                <a:effectLst/>
                <a:latin typeface="Times New Roman" panose="02020603050405020304" pitchFamily="18" charset="0"/>
                <a:ea typeface="Times New Roman" panose="02020603050405020304" pitchFamily="18" charset="0"/>
              </a:rPr>
              <a:t>Temperature</a:t>
            </a:r>
          </a:p>
          <a:p>
            <a:pPr marL="342900" marR="0" lvl="0" indent="-342900" algn="just">
              <a:lnSpc>
                <a:spcPct val="150000"/>
              </a:lnSpc>
              <a:spcBef>
                <a:spcPts val="0"/>
              </a:spcBef>
              <a:spcAft>
                <a:spcPts val="0"/>
              </a:spcAft>
              <a:buFont typeface="Symbol" panose="05050102010706020507" pitchFamily="18" charset="2"/>
              <a:buChar char=""/>
            </a:pPr>
            <a:r>
              <a:rPr lang="en-US" sz="2100" dirty="0">
                <a:effectLst/>
                <a:latin typeface="Times New Roman" panose="02020603050405020304" pitchFamily="18" charset="0"/>
                <a:ea typeface="Times New Roman" panose="02020603050405020304" pitchFamily="18" charset="0"/>
              </a:rPr>
              <a:t>Wind</a:t>
            </a:r>
          </a:p>
          <a:p>
            <a:pPr marL="342900" marR="0" lvl="0" indent="-342900" algn="just">
              <a:lnSpc>
                <a:spcPct val="150000"/>
              </a:lnSpc>
              <a:spcBef>
                <a:spcPts val="0"/>
              </a:spcBef>
              <a:spcAft>
                <a:spcPts val="0"/>
              </a:spcAft>
              <a:buFont typeface="Symbol" panose="05050102010706020507" pitchFamily="18" charset="2"/>
              <a:buChar char=""/>
            </a:pPr>
            <a:r>
              <a:rPr lang="en-US" sz="2100" dirty="0">
                <a:effectLst/>
                <a:latin typeface="Times New Roman" panose="02020603050405020304" pitchFamily="18" charset="0"/>
                <a:ea typeface="Times New Roman" panose="02020603050405020304" pitchFamily="18" charset="0"/>
              </a:rPr>
              <a:t>Pressure</a:t>
            </a:r>
          </a:p>
          <a:p>
            <a:pPr marL="342900" marR="0" lvl="0" indent="-342900" algn="just">
              <a:lnSpc>
                <a:spcPct val="150000"/>
              </a:lnSpc>
              <a:spcBef>
                <a:spcPts val="0"/>
              </a:spcBef>
              <a:spcAft>
                <a:spcPts val="0"/>
              </a:spcAft>
              <a:buFont typeface="Symbol" panose="05050102010706020507" pitchFamily="18" charset="2"/>
              <a:buChar char=""/>
            </a:pPr>
            <a:r>
              <a:rPr lang="en-US" sz="2100" dirty="0">
                <a:effectLst/>
                <a:latin typeface="Times New Roman" panose="02020603050405020304" pitchFamily="18" charset="0"/>
                <a:ea typeface="Times New Roman" panose="02020603050405020304" pitchFamily="18" charset="0"/>
              </a:rPr>
              <a:t>Day Temperature</a:t>
            </a:r>
          </a:p>
          <a:p>
            <a:pPr marL="457200" marR="0" indent="0" algn="just">
              <a:lnSpc>
                <a:spcPct val="150000"/>
              </a:lnSpc>
              <a:spcBef>
                <a:spcPts val="0"/>
              </a:spcBef>
              <a:spcAft>
                <a:spcPts val="0"/>
              </a:spcAft>
              <a:buNone/>
            </a:pPr>
            <a:r>
              <a:rPr lang="en-US" sz="2100" dirty="0">
                <a:effectLst/>
                <a:latin typeface="Times New Roman" panose="02020603050405020304" pitchFamily="18" charset="0"/>
                <a:ea typeface="Times New Roman" panose="02020603050405020304" pitchFamily="18" charset="0"/>
              </a:rPr>
              <a:t>Also, we can determine the atmospheric condition of a city by taking current location into consideration. In our project we add an extra feature of google map by using that find a direction and state of enter city in the search location box. And in the current location, using map we find the direction, state, pin code of the current location.</a:t>
            </a:r>
          </a:p>
          <a:p>
            <a:pPr marL="0" indent="0">
              <a:buNone/>
            </a:pPr>
            <a:endParaRPr lang="en-US" dirty="0"/>
          </a:p>
        </p:txBody>
      </p:sp>
    </p:spTree>
    <p:extLst>
      <p:ext uri="{BB962C8B-B14F-4D97-AF65-F5344CB8AC3E}">
        <p14:creationId xmlns:p14="http://schemas.microsoft.com/office/powerpoint/2010/main" val="67981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88FE-A450-49CF-A929-09CB3458FF28}"/>
              </a:ext>
            </a:extLst>
          </p:cNvPr>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D5D425E8-9C20-4F85-9152-ADADB0825F0A}"/>
              </a:ext>
            </a:extLst>
          </p:cNvPr>
          <p:cNvSpPr>
            <a:spLocks noGrp="1"/>
          </p:cNvSpPr>
          <p:nvPr>
            <p:ph idx="1"/>
          </p:nvPr>
        </p:nvSpPr>
        <p:spPr/>
        <p:txBody>
          <a:bodyPr/>
          <a:lstStyle/>
          <a:p>
            <a:pPr marL="0" marR="0" indent="0" algn="just">
              <a:lnSpc>
                <a:spcPct val="150000"/>
              </a:lnSpc>
              <a:spcBef>
                <a:spcPts val="0"/>
              </a:spcBef>
              <a:spcAft>
                <a:spcPts val="0"/>
              </a:spcAft>
              <a:buNone/>
            </a:pPr>
            <a:r>
              <a:rPr lang="en-US" sz="1800" dirty="0">
                <a:solidFill>
                  <a:srgbClr val="202122"/>
                </a:solidFill>
                <a:effectLst/>
                <a:latin typeface="Times New Roman" panose="02020603050405020304" pitchFamily="18" charset="0"/>
                <a:ea typeface="Times New Roman" panose="02020603050405020304" pitchFamily="18" charset="0"/>
              </a:rPr>
              <a:t> Weather forecasting is the application of science and technology to predict the conditions of the atmosphere for a given location and time. People have attempted to predict the weather informally for country and city and formally since the 19th century. Weather forecasts are made by collecting quantitative data about the current state of the atmosphere and using </a:t>
            </a:r>
            <a:r>
              <a:rPr lang="en-US" sz="1800" dirty="0">
                <a:effectLst/>
                <a:latin typeface="Times New Roman" panose="02020603050405020304" pitchFamily="18" charset="0"/>
                <a:ea typeface="Times New Roman" panose="02020603050405020304" pitchFamily="18" charset="0"/>
              </a:rPr>
              <a:t>meteorology</a:t>
            </a:r>
            <a:r>
              <a:rPr lang="en-US" sz="1800" dirty="0">
                <a:solidFill>
                  <a:srgbClr val="202122"/>
                </a:solidFill>
                <a:effectLst/>
                <a:latin typeface="Times New Roman" panose="02020603050405020304" pitchFamily="18" charset="0"/>
                <a:ea typeface="Times New Roman" panose="02020603050405020304" pitchFamily="18" charset="0"/>
              </a:rPr>
              <a:t> to project how the atmosphere will change at a given place.</a:t>
            </a:r>
            <a:endParaRPr lang="en-US"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35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F8DB-78F9-44B3-A878-229CA99A92E6}"/>
              </a:ext>
            </a:extLst>
          </p:cNvPr>
          <p:cNvSpPr>
            <a:spLocks noGrp="1"/>
          </p:cNvSpPr>
          <p:nvPr>
            <p:ph type="title"/>
          </p:nvPr>
        </p:nvSpPr>
        <p:spPr/>
        <p:txBody>
          <a:bodyPr/>
          <a:lstStyle/>
          <a:p>
            <a:r>
              <a:rPr lang="en-IN" sz="4000" b="1">
                <a:latin typeface="Times New Roman" panose="02020603050405020304" pitchFamily="18" charset="0"/>
                <a:cs typeface="Times New Roman" panose="02020603050405020304" pitchFamily="18" charset="0"/>
              </a:rPr>
              <a:t>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4ABDBE-1B45-4A07-A8CB-951D858353D5}"/>
              </a:ext>
            </a:extLst>
          </p:cNvPr>
          <p:cNvSpPr>
            <a:spLocks noGrp="1"/>
          </p:cNvSpPr>
          <p:nvPr>
            <p:ph idx="1"/>
          </p:nvPr>
        </p:nvSpPr>
        <p:spPr>
          <a:xfrm>
            <a:off x="1154954" y="2603499"/>
            <a:ext cx="10323873" cy="3992609"/>
          </a:xfrm>
        </p:spPr>
        <p:txBody>
          <a:bodyPr>
            <a:normAutofit/>
          </a:bodyPr>
          <a:lstStyle/>
          <a:p>
            <a:pPr marL="0" indent="0">
              <a:buNone/>
            </a:pPr>
            <a:r>
              <a:rPr lang="en-IN" b="1" dirty="0">
                <a:latin typeface="+mj-lt"/>
                <a:cs typeface="Times New Roman" panose="02020603050405020304" pitchFamily="18" charset="0"/>
              </a:rPr>
              <a:t>Hardware Requirements</a:t>
            </a:r>
          </a:p>
          <a:p>
            <a:pPr marL="0" indent="0">
              <a:buNone/>
            </a:pPr>
            <a:endParaRPr lang="en-IN" sz="1800" b="1" spc="-15" dirty="0">
              <a:effectLst/>
              <a:latin typeface="+mj-lt"/>
              <a:ea typeface="Times New Roman" panose="02020603050405020304" pitchFamily="18" charset="0"/>
              <a:cs typeface="Times New Roman" panose="02020603050405020304" pitchFamily="18" charset="0"/>
            </a:endParaRPr>
          </a:p>
          <a:p>
            <a:pPr marL="0" indent="0">
              <a:buNone/>
            </a:pPr>
            <a:r>
              <a:rPr lang="en-IN" b="1" spc="-15" dirty="0">
                <a:latin typeface="+mj-lt"/>
                <a:ea typeface="Times New Roman" panose="02020603050405020304" pitchFamily="18" charset="0"/>
                <a:cs typeface="Times New Roman" panose="02020603050405020304" pitchFamily="18" charset="0"/>
              </a:rPr>
              <a:t>    </a:t>
            </a:r>
            <a:endParaRPr lang="en-US" sz="2000" b="1" spc="-1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2">
              <a:spcBef>
                <a:spcPts val="0"/>
              </a:spcBef>
              <a:buSzPts val="1400"/>
              <a:tabLst>
                <a:tab pos="591820" algn="l"/>
              </a:tabLst>
            </a:pPr>
            <a:r>
              <a:rPr lang="en-US" sz="2000" b="1" spc="-15" dirty="0">
                <a:latin typeface="Times New Roman" panose="02020603050405020304" pitchFamily="18" charset="0"/>
                <a:ea typeface="Times New Roman" panose="02020603050405020304" pitchFamily="18" charset="0"/>
                <a:cs typeface="Times New Roman" panose="02020603050405020304" pitchFamily="18" charset="0"/>
              </a:rPr>
              <a:t> Speed-</a:t>
            </a:r>
            <a:r>
              <a:rPr lang="en-US" sz="2000" spc="-15" dirty="0">
                <a:latin typeface="Times New Roman" panose="02020603050405020304" pitchFamily="18" charset="0"/>
                <a:ea typeface="Times New Roman" panose="02020603050405020304" pitchFamily="18" charset="0"/>
                <a:cs typeface="Times New Roman" panose="02020603050405020304" pitchFamily="18" charset="0"/>
              </a:rPr>
              <a:t>1.1 Ghz</a:t>
            </a:r>
            <a:endPar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3">
              <a:spcBef>
                <a:spcPts val="0"/>
              </a:spcBef>
              <a:buSzPts val="1200"/>
              <a:tabLst>
                <a:tab pos="1562100" algn="l"/>
                <a:tab pos="1562735" algn="l"/>
              </a:tabLst>
            </a:pPr>
            <a:r>
              <a:rPr lang="en-US" sz="2000" b="1" spc="-65" dirty="0">
                <a:latin typeface="Times New Roman" panose="02020603050405020304" pitchFamily="18" charset="0"/>
                <a:ea typeface="Times New Roman" panose="02020603050405020304" pitchFamily="18" charset="0"/>
                <a:cs typeface="Times New Roman" panose="02020603050405020304" pitchFamily="18" charset="0"/>
              </a:rPr>
              <a:t>RAM</a:t>
            </a:r>
            <a:r>
              <a:rPr lang="en-US" sz="2000" spc="-65" dirty="0">
                <a:latin typeface="Times New Roman" panose="02020603050405020304" pitchFamily="18" charset="0"/>
                <a:ea typeface="Times New Roman" panose="02020603050405020304" pitchFamily="18" charset="0"/>
                <a:cs typeface="Times New Roman" panose="02020603050405020304" pitchFamily="18" charset="0"/>
              </a:rPr>
              <a:t>-512 MB(Min)</a:t>
            </a:r>
          </a:p>
          <a:p>
            <a:pPr lvl="3">
              <a:spcBef>
                <a:spcPts val="0"/>
              </a:spcBef>
              <a:buSzPts val="1200"/>
              <a:tabLst>
                <a:tab pos="1562100" algn="l"/>
                <a:tab pos="1562735" algn="l"/>
              </a:tabLst>
            </a:pPr>
            <a:r>
              <a:rPr lang="en-US" sz="2000" b="1" spc="-65" dirty="0">
                <a:effectLst/>
                <a:latin typeface="Times New Roman" panose="02020603050405020304" pitchFamily="18" charset="0"/>
                <a:ea typeface="Times New Roman" panose="02020603050405020304" pitchFamily="18" charset="0"/>
                <a:cs typeface="Times New Roman" panose="02020603050405020304" pitchFamily="18" charset="0"/>
              </a:rPr>
              <a:t>Hard Disk</a:t>
            </a:r>
            <a:r>
              <a:rPr lang="en-US" sz="2000" spc="-65" dirty="0">
                <a:effectLst/>
                <a:latin typeface="Times New Roman" panose="02020603050405020304" pitchFamily="18" charset="0"/>
                <a:ea typeface="Times New Roman" panose="02020603050405020304" pitchFamily="18" charset="0"/>
                <a:cs typeface="Times New Roman" panose="02020603050405020304" pitchFamily="18" charset="0"/>
              </a:rPr>
              <a:t>-20GB</a:t>
            </a:r>
          </a:p>
          <a:p>
            <a:pPr lvl="3">
              <a:spcBef>
                <a:spcPts val="0"/>
              </a:spcBef>
              <a:buSzPts val="1200"/>
              <a:tabLst>
                <a:tab pos="1562100" algn="l"/>
                <a:tab pos="1562735" algn="l"/>
              </a:tabLst>
            </a:pPr>
            <a:r>
              <a:rPr lang="en-US" sz="2000" b="1" spc="-65" dirty="0">
                <a:latin typeface="Times New Roman" panose="02020603050405020304" pitchFamily="18" charset="0"/>
                <a:ea typeface="Times New Roman" panose="02020603050405020304" pitchFamily="18" charset="0"/>
                <a:cs typeface="Times New Roman" panose="02020603050405020304" pitchFamily="18" charset="0"/>
              </a:rPr>
              <a:t>Keyboard</a:t>
            </a:r>
            <a:r>
              <a:rPr lang="en-US" sz="2000" spc="-65" dirty="0">
                <a:latin typeface="Times New Roman" panose="02020603050405020304" pitchFamily="18" charset="0"/>
                <a:ea typeface="Times New Roman" panose="02020603050405020304" pitchFamily="18" charset="0"/>
                <a:cs typeface="Times New Roman" panose="02020603050405020304" pitchFamily="18" charset="0"/>
              </a:rPr>
              <a:t>-Standard Windows Keyboard</a:t>
            </a:r>
            <a:endParaRPr lang="en-IN" b="1" dirty="0">
              <a:latin typeface="+mj-lt"/>
              <a:cs typeface="Times New Roman" panose="02020603050405020304" pitchFamily="18" charset="0"/>
            </a:endParaRPr>
          </a:p>
        </p:txBody>
      </p:sp>
    </p:spTree>
    <p:extLst>
      <p:ext uri="{BB962C8B-B14F-4D97-AF65-F5344CB8AC3E}">
        <p14:creationId xmlns:p14="http://schemas.microsoft.com/office/powerpoint/2010/main" val="111145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8189-B346-EF3A-2147-437C6500BC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1332F4-654E-875B-4ED6-4AA73EBEAAC7}"/>
              </a:ext>
            </a:extLst>
          </p:cNvPr>
          <p:cNvSpPr>
            <a:spLocks noGrp="1"/>
          </p:cNvSpPr>
          <p:nvPr>
            <p:ph idx="1"/>
          </p:nvPr>
        </p:nvSpPr>
        <p:spPr/>
        <p:txBody>
          <a:bodyPr/>
          <a:lstStyle/>
          <a:p>
            <a:pPr marL="0" indent="0">
              <a:buNone/>
            </a:pPr>
            <a:r>
              <a:rPr lang="en-US" b="1" dirty="0"/>
              <a:t>Software Requirements</a:t>
            </a:r>
          </a:p>
          <a:p>
            <a:pPr marL="0" indent="0">
              <a:buNone/>
            </a:pPr>
            <a:endParaRPr lang="en-US" b="1" dirty="0"/>
          </a:p>
          <a:p>
            <a:r>
              <a:rPr lang="en-US" b="1" dirty="0"/>
              <a:t>Operating System-</a:t>
            </a:r>
            <a:r>
              <a:rPr lang="en-US" dirty="0"/>
              <a:t>Windows/Android</a:t>
            </a:r>
          </a:p>
          <a:p>
            <a:r>
              <a:rPr lang="en-US" b="1" dirty="0"/>
              <a:t>Front End-</a:t>
            </a:r>
            <a:r>
              <a:rPr lang="en-US" dirty="0"/>
              <a:t>React JS</a:t>
            </a:r>
          </a:p>
          <a:p>
            <a:r>
              <a:rPr lang="en-US" b="1" dirty="0"/>
              <a:t>IDE-</a:t>
            </a:r>
            <a:r>
              <a:rPr lang="en-US" dirty="0"/>
              <a:t>Visual Studio</a:t>
            </a:r>
          </a:p>
          <a:p>
            <a:r>
              <a:rPr lang="en-US" b="1" dirty="0"/>
              <a:t>Application-</a:t>
            </a:r>
            <a:r>
              <a:rPr lang="en-US" dirty="0"/>
              <a:t>Browser</a:t>
            </a:r>
          </a:p>
        </p:txBody>
      </p:sp>
    </p:spTree>
    <p:extLst>
      <p:ext uri="{BB962C8B-B14F-4D97-AF65-F5344CB8AC3E}">
        <p14:creationId xmlns:p14="http://schemas.microsoft.com/office/powerpoint/2010/main" val="202001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1133-E5DA-4590-A566-87CE37757656}"/>
              </a:ext>
            </a:extLst>
          </p:cNvPr>
          <p:cNvSpPr>
            <a:spLocks noGrp="1"/>
          </p:cNvSpPr>
          <p:nvPr>
            <p:ph type="title"/>
          </p:nvPr>
        </p:nvSpPr>
        <p:spPr/>
        <p:txBody>
          <a:bodyPr/>
          <a:lstStyle/>
          <a:p>
            <a:pPr algn="ctr"/>
            <a:r>
              <a:rPr lang="en-IN" b="1" dirty="0"/>
              <a:t>Technology </a:t>
            </a:r>
          </a:p>
        </p:txBody>
      </p:sp>
      <p:sp>
        <p:nvSpPr>
          <p:cNvPr id="3" name="Content Placeholder 2">
            <a:extLst>
              <a:ext uri="{FF2B5EF4-FFF2-40B4-BE49-F238E27FC236}">
                <a16:creationId xmlns:a16="http://schemas.microsoft.com/office/drawing/2014/main" id="{F5FE8BEB-21EF-483F-9E6C-4ADED424BFAF}"/>
              </a:ext>
            </a:extLst>
          </p:cNvPr>
          <p:cNvSpPr>
            <a:spLocks noGrp="1"/>
          </p:cNvSpPr>
          <p:nvPr>
            <p:ph idx="1"/>
          </p:nvPr>
        </p:nvSpPr>
        <p:spPr>
          <a:xfrm>
            <a:off x="1565501" y="2594169"/>
            <a:ext cx="8825659" cy="3416300"/>
          </a:xfrm>
        </p:spPr>
        <p:txBody>
          <a:bodyPr/>
          <a:lstStyle/>
          <a:p>
            <a:pPr marL="0" indent="0">
              <a:buNone/>
            </a:pPr>
            <a:r>
              <a:rPr lang="en-IN" dirty="0"/>
              <a:t>HTML, CSS, React JS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453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89DE-A0A0-45B0-B8E5-3DAD02D48B31}"/>
              </a:ext>
            </a:extLst>
          </p:cNvPr>
          <p:cNvSpPr>
            <a:spLocks noGrp="1"/>
          </p:cNvSpPr>
          <p:nvPr>
            <p:ph type="title"/>
          </p:nvPr>
        </p:nvSpPr>
        <p:spPr/>
        <p:txBody>
          <a:bodyPr/>
          <a:lstStyle/>
          <a:p>
            <a:pPr algn="ctr"/>
            <a:r>
              <a:rPr lang="en-IN" b="1" dirty="0"/>
              <a:t>Gantt Chart</a:t>
            </a:r>
          </a:p>
        </p:txBody>
      </p:sp>
      <p:pic>
        <p:nvPicPr>
          <p:cNvPr id="5" name="Content Placeholder 4">
            <a:extLst>
              <a:ext uri="{FF2B5EF4-FFF2-40B4-BE49-F238E27FC236}">
                <a16:creationId xmlns:a16="http://schemas.microsoft.com/office/drawing/2014/main" id="{34D2539E-9B78-4E25-ADA0-C3DC2A15F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919" y="3350017"/>
            <a:ext cx="10312290" cy="2315491"/>
          </a:xfrm>
        </p:spPr>
      </p:pic>
    </p:spTree>
    <p:extLst>
      <p:ext uri="{BB962C8B-B14F-4D97-AF65-F5344CB8AC3E}">
        <p14:creationId xmlns:p14="http://schemas.microsoft.com/office/powerpoint/2010/main" val="230631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B7F7EB5-C99D-4CC8-81F5-5E9DA4697784}"/>
              </a:ext>
            </a:extLst>
          </p:cNvPr>
          <p:cNvSpPr>
            <a:spLocks noGrp="1"/>
          </p:cNvSpPr>
          <p:nvPr>
            <p:ph idx="1"/>
          </p:nvPr>
        </p:nvSpPr>
        <p:spPr/>
        <p:txBody>
          <a:bodyPr>
            <a:normAutofit/>
          </a:bodyPr>
          <a:lstStyle/>
          <a:p>
            <a:pPr marL="0" indent="0">
              <a:buNone/>
            </a:pPr>
            <a:r>
              <a:rPr lang="en-IN" sz="8000" b="1" dirty="0"/>
              <a:t>       Thankyou </a:t>
            </a:r>
          </a:p>
        </p:txBody>
      </p:sp>
    </p:spTree>
    <p:extLst>
      <p:ext uri="{BB962C8B-B14F-4D97-AF65-F5344CB8AC3E}">
        <p14:creationId xmlns:p14="http://schemas.microsoft.com/office/powerpoint/2010/main" val="4188042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130</TotalTime>
  <Words>274</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Symbol</vt:lpstr>
      <vt:lpstr>Times New Roman</vt:lpstr>
      <vt:lpstr>Wingdings 3</vt:lpstr>
      <vt:lpstr>Ion Boardroom</vt:lpstr>
      <vt:lpstr>K.I.E.T GROUP OF INSTITUTIONS GHAZIABAD</vt:lpstr>
      <vt:lpstr>Project Objective</vt:lpstr>
      <vt:lpstr>Project Introduction</vt:lpstr>
      <vt:lpstr>Requirements</vt:lpstr>
      <vt:lpstr>PowerPoint Presentation</vt:lpstr>
      <vt:lpstr>Technology </vt:lpstr>
      <vt:lpstr>Gantt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 GHAZIABAD</dc:title>
  <dc:creator>Aditi Srivastava</dc:creator>
  <cp:lastModifiedBy>Praksha Tandon</cp:lastModifiedBy>
  <cp:revision>6</cp:revision>
  <dcterms:created xsi:type="dcterms:W3CDTF">2021-10-28T08:26:15Z</dcterms:created>
  <dcterms:modified xsi:type="dcterms:W3CDTF">2022-05-31T11:10:01Z</dcterms:modified>
</cp:coreProperties>
</file>