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0" r:id="rId8"/>
    <p:sldId id="261"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58"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ADE3D-27A9-425D-8DC1-1D3E64A1EA9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204E4E4-0550-413B-A0DF-8E7CFD21312C}">
      <dgm:prSet custT="1"/>
      <dgm:spPr/>
      <dgm:t>
        <a:bodyPr/>
        <a:lstStyle/>
        <a:p>
          <a:r>
            <a:rPr lang="en-GB" sz="1600" b="0" i="0" dirty="0"/>
            <a:t>The aim of our project is to design and implement diabetes prediction using machine learning methods and performance analysis of those methods.</a:t>
          </a:r>
          <a:endParaRPr lang="en-US" sz="1600" dirty="0"/>
        </a:p>
      </dgm:t>
    </dgm:pt>
    <dgm:pt modelId="{CA63B47A-1FC7-4517-B875-51D2A95F37E2}" type="parTrans" cxnId="{B3348542-A3A0-4E9D-9DC0-98267CEB7F32}">
      <dgm:prSet/>
      <dgm:spPr/>
      <dgm:t>
        <a:bodyPr/>
        <a:lstStyle/>
        <a:p>
          <a:endParaRPr lang="en-US"/>
        </a:p>
      </dgm:t>
    </dgm:pt>
    <dgm:pt modelId="{F47E38BE-A55E-470C-BD51-A58DA895C445}" type="sibTrans" cxnId="{B3348542-A3A0-4E9D-9DC0-98267CEB7F32}">
      <dgm:prSet/>
      <dgm:spPr/>
      <dgm:t>
        <a:bodyPr/>
        <a:lstStyle/>
        <a:p>
          <a:endParaRPr lang="en-US"/>
        </a:p>
      </dgm:t>
    </dgm:pt>
    <dgm:pt modelId="{DDFC789A-C00A-42E8-B2E2-3A58D60F0C47}">
      <dgm:prSet custT="1"/>
      <dgm:spPr/>
      <dgm:t>
        <a:bodyPr/>
        <a:lstStyle/>
        <a:p>
          <a:r>
            <a:rPr lang="en-GB" sz="1600" b="0" i="0" dirty="0"/>
            <a:t>The techniques we are using SVM, K-nearest neighbour, decision tree, logistic regression, random forest</a:t>
          </a:r>
          <a:r>
            <a:rPr lang="en-GB" sz="1500" b="0" i="0" dirty="0"/>
            <a:t>.</a:t>
          </a:r>
          <a:endParaRPr lang="en-US" sz="1500" dirty="0"/>
        </a:p>
      </dgm:t>
    </dgm:pt>
    <dgm:pt modelId="{6A049514-0232-491D-A056-7A5C131AC981}" type="parTrans" cxnId="{CE11D041-7365-4176-8370-8DABA4A9823E}">
      <dgm:prSet/>
      <dgm:spPr/>
      <dgm:t>
        <a:bodyPr/>
        <a:lstStyle/>
        <a:p>
          <a:endParaRPr lang="en-US"/>
        </a:p>
      </dgm:t>
    </dgm:pt>
    <dgm:pt modelId="{C7253DC5-0F42-4B9F-869A-FBE0A02F1266}" type="sibTrans" cxnId="{CE11D041-7365-4176-8370-8DABA4A9823E}">
      <dgm:prSet/>
      <dgm:spPr/>
      <dgm:t>
        <a:bodyPr/>
        <a:lstStyle/>
        <a:p>
          <a:endParaRPr lang="en-US"/>
        </a:p>
      </dgm:t>
    </dgm:pt>
    <dgm:pt modelId="{56BB0E3A-434C-4E62-9DFC-0D9B2A90038B}">
      <dgm:prSet custT="1"/>
      <dgm:spPr/>
      <dgm:t>
        <a:bodyPr/>
        <a:lstStyle/>
        <a:p>
          <a:r>
            <a:rPr lang="en-GB" sz="1600" b="0" i="0" dirty="0"/>
            <a:t>Applying Machine learning Techniques to </a:t>
          </a:r>
          <a:r>
            <a:rPr lang="en-GB" sz="1600" b="0" i="0" dirty="0" err="1"/>
            <a:t>analyze</a:t>
          </a:r>
          <a:r>
            <a:rPr lang="en-GB" sz="1600" b="0" i="0" dirty="0"/>
            <a:t> the performance of these methods will help to find accuracy of the model.</a:t>
          </a:r>
          <a:endParaRPr lang="en-US" sz="1600" dirty="0"/>
        </a:p>
      </dgm:t>
    </dgm:pt>
    <dgm:pt modelId="{44D24029-43FA-4449-A90E-7EA8B0831CC0}" type="parTrans" cxnId="{061A8FB7-AE4A-4B8E-A623-021C24B626A5}">
      <dgm:prSet/>
      <dgm:spPr/>
      <dgm:t>
        <a:bodyPr/>
        <a:lstStyle/>
        <a:p>
          <a:endParaRPr lang="en-US"/>
        </a:p>
      </dgm:t>
    </dgm:pt>
    <dgm:pt modelId="{782C99CE-7A75-4E01-98F3-73BE65C72B6A}" type="sibTrans" cxnId="{061A8FB7-AE4A-4B8E-A623-021C24B626A5}">
      <dgm:prSet/>
      <dgm:spPr/>
      <dgm:t>
        <a:bodyPr/>
        <a:lstStyle/>
        <a:p>
          <a:endParaRPr lang="en-US"/>
        </a:p>
      </dgm:t>
    </dgm:pt>
    <dgm:pt modelId="{08CFB45E-E204-432C-9A8B-6CE2204CB079}">
      <dgm:prSet custT="1"/>
      <dgm:spPr/>
      <dgm:t>
        <a:bodyPr/>
        <a:lstStyle/>
        <a:p>
          <a:r>
            <a:rPr lang="en-GB" sz="1600" b="0" i="0" dirty="0"/>
            <a:t>It will help to figure out the responsible /important feature which play a major role in prediction.</a:t>
          </a:r>
          <a:endParaRPr lang="en-US" sz="1600" dirty="0"/>
        </a:p>
      </dgm:t>
    </dgm:pt>
    <dgm:pt modelId="{E4C238D3-AF77-4B76-B097-DA735F695666}" type="parTrans" cxnId="{050DA440-FB1E-4FBB-9D5C-D7642D020C69}">
      <dgm:prSet/>
      <dgm:spPr/>
      <dgm:t>
        <a:bodyPr/>
        <a:lstStyle/>
        <a:p>
          <a:endParaRPr lang="en-US"/>
        </a:p>
      </dgm:t>
    </dgm:pt>
    <dgm:pt modelId="{F190DA4D-0CBB-4737-86BD-2837759A18E4}" type="sibTrans" cxnId="{050DA440-FB1E-4FBB-9D5C-D7642D020C69}">
      <dgm:prSet/>
      <dgm:spPr/>
      <dgm:t>
        <a:bodyPr/>
        <a:lstStyle/>
        <a:p>
          <a:endParaRPr lang="en-US"/>
        </a:p>
      </dgm:t>
    </dgm:pt>
    <dgm:pt modelId="{E914B8A6-E7EE-4AD9-9D53-BD2A1E21EB46}">
      <dgm:prSet custT="1"/>
      <dgm:spPr/>
      <dgm:t>
        <a:bodyPr/>
        <a:lstStyle/>
        <a:p>
          <a:r>
            <a:rPr lang="en-GB" sz="1600" b="0" i="0" dirty="0"/>
            <a:t>Our result shows that random forest achieved higher accuracy compared to other machine learning technique.</a:t>
          </a:r>
          <a:endParaRPr lang="en-US" sz="1600" dirty="0"/>
        </a:p>
      </dgm:t>
    </dgm:pt>
    <dgm:pt modelId="{BCDF4F32-2F7B-4699-A85A-87E80487D873}" type="parTrans" cxnId="{365AFB4B-0F47-4798-A09E-BDE6AFA22B53}">
      <dgm:prSet/>
      <dgm:spPr/>
      <dgm:t>
        <a:bodyPr/>
        <a:lstStyle/>
        <a:p>
          <a:endParaRPr lang="en-US"/>
        </a:p>
      </dgm:t>
    </dgm:pt>
    <dgm:pt modelId="{C7125ECA-2A0A-4061-94DB-7EE620BAC628}" type="sibTrans" cxnId="{365AFB4B-0F47-4798-A09E-BDE6AFA22B53}">
      <dgm:prSet/>
      <dgm:spPr/>
      <dgm:t>
        <a:bodyPr/>
        <a:lstStyle/>
        <a:p>
          <a:endParaRPr lang="en-US"/>
        </a:p>
      </dgm:t>
    </dgm:pt>
    <dgm:pt modelId="{0632F3FB-C3E6-48BC-93C1-DA9CFF7FA888}">
      <dgm:prSet custT="1"/>
      <dgm:spPr/>
      <dgm:t>
        <a:bodyPr/>
        <a:lstStyle/>
        <a:p>
          <a:r>
            <a:rPr lang="en-GB" sz="1600" b="0" i="0" dirty="0"/>
            <a:t>Diabetes can be controlled if it is predicted earlier. Machine learning techniques will provide better result for prediction by constructing models from datasets collected from patients.</a:t>
          </a:r>
          <a:endParaRPr lang="en-US" sz="1600" dirty="0"/>
        </a:p>
      </dgm:t>
    </dgm:pt>
    <dgm:pt modelId="{F8FF8CBC-FAA3-4148-8733-02C01AA4E34B}" type="parTrans" cxnId="{2F2B69CA-F491-4295-9297-50B8CD7C7BFF}">
      <dgm:prSet/>
      <dgm:spPr/>
      <dgm:t>
        <a:bodyPr/>
        <a:lstStyle/>
        <a:p>
          <a:endParaRPr lang="en-US"/>
        </a:p>
      </dgm:t>
    </dgm:pt>
    <dgm:pt modelId="{8C9CA42D-A576-47F0-BE33-F6F80D1A66A7}" type="sibTrans" cxnId="{2F2B69CA-F491-4295-9297-50B8CD7C7BFF}">
      <dgm:prSet/>
      <dgm:spPr/>
      <dgm:t>
        <a:bodyPr/>
        <a:lstStyle/>
        <a:p>
          <a:endParaRPr lang="en-US"/>
        </a:p>
      </dgm:t>
    </dgm:pt>
    <dgm:pt modelId="{98B2A60B-FC3F-40D5-AB17-8BEE12C501E0}" type="pres">
      <dgm:prSet presAssocID="{EE8ADE3D-27A9-425D-8DC1-1D3E64A1EA97}" presName="vert0" presStyleCnt="0">
        <dgm:presLayoutVars>
          <dgm:dir/>
          <dgm:animOne val="branch"/>
          <dgm:animLvl val="lvl"/>
        </dgm:presLayoutVars>
      </dgm:prSet>
      <dgm:spPr/>
    </dgm:pt>
    <dgm:pt modelId="{BCFDF310-B372-4CCA-A807-B9B65C4FFF9B}" type="pres">
      <dgm:prSet presAssocID="{E204E4E4-0550-413B-A0DF-8E7CFD21312C}" presName="thickLine" presStyleLbl="alignNode1" presStyleIdx="0" presStyleCnt="6"/>
      <dgm:spPr/>
    </dgm:pt>
    <dgm:pt modelId="{4AF50F40-2B36-4FC0-8BB6-2AE2A5FFE2A5}" type="pres">
      <dgm:prSet presAssocID="{E204E4E4-0550-413B-A0DF-8E7CFD21312C}" presName="horz1" presStyleCnt="0"/>
      <dgm:spPr/>
    </dgm:pt>
    <dgm:pt modelId="{3F7DF80C-0698-4C86-8310-033739FCBE03}" type="pres">
      <dgm:prSet presAssocID="{E204E4E4-0550-413B-A0DF-8E7CFD21312C}" presName="tx1" presStyleLbl="revTx" presStyleIdx="0" presStyleCnt="6"/>
      <dgm:spPr/>
    </dgm:pt>
    <dgm:pt modelId="{DE1905AC-DCAD-459A-BB63-C0040775D9D8}" type="pres">
      <dgm:prSet presAssocID="{E204E4E4-0550-413B-A0DF-8E7CFD21312C}" presName="vert1" presStyleCnt="0"/>
      <dgm:spPr/>
    </dgm:pt>
    <dgm:pt modelId="{F9168507-E511-4136-8810-0533653EE613}" type="pres">
      <dgm:prSet presAssocID="{DDFC789A-C00A-42E8-B2E2-3A58D60F0C47}" presName="thickLine" presStyleLbl="alignNode1" presStyleIdx="1" presStyleCnt="6"/>
      <dgm:spPr/>
    </dgm:pt>
    <dgm:pt modelId="{5D5109BC-9404-4C62-8ECC-69432E35B462}" type="pres">
      <dgm:prSet presAssocID="{DDFC789A-C00A-42E8-B2E2-3A58D60F0C47}" presName="horz1" presStyleCnt="0"/>
      <dgm:spPr/>
    </dgm:pt>
    <dgm:pt modelId="{BCD545D4-51E9-453F-A445-3102101D36CB}" type="pres">
      <dgm:prSet presAssocID="{DDFC789A-C00A-42E8-B2E2-3A58D60F0C47}" presName="tx1" presStyleLbl="revTx" presStyleIdx="1" presStyleCnt="6"/>
      <dgm:spPr/>
    </dgm:pt>
    <dgm:pt modelId="{01B1A4BC-05DE-4606-A69B-EA38DF3526F2}" type="pres">
      <dgm:prSet presAssocID="{DDFC789A-C00A-42E8-B2E2-3A58D60F0C47}" presName="vert1" presStyleCnt="0"/>
      <dgm:spPr/>
    </dgm:pt>
    <dgm:pt modelId="{8C7657AC-A730-449E-A0DB-B32FED60E25C}" type="pres">
      <dgm:prSet presAssocID="{56BB0E3A-434C-4E62-9DFC-0D9B2A90038B}" presName="thickLine" presStyleLbl="alignNode1" presStyleIdx="2" presStyleCnt="6"/>
      <dgm:spPr/>
    </dgm:pt>
    <dgm:pt modelId="{E385116F-1C46-4E2F-B162-67EB4790A11E}" type="pres">
      <dgm:prSet presAssocID="{56BB0E3A-434C-4E62-9DFC-0D9B2A90038B}" presName="horz1" presStyleCnt="0"/>
      <dgm:spPr/>
    </dgm:pt>
    <dgm:pt modelId="{4EA95886-51B0-4460-B9BF-21351F6DA954}" type="pres">
      <dgm:prSet presAssocID="{56BB0E3A-434C-4E62-9DFC-0D9B2A90038B}" presName="tx1" presStyleLbl="revTx" presStyleIdx="2" presStyleCnt="6"/>
      <dgm:spPr/>
    </dgm:pt>
    <dgm:pt modelId="{5F66B914-F598-4DD0-A390-67DF52CE59C6}" type="pres">
      <dgm:prSet presAssocID="{56BB0E3A-434C-4E62-9DFC-0D9B2A90038B}" presName="vert1" presStyleCnt="0"/>
      <dgm:spPr/>
    </dgm:pt>
    <dgm:pt modelId="{D25D011D-E315-40CC-B541-52F2375279DE}" type="pres">
      <dgm:prSet presAssocID="{08CFB45E-E204-432C-9A8B-6CE2204CB079}" presName="thickLine" presStyleLbl="alignNode1" presStyleIdx="3" presStyleCnt="6"/>
      <dgm:spPr/>
    </dgm:pt>
    <dgm:pt modelId="{9A6927C6-2868-4774-8913-F5494C7F5B09}" type="pres">
      <dgm:prSet presAssocID="{08CFB45E-E204-432C-9A8B-6CE2204CB079}" presName="horz1" presStyleCnt="0"/>
      <dgm:spPr/>
    </dgm:pt>
    <dgm:pt modelId="{3E20C25A-E6AB-4761-9038-5515C5E81C9D}" type="pres">
      <dgm:prSet presAssocID="{08CFB45E-E204-432C-9A8B-6CE2204CB079}" presName="tx1" presStyleLbl="revTx" presStyleIdx="3" presStyleCnt="6"/>
      <dgm:spPr/>
    </dgm:pt>
    <dgm:pt modelId="{87E07CB0-7ED0-4B78-8612-E56101AC6717}" type="pres">
      <dgm:prSet presAssocID="{08CFB45E-E204-432C-9A8B-6CE2204CB079}" presName="vert1" presStyleCnt="0"/>
      <dgm:spPr/>
    </dgm:pt>
    <dgm:pt modelId="{1C2056B6-67E8-43B3-AD4F-2CF98C763DC1}" type="pres">
      <dgm:prSet presAssocID="{E914B8A6-E7EE-4AD9-9D53-BD2A1E21EB46}" presName="thickLine" presStyleLbl="alignNode1" presStyleIdx="4" presStyleCnt="6"/>
      <dgm:spPr/>
    </dgm:pt>
    <dgm:pt modelId="{E8AABCDC-E671-4EE9-B79A-717C218E2BB3}" type="pres">
      <dgm:prSet presAssocID="{E914B8A6-E7EE-4AD9-9D53-BD2A1E21EB46}" presName="horz1" presStyleCnt="0"/>
      <dgm:spPr/>
    </dgm:pt>
    <dgm:pt modelId="{ED90C2B2-DCA4-4D07-9981-A1AFE567D693}" type="pres">
      <dgm:prSet presAssocID="{E914B8A6-E7EE-4AD9-9D53-BD2A1E21EB46}" presName="tx1" presStyleLbl="revTx" presStyleIdx="4" presStyleCnt="6"/>
      <dgm:spPr/>
    </dgm:pt>
    <dgm:pt modelId="{DD4839FC-CD8D-4306-9A4D-10F470A047CC}" type="pres">
      <dgm:prSet presAssocID="{E914B8A6-E7EE-4AD9-9D53-BD2A1E21EB46}" presName="vert1" presStyleCnt="0"/>
      <dgm:spPr/>
    </dgm:pt>
    <dgm:pt modelId="{E8B3F86C-29AA-4D7D-A725-3357ED4EC3A6}" type="pres">
      <dgm:prSet presAssocID="{0632F3FB-C3E6-48BC-93C1-DA9CFF7FA888}" presName="thickLine" presStyleLbl="alignNode1" presStyleIdx="5" presStyleCnt="6"/>
      <dgm:spPr/>
    </dgm:pt>
    <dgm:pt modelId="{172C4BDA-0B40-4D98-BEC7-BC21511B59BF}" type="pres">
      <dgm:prSet presAssocID="{0632F3FB-C3E6-48BC-93C1-DA9CFF7FA888}" presName="horz1" presStyleCnt="0"/>
      <dgm:spPr/>
    </dgm:pt>
    <dgm:pt modelId="{995227EA-96A0-4C2D-97BE-4DBC9A99D3F5}" type="pres">
      <dgm:prSet presAssocID="{0632F3FB-C3E6-48BC-93C1-DA9CFF7FA888}" presName="tx1" presStyleLbl="revTx" presStyleIdx="5" presStyleCnt="6"/>
      <dgm:spPr/>
    </dgm:pt>
    <dgm:pt modelId="{1D8B6249-0904-4ECF-8CFE-6397F9046534}" type="pres">
      <dgm:prSet presAssocID="{0632F3FB-C3E6-48BC-93C1-DA9CFF7FA888}" presName="vert1" presStyleCnt="0"/>
      <dgm:spPr/>
    </dgm:pt>
  </dgm:ptLst>
  <dgm:cxnLst>
    <dgm:cxn modelId="{16E9B00B-4243-4A7F-81FA-6A5FD0D2978E}" type="presOf" srcId="{DDFC789A-C00A-42E8-B2E2-3A58D60F0C47}" destId="{BCD545D4-51E9-453F-A445-3102101D36CB}" srcOrd="0" destOrd="0" presId="urn:microsoft.com/office/officeart/2008/layout/LinedList"/>
    <dgm:cxn modelId="{050DA440-FB1E-4FBB-9D5C-D7642D020C69}" srcId="{EE8ADE3D-27A9-425D-8DC1-1D3E64A1EA97}" destId="{08CFB45E-E204-432C-9A8B-6CE2204CB079}" srcOrd="3" destOrd="0" parTransId="{E4C238D3-AF77-4B76-B097-DA735F695666}" sibTransId="{F190DA4D-0CBB-4737-86BD-2837759A18E4}"/>
    <dgm:cxn modelId="{CE11D041-7365-4176-8370-8DABA4A9823E}" srcId="{EE8ADE3D-27A9-425D-8DC1-1D3E64A1EA97}" destId="{DDFC789A-C00A-42E8-B2E2-3A58D60F0C47}" srcOrd="1" destOrd="0" parTransId="{6A049514-0232-491D-A056-7A5C131AC981}" sibTransId="{C7253DC5-0F42-4B9F-869A-FBE0A02F1266}"/>
    <dgm:cxn modelId="{B3348542-A3A0-4E9D-9DC0-98267CEB7F32}" srcId="{EE8ADE3D-27A9-425D-8DC1-1D3E64A1EA97}" destId="{E204E4E4-0550-413B-A0DF-8E7CFD21312C}" srcOrd="0" destOrd="0" parTransId="{CA63B47A-1FC7-4517-B875-51D2A95F37E2}" sibTransId="{F47E38BE-A55E-470C-BD51-A58DA895C445}"/>
    <dgm:cxn modelId="{6F674565-943A-498F-971A-B175C25C3C66}" type="presOf" srcId="{E914B8A6-E7EE-4AD9-9D53-BD2A1E21EB46}" destId="{ED90C2B2-DCA4-4D07-9981-A1AFE567D693}" srcOrd="0" destOrd="0" presId="urn:microsoft.com/office/officeart/2008/layout/LinedList"/>
    <dgm:cxn modelId="{365AFB4B-0F47-4798-A09E-BDE6AFA22B53}" srcId="{EE8ADE3D-27A9-425D-8DC1-1D3E64A1EA97}" destId="{E914B8A6-E7EE-4AD9-9D53-BD2A1E21EB46}" srcOrd="4" destOrd="0" parTransId="{BCDF4F32-2F7B-4699-A85A-87E80487D873}" sibTransId="{C7125ECA-2A0A-4061-94DB-7EE620BAC628}"/>
    <dgm:cxn modelId="{2A893FAA-F331-4ADF-A405-3BB8C4B176B0}" type="presOf" srcId="{08CFB45E-E204-432C-9A8B-6CE2204CB079}" destId="{3E20C25A-E6AB-4761-9038-5515C5E81C9D}" srcOrd="0" destOrd="0" presId="urn:microsoft.com/office/officeart/2008/layout/LinedList"/>
    <dgm:cxn modelId="{078BF8B6-8F56-4917-B05A-B9439AEA5702}" type="presOf" srcId="{EE8ADE3D-27A9-425D-8DC1-1D3E64A1EA97}" destId="{98B2A60B-FC3F-40D5-AB17-8BEE12C501E0}" srcOrd="0" destOrd="0" presId="urn:microsoft.com/office/officeart/2008/layout/LinedList"/>
    <dgm:cxn modelId="{061A8FB7-AE4A-4B8E-A623-021C24B626A5}" srcId="{EE8ADE3D-27A9-425D-8DC1-1D3E64A1EA97}" destId="{56BB0E3A-434C-4E62-9DFC-0D9B2A90038B}" srcOrd="2" destOrd="0" parTransId="{44D24029-43FA-4449-A90E-7EA8B0831CC0}" sibTransId="{782C99CE-7A75-4E01-98F3-73BE65C72B6A}"/>
    <dgm:cxn modelId="{2F2B69CA-F491-4295-9297-50B8CD7C7BFF}" srcId="{EE8ADE3D-27A9-425D-8DC1-1D3E64A1EA97}" destId="{0632F3FB-C3E6-48BC-93C1-DA9CFF7FA888}" srcOrd="5" destOrd="0" parTransId="{F8FF8CBC-FAA3-4148-8733-02C01AA4E34B}" sibTransId="{8C9CA42D-A576-47F0-BE33-F6F80D1A66A7}"/>
    <dgm:cxn modelId="{5993A4CB-3493-4202-9E37-F31A84C1C567}" type="presOf" srcId="{56BB0E3A-434C-4E62-9DFC-0D9B2A90038B}" destId="{4EA95886-51B0-4460-B9BF-21351F6DA954}" srcOrd="0" destOrd="0" presId="urn:microsoft.com/office/officeart/2008/layout/LinedList"/>
    <dgm:cxn modelId="{4423E2D7-2339-4D06-ABCB-6428B691137E}" type="presOf" srcId="{E204E4E4-0550-413B-A0DF-8E7CFD21312C}" destId="{3F7DF80C-0698-4C86-8310-033739FCBE03}" srcOrd="0" destOrd="0" presId="urn:microsoft.com/office/officeart/2008/layout/LinedList"/>
    <dgm:cxn modelId="{1CAB29DC-9637-4F9F-B2FA-7A79D443922E}" type="presOf" srcId="{0632F3FB-C3E6-48BC-93C1-DA9CFF7FA888}" destId="{995227EA-96A0-4C2D-97BE-4DBC9A99D3F5}" srcOrd="0" destOrd="0" presId="urn:microsoft.com/office/officeart/2008/layout/LinedList"/>
    <dgm:cxn modelId="{0EBA9F4D-619E-42C7-BE2B-1DD6E040E7E7}" type="presParOf" srcId="{98B2A60B-FC3F-40D5-AB17-8BEE12C501E0}" destId="{BCFDF310-B372-4CCA-A807-B9B65C4FFF9B}" srcOrd="0" destOrd="0" presId="urn:microsoft.com/office/officeart/2008/layout/LinedList"/>
    <dgm:cxn modelId="{B5AF715C-E941-4C5C-9134-B3F57FE3BF2E}" type="presParOf" srcId="{98B2A60B-FC3F-40D5-AB17-8BEE12C501E0}" destId="{4AF50F40-2B36-4FC0-8BB6-2AE2A5FFE2A5}" srcOrd="1" destOrd="0" presId="urn:microsoft.com/office/officeart/2008/layout/LinedList"/>
    <dgm:cxn modelId="{9CFB1864-6DCE-4C7B-9BA9-A7A7CD82DA95}" type="presParOf" srcId="{4AF50F40-2B36-4FC0-8BB6-2AE2A5FFE2A5}" destId="{3F7DF80C-0698-4C86-8310-033739FCBE03}" srcOrd="0" destOrd="0" presId="urn:microsoft.com/office/officeart/2008/layout/LinedList"/>
    <dgm:cxn modelId="{41794B3E-D95E-43AA-B1E8-DE78A9793B9F}" type="presParOf" srcId="{4AF50F40-2B36-4FC0-8BB6-2AE2A5FFE2A5}" destId="{DE1905AC-DCAD-459A-BB63-C0040775D9D8}" srcOrd="1" destOrd="0" presId="urn:microsoft.com/office/officeart/2008/layout/LinedList"/>
    <dgm:cxn modelId="{78270EFE-5CAF-4011-A66E-2E37437B2533}" type="presParOf" srcId="{98B2A60B-FC3F-40D5-AB17-8BEE12C501E0}" destId="{F9168507-E511-4136-8810-0533653EE613}" srcOrd="2" destOrd="0" presId="urn:microsoft.com/office/officeart/2008/layout/LinedList"/>
    <dgm:cxn modelId="{130A2340-7109-4789-A83B-7F12863A8190}" type="presParOf" srcId="{98B2A60B-FC3F-40D5-AB17-8BEE12C501E0}" destId="{5D5109BC-9404-4C62-8ECC-69432E35B462}" srcOrd="3" destOrd="0" presId="urn:microsoft.com/office/officeart/2008/layout/LinedList"/>
    <dgm:cxn modelId="{2B292DE0-18E2-4204-91B0-870189D137CB}" type="presParOf" srcId="{5D5109BC-9404-4C62-8ECC-69432E35B462}" destId="{BCD545D4-51E9-453F-A445-3102101D36CB}" srcOrd="0" destOrd="0" presId="urn:microsoft.com/office/officeart/2008/layout/LinedList"/>
    <dgm:cxn modelId="{3F769C44-CABE-4CEB-9B89-028E80DA6F1B}" type="presParOf" srcId="{5D5109BC-9404-4C62-8ECC-69432E35B462}" destId="{01B1A4BC-05DE-4606-A69B-EA38DF3526F2}" srcOrd="1" destOrd="0" presId="urn:microsoft.com/office/officeart/2008/layout/LinedList"/>
    <dgm:cxn modelId="{6825928E-858C-4F87-A21B-F15A0BB22AD3}" type="presParOf" srcId="{98B2A60B-FC3F-40D5-AB17-8BEE12C501E0}" destId="{8C7657AC-A730-449E-A0DB-B32FED60E25C}" srcOrd="4" destOrd="0" presId="urn:microsoft.com/office/officeart/2008/layout/LinedList"/>
    <dgm:cxn modelId="{DFE04344-D6A2-4D0F-8132-97766423E5A9}" type="presParOf" srcId="{98B2A60B-FC3F-40D5-AB17-8BEE12C501E0}" destId="{E385116F-1C46-4E2F-B162-67EB4790A11E}" srcOrd="5" destOrd="0" presId="urn:microsoft.com/office/officeart/2008/layout/LinedList"/>
    <dgm:cxn modelId="{D6160C89-1557-437C-8809-3BA6F7A38A85}" type="presParOf" srcId="{E385116F-1C46-4E2F-B162-67EB4790A11E}" destId="{4EA95886-51B0-4460-B9BF-21351F6DA954}" srcOrd="0" destOrd="0" presId="urn:microsoft.com/office/officeart/2008/layout/LinedList"/>
    <dgm:cxn modelId="{41D53094-A513-4092-B847-2081E8DDC027}" type="presParOf" srcId="{E385116F-1C46-4E2F-B162-67EB4790A11E}" destId="{5F66B914-F598-4DD0-A390-67DF52CE59C6}" srcOrd="1" destOrd="0" presId="urn:microsoft.com/office/officeart/2008/layout/LinedList"/>
    <dgm:cxn modelId="{6938F89B-8991-42FB-9D03-53F1FA88D7FF}" type="presParOf" srcId="{98B2A60B-FC3F-40D5-AB17-8BEE12C501E0}" destId="{D25D011D-E315-40CC-B541-52F2375279DE}" srcOrd="6" destOrd="0" presId="urn:microsoft.com/office/officeart/2008/layout/LinedList"/>
    <dgm:cxn modelId="{F5CCB4AA-6CE8-4C68-9A6D-B8D0468377DD}" type="presParOf" srcId="{98B2A60B-FC3F-40D5-AB17-8BEE12C501E0}" destId="{9A6927C6-2868-4774-8913-F5494C7F5B09}" srcOrd="7" destOrd="0" presId="urn:microsoft.com/office/officeart/2008/layout/LinedList"/>
    <dgm:cxn modelId="{CAD6AF9D-0E59-4CA5-9695-2FDA8A785125}" type="presParOf" srcId="{9A6927C6-2868-4774-8913-F5494C7F5B09}" destId="{3E20C25A-E6AB-4761-9038-5515C5E81C9D}" srcOrd="0" destOrd="0" presId="urn:microsoft.com/office/officeart/2008/layout/LinedList"/>
    <dgm:cxn modelId="{0678DEDA-D148-4846-84B2-4054AC739E20}" type="presParOf" srcId="{9A6927C6-2868-4774-8913-F5494C7F5B09}" destId="{87E07CB0-7ED0-4B78-8612-E56101AC6717}" srcOrd="1" destOrd="0" presId="urn:microsoft.com/office/officeart/2008/layout/LinedList"/>
    <dgm:cxn modelId="{B048A83A-C273-47AD-A029-89B98E9A36B8}" type="presParOf" srcId="{98B2A60B-FC3F-40D5-AB17-8BEE12C501E0}" destId="{1C2056B6-67E8-43B3-AD4F-2CF98C763DC1}" srcOrd="8" destOrd="0" presId="urn:microsoft.com/office/officeart/2008/layout/LinedList"/>
    <dgm:cxn modelId="{AB8CD8A2-35C6-416D-A9C9-E69EEEAF625B}" type="presParOf" srcId="{98B2A60B-FC3F-40D5-AB17-8BEE12C501E0}" destId="{E8AABCDC-E671-4EE9-B79A-717C218E2BB3}" srcOrd="9" destOrd="0" presId="urn:microsoft.com/office/officeart/2008/layout/LinedList"/>
    <dgm:cxn modelId="{901B9738-2F45-4AE6-89E8-F65EAF9B41CA}" type="presParOf" srcId="{E8AABCDC-E671-4EE9-B79A-717C218E2BB3}" destId="{ED90C2B2-DCA4-4D07-9981-A1AFE567D693}" srcOrd="0" destOrd="0" presId="urn:microsoft.com/office/officeart/2008/layout/LinedList"/>
    <dgm:cxn modelId="{18426085-07D8-4F14-989E-87B27DAA891D}" type="presParOf" srcId="{E8AABCDC-E671-4EE9-B79A-717C218E2BB3}" destId="{DD4839FC-CD8D-4306-9A4D-10F470A047CC}" srcOrd="1" destOrd="0" presId="urn:microsoft.com/office/officeart/2008/layout/LinedList"/>
    <dgm:cxn modelId="{F8AC16E4-9F6E-40B4-B804-ECC19706F912}" type="presParOf" srcId="{98B2A60B-FC3F-40D5-AB17-8BEE12C501E0}" destId="{E8B3F86C-29AA-4D7D-A725-3357ED4EC3A6}" srcOrd="10" destOrd="0" presId="urn:microsoft.com/office/officeart/2008/layout/LinedList"/>
    <dgm:cxn modelId="{1ACD9D62-20E5-478A-A78D-D7E65A3CEF5C}" type="presParOf" srcId="{98B2A60B-FC3F-40D5-AB17-8BEE12C501E0}" destId="{172C4BDA-0B40-4D98-BEC7-BC21511B59BF}" srcOrd="11" destOrd="0" presId="urn:microsoft.com/office/officeart/2008/layout/LinedList"/>
    <dgm:cxn modelId="{BB49300B-9DCD-4CB0-8575-C6B7B0B44979}" type="presParOf" srcId="{172C4BDA-0B40-4D98-BEC7-BC21511B59BF}" destId="{995227EA-96A0-4C2D-97BE-4DBC9A99D3F5}" srcOrd="0" destOrd="0" presId="urn:microsoft.com/office/officeart/2008/layout/LinedList"/>
    <dgm:cxn modelId="{74BDDEAF-B074-4488-BA9C-81D3978CD846}" type="presParOf" srcId="{172C4BDA-0B40-4D98-BEC7-BC21511B59BF}" destId="{1D8B6249-0904-4ECF-8CFE-6397F90465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3B213-C481-4964-AC61-337649F421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93AA947-234E-4F7F-B132-E3A75105D4F7}">
      <dgm:prSet/>
      <dgm:spPr/>
      <dgm:t>
        <a:bodyPr/>
        <a:lstStyle/>
        <a:p>
          <a:r>
            <a:rPr lang="en-IN" b="0" i="0" dirty="0">
              <a:latin typeface="Calibri" panose="020F0502020204030204" pitchFamily="34" charset="0"/>
              <a:cs typeface="Calibri" panose="020F0502020204030204" pitchFamily="34" charset="0"/>
            </a:rPr>
            <a:t>SVM </a:t>
          </a:r>
        </a:p>
      </dgm:t>
    </dgm:pt>
    <dgm:pt modelId="{10D08412-ADCD-4DBD-A6A6-536A6DB81AED}" type="parTrans" cxnId="{DD482F43-014B-4058-9F28-879D8DC86EF6}">
      <dgm:prSet/>
      <dgm:spPr/>
      <dgm:t>
        <a:bodyPr/>
        <a:lstStyle/>
        <a:p>
          <a:endParaRPr lang="en-US"/>
        </a:p>
      </dgm:t>
    </dgm:pt>
    <dgm:pt modelId="{AC6A91F2-C125-4800-9A1E-831D3E7942DC}" type="sibTrans" cxnId="{DD482F43-014B-4058-9F28-879D8DC86EF6}">
      <dgm:prSet/>
      <dgm:spPr/>
      <dgm:t>
        <a:bodyPr/>
        <a:lstStyle/>
        <a:p>
          <a:endParaRPr lang="en-US"/>
        </a:p>
      </dgm:t>
    </dgm:pt>
    <dgm:pt modelId="{1735C894-8FEB-4CF8-930A-B4341E2462B4}">
      <dgm:prSet/>
      <dgm:spPr/>
      <dgm:t>
        <a:bodyPr/>
        <a:lstStyle/>
        <a:p>
          <a:r>
            <a:rPr lang="en-IN" b="0" i="0" dirty="0">
              <a:latin typeface="Calibri" panose="020F0502020204030204" pitchFamily="34" charset="0"/>
              <a:cs typeface="Calibri" panose="020F0502020204030204" pitchFamily="34" charset="0"/>
            </a:rPr>
            <a:t>Decision Tree </a:t>
          </a:r>
          <a:endParaRPr lang="en-US" dirty="0">
            <a:latin typeface="Calibri" panose="020F0502020204030204" pitchFamily="34" charset="0"/>
            <a:cs typeface="Calibri" panose="020F0502020204030204" pitchFamily="34" charset="0"/>
          </a:endParaRPr>
        </a:p>
      </dgm:t>
    </dgm:pt>
    <dgm:pt modelId="{3083A524-D6FF-430C-A5E0-89C2120B256C}" type="parTrans" cxnId="{7ED2B90B-45EE-416E-BF39-E34A61E26F61}">
      <dgm:prSet/>
      <dgm:spPr/>
      <dgm:t>
        <a:bodyPr/>
        <a:lstStyle/>
        <a:p>
          <a:endParaRPr lang="en-US"/>
        </a:p>
      </dgm:t>
    </dgm:pt>
    <dgm:pt modelId="{E52CF038-41E9-48FB-8B69-7C6AA3BD79B9}" type="sibTrans" cxnId="{7ED2B90B-45EE-416E-BF39-E34A61E26F61}">
      <dgm:prSet/>
      <dgm:spPr/>
      <dgm:t>
        <a:bodyPr/>
        <a:lstStyle/>
        <a:p>
          <a:endParaRPr lang="en-US"/>
        </a:p>
      </dgm:t>
    </dgm:pt>
    <dgm:pt modelId="{99073AD8-1A9F-4D4C-86FD-127722EB1FE0}">
      <dgm:prSet/>
      <dgm:spPr/>
      <dgm:t>
        <a:bodyPr/>
        <a:lstStyle/>
        <a:p>
          <a:r>
            <a:rPr lang="en-IN" b="0" i="0" dirty="0">
              <a:latin typeface="Calibri" panose="020F0502020204030204" pitchFamily="34" charset="0"/>
              <a:cs typeface="Calibri" panose="020F0502020204030204" pitchFamily="34" charset="0"/>
            </a:rPr>
            <a:t>KNN </a:t>
          </a:r>
          <a:endParaRPr lang="en-US" dirty="0">
            <a:latin typeface="Calibri" panose="020F0502020204030204" pitchFamily="34" charset="0"/>
            <a:cs typeface="Calibri" panose="020F0502020204030204" pitchFamily="34" charset="0"/>
          </a:endParaRPr>
        </a:p>
      </dgm:t>
    </dgm:pt>
    <dgm:pt modelId="{AAD16DB0-B1B6-4961-A234-2AE12A9FDC77}" type="parTrans" cxnId="{AE69936F-058C-4C9C-ABED-7B3F7817E3B1}">
      <dgm:prSet/>
      <dgm:spPr/>
      <dgm:t>
        <a:bodyPr/>
        <a:lstStyle/>
        <a:p>
          <a:endParaRPr lang="en-US"/>
        </a:p>
      </dgm:t>
    </dgm:pt>
    <dgm:pt modelId="{6F99A982-7F17-4728-A855-2000DC4DFCAE}" type="sibTrans" cxnId="{AE69936F-058C-4C9C-ABED-7B3F7817E3B1}">
      <dgm:prSet/>
      <dgm:spPr/>
      <dgm:t>
        <a:bodyPr/>
        <a:lstStyle/>
        <a:p>
          <a:endParaRPr lang="en-US"/>
        </a:p>
      </dgm:t>
    </dgm:pt>
    <dgm:pt modelId="{AE86970F-5B62-411A-9AC9-257824EDE12F}">
      <dgm:prSet/>
      <dgm:spPr/>
      <dgm:t>
        <a:bodyPr/>
        <a:lstStyle/>
        <a:p>
          <a:r>
            <a:rPr lang="en-IN" b="0" i="0" dirty="0">
              <a:latin typeface="Calibri" panose="020F0502020204030204" pitchFamily="34" charset="0"/>
              <a:cs typeface="Calibri" panose="020F0502020204030204" pitchFamily="34" charset="0"/>
            </a:rPr>
            <a:t>Logistic Regression </a:t>
          </a:r>
          <a:endParaRPr lang="en-US" dirty="0">
            <a:latin typeface="Calibri" panose="020F0502020204030204" pitchFamily="34" charset="0"/>
            <a:cs typeface="Calibri" panose="020F0502020204030204" pitchFamily="34" charset="0"/>
          </a:endParaRPr>
        </a:p>
      </dgm:t>
    </dgm:pt>
    <dgm:pt modelId="{ADB56235-6773-4CB2-B19B-E79AED1CD10C}" type="parTrans" cxnId="{20250136-76B1-4EE6-B646-C0C35DBCBC5D}">
      <dgm:prSet/>
      <dgm:spPr/>
      <dgm:t>
        <a:bodyPr/>
        <a:lstStyle/>
        <a:p>
          <a:endParaRPr lang="en-US"/>
        </a:p>
      </dgm:t>
    </dgm:pt>
    <dgm:pt modelId="{6C2519FC-F716-4AAA-97F2-DC7AC245F093}" type="sibTrans" cxnId="{20250136-76B1-4EE6-B646-C0C35DBCBC5D}">
      <dgm:prSet/>
      <dgm:spPr/>
      <dgm:t>
        <a:bodyPr/>
        <a:lstStyle/>
        <a:p>
          <a:endParaRPr lang="en-US"/>
        </a:p>
      </dgm:t>
    </dgm:pt>
    <dgm:pt modelId="{65C06FE5-A507-4B58-AE63-F6BAAB31A54F}">
      <dgm:prSet/>
      <dgm:spPr/>
      <dgm:t>
        <a:bodyPr/>
        <a:lstStyle/>
        <a:p>
          <a:r>
            <a:rPr lang="en-IN" b="0" i="0" dirty="0">
              <a:latin typeface="Calibri" panose="020F0502020204030204" pitchFamily="34" charset="0"/>
              <a:cs typeface="Calibri" panose="020F0502020204030204" pitchFamily="34" charset="0"/>
            </a:rPr>
            <a:t>Random Forest</a:t>
          </a:r>
          <a:endParaRPr lang="en-US" dirty="0">
            <a:latin typeface="Calibri" panose="020F0502020204030204" pitchFamily="34" charset="0"/>
            <a:cs typeface="Calibri" panose="020F0502020204030204" pitchFamily="34" charset="0"/>
          </a:endParaRPr>
        </a:p>
      </dgm:t>
    </dgm:pt>
    <dgm:pt modelId="{D03965EA-8442-4AF7-BE42-DF031E38B78C}" type="parTrans" cxnId="{55C797EC-EB27-4C85-8D40-0B92915233E0}">
      <dgm:prSet/>
      <dgm:spPr/>
      <dgm:t>
        <a:bodyPr/>
        <a:lstStyle/>
        <a:p>
          <a:endParaRPr lang="en-US"/>
        </a:p>
      </dgm:t>
    </dgm:pt>
    <dgm:pt modelId="{0C052807-B282-4ADC-80AD-EBFD26C513AD}" type="sibTrans" cxnId="{55C797EC-EB27-4C85-8D40-0B92915233E0}">
      <dgm:prSet/>
      <dgm:spPr/>
      <dgm:t>
        <a:bodyPr/>
        <a:lstStyle/>
        <a:p>
          <a:endParaRPr lang="en-US"/>
        </a:p>
      </dgm:t>
    </dgm:pt>
    <dgm:pt modelId="{81093ECA-BE35-4171-B5F0-68DEA6A63934}" type="pres">
      <dgm:prSet presAssocID="{E493B213-C481-4964-AC61-337649F42150}" presName="vert0" presStyleCnt="0">
        <dgm:presLayoutVars>
          <dgm:dir/>
          <dgm:animOne val="branch"/>
          <dgm:animLvl val="lvl"/>
        </dgm:presLayoutVars>
      </dgm:prSet>
      <dgm:spPr/>
    </dgm:pt>
    <dgm:pt modelId="{507D50A5-2556-4C7F-B2FF-194CD378DAC5}" type="pres">
      <dgm:prSet presAssocID="{193AA947-234E-4F7F-B132-E3A75105D4F7}" presName="thickLine" presStyleLbl="alignNode1" presStyleIdx="0" presStyleCnt="5"/>
      <dgm:spPr/>
    </dgm:pt>
    <dgm:pt modelId="{41A29398-7472-4E72-B70E-D387C9D46CDD}" type="pres">
      <dgm:prSet presAssocID="{193AA947-234E-4F7F-B132-E3A75105D4F7}" presName="horz1" presStyleCnt="0"/>
      <dgm:spPr/>
    </dgm:pt>
    <dgm:pt modelId="{C4A5E203-85AC-4488-920E-4351192C17BA}" type="pres">
      <dgm:prSet presAssocID="{193AA947-234E-4F7F-B132-E3A75105D4F7}" presName="tx1" presStyleLbl="revTx" presStyleIdx="0" presStyleCnt="5"/>
      <dgm:spPr/>
    </dgm:pt>
    <dgm:pt modelId="{62C5D7E3-5879-41C3-ADFF-B28A33AD0B9A}" type="pres">
      <dgm:prSet presAssocID="{193AA947-234E-4F7F-B132-E3A75105D4F7}" presName="vert1" presStyleCnt="0"/>
      <dgm:spPr/>
    </dgm:pt>
    <dgm:pt modelId="{2B2C3A97-3002-490D-B367-8AA16E7A4EEF}" type="pres">
      <dgm:prSet presAssocID="{1735C894-8FEB-4CF8-930A-B4341E2462B4}" presName="thickLine" presStyleLbl="alignNode1" presStyleIdx="1" presStyleCnt="5"/>
      <dgm:spPr/>
    </dgm:pt>
    <dgm:pt modelId="{A9B08A40-FE45-4162-B749-BC48513A4686}" type="pres">
      <dgm:prSet presAssocID="{1735C894-8FEB-4CF8-930A-B4341E2462B4}" presName="horz1" presStyleCnt="0"/>
      <dgm:spPr/>
    </dgm:pt>
    <dgm:pt modelId="{2B44C291-CCB1-460A-8125-8A896771EFF9}" type="pres">
      <dgm:prSet presAssocID="{1735C894-8FEB-4CF8-930A-B4341E2462B4}" presName="tx1" presStyleLbl="revTx" presStyleIdx="1" presStyleCnt="5"/>
      <dgm:spPr/>
    </dgm:pt>
    <dgm:pt modelId="{76ACE279-EF53-40B0-9878-1466AB6F92E6}" type="pres">
      <dgm:prSet presAssocID="{1735C894-8FEB-4CF8-930A-B4341E2462B4}" presName="vert1" presStyleCnt="0"/>
      <dgm:spPr/>
    </dgm:pt>
    <dgm:pt modelId="{C74A4899-390F-40B3-A401-8DF7ACFBB09C}" type="pres">
      <dgm:prSet presAssocID="{99073AD8-1A9F-4D4C-86FD-127722EB1FE0}" presName="thickLine" presStyleLbl="alignNode1" presStyleIdx="2" presStyleCnt="5"/>
      <dgm:spPr/>
    </dgm:pt>
    <dgm:pt modelId="{79949E68-1CA1-45B3-B308-CDFA0AEBEA93}" type="pres">
      <dgm:prSet presAssocID="{99073AD8-1A9F-4D4C-86FD-127722EB1FE0}" presName="horz1" presStyleCnt="0"/>
      <dgm:spPr/>
    </dgm:pt>
    <dgm:pt modelId="{FD4CA808-9899-4EF6-813E-F871A031AFCE}" type="pres">
      <dgm:prSet presAssocID="{99073AD8-1A9F-4D4C-86FD-127722EB1FE0}" presName="tx1" presStyleLbl="revTx" presStyleIdx="2" presStyleCnt="5"/>
      <dgm:spPr/>
    </dgm:pt>
    <dgm:pt modelId="{9A172DF4-8A39-4E3D-86E7-FD9527797E9C}" type="pres">
      <dgm:prSet presAssocID="{99073AD8-1A9F-4D4C-86FD-127722EB1FE0}" presName="vert1" presStyleCnt="0"/>
      <dgm:spPr/>
    </dgm:pt>
    <dgm:pt modelId="{3A08D458-128A-4312-A0F8-97F2ECEA76F9}" type="pres">
      <dgm:prSet presAssocID="{AE86970F-5B62-411A-9AC9-257824EDE12F}" presName="thickLine" presStyleLbl="alignNode1" presStyleIdx="3" presStyleCnt="5"/>
      <dgm:spPr/>
    </dgm:pt>
    <dgm:pt modelId="{661B0A23-FAC0-4534-9554-3E119AF50B08}" type="pres">
      <dgm:prSet presAssocID="{AE86970F-5B62-411A-9AC9-257824EDE12F}" presName="horz1" presStyleCnt="0"/>
      <dgm:spPr/>
    </dgm:pt>
    <dgm:pt modelId="{4582D983-6F0C-4EC6-BF9F-CF38B2E1F85E}" type="pres">
      <dgm:prSet presAssocID="{AE86970F-5B62-411A-9AC9-257824EDE12F}" presName="tx1" presStyleLbl="revTx" presStyleIdx="3" presStyleCnt="5"/>
      <dgm:spPr/>
    </dgm:pt>
    <dgm:pt modelId="{308F7C90-7847-4FF2-B68F-D5436188173C}" type="pres">
      <dgm:prSet presAssocID="{AE86970F-5B62-411A-9AC9-257824EDE12F}" presName="vert1" presStyleCnt="0"/>
      <dgm:spPr/>
    </dgm:pt>
    <dgm:pt modelId="{F584D5C4-2CF7-4200-9A1F-FF65150C1157}" type="pres">
      <dgm:prSet presAssocID="{65C06FE5-A507-4B58-AE63-F6BAAB31A54F}" presName="thickLine" presStyleLbl="alignNode1" presStyleIdx="4" presStyleCnt="5"/>
      <dgm:spPr/>
    </dgm:pt>
    <dgm:pt modelId="{3014F42E-6F0C-4D53-8567-B8349972E78F}" type="pres">
      <dgm:prSet presAssocID="{65C06FE5-A507-4B58-AE63-F6BAAB31A54F}" presName="horz1" presStyleCnt="0"/>
      <dgm:spPr/>
    </dgm:pt>
    <dgm:pt modelId="{59749928-6CD8-4FA2-B886-739E990E8B24}" type="pres">
      <dgm:prSet presAssocID="{65C06FE5-A507-4B58-AE63-F6BAAB31A54F}" presName="tx1" presStyleLbl="revTx" presStyleIdx="4" presStyleCnt="5"/>
      <dgm:spPr/>
    </dgm:pt>
    <dgm:pt modelId="{E3031C78-5156-446C-B15C-732FEEA0AFD2}" type="pres">
      <dgm:prSet presAssocID="{65C06FE5-A507-4B58-AE63-F6BAAB31A54F}" presName="vert1" presStyleCnt="0"/>
      <dgm:spPr/>
    </dgm:pt>
  </dgm:ptLst>
  <dgm:cxnLst>
    <dgm:cxn modelId="{7ED2B90B-45EE-416E-BF39-E34A61E26F61}" srcId="{E493B213-C481-4964-AC61-337649F42150}" destId="{1735C894-8FEB-4CF8-930A-B4341E2462B4}" srcOrd="1" destOrd="0" parTransId="{3083A524-D6FF-430C-A5E0-89C2120B256C}" sibTransId="{E52CF038-41E9-48FB-8B69-7C6AA3BD79B9}"/>
    <dgm:cxn modelId="{9ABA571C-85B4-43C9-8CE4-43ACC627BB8F}" type="presOf" srcId="{99073AD8-1A9F-4D4C-86FD-127722EB1FE0}" destId="{FD4CA808-9899-4EF6-813E-F871A031AFCE}" srcOrd="0" destOrd="0" presId="urn:microsoft.com/office/officeart/2008/layout/LinedList"/>
    <dgm:cxn modelId="{B4564428-ED81-440E-840D-4DFF547110FD}" type="presOf" srcId="{1735C894-8FEB-4CF8-930A-B4341E2462B4}" destId="{2B44C291-CCB1-460A-8125-8A896771EFF9}" srcOrd="0" destOrd="0" presId="urn:microsoft.com/office/officeart/2008/layout/LinedList"/>
    <dgm:cxn modelId="{20250136-76B1-4EE6-B646-C0C35DBCBC5D}" srcId="{E493B213-C481-4964-AC61-337649F42150}" destId="{AE86970F-5B62-411A-9AC9-257824EDE12F}" srcOrd="3" destOrd="0" parTransId="{ADB56235-6773-4CB2-B19B-E79AED1CD10C}" sibTransId="{6C2519FC-F716-4AAA-97F2-DC7AC245F093}"/>
    <dgm:cxn modelId="{320B2E3F-A842-4363-A572-8048C7E48C98}" type="presOf" srcId="{193AA947-234E-4F7F-B132-E3A75105D4F7}" destId="{C4A5E203-85AC-4488-920E-4351192C17BA}" srcOrd="0" destOrd="0" presId="urn:microsoft.com/office/officeart/2008/layout/LinedList"/>
    <dgm:cxn modelId="{DD482F43-014B-4058-9F28-879D8DC86EF6}" srcId="{E493B213-C481-4964-AC61-337649F42150}" destId="{193AA947-234E-4F7F-B132-E3A75105D4F7}" srcOrd="0" destOrd="0" parTransId="{10D08412-ADCD-4DBD-A6A6-536A6DB81AED}" sibTransId="{AC6A91F2-C125-4800-9A1E-831D3E7942DC}"/>
    <dgm:cxn modelId="{AE69936F-058C-4C9C-ABED-7B3F7817E3B1}" srcId="{E493B213-C481-4964-AC61-337649F42150}" destId="{99073AD8-1A9F-4D4C-86FD-127722EB1FE0}" srcOrd="2" destOrd="0" parTransId="{AAD16DB0-B1B6-4961-A234-2AE12A9FDC77}" sibTransId="{6F99A982-7F17-4728-A855-2000DC4DFCAE}"/>
    <dgm:cxn modelId="{824DE170-5A15-4D29-935C-11AE33DFCFB6}" type="presOf" srcId="{E493B213-C481-4964-AC61-337649F42150}" destId="{81093ECA-BE35-4171-B5F0-68DEA6A63934}" srcOrd="0" destOrd="0" presId="urn:microsoft.com/office/officeart/2008/layout/LinedList"/>
    <dgm:cxn modelId="{FA64399B-FD12-4517-AC79-7A6645252E0F}" type="presOf" srcId="{65C06FE5-A507-4B58-AE63-F6BAAB31A54F}" destId="{59749928-6CD8-4FA2-B886-739E990E8B24}" srcOrd="0" destOrd="0" presId="urn:microsoft.com/office/officeart/2008/layout/LinedList"/>
    <dgm:cxn modelId="{47A835AF-2160-40C0-BF32-6E0D8B2DA91E}" type="presOf" srcId="{AE86970F-5B62-411A-9AC9-257824EDE12F}" destId="{4582D983-6F0C-4EC6-BF9F-CF38B2E1F85E}" srcOrd="0" destOrd="0" presId="urn:microsoft.com/office/officeart/2008/layout/LinedList"/>
    <dgm:cxn modelId="{55C797EC-EB27-4C85-8D40-0B92915233E0}" srcId="{E493B213-C481-4964-AC61-337649F42150}" destId="{65C06FE5-A507-4B58-AE63-F6BAAB31A54F}" srcOrd="4" destOrd="0" parTransId="{D03965EA-8442-4AF7-BE42-DF031E38B78C}" sibTransId="{0C052807-B282-4ADC-80AD-EBFD26C513AD}"/>
    <dgm:cxn modelId="{495C6E5A-0780-4CE9-9167-61A1D8C5C318}" type="presParOf" srcId="{81093ECA-BE35-4171-B5F0-68DEA6A63934}" destId="{507D50A5-2556-4C7F-B2FF-194CD378DAC5}" srcOrd="0" destOrd="0" presId="urn:microsoft.com/office/officeart/2008/layout/LinedList"/>
    <dgm:cxn modelId="{F71D7D28-2B3D-459D-9A18-047E697CA7F6}" type="presParOf" srcId="{81093ECA-BE35-4171-B5F0-68DEA6A63934}" destId="{41A29398-7472-4E72-B70E-D387C9D46CDD}" srcOrd="1" destOrd="0" presId="urn:microsoft.com/office/officeart/2008/layout/LinedList"/>
    <dgm:cxn modelId="{44845F50-519C-4DF6-A385-CC29C3BF8A71}" type="presParOf" srcId="{41A29398-7472-4E72-B70E-D387C9D46CDD}" destId="{C4A5E203-85AC-4488-920E-4351192C17BA}" srcOrd="0" destOrd="0" presId="urn:microsoft.com/office/officeart/2008/layout/LinedList"/>
    <dgm:cxn modelId="{FA3CD931-6163-41B4-8D05-7C6CE3E83592}" type="presParOf" srcId="{41A29398-7472-4E72-B70E-D387C9D46CDD}" destId="{62C5D7E3-5879-41C3-ADFF-B28A33AD0B9A}" srcOrd="1" destOrd="0" presId="urn:microsoft.com/office/officeart/2008/layout/LinedList"/>
    <dgm:cxn modelId="{CC652870-F2E4-4CD2-8D0C-EE187E0B2B11}" type="presParOf" srcId="{81093ECA-BE35-4171-B5F0-68DEA6A63934}" destId="{2B2C3A97-3002-490D-B367-8AA16E7A4EEF}" srcOrd="2" destOrd="0" presId="urn:microsoft.com/office/officeart/2008/layout/LinedList"/>
    <dgm:cxn modelId="{0DCE01E2-8C77-4137-BF3A-0369EEEBAD39}" type="presParOf" srcId="{81093ECA-BE35-4171-B5F0-68DEA6A63934}" destId="{A9B08A40-FE45-4162-B749-BC48513A4686}" srcOrd="3" destOrd="0" presId="urn:microsoft.com/office/officeart/2008/layout/LinedList"/>
    <dgm:cxn modelId="{AC3FFA34-E05F-4A2F-B83F-745DA7E90B2F}" type="presParOf" srcId="{A9B08A40-FE45-4162-B749-BC48513A4686}" destId="{2B44C291-CCB1-460A-8125-8A896771EFF9}" srcOrd="0" destOrd="0" presId="urn:microsoft.com/office/officeart/2008/layout/LinedList"/>
    <dgm:cxn modelId="{0737F564-0D16-48CF-A67E-2383D672407B}" type="presParOf" srcId="{A9B08A40-FE45-4162-B749-BC48513A4686}" destId="{76ACE279-EF53-40B0-9878-1466AB6F92E6}" srcOrd="1" destOrd="0" presId="urn:microsoft.com/office/officeart/2008/layout/LinedList"/>
    <dgm:cxn modelId="{B0D19E64-1230-41A1-8CBE-FEE8470D841F}" type="presParOf" srcId="{81093ECA-BE35-4171-B5F0-68DEA6A63934}" destId="{C74A4899-390F-40B3-A401-8DF7ACFBB09C}" srcOrd="4" destOrd="0" presId="urn:microsoft.com/office/officeart/2008/layout/LinedList"/>
    <dgm:cxn modelId="{2BF6E27D-1740-4FA6-9B95-23D8CEC02C15}" type="presParOf" srcId="{81093ECA-BE35-4171-B5F0-68DEA6A63934}" destId="{79949E68-1CA1-45B3-B308-CDFA0AEBEA93}" srcOrd="5" destOrd="0" presId="urn:microsoft.com/office/officeart/2008/layout/LinedList"/>
    <dgm:cxn modelId="{9737E2AC-B22B-423A-8FB8-9EF8A382A956}" type="presParOf" srcId="{79949E68-1CA1-45B3-B308-CDFA0AEBEA93}" destId="{FD4CA808-9899-4EF6-813E-F871A031AFCE}" srcOrd="0" destOrd="0" presId="urn:microsoft.com/office/officeart/2008/layout/LinedList"/>
    <dgm:cxn modelId="{D61811D8-ED0D-43E3-A145-4C3AAEB03CAE}" type="presParOf" srcId="{79949E68-1CA1-45B3-B308-CDFA0AEBEA93}" destId="{9A172DF4-8A39-4E3D-86E7-FD9527797E9C}" srcOrd="1" destOrd="0" presId="urn:microsoft.com/office/officeart/2008/layout/LinedList"/>
    <dgm:cxn modelId="{82061CA1-E879-462E-BBEE-EF5C2D11D3B1}" type="presParOf" srcId="{81093ECA-BE35-4171-B5F0-68DEA6A63934}" destId="{3A08D458-128A-4312-A0F8-97F2ECEA76F9}" srcOrd="6" destOrd="0" presId="urn:microsoft.com/office/officeart/2008/layout/LinedList"/>
    <dgm:cxn modelId="{E6771C9D-C9A4-4064-9448-D1780B1B5F73}" type="presParOf" srcId="{81093ECA-BE35-4171-B5F0-68DEA6A63934}" destId="{661B0A23-FAC0-4534-9554-3E119AF50B08}" srcOrd="7" destOrd="0" presId="urn:microsoft.com/office/officeart/2008/layout/LinedList"/>
    <dgm:cxn modelId="{AE3E7D46-2B37-4F25-AE68-7766A5969D36}" type="presParOf" srcId="{661B0A23-FAC0-4534-9554-3E119AF50B08}" destId="{4582D983-6F0C-4EC6-BF9F-CF38B2E1F85E}" srcOrd="0" destOrd="0" presId="urn:microsoft.com/office/officeart/2008/layout/LinedList"/>
    <dgm:cxn modelId="{CC558E51-76CA-4F7B-A754-3BD5BEF92E83}" type="presParOf" srcId="{661B0A23-FAC0-4534-9554-3E119AF50B08}" destId="{308F7C90-7847-4FF2-B68F-D5436188173C}" srcOrd="1" destOrd="0" presId="urn:microsoft.com/office/officeart/2008/layout/LinedList"/>
    <dgm:cxn modelId="{048497C5-C6BE-4DFA-8DC1-137D96EE347E}" type="presParOf" srcId="{81093ECA-BE35-4171-B5F0-68DEA6A63934}" destId="{F584D5C4-2CF7-4200-9A1F-FF65150C1157}" srcOrd="8" destOrd="0" presId="urn:microsoft.com/office/officeart/2008/layout/LinedList"/>
    <dgm:cxn modelId="{A8C3875E-2D48-428C-91FC-50134BC615B0}" type="presParOf" srcId="{81093ECA-BE35-4171-B5F0-68DEA6A63934}" destId="{3014F42E-6F0C-4D53-8567-B8349972E78F}" srcOrd="9" destOrd="0" presId="urn:microsoft.com/office/officeart/2008/layout/LinedList"/>
    <dgm:cxn modelId="{3A477CFD-D8EE-4D60-8497-09DBE5E2EB97}" type="presParOf" srcId="{3014F42E-6F0C-4D53-8567-B8349972E78F}" destId="{59749928-6CD8-4FA2-B886-739E990E8B24}" srcOrd="0" destOrd="0" presId="urn:microsoft.com/office/officeart/2008/layout/LinedList"/>
    <dgm:cxn modelId="{611165C5-77C5-4D36-B090-D2D10E7D143E}" type="presParOf" srcId="{3014F42E-6F0C-4D53-8567-B8349972E78F}" destId="{E3031C78-5156-446C-B15C-732FEEA0AF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DF310-B372-4CCA-A807-B9B65C4FFF9B}">
      <dsp:nvSpPr>
        <dsp:cNvPr id="0" name=""/>
        <dsp:cNvSpPr/>
      </dsp:nvSpPr>
      <dsp:spPr>
        <a:xfrm>
          <a:off x="0" y="1934"/>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DF80C-0698-4C86-8310-033739FCBE03}">
      <dsp:nvSpPr>
        <dsp:cNvPr id="0" name=""/>
        <dsp:cNvSpPr/>
      </dsp:nvSpPr>
      <dsp:spPr>
        <a:xfrm>
          <a:off x="0" y="1934"/>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The aim of our project is to design and implement diabetes prediction using machine learning methods and performance analysis of those methods.</a:t>
          </a:r>
          <a:endParaRPr lang="en-US" sz="1600" kern="1200" dirty="0"/>
        </a:p>
      </dsp:txBody>
      <dsp:txXfrm>
        <a:off x="0" y="1934"/>
        <a:ext cx="9161463" cy="659755"/>
      </dsp:txXfrm>
    </dsp:sp>
    <dsp:sp modelId="{F9168507-E511-4136-8810-0533653EE613}">
      <dsp:nvSpPr>
        <dsp:cNvPr id="0" name=""/>
        <dsp:cNvSpPr/>
      </dsp:nvSpPr>
      <dsp:spPr>
        <a:xfrm>
          <a:off x="0" y="661689"/>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D545D4-51E9-453F-A445-3102101D36CB}">
      <dsp:nvSpPr>
        <dsp:cNvPr id="0" name=""/>
        <dsp:cNvSpPr/>
      </dsp:nvSpPr>
      <dsp:spPr>
        <a:xfrm>
          <a:off x="0" y="661689"/>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The techniques we are using SVM, K-nearest neighbour, decision tree, logistic regression, random forest</a:t>
          </a:r>
          <a:r>
            <a:rPr lang="en-GB" sz="1500" b="0" i="0" kern="1200" dirty="0"/>
            <a:t>.</a:t>
          </a:r>
          <a:endParaRPr lang="en-US" sz="1500" kern="1200" dirty="0"/>
        </a:p>
      </dsp:txBody>
      <dsp:txXfrm>
        <a:off x="0" y="661689"/>
        <a:ext cx="9161463" cy="659755"/>
      </dsp:txXfrm>
    </dsp:sp>
    <dsp:sp modelId="{8C7657AC-A730-449E-A0DB-B32FED60E25C}">
      <dsp:nvSpPr>
        <dsp:cNvPr id="0" name=""/>
        <dsp:cNvSpPr/>
      </dsp:nvSpPr>
      <dsp:spPr>
        <a:xfrm>
          <a:off x="0" y="1321444"/>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A95886-51B0-4460-B9BF-21351F6DA954}">
      <dsp:nvSpPr>
        <dsp:cNvPr id="0" name=""/>
        <dsp:cNvSpPr/>
      </dsp:nvSpPr>
      <dsp:spPr>
        <a:xfrm>
          <a:off x="0" y="1321444"/>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Applying Machine learning Techniques to </a:t>
          </a:r>
          <a:r>
            <a:rPr lang="en-GB" sz="1600" b="0" i="0" kern="1200" dirty="0" err="1"/>
            <a:t>analyze</a:t>
          </a:r>
          <a:r>
            <a:rPr lang="en-GB" sz="1600" b="0" i="0" kern="1200" dirty="0"/>
            <a:t> the performance of these methods will help to find accuracy of the model.</a:t>
          </a:r>
          <a:endParaRPr lang="en-US" sz="1600" kern="1200" dirty="0"/>
        </a:p>
      </dsp:txBody>
      <dsp:txXfrm>
        <a:off x="0" y="1321444"/>
        <a:ext cx="9161463" cy="659755"/>
      </dsp:txXfrm>
    </dsp:sp>
    <dsp:sp modelId="{D25D011D-E315-40CC-B541-52F2375279DE}">
      <dsp:nvSpPr>
        <dsp:cNvPr id="0" name=""/>
        <dsp:cNvSpPr/>
      </dsp:nvSpPr>
      <dsp:spPr>
        <a:xfrm>
          <a:off x="0" y="1981199"/>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20C25A-E6AB-4761-9038-5515C5E81C9D}">
      <dsp:nvSpPr>
        <dsp:cNvPr id="0" name=""/>
        <dsp:cNvSpPr/>
      </dsp:nvSpPr>
      <dsp:spPr>
        <a:xfrm>
          <a:off x="0" y="1981199"/>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It will help to figure out the responsible /important feature which play a major role in prediction.</a:t>
          </a:r>
          <a:endParaRPr lang="en-US" sz="1600" kern="1200" dirty="0"/>
        </a:p>
      </dsp:txBody>
      <dsp:txXfrm>
        <a:off x="0" y="1981199"/>
        <a:ext cx="9161463" cy="659755"/>
      </dsp:txXfrm>
    </dsp:sp>
    <dsp:sp modelId="{1C2056B6-67E8-43B3-AD4F-2CF98C763DC1}">
      <dsp:nvSpPr>
        <dsp:cNvPr id="0" name=""/>
        <dsp:cNvSpPr/>
      </dsp:nvSpPr>
      <dsp:spPr>
        <a:xfrm>
          <a:off x="0" y="2640955"/>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0C2B2-DCA4-4D07-9981-A1AFE567D693}">
      <dsp:nvSpPr>
        <dsp:cNvPr id="0" name=""/>
        <dsp:cNvSpPr/>
      </dsp:nvSpPr>
      <dsp:spPr>
        <a:xfrm>
          <a:off x="0" y="2640955"/>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Our result shows that random forest achieved higher accuracy compared to other machine learning technique.</a:t>
          </a:r>
          <a:endParaRPr lang="en-US" sz="1600" kern="1200" dirty="0"/>
        </a:p>
      </dsp:txBody>
      <dsp:txXfrm>
        <a:off x="0" y="2640955"/>
        <a:ext cx="9161463" cy="659755"/>
      </dsp:txXfrm>
    </dsp:sp>
    <dsp:sp modelId="{E8B3F86C-29AA-4D7D-A725-3357ED4EC3A6}">
      <dsp:nvSpPr>
        <dsp:cNvPr id="0" name=""/>
        <dsp:cNvSpPr/>
      </dsp:nvSpPr>
      <dsp:spPr>
        <a:xfrm>
          <a:off x="0" y="3300710"/>
          <a:ext cx="91614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227EA-96A0-4C2D-97BE-4DBC9A99D3F5}">
      <dsp:nvSpPr>
        <dsp:cNvPr id="0" name=""/>
        <dsp:cNvSpPr/>
      </dsp:nvSpPr>
      <dsp:spPr>
        <a:xfrm>
          <a:off x="0" y="3300710"/>
          <a:ext cx="9161463" cy="65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0" i="0" kern="1200" dirty="0"/>
            <a:t>Diabetes can be controlled if it is predicted earlier. Machine learning techniques will provide better result for prediction by constructing models from datasets collected from patients.</a:t>
          </a:r>
          <a:endParaRPr lang="en-US" sz="1600" kern="1200" dirty="0"/>
        </a:p>
      </dsp:txBody>
      <dsp:txXfrm>
        <a:off x="0" y="3300710"/>
        <a:ext cx="9161463" cy="659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D50A5-2556-4C7F-B2FF-194CD378DAC5}">
      <dsp:nvSpPr>
        <dsp:cNvPr id="0" name=""/>
        <dsp:cNvSpPr/>
      </dsp:nvSpPr>
      <dsp:spPr>
        <a:xfrm>
          <a:off x="0" y="417"/>
          <a:ext cx="88256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A5E203-85AC-4488-920E-4351192C17BA}">
      <dsp:nvSpPr>
        <dsp:cNvPr id="0" name=""/>
        <dsp:cNvSpPr/>
      </dsp:nvSpPr>
      <dsp:spPr>
        <a:xfrm>
          <a:off x="0" y="417"/>
          <a:ext cx="8825659"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dirty="0">
              <a:latin typeface="Calibri" panose="020F0502020204030204" pitchFamily="34" charset="0"/>
              <a:cs typeface="Calibri" panose="020F0502020204030204" pitchFamily="34" charset="0"/>
            </a:rPr>
            <a:t>SVM </a:t>
          </a:r>
        </a:p>
      </dsp:txBody>
      <dsp:txXfrm>
        <a:off x="0" y="417"/>
        <a:ext cx="8825659" cy="683093"/>
      </dsp:txXfrm>
    </dsp:sp>
    <dsp:sp modelId="{2B2C3A97-3002-490D-B367-8AA16E7A4EEF}">
      <dsp:nvSpPr>
        <dsp:cNvPr id="0" name=""/>
        <dsp:cNvSpPr/>
      </dsp:nvSpPr>
      <dsp:spPr>
        <a:xfrm>
          <a:off x="0" y="683510"/>
          <a:ext cx="88256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4C291-CCB1-460A-8125-8A896771EFF9}">
      <dsp:nvSpPr>
        <dsp:cNvPr id="0" name=""/>
        <dsp:cNvSpPr/>
      </dsp:nvSpPr>
      <dsp:spPr>
        <a:xfrm>
          <a:off x="0" y="683510"/>
          <a:ext cx="8825659"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dirty="0">
              <a:latin typeface="Calibri" panose="020F0502020204030204" pitchFamily="34" charset="0"/>
              <a:cs typeface="Calibri" panose="020F0502020204030204" pitchFamily="34" charset="0"/>
            </a:rPr>
            <a:t>Decision Tree </a:t>
          </a:r>
          <a:endParaRPr lang="en-US" sz="3100" kern="1200" dirty="0">
            <a:latin typeface="Calibri" panose="020F0502020204030204" pitchFamily="34" charset="0"/>
            <a:cs typeface="Calibri" panose="020F0502020204030204" pitchFamily="34" charset="0"/>
          </a:endParaRPr>
        </a:p>
      </dsp:txBody>
      <dsp:txXfrm>
        <a:off x="0" y="683510"/>
        <a:ext cx="8825659" cy="683093"/>
      </dsp:txXfrm>
    </dsp:sp>
    <dsp:sp modelId="{C74A4899-390F-40B3-A401-8DF7ACFBB09C}">
      <dsp:nvSpPr>
        <dsp:cNvPr id="0" name=""/>
        <dsp:cNvSpPr/>
      </dsp:nvSpPr>
      <dsp:spPr>
        <a:xfrm>
          <a:off x="0" y="1366603"/>
          <a:ext cx="88256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CA808-9899-4EF6-813E-F871A031AFCE}">
      <dsp:nvSpPr>
        <dsp:cNvPr id="0" name=""/>
        <dsp:cNvSpPr/>
      </dsp:nvSpPr>
      <dsp:spPr>
        <a:xfrm>
          <a:off x="0" y="1366603"/>
          <a:ext cx="8825659"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dirty="0">
              <a:latin typeface="Calibri" panose="020F0502020204030204" pitchFamily="34" charset="0"/>
              <a:cs typeface="Calibri" panose="020F0502020204030204" pitchFamily="34" charset="0"/>
            </a:rPr>
            <a:t>KNN </a:t>
          </a:r>
          <a:endParaRPr lang="en-US" sz="3100" kern="1200" dirty="0">
            <a:latin typeface="Calibri" panose="020F0502020204030204" pitchFamily="34" charset="0"/>
            <a:cs typeface="Calibri" panose="020F0502020204030204" pitchFamily="34" charset="0"/>
          </a:endParaRPr>
        </a:p>
      </dsp:txBody>
      <dsp:txXfrm>
        <a:off x="0" y="1366603"/>
        <a:ext cx="8825659" cy="683093"/>
      </dsp:txXfrm>
    </dsp:sp>
    <dsp:sp modelId="{3A08D458-128A-4312-A0F8-97F2ECEA76F9}">
      <dsp:nvSpPr>
        <dsp:cNvPr id="0" name=""/>
        <dsp:cNvSpPr/>
      </dsp:nvSpPr>
      <dsp:spPr>
        <a:xfrm>
          <a:off x="0" y="2049696"/>
          <a:ext cx="88256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2D983-6F0C-4EC6-BF9F-CF38B2E1F85E}">
      <dsp:nvSpPr>
        <dsp:cNvPr id="0" name=""/>
        <dsp:cNvSpPr/>
      </dsp:nvSpPr>
      <dsp:spPr>
        <a:xfrm>
          <a:off x="0" y="2049696"/>
          <a:ext cx="8825659"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dirty="0">
              <a:latin typeface="Calibri" panose="020F0502020204030204" pitchFamily="34" charset="0"/>
              <a:cs typeface="Calibri" panose="020F0502020204030204" pitchFamily="34" charset="0"/>
            </a:rPr>
            <a:t>Logistic Regression </a:t>
          </a:r>
          <a:endParaRPr lang="en-US" sz="3100" kern="1200" dirty="0">
            <a:latin typeface="Calibri" panose="020F0502020204030204" pitchFamily="34" charset="0"/>
            <a:cs typeface="Calibri" panose="020F0502020204030204" pitchFamily="34" charset="0"/>
          </a:endParaRPr>
        </a:p>
      </dsp:txBody>
      <dsp:txXfrm>
        <a:off x="0" y="2049696"/>
        <a:ext cx="8825659" cy="683093"/>
      </dsp:txXfrm>
    </dsp:sp>
    <dsp:sp modelId="{F584D5C4-2CF7-4200-9A1F-FF65150C1157}">
      <dsp:nvSpPr>
        <dsp:cNvPr id="0" name=""/>
        <dsp:cNvSpPr/>
      </dsp:nvSpPr>
      <dsp:spPr>
        <a:xfrm>
          <a:off x="0" y="2732789"/>
          <a:ext cx="88256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749928-6CD8-4FA2-B886-739E990E8B24}">
      <dsp:nvSpPr>
        <dsp:cNvPr id="0" name=""/>
        <dsp:cNvSpPr/>
      </dsp:nvSpPr>
      <dsp:spPr>
        <a:xfrm>
          <a:off x="0" y="2732789"/>
          <a:ext cx="8825659"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dirty="0">
              <a:latin typeface="Calibri" panose="020F0502020204030204" pitchFamily="34" charset="0"/>
              <a:cs typeface="Calibri" panose="020F0502020204030204" pitchFamily="34" charset="0"/>
            </a:rPr>
            <a:t>Random Forest</a:t>
          </a:r>
          <a:endParaRPr lang="en-US" sz="3100" kern="1200" dirty="0">
            <a:latin typeface="Calibri" panose="020F0502020204030204" pitchFamily="34" charset="0"/>
            <a:cs typeface="Calibri" panose="020F0502020204030204" pitchFamily="34" charset="0"/>
          </a:endParaRPr>
        </a:p>
      </dsp:txBody>
      <dsp:txXfrm>
        <a:off x="0" y="2732789"/>
        <a:ext cx="8825659" cy="6830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45829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9EE58-1F25-4520-A6D9-FA8C3D0ECD67}"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91004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2418678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05068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04819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C9EE58-1F25-4520-A6D9-FA8C3D0ECD67}"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427348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C9EE58-1F25-4520-A6D9-FA8C3D0ECD67}" type="datetimeFigureOut">
              <a:rPr lang="en-IN" smtClean="0"/>
              <a:t>31-05-2022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227583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2730611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23510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44762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9EE58-1F25-4520-A6D9-FA8C3D0ECD67}"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64990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9EE58-1F25-4520-A6D9-FA8C3D0ECD67}"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82342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9EE58-1F25-4520-A6D9-FA8C3D0ECD67}"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3839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9EE58-1F25-4520-A6D9-FA8C3D0ECD67}"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74690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9EE58-1F25-4520-A6D9-FA8C3D0ECD67}"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152063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9EE58-1F25-4520-A6D9-FA8C3D0ECD67}"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349672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9EE58-1F25-4520-A6D9-FA8C3D0ECD67}"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A4B91-BE09-4D0D-A411-A216E89C615B}" type="slidenum">
              <a:rPr lang="en-IN" smtClean="0"/>
              <a:t>‹#›</a:t>
            </a:fld>
            <a:endParaRPr lang="en-IN"/>
          </a:p>
        </p:txBody>
      </p:sp>
    </p:spTree>
    <p:extLst>
      <p:ext uri="{BB962C8B-B14F-4D97-AF65-F5344CB8AC3E}">
        <p14:creationId xmlns:p14="http://schemas.microsoft.com/office/powerpoint/2010/main" val="234286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AC9EE58-1F25-4520-A6D9-FA8C3D0ECD67}" type="datetimeFigureOut">
              <a:rPr lang="en-IN" smtClean="0"/>
              <a:t>31-05-2022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1A4B91-BE09-4D0D-A411-A216E89C615B}" type="slidenum">
              <a:rPr lang="en-IN" smtClean="0"/>
              <a:t>‹#›</a:t>
            </a:fld>
            <a:endParaRPr lang="en-IN"/>
          </a:p>
        </p:txBody>
      </p:sp>
    </p:spTree>
    <p:extLst>
      <p:ext uri="{BB962C8B-B14F-4D97-AF65-F5344CB8AC3E}">
        <p14:creationId xmlns:p14="http://schemas.microsoft.com/office/powerpoint/2010/main" val="2536925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3C8A-D10E-CED7-331B-04F53139A410}"/>
              </a:ext>
            </a:extLst>
          </p:cNvPr>
          <p:cNvSpPr>
            <a:spLocks noGrp="1"/>
          </p:cNvSpPr>
          <p:nvPr>
            <p:ph type="ctrTitle"/>
          </p:nvPr>
        </p:nvSpPr>
        <p:spPr>
          <a:xfrm>
            <a:off x="5695061" y="1241267"/>
            <a:ext cx="5428551" cy="1806734"/>
          </a:xfrm>
        </p:spPr>
        <p:txBody>
          <a:bodyPr>
            <a:normAutofit/>
          </a:bodyPr>
          <a:lstStyle/>
          <a:p>
            <a:r>
              <a:rPr kumimoji="0" lang="en-US" b="1" i="0" u="none" strike="noStrike" kern="1200" cap="none" spc="0" normalizeH="0" baseline="0" noProof="0" dirty="0">
                <a:ln>
                  <a:noFill/>
                </a:ln>
                <a:effectLst/>
                <a:uLnTx/>
                <a:uFillTx/>
                <a:latin typeface="Calibri Light" panose="020F0302020204030204"/>
                <a:ea typeface="+mj-ea"/>
                <a:cs typeface="+mj-cs"/>
              </a:rPr>
              <a:t>Health Monitoring System</a:t>
            </a:r>
            <a:endParaRPr lang="en-IN" dirty="0"/>
          </a:p>
        </p:txBody>
      </p:sp>
      <p:sp>
        <p:nvSpPr>
          <p:cNvPr id="3" name="Subtitle 2">
            <a:extLst>
              <a:ext uri="{FF2B5EF4-FFF2-40B4-BE49-F238E27FC236}">
                <a16:creationId xmlns:a16="http://schemas.microsoft.com/office/drawing/2014/main" id="{8F04186A-5479-F878-7F17-15FADC5D7255}"/>
              </a:ext>
            </a:extLst>
          </p:cNvPr>
          <p:cNvSpPr>
            <a:spLocks noGrp="1"/>
          </p:cNvSpPr>
          <p:nvPr>
            <p:ph type="subTitle" idx="1"/>
          </p:nvPr>
        </p:nvSpPr>
        <p:spPr>
          <a:xfrm>
            <a:off x="5525121" y="3708649"/>
            <a:ext cx="5428551" cy="1151714"/>
          </a:xfrm>
        </p:spPr>
        <p:txBody>
          <a:bodyPr>
            <a:normAutofit fontScale="92500" lnSpcReduction="20000"/>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effectLst/>
                <a:uLnTx/>
                <a:uFillTx/>
                <a:latin typeface="Calibri" panose="020F0502020204030204"/>
                <a:ea typeface="+mn-ea"/>
                <a:cs typeface="+mn-cs"/>
              </a:rPr>
              <a:t>A Review on Diabetes Prediction and Providing Medical Assistance to the Patients</a:t>
            </a:r>
            <a:endParaRPr kumimoji="0" lang="en-US" sz="2800" b="0" i="0" u="none" strike="noStrike" kern="1200" cap="none" spc="0" normalizeH="0" baseline="0" noProof="0" dirty="0">
              <a:ln>
                <a:noFill/>
              </a:ln>
              <a:effectLst/>
              <a:uLnTx/>
              <a:uFillTx/>
              <a:latin typeface="Calibri" panose="020F0502020204030204"/>
              <a:ea typeface="+mn-ea"/>
              <a:cs typeface="+mn-cs"/>
            </a:endParaRPr>
          </a:p>
          <a:p>
            <a:endParaRPr lang="en-IN" dirty="0"/>
          </a:p>
        </p:txBody>
      </p:sp>
      <p:grpSp>
        <p:nvGrpSpPr>
          <p:cNvPr id="20" name="Group 11">
            <a:extLst>
              <a:ext uri="{FF2B5EF4-FFF2-40B4-BE49-F238E27FC236}">
                <a16:creationId xmlns:a16="http://schemas.microsoft.com/office/drawing/2014/main" id="{7D71E4A8-9F60-4021-8338-7F6E0D0CE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3" name="Rectangle 12">
              <a:extLst>
                <a:ext uri="{FF2B5EF4-FFF2-40B4-BE49-F238E27FC236}">
                  <a16:creationId xmlns:a16="http://schemas.microsoft.com/office/drawing/2014/main" id="{BB91A332-92C9-422C-A49C-7EAA6A8FF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FA669253-2B94-4C72-AFAC-01DB82079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2AC8B09A-FC81-4662-BD96-116D1103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descr="A picture containing indoor, toothbrush, counter&#10;&#10;Description automatically generated">
            <a:extLst>
              <a:ext uri="{FF2B5EF4-FFF2-40B4-BE49-F238E27FC236}">
                <a16:creationId xmlns:a16="http://schemas.microsoft.com/office/drawing/2014/main" id="{F5B6B0F5-C957-D826-5D62-B2B0F248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20112"/>
            <a:ext cx="3950208" cy="2115746"/>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5C82393D-881D-93F6-13F6-E9BE35B1F9E1}"/>
              </a:ext>
            </a:extLst>
          </p:cNvPr>
          <p:cNvPicPr>
            <a:picLocks noChangeAspect="1"/>
          </p:cNvPicPr>
          <p:nvPr/>
        </p:nvPicPr>
        <p:blipFill rotWithShape="1">
          <a:blip r:embed="rId3">
            <a:extLst>
              <a:ext uri="{28A0092B-C50C-407E-A947-70E740481C1C}">
                <a14:useLocalDpi xmlns:a14="http://schemas.microsoft.com/office/drawing/2010/main" val="0"/>
              </a:ext>
            </a:extLst>
          </a:blip>
          <a:srcRect l="8783" t="12635" r="5431" b="6761"/>
          <a:stretch/>
        </p:blipFill>
        <p:spPr>
          <a:xfrm>
            <a:off x="762000" y="3798650"/>
            <a:ext cx="3874008" cy="2297350"/>
          </a:xfrm>
          <a:prstGeom prst="rect">
            <a:avLst/>
          </a:prstGeom>
        </p:spPr>
      </p:pic>
    </p:spTree>
    <p:extLst>
      <p:ext uri="{BB962C8B-B14F-4D97-AF65-F5344CB8AC3E}">
        <p14:creationId xmlns:p14="http://schemas.microsoft.com/office/powerpoint/2010/main" val="303187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E4300669-DCC7-B40A-DDC4-077DF2B0B9C7}"/>
              </a:ext>
            </a:extLst>
          </p:cNvPr>
          <p:cNvSpPr>
            <a:spLocks noGrp="1"/>
          </p:cNvSpPr>
          <p:nvPr>
            <p:ph type="title"/>
          </p:nvPr>
        </p:nvSpPr>
        <p:spPr>
          <a:xfrm>
            <a:off x="836247" y="1085549"/>
            <a:ext cx="3430947" cy="4686903"/>
          </a:xfrm>
        </p:spPr>
        <p:txBody>
          <a:bodyPr anchor="ctr">
            <a:normAutofit/>
          </a:bodyPr>
          <a:lstStyle/>
          <a:p>
            <a:pPr algn="r"/>
            <a:r>
              <a:rPr lang="en-GB" b="1">
                <a:solidFill>
                  <a:schemeClr val="tx1"/>
                </a:solidFill>
                <a:latin typeface="Calibri" panose="020F0502020204030204" pitchFamily="34" charset="0"/>
                <a:cs typeface="Calibri" panose="020F0502020204030204" pitchFamily="34" charset="0"/>
              </a:rPr>
              <a:t>Conclusion:</a:t>
            </a:r>
            <a:endParaRPr lang="en-IN" b="1">
              <a:solidFill>
                <a:schemeClr val="tx1"/>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41EDA1-BF37-44BF-8E60-BAC5740BC1FC}"/>
              </a:ext>
            </a:extLst>
          </p:cNvPr>
          <p:cNvSpPr>
            <a:spLocks noGrp="1"/>
          </p:cNvSpPr>
          <p:nvPr>
            <p:ph idx="1"/>
          </p:nvPr>
        </p:nvSpPr>
        <p:spPr>
          <a:xfrm>
            <a:off x="5041399" y="1085549"/>
            <a:ext cx="5579707" cy="4686903"/>
          </a:xfrm>
        </p:spPr>
        <p:txBody>
          <a:bodyPr anchor="ctr">
            <a:normAutofit/>
          </a:bodyPr>
          <a:lstStyle/>
          <a:p>
            <a:pPr marL="0" indent="0">
              <a:buNone/>
            </a:pPr>
            <a:r>
              <a:rPr lang="en-GB" sz="2400" dirty="0">
                <a:solidFill>
                  <a:schemeClr val="tx1"/>
                </a:solidFill>
                <a:latin typeface="Calibri" panose="020F0502020204030204" pitchFamily="34" charset="0"/>
                <a:cs typeface="Calibri" panose="020F0502020204030204" pitchFamily="34" charset="0"/>
              </a:rPr>
              <a:t>At last by using all these five machine learning algorithms we had measured different parameters within the dataset and we had came through better accuracy rate with random forest with nearly 75%. This work can be extended by adding any other algorithm which can give better accuracy than random forest.</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22677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9" name="Rectangle 2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7D2389-E085-2A94-6CBF-3AAA004AE686}"/>
              </a:ext>
            </a:extLst>
          </p:cNvPr>
          <p:cNvSpPr>
            <a:spLocks noGrp="1"/>
          </p:cNvSpPr>
          <p:nvPr>
            <p:ph type="title"/>
          </p:nvPr>
        </p:nvSpPr>
        <p:spPr>
          <a:xfrm>
            <a:off x="1066800" y="1885949"/>
            <a:ext cx="3438525" cy="2790825"/>
          </a:xfrm>
        </p:spPr>
        <p:txBody>
          <a:bodyPr vert="horz" lIns="91440" tIns="45720" rIns="91440" bIns="45720" rtlCol="0" anchor="b">
            <a:normAutofit/>
          </a:bodyPr>
          <a:lstStyle/>
          <a:p>
            <a:r>
              <a:rPr lang="en-US" sz="5400" b="1" i="0" kern="1200" dirty="0">
                <a:solidFill>
                  <a:srgbClr val="EBEBEB"/>
                </a:solidFill>
                <a:latin typeface="Calibri" panose="020F0502020204030204" pitchFamily="34" charset="0"/>
                <a:cs typeface="Calibri" panose="020F0502020204030204" pitchFamily="34" charset="0"/>
              </a:rPr>
              <a:t>Report of research paper: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FF18526-D02A-6B85-1BE7-7C8C1218FBB6}"/>
              </a:ext>
            </a:extLst>
          </p:cNvPr>
          <p:cNvPicPr>
            <a:picLocks noChangeAspect="1"/>
          </p:cNvPicPr>
          <p:nvPr/>
        </p:nvPicPr>
        <p:blipFill rotWithShape="1">
          <a:blip r:embed="rId3">
            <a:extLst>
              <a:ext uri="{28A0092B-C50C-407E-A947-70E740481C1C}">
                <a14:useLocalDpi xmlns:a14="http://schemas.microsoft.com/office/drawing/2010/main" val="0"/>
              </a:ext>
            </a:extLst>
          </a:blip>
          <a:srcRect l="22829" t="12800" r="23840" b="7799"/>
          <a:stretch/>
        </p:blipFill>
        <p:spPr>
          <a:xfrm>
            <a:off x="6191709" y="1885950"/>
            <a:ext cx="4685841" cy="39243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7653963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 name="Rectangle 12">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B39F10-6E29-E280-F7F9-0CAFECC44A5C}"/>
              </a:ext>
            </a:extLst>
          </p:cNvPr>
          <p:cNvSpPr>
            <a:spLocks noGrp="1"/>
          </p:cNvSpPr>
          <p:nvPr>
            <p:ph type="ctrTitle"/>
          </p:nvPr>
        </p:nvSpPr>
        <p:spPr>
          <a:xfrm>
            <a:off x="5457825" y="1143000"/>
            <a:ext cx="6085246" cy="2847975"/>
          </a:xfrm>
        </p:spPr>
        <p:txBody>
          <a:bodyPr>
            <a:normAutofit/>
          </a:bodyPr>
          <a:lstStyle/>
          <a:p>
            <a:r>
              <a:rPr lang="en-GB" sz="6600" dirty="0">
                <a:solidFill>
                  <a:srgbClr val="EBEBEB"/>
                </a:solidFill>
                <a:latin typeface="Calibri" panose="020F0502020204030204" pitchFamily="34" charset="0"/>
                <a:cs typeface="Calibri" panose="020F0502020204030204" pitchFamily="34" charset="0"/>
              </a:rPr>
              <a:t>THANK YOU </a:t>
            </a:r>
            <a:endParaRPr lang="en-IN" sz="6600" dirty="0">
              <a:solidFill>
                <a:srgbClr val="EBEBEB"/>
              </a:solidFill>
              <a:latin typeface="Calibri" panose="020F0502020204030204" pitchFamily="34" charset="0"/>
              <a:cs typeface="Calibri" panose="020F0502020204030204" pitchFamily="34" charset="0"/>
            </a:endParaRPr>
          </a:p>
        </p:txBody>
      </p:sp>
      <p:pic>
        <p:nvPicPr>
          <p:cNvPr id="6" name="Graphic 5" descr="Smiling Face with No Fill">
            <a:extLst>
              <a:ext uri="{FF2B5EF4-FFF2-40B4-BE49-F238E27FC236}">
                <a16:creationId xmlns:a16="http://schemas.microsoft.com/office/drawing/2014/main" id="{94C5E767-9F39-6702-F859-4B29D15453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479397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22DE-FE33-036B-B8EC-1C576BA190C1}"/>
              </a:ext>
            </a:extLst>
          </p:cNvPr>
          <p:cNvSpPr>
            <a:spLocks noGrp="1"/>
          </p:cNvSpPr>
          <p:nvPr>
            <p:ph type="title"/>
          </p:nvPr>
        </p:nvSpPr>
        <p:spPr>
          <a:xfrm>
            <a:off x="1154954" y="1181100"/>
            <a:ext cx="4351025" cy="4391025"/>
          </a:xfrm>
        </p:spPr>
        <p:txBody>
          <a:bodyPr/>
          <a:lstStyle/>
          <a:p>
            <a:pPr marL="0" marR="0" lvl="0" indent="0" defTabSz="914400" rtl="0" eaLnBrk="1" fontAlgn="auto" latinLnBrk="0" hangingPunct="1">
              <a:lnSpc>
                <a:spcPct val="100000"/>
              </a:lnSpc>
              <a:spcBef>
                <a:spcPts val="0"/>
              </a:spcBef>
              <a:spcAft>
                <a:spcPts val="0"/>
              </a:spcAft>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MENTOR’S</a:t>
            </a:r>
            <a:b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Mr. R.N. Panda</a:t>
            </a:r>
            <a:b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Associate Professor &amp; Addl. HOD</a:t>
            </a: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KIET Group of Institutions, Ghaziabad</a:t>
            </a: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Mr. Ankit Verma</a:t>
            </a:r>
            <a:b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Associate Professor</a:t>
            </a: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KIET Group of Institutions, Ghaziabad</a:t>
            </a:r>
            <a:b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lang="en-IN" dirty="0"/>
          </a:p>
        </p:txBody>
      </p:sp>
      <p:sp>
        <p:nvSpPr>
          <p:cNvPr id="3" name="Text Placeholder 2">
            <a:extLst>
              <a:ext uri="{FF2B5EF4-FFF2-40B4-BE49-F238E27FC236}">
                <a16:creationId xmlns:a16="http://schemas.microsoft.com/office/drawing/2014/main" id="{EBAF25A6-6518-083B-82F2-D588EA4F4F0B}"/>
              </a:ext>
            </a:extLst>
          </p:cNvPr>
          <p:cNvSpPr>
            <a:spLocks noGrp="1"/>
          </p:cNvSpPr>
          <p:nvPr>
            <p:ph type="body" idx="1"/>
          </p:nvPr>
        </p:nvSpPr>
        <p:spPr>
          <a:xfrm>
            <a:off x="6792687" y="1190624"/>
            <a:ext cx="3860418" cy="5032893"/>
          </a:xfrm>
        </p:spPr>
        <p:txBody>
          <a:bodyPr>
            <a:normAutofit fontScale="92500"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900" b="1" i="0" u="none" strike="noStrike" kern="1200" cap="none" spc="0" normalizeH="0" baseline="0" noProof="0" dirty="0">
                <a:ln>
                  <a:noFill/>
                </a:ln>
                <a:solidFill>
                  <a:prstClr val="black"/>
                </a:solidFill>
                <a:effectLst/>
                <a:uLnTx/>
                <a:uFillTx/>
                <a:latin typeface="Calibri" panose="020F0502020204030204"/>
                <a:ea typeface="+mn-ea"/>
                <a:cs typeface="+mn-cs"/>
              </a:rPr>
              <a:t>STUDENTS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Sakshi Tyagi</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2000290140110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MCA, KIET Group of Institutions, Ghaziabad</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Shivani Chauhan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2000290140114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MCA, KIET Group of Institutions, Ghaziabad</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Mukul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Dhama</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2000290140073</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MCA, KIET Group of Institutions, Ghaziabad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7085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EA4A-8CC7-FC62-6982-B41F68B70838}"/>
              </a:ext>
            </a:extLst>
          </p:cNvPr>
          <p:cNvSpPr>
            <a:spLocks noGrp="1"/>
          </p:cNvSpPr>
          <p:nvPr>
            <p:ph type="title"/>
          </p:nvPr>
        </p:nvSpPr>
        <p:spPr>
          <a:xfrm>
            <a:off x="1154954" y="973668"/>
            <a:ext cx="8761413" cy="706964"/>
          </a:xfrm>
        </p:spPr>
        <p:txBody>
          <a:bodyPr>
            <a:normAutofit/>
          </a:bodyPr>
          <a:lstStyle/>
          <a:p>
            <a:r>
              <a:rPr lang="en-GB" b="1">
                <a:latin typeface="Calibri" panose="020F0502020204030204" pitchFamily="34" charset="0"/>
                <a:cs typeface="Calibri" panose="020F0502020204030204" pitchFamily="34" charset="0"/>
              </a:rPr>
              <a:t>Problem:</a:t>
            </a:r>
            <a:endParaRPr lang="en-IN" b="1">
              <a:latin typeface="Calibri" panose="020F0502020204030204" pitchFamily="34" charset="0"/>
              <a:cs typeface="Calibri" panose="020F0502020204030204" pitchFamily="34" charset="0"/>
            </a:endParaRPr>
          </a:p>
        </p:txBody>
      </p:sp>
      <p:pic>
        <p:nvPicPr>
          <p:cNvPr id="5" name="Picture 4" descr="Chart&#10;&#10;Description automatically generated">
            <a:extLst>
              <a:ext uri="{FF2B5EF4-FFF2-40B4-BE49-F238E27FC236}">
                <a16:creationId xmlns:a16="http://schemas.microsoft.com/office/drawing/2014/main" id="{208D8E98-8D08-2743-0AFB-807A481355D9}"/>
              </a:ext>
            </a:extLst>
          </p:cNvPr>
          <p:cNvPicPr>
            <a:picLocks noChangeAspect="1"/>
          </p:cNvPicPr>
          <p:nvPr/>
        </p:nvPicPr>
        <p:blipFill rotWithShape="1">
          <a:blip r:embed="rId2">
            <a:extLst>
              <a:ext uri="{28A0092B-C50C-407E-A947-70E740481C1C}">
                <a14:useLocalDpi xmlns:a14="http://schemas.microsoft.com/office/drawing/2010/main" val="0"/>
              </a:ext>
            </a:extLst>
          </a:blip>
          <a:srcRect r="4" b="10068"/>
          <a:stretch/>
        </p:blipFill>
        <p:spPr>
          <a:xfrm>
            <a:off x="862190" y="2571750"/>
            <a:ext cx="4965558" cy="3505199"/>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1E8E47AE-95A8-D140-38BD-1C3D6B01E7A5}"/>
              </a:ext>
            </a:extLst>
          </p:cNvPr>
          <p:cNvSpPr>
            <a:spLocks noGrp="1"/>
          </p:cNvSpPr>
          <p:nvPr>
            <p:ph idx="1"/>
          </p:nvPr>
        </p:nvSpPr>
        <p:spPr>
          <a:xfrm>
            <a:off x="6000750" y="2362199"/>
            <a:ext cx="5838825" cy="3876675"/>
          </a:xfrm>
        </p:spPr>
        <p:txBody>
          <a:bodyPr anchor="ctr">
            <a:normAutofit lnSpcReduction="10000"/>
          </a:bodyPr>
          <a:lstStyle/>
          <a:p>
            <a:pPr>
              <a:lnSpc>
                <a:spcPct val="90000"/>
              </a:lnSpc>
            </a:pPr>
            <a:r>
              <a:rPr lang="en-GB" sz="1600" dirty="0"/>
              <a:t>Diabetes is one of the deadliest diseases in the world which is rapidly increasing. It is not only a disease but also a creator of different kinds of diseases.</a:t>
            </a:r>
          </a:p>
          <a:p>
            <a:pPr>
              <a:lnSpc>
                <a:spcPct val="90000"/>
              </a:lnSpc>
            </a:pPr>
            <a:r>
              <a:rPr lang="en-GB" sz="1600" dirty="0"/>
              <a:t>Cause of diabetes vary depending on the genetic makeup, family history, ethnicity, health, etc.</a:t>
            </a:r>
          </a:p>
          <a:p>
            <a:pPr>
              <a:lnSpc>
                <a:spcPct val="90000"/>
              </a:lnSpc>
            </a:pPr>
            <a:r>
              <a:rPr lang="en-GB" sz="1600" dirty="0"/>
              <a:t>It is an illness caused because of high glucose levels in human body.</a:t>
            </a:r>
          </a:p>
          <a:p>
            <a:pPr>
              <a:lnSpc>
                <a:spcPct val="90000"/>
              </a:lnSpc>
            </a:pPr>
            <a:r>
              <a:rPr lang="en-GB" sz="1600" dirty="0"/>
              <a:t>Diabetes should not be ignored if it is untreated then Diabetes may cause some major issues in a person like heart related problems, kidney problem, blood pressure, eye damage ,etc.</a:t>
            </a:r>
          </a:p>
          <a:p>
            <a:pPr>
              <a:lnSpc>
                <a:spcPct val="90000"/>
              </a:lnSpc>
            </a:pPr>
            <a:r>
              <a:rPr lang="en-GB" sz="1600" dirty="0"/>
              <a:t>Good thing is diabetes can be controlled if it is predicted earlier.</a:t>
            </a:r>
          </a:p>
          <a:p>
            <a:pPr>
              <a:lnSpc>
                <a:spcPct val="90000"/>
              </a:lnSpc>
            </a:pPr>
            <a:r>
              <a:rPr lang="en-GB" sz="1600" dirty="0"/>
              <a:t>To achieve this goal our project will do early prediction of diabetes in a human or a patient .</a:t>
            </a:r>
          </a:p>
          <a:p>
            <a:pPr>
              <a:lnSpc>
                <a:spcPct val="90000"/>
              </a:lnSpc>
            </a:pPr>
            <a:endParaRPr lang="en-IN" sz="1300" dirty="0"/>
          </a:p>
        </p:txBody>
      </p:sp>
    </p:spTree>
    <p:extLst>
      <p:ext uri="{BB962C8B-B14F-4D97-AF65-F5344CB8AC3E}">
        <p14:creationId xmlns:p14="http://schemas.microsoft.com/office/powerpoint/2010/main" val="44459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BAFF-D8A4-4640-3B7C-D72549C73AE8}"/>
              </a:ext>
            </a:extLst>
          </p:cNvPr>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Solution</a:t>
            </a:r>
            <a:r>
              <a:rPr lang="en-GB" b="1" dirty="0"/>
              <a:t>:</a:t>
            </a:r>
            <a:endParaRPr lang="en-IN" b="1" dirty="0"/>
          </a:p>
        </p:txBody>
      </p:sp>
      <p:graphicFrame>
        <p:nvGraphicFramePr>
          <p:cNvPr id="28" name="Content Placeholder 2">
            <a:extLst>
              <a:ext uri="{FF2B5EF4-FFF2-40B4-BE49-F238E27FC236}">
                <a16:creationId xmlns:a16="http://schemas.microsoft.com/office/drawing/2014/main" id="{7D8E99F2-9669-E85D-F8F7-E916EA388FF9}"/>
              </a:ext>
            </a:extLst>
          </p:cNvPr>
          <p:cNvGraphicFramePr>
            <a:graphicFrameLocks noGrp="1"/>
          </p:cNvGraphicFramePr>
          <p:nvPr>
            <p:ph idx="1"/>
            <p:extLst>
              <p:ext uri="{D42A27DB-BD31-4B8C-83A1-F6EECF244321}">
                <p14:modId xmlns:p14="http://schemas.microsoft.com/office/powerpoint/2010/main" val="3234410858"/>
              </p:ext>
            </p:extLst>
          </p:nvPr>
        </p:nvGraphicFramePr>
        <p:xfrm>
          <a:off x="819150" y="2466975"/>
          <a:ext cx="9161463"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62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2FAF3F8-1225-2156-08D4-43E0B0116714}"/>
              </a:ext>
            </a:extLst>
          </p:cNvPr>
          <p:cNvSpPr>
            <a:spLocks noGrp="1"/>
          </p:cNvSpPr>
          <p:nvPr>
            <p:ph type="title"/>
          </p:nvPr>
        </p:nvSpPr>
        <p:spPr>
          <a:xfrm>
            <a:off x="639098" y="629265"/>
            <a:ext cx="6072776" cy="1622322"/>
          </a:xfrm>
        </p:spPr>
        <p:txBody>
          <a:bodyPr>
            <a:normAutofit/>
          </a:bodyPr>
          <a:lstStyle/>
          <a:p>
            <a:r>
              <a:rPr lang="en-GB" b="1">
                <a:solidFill>
                  <a:srgbClr val="EBEBEB"/>
                </a:solidFill>
                <a:latin typeface="Calibri" panose="020F0502020204030204" pitchFamily="34" charset="0"/>
                <a:cs typeface="Calibri" panose="020F0502020204030204" pitchFamily="34" charset="0"/>
              </a:rPr>
              <a:t>Data understanding :</a:t>
            </a:r>
            <a:endParaRPr lang="en-IN" b="1">
              <a:solidFill>
                <a:srgbClr val="EBEBEB"/>
              </a:solidFill>
              <a:latin typeface="Calibri" panose="020F0502020204030204" pitchFamily="34" charset="0"/>
              <a:cs typeface="Calibri" panose="020F0502020204030204" pitchFamily="34" charset="0"/>
            </a:endParaRPr>
          </a:p>
        </p:txBody>
      </p:sp>
      <p:sp>
        <p:nvSpPr>
          <p:cNvPr id="69"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Table&#10;&#10;Description automatically generated">
            <a:extLst>
              <a:ext uri="{FF2B5EF4-FFF2-40B4-BE49-F238E27FC236}">
                <a16:creationId xmlns:a16="http://schemas.microsoft.com/office/drawing/2014/main" id="{178B7787-9812-AF5F-FE87-5398A366AE8B}"/>
              </a:ext>
            </a:extLst>
          </p:cNvPr>
          <p:cNvPicPr>
            <a:picLocks noChangeAspect="1"/>
          </p:cNvPicPr>
          <p:nvPr/>
        </p:nvPicPr>
        <p:blipFill rotWithShape="1">
          <a:blip r:embed="rId2">
            <a:extLst>
              <a:ext uri="{28A0092B-C50C-407E-A947-70E740481C1C}">
                <a14:useLocalDpi xmlns:a14="http://schemas.microsoft.com/office/drawing/2010/main" val="0"/>
              </a:ext>
            </a:extLst>
          </a:blip>
          <a:srcRect r="4858"/>
          <a:stretch/>
        </p:blipFill>
        <p:spPr>
          <a:xfrm>
            <a:off x="7418226" y="1607181"/>
            <a:ext cx="4125317" cy="3661218"/>
          </a:xfrm>
          <a:prstGeom prst="rect">
            <a:avLst/>
          </a:prstGeom>
        </p:spPr>
      </p:pic>
      <p:sp>
        <p:nvSpPr>
          <p:cNvPr id="7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2"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D8AB343-607B-BADD-9852-7640E3895410}"/>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The dataset consists of 768 samples. The dataset has total 9 attributes Pregnancies, Glucose, Blood pressure, skin thickness, Insulin ,BMI, Diabetes pedigree function, Age, Outcome out of which 8 are independent variables and one is the dependent variable i.e. target variable (outcome)which determines whether patient is having diabetes or not .</a:t>
            </a:r>
          </a:p>
          <a:p>
            <a:r>
              <a:rPr lang="en-GB">
                <a:solidFill>
                  <a:srgbClr val="FFFFFF"/>
                </a:solidFill>
              </a:rPr>
              <a:t>Sample data:</a:t>
            </a:r>
          </a:p>
          <a:p>
            <a:endParaRPr lang="en-IN">
              <a:solidFill>
                <a:srgbClr val="FFFFFF"/>
              </a:solidFill>
            </a:endParaRPr>
          </a:p>
        </p:txBody>
      </p:sp>
    </p:spTree>
    <p:extLst>
      <p:ext uri="{BB962C8B-B14F-4D97-AF65-F5344CB8AC3E}">
        <p14:creationId xmlns:p14="http://schemas.microsoft.com/office/powerpoint/2010/main" val="7833015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9FF-90F9-4547-75B6-F00361B4E905}"/>
              </a:ext>
            </a:extLst>
          </p:cNvPr>
          <p:cNvSpPr>
            <a:spLocks noGrp="1"/>
          </p:cNvSpPr>
          <p:nvPr>
            <p:ph type="title"/>
          </p:nvPr>
        </p:nvSpPr>
        <p:spPr/>
        <p:txBody>
          <a:bodyPr/>
          <a:lstStyle/>
          <a:p>
            <a:r>
              <a:rPr lang="en-GB" b="1" dirty="0"/>
              <a:t>Data understanding:</a:t>
            </a:r>
            <a:endParaRPr lang="en-IN" b="1" dirty="0"/>
          </a:p>
        </p:txBody>
      </p:sp>
      <p:sp>
        <p:nvSpPr>
          <p:cNvPr id="3" name="Content Placeholder 2">
            <a:extLst>
              <a:ext uri="{FF2B5EF4-FFF2-40B4-BE49-F238E27FC236}">
                <a16:creationId xmlns:a16="http://schemas.microsoft.com/office/drawing/2014/main" id="{D1133C9A-FE64-0810-CF2B-4BAE0359454A}"/>
              </a:ext>
            </a:extLst>
          </p:cNvPr>
          <p:cNvSpPr>
            <a:spLocks noGrp="1"/>
          </p:cNvSpPr>
          <p:nvPr>
            <p:ph idx="1"/>
          </p:nvPr>
        </p:nvSpPr>
        <p:spPr>
          <a:xfrm>
            <a:off x="1064562" y="2308225"/>
            <a:ext cx="8825659" cy="3416300"/>
          </a:xfrm>
        </p:spPr>
        <p:txBody>
          <a:bodyPr>
            <a:normAutofit/>
          </a:bodyPr>
          <a:lstStyle/>
          <a:p>
            <a:pPr marL="0" indent="0">
              <a:buNone/>
            </a:pPr>
            <a:r>
              <a:rPr lang="en-GB" sz="2400" b="1" dirty="0">
                <a:latin typeface="Calibri" panose="020F0502020204030204" pitchFamily="34" charset="0"/>
                <a:cs typeface="Calibri" panose="020F0502020204030204" pitchFamily="34" charset="0"/>
              </a:rPr>
              <a:t>Data splitting:</a:t>
            </a:r>
          </a:p>
          <a:p>
            <a:r>
              <a:rPr lang="en-GB" dirty="0">
                <a:latin typeface="Calibri" panose="020F0502020204030204" pitchFamily="34" charset="0"/>
                <a:cs typeface="Calibri" panose="020F0502020204030204" pitchFamily="34" charset="0"/>
              </a:rPr>
              <a:t>Data is divided into training and testing data into 80:20 ratio. 80% was training data and 20% was testing data.</a:t>
            </a:r>
          </a:p>
          <a:p>
            <a:r>
              <a:rPr lang="en-GB" dirty="0">
                <a:latin typeface="Calibri" panose="020F0502020204030204" pitchFamily="34" charset="0"/>
                <a:cs typeface="Calibri" panose="020F0502020204030204" pitchFamily="34" charset="0"/>
              </a:rPr>
              <a:t>Out of 768 records, 614 records were used for trained and 154 records were used for training</a:t>
            </a:r>
          </a:p>
          <a:p>
            <a:pPr marL="0" indent="0">
              <a:buNone/>
            </a:pPr>
            <a:endParaRPr lang="en-IN" sz="2000" dirty="0">
              <a:latin typeface="Calibri" panose="020F0502020204030204" pitchFamily="34" charset="0"/>
              <a:cs typeface="Calibri" panose="020F050202020403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266F7334-9188-59F4-EC99-A7147FB36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 y="4151509"/>
            <a:ext cx="10125075" cy="2391109"/>
          </a:xfrm>
          <a:prstGeom prst="rect">
            <a:avLst/>
          </a:prstGeom>
        </p:spPr>
      </p:pic>
    </p:spTree>
    <p:extLst>
      <p:ext uri="{BB962C8B-B14F-4D97-AF65-F5344CB8AC3E}">
        <p14:creationId xmlns:p14="http://schemas.microsoft.com/office/powerpoint/2010/main" val="364771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36C0-ACD8-848E-5444-B8EF863A6E3E}"/>
              </a:ext>
            </a:extLst>
          </p:cNvPr>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METHODOLOGY:</a:t>
            </a:r>
            <a:endParaRPr lang="en-IN" b="1" dirty="0">
              <a:latin typeface="Calibri" panose="020F0502020204030204" pitchFamily="34" charset="0"/>
              <a:cs typeface="Calibri" panose="020F0502020204030204" pitchFamily="34" charset="0"/>
            </a:endParaRPr>
          </a:p>
        </p:txBody>
      </p:sp>
      <p:pic>
        <p:nvPicPr>
          <p:cNvPr id="5" name="Content Placeholder 4" descr="Diagram&#10;&#10;Description automatically generated">
            <a:extLst>
              <a:ext uri="{FF2B5EF4-FFF2-40B4-BE49-F238E27FC236}">
                <a16:creationId xmlns:a16="http://schemas.microsoft.com/office/drawing/2014/main" id="{9DA86D7C-A592-B5A9-65F4-308C0B11B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94" y="2447925"/>
            <a:ext cx="9660181" cy="3952875"/>
          </a:xfrm>
        </p:spPr>
      </p:pic>
    </p:spTree>
    <p:extLst>
      <p:ext uri="{BB962C8B-B14F-4D97-AF65-F5344CB8AC3E}">
        <p14:creationId xmlns:p14="http://schemas.microsoft.com/office/powerpoint/2010/main" val="31131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7AD6-4F32-EFD0-366B-E8A8E4A3EB86}"/>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Algorithms used:</a:t>
            </a:r>
          </a:p>
        </p:txBody>
      </p:sp>
      <p:graphicFrame>
        <p:nvGraphicFramePr>
          <p:cNvPr id="6" name="Content Placeholder 2">
            <a:extLst>
              <a:ext uri="{FF2B5EF4-FFF2-40B4-BE49-F238E27FC236}">
                <a16:creationId xmlns:a16="http://schemas.microsoft.com/office/drawing/2014/main" id="{936FA022-3131-E895-EF17-39C1047C1248}"/>
              </a:ext>
            </a:extLst>
          </p:cNvPr>
          <p:cNvGraphicFramePr>
            <a:graphicFrameLocks noGrp="1"/>
          </p:cNvGraphicFramePr>
          <p:nvPr>
            <p:ph idx="1"/>
            <p:extLst>
              <p:ext uri="{D42A27DB-BD31-4B8C-83A1-F6EECF244321}">
                <p14:modId xmlns:p14="http://schemas.microsoft.com/office/powerpoint/2010/main" val="3954950283"/>
              </p:ext>
            </p:extLst>
          </p:nvPr>
        </p:nvGraphicFramePr>
        <p:xfrm>
          <a:off x="772399" y="2584839"/>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8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9761-8B0C-FE8E-E2AA-DB8052F86C1F}"/>
              </a:ext>
            </a:extLst>
          </p:cNvPr>
          <p:cNvSpPr>
            <a:spLocks noGrp="1"/>
          </p:cNvSpPr>
          <p:nvPr>
            <p:ph type="title"/>
          </p:nvPr>
        </p:nvSpPr>
        <p:spPr>
          <a:xfrm>
            <a:off x="1154954" y="973668"/>
            <a:ext cx="8761413" cy="706964"/>
          </a:xfrm>
        </p:spPr>
        <p:txBody>
          <a:bodyPr>
            <a:normAutofit/>
          </a:bodyPr>
          <a:lstStyle/>
          <a:p>
            <a:r>
              <a:rPr lang="en-GB" b="1">
                <a:solidFill>
                  <a:srgbClr val="EBEBEB"/>
                </a:solidFill>
                <a:latin typeface="Arial" panose="020B0604020202020204" pitchFamily="34" charset="0"/>
                <a:cs typeface="Arial" panose="020B0604020202020204" pitchFamily="34" charset="0"/>
              </a:rPr>
              <a:t>Result description:</a:t>
            </a:r>
            <a:endParaRPr lang="en-IN" b="1">
              <a:solidFill>
                <a:srgbClr val="EBEBEB"/>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766590A-DEA4-A8F4-1E58-FAD4474F4A8B}"/>
              </a:ext>
            </a:extLst>
          </p:cNvPr>
          <p:cNvSpPr>
            <a:spLocks noGrp="1"/>
          </p:cNvSpPr>
          <p:nvPr>
            <p:ph idx="1"/>
          </p:nvPr>
        </p:nvSpPr>
        <p:spPr>
          <a:xfrm>
            <a:off x="514350" y="3223626"/>
            <a:ext cx="4359784" cy="2472324"/>
          </a:xfrm>
        </p:spPr>
        <p:txBody>
          <a:bodyPr anchor="ctr">
            <a:normAutofit/>
          </a:bodyPr>
          <a:lstStyle/>
          <a:p>
            <a:pPr marL="0" indent="0">
              <a:buNone/>
            </a:pPr>
            <a:r>
              <a:rPr lang="en-GB" sz="3200" dirty="0">
                <a:latin typeface="Calibri" panose="020F0502020204030204" pitchFamily="34" charset="0"/>
                <a:cs typeface="Calibri" panose="020F0502020204030204" pitchFamily="34" charset="0"/>
              </a:rPr>
              <a:t>In the given Table we can see the algorithm which gives the better accuracy on the data set.</a:t>
            </a:r>
            <a:endParaRPr lang="en-IN" sz="3200" dirty="0">
              <a:latin typeface="Calibri" panose="020F0502020204030204" pitchFamily="34" charset="0"/>
              <a:cs typeface="Calibri" panose="020F0502020204030204" pitchFamily="34" charset="0"/>
            </a:endParaRPr>
          </a:p>
        </p:txBody>
      </p:sp>
      <p:pic>
        <p:nvPicPr>
          <p:cNvPr id="9" name="Picture 8" descr="Table&#10;&#10;Description automatically generated">
            <a:extLst>
              <a:ext uri="{FF2B5EF4-FFF2-40B4-BE49-F238E27FC236}">
                <a16:creationId xmlns:a16="http://schemas.microsoft.com/office/drawing/2014/main" id="{18068480-6C6A-0559-DD2E-4113594ED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14" y="2775951"/>
            <a:ext cx="4664886"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6081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566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 Boardroom</vt:lpstr>
      <vt:lpstr>Health Monitoring System</vt:lpstr>
      <vt:lpstr>MENTOR’S  Mr. R.N. Panda Associate Professor &amp; Addl. HOD KIET Group of Institutions, Ghaziabad  Mr. Ankit Verma Associate Professor KIET Group of Institutions, Ghaziabad </vt:lpstr>
      <vt:lpstr>Problem:</vt:lpstr>
      <vt:lpstr>Solution:</vt:lpstr>
      <vt:lpstr>Data understanding :</vt:lpstr>
      <vt:lpstr>Data understanding:</vt:lpstr>
      <vt:lpstr>METHODOLOGY:</vt:lpstr>
      <vt:lpstr>Algorithms used:</vt:lpstr>
      <vt:lpstr>Result description:</vt:lpstr>
      <vt:lpstr>Conclusion:</vt:lpstr>
      <vt:lpstr>Report of research paper: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System</dc:title>
  <dc:creator>sakshi tyagi</dc:creator>
  <cp:lastModifiedBy>sakshi tyagi</cp:lastModifiedBy>
  <cp:revision>4</cp:revision>
  <dcterms:created xsi:type="dcterms:W3CDTF">2022-05-31T16:37:41Z</dcterms:created>
  <dcterms:modified xsi:type="dcterms:W3CDTF">2022-05-31T18:24:34Z</dcterms:modified>
</cp:coreProperties>
</file>