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71" r:id="rId3"/>
    <p:sldId id="257" r:id="rId4"/>
    <p:sldId id="258" r:id="rId5"/>
    <p:sldId id="259" r:id="rId6"/>
    <p:sldId id="260" r:id="rId7"/>
    <p:sldId id="261" r:id="rId8"/>
    <p:sldId id="262" r:id="rId9"/>
    <p:sldId id="263" r:id="rId10"/>
    <p:sldId id="264" r:id="rId11"/>
    <p:sldId id="27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98" d="100"/>
          <a:sy n="98" d="100"/>
        </p:scale>
        <p:origin x="11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3/9/2022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594569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pPr/>
              <a:t>3/9/2022</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2960495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pPr/>
              <a:t>3/9/2022</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4247886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pPr/>
              <a:t>3/9/2022</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pPr/>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78487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pPr/>
              <a:t>3/9/2022</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4115716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2EDB8D0-98ED-4B86-9D5F-E61ADC70144D}" type="datetimeFigureOut">
              <a:rPr lang="en-US" smtClean="0"/>
              <a:pPr/>
              <a:t>3/9/2022</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3113552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2EDB8D0-98ED-4B86-9D5F-E61ADC70144D}" type="datetimeFigureOut">
              <a:rPr lang="en-US" smtClean="0"/>
              <a:pPr/>
              <a:t>3/9/2022</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1988627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2013025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796739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3/9/2022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876577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35885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EDB8D0-98ED-4B86-9D5F-E61ADC70144D}" type="datetimeFigureOut">
              <a:rPr lang="en-US" smtClean="0"/>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682315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EDB8D0-98ED-4B86-9D5F-E61ADC70144D}" type="datetimeFigureOut">
              <a:rPr lang="en-US" smtClean="0"/>
              <a:t>3/9/2022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819066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EDB8D0-98ED-4B86-9D5F-E61ADC70144D}" type="datetimeFigureOut">
              <a:rPr lang="en-US" smtClean="0"/>
              <a:t>3/9/2022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238010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DB8D0-98ED-4B86-9D5F-E61ADC70144D}" type="datetimeFigureOut">
              <a:rPr lang="en-US" smtClean="0"/>
              <a:t>3/9/2022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303334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282244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776105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2EDB8D0-98ED-4B86-9D5F-E61ADC70144D}" type="datetimeFigureOut">
              <a:rPr lang="en-US" smtClean="0"/>
              <a:pPr/>
              <a:t>3/9/2022</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3459002576"/>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15" name="Picture 3" descr="Low poly orange background">
            <a:extLst>
              <a:ext uri="{FF2B5EF4-FFF2-40B4-BE49-F238E27FC236}">
                <a16:creationId xmlns:a16="http://schemas.microsoft.com/office/drawing/2014/main" id="{41E1476D-3055-4EDC-AF45-97159AFF97F8}"/>
              </a:ext>
            </a:extLst>
          </p:cNvPr>
          <p:cNvPicPr>
            <a:picLocks noChangeAspect="1"/>
          </p:cNvPicPr>
          <p:nvPr/>
        </p:nvPicPr>
        <p:blipFill rotWithShape="1">
          <a:blip r:embed="rId3">
            <a:alphaModFix amt="35000"/>
            <a:grayscl/>
          </a:blip>
          <a:srcRect/>
          <a:stretch/>
        </p:blipFill>
        <p:spPr>
          <a:xfrm>
            <a:off x="20" y="10"/>
            <a:ext cx="12191980" cy="6857990"/>
          </a:xfrm>
          <a:prstGeom prst="rect">
            <a:avLst/>
          </a:prstGeom>
        </p:spPr>
      </p:pic>
      <p:sp>
        <p:nvSpPr>
          <p:cNvPr id="20" name="Rectangle 19">
            <a:extLst>
              <a:ext uri="{FF2B5EF4-FFF2-40B4-BE49-F238E27FC236}">
                <a16:creationId xmlns:a16="http://schemas.microsoft.com/office/drawing/2014/main" id="{FC23C8D4-BD3D-4473-B3D0-89011586B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2000">
                <a:schemeClr val="bg2">
                  <a:lumMod val="75000"/>
                  <a:alpha val="5000"/>
                </a:schemeClr>
              </a:gs>
              <a:gs pos="100000">
                <a:schemeClr val="bg2">
                  <a:lumMod val="40000"/>
                </a:scheme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5494DAC8-A912-41BF-A92C-2BCA7FB10040}"/>
              </a:ext>
            </a:extLst>
          </p:cNvPr>
          <p:cNvSpPr>
            <a:spLocks noGrp="1"/>
          </p:cNvSpPr>
          <p:nvPr>
            <p:ph type="ctrTitle"/>
          </p:nvPr>
        </p:nvSpPr>
        <p:spPr>
          <a:xfrm>
            <a:off x="1595269" y="1122363"/>
            <a:ext cx="9001462" cy="2387600"/>
          </a:xfrm>
        </p:spPr>
        <p:txBody>
          <a:bodyPr>
            <a:normAutofit/>
          </a:bodyPr>
          <a:lstStyle/>
          <a:p>
            <a:r>
              <a:rPr lang="en-US" dirty="0"/>
              <a:t>welcome To24*7 shop</a:t>
            </a:r>
          </a:p>
        </p:txBody>
      </p:sp>
      <p:sp>
        <p:nvSpPr>
          <p:cNvPr id="3" name="Subtitle 2">
            <a:extLst>
              <a:ext uri="{FF2B5EF4-FFF2-40B4-BE49-F238E27FC236}">
                <a16:creationId xmlns:a16="http://schemas.microsoft.com/office/drawing/2014/main" id="{BB69D224-560B-4486-8AA0-177E7B462337}"/>
              </a:ext>
            </a:extLst>
          </p:cNvPr>
          <p:cNvSpPr>
            <a:spLocks noGrp="1"/>
          </p:cNvSpPr>
          <p:nvPr>
            <p:ph type="subTitle" idx="1"/>
          </p:nvPr>
        </p:nvSpPr>
        <p:spPr>
          <a:xfrm>
            <a:off x="1595269" y="3602038"/>
            <a:ext cx="9001462" cy="1655762"/>
          </a:xfrm>
        </p:spPr>
        <p:txBody>
          <a:bodyPr>
            <a:normAutofit/>
          </a:bodyPr>
          <a:lstStyle/>
          <a:p>
            <a:r>
              <a:rPr lang="en-US" dirty="0"/>
              <a:t>ONLINE SHOPPING</a:t>
            </a:r>
          </a:p>
        </p:txBody>
      </p:sp>
    </p:spTree>
    <p:extLst>
      <p:ext uri="{BB962C8B-B14F-4D97-AF65-F5344CB8AC3E}">
        <p14:creationId xmlns:p14="http://schemas.microsoft.com/office/powerpoint/2010/main" val="957864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AC18-9AD1-4419-A646-DC6900858061}"/>
              </a:ext>
            </a:extLst>
          </p:cNvPr>
          <p:cNvSpPr>
            <a:spLocks noGrp="1"/>
          </p:cNvSpPr>
          <p:nvPr>
            <p:ph type="title"/>
          </p:nvPr>
        </p:nvSpPr>
        <p:spPr/>
        <p:txBody>
          <a:bodyPr/>
          <a:lstStyle/>
          <a:p>
            <a:r>
              <a:rPr lang="en-US" b="0" i="0" dirty="0">
                <a:solidFill>
                  <a:srgbClr val="BDC1C6"/>
                </a:solidFill>
                <a:effectLst/>
                <a:latin typeface="arial" panose="020B0604020202020204" pitchFamily="34" charset="0"/>
              </a:rPr>
              <a:t>Technology USED IN PROJECT</a:t>
            </a:r>
            <a:endParaRPr lang="en-US" dirty="0"/>
          </a:p>
        </p:txBody>
      </p:sp>
      <p:sp>
        <p:nvSpPr>
          <p:cNvPr id="3" name="Content Placeholder 2">
            <a:extLst>
              <a:ext uri="{FF2B5EF4-FFF2-40B4-BE49-F238E27FC236}">
                <a16:creationId xmlns:a16="http://schemas.microsoft.com/office/drawing/2014/main" id="{212D1C6C-BF01-43CD-B8AB-3B462D1779A3}"/>
              </a:ext>
            </a:extLst>
          </p:cNvPr>
          <p:cNvSpPr>
            <a:spLocks noGrp="1"/>
          </p:cNvSpPr>
          <p:nvPr>
            <p:ph idx="1"/>
          </p:nvPr>
        </p:nvSpPr>
        <p:spPr/>
        <p:txBody>
          <a:bodyPr/>
          <a:lstStyle/>
          <a:p>
            <a:pPr marL="0" indent="0">
              <a:buNone/>
            </a:pPr>
            <a:r>
              <a:rPr lang="en-US" dirty="0"/>
              <a:t>DESIGNING</a:t>
            </a:r>
          </a:p>
          <a:p>
            <a:r>
              <a:rPr lang="en-US" dirty="0"/>
              <a:t>REACT JS</a:t>
            </a:r>
          </a:p>
          <a:p>
            <a:r>
              <a:rPr lang="en-US" dirty="0"/>
              <a:t>Bootstrap</a:t>
            </a:r>
          </a:p>
          <a:p>
            <a:pPr marL="0" indent="0">
              <a:buNone/>
            </a:pPr>
            <a:r>
              <a:rPr lang="en-US" dirty="0"/>
              <a:t>FOR DATABASE</a:t>
            </a:r>
          </a:p>
          <a:p>
            <a:r>
              <a:rPr lang="en-US" dirty="0"/>
              <a:t>Mongo</a:t>
            </a:r>
          </a:p>
          <a:p>
            <a:pPr marL="0" indent="0">
              <a:buNone/>
            </a:pPr>
            <a:r>
              <a:rPr lang="en-US" dirty="0"/>
              <a:t>PAYMENT</a:t>
            </a:r>
          </a:p>
          <a:p>
            <a:pPr marL="0" indent="0">
              <a:buNone/>
            </a:pPr>
            <a:r>
              <a:rPr lang="en-US" dirty="0"/>
              <a:t> Stripe: Online payment processing for internet businesses</a:t>
            </a:r>
          </a:p>
          <a:p>
            <a:endParaRPr lang="en-US" dirty="0"/>
          </a:p>
        </p:txBody>
      </p:sp>
    </p:spTree>
    <p:extLst>
      <p:ext uri="{BB962C8B-B14F-4D97-AF65-F5344CB8AC3E}">
        <p14:creationId xmlns:p14="http://schemas.microsoft.com/office/powerpoint/2010/main" val="146696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AC18-9AD1-4419-A646-DC6900858061}"/>
              </a:ext>
            </a:extLst>
          </p:cNvPr>
          <p:cNvSpPr>
            <a:spLocks noGrp="1"/>
          </p:cNvSpPr>
          <p:nvPr>
            <p:ph type="title"/>
          </p:nvPr>
        </p:nvSpPr>
        <p:spPr/>
        <p:txBody>
          <a:bodyPr/>
          <a:lstStyle/>
          <a:p>
            <a:r>
              <a:rPr lang="en-US" b="0" i="0" dirty="0">
                <a:solidFill>
                  <a:srgbClr val="BDC1C6"/>
                </a:solidFill>
                <a:effectLst/>
                <a:latin typeface="arial" panose="020B0604020202020204" pitchFamily="34" charset="0"/>
              </a:rPr>
              <a:t>Technology USED IN PROJECT</a:t>
            </a:r>
            <a:endParaRPr lang="en-US" dirty="0"/>
          </a:p>
        </p:txBody>
      </p:sp>
      <p:sp>
        <p:nvSpPr>
          <p:cNvPr id="3" name="Content Placeholder 2">
            <a:extLst>
              <a:ext uri="{FF2B5EF4-FFF2-40B4-BE49-F238E27FC236}">
                <a16:creationId xmlns:a16="http://schemas.microsoft.com/office/drawing/2014/main" id="{212D1C6C-BF01-43CD-B8AB-3B462D1779A3}"/>
              </a:ext>
            </a:extLst>
          </p:cNvPr>
          <p:cNvSpPr>
            <a:spLocks noGrp="1"/>
          </p:cNvSpPr>
          <p:nvPr>
            <p:ph idx="1"/>
          </p:nvPr>
        </p:nvSpPr>
        <p:spPr/>
        <p:txBody>
          <a:bodyPr/>
          <a:lstStyle/>
          <a:p>
            <a:pPr marL="0" indent="0">
              <a:buNone/>
            </a:pPr>
            <a:r>
              <a:rPr lang="en-US" dirty="0"/>
              <a:t>DESIGNING</a:t>
            </a:r>
          </a:p>
          <a:p>
            <a:r>
              <a:rPr lang="en-US" dirty="0"/>
              <a:t>REACT JS</a:t>
            </a:r>
          </a:p>
          <a:p>
            <a:r>
              <a:rPr lang="en-US" dirty="0"/>
              <a:t>Bootstrap</a:t>
            </a:r>
          </a:p>
          <a:p>
            <a:pPr marL="0" indent="0">
              <a:buNone/>
            </a:pPr>
            <a:r>
              <a:rPr lang="en-US" dirty="0"/>
              <a:t>FOR DATABASE</a:t>
            </a:r>
          </a:p>
          <a:p>
            <a:r>
              <a:rPr lang="en-US" dirty="0"/>
              <a:t>MongoDB</a:t>
            </a:r>
          </a:p>
          <a:p>
            <a:pPr marL="0" indent="0">
              <a:buNone/>
            </a:pPr>
            <a:r>
              <a:rPr lang="en-US" dirty="0"/>
              <a:t>PAYMENT</a:t>
            </a:r>
          </a:p>
          <a:p>
            <a:pPr marL="0" indent="0">
              <a:buNone/>
            </a:pPr>
            <a:r>
              <a:rPr lang="en-US" dirty="0"/>
              <a:t> Stripe: Online payment processing for internet businesses</a:t>
            </a:r>
          </a:p>
          <a:p>
            <a:endParaRPr lang="en-US" dirty="0"/>
          </a:p>
        </p:txBody>
      </p:sp>
    </p:spTree>
    <p:extLst>
      <p:ext uri="{BB962C8B-B14F-4D97-AF65-F5344CB8AC3E}">
        <p14:creationId xmlns:p14="http://schemas.microsoft.com/office/powerpoint/2010/main" val="2477671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716E7-FA3B-4709-B770-5997FC4FE0E7}"/>
              </a:ext>
            </a:extLst>
          </p:cNvPr>
          <p:cNvSpPr>
            <a:spLocks noGrp="1"/>
          </p:cNvSpPr>
          <p:nvPr>
            <p:ph type="title"/>
          </p:nvPr>
        </p:nvSpPr>
        <p:spPr/>
        <p:txBody>
          <a:bodyPr/>
          <a:lstStyle/>
          <a:p>
            <a:r>
              <a:rPr lang="en-US" dirty="0"/>
              <a:t>PROJECT MENTOR NAME:</a:t>
            </a:r>
            <a:r>
              <a:rPr lang="en-US" sz="3600" dirty="0">
                <a:effectLst/>
                <a:latin typeface="Times New Roman" panose="02020603050405020304" pitchFamily="18" charset="0"/>
                <a:ea typeface="Times New Roman" panose="02020603050405020304" pitchFamily="18" charset="0"/>
              </a:rPr>
              <a:t> Dr. Amit Gupta</a:t>
            </a:r>
            <a:endParaRPr lang="en-US" dirty="0"/>
          </a:p>
        </p:txBody>
      </p:sp>
      <p:sp>
        <p:nvSpPr>
          <p:cNvPr id="3" name="Content Placeholder 2">
            <a:extLst>
              <a:ext uri="{FF2B5EF4-FFF2-40B4-BE49-F238E27FC236}">
                <a16:creationId xmlns:a16="http://schemas.microsoft.com/office/drawing/2014/main" id="{1E42E593-EBA1-40D1-9584-291A04D0D6A3}"/>
              </a:ext>
            </a:extLst>
          </p:cNvPr>
          <p:cNvSpPr>
            <a:spLocks noGrp="1"/>
          </p:cNvSpPr>
          <p:nvPr>
            <p:ph idx="1"/>
          </p:nvPr>
        </p:nvSpPr>
        <p:spPr/>
        <p:txBody>
          <a:bodyPr/>
          <a:lstStyle/>
          <a:p>
            <a:pPr marL="0" indent="0">
              <a:buNone/>
            </a:pPr>
            <a:r>
              <a:rPr lang="en-US" dirty="0"/>
              <a:t>                                                 TEAM MEMBER NAME</a:t>
            </a:r>
          </a:p>
          <a:p>
            <a:pPr marL="0" indent="0">
              <a:buNone/>
            </a:pPr>
            <a:r>
              <a:rPr lang="en-US" dirty="0"/>
              <a:t>MAYANK SINGH(2000290140069)</a:t>
            </a:r>
          </a:p>
          <a:p>
            <a:pPr marL="0" indent="0">
              <a:buNone/>
            </a:pPr>
            <a:r>
              <a:rPr lang="en-US" dirty="0"/>
              <a:t>ABHISHEK TIWARI (2000290140007)</a:t>
            </a:r>
          </a:p>
        </p:txBody>
      </p:sp>
    </p:spTree>
    <p:extLst>
      <p:ext uri="{BB962C8B-B14F-4D97-AF65-F5344CB8AC3E}">
        <p14:creationId xmlns:p14="http://schemas.microsoft.com/office/powerpoint/2010/main" val="3374339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D8A90-BFCE-4C22-9E02-8090A0087EF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1B930F7-AAF3-4461-8423-6A12A20B0DDB}"/>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I would like to thank my major professor, Dr. Amit Gupta, for his constant guidance and help throughout the project</a:t>
            </a:r>
          </a:p>
          <a:p>
            <a:pPr marL="75565" marR="417195" algn="just">
              <a:spcBef>
                <a:spcPts val="0"/>
              </a:spcBef>
              <a:spcAft>
                <a:spcPts val="0"/>
              </a:spcAft>
            </a:pPr>
            <a:r>
              <a:rPr lang="en-US" sz="1600" dirty="0">
                <a:effectLst/>
                <a:latin typeface="Times New Roman" panose="02020603050405020304" pitchFamily="18" charset="0"/>
                <a:ea typeface="Times New Roman" panose="02020603050405020304" pitchFamily="18" charset="0"/>
              </a:rPr>
              <a:t>Shopping has long been considered a recreational activity by many. Shopping online is no exception. The goal of this application is to develop a web based interface for online retailers. The system would be easy to use and hence make the shopping experience pleasant for the users. The goal of this application</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is</a:t>
            </a:r>
          </a:p>
          <a:p>
            <a:pPr marL="0" marR="0">
              <a:spcBef>
                <a:spcPts val="35"/>
              </a:spcBef>
              <a:spcAft>
                <a:spcPts val="0"/>
              </a:spcAft>
            </a:pPr>
            <a:r>
              <a:rPr lang="en-US" sz="1600" dirty="0">
                <a:effectLst/>
                <a:latin typeface="Times New Roman" panose="02020603050405020304" pitchFamily="18" charset="0"/>
                <a:ea typeface="Times New Roman" panose="02020603050405020304" pitchFamily="18" charset="0"/>
              </a:rPr>
              <a:t> </a:t>
            </a:r>
          </a:p>
          <a:p>
            <a:pPr marL="1143000" marR="418465" lvl="2" indent="-228600" algn="just">
              <a:lnSpc>
                <a:spcPct val="98000"/>
              </a:lnSpc>
              <a:spcBef>
                <a:spcPts val="0"/>
              </a:spcBef>
              <a:spcAft>
                <a:spcPts val="0"/>
              </a:spcAft>
              <a:buSzPts val="1200"/>
              <a:buFont typeface="Symbol" panose="05050102010706020507" pitchFamily="18" charset="2"/>
              <a:buChar char=""/>
              <a:tabLst>
                <a:tab pos="533400" algn="l"/>
              </a:tabLst>
            </a:pPr>
            <a:r>
              <a:rPr lang="en-US" dirty="0">
                <a:effectLst/>
                <a:latin typeface="Times New Roman" panose="02020603050405020304" pitchFamily="18" charset="0"/>
                <a:ea typeface="Symbol" panose="05050102010706020507" pitchFamily="18" charset="2"/>
                <a:cs typeface="Symbol" panose="05050102010706020507" pitchFamily="18" charset="2"/>
              </a:rPr>
              <a:t>To develop an easy-to-use web-based interface where users can search for products, view a complete description of the products and order the</a:t>
            </a:r>
            <a:r>
              <a:rPr lang="en-US" spc="-40"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products.</a:t>
            </a:r>
          </a:p>
          <a:p>
            <a:pPr marL="1143000" marR="417195" lvl="2" indent="-228600" algn="just">
              <a:lnSpc>
                <a:spcPct val="98000"/>
              </a:lnSpc>
              <a:spcBef>
                <a:spcPts val="25"/>
              </a:spcBef>
              <a:spcAft>
                <a:spcPts val="0"/>
              </a:spcAft>
              <a:buSzPts val="1200"/>
              <a:buFont typeface="Symbol" panose="05050102010706020507" pitchFamily="18" charset="2"/>
              <a:buChar char=""/>
              <a:tabLst>
                <a:tab pos="571500" algn="l"/>
              </a:tabLst>
            </a:pPr>
            <a:r>
              <a:rPr lang="en-US" dirty="0">
                <a:effectLst/>
                <a:latin typeface="Times New Roman" panose="02020603050405020304" pitchFamily="18" charset="0"/>
                <a:ea typeface="Symbol" panose="05050102010706020507" pitchFamily="18" charset="2"/>
                <a:cs typeface="Symbol" panose="05050102010706020507" pitchFamily="18" charset="2"/>
              </a:rPr>
              <a:t>	A search engine that provides an easy and convenient way to search for products specific to their needs. The search engine would list a set of products based on the search term and the user can further filter the list based on various</a:t>
            </a:r>
            <a:r>
              <a:rPr lang="en-US" spc="-55"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parameters.</a:t>
            </a:r>
          </a:p>
          <a:p>
            <a:endParaRPr lang="en-US" dirty="0"/>
          </a:p>
          <a:p>
            <a:pPr marL="0" indent="0">
              <a:buNone/>
            </a:pPr>
            <a:endParaRPr lang="en-US" dirty="0"/>
          </a:p>
        </p:txBody>
      </p:sp>
    </p:spTree>
    <p:extLst>
      <p:ext uri="{BB962C8B-B14F-4D97-AF65-F5344CB8AC3E}">
        <p14:creationId xmlns:p14="http://schemas.microsoft.com/office/powerpoint/2010/main" val="3729068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4FCEA-5A9A-448D-9572-58F5E86829AB}"/>
              </a:ext>
            </a:extLst>
          </p:cNvPr>
          <p:cNvSpPr>
            <a:spLocks noGrp="1"/>
          </p:cNvSpPr>
          <p:nvPr>
            <p:ph type="title"/>
          </p:nvPr>
        </p:nvSpPr>
        <p:spPr/>
        <p:txBody>
          <a:bodyPr/>
          <a:lstStyle/>
          <a:p>
            <a:r>
              <a:rPr lang="en-US" dirty="0"/>
              <a:t>About project</a:t>
            </a:r>
          </a:p>
        </p:txBody>
      </p:sp>
      <p:sp>
        <p:nvSpPr>
          <p:cNvPr id="3" name="Content Placeholder 2">
            <a:extLst>
              <a:ext uri="{FF2B5EF4-FFF2-40B4-BE49-F238E27FC236}">
                <a16:creationId xmlns:a16="http://schemas.microsoft.com/office/drawing/2014/main" id="{C1C601B6-AAA2-4B21-B166-7DB0DA658D55}"/>
              </a:ext>
            </a:extLst>
          </p:cNvPr>
          <p:cNvSpPr>
            <a:spLocks noGrp="1"/>
          </p:cNvSpPr>
          <p:nvPr>
            <p:ph idx="1"/>
          </p:nvPr>
        </p:nvSpPr>
        <p:spPr/>
        <p:txBody>
          <a:bodyPr/>
          <a:lstStyle/>
          <a:p>
            <a:pPr marL="0" marR="0" indent="0">
              <a:spcBef>
                <a:spcPts val="0"/>
              </a:spcBef>
              <a:spcAft>
                <a:spcPts val="0"/>
              </a:spcAft>
              <a:buNone/>
            </a:pPr>
            <a:r>
              <a:rPr lang="en-US" sz="1400" dirty="0">
                <a:latin typeface="Times New Roman" panose="02020603050405020304" pitchFamily="18" charset="0"/>
                <a:cs typeface="Times New Roman" panose="02020603050405020304" pitchFamily="18" charset="0"/>
              </a:rPr>
              <a:t>Welcome to 24/7Shop is a web-based shopping system for an existing shop. The project objective is to deliver the online shopping application into a Web Platform. This project is an attempt to provide the advantages of online shopping to customers of a real shop. It helps to buy the products in the shop anywhere through the internet by using a device. Thus the customer will get the service of online shopping and home delivery from his that shop. This system can be implemented in any shop in the locality or in multinational branded shops having retail outlet chains. If shops are providing an online portal where their customers can enjoy easy shopping from anywhere, the shops won’t be losing any more customers to the trending online To develop an easy-to-use web-based interface where users can search for products, view a complete description of the products, and order the products. A search engine that provides an easy and convenient way to search for products specific to their needs. The search engine would list a set of products based on the search term and the user can further filter the list based on various parameters. The drag and drop feature would allow the users to add a product to or remove a product from the shopping cart by dragging the product into the shopping cart or out of the shopping cart. A user can view the complete specification of the product along with various images and also view the customer reviews of the product</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759214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C309A-B7C9-404F-A313-5645ADFB0003}"/>
              </a:ext>
            </a:extLst>
          </p:cNvPr>
          <p:cNvSpPr>
            <a:spLocks noGrp="1"/>
          </p:cNvSpPr>
          <p:nvPr>
            <p:ph type="title"/>
          </p:nvPr>
        </p:nvSpPr>
        <p:spPr/>
        <p:txBody>
          <a:bodyPr/>
          <a:lstStyle/>
          <a:p>
            <a:r>
              <a:rPr lang="en-US" dirty="0"/>
              <a:t>Working of the </a:t>
            </a:r>
            <a:r>
              <a:rPr lang="en-US" dirty="0" err="1"/>
              <a:t>projecT</a:t>
            </a:r>
            <a:endParaRPr lang="en-US" dirty="0"/>
          </a:p>
        </p:txBody>
      </p:sp>
      <p:pic>
        <p:nvPicPr>
          <p:cNvPr id="4" name="image2.jpeg">
            <a:extLst>
              <a:ext uri="{FF2B5EF4-FFF2-40B4-BE49-F238E27FC236}">
                <a16:creationId xmlns:a16="http://schemas.microsoft.com/office/drawing/2014/main" id="{F8EA6D9D-491C-46AA-BAAB-D1A5F767EBF8}"/>
              </a:ext>
            </a:extLst>
          </p:cNvPr>
          <p:cNvPicPr>
            <a:picLocks noGrp="1" noChangeAspect="1"/>
          </p:cNvPicPr>
          <p:nvPr>
            <p:ph idx="1"/>
          </p:nvPr>
        </p:nvPicPr>
        <p:blipFill>
          <a:blip r:embed="rId2" cstate="print"/>
          <a:stretch>
            <a:fillRect/>
          </a:stretch>
        </p:blipFill>
        <p:spPr>
          <a:xfrm>
            <a:off x="1266825" y="2085975"/>
            <a:ext cx="10610850" cy="4295775"/>
          </a:xfrm>
          <a:prstGeom prst="rect">
            <a:avLst/>
          </a:prstGeom>
        </p:spPr>
      </p:pic>
    </p:spTree>
    <p:extLst>
      <p:ext uri="{BB962C8B-B14F-4D97-AF65-F5344CB8AC3E}">
        <p14:creationId xmlns:p14="http://schemas.microsoft.com/office/powerpoint/2010/main" val="3738840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90113-63D8-45D6-84BA-CD60CA9B1B07}"/>
              </a:ext>
            </a:extLst>
          </p:cNvPr>
          <p:cNvSpPr>
            <a:spLocks noGrp="1"/>
          </p:cNvSpPr>
          <p:nvPr>
            <p:ph type="title"/>
          </p:nvPr>
        </p:nvSpPr>
        <p:spPr/>
        <p:txBody>
          <a:bodyPr/>
          <a:lstStyle/>
          <a:p>
            <a:r>
              <a:rPr lang="en-US" dirty="0"/>
              <a:t>Simple view</a:t>
            </a:r>
          </a:p>
        </p:txBody>
      </p:sp>
      <p:pic>
        <p:nvPicPr>
          <p:cNvPr id="4" name="image3.jpeg">
            <a:extLst>
              <a:ext uri="{FF2B5EF4-FFF2-40B4-BE49-F238E27FC236}">
                <a16:creationId xmlns:a16="http://schemas.microsoft.com/office/drawing/2014/main" id="{3945AE1B-4972-4504-94F8-1C7AAD5366C4}"/>
              </a:ext>
            </a:extLst>
          </p:cNvPr>
          <p:cNvPicPr>
            <a:picLocks noGrp="1" noChangeAspect="1"/>
          </p:cNvPicPr>
          <p:nvPr>
            <p:ph idx="1"/>
          </p:nvPr>
        </p:nvPicPr>
        <p:blipFill>
          <a:blip r:embed="rId2" cstate="print"/>
          <a:stretch>
            <a:fillRect/>
          </a:stretch>
        </p:blipFill>
        <p:spPr>
          <a:xfrm>
            <a:off x="228600" y="2095500"/>
            <a:ext cx="11468100" cy="4229100"/>
          </a:xfrm>
          <a:prstGeom prst="rect">
            <a:avLst/>
          </a:prstGeom>
        </p:spPr>
      </p:pic>
    </p:spTree>
    <p:extLst>
      <p:ext uri="{BB962C8B-B14F-4D97-AF65-F5344CB8AC3E}">
        <p14:creationId xmlns:p14="http://schemas.microsoft.com/office/powerpoint/2010/main" val="435061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4590A-C579-4895-A9F2-CD9DFE733092}"/>
              </a:ext>
            </a:extLst>
          </p:cNvPr>
          <p:cNvSpPr>
            <a:spLocks noGrp="1"/>
          </p:cNvSpPr>
          <p:nvPr>
            <p:ph type="title"/>
          </p:nvPr>
        </p:nvSpPr>
        <p:spPr/>
        <p:txBody>
          <a:bodyPr/>
          <a:lstStyle/>
          <a:p>
            <a:r>
              <a:rPr lang="en-US" dirty="0"/>
              <a:t>User OPRATION</a:t>
            </a:r>
          </a:p>
        </p:txBody>
      </p:sp>
      <p:pic>
        <p:nvPicPr>
          <p:cNvPr id="4" name="image4.jpeg">
            <a:extLst>
              <a:ext uri="{FF2B5EF4-FFF2-40B4-BE49-F238E27FC236}">
                <a16:creationId xmlns:a16="http://schemas.microsoft.com/office/drawing/2014/main" id="{5D2E6F95-5BAD-405E-8126-D53C80B3DC9E}"/>
              </a:ext>
            </a:extLst>
          </p:cNvPr>
          <p:cNvPicPr>
            <a:picLocks noGrp="1" noChangeAspect="1"/>
          </p:cNvPicPr>
          <p:nvPr>
            <p:ph idx="1"/>
          </p:nvPr>
        </p:nvPicPr>
        <p:blipFill>
          <a:blip r:embed="rId2" cstate="print"/>
          <a:stretch>
            <a:fillRect/>
          </a:stretch>
        </p:blipFill>
        <p:spPr>
          <a:xfrm>
            <a:off x="913795" y="2095500"/>
            <a:ext cx="10811480" cy="4400550"/>
          </a:xfrm>
          <a:prstGeom prst="rect">
            <a:avLst/>
          </a:prstGeom>
        </p:spPr>
      </p:pic>
    </p:spTree>
    <p:extLst>
      <p:ext uri="{BB962C8B-B14F-4D97-AF65-F5344CB8AC3E}">
        <p14:creationId xmlns:p14="http://schemas.microsoft.com/office/powerpoint/2010/main" val="2454167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266E8-D0D5-44D3-8BBF-BC9A926C54FE}"/>
              </a:ext>
            </a:extLst>
          </p:cNvPr>
          <p:cNvSpPr>
            <a:spLocks noGrp="1"/>
          </p:cNvSpPr>
          <p:nvPr>
            <p:ph type="title"/>
          </p:nvPr>
        </p:nvSpPr>
        <p:spPr/>
        <p:txBody>
          <a:bodyPr/>
          <a:lstStyle/>
          <a:p>
            <a:r>
              <a:rPr lang="en-US" dirty="0"/>
              <a:t>ADD TO CART  PROCESS</a:t>
            </a:r>
          </a:p>
        </p:txBody>
      </p:sp>
      <p:pic>
        <p:nvPicPr>
          <p:cNvPr id="4" name="image5.jpeg">
            <a:extLst>
              <a:ext uri="{FF2B5EF4-FFF2-40B4-BE49-F238E27FC236}">
                <a16:creationId xmlns:a16="http://schemas.microsoft.com/office/drawing/2014/main" id="{353F4894-A4C8-49E5-A6B8-EB857DAFB5A0}"/>
              </a:ext>
            </a:extLst>
          </p:cNvPr>
          <p:cNvPicPr>
            <a:picLocks noGrp="1" noChangeAspect="1"/>
          </p:cNvPicPr>
          <p:nvPr>
            <p:ph idx="1"/>
          </p:nvPr>
        </p:nvPicPr>
        <p:blipFill>
          <a:blip r:embed="rId2" cstate="print"/>
          <a:stretch>
            <a:fillRect/>
          </a:stretch>
        </p:blipFill>
        <p:spPr>
          <a:xfrm>
            <a:off x="1047749" y="2095500"/>
            <a:ext cx="10515601" cy="4152900"/>
          </a:xfrm>
          <a:prstGeom prst="rect">
            <a:avLst/>
          </a:prstGeom>
        </p:spPr>
      </p:pic>
    </p:spTree>
    <p:extLst>
      <p:ext uri="{BB962C8B-B14F-4D97-AF65-F5344CB8AC3E}">
        <p14:creationId xmlns:p14="http://schemas.microsoft.com/office/powerpoint/2010/main" val="334994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9EB14-9F1C-44CD-899F-8C2AE7AF21D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D03F3E-A3DB-46A7-9EA8-4EA5D45BFDE3}"/>
              </a:ext>
            </a:extLst>
          </p:cNvPr>
          <p:cNvSpPr>
            <a:spLocks noGrp="1"/>
          </p:cNvSpPr>
          <p:nvPr>
            <p:ph idx="1"/>
          </p:nvPr>
        </p:nvSpPr>
        <p:spPr/>
        <p:txBody>
          <a:bodyPr/>
          <a:lstStyle/>
          <a:p>
            <a:endParaRPr lang="en-US"/>
          </a:p>
        </p:txBody>
      </p:sp>
      <p:pic>
        <p:nvPicPr>
          <p:cNvPr id="4" name="image6.png">
            <a:extLst>
              <a:ext uri="{FF2B5EF4-FFF2-40B4-BE49-F238E27FC236}">
                <a16:creationId xmlns:a16="http://schemas.microsoft.com/office/drawing/2014/main" id="{80044101-1DDF-48FB-AE99-2C4BB414B093}"/>
              </a:ext>
            </a:extLst>
          </p:cNvPr>
          <p:cNvPicPr>
            <a:picLocks noChangeAspect="1"/>
          </p:cNvPicPr>
          <p:nvPr/>
        </p:nvPicPr>
        <p:blipFill>
          <a:blip r:embed="rId2" cstate="print"/>
          <a:stretch>
            <a:fillRect/>
          </a:stretch>
        </p:blipFill>
        <p:spPr>
          <a:xfrm>
            <a:off x="924444" y="609600"/>
            <a:ext cx="10343112" cy="5334564"/>
          </a:xfrm>
          <a:prstGeom prst="rect">
            <a:avLst/>
          </a:prstGeom>
        </p:spPr>
      </p:pic>
    </p:spTree>
    <p:extLst>
      <p:ext uri="{BB962C8B-B14F-4D97-AF65-F5344CB8AC3E}">
        <p14:creationId xmlns:p14="http://schemas.microsoft.com/office/powerpoint/2010/main" val="2976880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226</TotalTime>
  <Words>501</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vt:lpstr>
      <vt:lpstr>Bookman Old Style</vt:lpstr>
      <vt:lpstr>Calibri</vt:lpstr>
      <vt:lpstr>Rockwell</vt:lpstr>
      <vt:lpstr>Symbol</vt:lpstr>
      <vt:lpstr>Times New Roman</vt:lpstr>
      <vt:lpstr>Damask</vt:lpstr>
      <vt:lpstr>welcome To24*7 shop</vt:lpstr>
      <vt:lpstr>PROJECT MENTOR NAME: Dr. Amit Gupta</vt:lpstr>
      <vt:lpstr>PowerPoint Presentation</vt:lpstr>
      <vt:lpstr>About project</vt:lpstr>
      <vt:lpstr>Working of the projecT</vt:lpstr>
      <vt:lpstr>Simple view</vt:lpstr>
      <vt:lpstr>User OPRATION</vt:lpstr>
      <vt:lpstr>ADD TO CART  PROCESS</vt:lpstr>
      <vt:lpstr>PowerPoint Presentation</vt:lpstr>
      <vt:lpstr>Technology USED IN PROJECT</vt:lpstr>
      <vt:lpstr>Technology USED IN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To24*7 shop</dc:title>
  <dc:creator>Mayank Singh</dc:creator>
  <cp:lastModifiedBy>Abhishek Tiwari</cp:lastModifiedBy>
  <cp:revision>5</cp:revision>
  <dcterms:created xsi:type="dcterms:W3CDTF">2022-02-18T16:21:11Z</dcterms:created>
  <dcterms:modified xsi:type="dcterms:W3CDTF">2022-03-09T09:06:20Z</dcterms:modified>
</cp:coreProperties>
</file>