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83" r:id="rId2"/>
    <p:sldId id="284" r:id="rId3"/>
    <p:sldId id="285" r:id="rId4"/>
    <p:sldId id="286" r:id="rId5"/>
    <p:sldId id="287" r:id="rId6"/>
    <p:sldId id="288" r:id="rId7"/>
    <p:sldId id="289" r:id="rId8"/>
    <p:sldId id="294" r:id="rId9"/>
    <p:sldId id="266" r:id="rId10"/>
    <p:sldId id="293" r:id="rId11"/>
    <p:sldId id="282" r:id="rId12"/>
    <p:sldId id="29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4660"/>
  </p:normalViewPr>
  <p:slideViewPr>
    <p:cSldViewPr>
      <p:cViewPr varScale="1">
        <p:scale>
          <a:sx n="82" d="100"/>
          <a:sy n="82" d="100"/>
        </p:scale>
        <p:origin x="150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AA5C1F-A7B3-4EC3-9DA7-2C7F51684008}" type="datetimeFigureOut">
              <a:rPr lang="en-IN" smtClean="0"/>
              <a:pPr/>
              <a:t>09-03-2022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1623B-E880-4145-855B-95D0F46A6BB3}" type="slidenum">
              <a:rPr lang="en-IN" smtClean="0"/>
              <a:pPr/>
              <a:t>‹#›</a:t>
            </a:fld>
            <a:endParaRPr lang="en-IN"/>
          </a:p>
        </p:txBody>
      </p:sp>
    </p:spTree>
    <p:extLst>
      <p:ext uri="{BB962C8B-B14F-4D97-AF65-F5344CB8AC3E}">
        <p14:creationId xmlns:p14="http://schemas.microsoft.com/office/powerpoint/2010/main" val="3298392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911623B-E880-4145-855B-95D0F46A6BB3}" type="slidenum">
              <a:rPr lang="en-IN" smtClean="0"/>
              <a:pPr/>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DEC6A0F9-CC52-4D4D-AA95-B4F76F85D5D7}" type="datetimeFigureOut">
              <a:rPr lang="en-IN" smtClean="0"/>
              <a:pPr/>
              <a:t>09-03-2022</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14CB158F-E174-4CA2-8E8F-09A83FD905DD}"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EC6A0F9-CC52-4D4D-AA95-B4F76F85D5D7}" type="datetimeFigureOut">
              <a:rPr lang="en-IN" smtClean="0"/>
              <a:pPr/>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B158F-E174-4CA2-8E8F-09A83FD905D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EC6A0F9-CC52-4D4D-AA95-B4F76F85D5D7}" type="datetimeFigureOut">
              <a:rPr lang="en-IN" smtClean="0"/>
              <a:pPr/>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B158F-E174-4CA2-8E8F-09A83FD905D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EC6A0F9-CC52-4D4D-AA95-B4F76F85D5D7}" type="datetimeFigureOut">
              <a:rPr lang="en-IN" smtClean="0"/>
              <a:pPr/>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B158F-E174-4CA2-8E8F-09A83FD905D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EC6A0F9-CC52-4D4D-AA95-B4F76F85D5D7}" type="datetimeFigureOut">
              <a:rPr lang="en-IN" smtClean="0"/>
              <a:pPr/>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B158F-E174-4CA2-8E8F-09A83FD905DD}"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EC6A0F9-CC52-4D4D-AA95-B4F76F85D5D7}" type="datetimeFigureOut">
              <a:rPr lang="en-IN" smtClean="0"/>
              <a:pPr/>
              <a:t>09-03-2022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CB158F-E174-4CA2-8E8F-09A83FD905D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EC6A0F9-CC52-4D4D-AA95-B4F76F85D5D7}" type="datetimeFigureOut">
              <a:rPr lang="en-IN" smtClean="0"/>
              <a:pPr/>
              <a:t>09-03-2022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CB158F-E174-4CA2-8E8F-09A83FD905D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EC6A0F9-CC52-4D4D-AA95-B4F76F85D5D7}" type="datetimeFigureOut">
              <a:rPr lang="en-IN" smtClean="0"/>
              <a:pPr/>
              <a:t>09-03-2022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CB158F-E174-4CA2-8E8F-09A83FD905D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6A0F9-CC52-4D4D-AA95-B4F76F85D5D7}" type="datetimeFigureOut">
              <a:rPr lang="en-IN" smtClean="0"/>
              <a:pPr/>
              <a:t>09-03-2022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CB158F-E174-4CA2-8E8F-09A83FD905D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EC6A0F9-CC52-4D4D-AA95-B4F76F85D5D7}" type="datetimeFigureOut">
              <a:rPr lang="en-IN" smtClean="0"/>
              <a:pPr/>
              <a:t>09-03-2022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CB158F-E174-4CA2-8E8F-09A83FD905D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EC6A0F9-CC52-4D4D-AA95-B4F76F85D5D7}" type="datetimeFigureOut">
              <a:rPr lang="en-IN" smtClean="0"/>
              <a:pPr/>
              <a:t>09-03-2022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14CB158F-E174-4CA2-8E8F-09A83FD905DD}"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EC6A0F9-CC52-4D4D-AA95-B4F76F85D5D7}" type="datetimeFigureOut">
              <a:rPr lang="en-IN" smtClean="0"/>
              <a:pPr/>
              <a:t>09-03-2022</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4CB158F-E174-4CA2-8E8F-09A83FD905DD}"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76672"/>
            <a:ext cx="9039272" cy="2160240"/>
          </a:xfrm>
        </p:spPr>
        <p:txBody>
          <a:bodyPr>
            <a:normAutofit/>
          </a:bodyPr>
          <a:lstStyle/>
          <a:p>
            <a:pPr algn="ctr"/>
            <a:r>
              <a:rPr lang="en-IN" sz="5400" dirty="0">
                <a:solidFill>
                  <a:schemeClr val="accent5">
                    <a:lumMod val="75000"/>
                  </a:schemeClr>
                </a:solidFill>
              </a:rPr>
              <a:t>Student Results Management </a:t>
            </a:r>
            <a:br>
              <a:rPr lang="en-IN" sz="5400" dirty="0">
                <a:solidFill>
                  <a:schemeClr val="accent5">
                    <a:lumMod val="75000"/>
                  </a:schemeClr>
                </a:solidFill>
              </a:rPr>
            </a:br>
            <a:r>
              <a:rPr lang="en-IN" sz="5400" dirty="0">
                <a:solidFill>
                  <a:schemeClr val="accent5">
                    <a:lumMod val="75000"/>
                  </a:schemeClr>
                </a:solidFill>
              </a:rPr>
              <a:t>System</a:t>
            </a:r>
          </a:p>
        </p:txBody>
      </p:sp>
      <p:sp>
        <p:nvSpPr>
          <p:cNvPr id="7" name="Subtitle 6"/>
          <p:cNvSpPr>
            <a:spLocks noGrp="1"/>
          </p:cNvSpPr>
          <p:nvPr>
            <p:ph type="subTitle" idx="1"/>
          </p:nvPr>
        </p:nvSpPr>
        <p:spPr>
          <a:xfrm>
            <a:off x="251521" y="3645024"/>
            <a:ext cx="8136575" cy="2664296"/>
          </a:xfrm>
        </p:spPr>
        <p:txBody>
          <a:bodyPr>
            <a:normAutofit lnSpcReduction="10000"/>
          </a:bodyPr>
          <a:lstStyle/>
          <a:p>
            <a:r>
              <a:rPr lang="en-US" dirty="0">
                <a:solidFill>
                  <a:srgbClr val="FFFF00"/>
                </a:solidFill>
              </a:rPr>
              <a:t>Jai Pratap Singh </a:t>
            </a:r>
            <a:r>
              <a:rPr lang="en-US" dirty="0" err="1">
                <a:solidFill>
                  <a:srgbClr val="FFFF00"/>
                </a:solidFill>
              </a:rPr>
              <a:t>Bhadouriya</a:t>
            </a:r>
            <a:endParaRPr lang="en-US" dirty="0">
              <a:solidFill>
                <a:srgbClr val="FFFF00"/>
              </a:solidFill>
            </a:endParaRPr>
          </a:p>
          <a:p>
            <a:r>
              <a:rPr lang="en-US" dirty="0">
                <a:solidFill>
                  <a:srgbClr val="FFFF00"/>
                </a:solidFill>
              </a:rPr>
              <a:t>(2000290140053)</a:t>
            </a:r>
          </a:p>
          <a:p>
            <a:r>
              <a:rPr lang="en-US" dirty="0">
                <a:solidFill>
                  <a:srgbClr val="FFFF00"/>
                </a:solidFill>
              </a:rPr>
              <a:t>Manish Kumar </a:t>
            </a:r>
            <a:r>
              <a:rPr lang="en-US" dirty="0" err="1">
                <a:solidFill>
                  <a:srgbClr val="FFFF00"/>
                </a:solidFill>
              </a:rPr>
              <a:t>Ruhela</a:t>
            </a:r>
            <a:endParaRPr lang="en-US" dirty="0">
              <a:solidFill>
                <a:srgbClr val="FFFF00"/>
              </a:solidFill>
            </a:endParaRPr>
          </a:p>
          <a:p>
            <a:r>
              <a:rPr lang="en-US" dirty="0">
                <a:solidFill>
                  <a:srgbClr val="FFFF00"/>
                </a:solidFill>
              </a:rPr>
              <a:t>(2000290140064)</a:t>
            </a:r>
          </a:p>
          <a:p>
            <a:r>
              <a:rPr lang="en-US" dirty="0">
                <a:solidFill>
                  <a:srgbClr val="FFFF00"/>
                </a:solidFill>
              </a:rPr>
              <a:t>Ranjeet Singh</a:t>
            </a:r>
          </a:p>
          <a:p>
            <a:r>
              <a:rPr lang="en-US" dirty="0">
                <a:solidFill>
                  <a:srgbClr val="FFFF00"/>
                </a:solidFill>
              </a:rPr>
              <a:t>(2000290140099)</a:t>
            </a:r>
          </a:p>
        </p:txBody>
      </p:sp>
      <p:sp>
        <p:nvSpPr>
          <p:cNvPr id="3" name="TextBox 2">
            <a:extLst>
              <a:ext uri="{FF2B5EF4-FFF2-40B4-BE49-F238E27FC236}">
                <a16:creationId xmlns:a16="http://schemas.microsoft.com/office/drawing/2014/main" id="{B1A18BE5-A8DC-4422-BA0A-FD5A1826639A}"/>
              </a:ext>
            </a:extLst>
          </p:cNvPr>
          <p:cNvSpPr txBox="1"/>
          <p:nvPr/>
        </p:nvSpPr>
        <p:spPr>
          <a:xfrm>
            <a:off x="251521" y="4365104"/>
            <a:ext cx="4320480" cy="707886"/>
          </a:xfrm>
          <a:prstGeom prst="rect">
            <a:avLst/>
          </a:prstGeom>
          <a:noFill/>
        </p:spPr>
        <p:txBody>
          <a:bodyPr wrap="square" rtlCol="0">
            <a:spAutoFit/>
          </a:bodyPr>
          <a:lstStyle/>
          <a:p>
            <a:r>
              <a:rPr lang="en-US" sz="2000" b="1" dirty="0">
                <a:solidFill>
                  <a:srgbClr val="FF0000"/>
                </a:solidFill>
              </a:rPr>
              <a:t>Supervisor Name-:  Mr. Amit Kumar Goyal</a:t>
            </a:r>
            <a:endParaRPr lang="en-IN" sz="2000"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9552" y="980728"/>
            <a:ext cx="8280920" cy="3102388"/>
          </a:xfrm>
          <a:prstGeom prst="rect">
            <a:avLst/>
          </a:prstGeom>
        </p:spPr>
        <p:txBody>
          <a:bodyPr wrap="square">
            <a:spAutoFit/>
          </a:bodyPr>
          <a:lstStyle/>
          <a:p>
            <a:r>
              <a:rPr lang="en-IN" sz="2220" b="1" dirty="0"/>
              <a:t>1.Resgister/login  Module:-</a:t>
            </a:r>
          </a:p>
          <a:p>
            <a:r>
              <a:rPr lang="en-IN" dirty="0"/>
              <a:t>  </a:t>
            </a:r>
          </a:p>
          <a:p>
            <a:pPr>
              <a:buFont typeface="Wingdings" pitchFamily="2" charset="2"/>
              <a:buChar char="Ø"/>
            </a:pPr>
            <a:r>
              <a:rPr lang="en-IN" sz="2220" dirty="0"/>
              <a:t>The Home page of the “STUDENT  RESULTS MANAGEMENT SYSTEM”. </a:t>
            </a:r>
          </a:p>
          <a:p>
            <a:pPr>
              <a:buFont typeface="Wingdings" pitchFamily="2" charset="2"/>
              <a:buChar char="Ø"/>
            </a:pPr>
            <a:endParaRPr lang="en-IN" sz="2220" dirty="0"/>
          </a:p>
          <a:p>
            <a:pPr>
              <a:buFont typeface="Wingdings" pitchFamily="2" charset="2"/>
              <a:buChar char="Ø"/>
            </a:pPr>
            <a:r>
              <a:rPr lang="en-IN" sz="2220" dirty="0"/>
              <a:t>It consists of Two portal about student and admin.. </a:t>
            </a:r>
          </a:p>
          <a:p>
            <a:pPr>
              <a:buFont typeface="Wingdings" pitchFamily="2" charset="2"/>
              <a:buChar char="Ø"/>
            </a:pPr>
            <a:endParaRPr lang="en-IN" sz="2220" dirty="0"/>
          </a:p>
          <a:p>
            <a:pPr>
              <a:buFont typeface="Wingdings" pitchFamily="2" charset="2"/>
              <a:buChar char="Ø"/>
            </a:pPr>
            <a:r>
              <a:rPr lang="en-IN" sz="2220" dirty="0"/>
              <a:t> Login page is used to login to the admin portal. </a:t>
            </a:r>
          </a:p>
          <a:p>
            <a:endParaRPr lang="en-IN" sz="2220" dirty="0"/>
          </a:p>
        </p:txBody>
      </p:sp>
      <p:sp>
        <p:nvSpPr>
          <p:cNvPr id="4" name="Rectangle 3"/>
          <p:cNvSpPr/>
          <p:nvPr/>
        </p:nvSpPr>
        <p:spPr>
          <a:xfrm>
            <a:off x="539552" y="4221088"/>
            <a:ext cx="6768752" cy="1735860"/>
          </a:xfrm>
          <a:prstGeom prst="rect">
            <a:avLst/>
          </a:prstGeom>
        </p:spPr>
        <p:txBody>
          <a:bodyPr wrap="square">
            <a:spAutoFit/>
          </a:bodyPr>
          <a:lstStyle/>
          <a:p>
            <a:r>
              <a:rPr lang="en-IN" sz="2220" b="1" dirty="0"/>
              <a:t>2.Student Module: </a:t>
            </a:r>
          </a:p>
          <a:p>
            <a:endParaRPr lang="en-IN" b="1" dirty="0"/>
          </a:p>
          <a:p>
            <a:pPr>
              <a:buFont typeface="Wingdings" pitchFamily="2" charset="2"/>
              <a:buChar char="Ø"/>
            </a:pPr>
            <a:r>
              <a:rPr lang="en-IN" sz="2220" dirty="0"/>
              <a:t>  students can view the results.</a:t>
            </a:r>
          </a:p>
          <a:p>
            <a:endParaRPr lang="en-IN" sz="2220" dirty="0"/>
          </a:p>
          <a:p>
            <a:pPr>
              <a:buFont typeface="Wingdings" pitchFamily="2" charset="2"/>
              <a:buChar char="Ø"/>
            </a:pPr>
            <a:r>
              <a:rPr lang="en-IN" sz="2220" dirty="0"/>
              <a:t> student can download the results..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92696"/>
            <a:ext cx="9144000" cy="3167021"/>
          </a:xfrm>
          <a:prstGeom prst="rect">
            <a:avLst/>
          </a:prstGeom>
        </p:spPr>
        <p:txBody>
          <a:bodyPr wrap="square">
            <a:spAutoFit/>
          </a:bodyPr>
          <a:lstStyle/>
          <a:p>
            <a:endParaRPr lang="en-IN" sz="2220" dirty="0"/>
          </a:p>
          <a:p>
            <a:r>
              <a:rPr lang="en-IN" sz="2220" b="1" dirty="0"/>
              <a:t>3.Admin Module: </a:t>
            </a:r>
          </a:p>
          <a:p>
            <a:endParaRPr lang="en-IN" sz="2220" b="1" i="1" dirty="0"/>
          </a:p>
          <a:p>
            <a:pPr>
              <a:buFont typeface="Wingdings" pitchFamily="2" charset="2"/>
              <a:buChar char="Ø"/>
            </a:pPr>
            <a:r>
              <a:rPr lang="en-IN" sz="2220" dirty="0"/>
              <a:t> Create  and  manage  the subjects , classes  and  can  add the students</a:t>
            </a:r>
          </a:p>
          <a:p>
            <a:r>
              <a:rPr lang="en-IN" sz="2220" dirty="0"/>
              <a:t>   and  their results of the students.</a:t>
            </a:r>
          </a:p>
          <a:p>
            <a:endParaRPr lang="en-IN" sz="2220" dirty="0"/>
          </a:p>
          <a:p>
            <a:pPr>
              <a:buFont typeface="Wingdings" pitchFamily="2" charset="2"/>
              <a:buChar char="Ø"/>
            </a:pPr>
            <a:r>
              <a:rPr lang="en-IN" sz="2220" dirty="0"/>
              <a:t> Reports for various modules</a:t>
            </a:r>
          </a:p>
          <a:p>
            <a:endParaRPr lang="en-IN" sz="2220" dirty="0"/>
          </a:p>
          <a:p>
            <a:pPr>
              <a:buFont typeface="Wingdings" pitchFamily="2" charset="2"/>
              <a:buChar char="Ø"/>
            </a:pPr>
            <a:r>
              <a:rPr lang="en-IN" sz="2220" dirty="0"/>
              <a:t> Update or deleting the admin information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 name="Rectangle 2"/>
          <p:cNvSpPr/>
          <p:nvPr/>
        </p:nvSpPr>
        <p:spPr>
          <a:xfrm rot="20362054">
            <a:off x="2335552" y="2529490"/>
            <a:ext cx="4183052" cy="1569660"/>
          </a:xfrm>
          <a:prstGeom prst="rect">
            <a:avLst/>
          </a:prstGeom>
        </p:spPr>
        <p:txBody>
          <a:bodyPr wrap="square">
            <a:spAutoFit/>
          </a:bodyPr>
          <a:lstStyle/>
          <a:p>
            <a:pPr lvl="0" fontAlgn="base">
              <a:spcBef>
                <a:spcPct val="0"/>
              </a:spcBef>
              <a:spcAft>
                <a:spcPct val="0"/>
              </a:spcAft>
            </a:pPr>
            <a:r>
              <a:rPr lang="en-US" sz="4800" b="1" dirty="0">
                <a:solidFill>
                  <a:srgbClr val="FF0000"/>
                </a:solidFill>
                <a:latin typeface="Franklin Gothic Medium" pitchFamily="34" charset="0"/>
                <a:ea typeface="Times New Roman" pitchFamily="18" charset="0"/>
                <a:cs typeface="Times New Roman" pitchFamily="18" charset="0"/>
              </a:rPr>
              <a:t>THANK YOU……..</a:t>
            </a:r>
            <a:endParaRPr lang="en-US" b="1" dirty="0">
              <a:solidFill>
                <a:prstClr val="black"/>
              </a:solidFill>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305800" cy="1008112"/>
          </a:xfrm>
        </p:spPr>
        <p:txBody>
          <a:bodyPr>
            <a:normAutofit/>
          </a:bodyPr>
          <a:lstStyle/>
          <a:p>
            <a:r>
              <a:rPr lang="en-IN" sz="3600" u="sng" dirty="0"/>
              <a:t>Abstract:-</a:t>
            </a:r>
          </a:p>
        </p:txBody>
      </p:sp>
      <p:sp>
        <p:nvSpPr>
          <p:cNvPr id="3" name="Rectangle 2"/>
          <p:cNvSpPr/>
          <p:nvPr/>
        </p:nvSpPr>
        <p:spPr>
          <a:xfrm>
            <a:off x="467544" y="1628800"/>
            <a:ext cx="7776864" cy="4533549"/>
          </a:xfrm>
          <a:prstGeom prst="rect">
            <a:avLst/>
          </a:prstGeom>
        </p:spPr>
        <p:txBody>
          <a:bodyPr wrap="square">
            <a:spAutoFit/>
          </a:bodyPr>
          <a:lstStyle/>
          <a:p>
            <a:pPr algn="just">
              <a:buFont typeface="Wingdings" pitchFamily="2" charset="2"/>
              <a:buChar char="Ø"/>
            </a:pPr>
            <a:r>
              <a:rPr lang="en-US" sz="2220" dirty="0"/>
              <a:t>The project titled “STUDENT RESULT MANAGEMENT SYSTEM”  is  a  web  based application developed to maintain the results of the students.</a:t>
            </a:r>
          </a:p>
          <a:p>
            <a:pPr algn="just"/>
            <a:endParaRPr lang="en-US" sz="2220" dirty="0"/>
          </a:p>
          <a:p>
            <a:pPr algn="just">
              <a:buFont typeface="Wingdings" pitchFamily="2" charset="2"/>
              <a:buChar char="Ø"/>
            </a:pPr>
            <a:r>
              <a:rPr lang="en-US" sz="2220" dirty="0"/>
              <a:t>This  project  contains  three modules.   register/login module, admin module and student module. Admin module is used to create  and manage the subjects ,classes and Add the students  and their results. Student module used to provide the results of the  students and can download the results. </a:t>
            </a:r>
          </a:p>
          <a:p>
            <a:pPr algn="just"/>
            <a:endParaRPr lang="en-US" sz="2220" dirty="0"/>
          </a:p>
          <a:p>
            <a:pPr algn="just">
              <a:buFont typeface="Wingdings" pitchFamily="2" charset="2"/>
              <a:buChar char="Ø"/>
            </a:pPr>
            <a:r>
              <a:rPr lang="en-US" sz="2220" dirty="0"/>
              <a:t>Registered users can access the database of the students.</a:t>
            </a:r>
          </a:p>
          <a:p>
            <a:pPr algn="just"/>
            <a:r>
              <a:rPr lang="en-US" sz="2220" dirty="0"/>
              <a:t>which will provide details about  subjects, classes, results, And student can download results .which is useful for the students.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u="sng" dirty="0"/>
              <a:t>Existing system:-</a:t>
            </a:r>
          </a:p>
        </p:txBody>
      </p:sp>
      <p:sp>
        <p:nvSpPr>
          <p:cNvPr id="3" name="Rectangle 2"/>
          <p:cNvSpPr/>
          <p:nvPr/>
        </p:nvSpPr>
        <p:spPr>
          <a:xfrm>
            <a:off x="0" y="1844824"/>
            <a:ext cx="8892480" cy="3850285"/>
          </a:xfrm>
          <a:prstGeom prst="rect">
            <a:avLst/>
          </a:prstGeom>
        </p:spPr>
        <p:txBody>
          <a:bodyPr wrap="square">
            <a:spAutoFit/>
          </a:bodyPr>
          <a:lstStyle/>
          <a:p>
            <a:pPr>
              <a:buFont typeface="Wingdings" pitchFamily="2" charset="2"/>
              <a:buChar char="Ø"/>
            </a:pPr>
            <a:r>
              <a:rPr lang="en-US" sz="2220" dirty="0"/>
              <a:t>Existing process of the getting information for the student is done manually.</a:t>
            </a:r>
          </a:p>
          <a:p>
            <a:endParaRPr lang="en-US" sz="2220" dirty="0"/>
          </a:p>
          <a:p>
            <a:pPr>
              <a:buFont typeface="Wingdings" pitchFamily="2" charset="2"/>
              <a:buChar char="Ø"/>
            </a:pPr>
            <a:r>
              <a:rPr lang="en-US" sz="2220" dirty="0"/>
              <a:t>All the wanted information need to be provided by the administration.</a:t>
            </a:r>
          </a:p>
          <a:p>
            <a:pPr>
              <a:buFont typeface="Wingdings" pitchFamily="2" charset="2"/>
              <a:buChar char="Ø"/>
            </a:pPr>
            <a:endParaRPr lang="en-US" sz="2220" dirty="0"/>
          </a:p>
          <a:p>
            <a:pPr>
              <a:buFont typeface="Wingdings" pitchFamily="2" charset="2"/>
              <a:buChar char="Ø"/>
            </a:pPr>
            <a:r>
              <a:rPr lang="en-US" sz="2220" dirty="0"/>
              <a:t>If the students want to know the results of the particular subject so their should wait for long time because work done manually.</a:t>
            </a:r>
          </a:p>
          <a:p>
            <a:pPr>
              <a:buFont typeface="Wingdings" pitchFamily="2" charset="2"/>
              <a:buChar char="Ø"/>
            </a:pPr>
            <a:endParaRPr lang="en-US" sz="2220" dirty="0"/>
          </a:p>
          <a:p>
            <a:pPr>
              <a:buFont typeface="Wingdings" pitchFamily="2" charset="2"/>
              <a:buChar char="Ø"/>
            </a:pPr>
            <a:r>
              <a:rPr lang="en-US" sz="2220" dirty="0"/>
              <a:t>The information about their  courses , results and other information accessing is not possible.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u="sng" dirty="0"/>
              <a:t>Drawbacks:-</a:t>
            </a:r>
          </a:p>
        </p:txBody>
      </p:sp>
      <p:sp>
        <p:nvSpPr>
          <p:cNvPr id="3" name="Rectangle 2"/>
          <p:cNvSpPr/>
          <p:nvPr/>
        </p:nvSpPr>
        <p:spPr>
          <a:xfrm>
            <a:off x="0" y="2132856"/>
            <a:ext cx="8892480" cy="3536353"/>
          </a:xfrm>
          <a:prstGeom prst="rect">
            <a:avLst/>
          </a:prstGeom>
        </p:spPr>
        <p:txBody>
          <a:bodyPr wrap="square">
            <a:spAutoFit/>
          </a:bodyPr>
          <a:lstStyle/>
          <a:p>
            <a:pPr>
              <a:buFont typeface="Wingdings" pitchFamily="2" charset="2"/>
              <a:buChar char="Ø"/>
            </a:pPr>
            <a:r>
              <a:rPr lang="en-US" sz="2220" dirty="0"/>
              <a:t>This system is very time taking process.</a:t>
            </a:r>
          </a:p>
          <a:p>
            <a:endParaRPr lang="en-US" sz="2220" dirty="0"/>
          </a:p>
          <a:p>
            <a:pPr>
              <a:buFont typeface="Wingdings" pitchFamily="2" charset="2"/>
              <a:buChar char="Ø"/>
            </a:pPr>
            <a:r>
              <a:rPr lang="en-US" sz="2220" dirty="0"/>
              <a:t>And the data can’t be accessed accurately.</a:t>
            </a:r>
          </a:p>
          <a:p>
            <a:pPr>
              <a:buFont typeface="Wingdings" pitchFamily="2" charset="2"/>
              <a:buChar char="Ø"/>
            </a:pPr>
            <a:endParaRPr lang="en-US" sz="2220" dirty="0"/>
          </a:p>
          <a:p>
            <a:pPr>
              <a:buFont typeface="Wingdings" pitchFamily="2" charset="2"/>
              <a:buChar char="Ø"/>
            </a:pPr>
            <a:r>
              <a:rPr lang="en-US" sz="2220" dirty="0"/>
              <a:t>If the student want more information about their courses the admin cant be able to provide that.</a:t>
            </a:r>
          </a:p>
          <a:p>
            <a:pPr>
              <a:buFont typeface="Wingdings" pitchFamily="2" charset="2"/>
              <a:buChar char="Ø"/>
            </a:pPr>
            <a:endParaRPr lang="en-US" sz="2220" dirty="0"/>
          </a:p>
          <a:p>
            <a:pPr>
              <a:buFont typeface="Wingdings" pitchFamily="2" charset="2"/>
              <a:buChar char="Ø"/>
            </a:pPr>
            <a:r>
              <a:rPr lang="en-US" sz="2220" dirty="0"/>
              <a:t>Student need to go manually for getting the information.</a:t>
            </a:r>
          </a:p>
          <a:p>
            <a:pPr>
              <a:buFont typeface="Wingdings" pitchFamily="2" charset="2"/>
              <a:buChar char="Ø"/>
            </a:pPr>
            <a:endParaRPr lang="en-US" sz="2220" dirty="0"/>
          </a:p>
          <a:p>
            <a:pPr>
              <a:buFont typeface="Wingdings" pitchFamily="2" charset="2"/>
              <a:buChar char="Ø"/>
            </a:pPr>
            <a:r>
              <a:rPr lang="en-US" sz="2220" dirty="0"/>
              <a:t>This system is complex</a:t>
            </a:r>
            <a:r>
              <a:rPr lang="en-US" sz="24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48680"/>
            <a:ext cx="8305800" cy="936104"/>
          </a:xfrm>
        </p:spPr>
        <p:txBody>
          <a:bodyPr>
            <a:normAutofit/>
          </a:bodyPr>
          <a:lstStyle/>
          <a:p>
            <a:r>
              <a:rPr lang="en-IN" sz="3600" u="sng" dirty="0"/>
              <a:t>Proposed system:-</a:t>
            </a:r>
          </a:p>
        </p:txBody>
      </p:sp>
      <p:sp>
        <p:nvSpPr>
          <p:cNvPr id="3" name="Rectangle 2"/>
          <p:cNvSpPr/>
          <p:nvPr/>
        </p:nvSpPr>
        <p:spPr>
          <a:xfrm>
            <a:off x="755576" y="1628801"/>
            <a:ext cx="7776864" cy="4191917"/>
          </a:xfrm>
          <a:prstGeom prst="rect">
            <a:avLst/>
          </a:prstGeom>
        </p:spPr>
        <p:txBody>
          <a:bodyPr wrap="square">
            <a:spAutoFit/>
          </a:bodyPr>
          <a:lstStyle/>
          <a:p>
            <a:pPr>
              <a:buFont typeface="Wingdings" pitchFamily="2" charset="2"/>
              <a:buChar char="Ø"/>
            </a:pPr>
            <a:r>
              <a:rPr lang="en-US" sz="2220" dirty="0"/>
              <a:t>We have successfully proposed the “STUDENT  RESULT MANAGEMENT  SYSTEM” for  replacing  the  manual work of the administration.</a:t>
            </a:r>
          </a:p>
          <a:p>
            <a:pPr>
              <a:buFont typeface="Wingdings" pitchFamily="2" charset="2"/>
              <a:buChar char="Ø"/>
            </a:pPr>
            <a:endParaRPr lang="en-US" sz="2220" dirty="0"/>
          </a:p>
          <a:p>
            <a:pPr>
              <a:buFont typeface="Wingdings" pitchFamily="2" charset="2"/>
              <a:buChar char="Ø"/>
            </a:pPr>
            <a:r>
              <a:rPr lang="en-US" sz="2220" dirty="0"/>
              <a:t> By this application student can easily access the modules like student  results and courses other information required to student.</a:t>
            </a:r>
          </a:p>
          <a:p>
            <a:pPr>
              <a:buFont typeface="Wingdings" pitchFamily="2" charset="2"/>
              <a:buChar char="Ø"/>
            </a:pPr>
            <a:endParaRPr lang="en-US" sz="2220" dirty="0"/>
          </a:p>
          <a:p>
            <a:pPr>
              <a:buFont typeface="Wingdings" pitchFamily="2" charset="2"/>
              <a:buChar char="Ø"/>
            </a:pPr>
            <a:r>
              <a:rPr lang="en-US" sz="2220" dirty="0"/>
              <a:t>This application is flexible and can easily access by the student .</a:t>
            </a:r>
          </a:p>
          <a:p>
            <a:pPr>
              <a:buFont typeface="Wingdings" pitchFamily="2" charset="2"/>
              <a:buChar char="Ø"/>
            </a:pPr>
            <a:endParaRPr lang="en-US" sz="2220" dirty="0"/>
          </a:p>
          <a:p>
            <a:pPr>
              <a:buFont typeface="Wingdings" pitchFamily="2" charset="2"/>
              <a:buChar char="Ø"/>
            </a:pPr>
            <a:r>
              <a:rPr lang="en-US" sz="2220" dirty="0"/>
              <a:t>So the time taken for getting the information will be reduces.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96752"/>
            <a:ext cx="8305800" cy="4752528"/>
          </a:xfrm>
        </p:spPr>
        <p:txBody>
          <a:bodyPr>
            <a:normAutofit/>
          </a:bodyPr>
          <a:lstStyle/>
          <a:p>
            <a:r>
              <a:rPr lang="en-IN" sz="4000" u="sng" dirty="0"/>
              <a:t>SYSTEM REQUIREMENTS:-</a:t>
            </a:r>
            <a:br>
              <a:rPr lang="en-IN" sz="4000" u="sng" dirty="0"/>
            </a:br>
            <a:br>
              <a:rPr lang="en-IN" sz="4000" u="sng" dirty="0"/>
            </a:br>
            <a:r>
              <a:rPr lang="en-IN" sz="3100" dirty="0"/>
              <a:t>HARDWARE REQUIREMENTS:-</a:t>
            </a:r>
            <a:br>
              <a:rPr lang="en-IN" sz="3100" dirty="0"/>
            </a:br>
            <a:br>
              <a:rPr lang="en-IN" sz="3100" dirty="0"/>
            </a:br>
            <a:r>
              <a:rPr lang="en-IN" sz="3100" dirty="0"/>
              <a:t>                   </a:t>
            </a:r>
            <a:r>
              <a:rPr lang="en-IN" sz="2700" dirty="0">
                <a:solidFill>
                  <a:schemeClr val="tx1">
                    <a:lumMod val="85000"/>
                    <a:lumOff val="15000"/>
                  </a:schemeClr>
                </a:solidFill>
              </a:rPr>
              <a:t>HARD DISK         : 150GB</a:t>
            </a:r>
            <a:br>
              <a:rPr lang="en-IN" sz="2700" dirty="0">
                <a:solidFill>
                  <a:schemeClr val="tx1">
                    <a:lumMod val="85000"/>
                    <a:lumOff val="15000"/>
                  </a:schemeClr>
                </a:solidFill>
              </a:rPr>
            </a:br>
            <a:br>
              <a:rPr lang="en-IN" sz="2700" dirty="0">
                <a:solidFill>
                  <a:schemeClr val="tx1">
                    <a:lumMod val="85000"/>
                    <a:lumOff val="15000"/>
                  </a:schemeClr>
                </a:solidFill>
              </a:rPr>
            </a:br>
            <a:r>
              <a:rPr lang="en-IN" sz="2700" dirty="0">
                <a:solidFill>
                  <a:schemeClr val="tx1">
                    <a:lumMod val="85000"/>
                    <a:lumOff val="15000"/>
                  </a:schemeClr>
                </a:solidFill>
              </a:rPr>
              <a:t>                       RAM                    :2GB</a:t>
            </a:r>
            <a:br>
              <a:rPr lang="en-IN" sz="2700" dirty="0">
                <a:solidFill>
                  <a:schemeClr val="tx1">
                    <a:lumMod val="85000"/>
                    <a:lumOff val="15000"/>
                  </a:schemeClr>
                </a:solidFill>
              </a:rPr>
            </a:br>
            <a:br>
              <a:rPr lang="en-IN" sz="2700" dirty="0">
                <a:solidFill>
                  <a:schemeClr val="tx1">
                    <a:lumMod val="85000"/>
                    <a:lumOff val="15000"/>
                  </a:schemeClr>
                </a:solidFill>
              </a:rPr>
            </a:br>
            <a:r>
              <a:rPr lang="en-IN" sz="2700" dirty="0">
                <a:solidFill>
                  <a:schemeClr val="tx1">
                    <a:lumMod val="85000"/>
                    <a:lumOff val="15000"/>
                  </a:schemeClr>
                </a:solidFill>
              </a:rPr>
              <a:t>                     PROCESSOR        :INTEL  COREi5 </a:t>
            </a:r>
            <a:r>
              <a:rPr lang="en-IN" sz="3100" dirty="0"/>
              <a:t> </a:t>
            </a:r>
            <a:r>
              <a:rPr lang="en-IN" sz="3100" dirty="0">
                <a:solidFill>
                  <a:schemeClr val="tx1">
                    <a:lumMod val="85000"/>
                    <a:lumOff val="15000"/>
                  </a:schemeClr>
                </a:solidFill>
              </a:rPr>
              <a:t>1.8GHZ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4088"/>
            <a:ext cx="8763000" cy="6829368"/>
          </a:xfrm>
        </p:spPr>
        <p:txBody>
          <a:bodyPr>
            <a:normAutofit fontScale="90000"/>
          </a:bodyPr>
          <a:lstStyle/>
          <a:p>
            <a:r>
              <a:rPr lang="en-IN" sz="3100" dirty="0"/>
              <a:t>  SOFTWARE REQUIREMENTS:-</a:t>
            </a:r>
            <a:br>
              <a:rPr lang="en-IN" sz="4000" dirty="0"/>
            </a:br>
            <a:br>
              <a:rPr lang="en-IN" sz="4000" dirty="0"/>
            </a:br>
            <a:r>
              <a:rPr lang="en-IN" sz="4000" dirty="0"/>
              <a:t>         </a:t>
            </a:r>
            <a:r>
              <a:rPr lang="en-IN" sz="2800" dirty="0">
                <a:solidFill>
                  <a:schemeClr val="tx1">
                    <a:lumMod val="85000"/>
                    <a:lumOff val="15000"/>
                  </a:schemeClr>
                </a:solidFill>
              </a:rPr>
              <a:t>OPERATING SYSTEM       :WINDOWS10</a:t>
            </a:r>
            <a:br>
              <a:rPr lang="en-IN" sz="2800" dirty="0">
                <a:solidFill>
                  <a:schemeClr val="tx1">
                    <a:lumMod val="85000"/>
                    <a:lumOff val="15000"/>
                  </a:schemeClr>
                </a:solidFill>
              </a:rPr>
            </a:br>
            <a:br>
              <a:rPr lang="en-IN" sz="2800" dirty="0">
                <a:solidFill>
                  <a:schemeClr val="tx1">
                    <a:lumMod val="85000"/>
                    <a:lumOff val="15000"/>
                  </a:schemeClr>
                </a:solidFill>
              </a:rPr>
            </a:br>
            <a:r>
              <a:rPr lang="en-IN" sz="2800" dirty="0">
                <a:solidFill>
                  <a:schemeClr val="tx1">
                    <a:lumMod val="85000"/>
                    <a:lumOff val="15000"/>
                  </a:schemeClr>
                </a:solidFill>
              </a:rPr>
              <a:t>             FRONT END                       : PHP with bootstrap</a:t>
            </a:r>
            <a:br>
              <a:rPr lang="en-IN" sz="2800" dirty="0">
                <a:solidFill>
                  <a:schemeClr val="tx1">
                    <a:lumMod val="85000"/>
                    <a:lumOff val="15000"/>
                  </a:schemeClr>
                </a:solidFill>
              </a:rPr>
            </a:br>
            <a:br>
              <a:rPr lang="en-IN" sz="2800" dirty="0">
                <a:solidFill>
                  <a:schemeClr val="tx1">
                    <a:lumMod val="85000"/>
                    <a:lumOff val="15000"/>
                  </a:schemeClr>
                </a:solidFill>
              </a:rPr>
            </a:br>
            <a:r>
              <a:rPr lang="en-IN" sz="2800" dirty="0">
                <a:solidFill>
                  <a:schemeClr val="tx1">
                    <a:lumMod val="85000"/>
                    <a:lumOff val="15000"/>
                  </a:schemeClr>
                </a:solidFill>
              </a:rPr>
              <a:t>             BACK END                          : MYSQL</a:t>
            </a:r>
            <a:br>
              <a:rPr lang="en-IN" sz="2800" dirty="0">
                <a:solidFill>
                  <a:schemeClr val="tx1">
                    <a:lumMod val="85000"/>
                    <a:lumOff val="15000"/>
                  </a:schemeClr>
                </a:solidFill>
              </a:rPr>
            </a:br>
            <a:br>
              <a:rPr lang="en-IN" sz="2800" dirty="0">
                <a:solidFill>
                  <a:schemeClr val="tx1">
                    <a:lumMod val="85000"/>
                    <a:lumOff val="15000"/>
                  </a:schemeClr>
                </a:solidFill>
              </a:rPr>
            </a:br>
            <a:r>
              <a:rPr lang="en-IN" sz="2800" dirty="0">
                <a:solidFill>
                  <a:schemeClr val="tx1">
                    <a:lumMod val="85000"/>
                    <a:lumOff val="15000"/>
                  </a:schemeClr>
                </a:solidFill>
              </a:rPr>
              <a:t>             TOOLS                                 :XAMPP(cross-platform ,apache, </a:t>
            </a:r>
            <a:br>
              <a:rPr lang="en-IN" sz="2800" dirty="0">
                <a:solidFill>
                  <a:schemeClr val="tx1">
                    <a:lumMod val="85000"/>
                    <a:lumOff val="15000"/>
                  </a:schemeClr>
                </a:solidFill>
              </a:rPr>
            </a:br>
            <a:r>
              <a:rPr lang="en-IN" sz="2800" dirty="0">
                <a:solidFill>
                  <a:schemeClr val="tx1">
                    <a:lumMod val="85000"/>
                    <a:lumOff val="15000"/>
                  </a:schemeClr>
                </a:solidFill>
              </a:rPr>
              <a:t>                                                                MYSQL,PHP,PERL)</a:t>
            </a:r>
            <a:br>
              <a:rPr lang="en-IN" sz="2800" dirty="0">
                <a:solidFill>
                  <a:schemeClr val="tx1">
                    <a:lumMod val="85000"/>
                    <a:lumOff val="15000"/>
                  </a:schemeClr>
                </a:solidFill>
              </a:rPr>
            </a:br>
            <a:br>
              <a:rPr lang="en-IN" sz="2800" dirty="0">
                <a:solidFill>
                  <a:schemeClr val="tx1">
                    <a:lumMod val="85000"/>
                    <a:lumOff val="15000"/>
                  </a:schemeClr>
                </a:solidFill>
              </a:rPr>
            </a:br>
            <a:br>
              <a:rPr lang="en-IN" sz="4000" dirty="0"/>
            </a:br>
            <a:br>
              <a:rPr lang="en-IN" sz="4000" dirty="0"/>
            </a:br>
            <a:endParaRPr lang="en-IN" sz="4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305800" cy="1152128"/>
          </a:xfrm>
        </p:spPr>
        <p:txBody>
          <a:bodyPr>
            <a:normAutofit/>
          </a:bodyPr>
          <a:lstStyle/>
          <a:p>
            <a:r>
              <a:rPr lang="en-IN" sz="2800" dirty="0"/>
              <a:t>SYSTEM ARCHITECTURE:-</a:t>
            </a:r>
          </a:p>
        </p:txBody>
      </p:sp>
      <p:pic>
        <p:nvPicPr>
          <p:cNvPr id="1026" name="Picture 2"/>
          <p:cNvPicPr>
            <a:picLocks noChangeAspect="1" noChangeArrowheads="1"/>
          </p:cNvPicPr>
          <p:nvPr/>
        </p:nvPicPr>
        <p:blipFill>
          <a:blip r:embed="rId2" cstate="print"/>
          <a:srcRect l="30289" t="40359" r="36143" b="12766"/>
          <a:stretch>
            <a:fillRect/>
          </a:stretch>
        </p:blipFill>
        <p:spPr bwMode="auto">
          <a:xfrm>
            <a:off x="0" y="1340768"/>
            <a:ext cx="9144000" cy="551723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87424"/>
            <a:ext cx="8229600" cy="2448272"/>
          </a:xfrm>
        </p:spPr>
        <p:txBody>
          <a:bodyPr>
            <a:normAutofit/>
          </a:bodyPr>
          <a:lstStyle/>
          <a:p>
            <a:r>
              <a:rPr lang="en-IN" sz="3600" b="1" u="sng" dirty="0"/>
              <a:t>Modules:-</a:t>
            </a:r>
          </a:p>
        </p:txBody>
      </p:sp>
      <p:sp>
        <p:nvSpPr>
          <p:cNvPr id="3" name="Rectangle 2"/>
          <p:cNvSpPr/>
          <p:nvPr/>
        </p:nvSpPr>
        <p:spPr>
          <a:xfrm>
            <a:off x="683568" y="2780928"/>
            <a:ext cx="6768752" cy="3490186"/>
          </a:xfrm>
          <a:prstGeom prst="rect">
            <a:avLst/>
          </a:prstGeom>
        </p:spPr>
        <p:txBody>
          <a:bodyPr wrap="square">
            <a:spAutoFit/>
          </a:bodyPr>
          <a:lstStyle/>
          <a:p>
            <a:endParaRPr lang="en-IN" dirty="0"/>
          </a:p>
          <a:p>
            <a:r>
              <a:rPr lang="en-IN" sz="2220" b="1" dirty="0"/>
              <a:t>1.Register/Login Module</a:t>
            </a:r>
          </a:p>
          <a:p>
            <a:endParaRPr lang="en-IN" sz="2220" dirty="0"/>
          </a:p>
          <a:p>
            <a:r>
              <a:rPr lang="en-IN" sz="2220" b="1" dirty="0"/>
              <a:t>2.Student Module </a:t>
            </a:r>
          </a:p>
          <a:p>
            <a:endParaRPr lang="en-IN" sz="2220" dirty="0"/>
          </a:p>
          <a:p>
            <a:r>
              <a:rPr lang="en-IN" sz="2220" b="1" dirty="0"/>
              <a:t>3.Admin Module </a:t>
            </a:r>
          </a:p>
          <a:p>
            <a:endParaRPr lang="en-IN" sz="2000" b="1" dirty="0"/>
          </a:p>
          <a:p>
            <a:endParaRPr lang="en-IN" sz="2000" dirty="0"/>
          </a:p>
          <a:p>
            <a:endParaRPr lang="en-IN" dirty="0"/>
          </a:p>
          <a:p>
            <a:pPr>
              <a:buFont typeface="Wingdings" pitchFamily="2" charset="2"/>
              <a:buChar char="Ø"/>
            </a:pPr>
            <a:endParaRPr lang="en-IN" dirty="0"/>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517</TotalTime>
  <Words>529</Words>
  <Application>Microsoft Office PowerPoint</Application>
  <PresentationFormat>On-screen Show (4:3)</PresentationFormat>
  <Paragraphs>77</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Constantia</vt:lpstr>
      <vt:lpstr>Franklin Gothic Medium</vt:lpstr>
      <vt:lpstr>Wingdings</vt:lpstr>
      <vt:lpstr>Wingdings 2</vt:lpstr>
      <vt:lpstr>Flow</vt:lpstr>
      <vt:lpstr>Student Results Management  System</vt:lpstr>
      <vt:lpstr>Abstract:-</vt:lpstr>
      <vt:lpstr>Existing system:-</vt:lpstr>
      <vt:lpstr>Drawbacks:-</vt:lpstr>
      <vt:lpstr>Proposed system:-</vt:lpstr>
      <vt:lpstr>SYSTEM REQUIREMENTS:-  HARDWARE REQUIREMENTS:-                     HARD DISK         : 150GB                         RAM                    :2GB                       PROCESSOR        :INTEL  COREi5  1.8GHZ </vt:lpstr>
      <vt:lpstr>  SOFTWARE REQUIREMENTS:-           OPERATING SYSTEM       :WINDOWS10               FRONT END                       : PHP with bootstrap               BACK END                          : MYSQL               TOOLS                                 :XAMPP(cross-platform ,apache,                                                                  MYSQL,PHP,PERL)    </vt:lpstr>
      <vt:lpstr>SYSTEM ARCHITECTURE:-</vt:lpstr>
      <vt:lpstr>Modules:-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JAI PRATAP SINGH BHADOURIYA</cp:lastModifiedBy>
  <cp:revision>65</cp:revision>
  <dcterms:created xsi:type="dcterms:W3CDTF">2018-01-17T13:53:55Z</dcterms:created>
  <dcterms:modified xsi:type="dcterms:W3CDTF">2022-03-08T19:49:46Z</dcterms:modified>
</cp:coreProperties>
</file>