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9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06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00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8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7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6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d lines in different colors">
            <a:extLst>
              <a:ext uri="{FF2B5EF4-FFF2-40B4-BE49-F238E27FC236}">
                <a16:creationId xmlns:a16="http://schemas.microsoft.com/office/drawing/2014/main" id="{A1E1AC3E-B239-4B55-1AA1-6B7DCBEED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80" b="9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C20E2-85D5-4282-84DD-AB0E930B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Online Code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EFD08-8678-49A4-B55D-D807A0B1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96C37"/>
                </a:solidFill>
              </a:rPr>
              <a:t>Submitted By :- Rashika Garg</a:t>
            </a:r>
          </a:p>
          <a:p>
            <a:endParaRPr lang="en-US" dirty="0">
              <a:solidFill>
                <a:srgbClr val="D96C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9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7D189F-1DF3-4C0A-80A5-690D5EFAB30E}"/>
              </a:ext>
            </a:extLst>
          </p:cNvPr>
          <p:cNvSpPr txBox="1"/>
          <p:nvPr/>
        </p:nvSpPr>
        <p:spPr>
          <a:xfrm rot="10800000" flipH="1" flipV="1">
            <a:off x="1491175" y="1001376"/>
            <a:ext cx="555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Index  :-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BCC5-7DF1-4E72-9788-BFE611900CB7}"/>
              </a:ext>
            </a:extLst>
          </p:cNvPr>
          <p:cNvSpPr txBox="1"/>
          <p:nvPr/>
        </p:nvSpPr>
        <p:spPr>
          <a:xfrm>
            <a:off x="1886857" y="1924707"/>
            <a:ext cx="402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Language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Benifit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6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ED372F-9F84-492E-BE0E-C1036223378A}"/>
              </a:ext>
            </a:extLst>
          </p:cNvPr>
          <p:cNvSpPr txBox="1"/>
          <p:nvPr/>
        </p:nvSpPr>
        <p:spPr>
          <a:xfrm flipH="1">
            <a:off x="1000657" y="942537"/>
            <a:ext cx="305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6F4E6-03F7-4249-A6F8-D33A7578FCE4}"/>
              </a:ext>
            </a:extLst>
          </p:cNvPr>
          <p:cNvSpPr txBox="1"/>
          <p:nvPr/>
        </p:nvSpPr>
        <p:spPr>
          <a:xfrm>
            <a:off x="1000657" y="1674054"/>
            <a:ext cx="7060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With the Online Code Editor, you can edit your code online. It allows to write well-formatted source code with line enumeration, tab support, search and replace (with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regexp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), and live syntax highlighting (customizable).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Online code-editor is a tool that resides on a remote server and is accessible via browsers. Some online code editors have basic features like syntax highlighting or code completion similar to text editors while others are like complete </a:t>
            </a:r>
            <a:r>
              <a:rPr lang="en-US" b="0" i="0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IDEs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49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F1721-AFC6-426D-A224-996F4081B753}"/>
              </a:ext>
            </a:extLst>
          </p:cNvPr>
          <p:cNvSpPr txBox="1"/>
          <p:nvPr/>
        </p:nvSpPr>
        <p:spPr>
          <a:xfrm>
            <a:off x="1083213" y="1055077"/>
            <a:ext cx="400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BAD4E-6CC9-4CD9-8016-98CC0C929AD2}"/>
              </a:ext>
            </a:extLst>
          </p:cNvPr>
          <p:cNvSpPr txBox="1"/>
          <p:nvPr/>
        </p:nvSpPr>
        <p:spPr>
          <a:xfrm>
            <a:off x="1350497" y="1913206"/>
            <a:ext cx="4346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</a:rPr>
              <a:t>A code editor is nothing but a text editor that is specialized for writing software. It may be a stand-alone program or part of an integrated development environment (IDE). They make writing and reading the source code easier by differentiating the elements, so the programmers can view their code.</a:t>
            </a:r>
          </a:p>
          <a:p>
            <a:br>
              <a:rPr lang="en-US" i="0" dirty="0">
                <a:effectLst/>
                <a:latin typeface="arial" panose="020B0604020202020204" pitchFamily="34" charset="0"/>
              </a:rPr>
            </a:br>
            <a:br>
              <a:rPr lang="en-US" b="0" i="0" dirty="0"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1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E23239-2AA9-4924-98A8-48204599FA50}"/>
              </a:ext>
            </a:extLst>
          </p:cNvPr>
          <p:cNvSpPr txBox="1"/>
          <p:nvPr/>
        </p:nvSpPr>
        <p:spPr>
          <a:xfrm flipH="1">
            <a:off x="1352005" y="508000"/>
            <a:ext cx="456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Language Used 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AAEF8-8B9E-47CF-9DB5-F4807FAFD7F4}"/>
              </a:ext>
            </a:extLst>
          </p:cNvPr>
          <p:cNvSpPr txBox="1"/>
          <p:nvPr/>
        </p:nvSpPr>
        <p:spPr>
          <a:xfrm>
            <a:off x="1560285" y="1843314"/>
            <a:ext cx="2503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Typescript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099D0-0515-43ED-8B6F-80B05F09D380}"/>
              </a:ext>
            </a:extLst>
          </p:cNvPr>
          <p:cNvSpPr txBox="1"/>
          <p:nvPr/>
        </p:nvSpPr>
        <p:spPr>
          <a:xfrm flipH="1">
            <a:off x="1536736" y="1261665"/>
            <a:ext cx="137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274509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38644-44AE-423F-A808-466071AA6DA6}"/>
              </a:ext>
            </a:extLst>
          </p:cNvPr>
          <p:cNvSpPr txBox="1"/>
          <p:nvPr/>
        </p:nvSpPr>
        <p:spPr>
          <a:xfrm>
            <a:off x="1553029" y="1030513"/>
            <a:ext cx="38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 of Online Code Editor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03410-D5E0-4E53-8A9C-93E89506DB2F}"/>
              </a:ext>
            </a:extLst>
          </p:cNvPr>
          <p:cNvSpPr txBox="1"/>
          <p:nvPr/>
        </p:nvSpPr>
        <p:spPr>
          <a:xfrm flipH="1">
            <a:off x="1712686" y="1886857"/>
            <a:ext cx="4205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b="0" i="0" dirty="0">
                <a:effectLst/>
                <a:latin typeface="arial" panose="020B0604020202020204" pitchFamily="34" charset="0"/>
              </a:rPr>
              <a:t>  Provides plenty of customization   options via themes.</a:t>
            </a:r>
          </a:p>
          <a:p>
            <a:pPr algn="l">
              <a:tabLst>
                <a:tab pos="465138" algn="l"/>
              </a:tabLst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b="0" i="0" dirty="0">
                <a:effectLst/>
                <a:latin typeface="arial" panose="020B0604020202020204" pitchFamily="34" charset="0"/>
              </a:rPr>
              <a:t>  Can handle massive files with ease.</a:t>
            </a:r>
          </a:p>
          <a:p>
            <a:pPr algn="l">
              <a:tabLst>
                <a:tab pos="465138" algn="l"/>
              </a:tabLst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b="0" i="0" dirty="0">
                <a:effectLst/>
                <a:latin typeface="arial" panose="020B0604020202020204" pitchFamily="34" charset="0"/>
              </a:rPr>
              <a:t>  Comes with some of the most powerful search functions in the market.</a:t>
            </a:r>
          </a:p>
          <a:p>
            <a:pPr algn="l">
              <a:tabLst>
                <a:tab pos="465138" algn="l"/>
              </a:tabLst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b="0" i="0" dirty="0">
                <a:effectLst/>
                <a:latin typeface="arial" panose="020B0604020202020204" pitchFamily="34" charset="0"/>
              </a:rPr>
              <a:t>  Includes a smart code completion feature that supports most languages.</a:t>
            </a:r>
          </a:p>
          <a:p>
            <a:pPr algn="l">
              <a:tabLst>
                <a:tab pos="465138" algn="l"/>
              </a:tabLst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16560-B8BA-451A-8DB9-EDFB50C3389F}"/>
              </a:ext>
            </a:extLst>
          </p:cNvPr>
          <p:cNvSpPr txBox="1"/>
          <p:nvPr/>
        </p:nvSpPr>
        <p:spPr>
          <a:xfrm rot="20914526">
            <a:off x="3251198" y="2612572"/>
            <a:ext cx="523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8428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1B3026"/>
      </a:dk2>
      <a:lt2>
        <a:srgbClr val="F0F2F3"/>
      </a:lt2>
      <a:accent1>
        <a:srgbClr val="D96C37"/>
      </a:accent1>
      <a:accent2>
        <a:srgbClr val="C72533"/>
      </a:accent2>
      <a:accent3>
        <a:srgbClr val="D93789"/>
      </a:accent3>
      <a:accent4>
        <a:srgbClr val="C725BB"/>
      </a:accent4>
      <a:accent5>
        <a:srgbClr val="A237D9"/>
      </a:accent5>
      <a:accent6>
        <a:srgbClr val="603DCD"/>
      </a:accent6>
      <a:hlink>
        <a:srgbClr val="3E93BC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Bookman Old Style</vt:lpstr>
      <vt:lpstr>Franklin Gothic Book</vt:lpstr>
      <vt:lpstr>Open Sans</vt:lpstr>
      <vt:lpstr>Segoe UI</vt:lpstr>
      <vt:lpstr>Wingdings 2</vt:lpstr>
      <vt:lpstr>SlateVTI</vt:lpstr>
      <vt:lpstr>Online Code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Code Editor</dc:title>
  <dc:creator>Garg, Rashika (MIND)</dc:creator>
  <cp:lastModifiedBy>Garg, Rashika (MIND)</cp:lastModifiedBy>
  <cp:revision>2</cp:revision>
  <dcterms:created xsi:type="dcterms:W3CDTF">2022-04-22T14:01:19Z</dcterms:created>
  <dcterms:modified xsi:type="dcterms:W3CDTF">2022-04-23T06:36:56Z</dcterms:modified>
</cp:coreProperties>
</file>