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6" r:id="rId11"/>
    <p:sldId id="265" r:id="rId12"/>
    <p:sldId id="263" r:id="rId13"/>
    <p:sldId id="264" r:id="rId14"/>
    <p:sldId id="267" r:id="rId15"/>
  </p:sldIdLst>
  <p:sldSz cx="12192000" cy="6858000"/>
  <p:notesSz cx="6858000" cy="9144000"/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87B46-07A5-45FC-BA45-FD963E9B212B}" v="120" dt="2022-05-31T17:48:33.640"/>
    <p1510:client id="{9905A89A-C945-8D71-AFA7-5C69AB98D3BD}" v="191" dt="2022-05-31T18:08:53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B27B59-1DAC-4717-B348-BCEDF8DCE6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497726-B0D5-4FF3-9D6E-494E5106F294}">
      <dgm:prSet/>
      <dgm:spPr/>
      <dgm:t>
        <a:bodyPr/>
        <a:lstStyle/>
        <a:p>
          <a:r>
            <a:rPr lang="en-GB" b="1"/>
            <a:t>Available at any time</a:t>
          </a:r>
          <a:endParaRPr lang="en-US"/>
        </a:p>
      </dgm:t>
    </dgm:pt>
    <dgm:pt modelId="{191E8D79-3D33-4C72-BDAC-07391F8224F7}" type="parTrans" cxnId="{9AACCDAE-FA66-484E-AC3C-0A80F478B2E0}">
      <dgm:prSet/>
      <dgm:spPr/>
      <dgm:t>
        <a:bodyPr/>
        <a:lstStyle/>
        <a:p>
          <a:endParaRPr lang="en-US"/>
        </a:p>
      </dgm:t>
    </dgm:pt>
    <dgm:pt modelId="{7955643D-27C8-44E0-8E14-E003DE48DE81}" type="sibTrans" cxnId="{9AACCDAE-FA66-484E-AC3C-0A80F478B2E0}">
      <dgm:prSet/>
      <dgm:spPr/>
      <dgm:t>
        <a:bodyPr/>
        <a:lstStyle/>
        <a:p>
          <a:endParaRPr lang="en-US"/>
        </a:p>
      </dgm:t>
    </dgm:pt>
    <dgm:pt modelId="{5E857E72-BE27-49E7-BF25-9534C8538D96}">
      <dgm:prSet/>
      <dgm:spPr/>
      <dgm:t>
        <a:bodyPr/>
        <a:lstStyle/>
        <a:p>
          <a:r>
            <a:rPr lang="en-US" b="1"/>
            <a:t>Improved Weather forecast</a:t>
          </a:r>
          <a:endParaRPr lang="en-US"/>
        </a:p>
      </dgm:t>
    </dgm:pt>
    <dgm:pt modelId="{17196BC3-0B36-4DBF-B35E-D426D9325B76}" type="parTrans" cxnId="{3E632119-CC72-4CBC-AF4D-DE3A3B3E1E14}">
      <dgm:prSet/>
      <dgm:spPr/>
      <dgm:t>
        <a:bodyPr/>
        <a:lstStyle/>
        <a:p>
          <a:endParaRPr lang="en-US"/>
        </a:p>
      </dgm:t>
    </dgm:pt>
    <dgm:pt modelId="{CC0A1A7B-8551-405B-9E2B-3E699E1E624F}" type="sibTrans" cxnId="{3E632119-CC72-4CBC-AF4D-DE3A3B3E1E14}">
      <dgm:prSet/>
      <dgm:spPr/>
      <dgm:t>
        <a:bodyPr/>
        <a:lstStyle/>
        <a:p>
          <a:endParaRPr lang="en-US"/>
        </a:p>
      </dgm:t>
    </dgm:pt>
    <dgm:pt modelId="{D5860CAC-0996-42EA-A8F2-B43FB223C9C3}">
      <dgm:prSet/>
      <dgm:spPr/>
      <dgm:t>
        <a:bodyPr/>
        <a:lstStyle/>
        <a:p>
          <a:r>
            <a:rPr lang="en-US" b="1"/>
            <a:t>Easy Flow of Information</a:t>
          </a:r>
          <a:endParaRPr lang="en-US"/>
        </a:p>
      </dgm:t>
    </dgm:pt>
    <dgm:pt modelId="{97FF542C-018F-4E70-8B3D-600A3620729A}" type="parTrans" cxnId="{F554E674-0E06-4412-847C-BAE089C42AF3}">
      <dgm:prSet/>
      <dgm:spPr/>
      <dgm:t>
        <a:bodyPr/>
        <a:lstStyle/>
        <a:p>
          <a:endParaRPr lang="en-US"/>
        </a:p>
      </dgm:t>
    </dgm:pt>
    <dgm:pt modelId="{5AE5C7CD-CC9A-467C-B391-423B6B740635}" type="sibTrans" cxnId="{F554E674-0E06-4412-847C-BAE089C42AF3}">
      <dgm:prSet/>
      <dgm:spPr/>
      <dgm:t>
        <a:bodyPr/>
        <a:lstStyle/>
        <a:p>
          <a:endParaRPr lang="en-US"/>
        </a:p>
      </dgm:t>
    </dgm:pt>
    <dgm:pt modelId="{AD6F078D-4AAD-4164-B0C5-28B85A5208D6}">
      <dgm:prSet/>
      <dgm:spPr/>
      <dgm:t>
        <a:bodyPr/>
        <a:lstStyle/>
        <a:p>
          <a:r>
            <a:rPr lang="en-US" b="1"/>
            <a:t>Widget support</a:t>
          </a:r>
          <a:endParaRPr lang="en-US"/>
        </a:p>
      </dgm:t>
    </dgm:pt>
    <dgm:pt modelId="{9F855881-A5F2-41DB-B922-A9F3EA2A9002}" type="parTrans" cxnId="{AF96AA29-FE7B-44EA-B181-030EDDE2FD05}">
      <dgm:prSet/>
      <dgm:spPr/>
      <dgm:t>
        <a:bodyPr/>
        <a:lstStyle/>
        <a:p>
          <a:endParaRPr lang="en-US"/>
        </a:p>
      </dgm:t>
    </dgm:pt>
    <dgm:pt modelId="{61B5E7B0-19BD-4F60-85F0-4BC92F9095A7}" type="sibTrans" cxnId="{AF96AA29-FE7B-44EA-B181-030EDDE2FD05}">
      <dgm:prSet/>
      <dgm:spPr/>
      <dgm:t>
        <a:bodyPr/>
        <a:lstStyle/>
        <a:p>
          <a:endParaRPr lang="en-US"/>
        </a:p>
      </dgm:t>
    </dgm:pt>
    <dgm:pt modelId="{8E570E37-4D81-4F1D-95E3-47279E6A84C5}">
      <dgm:prSet/>
      <dgm:spPr/>
      <dgm:t>
        <a:bodyPr/>
        <a:lstStyle/>
        <a:p>
          <a:r>
            <a:rPr lang="en-US" b="1"/>
            <a:t>Interactive Maps for better weather information</a:t>
          </a:r>
          <a:endParaRPr lang="en-US"/>
        </a:p>
      </dgm:t>
    </dgm:pt>
    <dgm:pt modelId="{7FE6C69D-EB0E-4F14-BE83-E09881B5234E}" type="parTrans" cxnId="{E8E54673-BA4F-4E4E-AE2F-D643D09E9942}">
      <dgm:prSet/>
      <dgm:spPr/>
      <dgm:t>
        <a:bodyPr/>
        <a:lstStyle/>
        <a:p>
          <a:endParaRPr lang="en-US"/>
        </a:p>
      </dgm:t>
    </dgm:pt>
    <dgm:pt modelId="{27FCA666-10EB-4D2D-961E-8A0BC5C657D1}" type="sibTrans" cxnId="{E8E54673-BA4F-4E4E-AE2F-D643D09E9942}">
      <dgm:prSet/>
      <dgm:spPr/>
      <dgm:t>
        <a:bodyPr/>
        <a:lstStyle/>
        <a:p>
          <a:endParaRPr lang="en-US"/>
        </a:p>
      </dgm:t>
    </dgm:pt>
    <dgm:pt modelId="{3E247095-0665-4CC3-BAB8-EBD9E8EE6DD1}">
      <dgm:prSet/>
      <dgm:spPr/>
      <dgm:t>
        <a:bodyPr/>
        <a:lstStyle/>
        <a:p>
          <a:r>
            <a:rPr lang="en-US" b="1"/>
            <a:t>Free availability</a:t>
          </a:r>
          <a:endParaRPr lang="en-US"/>
        </a:p>
      </dgm:t>
    </dgm:pt>
    <dgm:pt modelId="{86660457-4935-4988-9FF0-55E7D834802C}" type="parTrans" cxnId="{35ECA6C0-83B5-4784-AB2F-F858780E6F48}">
      <dgm:prSet/>
      <dgm:spPr/>
      <dgm:t>
        <a:bodyPr/>
        <a:lstStyle/>
        <a:p>
          <a:endParaRPr lang="en-US"/>
        </a:p>
      </dgm:t>
    </dgm:pt>
    <dgm:pt modelId="{15CAB86F-880B-4972-B15E-D48BCFA35DF3}" type="sibTrans" cxnId="{35ECA6C0-83B5-4784-AB2F-F858780E6F48}">
      <dgm:prSet/>
      <dgm:spPr/>
      <dgm:t>
        <a:bodyPr/>
        <a:lstStyle/>
        <a:p>
          <a:endParaRPr lang="en-US"/>
        </a:p>
      </dgm:t>
    </dgm:pt>
    <dgm:pt modelId="{D31D3A9E-54F5-4226-9945-3DBB441614E4}" type="pres">
      <dgm:prSet presAssocID="{3FB27B59-1DAC-4717-B348-BCEDF8DCE63A}" presName="root" presStyleCnt="0">
        <dgm:presLayoutVars>
          <dgm:dir/>
          <dgm:resizeHandles val="exact"/>
        </dgm:presLayoutVars>
      </dgm:prSet>
      <dgm:spPr/>
    </dgm:pt>
    <dgm:pt modelId="{C6642F9F-482A-464E-9EDA-449682BBEDE9}" type="pres">
      <dgm:prSet presAssocID="{D8497726-B0D5-4FF3-9D6E-494E5106F294}" presName="compNode" presStyleCnt="0"/>
      <dgm:spPr/>
    </dgm:pt>
    <dgm:pt modelId="{A6B50E80-DCE6-4D57-AB3D-3109E097D5EB}" type="pres">
      <dgm:prSet presAssocID="{D8497726-B0D5-4FF3-9D6E-494E5106F294}" presName="bgRect" presStyleLbl="bgShp" presStyleIdx="0" presStyleCnt="6"/>
      <dgm:spPr/>
    </dgm:pt>
    <dgm:pt modelId="{5B7E6C4F-104C-4EA7-8F0F-3ED26F85953F}" type="pres">
      <dgm:prSet presAssocID="{D8497726-B0D5-4FF3-9D6E-494E5106F29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9BE43FBA-EC83-4B27-8BAC-C1AA94077039}" type="pres">
      <dgm:prSet presAssocID="{D8497726-B0D5-4FF3-9D6E-494E5106F294}" presName="spaceRect" presStyleCnt="0"/>
      <dgm:spPr/>
    </dgm:pt>
    <dgm:pt modelId="{23B000E7-50BC-481B-8217-3815BD827194}" type="pres">
      <dgm:prSet presAssocID="{D8497726-B0D5-4FF3-9D6E-494E5106F294}" presName="parTx" presStyleLbl="revTx" presStyleIdx="0" presStyleCnt="6">
        <dgm:presLayoutVars>
          <dgm:chMax val="0"/>
          <dgm:chPref val="0"/>
        </dgm:presLayoutVars>
      </dgm:prSet>
      <dgm:spPr/>
    </dgm:pt>
    <dgm:pt modelId="{9B185E28-A740-4469-88BB-A69F7DB58DCE}" type="pres">
      <dgm:prSet presAssocID="{7955643D-27C8-44E0-8E14-E003DE48DE81}" presName="sibTrans" presStyleCnt="0"/>
      <dgm:spPr/>
    </dgm:pt>
    <dgm:pt modelId="{48A149F7-C837-48C9-8077-8F395EC24BB0}" type="pres">
      <dgm:prSet presAssocID="{5E857E72-BE27-49E7-BF25-9534C8538D96}" presName="compNode" presStyleCnt="0"/>
      <dgm:spPr/>
    </dgm:pt>
    <dgm:pt modelId="{E91244AF-7287-42E0-8D57-32BF14F2865D}" type="pres">
      <dgm:prSet presAssocID="{5E857E72-BE27-49E7-BF25-9534C8538D96}" presName="bgRect" presStyleLbl="bgShp" presStyleIdx="1" presStyleCnt="6"/>
      <dgm:spPr/>
    </dgm:pt>
    <dgm:pt modelId="{B5A9BEA0-8BED-402F-ABED-6D48252C55A0}" type="pres">
      <dgm:prSet presAssocID="{5E857E72-BE27-49E7-BF25-9534C8538D9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017CE37C-83E3-4254-91AA-D8B54D5895E1}" type="pres">
      <dgm:prSet presAssocID="{5E857E72-BE27-49E7-BF25-9534C8538D96}" presName="spaceRect" presStyleCnt="0"/>
      <dgm:spPr/>
    </dgm:pt>
    <dgm:pt modelId="{3B55CFF6-0748-497B-8141-22ADFB337E9B}" type="pres">
      <dgm:prSet presAssocID="{5E857E72-BE27-49E7-BF25-9534C8538D96}" presName="parTx" presStyleLbl="revTx" presStyleIdx="1" presStyleCnt="6">
        <dgm:presLayoutVars>
          <dgm:chMax val="0"/>
          <dgm:chPref val="0"/>
        </dgm:presLayoutVars>
      </dgm:prSet>
      <dgm:spPr/>
    </dgm:pt>
    <dgm:pt modelId="{2F77EE76-30CB-4E22-8424-CE10C085BAF4}" type="pres">
      <dgm:prSet presAssocID="{CC0A1A7B-8551-405B-9E2B-3E699E1E624F}" presName="sibTrans" presStyleCnt="0"/>
      <dgm:spPr/>
    </dgm:pt>
    <dgm:pt modelId="{EE70C350-B6A6-455E-970A-672C1D26FD8C}" type="pres">
      <dgm:prSet presAssocID="{D5860CAC-0996-42EA-A8F2-B43FB223C9C3}" presName="compNode" presStyleCnt="0"/>
      <dgm:spPr/>
    </dgm:pt>
    <dgm:pt modelId="{E704B622-BC02-4EA6-8B67-AB0E1EFB9F87}" type="pres">
      <dgm:prSet presAssocID="{D5860CAC-0996-42EA-A8F2-B43FB223C9C3}" presName="bgRect" presStyleLbl="bgShp" presStyleIdx="2" presStyleCnt="6"/>
      <dgm:spPr/>
    </dgm:pt>
    <dgm:pt modelId="{8EED71D8-361C-411C-BE1C-BDAF17DEC6EB}" type="pres">
      <dgm:prSet presAssocID="{D5860CAC-0996-42EA-A8F2-B43FB223C9C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874519F-4332-4ABB-AFD0-5F9370CF0ABC}" type="pres">
      <dgm:prSet presAssocID="{D5860CAC-0996-42EA-A8F2-B43FB223C9C3}" presName="spaceRect" presStyleCnt="0"/>
      <dgm:spPr/>
    </dgm:pt>
    <dgm:pt modelId="{D034AB5F-9230-48E8-A96C-7F532235F36E}" type="pres">
      <dgm:prSet presAssocID="{D5860CAC-0996-42EA-A8F2-B43FB223C9C3}" presName="parTx" presStyleLbl="revTx" presStyleIdx="2" presStyleCnt="6">
        <dgm:presLayoutVars>
          <dgm:chMax val="0"/>
          <dgm:chPref val="0"/>
        </dgm:presLayoutVars>
      </dgm:prSet>
      <dgm:spPr/>
    </dgm:pt>
    <dgm:pt modelId="{5F1A7806-9D43-4539-8E04-6FB500AD4132}" type="pres">
      <dgm:prSet presAssocID="{5AE5C7CD-CC9A-467C-B391-423B6B740635}" presName="sibTrans" presStyleCnt="0"/>
      <dgm:spPr/>
    </dgm:pt>
    <dgm:pt modelId="{4D0D4C36-51A6-4765-8ACE-215C01240DA3}" type="pres">
      <dgm:prSet presAssocID="{AD6F078D-4AAD-4164-B0C5-28B85A5208D6}" presName="compNode" presStyleCnt="0"/>
      <dgm:spPr/>
    </dgm:pt>
    <dgm:pt modelId="{045A605B-8868-4F50-BD0C-68A5959F776F}" type="pres">
      <dgm:prSet presAssocID="{AD6F078D-4AAD-4164-B0C5-28B85A5208D6}" presName="bgRect" presStyleLbl="bgShp" presStyleIdx="3" presStyleCnt="6"/>
      <dgm:spPr/>
    </dgm:pt>
    <dgm:pt modelId="{B5AE15C0-76DE-48C8-B694-D161FD986292}" type="pres">
      <dgm:prSet presAssocID="{AD6F078D-4AAD-4164-B0C5-28B85A5208D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A843690-5EDF-4193-AE58-C0A8F3E9B770}" type="pres">
      <dgm:prSet presAssocID="{AD6F078D-4AAD-4164-B0C5-28B85A5208D6}" presName="spaceRect" presStyleCnt="0"/>
      <dgm:spPr/>
    </dgm:pt>
    <dgm:pt modelId="{BA2170B1-03B6-486C-B962-9AA87B17CC50}" type="pres">
      <dgm:prSet presAssocID="{AD6F078D-4AAD-4164-B0C5-28B85A5208D6}" presName="parTx" presStyleLbl="revTx" presStyleIdx="3" presStyleCnt="6">
        <dgm:presLayoutVars>
          <dgm:chMax val="0"/>
          <dgm:chPref val="0"/>
        </dgm:presLayoutVars>
      </dgm:prSet>
      <dgm:spPr/>
    </dgm:pt>
    <dgm:pt modelId="{364B1E8C-FE20-4E55-9464-D3F24D3A4E55}" type="pres">
      <dgm:prSet presAssocID="{61B5E7B0-19BD-4F60-85F0-4BC92F9095A7}" presName="sibTrans" presStyleCnt="0"/>
      <dgm:spPr/>
    </dgm:pt>
    <dgm:pt modelId="{B0125929-C2D5-4675-891D-098FADF4FBB9}" type="pres">
      <dgm:prSet presAssocID="{8E570E37-4D81-4F1D-95E3-47279E6A84C5}" presName="compNode" presStyleCnt="0"/>
      <dgm:spPr/>
    </dgm:pt>
    <dgm:pt modelId="{F84F2783-5D50-4226-ACA9-6D8903AC26A6}" type="pres">
      <dgm:prSet presAssocID="{8E570E37-4D81-4F1D-95E3-47279E6A84C5}" presName="bgRect" presStyleLbl="bgShp" presStyleIdx="4" presStyleCnt="6"/>
      <dgm:spPr/>
    </dgm:pt>
    <dgm:pt modelId="{4C7C9DA4-1B62-433C-A6CF-AE705E8F568A}" type="pres">
      <dgm:prSet presAssocID="{8E570E37-4D81-4F1D-95E3-47279E6A84C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5B3FC47-DC73-44BB-BB93-8EBC5E5631AF}" type="pres">
      <dgm:prSet presAssocID="{8E570E37-4D81-4F1D-95E3-47279E6A84C5}" presName="spaceRect" presStyleCnt="0"/>
      <dgm:spPr/>
    </dgm:pt>
    <dgm:pt modelId="{1874927C-281B-4DE0-AE6B-EE24794EEA0D}" type="pres">
      <dgm:prSet presAssocID="{8E570E37-4D81-4F1D-95E3-47279E6A84C5}" presName="parTx" presStyleLbl="revTx" presStyleIdx="4" presStyleCnt="6">
        <dgm:presLayoutVars>
          <dgm:chMax val="0"/>
          <dgm:chPref val="0"/>
        </dgm:presLayoutVars>
      </dgm:prSet>
      <dgm:spPr/>
    </dgm:pt>
    <dgm:pt modelId="{2D3E69A6-71E9-44D2-A204-2593C7BCA136}" type="pres">
      <dgm:prSet presAssocID="{27FCA666-10EB-4D2D-961E-8A0BC5C657D1}" presName="sibTrans" presStyleCnt="0"/>
      <dgm:spPr/>
    </dgm:pt>
    <dgm:pt modelId="{1E1AA89F-6ED6-4B9F-810B-2E7BB74D7EA3}" type="pres">
      <dgm:prSet presAssocID="{3E247095-0665-4CC3-BAB8-EBD9E8EE6DD1}" presName="compNode" presStyleCnt="0"/>
      <dgm:spPr/>
    </dgm:pt>
    <dgm:pt modelId="{2E262B47-838E-4CE9-8E3E-5989CF57C1EA}" type="pres">
      <dgm:prSet presAssocID="{3E247095-0665-4CC3-BAB8-EBD9E8EE6DD1}" presName="bgRect" presStyleLbl="bgShp" presStyleIdx="5" presStyleCnt="6"/>
      <dgm:spPr/>
    </dgm:pt>
    <dgm:pt modelId="{1342CCAF-7B1E-407E-8CFA-84E2EB125446}" type="pres">
      <dgm:prSet presAssocID="{3E247095-0665-4CC3-BAB8-EBD9E8EE6DD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FBADFE1-0379-470A-8F84-53C276E32192}" type="pres">
      <dgm:prSet presAssocID="{3E247095-0665-4CC3-BAB8-EBD9E8EE6DD1}" presName="spaceRect" presStyleCnt="0"/>
      <dgm:spPr/>
    </dgm:pt>
    <dgm:pt modelId="{BECF15FC-AD43-4077-A182-70346F996205}" type="pres">
      <dgm:prSet presAssocID="{3E247095-0665-4CC3-BAB8-EBD9E8EE6DD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E632119-CC72-4CBC-AF4D-DE3A3B3E1E14}" srcId="{3FB27B59-1DAC-4717-B348-BCEDF8DCE63A}" destId="{5E857E72-BE27-49E7-BF25-9534C8538D96}" srcOrd="1" destOrd="0" parTransId="{17196BC3-0B36-4DBF-B35E-D426D9325B76}" sibTransId="{CC0A1A7B-8551-405B-9E2B-3E699E1E624F}"/>
    <dgm:cxn modelId="{99271127-A8AF-413F-A821-8FDC3ABF1651}" type="presOf" srcId="{3E247095-0665-4CC3-BAB8-EBD9E8EE6DD1}" destId="{BECF15FC-AD43-4077-A182-70346F996205}" srcOrd="0" destOrd="0" presId="urn:microsoft.com/office/officeart/2018/2/layout/IconVerticalSolidList"/>
    <dgm:cxn modelId="{AF96AA29-FE7B-44EA-B181-030EDDE2FD05}" srcId="{3FB27B59-1DAC-4717-B348-BCEDF8DCE63A}" destId="{AD6F078D-4AAD-4164-B0C5-28B85A5208D6}" srcOrd="3" destOrd="0" parTransId="{9F855881-A5F2-41DB-B922-A9F3EA2A9002}" sibTransId="{61B5E7B0-19BD-4F60-85F0-4BC92F9095A7}"/>
    <dgm:cxn modelId="{988EE12D-B50E-4659-80FB-A4DC78F85309}" type="presOf" srcId="{D5860CAC-0996-42EA-A8F2-B43FB223C9C3}" destId="{D034AB5F-9230-48E8-A96C-7F532235F36E}" srcOrd="0" destOrd="0" presId="urn:microsoft.com/office/officeart/2018/2/layout/IconVerticalSolidList"/>
    <dgm:cxn modelId="{E266FE6D-7EF2-43EF-B1B0-31A30C4EC96D}" type="presOf" srcId="{5E857E72-BE27-49E7-BF25-9534C8538D96}" destId="{3B55CFF6-0748-497B-8141-22ADFB337E9B}" srcOrd="0" destOrd="0" presId="urn:microsoft.com/office/officeart/2018/2/layout/IconVerticalSolidList"/>
    <dgm:cxn modelId="{E8E54673-BA4F-4E4E-AE2F-D643D09E9942}" srcId="{3FB27B59-1DAC-4717-B348-BCEDF8DCE63A}" destId="{8E570E37-4D81-4F1D-95E3-47279E6A84C5}" srcOrd="4" destOrd="0" parTransId="{7FE6C69D-EB0E-4F14-BE83-E09881B5234E}" sibTransId="{27FCA666-10EB-4D2D-961E-8A0BC5C657D1}"/>
    <dgm:cxn modelId="{F554E674-0E06-4412-847C-BAE089C42AF3}" srcId="{3FB27B59-1DAC-4717-B348-BCEDF8DCE63A}" destId="{D5860CAC-0996-42EA-A8F2-B43FB223C9C3}" srcOrd="2" destOrd="0" parTransId="{97FF542C-018F-4E70-8B3D-600A3620729A}" sibTransId="{5AE5C7CD-CC9A-467C-B391-423B6B740635}"/>
    <dgm:cxn modelId="{A481A87C-3778-4F33-BB53-6C105F7757C6}" type="presOf" srcId="{AD6F078D-4AAD-4164-B0C5-28B85A5208D6}" destId="{BA2170B1-03B6-486C-B962-9AA87B17CC50}" srcOrd="0" destOrd="0" presId="urn:microsoft.com/office/officeart/2018/2/layout/IconVerticalSolidList"/>
    <dgm:cxn modelId="{9AACCDAE-FA66-484E-AC3C-0A80F478B2E0}" srcId="{3FB27B59-1DAC-4717-B348-BCEDF8DCE63A}" destId="{D8497726-B0D5-4FF3-9D6E-494E5106F294}" srcOrd="0" destOrd="0" parTransId="{191E8D79-3D33-4C72-BDAC-07391F8224F7}" sibTransId="{7955643D-27C8-44E0-8E14-E003DE48DE81}"/>
    <dgm:cxn modelId="{A67457B0-4341-4D6B-AFA5-886419C56408}" type="presOf" srcId="{8E570E37-4D81-4F1D-95E3-47279E6A84C5}" destId="{1874927C-281B-4DE0-AE6B-EE24794EEA0D}" srcOrd="0" destOrd="0" presId="urn:microsoft.com/office/officeart/2018/2/layout/IconVerticalSolidList"/>
    <dgm:cxn modelId="{35ECA6C0-83B5-4784-AB2F-F858780E6F48}" srcId="{3FB27B59-1DAC-4717-B348-BCEDF8DCE63A}" destId="{3E247095-0665-4CC3-BAB8-EBD9E8EE6DD1}" srcOrd="5" destOrd="0" parTransId="{86660457-4935-4988-9FF0-55E7D834802C}" sibTransId="{15CAB86F-880B-4972-B15E-D48BCFA35DF3}"/>
    <dgm:cxn modelId="{F1F504D6-706C-4055-B79E-FBCA65634620}" type="presOf" srcId="{3FB27B59-1DAC-4717-B348-BCEDF8DCE63A}" destId="{D31D3A9E-54F5-4226-9945-3DBB441614E4}" srcOrd="0" destOrd="0" presId="urn:microsoft.com/office/officeart/2018/2/layout/IconVerticalSolidList"/>
    <dgm:cxn modelId="{8E6554F1-38FA-443C-A27F-E8F8EA70D08C}" type="presOf" srcId="{D8497726-B0D5-4FF3-9D6E-494E5106F294}" destId="{23B000E7-50BC-481B-8217-3815BD827194}" srcOrd="0" destOrd="0" presId="urn:microsoft.com/office/officeart/2018/2/layout/IconVerticalSolidList"/>
    <dgm:cxn modelId="{A7302022-9F3B-4685-A309-79639E0AEEBE}" type="presParOf" srcId="{D31D3A9E-54F5-4226-9945-3DBB441614E4}" destId="{C6642F9F-482A-464E-9EDA-449682BBEDE9}" srcOrd="0" destOrd="0" presId="urn:microsoft.com/office/officeart/2018/2/layout/IconVerticalSolidList"/>
    <dgm:cxn modelId="{640C4334-B4A0-44D4-95BC-89AEC85704F4}" type="presParOf" srcId="{C6642F9F-482A-464E-9EDA-449682BBEDE9}" destId="{A6B50E80-DCE6-4D57-AB3D-3109E097D5EB}" srcOrd="0" destOrd="0" presId="urn:microsoft.com/office/officeart/2018/2/layout/IconVerticalSolidList"/>
    <dgm:cxn modelId="{278DEF58-9C25-4925-BA74-596C56499F78}" type="presParOf" srcId="{C6642F9F-482A-464E-9EDA-449682BBEDE9}" destId="{5B7E6C4F-104C-4EA7-8F0F-3ED26F85953F}" srcOrd="1" destOrd="0" presId="urn:microsoft.com/office/officeart/2018/2/layout/IconVerticalSolidList"/>
    <dgm:cxn modelId="{762BEDB3-F8DA-4A5E-A03A-71AEB4073419}" type="presParOf" srcId="{C6642F9F-482A-464E-9EDA-449682BBEDE9}" destId="{9BE43FBA-EC83-4B27-8BAC-C1AA94077039}" srcOrd="2" destOrd="0" presId="urn:microsoft.com/office/officeart/2018/2/layout/IconVerticalSolidList"/>
    <dgm:cxn modelId="{6A66C95E-7609-41B4-A428-C6CEE55EEC46}" type="presParOf" srcId="{C6642F9F-482A-464E-9EDA-449682BBEDE9}" destId="{23B000E7-50BC-481B-8217-3815BD827194}" srcOrd="3" destOrd="0" presId="urn:microsoft.com/office/officeart/2018/2/layout/IconVerticalSolidList"/>
    <dgm:cxn modelId="{E4593E9F-0313-466E-ACBF-C6FA8C8CFCCB}" type="presParOf" srcId="{D31D3A9E-54F5-4226-9945-3DBB441614E4}" destId="{9B185E28-A740-4469-88BB-A69F7DB58DCE}" srcOrd="1" destOrd="0" presId="urn:microsoft.com/office/officeart/2018/2/layout/IconVerticalSolidList"/>
    <dgm:cxn modelId="{A0847A20-11B5-4399-82B0-00654A3C2AF1}" type="presParOf" srcId="{D31D3A9E-54F5-4226-9945-3DBB441614E4}" destId="{48A149F7-C837-48C9-8077-8F395EC24BB0}" srcOrd="2" destOrd="0" presId="urn:microsoft.com/office/officeart/2018/2/layout/IconVerticalSolidList"/>
    <dgm:cxn modelId="{9CE080EF-0117-4C7E-B1C2-53AA02C46C22}" type="presParOf" srcId="{48A149F7-C837-48C9-8077-8F395EC24BB0}" destId="{E91244AF-7287-42E0-8D57-32BF14F2865D}" srcOrd="0" destOrd="0" presId="urn:microsoft.com/office/officeart/2018/2/layout/IconVerticalSolidList"/>
    <dgm:cxn modelId="{2FEAF1A8-0059-4AF9-9ABE-AABACAD49BC4}" type="presParOf" srcId="{48A149F7-C837-48C9-8077-8F395EC24BB0}" destId="{B5A9BEA0-8BED-402F-ABED-6D48252C55A0}" srcOrd="1" destOrd="0" presId="urn:microsoft.com/office/officeart/2018/2/layout/IconVerticalSolidList"/>
    <dgm:cxn modelId="{6C045A30-75D8-415C-A2E4-596223BF3E94}" type="presParOf" srcId="{48A149F7-C837-48C9-8077-8F395EC24BB0}" destId="{017CE37C-83E3-4254-91AA-D8B54D5895E1}" srcOrd="2" destOrd="0" presId="urn:microsoft.com/office/officeart/2018/2/layout/IconVerticalSolidList"/>
    <dgm:cxn modelId="{80BF01C2-FD2D-40AF-9C43-BA59EEF3F870}" type="presParOf" srcId="{48A149F7-C837-48C9-8077-8F395EC24BB0}" destId="{3B55CFF6-0748-497B-8141-22ADFB337E9B}" srcOrd="3" destOrd="0" presId="urn:microsoft.com/office/officeart/2018/2/layout/IconVerticalSolidList"/>
    <dgm:cxn modelId="{161187B3-4CAE-4785-9036-E934084C5C32}" type="presParOf" srcId="{D31D3A9E-54F5-4226-9945-3DBB441614E4}" destId="{2F77EE76-30CB-4E22-8424-CE10C085BAF4}" srcOrd="3" destOrd="0" presId="urn:microsoft.com/office/officeart/2018/2/layout/IconVerticalSolidList"/>
    <dgm:cxn modelId="{1A9F7F02-35BA-4333-A2FC-7F92F075FA8C}" type="presParOf" srcId="{D31D3A9E-54F5-4226-9945-3DBB441614E4}" destId="{EE70C350-B6A6-455E-970A-672C1D26FD8C}" srcOrd="4" destOrd="0" presId="urn:microsoft.com/office/officeart/2018/2/layout/IconVerticalSolidList"/>
    <dgm:cxn modelId="{89D7F825-FA1D-4577-B07B-65043F67A772}" type="presParOf" srcId="{EE70C350-B6A6-455E-970A-672C1D26FD8C}" destId="{E704B622-BC02-4EA6-8B67-AB0E1EFB9F87}" srcOrd="0" destOrd="0" presId="urn:microsoft.com/office/officeart/2018/2/layout/IconVerticalSolidList"/>
    <dgm:cxn modelId="{070F6DF8-35DA-41E0-ABEB-CC10B29EA671}" type="presParOf" srcId="{EE70C350-B6A6-455E-970A-672C1D26FD8C}" destId="{8EED71D8-361C-411C-BE1C-BDAF17DEC6EB}" srcOrd="1" destOrd="0" presId="urn:microsoft.com/office/officeart/2018/2/layout/IconVerticalSolidList"/>
    <dgm:cxn modelId="{ADB4713C-CEBE-4A7A-8D43-D5307E84EE79}" type="presParOf" srcId="{EE70C350-B6A6-455E-970A-672C1D26FD8C}" destId="{0874519F-4332-4ABB-AFD0-5F9370CF0ABC}" srcOrd="2" destOrd="0" presId="urn:microsoft.com/office/officeart/2018/2/layout/IconVerticalSolidList"/>
    <dgm:cxn modelId="{098FC1EB-AE56-4124-9723-1ABD3F026C51}" type="presParOf" srcId="{EE70C350-B6A6-455E-970A-672C1D26FD8C}" destId="{D034AB5F-9230-48E8-A96C-7F532235F36E}" srcOrd="3" destOrd="0" presId="urn:microsoft.com/office/officeart/2018/2/layout/IconVerticalSolidList"/>
    <dgm:cxn modelId="{3F8B8F8D-DF68-4096-91E5-1589F7B32DBD}" type="presParOf" srcId="{D31D3A9E-54F5-4226-9945-3DBB441614E4}" destId="{5F1A7806-9D43-4539-8E04-6FB500AD4132}" srcOrd="5" destOrd="0" presId="urn:microsoft.com/office/officeart/2018/2/layout/IconVerticalSolidList"/>
    <dgm:cxn modelId="{2194C572-DAD7-44AF-9026-E108B09E9876}" type="presParOf" srcId="{D31D3A9E-54F5-4226-9945-3DBB441614E4}" destId="{4D0D4C36-51A6-4765-8ACE-215C01240DA3}" srcOrd="6" destOrd="0" presId="urn:microsoft.com/office/officeart/2018/2/layout/IconVerticalSolidList"/>
    <dgm:cxn modelId="{02304792-0B16-4D43-9FAF-FA080126BF17}" type="presParOf" srcId="{4D0D4C36-51A6-4765-8ACE-215C01240DA3}" destId="{045A605B-8868-4F50-BD0C-68A5959F776F}" srcOrd="0" destOrd="0" presId="urn:microsoft.com/office/officeart/2018/2/layout/IconVerticalSolidList"/>
    <dgm:cxn modelId="{F54B2893-8CD7-4773-8057-302FD45C7FBC}" type="presParOf" srcId="{4D0D4C36-51A6-4765-8ACE-215C01240DA3}" destId="{B5AE15C0-76DE-48C8-B694-D161FD986292}" srcOrd="1" destOrd="0" presId="urn:microsoft.com/office/officeart/2018/2/layout/IconVerticalSolidList"/>
    <dgm:cxn modelId="{BAB7D539-B154-4FF6-AF24-A0AA9A4CF604}" type="presParOf" srcId="{4D0D4C36-51A6-4765-8ACE-215C01240DA3}" destId="{8A843690-5EDF-4193-AE58-C0A8F3E9B770}" srcOrd="2" destOrd="0" presId="urn:microsoft.com/office/officeart/2018/2/layout/IconVerticalSolidList"/>
    <dgm:cxn modelId="{BBDD7851-4C5B-4957-9A8C-A65E5BE87AAE}" type="presParOf" srcId="{4D0D4C36-51A6-4765-8ACE-215C01240DA3}" destId="{BA2170B1-03B6-486C-B962-9AA87B17CC50}" srcOrd="3" destOrd="0" presId="urn:microsoft.com/office/officeart/2018/2/layout/IconVerticalSolidList"/>
    <dgm:cxn modelId="{43D22A28-6595-49BD-BE21-7CA481739AC8}" type="presParOf" srcId="{D31D3A9E-54F5-4226-9945-3DBB441614E4}" destId="{364B1E8C-FE20-4E55-9464-D3F24D3A4E55}" srcOrd="7" destOrd="0" presId="urn:microsoft.com/office/officeart/2018/2/layout/IconVerticalSolidList"/>
    <dgm:cxn modelId="{16DC526C-4B1E-44C9-B084-3E5EB894149A}" type="presParOf" srcId="{D31D3A9E-54F5-4226-9945-3DBB441614E4}" destId="{B0125929-C2D5-4675-891D-098FADF4FBB9}" srcOrd="8" destOrd="0" presId="urn:microsoft.com/office/officeart/2018/2/layout/IconVerticalSolidList"/>
    <dgm:cxn modelId="{A284B89A-787F-4ADF-8155-1BB4E036ECFF}" type="presParOf" srcId="{B0125929-C2D5-4675-891D-098FADF4FBB9}" destId="{F84F2783-5D50-4226-ACA9-6D8903AC26A6}" srcOrd="0" destOrd="0" presId="urn:microsoft.com/office/officeart/2018/2/layout/IconVerticalSolidList"/>
    <dgm:cxn modelId="{97227F71-9E09-4367-A167-D647D411C36C}" type="presParOf" srcId="{B0125929-C2D5-4675-891D-098FADF4FBB9}" destId="{4C7C9DA4-1B62-433C-A6CF-AE705E8F568A}" srcOrd="1" destOrd="0" presId="urn:microsoft.com/office/officeart/2018/2/layout/IconVerticalSolidList"/>
    <dgm:cxn modelId="{89C9DE7A-8627-48CF-B761-F0CA3CEFDD72}" type="presParOf" srcId="{B0125929-C2D5-4675-891D-098FADF4FBB9}" destId="{A5B3FC47-DC73-44BB-BB93-8EBC5E5631AF}" srcOrd="2" destOrd="0" presId="urn:microsoft.com/office/officeart/2018/2/layout/IconVerticalSolidList"/>
    <dgm:cxn modelId="{AA4E3241-742A-4FF4-A58E-7E73E036F9F2}" type="presParOf" srcId="{B0125929-C2D5-4675-891D-098FADF4FBB9}" destId="{1874927C-281B-4DE0-AE6B-EE24794EEA0D}" srcOrd="3" destOrd="0" presId="urn:microsoft.com/office/officeart/2018/2/layout/IconVerticalSolidList"/>
    <dgm:cxn modelId="{7DC6DDEA-8F7D-434B-AC6A-DE3393CCD185}" type="presParOf" srcId="{D31D3A9E-54F5-4226-9945-3DBB441614E4}" destId="{2D3E69A6-71E9-44D2-A204-2593C7BCA136}" srcOrd="9" destOrd="0" presId="urn:microsoft.com/office/officeart/2018/2/layout/IconVerticalSolidList"/>
    <dgm:cxn modelId="{F6202C10-2715-4D8E-B37D-0157FD593E26}" type="presParOf" srcId="{D31D3A9E-54F5-4226-9945-3DBB441614E4}" destId="{1E1AA89F-6ED6-4B9F-810B-2E7BB74D7EA3}" srcOrd="10" destOrd="0" presId="urn:microsoft.com/office/officeart/2018/2/layout/IconVerticalSolidList"/>
    <dgm:cxn modelId="{18AA9BC6-2B3A-4B15-A3E5-F6014E487343}" type="presParOf" srcId="{1E1AA89F-6ED6-4B9F-810B-2E7BB74D7EA3}" destId="{2E262B47-838E-4CE9-8E3E-5989CF57C1EA}" srcOrd="0" destOrd="0" presId="urn:microsoft.com/office/officeart/2018/2/layout/IconVerticalSolidList"/>
    <dgm:cxn modelId="{14902930-F1A9-4C04-BF49-57B8AD69E144}" type="presParOf" srcId="{1E1AA89F-6ED6-4B9F-810B-2E7BB74D7EA3}" destId="{1342CCAF-7B1E-407E-8CFA-84E2EB125446}" srcOrd="1" destOrd="0" presId="urn:microsoft.com/office/officeart/2018/2/layout/IconVerticalSolidList"/>
    <dgm:cxn modelId="{0BFB6753-548D-4AA3-9711-A5A64EC89A97}" type="presParOf" srcId="{1E1AA89F-6ED6-4B9F-810B-2E7BB74D7EA3}" destId="{6FBADFE1-0379-470A-8F84-53C276E32192}" srcOrd="2" destOrd="0" presId="urn:microsoft.com/office/officeart/2018/2/layout/IconVerticalSolidList"/>
    <dgm:cxn modelId="{711A1EDA-002C-46DF-9D3D-F6836F109C3C}" type="presParOf" srcId="{1E1AA89F-6ED6-4B9F-810B-2E7BB74D7EA3}" destId="{BECF15FC-AD43-4077-A182-70346F9962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88960E-8C7A-45D9-BFFA-EB4707157DF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F67ADD4-5324-4779-BBD6-AEA11C8DA781}">
      <dgm:prSet/>
      <dgm:spPr/>
      <dgm:t>
        <a:bodyPr/>
        <a:lstStyle/>
        <a:p>
          <a:pPr rtl="0"/>
          <a:r>
            <a:rPr lang="en-IN" b="1" dirty="0"/>
            <a:t>Enter the location</a:t>
          </a:r>
          <a:r>
            <a:rPr lang="en-IN" b="1" dirty="0">
              <a:latin typeface="Arial" panose="020B0604020202020204"/>
            </a:rPr>
            <a:t> :</a:t>
          </a:r>
          <a:r>
            <a:rPr lang="en-IN" b="1" dirty="0"/>
            <a:t> </a:t>
          </a:r>
          <a:r>
            <a:rPr lang="en-IN" dirty="0"/>
            <a:t>The user must enter the location to view the</a:t>
          </a:r>
          <a:r>
            <a:rPr lang="en-IN" dirty="0">
              <a:latin typeface="Arial" panose="020B0604020202020204"/>
            </a:rPr>
            <a:t> </a:t>
          </a:r>
          <a:r>
            <a:rPr lang="en-IN" dirty="0"/>
            <a:t>desired</a:t>
          </a:r>
          <a:r>
            <a:rPr lang="en-IN" dirty="0">
              <a:latin typeface="Arial" panose="020B0604020202020204"/>
            </a:rPr>
            <a:t> weather parameters</a:t>
          </a:r>
          <a:endParaRPr lang="en-US" dirty="0"/>
        </a:p>
      </dgm:t>
    </dgm:pt>
    <dgm:pt modelId="{46FEECDD-C02F-403D-9C25-140E6F2A43E9}" type="parTrans" cxnId="{E8058E45-5A70-4CC1-B5A0-DB60812BD34D}">
      <dgm:prSet/>
      <dgm:spPr/>
      <dgm:t>
        <a:bodyPr/>
        <a:lstStyle/>
        <a:p>
          <a:endParaRPr lang="en-US"/>
        </a:p>
      </dgm:t>
    </dgm:pt>
    <dgm:pt modelId="{58521007-3B94-4539-AA43-70ABCE3196B6}" type="sibTrans" cxnId="{E8058E45-5A70-4CC1-B5A0-DB60812BD34D}">
      <dgm:prSet/>
      <dgm:spPr/>
      <dgm:t>
        <a:bodyPr/>
        <a:lstStyle/>
        <a:p>
          <a:endParaRPr lang="en-US"/>
        </a:p>
      </dgm:t>
    </dgm:pt>
    <dgm:pt modelId="{DFD8F760-4B2F-40DA-AE76-0B1DF8B85352}">
      <dgm:prSet/>
      <dgm:spPr/>
      <dgm:t>
        <a:bodyPr/>
        <a:lstStyle/>
        <a:p>
          <a:pPr rtl="0"/>
          <a:r>
            <a:rPr lang="en-GB" b="1" dirty="0"/>
            <a:t>Input the time-period: </a:t>
          </a:r>
          <a:r>
            <a:rPr lang="en-GB" dirty="0"/>
            <a:t>The user shall be able to input the time-period for he want to </a:t>
          </a:r>
          <a:r>
            <a:rPr lang="en-GB" dirty="0">
              <a:latin typeface="Arial" panose="020B0604020202020204"/>
            </a:rPr>
            <a:t>know the</a:t>
          </a:r>
          <a:r>
            <a:rPr lang="en-GB" dirty="0"/>
            <a:t> weather parameters.</a:t>
          </a:r>
          <a:endParaRPr lang="en-US" dirty="0"/>
        </a:p>
      </dgm:t>
    </dgm:pt>
    <dgm:pt modelId="{D4EE26B9-04AE-4FE7-85E9-1FC2062A0B85}" type="parTrans" cxnId="{11AFF038-52B5-4247-8DE4-4699923B3DE1}">
      <dgm:prSet/>
      <dgm:spPr/>
      <dgm:t>
        <a:bodyPr/>
        <a:lstStyle/>
        <a:p>
          <a:endParaRPr lang="en-US"/>
        </a:p>
      </dgm:t>
    </dgm:pt>
    <dgm:pt modelId="{26BE8201-08DF-47F6-B520-874CCA4CEF05}" type="sibTrans" cxnId="{11AFF038-52B5-4247-8DE4-4699923B3DE1}">
      <dgm:prSet/>
      <dgm:spPr/>
      <dgm:t>
        <a:bodyPr/>
        <a:lstStyle/>
        <a:p>
          <a:endParaRPr lang="en-US"/>
        </a:p>
      </dgm:t>
    </dgm:pt>
    <dgm:pt modelId="{7279DDB6-03BC-4990-A288-F4BC26A1B070}">
      <dgm:prSet/>
      <dgm:spPr/>
      <dgm:t>
        <a:bodyPr/>
        <a:lstStyle/>
        <a:p>
          <a:r>
            <a:rPr lang="en-GB" b="1" dirty="0"/>
            <a:t>The system should be able to provide the following weather parameters </a:t>
          </a:r>
          <a:r>
            <a:rPr lang="en-GB" b="1" dirty="0">
              <a:latin typeface="Arial" panose="020B0604020202020204"/>
            </a:rPr>
            <a:t>:</a:t>
          </a:r>
          <a:r>
            <a:rPr lang="en-GB" dirty="0"/>
            <a:t>Temperature, Pressure, Humidity, Wind Speed and Air Quality.</a:t>
          </a:r>
          <a:endParaRPr lang="en-US" dirty="0"/>
        </a:p>
      </dgm:t>
    </dgm:pt>
    <dgm:pt modelId="{6900439C-CB2D-4FFF-A42E-7D4D79134131}" type="parTrans" cxnId="{2A298BED-7085-46F5-9A7E-5B68D20A9C18}">
      <dgm:prSet/>
      <dgm:spPr/>
      <dgm:t>
        <a:bodyPr/>
        <a:lstStyle/>
        <a:p>
          <a:endParaRPr lang="en-US"/>
        </a:p>
      </dgm:t>
    </dgm:pt>
    <dgm:pt modelId="{4A28F425-5CB6-48EE-9D2D-0FAC6D5261B4}" type="sibTrans" cxnId="{2A298BED-7085-46F5-9A7E-5B68D20A9C18}">
      <dgm:prSet/>
      <dgm:spPr/>
      <dgm:t>
        <a:bodyPr/>
        <a:lstStyle/>
        <a:p>
          <a:endParaRPr lang="en-US"/>
        </a:p>
      </dgm:t>
    </dgm:pt>
    <dgm:pt modelId="{1BA18FDB-83E6-4EBF-BE93-BFB3359CA539}" type="pres">
      <dgm:prSet presAssocID="{E888960E-8C7A-45D9-BFFA-EB4707157DF1}" presName="outerComposite" presStyleCnt="0">
        <dgm:presLayoutVars>
          <dgm:chMax val="5"/>
          <dgm:dir/>
          <dgm:resizeHandles val="exact"/>
        </dgm:presLayoutVars>
      </dgm:prSet>
      <dgm:spPr/>
    </dgm:pt>
    <dgm:pt modelId="{7D77F2B0-BAD1-4A1A-8984-9F90187D1043}" type="pres">
      <dgm:prSet presAssocID="{E888960E-8C7A-45D9-BFFA-EB4707157DF1}" presName="dummyMaxCanvas" presStyleCnt="0">
        <dgm:presLayoutVars/>
      </dgm:prSet>
      <dgm:spPr/>
    </dgm:pt>
    <dgm:pt modelId="{598D4F89-86FD-485B-AF1F-0B88D0C44CEB}" type="pres">
      <dgm:prSet presAssocID="{E888960E-8C7A-45D9-BFFA-EB4707157DF1}" presName="ThreeNodes_1" presStyleLbl="node1" presStyleIdx="0" presStyleCnt="3">
        <dgm:presLayoutVars>
          <dgm:bulletEnabled val="1"/>
        </dgm:presLayoutVars>
      </dgm:prSet>
      <dgm:spPr/>
    </dgm:pt>
    <dgm:pt modelId="{36A18F84-6344-4810-AE4D-EBC2374A1FBC}" type="pres">
      <dgm:prSet presAssocID="{E888960E-8C7A-45D9-BFFA-EB4707157DF1}" presName="ThreeNodes_2" presStyleLbl="node1" presStyleIdx="1" presStyleCnt="3">
        <dgm:presLayoutVars>
          <dgm:bulletEnabled val="1"/>
        </dgm:presLayoutVars>
      </dgm:prSet>
      <dgm:spPr/>
    </dgm:pt>
    <dgm:pt modelId="{0D777243-A5C7-4774-8408-443B02ED30B4}" type="pres">
      <dgm:prSet presAssocID="{E888960E-8C7A-45D9-BFFA-EB4707157DF1}" presName="ThreeNodes_3" presStyleLbl="node1" presStyleIdx="2" presStyleCnt="3">
        <dgm:presLayoutVars>
          <dgm:bulletEnabled val="1"/>
        </dgm:presLayoutVars>
      </dgm:prSet>
      <dgm:spPr/>
    </dgm:pt>
    <dgm:pt modelId="{5DC54087-9D2A-4028-9513-77534698006E}" type="pres">
      <dgm:prSet presAssocID="{E888960E-8C7A-45D9-BFFA-EB4707157DF1}" presName="ThreeConn_1-2" presStyleLbl="fgAccFollowNode1" presStyleIdx="0" presStyleCnt="2">
        <dgm:presLayoutVars>
          <dgm:bulletEnabled val="1"/>
        </dgm:presLayoutVars>
      </dgm:prSet>
      <dgm:spPr/>
    </dgm:pt>
    <dgm:pt modelId="{C2841D74-D989-455C-95CE-67D056E95841}" type="pres">
      <dgm:prSet presAssocID="{E888960E-8C7A-45D9-BFFA-EB4707157DF1}" presName="ThreeConn_2-3" presStyleLbl="fgAccFollowNode1" presStyleIdx="1" presStyleCnt="2">
        <dgm:presLayoutVars>
          <dgm:bulletEnabled val="1"/>
        </dgm:presLayoutVars>
      </dgm:prSet>
      <dgm:spPr/>
    </dgm:pt>
    <dgm:pt modelId="{360EE77F-9C3C-43EA-B191-08AA5D706391}" type="pres">
      <dgm:prSet presAssocID="{E888960E-8C7A-45D9-BFFA-EB4707157DF1}" presName="ThreeNodes_1_text" presStyleLbl="node1" presStyleIdx="2" presStyleCnt="3">
        <dgm:presLayoutVars>
          <dgm:bulletEnabled val="1"/>
        </dgm:presLayoutVars>
      </dgm:prSet>
      <dgm:spPr/>
    </dgm:pt>
    <dgm:pt modelId="{2FC52707-D82C-4E24-9C5B-F9D919A6C8ED}" type="pres">
      <dgm:prSet presAssocID="{E888960E-8C7A-45D9-BFFA-EB4707157DF1}" presName="ThreeNodes_2_text" presStyleLbl="node1" presStyleIdx="2" presStyleCnt="3">
        <dgm:presLayoutVars>
          <dgm:bulletEnabled val="1"/>
        </dgm:presLayoutVars>
      </dgm:prSet>
      <dgm:spPr/>
    </dgm:pt>
    <dgm:pt modelId="{744B920A-840E-4151-9108-E9D523C849F4}" type="pres">
      <dgm:prSet presAssocID="{E888960E-8C7A-45D9-BFFA-EB4707157DF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9C7B00C-5352-48EF-B038-56E4A1C0E2A3}" type="presOf" srcId="{7279DDB6-03BC-4990-A288-F4BC26A1B070}" destId="{0D777243-A5C7-4774-8408-443B02ED30B4}" srcOrd="0" destOrd="0" presId="urn:microsoft.com/office/officeart/2005/8/layout/vProcess5"/>
    <dgm:cxn modelId="{2C70E219-2C0C-4EE9-B95D-98C95CCA33EF}" type="presOf" srcId="{6F67ADD4-5324-4779-BBD6-AEA11C8DA781}" destId="{598D4F89-86FD-485B-AF1F-0B88D0C44CEB}" srcOrd="0" destOrd="0" presId="urn:microsoft.com/office/officeart/2005/8/layout/vProcess5"/>
    <dgm:cxn modelId="{127BDD2B-6031-4DC3-BB11-411B25C0AE4A}" type="presOf" srcId="{7279DDB6-03BC-4990-A288-F4BC26A1B070}" destId="{744B920A-840E-4151-9108-E9D523C849F4}" srcOrd="1" destOrd="0" presId="urn:microsoft.com/office/officeart/2005/8/layout/vProcess5"/>
    <dgm:cxn modelId="{6D09EF34-3705-4B4E-A906-4E3E4939B55E}" type="presOf" srcId="{26BE8201-08DF-47F6-B520-874CCA4CEF05}" destId="{C2841D74-D989-455C-95CE-67D056E95841}" srcOrd="0" destOrd="0" presId="urn:microsoft.com/office/officeart/2005/8/layout/vProcess5"/>
    <dgm:cxn modelId="{11AFF038-52B5-4247-8DE4-4699923B3DE1}" srcId="{E888960E-8C7A-45D9-BFFA-EB4707157DF1}" destId="{DFD8F760-4B2F-40DA-AE76-0B1DF8B85352}" srcOrd="1" destOrd="0" parTransId="{D4EE26B9-04AE-4FE7-85E9-1FC2062A0B85}" sibTransId="{26BE8201-08DF-47F6-B520-874CCA4CEF05}"/>
    <dgm:cxn modelId="{E8058E45-5A70-4CC1-B5A0-DB60812BD34D}" srcId="{E888960E-8C7A-45D9-BFFA-EB4707157DF1}" destId="{6F67ADD4-5324-4779-BBD6-AEA11C8DA781}" srcOrd="0" destOrd="0" parTransId="{46FEECDD-C02F-403D-9C25-140E6F2A43E9}" sibTransId="{58521007-3B94-4539-AA43-70ABCE3196B6}"/>
    <dgm:cxn modelId="{CC5D8C74-C116-4852-91CE-E7E705CA005E}" type="presOf" srcId="{E888960E-8C7A-45D9-BFFA-EB4707157DF1}" destId="{1BA18FDB-83E6-4EBF-BE93-BFB3359CA539}" srcOrd="0" destOrd="0" presId="urn:microsoft.com/office/officeart/2005/8/layout/vProcess5"/>
    <dgm:cxn modelId="{5A4E4E84-0B9C-4191-B1E6-6A92445AF32C}" type="presOf" srcId="{58521007-3B94-4539-AA43-70ABCE3196B6}" destId="{5DC54087-9D2A-4028-9513-77534698006E}" srcOrd="0" destOrd="0" presId="urn:microsoft.com/office/officeart/2005/8/layout/vProcess5"/>
    <dgm:cxn modelId="{BBD37793-5E6C-47B2-B665-A80130D0E7EA}" type="presOf" srcId="{DFD8F760-4B2F-40DA-AE76-0B1DF8B85352}" destId="{36A18F84-6344-4810-AE4D-EBC2374A1FBC}" srcOrd="0" destOrd="0" presId="urn:microsoft.com/office/officeart/2005/8/layout/vProcess5"/>
    <dgm:cxn modelId="{639D19B8-F22D-4CA2-A267-9E784029C9A4}" type="presOf" srcId="{6F67ADD4-5324-4779-BBD6-AEA11C8DA781}" destId="{360EE77F-9C3C-43EA-B191-08AA5D706391}" srcOrd="1" destOrd="0" presId="urn:microsoft.com/office/officeart/2005/8/layout/vProcess5"/>
    <dgm:cxn modelId="{D2C512BF-5974-4C61-B479-52998C082789}" type="presOf" srcId="{DFD8F760-4B2F-40DA-AE76-0B1DF8B85352}" destId="{2FC52707-D82C-4E24-9C5B-F9D919A6C8ED}" srcOrd="1" destOrd="0" presId="urn:microsoft.com/office/officeart/2005/8/layout/vProcess5"/>
    <dgm:cxn modelId="{2A298BED-7085-46F5-9A7E-5B68D20A9C18}" srcId="{E888960E-8C7A-45D9-BFFA-EB4707157DF1}" destId="{7279DDB6-03BC-4990-A288-F4BC26A1B070}" srcOrd="2" destOrd="0" parTransId="{6900439C-CB2D-4FFF-A42E-7D4D79134131}" sibTransId="{4A28F425-5CB6-48EE-9D2D-0FAC6D5261B4}"/>
    <dgm:cxn modelId="{AD48FA30-8CB4-4D05-8D6F-8CEDB3A04318}" type="presParOf" srcId="{1BA18FDB-83E6-4EBF-BE93-BFB3359CA539}" destId="{7D77F2B0-BAD1-4A1A-8984-9F90187D1043}" srcOrd="0" destOrd="0" presId="urn:microsoft.com/office/officeart/2005/8/layout/vProcess5"/>
    <dgm:cxn modelId="{A630268D-318B-4E80-B698-E359602F158E}" type="presParOf" srcId="{1BA18FDB-83E6-4EBF-BE93-BFB3359CA539}" destId="{598D4F89-86FD-485B-AF1F-0B88D0C44CEB}" srcOrd="1" destOrd="0" presId="urn:microsoft.com/office/officeart/2005/8/layout/vProcess5"/>
    <dgm:cxn modelId="{51907B1B-610D-4A94-B935-68BBB94E5A42}" type="presParOf" srcId="{1BA18FDB-83E6-4EBF-BE93-BFB3359CA539}" destId="{36A18F84-6344-4810-AE4D-EBC2374A1FBC}" srcOrd="2" destOrd="0" presId="urn:microsoft.com/office/officeart/2005/8/layout/vProcess5"/>
    <dgm:cxn modelId="{2396C36A-A173-4E19-BAA5-2EBA211054F5}" type="presParOf" srcId="{1BA18FDB-83E6-4EBF-BE93-BFB3359CA539}" destId="{0D777243-A5C7-4774-8408-443B02ED30B4}" srcOrd="3" destOrd="0" presId="urn:microsoft.com/office/officeart/2005/8/layout/vProcess5"/>
    <dgm:cxn modelId="{ACAF6D78-D9AB-4392-A768-81DF93F064EA}" type="presParOf" srcId="{1BA18FDB-83E6-4EBF-BE93-BFB3359CA539}" destId="{5DC54087-9D2A-4028-9513-77534698006E}" srcOrd="4" destOrd="0" presId="urn:microsoft.com/office/officeart/2005/8/layout/vProcess5"/>
    <dgm:cxn modelId="{4750A7FA-AC49-4FD4-867F-CE6729CD734F}" type="presParOf" srcId="{1BA18FDB-83E6-4EBF-BE93-BFB3359CA539}" destId="{C2841D74-D989-455C-95CE-67D056E95841}" srcOrd="5" destOrd="0" presId="urn:microsoft.com/office/officeart/2005/8/layout/vProcess5"/>
    <dgm:cxn modelId="{780A066C-E6D3-4085-9160-DE2E9F00DD1B}" type="presParOf" srcId="{1BA18FDB-83E6-4EBF-BE93-BFB3359CA539}" destId="{360EE77F-9C3C-43EA-B191-08AA5D706391}" srcOrd="6" destOrd="0" presId="urn:microsoft.com/office/officeart/2005/8/layout/vProcess5"/>
    <dgm:cxn modelId="{D7750A11-0591-4B3E-BCB1-DBC135E37F14}" type="presParOf" srcId="{1BA18FDB-83E6-4EBF-BE93-BFB3359CA539}" destId="{2FC52707-D82C-4E24-9C5B-F9D919A6C8ED}" srcOrd="7" destOrd="0" presId="urn:microsoft.com/office/officeart/2005/8/layout/vProcess5"/>
    <dgm:cxn modelId="{26E000B7-3125-4EE4-B6A5-EADCE6D9C1BF}" type="presParOf" srcId="{1BA18FDB-83E6-4EBF-BE93-BFB3359CA539}" destId="{744B920A-840E-4151-9108-E9D523C849F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A86D0F-2A2D-4F7F-9DA7-68707A9293F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8976179-777F-4E2F-9B09-4C713A9B9CBE}">
      <dgm:prSet/>
      <dgm:spPr/>
      <dgm:t>
        <a:bodyPr/>
        <a:lstStyle/>
        <a:p>
          <a:r>
            <a:rPr lang="en-GB" b="1"/>
            <a:t>The interface gives the response in less than 10seconds. </a:t>
          </a:r>
          <a:endParaRPr lang="en-US"/>
        </a:p>
      </dgm:t>
    </dgm:pt>
    <dgm:pt modelId="{1B27A890-0684-4BF8-B138-191BA4545FF3}" type="parTrans" cxnId="{07BDECBE-1D8B-4CB3-AF25-EA10853128DF}">
      <dgm:prSet/>
      <dgm:spPr/>
      <dgm:t>
        <a:bodyPr/>
        <a:lstStyle/>
        <a:p>
          <a:endParaRPr lang="en-US"/>
        </a:p>
      </dgm:t>
    </dgm:pt>
    <dgm:pt modelId="{2BF550CF-30FB-4743-8534-D78B6BBF4D86}" type="sibTrans" cxnId="{07BDECBE-1D8B-4CB3-AF25-EA10853128DF}">
      <dgm:prSet/>
      <dgm:spPr/>
      <dgm:t>
        <a:bodyPr/>
        <a:lstStyle/>
        <a:p>
          <a:endParaRPr lang="en-US"/>
        </a:p>
      </dgm:t>
    </dgm:pt>
    <dgm:pt modelId="{D995C93B-C7E1-4539-9A73-ADEA0421D3E0}">
      <dgm:prSet/>
      <dgm:spPr/>
      <dgm:t>
        <a:bodyPr/>
        <a:lstStyle/>
        <a:p>
          <a:r>
            <a:rPr lang="en-GB" b="1"/>
            <a:t>The system should support 500 requests/min.</a:t>
          </a:r>
          <a:endParaRPr lang="en-US"/>
        </a:p>
      </dgm:t>
    </dgm:pt>
    <dgm:pt modelId="{09EFD22B-7316-4714-A425-1111F83EE140}" type="parTrans" cxnId="{ECCC5E34-C52F-479E-9474-8B99739A5201}">
      <dgm:prSet/>
      <dgm:spPr/>
      <dgm:t>
        <a:bodyPr/>
        <a:lstStyle/>
        <a:p>
          <a:endParaRPr lang="en-US"/>
        </a:p>
      </dgm:t>
    </dgm:pt>
    <dgm:pt modelId="{71D342EC-9113-40C2-B78B-804D84290E4A}" type="sibTrans" cxnId="{ECCC5E34-C52F-479E-9474-8B99739A5201}">
      <dgm:prSet/>
      <dgm:spPr/>
      <dgm:t>
        <a:bodyPr/>
        <a:lstStyle/>
        <a:p>
          <a:endParaRPr lang="en-US"/>
        </a:p>
      </dgm:t>
    </dgm:pt>
    <dgm:pt modelId="{B82CC643-F0EC-4CCD-972B-3FE0D7595F1F}">
      <dgm:prSet/>
      <dgm:spPr/>
      <dgm:t>
        <a:bodyPr/>
        <a:lstStyle/>
        <a:p>
          <a:r>
            <a:rPr lang="en-GB" b="1"/>
            <a:t>The system must be secure.</a:t>
          </a:r>
          <a:endParaRPr lang="en-US"/>
        </a:p>
      </dgm:t>
    </dgm:pt>
    <dgm:pt modelId="{AF9441D0-0CF7-4D7D-9D12-5EEC6E8C0600}" type="parTrans" cxnId="{E0F88FB4-C86C-41F1-8358-58012D81A8EB}">
      <dgm:prSet/>
      <dgm:spPr/>
      <dgm:t>
        <a:bodyPr/>
        <a:lstStyle/>
        <a:p>
          <a:endParaRPr lang="en-US"/>
        </a:p>
      </dgm:t>
    </dgm:pt>
    <dgm:pt modelId="{3C38DA57-916B-49E6-8301-0E4A5DEA275F}" type="sibTrans" cxnId="{E0F88FB4-C86C-41F1-8358-58012D81A8EB}">
      <dgm:prSet/>
      <dgm:spPr/>
      <dgm:t>
        <a:bodyPr/>
        <a:lstStyle/>
        <a:p>
          <a:endParaRPr lang="en-US"/>
        </a:p>
      </dgm:t>
    </dgm:pt>
    <dgm:pt modelId="{73AF8726-29F0-462C-907A-9B97B94A66F9}">
      <dgm:prSet/>
      <dgm:spPr/>
      <dgm:t>
        <a:bodyPr/>
        <a:lstStyle/>
        <a:p>
          <a:r>
            <a:rPr lang="en-GB" b="1"/>
            <a:t>The system should be maintainable so that if any change occur,</a:t>
          </a:r>
          <a:endParaRPr lang="en-US"/>
        </a:p>
      </dgm:t>
    </dgm:pt>
    <dgm:pt modelId="{D8089DE4-2828-42CF-86C7-889D6585EFB8}" type="parTrans" cxnId="{2EE74ED9-EB4E-486F-AD69-57917E3E7D94}">
      <dgm:prSet/>
      <dgm:spPr/>
      <dgm:t>
        <a:bodyPr/>
        <a:lstStyle/>
        <a:p>
          <a:endParaRPr lang="en-US"/>
        </a:p>
      </dgm:t>
    </dgm:pt>
    <dgm:pt modelId="{88535282-7EBA-4F18-96BC-309D0DD69462}" type="sibTrans" cxnId="{2EE74ED9-EB4E-486F-AD69-57917E3E7D94}">
      <dgm:prSet/>
      <dgm:spPr/>
      <dgm:t>
        <a:bodyPr/>
        <a:lstStyle/>
        <a:p>
          <a:endParaRPr lang="en-US"/>
        </a:p>
      </dgm:t>
    </dgm:pt>
    <dgm:pt modelId="{20CE201A-366C-4E8E-8CB8-753614E1B474}">
      <dgm:prSet/>
      <dgm:spPr/>
      <dgm:t>
        <a:bodyPr/>
        <a:lstStyle/>
        <a:p>
          <a:r>
            <a:rPr lang="en-GB" b="1"/>
            <a:t>It does not effect. </a:t>
          </a:r>
          <a:endParaRPr lang="en-US"/>
        </a:p>
      </dgm:t>
    </dgm:pt>
    <dgm:pt modelId="{D329EAFF-3403-4F8A-89FF-A0DD4B88DD1B}" type="parTrans" cxnId="{446ACC01-E62F-4DB7-B4FE-7AB5348F56D7}">
      <dgm:prSet/>
      <dgm:spPr/>
      <dgm:t>
        <a:bodyPr/>
        <a:lstStyle/>
        <a:p>
          <a:endParaRPr lang="en-US"/>
        </a:p>
      </dgm:t>
    </dgm:pt>
    <dgm:pt modelId="{8617477E-8725-4648-B46B-B23EFB66E546}" type="sibTrans" cxnId="{446ACC01-E62F-4DB7-B4FE-7AB5348F56D7}">
      <dgm:prSet/>
      <dgm:spPr/>
      <dgm:t>
        <a:bodyPr/>
        <a:lstStyle/>
        <a:p>
          <a:endParaRPr lang="en-US"/>
        </a:p>
      </dgm:t>
    </dgm:pt>
    <dgm:pt modelId="{6124E2C8-E344-4BA6-B44C-1890B9C219C3}">
      <dgm:prSet/>
      <dgm:spPr/>
      <dgm:t>
        <a:bodyPr/>
        <a:lstStyle/>
        <a:p>
          <a:r>
            <a:rPr lang="en-GB" b="1"/>
            <a:t>The system should be easy to use for users.</a:t>
          </a:r>
          <a:endParaRPr lang="en-US"/>
        </a:p>
      </dgm:t>
    </dgm:pt>
    <dgm:pt modelId="{A3BC5357-7B06-49FB-8DF9-1DD9D6C4E6ED}" type="parTrans" cxnId="{356A98AC-3696-45E2-9E1D-19136B02AC12}">
      <dgm:prSet/>
      <dgm:spPr/>
      <dgm:t>
        <a:bodyPr/>
        <a:lstStyle/>
        <a:p>
          <a:endParaRPr lang="en-US"/>
        </a:p>
      </dgm:t>
    </dgm:pt>
    <dgm:pt modelId="{D54ED933-0997-4621-BE97-EF2386BB00B6}" type="sibTrans" cxnId="{356A98AC-3696-45E2-9E1D-19136B02AC12}">
      <dgm:prSet/>
      <dgm:spPr/>
      <dgm:t>
        <a:bodyPr/>
        <a:lstStyle/>
        <a:p>
          <a:endParaRPr lang="en-US"/>
        </a:p>
      </dgm:t>
    </dgm:pt>
    <dgm:pt modelId="{F2C25716-42C9-4BC6-BAD9-A0CF4BAA8F6F}" type="pres">
      <dgm:prSet presAssocID="{92A86D0F-2A2D-4F7F-9DA7-68707A9293FA}" presName="outerComposite" presStyleCnt="0">
        <dgm:presLayoutVars>
          <dgm:chMax val="5"/>
          <dgm:dir/>
          <dgm:resizeHandles val="exact"/>
        </dgm:presLayoutVars>
      </dgm:prSet>
      <dgm:spPr/>
    </dgm:pt>
    <dgm:pt modelId="{18E3030B-2ADE-4436-8C40-18CD8B13784E}" type="pres">
      <dgm:prSet presAssocID="{92A86D0F-2A2D-4F7F-9DA7-68707A9293FA}" presName="dummyMaxCanvas" presStyleCnt="0">
        <dgm:presLayoutVars/>
      </dgm:prSet>
      <dgm:spPr/>
    </dgm:pt>
    <dgm:pt modelId="{F7C933F7-4E62-42B4-8047-428B5537215C}" type="pres">
      <dgm:prSet presAssocID="{92A86D0F-2A2D-4F7F-9DA7-68707A9293FA}" presName="FiveNodes_1" presStyleLbl="node1" presStyleIdx="0" presStyleCnt="5">
        <dgm:presLayoutVars>
          <dgm:bulletEnabled val="1"/>
        </dgm:presLayoutVars>
      </dgm:prSet>
      <dgm:spPr/>
    </dgm:pt>
    <dgm:pt modelId="{B814C932-0B5F-4DF1-9C85-4E57EE530AB4}" type="pres">
      <dgm:prSet presAssocID="{92A86D0F-2A2D-4F7F-9DA7-68707A9293FA}" presName="FiveNodes_2" presStyleLbl="node1" presStyleIdx="1" presStyleCnt="5">
        <dgm:presLayoutVars>
          <dgm:bulletEnabled val="1"/>
        </dgm:presLayoutVars>
      </dgm:prSet>
      <dgm:spPr/>
    </dgm:pt>
    <dgm:pt modelId="{1741DE7E-78A8-446C-ACED-1D3E44E3A3D8}" type="pres">
      <dgm:prSet presAssocID="{92A86D0F-2A2D-4F7F-9DA7-68707A9293FA}" presName="FiveNodes_3" presStyleLbl="node1" presStyleIdx="2" presStyleCnt="5">
        <dgm:presLayoutVars>
          <dgm:bulletEnabled val="1"/>
        </dgm:presLayoutVars>
      </dgm:prSet>
      <dgm:spPr/>
    </dgm:pt>
    <dgm:pt modelId="{5957CE5A-7501-44F7-B9E6-F09F0AAB59A6}" type="pres">
      <dgm:prSet presAssocID="{92A86D0F-2A2D-4F7F-9DA7-68707A9293FA}" presName="FiveNodes_4" presStyleLbl="node1" presStyleIdx="3" presStyleCnt="5">
        <dgm:presLayoutVars>
          <dgm:bulletEnabled val="1"/>
        </dgm:presLayoutVars>
      </dgm:prSet>
      <dgm:spPr/>
    </dgm:pt>
    <dgm:pt modelId="{187E7D1E-AD2B-4898-8EB7-C372EDD06040}" type="pres">
      <dgm:prSet presAssocID="{92A86D0F-2A2D-4F7F-9DA7-68707A9293FA}" presName="FiveNodes_5" presStyleLbl="node1" presStyleIdx="4" presStyleCnt="5">
        <dgm:presLayoutVars>
          <dgm:bulletEnabled val="1"/>
        </dgm:presLayoutVars>
      </dgm:prSet>
      <dgm:spPr/>
    </dgm:pt>
    <dgm:pt modelId="{4DE9B85B-824B-4816-9F4D-F324C7E28475}" type="pres">
      <dgm:prSet presAssocID="{92A86D0F-2A2D-4F7F-9DA7-68707A9293FA}" presName="FiveConn_1-2" presStyleLbl="fgAccFollowNode1" presStyleIdx="0" presStyleCnt="4">
        <dgm:presLayoutVars>
          <dgm:bulletEnabled val="1"/>
        </dgm:presLayoutVars>
      </dgm:prSet>
      <dgm:spPr/>
    </dgm:pt>
    <dgm:pt modelId="{8A2C180E-1C4D-451E-BE2F-AD7900F8C77C}" type="pres">
      <dgm:prSet presAssocID="{92A86D0F-2A2D-4F7F-9DA7-68707A9293FA}" presName="FiveConn_2-3" presStyleLbl="fgAccFollowNode1" presStyleIdx="1" presStyleCnt="4">
        <dgm:presLayoutVars>
          <dgm:bulletEnabled val="1"/>
        </dgm:presLayoutVars>
      </dgm:prSet>
      <dgm:spPr/>
    </dgm:pt>
    <dgm:pt modelId="{27CB67AB-8C4C-4329-B721-AA864FD4D41F}" type="pres">
      <dgm:prSet presAssocID="{92A86D0F-2A2D-4F7F-9DA7-68707A9293FA}" presName="FiveConn_3-4" presStyleLbl="fgAccFollowNode1" presStyleIdx="2" presStyleCnt="4">
        <dgm:presLayoutVars>
          <dgm:bulletEnabled val="1"/>
        </dgm:presLayoutVars>
      </dgm:prSet>
      <dgm:spPr/>
    </dgm:pt>
    <dgm:pt modelId="{4F3902E0-B1D0-486F-80C1-1AB3BE63B4F2}" type="pres">
      <dgm:prSet presAssocID="{92A86D0F-2A2D-4F7F-9DA7-68707A9293FA}" presName="FiveConn_4-5" presStyleLbl="fgAccFollowNode1" presStyleIdx="3" presStyleCnt="4">
        <dgm:presLayoutVars>
          <dgm:bulletEnabled val="1"/>
        </dgm:presLayoutVars>
      </dgm:prSet>
      <dgm:spPr/>
    </dgm:pt>
    <dgm:pt modelId="{D6015B0F-DF98-4986-A184-27805055F26D}" type="pres">
      <dgm:prSet presAssocID="{92A86D0F-2A2D-4F7F-9DA7-68707A9293FA}" presName="FiveNodes_1_text" presStyleLbl="node1" presStyleIdx="4" presStyleCnt="5">
        <dgm:presLayoutVars>
          <dgm:bulletEnabled val="1"/>
        </dgm:presLayoutVars>
      </dgm:prSet>
      <dgm:spPr/>
    </dgm:pt>
    <dgm:pt modelId="{9B6CDEB2-EFF1-491C-A604-BA1159F5659F}" type="pres">
      <dgm:prSet presAssocID="{92A86D0F-2A2D-4F7F-9DA7-68707A9293FA}" presName="FiveNodes_2_text" presStyleLbl="node1" presStyleIdx="4" presStyleCnt="5">
        <dgm:presLayoutVars>
          <dgm:bulletEnabled val="1"/>
        </dgm:presLayoutVars>
      </dgm:prSet>
      <dgm:spPr/>
    </dgm:pt>
    <dgm:pt modelId="{CCC2F270-3C99-40E7-A77E-0EC04A28091C}" type="pres">
      <dgm:prSet presAssocID="{92A86D0F-2A2D-4F7F-9DA7-68707A9293FA}" presName="FiveNodes_3_text" presStyleLbl="node1" presStyleIdx="4" presStyleCnt="5">
        <dgm:presLayoutVars>
          <dgm:bulletEnabled val="1"/>
        </dgm:presLayoutVars>
      </dgm:prSet>
      <dgm:spPr/>
    </dgm:pt>
    <dgm:pt modelId="{260E6453-4815-44B0-8E7D-5809FD8BC8C7}" type="pres">
      <dgm:prSet presAssocID="{92A86D0F-2A2D-4F7F-9DA7-68707A9293FA}" presName="FiveNodes_4_text" presStyleLbl="node1" presStyleIdx="4" presStyleCnt="5">
        <dgm:presLayoutVars>
          <dgm:bulletEnabled val="1"/>
        </dgm:presLayoutVars>
      </dgm:prSet>
      <dgm:spPr/>
    </dgm:pt>
    <dgm:pt modelId="{5CEE8FD8-EED5-4C0F-AA67-7668801C3319}" type="pres">
      <dgm:prSet presAssocID="{92A86D0F-2A2D-4F7F-9DA7-68707A9293F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E6E1700-6754-4BD4-B325-0CEADF5920F4}" type="presOf" srcId="{88535282-7EBA-4F18-96BC-309D0DD69462}" destId="{4F3902E0-B1D0-486F-80C1-1AB3BE63B4F2}" srcOrd="0" destOrd="0" presId="urn:microsoft.com/office/officeart/2005/8/layout/vProcess5"/>
    <dgm:cxn modelId="{446ACC01-E62F-4DB7-B4FE-7AB5348F56D7}" srcId="{73AF8726-29F0-462C-907A-9B97B94A66F9}" destId="{20CE201A-366C-4E8E-8CB8-753614E1B474}" srcOrd="0" destOrd="0" parTransId="{D329EAFF-3403-4F8A-89FF-A0DD4B88DD1B}" sibTransId="{8617477E-8725-4648-B46B-B23EFB66E546}"/>
    <dgm:cxn modelId="{39C9FB0F-5A6F-4C9D-9C0B-5EC526A5E345}" type="presOf" srcId="{6124E2C8-E344-4BA6-B44C-1890B9C219C3}" destId="{187E7D1E-AD2B-4898-8EB7-C372EDD06040}" srcOrd="0" destOrd="0" presId="urn:microsoft.com/office/officeart/2005/8/layout/vProcess5"/>
    <dgm:cxn modelId="{23C88110-614C-4D0D-9006-01C39EAB9DBE}" type="presOf" srcId="{B82CC643-F0EC-4CCD-972B-3FE0D7595F1F}" destId="{CCC2F270-3C99-40E7-A77E-0EC04A28091C}" srcOrd="1" destOrd="0" presId="urn:microsoft.com/office/officeart/2005/8/layout/vProcess5"/>
    <dgm:cxn modelId="{E1425B14-EC6E-4392-A76C-7CC2EBE532B9}" type="presOf" srcId="{92A86D0F-2A2D-4F7F-9DA7-68707A9293FA}" destId="{F2C25716-42C9-4BC6-BAD9-A0CF4BAA8F6F}" srcOrd="0" destOrd="0" presId="urn:microsoft.com/office/officeart/2005/8/layout/vProcess5"/>
    <dgm:cxn modelId="{38EF6215-398D-4C57-9386-8C117C8494D7}" type="presOf" srcId="{C8976179-777F-4E2F-9B09-4C713A9B9CBE}" destId="{D6015B0F-DF98-4986-A184-27805055F26D}" srcOrd="1" destOrd="0" presId="urn:microsoft.com/office/officeart/2005/8/layout/vProcess5"/>
    <dgm:cxn modelId="{BDB33F2A-A7BB-4DAC-BBE2-2C393189F61F}" type="presOf" srcId="{71D342EC-9113-40C2-B78B-804D84290E4A}" destId="{8A2C180E-1C4D-451E-BE2F-AD7900F8C77C}" srcOrd="0" destOrd="0" presId="urn:microsoft.com/office/officeart/2005/8/layout/vProcess5"/>
    <dgm:cxn modelId="{ECCC5E34-C52F-479E-9474-8B99739A5201}" srcId="{92A86D0F-2A2D-4F7F-9DA7-68707A9293FA}" destId="{D995C93B-C7E1-4539-9A73-ADEA0421D3E0}" srcOrd="1" destOrd="0" parTransId="{09EFD22B-7316-4714-A425-1111F83EE140}" sibTransId="{71D342EC-9113-40C2-B78B-804D84290E4A}"/>
    <dgm:cxn modelId="{3C3D9034-0B01-438C-8E1D-7D837F489FCC}" type="presOf" srcId="{73AF8726-29F0-462C-907A-9B97B94A66F9}" destId="{5957CE5A-7501-44F7-B9E6-F09F0AAB59A6}" srcOrd="0" destOrd="0" presId="urn:microsoft.com/office/officeart/2005/8/layout/vProcess5"/>
    <dgm:cxn modelId="{DFB3385E-0C39-47CB-A67C-61757256EAC9}" type="presOf" srcId="{73AF8726-29F0-462C-907A-9B97B94A66F9}" destId="{260E6453-4815-44B0-8E7D-5809FD8BC8C7}" srcOrd="1" destOrd="0" presId="urn:microsoft.com/office/officeart/2005/8/layout/vProcess5"/>
    <dgm:cxn modelId="{BEDD0C61-7174-4B79-B338-AEE5961D99BE}" type="presOf" srcId="{2BF550CF-30FB-4743-8534-D78B6BBF4D86}" destId="{4DE9B85B-824B-4816-9F4D-F324C7E28475}" srcOrd="0" destOrd="0" presId="urn:microsoft.com/office/officeart/2005/8/layout/vProcess5"/>
    <dgm:cxn modelId="{40BBF962-F7DF-468C-9E69-964B7B2E4794}" type="presOf" srcId="{3C38DA57-916B-49E6-8301-0E4A5DEA275F}" destId="{27CB67AB-8C4C-4329-B721-AA864FD4D41F}" srcOrd="0" destOrd="0" presId="urn:microsoft.com/office/officeart/2005/8/layout/vProcess5"/>
    <dgm:cxn modelId="{69BC5F71-A408-4F6D-9632-400E7DE5BB71}" type="presOf" srcId="{20CE201A-366C-4E8E-8CB8-753614E1B474}" destId="{5957CE5A-7501-44F7-B9E6-F09F0AAB59A6}" srcOrd="0" destOrd="1" presId="urn:microsoft.com/office/officeart/2005/8/layout/vProcess5"/>
    <dgm:cxn modelId="{EA5F1A74-413D-456F-A8FC-60B2B37E9107}" type="presOf" srcId="{B82CC643-F0EC-4CCD-972B-3FE0D7595F1F}" destId="{1741DE7E-78A8-446C-ACED-1D3E44E3A3D8}" srcOrd="0" destOrd="0" presId="urn:microsoft.com/office/officeart/2005/8/layout/vProcess5"/>
    <dgm:cxn modelId="{4EF1D757-0B23-4085-9C55-8C6F9F0EA40E}" type="presOf" srcId="{20CE201A-366C-4E8E-8CB8-753614E1B474}" destId="{260E6453-4815-44B0-8E7D-5809FD8BC8C7}" srcOrd="1" destOrd="1" presId="urn:microsoft.com/office/officeart/2005/8/layout/vProcess5"/>
    <dgm:cxn modelId="{6AA3C593-8F71-4BCC-9FE1-F80E2D1EA25E}" type="presOf" srcId="{D995C93B-C7E1-4539-9A73-ADEA0421D3E0}" destId="{9B6CDEB2-EFF1-491C-A604-BA1159F5659F}" srcOrd="1" destOrd="0" presId="urn:microsoft.com/office/officeart/2005/8/layout/vProcess5"/>
    <dgm:cxn modelId="{BF0BADA4-CD7A-426C-920B-09ADAE72512B}" type="presOf" srcId="{C8976179-777F-4E2F-9B09-4C713A9B9CBE}" destId="{F7C933F7-4E62-42B4-8047-428B5537215C}" srcOrd="0" destOrd="0" presId="urn:microsoft.com/office/officeart/2005/8/layout/vProcess5"/>
    <dgm:cxn modelId="{F6153FA8-5D39-4300-8499-7F4E9A6A040B}" type="presOf" srcId="{D995C93B-C7E1-4539-9A73-ADEA0421D3E0}" destId="{B814C932-0B5F-4DF1-9C85-4E57EE530AB4}" srcOrd="0" destOrd="0" presId="urn:microsoft.com/office/officeart/2005/8/layout/vProcess5"/>
    <dgm:cxn modelId="{356A98AC-3696-45E2-9E1D-19136B02AC12}" srcId="{92A86D0F-2A2D-4F7F-9DA7-68707A9293FA}" destId="{6124E2C8-E344-4BA6-B44C-1890B9C219C3}" srcOrd="4" destOrd="0" parTransId="{A3BC5357-7B06-49FB-8DF9-1DD9D6C4E6ED}" sibTransId="{D54ED933-0997-4621-BE97-EF2386BB00B6}"/>
    <dgm:cxn modelId="{E0F88FB4-C86C-41F1-8358-58012D81A8EB}" srcId="{92A86D0F-2A2D-4F7F-9DA7-68707A9293FA}" destId="{B82CC643-F0EC-4CCD-972B-3FE0D7595F1F}" srcOrd="2" destOrd="0" parTransId="{AF9441D0-0CF7-4D7D-9D12-5EEC6E8C0600}" sibTransId="{3C38DA57-916B-49E6-8301-0E4A5DEA275F}"/>
    <dgm:cxn modelId="{07BDECBE-1D8B-4CB3-AF25-EA10853128DF}" srcId="{92A86D0F-2A2D-4F7F-9DA7-68707A9293FA}" destId="{C8976179-777F-4E2F-9B09-4C713A9B9CBE}" srcOrd="0" destOrd="0" parTransId="{1B27A890-0684-4BF8-B138-191BA4545FF3}" sibTransId="{2BF550CF-30FB-4743-8534-D78B6BBF4D86}"/>
    <dgm:cxn modelId="{5C7DADD1-AB98-4C55-B299-22AE16F37066}" type="presOf" srcId="{6124E2C8-E344-4BA6-B44C-1890B9C219C3}" destId="{5CEE8FD8-EED5-4C0F-AA67-7668801C3319}" srcOrd="1" destOrd="0" presId="urn:microsoft.com/office/officeart/2005/8/layout/vProcess5"/>
    <dgm:cxn modelId="{2EE74ED9-EB4E-486F-AD69-57917E3E7D94}" srcId="{92A86D0F-2A2D-4F7F-9DA7-68707A9293FA}" destId="{73AF8726-29F0-462C-907A-9B97B94A66F9}" srcOrd="3" destOrd="0" parTransId="{D8089DE4-2828-42CF-86C7-889D6585EFB8}" sibTransId="{88535282-7EBA-4F18-96BC-309D0DD69462}"/>
    <dgm:cxn modelId="{1A3F5A5B-9A3A-4249-969A-C272030CED7C}" type="presParOf" srcId="{F2C25716-42C9-4BC6-BAD9-A0CF4BAA8F6F}" destId="{18E3030B-2ADE-4436-8C40-18CD8B13784E}" srcOrd="0" destOrd="0" presId="urn:microsoft.com/office/officeart/2005/8/layout/vProcess5"/>
    <dgm:cxn modelId="{FED04CA7-3E4F-4EF3-ADC3-9585F6A25CF2}" type="presParOf" srcId="{F2C25716-42C9-4BC6-BAD9-A0CF4BAA8F6F}" destId="{F7C933F7-4E62-42B4-8047-428B5537215C}" srcOrd="1" destOrd="0" presId="urn:microsoft.com/office/officeart/2005/8/layout/vProcess5"/>
    <dgm:cxn modelId="{E1B574E5-DB0F-4206-94F2-A73750BD9F54}" type="presParOf" srcId="{F2C25716-42C9-4BC6-BAD9-A0CF4BAA8F6F}" destId="{B814C932-0B5F-4DF1-9C85-4E57EE530AB4}" srcOrd="2" destOrd="0" presId="urn:microsoft.com/office/officeart/2005/8/layout/vProcess5"/>
    <dgm:cxn modelId="{7537EE33-D40A-4810-B58A-5E10E00072ED}" type="presParOf" srcId="{F2C25716-42C9-4BC6-BAD9-A0CF4BAA8F6F}" destId="{1741DE7E-78A8-446C-ACED-1D3E44E3A3D8}" srcOrd="3" destOrd="0" presId="urn:microsoft.com/office/officeart/2005/8/layout/vProcess5"/>
    <dgm:cxn modelId="{358A3AE0-6E49-4AD1-BE26-498223F54DCF}" type="presParOf" srcId="{F2C25716-42C9-4BC6-BAD9-A0CF4BAA8F6F}" destId="{5957CE5A-7501-44F7-B9E6-F09F0AAB59A6}" srcOrd="4" destOrd="0" presId="urn:microsoft.com/office/officeart/2005/8/layout/vProcess5"/>
    <dgm:cxn modelId="{606500A6-D6AF-4AB0-BD5B-90CC35C5219A}" type="presParOf" srcId="{F2C25716-42C9-4BC6-BAD9-A0CF4BAA8F6F}" destId="{187E7D1E-AD2B-4898-8EB7-C372EDD06040}" srcOrd="5" destOrd="0" presId="urn:microsoft.com/office/officeart/2005/8/layout/vProcess5"/>
    <dgm:cxn modelId="{7882F9F1-F3BD-4989-8105-DFB32143747F}" type="presParOf" srcId="{F2C25716-42C9-4BC6-BAD9-A0CF4BAA8F6F}" destId="{4DE9B85B-824B-4816-9F4D-F324C7E28475}" srcOrd="6" destOrd="0" presId="urn:microsoft.com/office/officeart/2005/8/layout/vProcess5"/>
    <dgm:cxn modelId="{EDA3EF26-C911-4BF7-9EA3-01560F0C70DF}" type="presParOf" srcId="{F2C25716-42C9-4BC6-BAD9-A0CF4BAA8F6F}" destId="{8A2C180E-1C4D-451E-BE2F-AD7900F8C77C}" srcOrd="7" destOrd="0" presId="urn:microsoft.com/office/officeart/2005/8/layout/vProcess5"/>
    <dgm:cxn modelId="{25C25727-581F-4049-A835-50B75DEAB3B3}" type="presParOf" srcId="{F2C25716-42C9-4BC6-BAD9-A0CF4BAA8F6F}" destId="{27CB67AB-8C4C-4329-B721-AA864FD4D41F}" srcOrd="8" destOrd="0" presId="urn:microsoft.com/office/officeart/2005/8/layout/vProcess5"/>
    <dgm:cxn modelId="{47E89857-201B-4350-97C5-532873B94421}" type="presParOf" srcId="{F2C25716-42C9-4BC6-BAD9-A0CF4BAA8F6F}" destId="{4F3902E0-B1D0-486F-80C1-1AB3BE63B4F2}" srcOrd="9" destOrd="0" presId="urn:microsoft.com/office/officeart/2005/8/layout/vProcess5"/>
    <dgm:cxn modelId="{9C9FFC7F-B91F-431D-B891-E03B88054706}" type="presParOf" srcId="{F2C25716-42C9-4BC6-BAD9-A0CF4BAA8F6F}" destId="{D6015B0F-DF98-4986-A184-27805055F26D}" srcOrd="10" destOrd="0" presId="urn:microsoft.com/office/officeart/2005/8/layout/vProcess5"/>
    <dgm:cxn modelId="{181BD837-77D1-47A2-A5D3-F7F7322610BD}" type="presParOf" srcId="{F2C25716-42C9-4BC6-BAD9-A0CF4BAA8F6F}" destId="{9B6CDEB2-EFF1-491C-A604-BA1159F5659F}" srcOrd="11" destOrd="0" presId="urn:microsoft.com/office/officeart/2005/8/layout/vProcess5"/>
    <dgm:cxn modelId="{4177F5EB-397D-4A42-AEA8-70D0B3B7FF3E}" type="presParOf" srcId="{F2C25716-42C9-4BC6-BAD9-A0CF4BAA8F6F}" destId="{CCC2F270-3C99-40E7-A77E-0EC04A28091C}" srcOrd="12" destOrd="0" presId="urn:microsoft.com/office/officeart/2005/8/layout/vProcess5"/>
    <dgm:cxn modelId="{04A75C4E-E64B-4663-BC01-F1B31D18C0E8}" type="presParOf" srcId="{F2C25716-42C9-4BC6-BAD9-A0CF4BAA8F6F}" destId="{260E6453-4815-44B0-8E7D-5809FD8BC8C7}" srcOrd="13" destOrd="0" presId="urn:microsoft.com/office/officeart/2005/8/layout/vProcess5"/>
    <dgm:cxn modelId="{56D19590-C9AE-4023-B8B0-DB8490199011}" type="presParOf" srcId="{F2C25716-42C9-4BC6-BAD9-A0CF4BAA8F6F}" destId="{5CEE8FD8-EED5-4C0F-AA67-7668801C331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50E80-DCE6-4D57-AB3D-3109E097D5EB}">
      <dsp:nvSpPr>
        <dsp:cNvPr id="0" name=""/>
        <dsp:cNvSpPr/>
      </dsp:nvSpPr>
      <dsp:spPr>
        <a:xfrm>
          <a:off x="0" y="1852"/>
          <a:ext cx="5295778" cy="78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E6C4F-104C-4EA7-8F0F-3ED26F85953F}">
      <dsp:nvSpPr>
        <dsp:cNvPr id="0" name=""/>
        <dsp:cNvSpPr/>
      </dsp:nvSpPr>
      <dsp:spPr>
        <a:xfrm>
          <a:off x="238823" y="179489"/>
          <a:ext cx="434224" cy="4342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000E7-50BC-481B-8217-3815BD827194}">
      <dsp:nvSpPr>
        <dsp:cNvPr id="0" name=""/>
        <dsp:cNvSpPr/>
      </dsp:nvSpPr>
      <dsp:spPr>
        <a:xfrm>
          <a:off x="911870" y="1852"/>
          <a:ext cx="4383907" cy="78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55" tIns="83555" rIns="83555" bIns="835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Available at any time</a:t>
          </a:r>
          <a:endParaRPr lang="en-US" sz="1900" kern="1200"/>
        </a:p>
      </dsp:txBody>
      <dsp:txXfrm>
        <a:off x="911870" y="1852"/>
        <a:ext cx="4383907" cy="789498"/>
      </dsp:txXfrm>
    </dsp:sp>
    <dsp:sp modelId="{E91244AF-7287-42E0-8D57-32BF14F2865D}">
      <dsp:nvSpPr>
        <dsp:cNvPr id="0" name=""/>
        <dsp:cNvSpPr/>
      </dsp:nvSpPr>
      <dsp:spPr>
        <a:xfrm>
          <a:off x="0" y="988725"/>
          <a:ext cx="5295778" cy="78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9BEA0-8BED-402F-ABED-6D48252C55A0}">
      <dsp:nvSpPr>
        <dsp:cNvPr id="0" name=""/>
        <dsp:cNvSpPr/>
      </dsp:nvSpPr>
      <dsp:spPr>
        <a:xfrm>
          <a:off x="238823" y="1166362"/>
          <a:ext cx="434224" cy="4342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5CFF6-0748-497B-8141-22ADFB337E9B}">
      <dsp:nvSpPr>
        <dsp:cNvPr id="0" name=""/>
        <dsp:cNvSpPr/>
      </dsp:nvSpPr>
      <dsp:spPr>
        <a:xfrm>
          <a:off x="911870" y="988725"/>
          <a:ext cx="4383907" cy="78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55" tIns="83555" rIns="83555" bIns="835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Improved Weather forecast</a:t>
          </a:r>
          <a:endParaRPr lang="en-US" sz="1900" kern="1200"/>
        </a:p>
      </dsp:txBody>
      <dsp:txXfrm>
        <a:off x="911870" y="988725"/>
        <a:ext cx="4383907" cy="789498"/>
      </dsp:txXfrm>
    </dsp:sp>
    <dsp:sp modelId="{E704B622-BC02-4EA6-8B67-AB0E1EFB9F87}">
      <dsp:nvSpPr>
        <dsp:cNvPr id="0" name=""/>
        <dsp:cNvSpPr/>
      </dsp:nvSpPr>
      <dsp:spPr>
        <a:xfrm>
          <a:off x="0" y="1975598"/>
          <a:ext cx="5295778" cy="78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D71D8-361C-411C-BE1C-BDAF17DEC6EB}">
      <dsp:nvSpPr>
        <dsp:cNvPr id="0" name=""/>
        <dsp:cNvSpPr/>
      </dsp:nvSpPr>
      <dsp:spPr>
        <a:xfrm>
          <a:off x="238823" y="2153235"/>
          <a:ext cx="434224" cy="4342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4AB5F-9230-48E8-A96C-7F532235F36E}">
      <dsp:nvSpPr>
        <dsp:cNvPr id="0" name=""/>
        <dsp:cNvSpPr/>
      </dsp:nvSpPr>
      <dsp:spPr>
        <a:xfrm>
          <a:off x="911870" y="1975598"/>
          <a:ext cx="4383907" cy="78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55" tIns="83555" rIns="83555" bIns="835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Easy Flow of Information</a:t>
          </a:r>
          <a:endParaRPr lang="en-US" sz="1900" kern="1200"/>
        </a:p>
      </dsp:txBody>
      <dsp:txXfrm>
        <a:off x="911870" y="1975598"/>
        <a:ext cx="4383907" cy="789498"/>
      </dsp:txXfrm>
    </dsp:sp>
    <dsp:sp modelId="{045A605B-8868-4F50-BD0C-68A5959F776F}">
      <dsp:nvSpPr>
        <dsp:cNvPr id="0" name=""/>
        <dsp:cNvSpPr/>
      </dsp:nvSpPr>
      <dsp:spPr>
        <a:xfrm>
          <a:off x="0" y="2962471"/>
          <a:ext cx="5295778" cy="78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E15C0-76DE-48C8-B694-D161FD986292}">
      <dsp:nvSpPr>
        <dsp:cNvPr id="0" name=""/>
        <dsp:cNvSpPr/>
      </dsp:nvSpPr>
      <dsp:spPr>
        <a:xfrm>
          <a:off x="238823" y="3140108"/>
          <a:ext cx="434224" cy="4342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170B1-03B6-486C-B962-9AA87B17CC50}">
      <dsp:nvSpPr>
        <dsp:cNvPr id="0" name=""/>
        <dsp:cNvSpPr/>
      </dsp:nvSpPr>
      <dsp:spPr>
        <a:xfrm>
          <a:off x="911870" y="2962471"/>
          <a:ext cx="4383907" cy="78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55" tIns="83555" rIns="83555" bIns="835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Widget support</a:t>
          </a:r>
          <a:endParaRPr lang="en-US" sz="1900" kern="1200"/>
        </a:p>
      </dsp:txBody>
      <dsp:txXfrm>
        <a:off x="911870" y="2962471"/>
        <a:ext cx="4383907" cy="789498"/>
      </dsp:txXfrm>
    </dsp:sp>
    <dsp:sp modelId="{F84F2783-5D50-4226-ACA9-6D8903AC26A6}">
      <dsp:nvSpPr>
        <dsp:cNvPr id="0" name=""/>
        <dsp:cNvSpPr/>
      </dsp:nvSpPr>
      <dsp:spPr>
        <a:xfrm>
          <a:off x="0" y="3949344"/>
          <a:ext cx="5295778" cy="78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C9DA4-1B62-433C-A6CF-AE705E8F568A}">
      <dsp:nvSpPr>
        <dsp:cNvPr id="0" name=""/>
        <dsp:cNvSpPr/>
      </dsp:nvSpPr>
      <dsp:spPr>
        <a:xfrm>
          <a:off x="238823" y="4126981"/>
          <a:ext cx="434224" cy="4342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4927C-281B-4DE0-AE6B-EE24794EEA0D}">
      <dsp:nvSpPr>
        <dsp:cNvPr id="0" name=""/>
        <dsp:cNvSpPr/>
      </dsp:nvSpPr>
      <dsp:spPr>
        <a:xfrm>
          <a:off x="911870" y="3949344"/>
          <a:ext cx="4383907" cy="78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55" tIns="83555" rIns="83555" bIns="835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Interactive Maps for better weather information</a:t>
          </a:r>
          <a:endParaRPr lang="en-US" sz="1900" kern="1200"/>
        </a:p>
      </dsp:txBody>
      <dsp:txXfrm>
        <a:off x="911870" y="3949344"/>
        <a:ext cx="4383907" cy="789498"/>
      </dsp:txXfrm>
    </dsp:sp>
    <dsp:sp modelId="{2E262B47-838E-4CE9-8E3E-5989CF57C1EA}">
      <dsp:nvSpPr>
        <dsp:cNvPr id="0" name=""/>
        <dsp:cNvSpPr/>
      </dsp:nvSpPr>
      <dsp:spPr>
        <a:xfrm>
          <a:off x="0" y="4936216"/>
          <a:ext cx="5295778" cy="78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2CCAF-7B1E-407E-8CFA-84E2EB125446}">
      <dsp:nvSpPr>
        <dsp:cNvPr id="0" name=""/>
        <dsp:cNvSpPr/>
      </dsp:nvSpPr>
      <dsp:spPr>
        <a:xfrm>
          <a:off x="238823" y="5113854"/>
          <a:ext cx="434224" cy="4342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F15FC-AD43-4077-A182-70346F996205}">
      <dsp:nvSpPr>
        <dsp:cNvPr id="0" name=""/>
        <dsp:cNvSpPr/>
      </dsp:nvSpPr>
      <dsp:spPr>
        <a:xfrm>
          <a:off x="911870" y="4936216"/>
          <a:ext cx="4383907" cy="78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55" tIns="83555" rIns="83555" bIns="835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Free availability</a:t>
          </a:r>
          <a:endParaRPr lang="en-US" sz="1900" kern="1200"/>
        </a:p>
      </dsp:txBody>
      <dsp:txXfrm>
        <a:off x="911870" y="4936216"/>
        <a:ext cx="4383907" cy="7894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D4F89-86FD-485B-AF1F-0B88D0C44CEB}">
      <dsp:nvSpPr>
        <dsp:cNvPr id="0" name=""/>
        <dsp:cNvSpPr/>
      </dsp:nvSpPr>
      <dsp:spPr>
        <a:xfrm>
          <a:off x="0" y="0"/>
          <a:ext cx="5006233" cy="15957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Enter the location</a:t>
          </a:r>
          <a:r>
            <a:rPr lang="en-IN" sz="1700" b="1" kern="1200" dirty="0">
              <a:latin typeface="Arial" panose="020B0604020202020204"/>
            </a:rPr>
            <a:t> :</a:t>
          </a:r>
          <a:r>
            <a:rPr lang="en-IN" sz="1700" b="1" kern="1200" dirty="0"/>
            <a:t> </a:t>
          </a:r>
          <a:r>
            <a:rPr lang="en-IN" sz="1700" kern="1200" dirty="0"/>
            <a:t>The user must enter the location to view the</a:t>
          </a:r>
          <a:r>
            <a:rPr lang="en-IN" sz="1700" kern="1200" dirty="0">
              <a:latin typeface="Arial" panose="020B0604020202020204"/>
            </a:rPr>
            <a:t> </a:t>
          </a:r>
          <a:r>
            <a:rPr lang="en-IN" sz="1700" kern="1200" dirty="0"/>
            <a:t>desired</a:t>
          </a:r>
          <a:r>
            <a:rPr lang="en-IN" sz="1700" kern="1200" dirty="0">
              <a:latin typeface="Arial" panose="020B0604020202020204"/>
            </a:rPr>
            <a:t> weather parameters</a:t>
          </a:r>
          <a:endParaRPr lang="en-US" sz="1700" kern="1200" dirty="0"/>
        </a:p>
      </dsp:txBody>
      <dsp:txXfrm>
        <a:off x="46739" y="46739"/>
        <a:ext cx="3284269" cy="1502294"/>
      </dsp:txXfrm>
    </dsp:sp>
    <dsp:sp modelId="{36A18F84-6344-4810-AE4D-EBC2374A1FBC}">
      <dsp:nvSpPr>
        <dsp:cNvPr id="0" name=""/>
        <dsp:cNvSpPr/>
      </dsp:nvSpPr>
      <dsp:spPr>
        <a:xfrm>
          <a:off x="441726" y="1861734"/>
          <a:ext cx="5006233" cy="15957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Input the time-period: </a:t>
          </a:r>
          <a:r>
            <a:rPr lang="en-GB" sz="1700" kern="1200" dirty="0"/>
            <a:t>The user shall be able to input the time-period for he want to </a:t>
          </a:r>
          <a:r>
            <a:rPr lang="en-GB" sz="1700" kern="1200" dirty="0">
              <a:latin typeface="Arial" panose="020B0604020202020204"/>
            </a:rPr>
            <a:t>know the</a:t>
          </a:r>
          <a:r>
            <a:rPr lang="en-GB" sz="1700" kern="1200" dirty="0"/>
            <a:t> weather parameters.</a:t>
          </a:r>
          <a:endParaRPr lang="en-US" sz="1700" kern="1200" dirty="0"/>
        </a:p>
      </dsp:txBody>
      <dsp:txXfrm>
        <a:off x="488465" y="1908473"/>
        <a:ext cx="3433776" cy="1502294"/>
      </dsp:txXfrm>
    </dsp:sp>
    <dsp:sp modelId="{0D777243-A5C7-4774-8408-443B02ED30B4}">
      <dsp:nvSpPr>
        <dsp:cNvPr id="0" name=""/>
        <dsp:cNvSpPr/>
      </dsp:nvSpPr>
      <dsp:spPr>
        <a:xfrm>
          <a:off x="883452" y="3723468"/>
          <a:ext cx="5006233" cy="15957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The system should be able to provide the following weather parameters </a:t>
          </a:r>
          <a:r>
            <a:rPr lang="en-GB" sz="1700" b="1" kern="1200" dirty="0">
              <a:latin typeface="Arial" panose="020B0604020202020204"/>
            </a:rPr>
            <a:t>:</a:t>
          </a:r>
          <a:r>
            <a:rPr lang="en-GB" sz="1700" kern="1200" dirty="0"/>
            <a:t>Temperature, Pressure, Humidity, Wind Speed and Air Quality.</a:t>
          </a:r>
          <a:endParaRPr lang="en-US" sz="1700" kern="1200" dirty="0"/>
        </a:p>
      </dsp:txBody>
      <dsp:txXfrm>
        <a:off x="930191" y="3770207"/>
        <a:ext cx="3433776" cy="1502294"/>
      </dsp:txXfrm>
    </dsp:sp>
    <dsp:sp modelId="{5DC54087-9D2A-4028-9513-77534698006E}">
      <dsp:nvSpPr>
        <dsp:cNvPr id="0" name=""/>
        <dsp:cNvSpPr/>
      </dsp:nvSpPr>
      <dsp:spPr>
        <a:xfrm>
          <a:off x="3968981" y="1210127"/>
          <a:ext cx="1037251" cy="10372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02362" y="1210127"/>
        <a:ext cx="570489" cy="780531"/>
      </dsp:txXfrm>
    </dsp:sp>
    <dsp:sp modelId="{C2841D74-D989-455C-95CE-67D056E95841}">
      <dsp:nvSpPr>
        <dsp:cNvPr id="0" name=""/>
        <dsp:cNvSpPr/>
      </dsp:nvSpPr>
      <dsp:spPr>
        <a:xfrm>
          <a:off x="4410707" y="3061223"/>
          <a:ext cx="1037251" cy="103725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44088" y="3061223"/>
        <a:ext cx="570489" cy="780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933F7-4E62-42B4-8047-428B5537215C}">
      <dsp:nvSpPr>
        <dsp:cNvPr id="0" name=""/>
        <dsp:cNvSpPr/>
      </dsp:nvSpPr>
      <dsp:spPr>
        <a:xfrm>
          <a:off x="0" y="0"/>
          <a:ext cx="4535058" cy="9574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The interface gives the response in less than 10seconds. </a:t>
          </a:r>
          <a:endParaRPr lang="en-US" sz="1500" kern="1200"/>
        </a:p>
      </dsp:txBody>
      <dsp:txXfrm>
        <a:off x="28043" y="28043"/>
        <a:ext cx="3389857" cy="901377"/>
      </dsp:txXfrm>
    </dsp:sp>
    <dsp:sp modelId="{B814C932-0B5F-4DF1-9C85-4E57EE530AB4}">
      <dsp:nvSpPr>
        <dsp:cNvPr id="0" name=""/>
        <dsp:cNvSpPr/>
      </dsp:nvSpPr>
      <dsp:spPr>
        <a:xfrm>
          <a:off x="338656" y="1090444"/>
          <a:ext cx="4535058" cy="9574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The system should support 500 requests/min.</a:t>
          </a:r>
          <a:endParaRPr lang="en-US" sz="1500" kern="1200"/>
        </a:p>
      </dsp:txBody>
      <dsp:txXfrm>
        <a:off x="366699" y="1118487"/>
        <a:ext cx="3517964" cy="901377"/>
      </dsp:txXfrm>
    </dsp:sp>
    <dsp:sp modelId="{1741DE7E-78A8-446C-ACED-1D3E44E3A3D8}">
      <dsp:nvSpPr>
        <dsp:cNvPr id="0" name=""/>
        <dsp:cNvSpPr/>
      </dsp:nvSpPr>
      <dsp:spPr>
        <a:xfrm>
          <a:off x="677313" y="2180888"/>
          <a:ext cx="4535058" cy="9574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The system must be secure.</a:t>
          </a:r>
          <a:endParaRPr lang="en-US" sz="1500" kern="1200"/>
        </a:p>
      </dsp:txBody>
      <dsp:txXfrm>
        <a:off x="705356" y="2208931"/>
        <a:ext cx="3517964" cy="901377"/>
      </dsp:txXfrm>
    </dsp:sp>
    <dsp:sp modelId="{5957CE5A-7501-44F7-B9E6-F09F0AAB59A6}">
      <dsp:nvSpPr>
        <dsp:cNvPr id="0" name=""/>
        <dsp:cNvSpPr/>
      </dsp:nvSpPr>
      <dsp:spPr>
        <a:xfrm>
          <a:off x="1015970" y="3271333"/>
          <a:ext cx="4535058" cy="9574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The system should be maintainable so that if any change occur,</a:t>
          </a:r>
          <a:endParaRPr lang="en-US" sz="15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/>
            <a:t>It does not effect. </a:t>
          </a:r>
          <a:endParaRPr lang="en-US" sz="1200" kern="1200"/>
        </a:p>
      </dsp:txBody>
      <dsp:txXfrm>
        <a:off x="1044013" y="3299376"/>
        <a:ext cx="3517964" cy="901377"/>
      </dsp:txXfrm>
    </dsp:sp>
    <dsp:sp modelId="{187E7D1E-AD2B-4898-8EB7-C372EDD06040}">
      <dsp:nvSpPr>
        <dsp:cNvPr id="0" name=""/>
        <dsp:cNvSpPr/>
      </dsp:nvSpPr>
      <dsp:spPr>
        <a:xfrm>
          <a:off x="1354627" y="4361777"/>
          <a:ext cx="4535058" cy="9574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The system should be easy to use for users.</a:t>
          </a:r>
          <a:endParaRPr lang="en-US" sz="1500" kern="1200"/>
        </a:p>
      </dsp:txBody>
      <dsp:txXfrm>
        <a:off x="1382670" y="4389820"/>
        <a:ext cx="3517964" cy="901377"/>
      </dsp:txXfrm>
    </dsp:sp>
    <dsp:sp modelId="{4DE9B85B-824B-4816-9F4D-F324C7E28475}">
      <dsp:nvSpPr>
        <dsp:cNvPr id="0" name=""/>
        <dsp:cNvSpPr/>
      </dsp:nvSpPr>
      <dsp:spPr>
        <a:xfrm>
          <a:off x="3912707" y="699480"/>
          <a:ext cx="622351" cy="622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052736" y="699480"/>
        <a:ext cx="342293" cy="468319"/>
      </dsp:txXfrm>
    </dsp:sp>
    <dsp:sp modelId="{8A2C180E-1C4D-451E-BE2F-AD7900F8C77C}">
      <dsp:nvSpPr>
        <dsp:cNvPr id="0" name=""/>
        <dsp:cNvSpPr/>
      </dsp:nvSpPr>
      <dsp:spPr>
        <a:xfrm>
          <a:off x="4251363" y="1789924"/>
          <a:ext cx="622351" cy="622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391392" y="1789924"/>
        <a:ext cx="342293" cy="468319"/>
      </dsp:txXfrm>
    </dsp:sp>
    <dsp:sp modelId="{27CB67AB-8C4C-4329-B721-AA864FD4D41F}">
      <dsp:nvSpPr>
        <dsp:cNvPr id="0" name=""/>
        <dsp:cNvSpPr/>
      </dsp:nvSpPr>
      <dsp:spPr>
        <a:xfrm>
          <a:off x="4590020" y="2864411"/>
          <a:ext cx="622351" cy="622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730049" y="2864411"/>
        <a:ext cx="342293" cy="468319"/>
      </dsp:txXfrm>
    </dsp:sp>
    <dsp:sp modelId="{4F3902E0-B1D0-486F-80C1-1AB3BE63B4F2}">
      <dsp:nvSpPr>
        <dsp:cNvPr id="0" name=""/>
        <dsp:cNvSpPr/>
      </dsp:nvSpPr>
      <dsp:spPr>
        <a:xfrm>
          <a:off x="4928677" y="3965494"/>
          <a:ext cx="622351" cy="62235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068706" y="3965494"/>
        <a:ext cx="342293" cy="468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1D7FAE-1E06-4F8C-8B13-AE83947D37CA}" type="datetime1">
              <a:rPr lang="en-GB" smtClean="0"/>
              <a:t>31/05/2022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DDEDF6-FF44-4638-BB07-B63DE698F164}" type="datetime1">
              <a:rPr lang="en-GB" noProof="0" smtClean="0"/>
              <a:t>31/05/2022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Quarter level</a:t>
            </a:r>
          </a:p>
          <a:p>
            <a:pPr lvl="4" rtl="0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D2CBF-DD1A-49F5-9C28-C03F4D74A285}" type="datetime1">
              <a:rPr lang="en-GB" noProof="0" smtClean="0"/>
              <a:t>31/05/2022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04A88-B56E-4F55-ADD5-10EE3162DD2B}" type="datetime1">
              <a:rPr lang="en-GB" noProof="0" smtClean="0"/>
              <a:t>31/05/2022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6FFAA7-5064-4488-8B53-10886DEC73FE}" type="datetime1">
              <a:rPr lang="en-GB" noProof="0" smtClean="0"/>
              <a:t>31/05/2022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B201FC-9CBC-4C87-AE60-8563D1DE80CC}" type="datetime1">
              <a:rPr lang="en-GB" noProof="0" smtClean="0"/>
              <a:t>31/05/2022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36C29-4211-4FAF-B3EB-A82EC47BEFFE}" type="datetime1">
              <a:rPr lang="en-GB" noProof="0" smtClean="0"/>
              <a:t>31/05/2022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74910E-3833-41B3-AC2C-5793CCE0BBF0}" type="datetime1">
              <a:rPr lang="en-GB" noProof="0" smtClean="0"/>
              <a:t>31/05/2022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439FFE-31BB-4765-90EC-0F07D802BDFE}" type="datetime1">
              <a:rPr lang="en-GB" noProof="0" smtClean="0"/>
              <a:t>31/05/2022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2E193C-7355-4818-A6F3-CD6C68EF57D0}" type="datetime1">
              <a:rPr lang="en-GB" noProof="0" smtClean="0"/>
              <a:t>31/05/2022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98390B-FAEC-4B87-A1FC-2864E4992899}" type="datetime1">
              <a:rPr lang="en-GB" noProof="0" smtClean="0"/>
              <a:t>31/05/2022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B0214-5A56-4176-89DC-7A389F9F9EA3}" type="datetime1">
              <a:rPr lang="en-GB" noProof="0" smtClean="0"/>
              <a:t>31/05/2022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en-GB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GB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6B2C1B-701C-4988-A67D-13495027ABCC}" type="datetime1">
              <a:rPr lang="en-GB" noProof="0" smtClean="0"/>
              <a:t>31/05/2022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  <a:p>
            <a:pPr lvl="5" rtl="0"/>
            <a:r>
              <a:rPr lang="en-GB" noProof="0"/>
              <a:t>Sixth level</a:t>
            </a:r>
          </a:p>
          <a:p>
            <a:pPr lvl="6" rtl="0"/>
            <a:r>
              <a:rPr lang="en-GB" noProof="0"/>
              <a:t>Seventh level</a:t>
            </a:r>
          </a:p>
          <a:p>
            <a:pPr lvl="7" rtl="0"/>
            <a:r>
              <a:rPr lang="en-GB" noProof="0"/>
              <a:t>Eigth level</a:t>
            </a:r>
          </a:p>
          <a:p>
            <a:pPr lvl="8" rtl="0"/>
            <a:r>
              <a:rPr lang="en-GB" noProof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0443D866-83F1-47B2-9EB7-665ED132AFB8}" type="datetime1">
              <a:rPr lang="en-GB" noProof="0" smtClean="0"/>
              <a:t>31/05/2022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034E919F-0039-45A9-8A1B-B05CD878F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EC9C5A0E-1D2A-4F4B-8123-B963AD56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9C3A7CDD-5E6D-48B6-9D66-F8AFFB7D2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A5AA4037-397A-4467-A120-C510DDD42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8E7B4B2-19E8-410A-A89F-7A2E0485D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06D98D2-ED53-4A46-95A8-7A0D05291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442832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804" y="3428998"/>
            <a:ext cx="2658856" cy="2268559"/>
          </a:xfrm>
        </p:spPr>
        <p:txBody>
          <a:bodyPr rtlCol="0">
            <a:normAutofit/>
          </a:bodyPr>
          <a:lstStyle/>
          <a:p>
            <a:r>
              <a:rPr lang="en-GB" sz="3200">
                <a:cs typeface="Arial"/>
              </a:rPr>
              <a:t>Real Time Weather App</a:t>
            </a:r>
            <a:endParaRPr lang="en-US" sz="32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98BC5BE-3558-4B92-867F-8CD65C7BE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113" y="0"/>
            <a:ext cx="59485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id="{A3E62B79-B147-ACEE-7618-7CB7578085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810" r="14082" b="2"/>
          <a:stretch/>
        </p:blipFill>
        <p:spPr>
          <a:xfrm>
            <a:off x="6308107" y="316485"/>
            <a:ext cx="4207311" cy="6225029"/>
          </a:xfrm>
          <a:prstGeom prst="rect">
            <a:avLst/>
          </a:prstGeom>
          <a:ln w="12700">
            <a:noFill/>
          </a:ln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F8C4208F-A711-4F9F-B74B-CA7E99A5B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7920" y="236475"/>
            <a:ext cx="5439984" cy="6385049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A542E5A-150E-4078-B605-939EE9F3F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9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0" name="Picture 11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1" name="Rectangle 13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17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19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TextBox 21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66" name="Rectangle 23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25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8" name="Picture 27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9" name="Rectangle 29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31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33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034AB-5E9A-E3FA-E8F9-D4F22FD4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Gantt Chart</a:t>
            </a:r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Content Placeholder 4">
            <a:extLst>
              <a:ext uri="{FF2B5EF4-FFF2-40B4-BE49-F238E27FC236}">
                <a16:creationId xmlns:a16="http://schemas.microsoft.com/office/drawing/2014/main" id="{04CC7579-8977-82C0-58E0-2C14EB2AC6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71699"/>
              </p:ext>
            </p:extLst>
          </p:nvPr>
        </p:nvGraphicFramePr>
        <p:xfrm>
          <a:off x="5444747" y="2646457"/>
          <a:ext cx="5297325" cy="1565756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307289">
                  <a:extLst>
                    <a:ext uri="{9D8B030D-6E8A-4147-A177-3AD203B41FA5}">
                      <a16:colId xmlns:a16="http://schemas.microsoft.com/office/drawing/2014/main" val="3776589528"/>
                    </a:ext>
                  </a:extLst>
                </a:gridCol>
                <a:gridCol w="665006">
                  <a:extLst>
                    <a:ext uri="{9D8B030D-6E8A-4147-A177-3AD203B41FA5}">
                      <a16:colId xmlns:a16="http://schemas.microsoft.com/office/drawing/2014/main" val="898199291"/>
                    </a:ext>
                  </a:extLst>
                </a:gridCol>
                <a:gridCol w="665006">
                  <a:extLst>
                    <a:ext uri="{9D8B030D-6E8A-4147-A177-3AD203B41FA5}">
                      <a16:colId xmlns:a16="http://schemas.microsoft.com/office/drawing/2014/main" val="3954616093"/>
                    </a:ext>
                  </a:extLst>
                </a:gridCol>
                <a:gridCol w="665006">
                  <a:extLst>
                    <a:ext uri="{9D8B030D-6E8A-4147-A177-3AD203B41FA5}">
                      <a16:colId xmlns:a16="http://schemas.microsoft.com/office/drawing/2014/main" val="4182077953"/>
                    </a:ext>
                  </a:extLst>
                </a:gridCol>
                <a:gridCol w="665006">
                  <a:extLst>
                    <a:ext uri="{9D8B030D-6E8A-4147-A177-3AD203B41FA5}">
                      <a16:colId xmlns:a16="http://schemas.microsoft.com/office/drawing/2014/main" val="3050156120"/>
                    </a:ext>
                  </a:extLst>
                </a:gridCol>
                <a:gridCol w="665006">
                  <a:extLst>
                    <a:ext uri="{9D8B030D-6E8A-4147-A177-3AD203B41FA5}">
                      <a16:colId xmlns:a16="http://schemas.microsoft.com/office/drawing/2014/main" val="3585043154"/>
                    </a:ext>
                  </a:extLst>
                </a:gridCol>
                <a:gridCol w="665006">
                  <a:extLst>
                    <a:ext uri="{9D8B030D-6E8A-4147-A177-3AD203B41FA5}">
                      <a16:colId xmlns:a16="http://schemas.microsoft.com/office/drawing/2014/main" val="802179142"/>
                    </a:ext>
                  </a:extLst>
                </a:gridCol>
              </a:tblGrid>
              <a:tr h="29538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Procedures​</a:t>
                      </a:r>
                      <a:endParaRPr lang="en-US" sz="1100" b="1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3378" marR="61969" marT="12394" marB="9295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Week 1​</a:t>
                      </a:r>
                      <a:endParaRPr lang="en-US" sz="1100" b="1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3378" marR="61969" marT="12394" marB="9295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Week 2​</a:t>
                      </a:r>
                      <a:endParaRPr lang="en-US" sz="1100" b="1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3378" marR="61969" marT="12394" marB="9295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Week 3​</a:t>
                      </a:r>
                      <a:endParaRPr lang="en-US" sz="1100" b="1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3378" marR="61969" marT="12394" marB="9295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Week 4​</a:t>
                      </a:r>
                      <a:endParaRPr lang="en-US" sz="1100" b="1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3378" marR="61969" marT="12394" marB="9295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Week 5​</a:t>
                      </a:r>
                      <a:endParaRPr lang="en-US" sz="1100" b="1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3378" marR="61969" marT="12394" marB="9295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effectLst/>
                        </a:rPr>
                        <a:t>Week 6​</a:t>
                      </a:r>
                      <a:endParaRPr lang="en-US" sz="1100" b="1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3378" marR="61969" marT="12394" marB="9295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499937"/>
                  </a:ext>
                </a:extLst>
              </a:tr>
              <a:tr h="25407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Requirement Analysis​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3378" marR="61969" marT="12394" marB="92954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923615"/>
                  </a:ext>
                </a:extLst>
              </a:tr>
              <a:tr h="25407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Design​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3378" marR="61969" marT="12394" marB="92954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92035"/>
                  </a:ext>
                </a:extLst>
              </a:tr>
              <a:tr h="25407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Implementation (Coding)​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3378" marR="61969" marT="12394" marB="92954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304021"/>
                  </a:ext>
                </a:extLst>
              </a:tr>
              <a:tr h="25407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Testing​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3378" marR="61969" marT="12394" marB="92954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96467"/>
                  </a:ext>
                </a:extLst>
              </a:tr>
              <a:tr h="25407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Maintenance​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3378" marR="61969" marT="12394" marB="92954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800" b="0" i="0" cap="none" spc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43378" marR="61969" marT="12394" marB="9295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434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57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8BEDFD2F-1480-498D-9A62-BA55B14A3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1">
            <a:extLst>
              <a:ext uri="{FF2B5EF4-FFF2-40B4-BE49-F238E27FC236}">
                <a16:creationId xmlns:a16="http://schemas.microsoft.com/office/drawing/2014/main" id="{52D381FB-9400-4C85-9074-8D2C4A88D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5" name="Picture 13">
            <a:extLst>
              <a:ext uri="{FF2B5EF4-FFF2-40B4-BE49-F238E27FC236}">
                <a16:creationId xmlns:a16="http://schemas.microsoft.com/office/drawing/2014/main" id="{048C39C2-D375-4197-8882-9EBD58C85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7" name="Rectangle 15">
            <a:extLst>
              <a:ext uri="{FF2B5EF4-FFF2-40B4-BE49-F238E27FC236}">
                <a16:creationId xmlns:a16="http://schemas.microsoft.com/office/drawing/2014/main" id="{C306EEC9-6E83-4555-A9D3-7910ED27B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186F7B80-3B04-4C72-BA77-E34EF7FAC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1AC6C6-FE68-4B13-BFCF-D0E8B3D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F00E3-323C-7256-2361-3DC1B39F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US" sz="1600">
                <a:cs typeface="Arial"/>
              </a:rPr>
              <a:t>Thank You!!!!!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2C0214-1438-4F5F-8BB7-847D7B2B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FAED2F9B-A1C4-AE63-C10C-E1067F05CA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6053" y="776742"/>
            <a:ext cx="5303975" cy="5303975"/>
          </a:xfrm>
          <a:prstGeom prst="rect">
            <a:avLst/>
          </a:prstGeom>
          <a:ln w="12700">
            <a:noFill/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1CFFB3C-DBCC-498B-B635-CD1FA730D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B289EA-43E0-4FC3-A38C-8168D8F18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6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8572-BDC0-5C9B-CEB4-DD5BA177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Team Members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0BDE-CB41-6BA8-8AA3-14F52BD8B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906696"/>
          </a:xfrm>
        </p:spPr>
        <p:txBody>
          <a:bodyPr/>
          <a:lstStyle/>
          <a:p>
            <a:pPr marL="344170" indent="-344170"/>
            <a:r>
              <a:rPr lang="en-US">
                <a:cs typeface="Arial"/>
              </a:rPr>
              <a:t>Akash Pal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9466FE-AF64-412C-E279-03F97803FE91}"/>
              </a:ext>
            </a:extLst>
          </p:cNvPr>
          <p:cNvSpPr txBox="1">
            <a:spLocks/>
          </p:cNvSpPr>
          <p:nvPr/>
        </p:nvSpPr>
        <p:spPr>
          <a:xfrm>
            <a:off x="2767848" y="3038403"/>
            <a:ext cx="7796540" cy="90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>
                <a:cs typeface="Arial"/>
              </a:rPr>
              <a:t>Aviral Srivastava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588355-F898-3FBB-ADC0-B9BBABBB4C0B}"/>
              </a:ext>
            </a:extLst>
          </p:cNvPr>
          <p:cNvSpPr txBox="1">
            <a:spLocks/>
          </p:cNvSpPr>
          <p:nvPr/>
        </p:nvSpPr>
        <p:spPr>
          <a:xfrm>
            <a:off x="2854112" y="4030441"/>
            <a:ext cx="7796540" cy="90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>
                <a:cs typeface="Arial"/>
              </a:rPr>
              <a:t>Akshay Singh</a:t>
            </a:r>
          </a:p>
        </p:txBody>
      </p:sp>
    </p:spTree>
    <p:extLst>
      <p:ext uri="{BB962C8B-B14F-4D97-AF65-F5344CB8AC3E}">
        <p14:creationId xmlns:p14="http://schemas.microsoft.com/office/powerpoint/2010/main" val="3068921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88D80-F394-9088-97ED-8C6F692D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rgbClr val="1F2D29"/>
                </a:solidFill>
                <a:cs typeface="Arial"/>
              </a:rPr>
              <a:t>Introduction</a:t>
            </a:r>
            <a:endParaRPr lang="en-US" sz="4400">
              <a:solidFill>
                <a:srgbClr val="1F2D2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ED78B-95A6-88D3-ECDC-7D42AD816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 fontScale="92500"/>
          </a:bodyPr>
          <a:lstStyle/>
          <a:p>
            <a:pPr marL="344170" indent="-344170"/>
            <a:endParaRPr lang="en-US" sz="1600">
              <a:solidFill>
                <a:srgbClr val="1F2D29"/>
              </a:solidFill>
              <a:cs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,Sans-Serif" panose="05000000000000000000" pitchFamily="2" charset="2"/>
              <a:buChar char="Ø"/>
            </a:pPr>
            <a:r>
              <a:rPr lang="en-GB" dirty="0">
                <a:ea typeface="+mn-lt"/>
                <a:cs typeface="+mn-lt"/>
              </a:rPr>
              <a:t>Our project titled as "Real Time Weather App" is basically a web based application used to inform the user about the climate condition, atmospheric predictions and any updates on the weather.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,Sans-Serif" panose="05000000000000000000" pitchFamily="2" charset="2"/>
              <a:buChar char="Ø"/>
            </a:pPr>
            <a:r>
              <a:rPr lang="en-GB" dirty="0">
                <a:ea typeface="+mn-lt"/>
                <a:cs typeface="+mn-lt"/>
              </a:rPr>
              <a:t>It is the best medium to know the any upcoming weather patterns in the environment. If a person is planning a trip to any destination, he can know the weather of that destination in advance.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,Sans-Serif" panose="05000000000000000000" pitchFamily="2" charset="2"/>
              <a:buChar char="Ø"/>
            </a:pPr>
            <a:r>
              <a:rPr lang="en-GB" dirty="0">
                <a:ea typeface="+mn-lt"/>
                <a:cs typeface="+mn-lt"/>
              </a:rPr>
              <a:t>There are several benefits of using the weather apps, rather than relying on the regular news broadcasts. It makes information available 24*7 in a few taps.</a:t>
            </a:r>
            <a:endParaRPr lang="en-IN" dirty="0">
              <a:ea typeface="+mn-lt"/>
              <a:cs typeface="+mn-lt"/>
            </a:endParaRPr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101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9213C-0C48-509C-F78F-F45F3124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>
            <a:normAutofit/>
          </a:bodyPr>
          <a:lstStyle/>
          <a:p>
            <a:pPr algn="l"/>
            <a:r>
              <a:rPr lang="en-US" sz="2900">
                <a:cs typeface="Arial"/>
              </a:rPr>
              <a:t>Advantage of Weather Forecasting Website</a:t>
            </a:r>
            <a:endParaRPr lang="en-US" sz="2900"/>
          </a:p>
        </p:txBody>
      </p:sp>
      <p:graphicFrame>
        <p:nvGraphicFramePr>
          <p:cNvPr id="89" name="Content Placeholder 2">
            <a:extLst>
              <a:ext uri="{FF2B5EF4-FFF2-40B4-BE49-F238E27FC236}">
                <a16:creationId xmlns:a16="http://schemas.microsoft.com/office/drawing/2014/main" id="{B91DC26E-5DE0-A6AA-54B9-7F9CE0783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047374"/>
              </p:ext>
            </p:extLst>
          </p:nvPr>
        </p:nvGraphicFramePr>
        <p:xfrm>
          <a:off x="6280264" y="550974"/>
          <a:ext cx="5295778" cy="572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8433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9" name="Rectangle 3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15BBC-1236-C975-F5EB-9272CF19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 sz="3100">
                <a:solidFill>
                  <a:schemeClr val="bg1"/>
                </a:solidFill>
                <a:cs typeface="Arial"/>
              </a:rPr>
              <a:t>Functional Requirements</a:t>
            </a:r>
            <a:endParaRPr lang="en-US" sz="3100">
              <a:solidFill>
                <a:schemeClr val="bg1"/>
              </a:solidFill>
            </a:endParaRPr>
          </a:p>
        </p:txBody>
      </p:sp>
      <p:sp>
        <p:nvSpPr>
          <p:cNvPr id="40" name="Rectangle 3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092FA1EB-C3FE-F813-000C-84F395F5F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524269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7284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1CDA6-5D67-95C2-1788-DEE5F308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 sz="3100">
                <a:solidFill>
                  <a:schemeClr val="bg1"/>
                </a:solidFill>
                <a:cs typeface="Arial"/>
              </a:rPr>
              <a:t>Non- Functional Requirements</a:t>
            </a:r>
            <a:endParaRPr lang="en-US" sz="310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0C7BE415-E9C2-17AE-2B87-9267FF463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973570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5566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11">
            <a:extLst>
              <a:ext uri="{FF2B5EF4-FFF2-40B4-BE49-F238E27FC236}">
                <a16:creationId xmlns:a16="http://schemas.microsoft.com/office/drawing/2014/main" id="{04B15793-5D52-4CE3-9456-520488317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13">
            <a:extLst>
              <a:ext uri="{FF2B5EF4-FFF2-40B4-BE49-F238E27FC236}">
                <a16:creationId xmlns:a16="http://schemas.microsoft.com/office/drawing/2014/main" id="{B92250A6-61AE-4BD3-91E2-FD79FFFB5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8" name="Picture 15">
            <a:extLst>
              <a:ext uri="{FF2B5EF4-FFF2-40B4-BE49-F238E27FC236}">
                <a16:creationId xmlns:a16="http://schemas.microsoft.com/office/drawing/2014/main" id="{23399881-2EF3-4320-B5E2-260A628D1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9" name="Rectangle 17">
            <a:extLst>
              <a:ext uri="{FF2B5EF4-FFF2-40B4-BE49-F238E27FC236}">
                <a16:creationId xmlns:a16="http://schemas.microsoft.com/office/drawing/2014/main" id="{B955B52B-4DBA-4DB2-99C3-70E2B0E79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19">
            <a:extLst>
              <a:ext uri="{FF2B5EF4-FFF2-40B4-BE49-F238E27FC236}">
                <a16:creationId xmlns:a16="http://schemas.microsoft.com/office/drawing/2014/main" id="{E9076632-5B90-4929-B54C-1CA407D81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21">
            <a:extLst>
              <a:ext uri="{FF2B5EF4-FFF2-40B4-BE49-F238E27FC236}">
                <a16:creationId xmlns:a16="http://schemas.microsoft.com/office/drawing/2014/main" id="{CC0A16B4-C5FC-49C6-97DE-C29FF4E4B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E2343-B9A5-FFA7-2BC8-1D20C29B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600"/>
              <a:t>Data Flow Diagram </a:t>
            </a:r>
            <a:br>
              <a:rPr lang="en-US" sz="2600"/>
            </a:br>
            <a:endParaRPr lang="en-US" sz="2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4AF6E-E865-0AB4-E85B-61592A29AAD1}"/>
              </a:ext>
            </a:extLst>
          </p:cNvPr>
          <p:cNvSpPr txBox="1"/>
          <p:nvPr/>
        </p:nvSpPr>
        <p:spPr>
          <a:xfrm>
            <a:off x="1964444" y="2052116"/>
            <a:ext cx="3319381" cy="3997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b="1" dirty="0"/>
              <a:t>Level ‘0’</a:t>
            </a:r>
            <a:endParaRPr lang="en-US" sz="1600" dirty="0"/>
          </a:p>
        </p:txBody>
      </p:sp>
      <p:sp>
        <p:nvSpPr>
          <p:cNvPr id="72" name="Rectangle 23">
            <a:extLst>
              <a:ext uri="{FF2B5EF4-FFF2-40B4-BE49-F238E27FC236}">
                <a16:creationId xmlns:a16="http://schemas.microsoft.com/office/drawing/2014/main" id="{51007033-EB39-46FC-A11A-D75E520C7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8447" y="0"/>
            <a:ext cx="529647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3E23A6E2-F2D4-4F1D-ABEB-65EFA80BA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6632" y="236475"/>
            <a:ext cx="4799023" cy="6380571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27">
            <a:extLst>
              <a:ext uri="{FF2B5EF4-FFF2-40B4-BE49-F238E27FC236}">
                <a16:creationId xmlns:a16="http://schemas.microsoft.com/office/drawing/2014/main" id="{549DF2AF-0E3C-4E5E-86E2-C01D0870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6A0547DE-498D-D6FF-DE5E-F7A85C7F3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498" y="2592245"/>
            <a:ext cx="4304371" cy="10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11">
            <a:extLst>
              <a:ext uri="{FF2B5EF4-FFF2-40B4-BE49-F238E27FC236}">
                <a16:creationId xmlns:a16="http://schemas.microsoft.com/office/drawing/2014/main" id="{04B15793-5D52-4CE3-9456-520488317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13">
            <a:extLst>
              <a:ext uri="{FF2B5EF4-FFF2-40B4-BE49-F238E27FC236}">
                <a16:creationId xmlns:a16="http://schemas.microsoft.com/office/drawing/2014/main" id="{B92250A6-61AE-4BD3-91E2-FD79FFFB5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8" name="Picture 15">
            <a:extLst>
              <a:ext uri="{FF2B5EF4-FFF2-40B4-BE49-F238E27FC236}">
                <a16:creationId xmlns:a16="http://schemas.microsoft.com/office/drawing/2014/main" id="{23399881-2EF3-4320-B5E2-260A628D1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9" name="Rectangle 17">
            <a:extLst>
              <a:ext uri="{FF2B5EF4-FFF2-40B4-BE49-F238E27FC236}">
                <a16:creationId xmlns:a16="http://schemas.microsoft.com/office/drawing/2014/main" id="{B955B52B-4DBA-4DB2-99C3-70E2B0E79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19">
            <a:extLst>
              <a:ext uri="{FF2B5EF4-FFF2-40B4-BE49-F238E27FC236}">
                <a16:creationId xmlns:a16="http://schemas.microsoft.com/office/drawing/2014/main" id="{E9076632-5B90-4929-B54C-1CA407D81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21">
            <a:extLst>
              <a:ext uri="{FF2B5EF4-FFF2-40B4-BE49-F238E27FC236}">
                <a16:creationId xmlns:a16="http://schemas.microsoft.com/office/drawing/2014/main" id="{CC0A16B4-C5FC-49C6-97DE-C29FF4E4B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E2343-B9A5-FFA7-2BC8-1D20C29B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600"/>
              <a:t>Data Flow Diagram </a:t>
            </a:r>
            <a:br>
              <a:rPr lang="en-US" sz="2600"/>
            </a:br>
            <a:endParaRPr lang="en-US" sz="2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4AF6E-E865-0AB4-E85B-61592A29AAD1}"/>
              </a:ext>
            </a:extLst>
          </p:cNvPr>
          <p:cNvSpPr txBox="1"/>
          <p:nvPr/>
        </p:nvSpPr>
        <p:spPr>
          <a:xfrm>
            <a:off x="1964444" y="2052116"/>
            <a:ext cx="3319381" cy="3997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b="1"/>
              <a:t>Level ‘1’</a:t>
            </a:r>
            <a:endParaRPr lang="en-US" sz="1600"/>
          </a:p>
        </p:txBody>
      </p:sp>
      <p:sp>
        <p:nvSpPr>
          <p:cNvPr id="72" name="Rectangle 23">
            <a:extLst>
              <a:ext uri="{FF2B5EF4-FFF2-40B4-BE49-F238E27FC236}">
                <a16:creationId xmlns:a16="http://schemas.microsoft.com/office/drawing/2014/main" id="{51007033-EB39-46FC-A11A-D75E520C7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8447" y="0"/>
            <a:ext cx="529647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058E6479-F812-7E07-784D-20C302592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21011" y="2351954"/>
            <a:ext cx="4640272" cy="2146125"/>
          </a:xfrm>
          <a:prstGeom prst="rect">
            <a:avLst/>
          </a:prstGeom>
          <a:ln w="12700">
            <a:noFill/>
          </a:ln>
        </p:spPr>
      </p:pic>
      <p:sp>
        <p:nvSpPr>
          <p:cNvPr id="73" name="Rectangle 25">
            <a:extLst>
              <a:ext uri="{FF2B5EF4-FFF2-40B4-BE49-F238E27FC236}">
                <a16:creationId xmlns:a16="http://schemas.microsoft.com/office/drawing/2014/main" id="{3E23A6E2-F2D4-4F1D-ABEB-65EFA80BA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6632" y="236475"/>
            <a:ext cx="4799023" cy="6380571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27">
            <a:extLst>
              <a:ext uri="{FF2B5EF4-FFF2-40B4-BE49-F238E27FC236}">
                <a16:creationId xmlns:a16="http://schemas.microsoft.com/office/drawing/2014/main" id="{549DF2AF-0E3C-4E5E-86E2-C01D0870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3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11">
            <a:extLst>
              <a:ext uri="{FF2B5EF4-FFF2-40B4-BE49-F238E27FC236}">
                <a16:creationId xmlns:a16="http://schemas.microsoft.com/office/drawing/2014/main" id="{04B15793-5D52-4CE3-9456-520488317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13">
            <a:extLst>
              <a:ext uri="{FF2B5EF4-FFF2-40B4-BE49-F238E27FC236}">
                <a16:creationId xmlns:a16="http://schemas.microsoft.com/office/drawing/2014/main" id="{B92250A6-61AE-4BD3-91E2-FD79FFFB5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8" name="Picture 15">
            <a:extLst>
              <a:ext uri="{FF2B5EF4-FFF2-40B4-BE49-F238E27FC236}">
                <a16:creationId xmlns:a16="http://schemas.microsoft.com/office/drawing/2014/main" id="{23399881-2EF3-4320-B5E2-260A628D1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69" name="Rectangle 17">
            <a:extLst>
              <a:ext uri="{FF2B5EF4-FFF2-40B4-BE49-F238E27FC236}">
                <a16:creationId xmlns:a16="http://schemas.microsoft.com/office/drawing/2014/main" id="{B955B52B-4DBA-4DB2-99C3-70E2B0E79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19">
            <a:extLst>
              <a:ext uri="{FF2B5EF4-FFF2-40B4-BE49-F238E27FC236}">
                <a16:creationId xmlns:a16="http://schemas.microsoft.com/office/drawing/2014/main" id="{E9076632-5B90-4929-B54C-1CA407D81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21">
            <a:extLst>
              <a:ext uri="{FF2B5EF4-FFF2-40B4-BE49-F238E27FC236}">
                <a16:creationId xmlns:a16="http://schemas.microsoft.com/office/drawing/2014/main" id="{CC0A16B4-C5FC-49C6-97DE-C29FF4E4B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E2343-B9A5-FFA7-2BC8-1D20C29B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4" y="808056"/>
            <a:ext cx="3319381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600"/>
              <a:t>Data Flow Diagram </a:t>
            </a:r>
            <a:br>
              <a:rPr lang="en-US" sz="2600"/>
            </a:br>
            <a:endParaRPr lang="en-US" sz="2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4AF6E-E865-0AB4-E85B-61592A29AAD1}"/>
              </a:ext>
            </a:extLst>
          </p:cNvPr>
          <p:cNvSpPr txBox="1"/>
          <p:nvPr/>
        </p:nvSpPr>
        <p:spPr>
          <a:xfrm>
            <a:off x="1964444" y="2052116"/>
            <a:ext cx="3319381" cy="3997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b="1"/>
              <a:t>Level ‘1’</a:t>
            </a:r>
            <a:endParaRPr lang="en-US" sz="1600"/>
          </a:p>
        </p:txBody>
      </p:sp>
      <p:sp>
        <p:nvSpPr>
          <p:cNvPr id="72" name="Rectangle 23">
            <a:extLst>
              <a:ext uri="{FF2B5EF4-FFF2-40B4-BE49-F238E27FC236}">
                <a16:creationId xmlns:a16="http://schemas.microsoft.com/office/drawing/2014/main" id="{51007033-EB39-46FC-A11A-D75E520C7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8447" y="0"/>
            <a:ext cx="529647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058E6479-F812-7E07-784D-20C302592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21011" y="2351954"/>
            <a:ext cx="4640272" cy="2146125"/>
          </a:xfrm>
          <a:prstGeom prst="rect">
            <a:avLst/>
          </a:prstGeom>
          <a:ln w="12700">
            <a:noFill/>
          </a:ln>
        </p:spPr>
      </p:pic>
      <p:sp>
        <p:nvSpPr>
          <p:cNvPr id="73" name="Rectangle 25">
            <a:extLst>
              <a:ext uri="{FF2B5EF4-FFF2-40B4-BE49-F238E27FC236}">
                <a16:creationId xmlns:a16="http://schemas.microsoft.com/office/drawing/2014/main" id="{3E23A6E2-F2D4-4F1D-ABEB-65EFA80BA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6632" y="236475"/>
            <a:ext cx="4799023" cy="6380571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27">
            <a:extLst>
              <a:ext uri="{FF2B5EF4-FFF2-40B4-BE49-F238E27FC236}">
                <a16:creationId xmlns:a16="http://schemas.microsoft.com/office/drawing/2014/main" id="{549DF2AF-0E3C-4E5E-86E2-C01D0870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03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Madison</vt:lpstr>
      <vt:lpstr>Real Time Weather App</vt:lpstr>
      <vt:lpstr>Team Members</vt:lpstr>
      <vt:lpstr>Introduction</vt:lpstr>
      <vt:lpstr>Advantage of Weather Forecasting Website</vt:lpstr>
      <vt:lpstr>Functional Requirements</vt:lpstr>
      <vt:lpstr>Non- Functional Requirements</vt:lpstr>
      <vt:lpstr>Data Flow Diagram  </vt:lpstr>
      <vt:lpstr>Data Flow Diagram  </vt:lpstr>
      <vt:lpstr>Data Flow Diagram  </vt:lpstr>
      <vt:lpstr>Gantt 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90</cp:revision>
  <dcterms:created xsi:type="dcterms:W3CDTF">2022-05-31T17:02:34Z</dcterms:created>
  <dcterms:modified xsi:type="dcterms:W3CDTF">2022-05-31T18:09:03Z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