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2" r:id="rId2"/>
    <p:sldId id="280" r:id="rId3"/>
    <p:sldId id="281" r:id="rId4"/>
    <p:sldId id="282" r:id="rId5"/>
    <p:sldId id="283" r:id="rId6"/>
    <p:sldId id="257" r:id="rId7"/>
    <p:sldId id="260" r:id="rId8"/>
    <p:sldId id="262" r:id="rId9"/>
    <p:sldId id="267" r:id="rId10"/>
    <p:sldId id="268" r:id="rId11"/>
    <p:sldId id="273" r:id="rId12"/>
    <p:sldId id="274" r:id="rId13"/>
    <p:sldId id="275" r:id="rId14"/>
    <p:sldId id="277" r:id="rId15"/>
    <p:sldId id="278" r:id="rId16"/>
    <p:sldId id="285" r:id="rId17"/>
    <p:sldId id="28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76D3D00-B27A-4AB4-9DCD-C4814DA989AF}" type="datetimeFigureOut">
              <a:rPr lang="en-US" smtClean="0"/>
              <a:pPr/>
              <a:t>4/23/2022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B459DAE-7F9B-4BB9-A82A-B174E5CFC60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6D3D00-B27A-4AB4-9DCD-C4814DA989AF}" type="datetimeFigureOut">
              <a:rPr lang="en-US" smtClean="0"/>
              <a:pPr/>
              <a:t>4/23/2022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E76D3D00-B27A-4AB4-9DCD-C4814DA989AF}" type="datetimeFigureOut">
              <a:rPr lang="en-US" smtClean="0"/>
              <a:pPr/>
              <a:t>4/23/2022</a:t>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B459DAE-7F9B-4BB9-A82A-B174E5CFC6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6D3D00-B27A-4AB4-9DCD-C4814DA989AF}" type="datetimeFigureOut">
              <a:rPr lang="en-US" smtClean="0"/>
              <a:pPr/>
              <a:t>4/23/2022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76D3D00-B27A-4AB4-9DCD-C4814DA989AF}" type="datetimeFigureOut">
              <a:rPr lang="en-US" smtClean="0"/>
              <a:pPr/>
              <a:t>4/23/2022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9B459DAE-7F9B-4BB9-A82A-B174E5CFC60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6D3D00-B27A-4AB4-9DCD-C4814DA989AF}" type="datetimeFigureOut">
              <a:rPr lang="en-US" smtClean="0"/>
              <a:pPr/>
              <a:t>4/23/2022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76D3D00-B27A-4AB4-9DCD-C4814DA989AF}" type="datetimeFigureOut">
              <a:rPr lang="en-US" smtClean="0"/>
              <a:pPr/>
              <a:t>4/23/2022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76D3D00-B27A-4AB4-9DCD-C4814DA989AF}" type="datetimeFigureOut">
              <a:rPr lang="en-US" smtClean="0"/>
              <a:pPr/>
              <a:t>4/23/2022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76D3D00-B27A-4AB4-9DCD-C4814DA989AF}" type="datetimeFigureOut">
              <a:rPr lang="en-US" smtClean="0"/>
              <a:pPr/>
              <a:t>4/23/2022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6D3D00-B27A-4AB4-9DCD-C4814DA989AF}" type="datetimeFigureOut">
              <a:rPr lang="en-US" smtClean="0"/>
              <a:pPr/>
              <a:t>4/23/2022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59DAE-7F9B-4BB9-A82A-B174E5CFC60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E76D3D00-B27A-4AB4-9DCD-C4814DA989AF}" type="datetimeFigureOut">
              <a:rPr lang="en-US" smtClean="0"/>
              <a:pPr/>
              <a:t>4/23/2022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59DAE-7F9B-4BB9-A82A-B174E5CFC60F}"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76D3D00-B27A-4AB4-9DCD-C4814DA989AF}" type="datetimeFigureOut">
              <a:rPr lang="en-US" smtClean="0"/>
              <a:pPr/>
              <a:t>4/23/2022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B459DAE-7F9B-4BB9-A82A-B174E5CFC60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6900882" cy="1173480"/>
          </a:xfrm>
        </p:spPr>
        <p:txBody>
          <a:bodyPr>
            <a:normAutofit/>
          </a:bodyPr>
          <a:lstStyle/>
          <a:p>
            <a:r>
              <a:rPr lang="en-IN" sz="6600" dirty="0"/>
              <a:t>CAR SERVICING</a:t>
            </a:r>
          </a:p>
        </p:txBody>
      </p:sp>
      <p:sp>
        <p:nvSpPr>
          <p:cNvPr id="3" name="Text Placeholder 2"/>
          <p:cNvSpPr>
            <a:spLocks noGrp="1"/>
          </p:cNvSpPr>
          <p:nvPr>
            <p:ph type="body" idx="2"/>
          </p:nvPr>
        </p:nvSpPr>
        <p:spPr>
          <a:xfrm>
            <a:off x="-4214874" y="1500174"/>
            <a:ext cx="5897880" cy="602512"/>
          </a:xfrm>
        </p:spPr>
        <p:txBody>
          <a:bodyPr/>
          <a:lstStyle/>
          <a:p>
            <a:r>
              <a:rPr lang="en-IN" dirty="0"/>
              <a:t>.</a:t>
            </a:r>
          </a:p>
        </p:txBody>
      </p:sp>
      <p:sp>
        <p:nvSpPr>
          <p:cNvPr id="4" name="Content Placeholder 3"/>
          <p:cNvSpPr>
            <a:spLocks noGrp="1"/>
          </p:cNvSpPr>
          <p:nvPr>
            <p:ph sz="half" idx="1"/>
          </p:nvPr>
        </p:nvSpPr>
        <p:spPr/>
        <p:txBody>
          <a:bodyPr/>
          <a:lstStyle/>
          <a:p>
            <a:pPr>
              <a:buNone/>
            </a:pPr>
            <a:endParaRPr lang="en-IN" dirty="0">
              <a:solidFill>
                <a:srgbClr val="002060"/>
              </a:solidFill>
            </a:endParaRPr>
          </a:p>
          <a:p>
            <a:pPr>
              <a:buNone/>
            </a:pPr>
            <a:r>
              <a:rPr lang="en-IN" dirty="0">
                <a:solidFill>
                  <a:srgbClr val="002060"/>
                </a:solidFill>
              </a:rPr>
              <a:t>              SUBMITTED BY::</a:t>
            </a:r>
            <a:r>
              <a:rPr lang="en-IN" dirty="0">
                <a:solidFill>
                  <a:srgbClr val="002060"/>
                </a:solidFill>
                <a:sym typeface="Wingdings" pitchFamily="2" charset="2"/>
              </a:rPr>
              <a:t></a:t>
            </a:r>
          </a:p>
          <a:p>
            <a:endParaRPr lang="en-IN" dirty="0">
              <a:solidFill>
                <a:srgbClr val="002060"/>
              </a:solidFill>
              <a:sym typeface="Wingdings" pitchFamily="2" charset="2"/>
            </a:endParaRPr>
          </a:p>
          <a:p>
            <a:pPr>
              <a:buNone/>
            </a:pPr>
            <a:r>
              <a:rPr lang="en-IN" dirty="0">
                <a:solidFill>
                  <a:srgbClr val="002060"/>
                </a:solidFill>
                <a:sym typeface="Wingdings" pitchFamily="2" charset="2"/>
              </a:rPr>
              <a:t>                </a:t>
            </a:r>
          </a:p>
          <a:p>
            <a:pPr lvl="8"/>
            <a:r>
              <a:rPr lang="en-IN" sz="2800" dirty="0">
                <a:solidFill>
                  <a:srgbClr val="002060"/>
                </a:solidFill>
                <a:sym typeface="Wingdings" pitchFamily="2" charset="2"/>
              </a:rPr>
              <a:t>Priyanka Sharma</a:t>
            </a:r>
          </a:p>
          <a:p>
            <a:endParaRPr lang="en-IN" dirty="0">
              <a:solidFill>
                <a:srgbClr val="002060"/>
              </a:solidFill>
              <a:sym typeface="Wingdings" pitchFamily="2"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 End</a:t>
            </a:r>
          </a:p>
        </p:txBody>
      </p:sp>
      <p:sp>
        <p:nvSpPr>
          <p:cNvPr id="3" name="Content Placeholder 2"/>
          <p:cNvSpPr>
            <a:spLocks noGrp="1"/>
          </p:cNvSpPr>
          <p:nvPr>
            <p:ph idx="1"/>
          </p:nvPr>
        </p:nvSpPr>
        <p:spPr/>
        <p:txBody>
          <a:bodyPr/>
          <a:lstStyle/>
          <a:p>
            <a:r>
              <a:rPr lang="en-IN" dirty="0"/>
              <a:t>On back end we are working with MS_ACCESS Database </a:t>
            </a:r>
          </a:p>
          <a:p>
            <a:r>
              <a:rPr lang="en-IN" dirty="0"/>
              <a:t>All the pages like Login , Signup , Contact </a:t>
            </a:r>
            <a:r>
              <a:rPr lang="en-IN"/>
              <a:t>us etc.</a:t>
            </a:r>
            <a:endParaRPr lang="en-IN" dirty="0"/>
          </a:p>
          <a:p>
            <a:r>
              <a:rPr lang="en-IN" dirty="0"/>
              <a:t>Very soon we will launch an android version of the project too.</a:t>
            </a:r>
          </a:p>
          <a:p>
            <a:r>
              <a:rPr lang="en-IN" dirty="0"/>
              <a:t>For database storage we have used with MS_ACCESS Database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2918"/>
            <a:ext cx="7786710" cy="461665"/>
          </a:xfrm>
          <a:prstGeom prst="rect">
            <a:avLst/>
          </a:prstGeom>
          <a:noFill/>
        </p:spPr>
        <p:txBody>
          <a:bodyPr wrap="square" rtlCol="0">
            <a:spAutoFit/>
          </a:bodyPr>
          <a:lstStyle/>
          <a:p>
            <a:r>
              <a:rPr lang="en-US" sz="2400" i="1" u="sng" dirty="0"/>
              <a:t>Snapshots</a:t>
            </a:r>
          </a:p>
        </p:txBody>
      </p:sp>
      <p:sp>
        <p:nvSpPr>
          <p:cNvPr id="4" name="Rectangle 3"/>
          <p:cNvSpPr/>
          <p:nvPr/>
        </p:nvSpPr>
        <p:spPr>
          <a:xfrm>
            <a:off x="2065801" y="2967335"/>
            <a:ext cx="5012398"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Your Text Here</a:t>
            </a:r>
          </a:p>
        </p:txBody>
      </p:sp>
      <p:sp>
        <p:nvSpPr>
          <p:cNvPr id="5" name="TextBox 4"/>
          <p:cNvSpPr txBox="1"/>
          <p:nvPr/>
        </p:nvSpPr>
        <p:spPr>
          <a:xfrm>
            <a:off x="0" y="1357298"/>
            <a:ext cx="5500694" cy="369332"/>
          </a:xfrm>
          <a:prstGeom prst="rect">
            <a:avLst/>
          </a:prstGeom>
          <a:noFill/>
        </p:spPr>
        <p:txBody>
          <a:bodyPr wrap="square" rtlCol="0">
            <a:spAutoFit/>
          </a:bodyPr>
          <a:lstStyle/>
          <a:p>
            <a:r>
              <a:rPr lang="en-US" b="1" u="sng" dirty="0"/>
              <a:t>Home Page</a:t>
            </a:r>
          </a:p>
        </p:txBody>
      </p:sp>
      <p:pic>
        <p:nvPicPr>
          <p:cNvPr id="1026" name="Picture 2" descr="C:\Users\suhail\Pictures\Screenshots\Screenshot (24).png"/>
          <p:cNvPicPr>
            <a:picLocks noChangeAspect="1" noChangeArrowheads="1"/>
          </p:cNvPicPr>
          <p:nvPr/>
        </p:nvPicPr>
        <p:blipFill>
          <a:blip r:embed="rId2"/>
          <a:srcRect/>
          <a:stretch>
            <a:fillRect/>
          </a:stretch>
        </p:blipFill>
        <p:spPr bwMode="auto">
          <a:xfrm>
            <a:off x="428596" y="1928802"/>
            <a:ext cx="6734334" cy="3786214"/>
          </a:xfrm>
          <a:prstGeom prst="rect">
            <a:avLst/>
          </a:prstGeom>
          <a:noFill/>
        </p:spPr>
      </p:pic>
      <p:pic>
        <p:nvPicPr>
          <p:cNvPr id="1027" name="Picture 3" descr="C:\Users\suhail\Pictures\Screenshots\Screenshot (23).png"/>
          <p:cNvPicPr>
            <a:picLocks noChangeAspect="1" noChangeArrowheads="1"/>
          </p:cNvPicPr>
          <p:nvPr/>
        </p:nvPicPr>
        <p:blipFill>
          <a:blip r:embed="rId3"/>
          <a:srcRect/>
          <a:stretch>
            <a:fillRect/>
          </a:stretch>
        </p:blipFill>
        <p:spPr bwMode="auto">
          <a:xfrm>
            <a:off x="428596" y="1928802"/>
            <a:ext cx="6734334" cy="378621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p>
        </p:txBody>
      </p:sp>
      <p:sp>
        <p:nvSpPr>
          <p:cNvPr id="5" name="Content Placeholder 4"/>
          <p:cNvSpPr>
            <a:spLocks noGrp="1"/>
          </p:cNvSpPr>
          <p:nvPr>
            <p:ph idx="1"/>
          </p:nvPr>
        </p:nvSpPr>
        <p:spPr>
          <a:xfrm>
            <a:off x="457200" y="2143116"/>
            <a:ext cx="7239000" cy="4312620"/>
          </a:xfrm>
        </p:spPr>
        <p:txBody>
          <a:bodyPr/>
          <a:lstStyle/>
          <a:p>
            <a:endParaRPr lang="en-US" dirty="0"/>
          </a:p>
        </p:txBody>
      </p:sp>
      <p:pic>
        <p:nvPicPr>
          <p:cNvPr id="2050" name="Picture 2" descr="C:\Users\suhail\Pictures\Screenshots\Screenshot (25).png"/>
          <p:cNvPicPr>
            <a:picLocks noChangeAspect="1" noChangeArrowheads="1"/>
          </p:cNvPicPr>
          <p:nvPr/>
        </p:nvPicPr>
        <p:blipFill>
          <a:blip r:embed="rId2"/>
          <a:srcRect/>
          <a:stretch>
            <a:fillRect/>
          </a:stretch>
        </p:blipFill>
        <p:spPr bwMode="auto">
          <a:xfrm>
            <a:off x="500034" y="2214554"/>
            <a:ext cx="7140890" cy="401479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UP PAGE </a:t>
            </a:r>
          </a:p>
        </p:txBody>
      </p:sp>
      <p:sp>
        <p:nvSpPr>
          <p:cNvPr id="4" name="Content Placeholder 3"/>
          <p:cNvSpPr>
            <a:spLocks noGrp="1"/>
          </p:cNvSpPr>
          <p:nvPr>
            <p:ph idx="1"/>
          </p:nvPr>
        </p:nvSpPr>
        <p:spPr/>
        <p:txBody>
          <a:bodyPr/>
          <a:lstStyle/>
          <a:p>
            <a:pPr marL="0" indent="0">
              <a:buNone/>
            </a:pPr>
            <a:endParaRPr lang="en-US" dirty="0"/>
          </a:p>
        </p:txBody>
      </p:sp>
      <p:pic>
        <p:nvPicPr>
          <p:cNvPr id="3074" name="Picture 2" descr="C:\Users\suhail\Pictures\Screenshots\Screenshot (26).png"/>
          <p:cNvPicPr>
            <a:picLocks noChangeAspect="1" noChangeArrowheads="1"/>
          </p:cNvPicPr>
          <p:nvPr/>
        </p:nvPicPr>
        <p:blipFill>
          <a:blip r:embed="rId2"/>
          <a:srcRect/>
          <a:stretch>
            <a:fillRect/>
          </a:stretch>
        </p:blipFill>
        <p:spPr bwMode="auto">
          <a:xfrm>
            <a:off x="214282" y="1609416"/>
            <a:ext cx="7623773" cy="460566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a:t>
            </a:r>
          </a:p>
        </p:txBody>
      </p:sp>
      <p:sp>
        <p:nvSpPr>
          <p:cNvPr id="4" name="Content Placeholder 3"/>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85720" y="1463040"/>
            <a:ext cx="7496668" cy="453770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t>
            </a:r>
            <a:r>
              <a:rPr lang="en-US" dirty="0" err="1"/>
              <a:t>uS</a:t>
            </a:r>
            <a:r>
              <a:rPr lang="en-US" dirty="0"/>
              <a:t> page</a:t>
            </a:r>
          </a:p>
        </p:txBody>
      </p:sp>
      <p:pic>
        <p:nvPicPr>
          <p:cNvPr id="5123" name="Picture 3" descr="C:\Users\suhail\Pictures\Screenshots\Screenshot (29).png"/>
          <p:cNvPicPr>
            <a:picLocks noChangeAspect="1" noChangeArrowheads="1"/>
          </p:cNvPicPr>
          <p:nvPr/>
        </p:nvPicPr>
        <p:blipFill>
          <a:blip r:embed="rId2"/>
          <a:srcRect/>
          <a:stretch>
            <a:fillRect/>
          </a:stretch>
        </p:blipFill>
        <p:spPr bwMode="auto">
          <a:xfrm>
            <a:off x="285720" y="1571612"/>
            <a:ext cx="8030330" cy="451485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 page</a:t>
            </a:r>
          </a:p>
        </p:txBody>
      </p:sp>
      <p:pic>
        <p:nvPicPr>
          <p:cNvPr id="6146" name="Picture 2" descr="C:\Users\suhail\Pictures\Screenshots\Screenshot (30).png"/>
          <p:cNvPicPr>
            <a:picLocks noChangeAspect="1" noChangeArrowheads="1"/>
          </p:cNvPicPr>
          <p:nvPr/>
        </p:nvPicPr>
        <p:blipFill>
          <a:blip r:embed="rId2"/>
          <a:srcRect/>
          <a:stretch>
            <a:fillRect/>
          </a:stretch>
        </p:blipFill>
        <p:spPr bwMode="auto">
          <a:xfrm>
            <a:off x="0" y="1785926"/>
            <a:ext cx="7791459" cy="438055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SERVICES page</a:t>
            </a:r>
          </a:p>
        </p:txBody>
      </p:sp>
      <p:pic>
        <p:nvPicPr>
          <p:cNvPr id="7170" name="Picture 2" descr="C:\Users\suhail\Pictures\Screenshots\Screenshot (31).png"/>
          <p:cNvPicPr>
            <a:picLocks noChangeAspect="1" noChangeArrowheads="1"/>
          </p:cNvPicPr>
          <p:nvPr/>
        </p:nvPicPr>
        <p:blipFill>
          <a:blip r:embed="rId2"/>
          <a:srcRect/>
          <a:stretch>
            <a:fillRect/>
          </a:stretch>
        </p:blipFill>
        <p:spPr bwMode="auto">
          <a:xfrm>
            <a:off x="714348" y="1643050"/>
            <a:ext cx="7267952" cy="408622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54098"/>
          </a:xfrm>
        </p:spPr>
        <p:txBody>
          <a:bodyPr>
            <a:normAutofit/>
          </a:bodyPr>
          <a:lstStyle/>
          <a:p>
            <a:r>
              <a:rPr lang="en-US" dirty="0"/>
              <a:t>THAT’S ALL FROM OUR PART…</a:t>
            </a:r>
          </a:p>
        </p:txBody>
      </p:sp>
      <p:sp>
        <p:nvSpPr>
          <p:cNvPr id="3" name="Content Placeholder 2"/>
          <p:cNvSpPr>
            <a:spLocks noGrp="1"/>
          </p:cNvSpPr>
          <p:nvPr>
            <p:ph idx="1"/>
          </p:nvPr>
        </p:nvSpPr>
        <p:spPr>
          <a:xfrm>
            <a:off x="285720" y="857232"/>
            <a:ext cx="8401080" cy="5268931"/>
          </a:xfrm>
        </p:spPr>
        <p:txBody>
          <a:bodyPr/>
          <a:lstStyle/>
          <a:p>
            <a:pPr>
              <a:buNone/>
            </a:pPr>
            <a:r>
              <a:rPr lang="en-US" dirty="0"/>
              <a:t>  </a:t>
            </a:r>
            <a:r>
              <a:rPr lang="en-US" sz="4000" dirty="0"/>
              <a:t>                                                                     </a:t>
            </a:r>
            <a:r>
              <a:rPr lang="en-US" dirty="0"/>
              <a:t>   </a:t>
            </a:r>
          </a:p>
          <a:p>
            <a:pPr>
              <a:buNone/>
            </a:pPr>
            <a:endParaRPr lang="en-US" dirty="0"/>
          </a:p>
          <a:p>
            <a:pPr>
              <a:buNone/>
            </a:pPr>
            <a:endParaRPr lang="en-US" dirty="0"/>
          </a:p>
          <a:p>
            <a:pPr>
              <a:buNone/>
            </a:pPr>
            <a:r>
              <a:rPr lang="en-US" sz="6000" dirty="0"/>
              <a:t>    </a:t>
            </a:r>
            <a:r>
              <a:rPr lang="en-US" sz="6000" dirty="0">
                <a:solidFill>
                  <a:srgbClr val="00B050"/>
                </a:solidFill>
              </a:rPr>
              <a:t>THANKS FOR          </a:t>
            </a:r>
          </a:p>
          <a:p>
            <a:pPr>
              <a:buNone/>
            </a:pPr>
            <a:r>
              <a:rPr lang="en-US" sz="6000" dirty="0">
                <a:solidFill>
                  <a:srgbClr val="00B050"/>
                </a:solidFill>
              </a:rPr>
              <a:t>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161546"/>
            <a:ext cx="5693081" cy="838562"/>
          </a:xfrm>
        </p:spPr>
        <p:txBody>
          <a:bodyPr/>
          <a:lstStyle/>
          <a:p>
            <a:pPr algn="ctr"/>
            <a:r>
              <a:rPr lang="en-GB" b="1" dirty="0"/>
              <a:t>INTRODUCTION</a:t>
            </a:r>
            <a:endParaRPr lang="en-GB" dirty="0"/>
          </a:p>
        </p:txBody>
      </p:sp>
      <p:sp>
        <p:nvSpPr>
          <p:cNvPr id="3" name="Content Placeholder 2"/>
          <p:cNvSpPr>
            <a:spLocks noGrp="1"/>
          </p:cNvSpPr>
          <p:nvPr>
            <p:ph sz="quarter" idx="1"/>
          </p:nvPr>
        </p:nvSpPr>
        <p:spPr>
          <a:xfrm>
            <a:off x="214282" y="1285860"/>
            <a:ext cx="7851113" cy="5220705"/>
          </a:xfrm>
        </p:spPr>
        <p:txBody>
          <a:bodyPr>
            <a:normAutofit lnSpcReduction="10000"/>
          </a:bodyPr>
          <a:lstStyle/>
          <a:p>
            <a:pPr>
              <a:buNone/>
            </a:pPr>
            <a:r>
              <a:rPr lang="en-IN" dirty="0"/>
              <a:t>	CAR SERVICING specializing in Hiring to customers. It is an online system through which customers can view available services; register or order for vehicles servicing. The major purpose to provide the service to customer online who   have no time or  for saving their time .</a:t>
            </a:r>
          </a:p>
          <a:p>
            <a:pPr>
              <a:buNone/>
            </a:pPr>
            <a:r>
              <a:rPr lang="en-IN" dirty="0"/>
              <a:t>	CAR SERVICING is a web based platform that allows  customers to book their Vehicles servicing and maintenance all online from the comfort of their own home or office. The platform should offer an administration interface where the CAR SERVICING company can manage the content, and access all bookings and customer information. </a:t>
            </a:r>
          </a:p>
        </p:txBody>
      </p:sp>
    </p:spTree>
    <p:extLst>
      <p:ext uri="{BB962C8B-B14F-4D97-AF65-F5344CB8AC3E}">
        <p14:creationId xmlns:p14="http://schemas.microsoft.com/office/powerpoint/2010/main" val="389954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161546"/>
            <a:ext cx="6683765" cy="1280890"/>
          </a:xfrm>
        </p:spPr>
        <p:txBody>
          <a:bodyPr>
            <a:normAutofit/>
          </a:bodyPr>
          <a:lstStyle/>
          <a:p>
            <a:pPr algn="ctr"/>
            <a:r>
              <a:rPr lang="en-GB" b="1" dirty="0"/>
              <a:t>HARDWARE AND SOFTWARE CONFIGURATION</a:t>
            </a:r>
            <a:endParaRPr lang="en-GB" dirty="0"/>
          </a:p>
        </p:txBody>
      </p:sp>
      <p:graphicFrame>
        <p:nvGraphicFramePr>
          <p:cNvPr id="4" name="Content Placeholder 3"/>
          <p:cNvGraphicFramePr>
            <a:graphicFrameLocks noGrp="1"/>
          </p:cNvGraphicFramePr>
          <p:nvPr>
            <p:ph sz="quarter" idx="1"/>
          </p:nvPr>
        </p:nvGraphicFramePr>
        <p:xfrm>
          <a:off x="714348" y="1928802"/>
          <a:ext cx="6925958" cy="3469837"/>
        </p:xfrm>
        <a:graphic>
          <a:graphicData uri="http://schemas.openxmlformats.org/drawingml/2006/table">
            <a:tbl>
              <a:tblPr firstRow="1" bandRow="1">
                <a:tableStyleId>{5940675A-B579-460E-94D1-54222C63F5DA}</a:tableStyleId>
              </a:tblPr>
              <a:tblGrid>
                <a:gridCol w="3462979">
                  <a:extLst>
                    <a:ext uri="{9D8B030D-6E8A-4147-A177-3AD203B41FA5}">
                      <a16:colId xmlns:a16="http://schemas.microsoft.com/office/drawing/2014/main" val="20000"/>
                    </a:ext>
                  </a:extLst>
                </a:gridCol>
                <a:gridCol w="3462979">
                  <a:extLst>
                    <a:ext uri="{9D8B030D-6E8A-4147-A177-3AD203B41FA5}">
                      <a16:colId xmlns:a16="http://schemas.microsoft.com/office/drawing/2014/main" val="20001"/>
                    </a:ext>
                  </a:extLst>
                </a:gridCol>
              </a:tblGrid>
              <a:tr h="495691">
                <a:tc>
                  <a:txBody>
                    <a:bodyPr/>
                    <a:lstStyle/>
                    <a:p>
                      <a:pPr marL="64770" algn="l">
                        <a:lnSpc>
                          <a:spcPts val="1335"/>
                        </a:lnSpc>
                        <a:spcAft>
                          <a:spcPts val="0"/>
                        </a:spcAft>
                      </a:pPr>
                      <a:r>
                        <a:rPr lang="en-IN" sz="1200" spc="5" dirty="0">
                          <a:latin typeface="Times New Roman"/>
                          <a:ea typeface="Times New Roman"/>
                          <a:cs typeface="Times New Roman"/>
                        </a:rPr>
                        <a:t>P</a:t>
                      </a:r>
                      <a:r>
                        <a:rPr lang="en-IN" sz="1200" dirty="0">
                          <a:latin typeface="Times New Roman"/>
                          <a:ea typeface="Times New Roman"/>
                          <a:cs typeface="Times New Roman"/>
                        </a:rPr>
                        <a:t>ROCE</a:t>
                      </a:r>
                      <a:r>
                        <a:rPr lang="en-IN" sz="1200" spc="5" dirty="0">
                          <a:latin typeface="Times New Roman"/>
                          <a:ea typeface="Times New Roman"/>
                          <a:cs typeface="Times New Roman"/>
                        </a:rPr>
                        <a:t>SS</a:t>
                      </a:r>
                      <a:r>
                        <a:rPr lang="en-IN" sz="1200" dirty="0">
                          <a:latin typeface="Times New Roman"/>
                          <a:ea typeface="Times New Roman"/>
                          <a:cs typeface="Times New Roman"/>
                        </a:rPr>
                        <a:t>OR</a:t>
                      </a:r>
                      <a:endParaRPr lang="en-IN" sz="1100" dirty="0">
                        <a:latin typeface="Calibri"/>
                        <a:ea typeface="Times New Roman"/>
                        <a:cs typeface="Times New Roman"/>
                      </a:endParaRPr>
                    </a:p>
                  </a:txBody>
                  <a:tcPr marL="0" marR="0" marT="0" marB="0"/>
                </a:tc>
                <a:tc>
                  <a:txBody>
                    <a:bodyPr/>
                    <a:lstStyle/>
                    <a:p>
                      <a:pPr marL="64770" algn="just">
                        <a:lnSpc>
                          <a:spcPts val="1335"/>
                        </a:lnSpc>
                        <a:spcAft>
                          <a:spcPts val="0"/>
                        </a:spcAft>
                      </a:pPr>
                      <a:r>
                        <a:rPr lang="en-IN" sz="1200" spc="-15">
                          <a:latin typeface="Times New Roman"/>
                          <a:ea typeface="Times New Roman"/>
                          <a:cs typeface="Times New Roman"/>
                        </a:rPr>
                        <a:t>I</a:t>
                      </a:r>
                      <a:r>
                        <a:rPr lang="en-IN" sz="1200" spc="10">
                          <a:latin typeface="Times New Roman"/>
                          <a:ea typeface="Times New Roman"/>
                          <a:cs typeface="Times New Roman"/>
                        </a:rPr>
                        <a:t>N</a:t>
                      </a:r>
                      <a:r>
                        <a:rPr lang="en-IN" sz="1200">
                          <a:latin typeface="Times New Roman"/>
                          <a:ea typeface="Times New Roman"/>
                          <a:cs typeface="Times New Roman"/>
                        </a:rPr>
                        <a:t>T</a:t>
                      </a:r>
                      <a:r>
                        <a:rPr lang="en-IN" sz="1200" spc="10">
                          <a:latin typeface="Times New Roman"/>
                          <a:ea typeface="Times New Roman"/>
                          <a:cs typeface="Times New Roman"/>
                        </a:rPr>
                        <a:t>E</a:t>
                      </a:r>
                      <a:r>
                        <a:rPr lang="en-IN" sz="1200">
                          <a:latin typeface="Times New Roman"/>
                          <a:ea typeface="Times New Roman"/>
                          <a:cs typeface="Times New Roman"/>
                        </a:rPr>
                        <a:t>L</a:t>
                      </a:r>
                      <a:r>
                        <a:rPr lang="en-IN" sz="1200" spc="-15">
                          <a:latin typeface="Times New Roman"/>
                          <a:ea typeface="Times New Roman"/>
                          <a:cs typeface="Times New Roman"/>
                        </a:rPr>
                        <a:t> </a:t>
                      </a:r>
                      <a:r>
                        <a:rPr lang="en-IN" sz="1200">
                          <a:latin typeface="Times New Roman"/>
                          <a:ea typeface="Times New Roman"/>
                          <a:cs typeface="Times New Roman"/>
                        </a:rPr>
                        <a:t>CORE </a:t>
                      </a:r>
                      <a:r>
                        <a:rPr lang="en-IN" sz="1200" spc="5">
                          <a:latin typeface="Times New Roman"/>
                          <a:ea typeface="Times New Roman"/>
                          <a:cs typeface="Times New Roman"/>
                        </a:rPr>
                        <a:t>P</a:t>
                      </a:r>
                      <a:r>
                        <a:rPr lang="en-IN" sz="1200">
                          <a:latin typeface="Times New Roman"/>
                          <a:ea typeface="Times New Roman"/>
                          <a:cs typeface="Times New Roman"/>
                        </a:rPr>
                        <a:t>ROCE</a:t>
                      </a:r>
                      <a:r>
                        <a:rPr lang="en-IN" sz="1200" spc="-5">
                          <a:latin typeface="Times New Roman"/>
                          <a:ea typeface="Times New Roman"/>
                          <a:cs typeface="Times New Roman"/>
                        </a:rPr>
                        <a:t>S</a:t>
                      </a:r>
                      <a:r>
                        <a:rPr lang="en-IN" sz="1200" spc="5">
                          <a:latin typeface="Times New Roman"/>
                          <a:ea typeface="Times New Roman"/>
                          <a:cs typeface="Times New Roman"/>
                        </a:rPr>
                        <a:t>S</a:t>
                      </a:r>
                      <a:r>
                        <a:rPr lang="en-IN" sz="1200">
                          <a:latin typeface="Times New Roman"/>
                          <a:ea typeface="Times New Roman"/>
                          <a:cs typeface="Times New Roman"/>
                        </a:rPr>
                        <a:t>OR OR </a:t>
                      </a:r>
                      <a:r>
                        <a:rPr lang="en-IN" sz="1200" spc="-5">
                          <a:latin typeface="Times New Roman"/>
                          <a:ea typeface="Times New Roman"/>
                          <a:cs typeface="Times New Roman"/>
                        </a:rPr>
                        <a:t>B</a:t>
                      </a:r>
                      <a:r>
                        <a:rPr lang="en-IN" sz="1200">
                          <a:latin typeface="Times New Roman"/>
                          <a:ea typeface="Times New Roman"/>
                          <a:cs typeface="Times New Roman"/>
                        </a:rPr>
                        <a:t>ETT</a:t>
                      </a:r>
                      <a:r>
                        <a:rPr lang="en-IN" sz="1200" spc="-5">
                          <a:latin typeface="Times New Roman"/>
                          <a:ea typeface="Times New Roman"/>
                          <a:cs typeface="Times New Roman"/>
                        </a:rPr>
                        <a:t>E</a:t>
                      </a:r>
                      <a:r>
                        <a:rPr lang="en-IN" sz="1200">
                          <a:latin typeface="Times New Roman"/>
                          <a:ea typeface="Times New Roman"/>
                          <a:cs typeface="Times New Roman"/>
                        </a:rPr>
                        <a:t>R</a:t>
                      </a:r>
                      <a:endParaRPr lang="en-IN" sz="1100">
                        <a:latin typeface="Calibri"/>
                        <a:ea typeface="Times New Roman"/>
                        <a:cs typeface="Times New Roman"/>
                      </a:endParaRPr>
                    </a:p>
                    <a:p>
                      <a:pPr marL="64770" algn="just">
                        <a:lnSpc>
                          <a:spcPct val="115000"/>
                        </a:lnSpc>
                        <a:spcAft>
                          <a:spcPts val="0"/>
                        </a:spcAft>
                      </a:pPr>
                      <a:r>
                        <a:rPr lang="en-IN" sz="1200" spc="5">
                          <a:latin typeface="Times New Roman"/>
                          <a:ea typeface="Times New Roman"/>
                          <a:cs typeface="Times New Roman"/>
                        </a:rPr>
                        <a:t>P</a:t>
                      </a:r>
                      <a:r>
                        <a:rPr lang="en-IN" sz="1200">
                          <a:latin typeface="Times New Roman"/>
                          <a:ea typeface="Times New Roman"/>
                          <a:cs typeface="Times New Roman"/>
                        </a:rPr>
                        <a:t>ER</a:t>
                      </a:r>
                      <a:r>
                        <a:rPr lang="en-IN" sz="1200" spc="-5">
                          <a:latin typeface="Times New Roman"/>
                          <a:ea typeface="Times New Roman"/>
                          <a:cs typeface="Times New Roman"/>
                        </a:rPr>
                        <a:t>F</a:t>
                      </a:r>
                      <a:r>
                        <a:rPr lang="en-IN" sz="1200">
                          <a:latin typeface="Times New Roman"/>
                          <a:ea typeface="Times New Roman"/>
                          <a:cs typeface="Times New Roman"/>
                        </a:rPr>
                        <a:t>ORMANCE</a:t>
                      </a:r>
                      <a:endParaRPr lang="en-IN" sz="1100">
                        <a:latin typeface="Calibri"/>
                        <a:ea typeface="Times New Roman"/>
                        <a:cs typeface="Times New Roman"/>
                      </a:endParaRPr>
                    </a:p>
                  </a:txBody>
                  <a:tcPr marL="0" marR="0" marT="0" marB="0"/>
                </a:tc>
                <a:extLst>
                  <a:ext uri="{0D108BD9-81ED-4DB2-BD59-A6C34878D82A}">
                    <a16:rowId xmlns:a16="http://schemas.microsoft.com/office/drawing/2014/main" val="10000"/>
                  </a:ext>
                </a:extLst>
              </a:tr>
              <a:tr h="495691">
                <a:tc>
                  <a:txBody>
                    <a:bodyPr/>
                    <a:lstStyle/>
                    <a:p>
                      <a:pPr marL="64770" algn="l">
                        <a:lnSpc>
                          <a:spcPts val="1335"/>
                        </a:lnSpc>
                        <a:spcAft>
                          <a:spcPts val="0"/>
                        </a:spcAft>
                      </a:pPr>
                      <a:r>
                        <a:rPr lang="en-IN" sz="1200">
                          <a:latin typeface="Times New Roman"/>
                          <a:ea typeface="Times New Roman"/>
                          <a:cs typeface="Times New Roman"/>
                        </a:rPr>
                        <a:t>OPE</a:t>
                      </a:r>
                      <a:r>
                        <a:rPr lang="en-IN" sz="1200" spc="5">
                          <a:latin typeface="Times New Roman"/>
                          <a:ea typeface="Times New Roman"/>
                          <a:cs typeface="Times New Roman"/>
                        </a:rPr>
                        <a:t>R</a:t>
                      </a:r>
                      <a:r>
                        <a:rPr lang="en-IN" sz="1200">
                          <a:latin typeface="Times New Roman"/>
                          <a:ea typeface="Times New Roman"/>
                          <a:cs typeface="Times New Roman"/>
                        </a:rPr>
                        <a:t>A</a:t>
                      </a:r>
                      <a:r>
                        <a:rPr lang="en-IN" sz="1200" spc="5">
                          <a:latin typeface="Times New Roman"/>
                          <a:ea typeface="Times New Roman"/>
                          <a:cs typeface="Times New Roman"/>
                        </a:rPr>
                        <a:t>T</a:t>
                      </a:r>
                      <a:r>
                        <a:rPr lang="en-IN" sz="1200" spc="-30">
                          <a:latin typeface="Times New Roman"/>
                          <a:ea typeface="Times New Roman"/>
                          <a:cs typeface="Times New Roman"/>
                        </a:rPr>
                        <a:t>I</a:t>
                      </a:r>
                      <a:r>
                        <a:rPr lang="en-IN" sz="1200" spc="10">
                          <a:latin typeface="Times New Roman"/>
                          <a:ea typeface="Times New Roman"/>
                          <a:cs typeface="Times New Roman"/>
                        </a:rPr>
                        <a:t>N</a:t>
                      </a:r>
                      <a:r>
                        <a:rPr lang="en-IN" sz="1200">
                          <a:latin typeface="Times New Roman"/>
                          <a:ea typeface="Times New Roman"/>
                          <a:cs typeface="Times New Roman"/>
                        </a:rPr>
                        <a:t>G SY</a:t>
                      </a:r>
                      <a:r>
                        <a:rPr lang="en-IN" sz="1200" spc="5">
                          <a:latin typeface="Times New Roman"/>
                          <a:ea typeface="Times New Roman"/>
                          <a:cs typeface="Times New Roman"/>
                        </a:rPr>
                        <a:t>S</a:t>
                      </a:r>
                      <a:r>
                        <a:rPr lang="en-IN" sz="1200">
                          <a:latin typeface="Times New Roman"/>
                          <a:ea typeface="Times New Roman"/>
                          <a:cs typeface="Times New Roman"/>
                        </a:rPr>
                        <a:t>TEM</a:t>
                      </a:r>
                      <a:endParaRPr lang="en-IN" sz="1100">
                        <a:latin typeface="Calibri"/>
                        <a:ea typeface="Times New Roman"/>
                        <a:cs typeface="Times New Roman"/>
                      </a:endParaRPr>
                    </a:p>
                  </a:txBody>
                  <a:tcPr marL="0" marR="0" marT="0" marB="0"/>
                </a:tc>
                <a:tc>
                  <a:txBody>
                    <a:bodyPr/>
                    <a:lstStyle/>
                    <a:p>
                      <a:pPr algn="just">
                        <a:lnSpc>
                          <a:spcPts val="1335"/>
                        </a:lnSpc>
                        <a:spcAft>
                          <a:spcPts val="0"/>
                        </a:spcAft>
                      </a:pPr>
                      <a:r>
                        <a:rPr lang="en-IN" sz="1200" spc="15">
                          <a:latin typeface="Times New Roman"/>
                          <a:ea typeface="Times New Roman"/>
                          <a:cs typeface="Times New Roman"/>
                        </a:rPr>
                        <a:t>W</a:t>
                      </a:r>
                      <a:r>
                        <a:rPr lang="en-IN" sz="1200">
                          <a:latin typeface="Times New Roman"/>
                          <a:ea typeface="Times New Roman"/>
                          <a:cs typeface="Times New Roman"/>
                        </a:rPr>
                        <a:t>I</a:t>
                      </a:r>
                      <a:r>
                        <a:rPr lang="en-IN" sz="1200" spc="-5">
                          <a:latin typeface="Times New Roman"/>
                          <a:ea typeface="Times New Roman"/>
                          <a:cs typeface="Times New Roman"/>
                        </a:rPr>
                        <a:t>N</a:t>
                      </a:r>
                      <a:r>
                        <a:rPr lang="en-IN" sz="1200">
                          <a:latin typeface="Times New Roman"/>
                          <a:ea typeface="Times New Roman"/>
                          <a:cs typeface="Times New Roman"/>
                        </a:rPr>
                        <a:t>D</a:t>
                      </a:r>
                      <a:r>
                        <a:rPr lang="en-IN" sz="1200" spc="-5">
                          <a:latin typeface="Times New Roman"/>
                          <a:ea typeface="Times New Roman"/>
                          <a:cs typeface="Times New Roman"/>
                        </a:rPr>
                        <a:t>O</a:t>
                      </a:r>
                      <a:r>
                        <a:rPr lang="en-IN" sz="1200" spc="5">
                          <a:latin typeface="Times New Roman"/>
                          <a:ea typeface="Times New Roman"/>
                          <a:cs typeface="Times New Roman"/>
                        </a:rPr>
                        <a:t>WS</a:t>
                      </a:r>
                      <a:r>
                        <a:rPr lang="en-IN" sz="1200">
                          <a:latin typeface="Times New Roman"/>
                          <a:ea typeface="Times New Roman"/>
                          <a:cs typeface="Times New Roman"/>
                        </a:rPr>
                        <a:t>7,</a:t>
                      </a:r>
                      <a:r>
                        <a:rPr lang="en-IN" sz="1200" spc="15">
                          <a:latin typeface="Times New Roman"/>
                          <a:ea typeface="Times New Roman"/>
                          <a:cs typeface="Times New Roman"/>
                        </a:rPr>
                        <a:t> W</a:t>
                      </a:r>
                      <a:r>
                        <a:rPr lang="en-IN" sz="1200">
                          <a:latin typeface="Times New Roman"/>
                          <a:ea typeface="Times New Roman"/>
                          <a:cs typeface="Times New Roman"/>
                        </a:rPr>
                        <a:t>I</a:t>
                      </a:r>
                      <a:r>
                        <a:rPr lang="en-IN" sz="1200" spc="-5">
                          <a:latin typeface="Times New Roman"/>
                          <a:ea typeface="Times New Roman"/>
                          <a:cs typeface="Times New Roman"/>
                        </a:rPr>
                        <a:t>N</a:t>
                      </a:r>
                      <a:r>
                        <a:rPr lang="en-IN" sz="1200">
                          <a:latin typeface="Times New Roman"/>
                          <a:ea typeface="Times New Roman"/>
                          <a:cs typeface="Times New Roman"/>
                        </a:rPr>
                        <a:t>D</a:t>
                      </a:r>
                      <a:r>
                        <a:rPr lang="en-IN" sz="1200" spc="-5">
                          <a:latin typeface="Times New Roman"/>
                          <a:ea typeface="Times New Roman"/>
                          <a:cs typeface="Times New Roman"/>
                        </a:rPr>
                        <a:t>O</a:t>
                      </a:r>
                      <a:r>
                        <a:rPr lang="en-IN" sz="1200" spc="5">
                          <a:latin typeface="Times New Roman"/>
                          <a:ea typeface="Times New Roman"/>
                          <a:cs typeface="Times New Roman"/>
                        </a:rPr>
                        <a:t>WS</a:t>
                      </a:r>
                      <a:r>
                        <a:rPr lang="en-IN" sz="1200">
                          <a:latin typeface="Times New Roman"/>
                          <a:ea typeface="Times New Roman"/>
                          <a:cs typeface="Times New Roman"/>
                        </a:rPr>
                        <a:t>8,WINDOWS10, U</a:t>
                      </a:r>
                      <a:r>
                        <a:rPr lang="en-IN" sz="1200" spc="-10">
                          <a:latin typeface="Times New Roman"/>
                          <a:ea typeface="Times New Roman"/>
                          <a:cs typeface="Times New Roman"/>
                        </a:rPr>
                        <a:t>B</a:t>
                      </a:r>
                      <a:r>
                        <a:rPr lang="en-IN" sz="1200">
                          <a:latin typeface="Times New Roman"/>
                          <a:ea typeface="Times New Roman"/>
                          <a:cs typeface="Times New Roman"/>
                        </a:rPr>
                        <a:t>U</a:t>
                      </a:r>
                      <a:r>
                        <a:rPr lang="en-IN" sz="1200" spc="-5">
                          <a:latin typeface="Times New Roman"/>
                          <a:ea typeface="Times New Roman"/>
                          <a:cs typeface="Times New Roman"/>
                        </a:rPr>
                        <a:t>N</a:t>
                      </a:r>
                      <a:r>
                        <a:rPr lang="en-IN" sz="1200">
                          <a:latin typeface="Times New Roman"/>
                          <a:ea typeface="Times New Roman"/>
                          <a:cs typeface="Times New Roman"/>
                        </a:rPr>
                        <a:t>TU</a:t>
                      </a:r>
                      <a:endParaRPr lang="en-IN" sz="1100">
                        <a:latin typeface="Calibri"/>
                        <a:ea typeface="Times New Roman"/>
                        <a:cs typeface="Times New Roman"/>
                      </a:endParaRPr>
                    </a:p>
                  </a:txBody>
                  <a:tcPr marL="0" marR="0" marT="0" marB="0"/>
                </a:tc>
                <a:extLst>
                  <a:ext uri="{0D108BD9-81ED-4DB2-BD59-A6C34878D82A}">
                    <a16:rowId xmlns:a16="http://schemas.microsoft.com/office/drawing/2014/main" val="10001"/>
                  </a:ext>
                </a:extLst>
              </a:tr>
              <a:tr h="495691">
                <a:tc>
                  <a:txBody>
                    <a:bodyPr/>
                    <a:lstStyle/>
                    <a:p>
                      <a:pPr marL="64770" algn="l">
                        <a:lnSpc>
                          <a:spcPts val="1335"/>
                        </a:lnSpc>
                        <a:spcAft>
                          <a:spcPts val="0"/>
                        </a:spcAft>
                      </a:pPr>
                      <a:r>
                        <a:rPr lang="en-IN" sz="1200">
                          <a:latin typeface="Times New Roman"/>
                          <a:ea typeface="Times New Roman"/>
                          <a:cs typeface="Times New Roman"/>
                        </a:rPr>
                        <a:t>MEMORY</a:t>
                      </a:r>
                      <a:endParaRPr lang="en-IN" sz="1100">
                        <a:latin typeface="Calibri"/>
                        <a:ea typeface="Times New Roman"/>
                        <a:cs typeface="Times New Roman"/>
                      </a:endParaRPr>
                    </a:p>
                  </a:txBody>
                  <a:tcPr marL="0" marR="0" marT="0" marB="0"/>
                </a:tc>
                <a:tc>
                  <a:txBody>
                    <a:bodyPr/>
                    <a:lstStyle/>
                    <a:p>
                      <a:pPr marL="64770" algn="just">
                        <a:lnSpc>
                          <a:spcPts val="1335"/>
                        </a:lnSpc>
                        <a:spcAft>
                          <a:spcPts val="0"/>
                        </a:spcAft>
                      </a:pPr>
                      <a:r>
                        <a:rPr lang="en-IN" sz="1200">
                          <a:latin typeface="Times New Roman"/>
                          <a:ea typeface="Times New Roman"/>
                          <a:cs typeface="Times New Roman"/>
                        </a:rPr>
                        <a:t>1GB</a:t>
                      </a:r>
                      <a:r>
                        <a:rPr lang="en-IN" sz="1200" spc="-10">
                          <a:latin typeface="Times New Roman"/>
                          <a:ea typeface="Times New Roman"/>
                          <a:cs typeface="Times New Roman"/>
                        </a:rPr>
                        <a:t> </a:t>
                      </a:r>
                      <a:r>
                        <a:rPr lang="en-IN" sz="1200">
                          <a:latin typeface="Times New Roman"/>
                          <a:ea typeface="Times New Roman"/>
                          <a:cs typeface="Times New Roman"/>
                        </a:rPr>
                        <a:t>RAM </a:t>
                      </a:r>
                      <a:r>
                        <a:rPr lang="en-IN" sz="1200" spc="-5">
                          <a:latin typeface="Times New Roman"/>
                          <a:ea typeface="Times New Roman"/>
                          <a:cs typeface="Times New Roman"/>
                        </a:rPr>
                        <a:t>O</a:t>
                      </a:r>
                      <a:r>
                        <a:rPr lang="en-IN" sz="1200">
                          <a:latin typeface="Times New Roman"/>
                          <a:ea typeface="Times New Roman"/>
                          <a:cs typeface="Times New Roman"/>
                        </a:rPr>
                        <a:t>R MORE</a:t>
                      </a:r>
                      <a:endParaRPr lang="en-IN" sz="1100">
                        <a:latin typeface="Calibri"/>
                        <a:ea typeface="Times New Roman"/>
                        <a:cs typeface="Times New Roman"/>
                      </a:endParaRPr>
                    </a:p>
                  </a:txBody>
                  <a:tcPr marL="0" marR="0" marT="0" marB="0"/>
                </a:tc>
                <a:extLst>
                  <a:ext uri="{0D108BD9-81ED-4DB2-BD59-A6C34878D82A}">
                    <a16:rowId xmlns:a16="http://schemas.microsoft.com/office/drawing/2014/main" val="10002"/>
                  </a:ext>
                </a:extLst>
              </a:tr>
              <a:tr h="495691">
                <a:tc>
                  <a:txBody>
                    <a:bodyPr/>
                    <a:lstStyle/>
                    <a:p>
                      <a:pPr marL="64770" algn="l">
                        <a:lnSpc>
                          <a:spcPts val="1335"/>
                        </a:lnSpc>
                        <a:spcAft>
                          <a:spcPts val="0"/>
                        </a:spcAft>
                      </a:pPr>
                      <a:r>
                        <a:rPr lang="en-IN" sz="1200">
                          <a:latin typeface="Times New Roman"/>
                          <a:ea typeface="Times New Roman"/>
                          <a:cs typeface="Times New Roman"/>
                        </a:rPr>
                        <a:t>HA</a:t>
                      </a:r>
                      <a:r>
                        <a:rPr lang="en-IN" sz="1200" spc="5">
                          <a:latin typeface="Times New Roman"/>
                          <a:ea typeface="Times New Roman"/>
                          <a:cs typeface="Times New Roman"/>
                        </a:rPr>
                        <a:t>R</a:t>
                      </a:r>
                      <a:r>
                        <a:rPr lang="en-IN" sz="1200">
                          <a:latin typeface="Times New Roman"/>
                          <a:ea typeface="Times New Roman"/>
                          <a:cs typeface="Times New Roman"/>
                        </a:rPr>
                        <a:t>D </a:t>
                      </a:r>
                      <a:r>
                        <a:rPr lang="en-IN" sz="1200" spc="5">
                          <a:latin typeface="Times New Roman"/>
                          <a:ea typeface="Times New Roman"/>
                          <a:cs typeface="Times New Roman"/>
                        </a:rPr>
                        <a:t>D</a:t>
                      </a:r>
                      <a:r>
                        <a:rPr lang="en-IN" sz="1200" spc="-15">
                          <a:latin typeface="Times New Roman"/>
                          <a:ea typeface="Times New Roman"/>
                          <a:cs typeface="Times New Roman"/>
                        </a:rPr>
                        <a:t>I</a:t>
                      </a:r>
                      <a:r>
                        <a:rPr lang="en-IN" sz="1200" spc="5">
                          <a:latin typeface="Times New Roman"/>
                          <a:ea typeface="Times New Roman"/>
                          <a:cs typeface="Times New Roman"/>
                        </a:rPr>
                        <a:t>S</a:t>
                      </a:r>
                      <a:r>
                        <a:rPr lang="en-IN" sz="1200">
                          <a:latin typeface="Times New Roman"/>
                          <a:ea typeface="Times New Roman"/>
                          <a:cs typeface="Times New Roman"/>
                        </a:rPr>
                        <a:t>K S</a:t>
                      </a:r>
                      <a:r>
                        <a:rPr lang="en-IN" sz="1200" spc="5">
                          <a:latin typeface="Times New Roman"/>
                          <a:ea typeface="Times New Roman"/>
                          <a:cs typeface="Times New Roman"/>
                        </a:rPr>
                        <a:t>P</a:t>
                      </a:r>
                      <a:r>
                        <a:rPr lang="en-IN" sz="1200">
                          <a:latin typeface="Times New Roman"/>
                          <a:ea typeface="Times New Roman"/>
                          <a:cs typeface="Times New Roman"/>
                        </a:rPr>
                        <a:t>ACE</a:t>
                      </a:r>
                      <a:endParaRPr lang="en-IN" sz="1100">
                        <a:latin typeface="Calibri"/>
                        <a:ea typeface="Times New Roman"/>
                        <a:cs typeface="Times New Roman"/>
                      </a:endParaRPr>
                    </a:p>
                  </a:txBody>
                  <a:tcPr marL="0" marR="0" marT="0" marB="0"/>
                </a:tc>
                <a:tc>
                  <a:txBody>
                    <a:bodyPr/>
                    <a:lstStyle/>
                    <a:p>
                      <a:pPr marL="64770" algn="just">
                        <a:lnSpc>
                          <a:spcPts val="1335"/>
                        </a:lnSpc>
                        <a:spcAft>
                          <a:spcPts val="0"/>
                        </a:spcAft>
                      </a:pPr>
                      <a:r>
                        <a:rPr lang="en-IN" sz="1200" spc="10" dirty="0">
                          <a:latin typeface="Times New Roman"/>
                          <a:ea typeface="Times New Roman"/>
                          <a:cs typeface="Times New Roman"/>
                        </a:rPr>
                        <a:t>M</a:t>
                      </a:r>
                      <a:r>
                        <a:rPr lang="en-IN" sz="1200" spc="-30" dirty="0">
                          <a:latin typeface="Times New Roman"/>
                          <a:ea typeface="Times New Roman"/>
                          <a:cs typeface="Times New Roman"/>
                        </a:rPr>
                        <a:t>I</a:t>
                      </a:r>
                      <a:r>
                        <a:rPr lang="en-IN" sz="1200" spc="20" dirty="0">
                          <a:latin typeface="Times New Roman"/>
                          <a:ea typeface="Times New Roman"/>
                          <a:cs typeface="Times New Roman"/>
                        </a:rPr>
                        <a:t>N</a:t>
                      </a:r>
                      <a:r>
                        <a:rPr lang="en-IN" sz="1200" spc="-15" dirty="0">
                          <a:latin typeface="Times New Roman"/>
                          <a:ea typeface="Times New Roman"/>
                          <a:cs typeface="Times New Roman"/>
                        </a:rPr>
                        <a:t>I</a:t>
                      </a:r>
                      <a:r>
                        <a:rPr lang="en-IN" sz="1200" dirty="0">
                          <a:latin typeface="Times New Roman"/>
                          <a:ea typeface="Times New Roman"/>
                          <a:cs typeface="Times New Roman"/>
                        </a:rPr>
                        <a:t>MUM 3 </a:t>
                      </a:r>
                      <a:r>
                        <a:rPr lang="en-IN" sz="1200" spc="10" dirty="0">
                          <a:latin typeface="Times New Roman"/>
                          <a:ea typeface="Times New Roman"/>
                          <a:cs typeface="Times New Roman"/>
                        </a:rPr>
                        <a:t>G</a:t>
                      </a:r>
                      <a:r>
                        <a:rPr lang="en-IN" sz="1200" dirty="0">
                          <a:latin typeface="Times New Roman"/>
                          <a:ea typeface="Times New Roman"/>
                          <a:cs typeface="Times New Roman"/>
                        </a:rPr>
                        <a:t>B</a:t>
                      </a:r>
                      <a:r>
                        <a:rPr lang="en-IN" sz="1200" spc="-10" dirty="0">
                          <a:latin typeface="Times New Roman"/>
                          <a:ea typeface="Times New Roman"/>
                          <a:cs typeface="Times New Roman"/>
                        </a:rPr>
                        <a:t> </a:t>
                      </a:r>
                      <a:r>
                        <a:rPr lang="en-IN" sz="1200" spc="5" dirty="0">
                          <a:latin typeface="Times New Roman"/>
                          <a:ea typeface="Times New Roman"/>
                          <a:cs typeface="Times New Roman"/>
                        </a:rPr>
                        <a:t>F</a:t>
                      </a:r>
                      <a:r>
                        <a:rPr lang="en-IN" sz="1200" dirty="0">
                          <a:latin typeface="Times New Roman"/>
                          <a:ea typeface="Times New Roman"/>
                          <a:cs typeface="Times New Roman"/>
                        </a:rPr>
                        <a:t>OR D</a:t>
                      </a:r>
                      <a:r>
                        <a:rPr lang="en-IN" sz="1200" spc="-5" dirty="0">
                          <a:latin typeface="Times New Roman"/>
                          <a:ea typeface="Times New Roman"/>
                          <a:cs typeface="Times New Roman"/>
                        </a:rPr>
                        <a:t>A</a:t>
                      </a:r>
                      <a:r>
                        <a:rPr lang="en-IN" sz="1200" dirty="0">
                          <a:latin typeface="Times New Roman"/>
                          <a:ea typeface="Times New Roman"/>
                          <a:cs typeface="Times New Roman"/>
                        </a:rPr>
                        <a:t>TABASE USAGE FOR</a:t>
                      </a:r>
                      <a:endParaRPr lang="en-IN" sz="1100" dirty="0">
                        <a:latin typeface="Calibri"/>
                        <a:ea typeface="Times New Roman"/>
                        <a:cs typeface="Times New Roman"/>
                      </a:endParaRPr>
                    </a:p>
                    <a:p>
                      <a:pPr marL="64770" algn="just">
                        <a:lnSpc>
                          <a:spcPct val="115000"/>
                        </a:lnSpc>
                        <a:spcAft>
                          <a:spcPts val="0"/>
                        </a:spcAft>
                      </a:pPr>
                      <a:r>
                        <a:rPr lang="en-IN" sz="1200" spc="-5" dirty="0">
                          <a:latin typeface="Times New Roman"/>
                          <a:ea typeface="Times New Roman"/>
                          <a:cs typeface="Times New Roman"/>
                        </a:rPr>
                        <a:t>F</a:t>
                      </a:r>
                      <a:r>
                        <a:rPr lang="en-IN" sz="1200" dirty="0">
                          <a:latin typeface="Times New Roman"/>
                          <a:ea typeface="Times New Roman"/>
                          <a:cs typeface="Times New Roman"/>
                        </a:rPr>
                        <a:t>UT</a:t>
                      </a:r>
                      <a:r>
                        <a:rPr lang="en-IN" sz="1200" spc="-5" dirty="0">
                          <a:latin typeface="Times New Roman"/>
                          <a:ea typeface="Times New Roman"/>
                          <a:cs typeface="Times New Roman"/>
                        </a:rPr>
                        <a:t>U</a:t>
                      </a:r>
                      <a:r>
                        <a:rPr lang="en-IN" sz="1200" dirty="0">
                          <a:latin typeface="Times New Roman"/>
                          <a:ea typeface="Times New Roman"/>
                          <a:cs typeface="Times New Roman"/>
                        </a:rPr>
                        <a:t>RE</a:t>
                      </a:r>
                      <a:endParaRPr lang="en-IN" sz="1100" dirty="0">
                        <a:latin typeface="Calibri"/>
                        <a:ea typeface="Times New Roman"/>
                        <a:cs typeface="Times New Roman"/>
                      </a:endParaRPr>
                    </a:p>
                  </a:txBody>
                  <a:tcPr marL="0" marR="0" marT="0" marB="0"/>
                </a:tc>
                <a:extLst>
                  <a:ext uri="{0D108BD9-81ED-4DB2-BD59-A6C34878D82A}">
                    <a16:rowId xmlns:a16="http://schemas.microsoft.com/office/drawing/2014/main" val="10003"/>
                  </a:ext>
                </a:extLst>
              </a:tr>
              <a:tr h="495691">
                <a:tc>
                  <a:txBody>
                    <a:bodyPr/>
                    <a:lstStyle/>
                    <a:p>
                      <a:pPr marL="64770" algn="l">
                        <a:lnSpc>
                          <a:spcPts val="1335"/>
                        </a:lnSpc>
                        <a:spcAft>
                          <a:spcPts val="0"/>
                        </a:spcAft>
                      </a:pPr>
                      <a:r>
                        <a:rPr lang="en-IN" sz="1200" dirty="0">
                          <a:latin typeface="Times New Roman" pitchFamily="18" charset="0"/>
                          <a:ea typeface="Times New Roman"/>
                          <a:cs typeface="Times New Roman" pitchFamily="18" charset="0"/>
                        </a:rPr>
                        <a:t>LANGUAGE</a:t>
                      </a:r>
                    </a:p>
                  </a:txBody>
                  <a:tcPr marL="0" marR="0" marT="0" marB="0"/>
                </a:tc>
                <a:tc>
                  <a:txBody>
                    <a:bodyPr/>
                    <a:lstStyle/>
                    <a:p>
                      <a:pPr marL="64770" algn="just">
                        <a:lnSpc>
                          <a:spcPct val="115000"/>
                        </a:lnSpc>
                        <a:spcAft>
                          <a:spcPts val="0"/>
                        </a:spcAft>
                      </a:pPr>
                      <a:r>
                        <a:rPr lang="en-IN" sz="1200" dirty="0">
                          <a:latin typeface="Times New Roman" pitchFamily="18" charset="0"/>
                          <a:ea typeface="Times New Roman"/>
                          <a:cs typeface="Times New Roman" pitchFamily="18" charset="0"/>
                        </a:rPr>
                        <a:t>JAVA</a:t>
                      </a:r>
                      <a:r>
                        <a:rPr lang="en-IN" sz="1200" baseline="0" dirty="0">
                          <a:latin typeface="Times New Roman" pitchFamily="18" charset="0"/>
                          <a:ea typeface="Times New Roman"/>
                          <a:cs typeface="Times New Roman" pitchFamily="18" charset="0"/>
                        </a:rPr>
                        <a:t> SERVER PAGE</a:t>
                      </a:r>
                      <a:endParaRPr lang="en-IN" sz="1200" dirty="0">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4"/>
                  </a:ext>
                </a:extLst>
              </a:tr>
              <a:tr h="495691">
                <a:tc>
                  <a:txBody>
                    <a:bodyPr/>
                    <a:lstStyle/>
                    <a:p>
                      <a:pPr marL="64770" algn="l">
                        <a:lnSpc>
                          <a:spcPts val="1335"/>
                        </a:lnSpc>
                        <a:spcAft>
                          <a:spcPts val="0"/>
                        </a:spcAft>
                      </a:pPr>
                      <a:r>
                        <a:rPr lang="en-IN" sz="1200" dirty="0">
                          <a:latin typeface="Times New Roman"/>
                          <a:ea typeface="Times New Roman"/>
                          <a:cs typeface="Times New Roman"/>
                        </a:rPr>
                        <a:t>IDE</a:t>
                      </a:r>
                      <a:endParaRPr lang="en-IN" sz="1100" dirty="0">
                        <a:latin typeface="Calibri"/>
                        <a:ea typeface="Times New Roman"/>
                        <a:cs typeface="Times New Roman"/>
                      </a:endParaRPr>
                    </a:p>
                  </a:txBody>
                  <a:tcPr marL="0" marR="0" marT="0" marB="0"/>
                </a:tc>
                <a:tc>
                  <a:txBody>
                    <a:bodyPr/>
                    <a:lstStyle/>
                    <a:p>
                      <a:pPr marL="64770" algn="just">
                        <a:lnSpc>
                          <a:spcPts val="1335"/>
                        </a:lnSpc>
                        <a:spcAft>
                          <a:spcPts val="0"/>
                        </a:spcAft>
                      </a:pPr>
                      <a:r>
                        <a:rPr lang="en-IN" sz="1200" spc="10" dirty="0">
                          <a:latin typeface="Times New Roman"/>
                          <a:ea typeface="Times New Roman"/>
                          <a:cs typeface="Times New Roman"/>
                        </a:rPr>
                        <a:t>NETBEANS 7.01</a:t>
                      </a:r>
                      <a:endParaRPr lang="en-IN" sz="1100" dirty="0">
                        <a:latin typeface="Calibri"/>
                        <a:ea typeface="Times New Roman"/>
                        <a:cs typeface="Times New Roman"/>
                      </a:endParaRPr>
                    </a:p>
                  </a:txBody>
                  <a:tcPr marL="0" marR="0" marT="0" marB="0"/>
                </a:tc>
                <a:extLst>
                  <a:ext uri="{0D108BD9-81ED-4DB2-BD59-A6C34878D82A}">
                    <a16:rowId xmlns:a16="http://schemas.microsoft.com/office/drawing/2014/main" val="10005"/>
                  </a:ext>
                </a:extLst>
              </a:tr>
              <a:tr h="495691">
                <a:tc>
                  <a:txBody>
                    <a:bodyPr/>
                    <a:lstStyle/>
                    <a:p>
                      <a:pPr marL="64770" algn="l">
                        <a:lnSpc>
                          <a:spcPts val="1335"/>
                        </a:lnSpc>
                        <a:spcAft>
                          <a:spcPts val="0"/>
                        </a:spcAft>
                      </a:pPr>
                      <a:r>
                        <a:rPr lang="en-IN" sz="1200" dirty="0">
                          <a:latin typeface="Times New Roman"/>
                          <a:ea typeface="Times New Roman"/>
                          <a:cs typeface="Times New Roman"/>
                        </a:rPr>
                        <a:t>D</a:t>
                      </a:r>
                      <a:r>
                        <a:rPr lang="en-IN" sz="1200" spc="-5" dirty="0">
                          <a:latin typeface="Times New Roman"/>
                          <a:ea typeface="Times New Roman"/>
                          <a:cs typeface="Times New Roman"/>
                        </a:rPr>
                        <a:t>A</a:t>
                      </a:r>
                      <a:r>
                        <a:rPr lang="en-IN" sz="1200" dirty="0">
                          <a:latin typeface="Times New Roman"/>
                          <a:ea typeface="Times New Roman"/>
                          <a:cs typeface="Times New Roman"/>
                        </a:rPr>
                        <a:t>TABASE</a:t>
                      </a:r>
                      <a:endParaRPr lang="en-IN" sz="1100" dirty="0">
                        <a:latin typeface="Calibri"/>
                        <a:ea typeface="Times New Roman"/>
                        <a:cs typeface="Times New Roman"/>
                      </a:endParaRPr>
                    </a:p>
                  </a:txBody>
                  <a:tcPr marL="0" marR="0" marT="0" marB="0"/>
                </a:tc>
                <a:tc>
                  <a:txBody>
                    <a:bodyPr/>
                    <a:lstStyle/>
                    <a:p>
                      <a:pPr marL="64770" algn="just">
                        <a:lnSpc>
                          <a:spcPts val="1335"/>
                        </a:lnSpc>
                        <a:spcAft>
                          <a:spcPts val="0"/>
                        </a:spcAft>
                      </a:pPr>
                      <a:r>
                        <a:rPr lang="en-IN" sz="1200" dirty="0">
                          <a:latin typeface="Times New Roman"/>
                          <a:ea typeface="Times New Roman"/>
                          <a:cs typeface="Times New Roman"/>
                        </a:rPr>
                        <a:t>MS ACCESS</a:t>
                      </a:r>
                      <a:endParaRPr lang="en-IN" sz="1100" dirty="0">
                        <a:latin typeface="Calibri"/>
                        <a:ea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576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099" y="224865"/>
            <a:ext cx="6683765" cy="1280890"/>
          </a:xfrm>
        </p:spPr>
        <p:txBody>
          <a:bodyPr/>
          <a:lstStyle/>
          <a:p>
            <a:r>
              <a:rPr lang="en-GB" b="1" dirty="0"/>
              <a:t>DATA FLOW </a:t>
            </a:r>
            <a:r>
              <a:rPr lang="en-GB" b="1" dirty="0" err="1"/>
              <a:t>DIaGRAM</a:t>
            </a:r>
            <a:endParaRPr lang="en-GB" dirty="0"/>
          </a:p>
        </p:txBody>
      </p:sp>
      <p:sp>
        <p:nvSpPr>
          <p:cNvPr id="17410" name="Oval 2"/>
          <p:cNvSpPr>
            <a:spLocks noChangeArrowheads="1"/>
          </p:cNvSpPr>
          <p:nvPr/>
        </p:nvSpPr>
        <p:spPr bwMode="auto">
          <a:xfrm>
            <a:off x="3365319" y="3200398"/>
            <a:ext cx="1454876" cy="12355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CAR SERVICING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411" name="AutoShape 3"/>
          <p:cNvCxnSpPr>
            <a:cxnSpLocks noChangeShapeType="1"/>
          </p:cNvCxnSpPr>
          <p:nvPr/>
        </p:nvCxnSpPr>
        <p:spPr bwMode="auto">
          <a:xfrm>
            <a:off x="4844075" y="3759653"/>
            <a:ext cx="935831" cy="190500"/>
          </a:xfrm>
          <a:prstGeom prst="bentConnector3">
            <a:avLst>
              <a:gd name="adj1" fmla="val 50000"/>
            </a:avLst>
          </a:prstGeom>
          <a:noFill/>
          <a:ln w="9525">
            <a:solidFill>
              <a:srgbClr val="000000"/>
            </a:solidFill>
            <a:miter lim="800000"/>
            <a:headEnd/>
            <a:tailEnd type="triangle" w="med" len="med"/>
          </a:ln>
        </p:spPr>
      </p:cxnSp>
      <p:sp>
        <p:nvSpPr>
          <p:cNvPr id="17412" name="AutoShape 4"/>
          <p:cNvSpPr>
            <a:spLocks noChangeArrowheads="1"/>
          </p:cNvSpPr>
          <p:nvPr/>
        </p:nvSpPr>
        <p:spPr bwMode="auto">
          <a:xfrm>
            <a:off x="5779906" y="3766250"/>
            <a:ext cx="864491" cy="3744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ustomer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7413" name="AutoShape 5"/>
          <p:cNvCxnSpPr>
            <a:cxnSpLocks noChangeShapeType="1"/>
          </p:cNvCxnSpPr>
          <p:nvPr/>
        </p:nvCxnSpPr>
        <p:spPr bwMode="auto">
          <a:xfrm rot="10800000">
            <a:off x="4719161" y="4034792"/>
            <a:ext cx="1085850" cy="66675"/>
          </a:xfrm>
          <a:prstGeom prst="straightConnector1">
            <a:avLst/>
          </a:prstGeom>
          <a:noFill/>
          <a:ln w="9525">
            <a:solidFill>
              <a:srgbClr val="000000"/>
            </a:solidFill>
            <a:round/>
            <a:headEnd/>
            <a:tailEnd type="triangle" w="med" len="med"/>
          </a:ln>
        </p:spPr>
      </p:cxnSp>
      <p:sp>
        <p:nvSpPr>
          <p:cNvPr id="17414" name="AutoShape 6"/>
          <p:cNvSpPr>
            <a:spLocks noChangeArrowheads="1"/>
          </p:cNvSpPr>
          <p:nvPr/>
        </p:nvSpPr>
        <p:spPr bwMode="auto">
          <a:xfrm>
            <a:off x="5465581" y="2203986"/>
            <a:ext cx="906662" cy="36504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Customer 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15" name="AutoShape 7"/>
          <p:cNvSpPr>
            <a:spLocks noChangeArrowheads="1"/>
          </p:cNvSpPr>
          <p:nvPr/>
        </p:nvSpPr>
        <p:spPr bwMode="auto">
          <a:xfrm>
            <a:off x="2450919" y="1937780"/>
            <a:ext cx="836378" cy="39312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 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16" name="AutoShape 8"/>
          <p:cNvSpPr>
            <a:spLocks noChangeArrowheads="1"/>
          </p:cNvSpPr>
          <p:nvPr/>
        </p:nvSpPr>
        <p:spPr bwMode="auto">
          <a:xfrm>
            <a:off x="4922656" y="5470895"/>
            <a:ext cx="906662" cy="3556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Customer info..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17" name="AutoShape 9"/>
          <p:cNvSpPr>
            <a:spLocks noChangeArrowheads="1"/>
          </p:cNvSpPr>
          <p:nvPr/>
        </p:nvSpPr>
        <p:spPr bwMode="auto">
          <a:xfrm>
            <a:off x="2184218" y="5270870"/>
            <a:ext cx="838721" cy="3556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 inform..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7418" name="AutoShape 10"/>
          <p:cNvCxnSpPr>
            <a:cxnSpLocks noChangeShapeType="1"/>
          </p:cNvCxnSpPr>
          <p:nvPr/>
        </p:nvCxnSpPr>
        <p:spPr bwMode="auto">
          <a:xfrm rot="16200000" flipV="1">
            <a:off x="4184469" y="4633573"/>
            <a:ext cx="1133475" cy="528638"/>
          </a:xfrm>
          <a:prstGeom prst="bentConnector3">
            <a:avLst>
              <a:gd name="adj1" fmla="val 50000"/>
            </a:avLst>
          </a:prstGeom>
          <a:noFill/>
          <a:ln w="9525">
            <a:solidFill>
              <a:srgbClr val="000000"/>
            </a:solidFill>
            <a:miter lim="800000"/>
            <a:headEnd/>
            <a:tailEnd type="triangle" w="med" len="med"/>
          </a:ln>
        </p:spPr>
      </p:cxnSp>
      <p:cxnSp>
        <p:nvCxnSpPr>
          <p:cNvPr id="17419" name="AutoShape 11"/>
          <p:cNvCxnSpPr>
            <a:cxnSpLocks noChangeShapeType="1"/>
          </p:cNvCxnSpPr>
          <p:nvPr/>
        </p:nvCxnSpPr>
        <p:spPr bwMode="auto">
          <a:xfrm rot="5400000" flipH="1" flipV="1">
            <a:off x="2675946" y="4382351"/>
            <a:ext cx="1028700" cy="735806"/>
          </a:xfrm>
          <a:prstGeom prst="bentConnector3">
            <a:avLst>
              <a:gd name="adj1" fmla="val 50000"/>
            </a:avLst>
          </a:prstGeom>
          <a:noFill/>
          <a:ln w="9525">
            <a:solidFill>
              <a:srgbClr val="000000"/>
            </a:solidFill>
            <a:miter lim="800000"/>
            <a:headEnd/>
            <a:tailEnd type="triangle" w="med" len="med"/>
          </a:ln>
        </p:spPr>
      </p:cxnSp>
      <p:cxnSp>
        <p:nvCxnSpPr>
          <p:cNvPr id="17420" name="AutoShape 12"/>
          <p:cNvCxnSpPr>
            <a:cxnSpLocks noChangeShapeType="1"/>
          </p:cNvCxnSpPr>
          <p:nvPr/>
        </p:nvCxnSpPr>
        <p:spPr bwMode="auto">
          <a:xfrm rot="16200000" flipH="1">
            <a:off x="3152197" y="2444012"/>
            <a:ext cx="847725" cy="621506"/>
          </a:xfrm>
          <a:prstGeom prst="bentConnector3">
            <a:avLst>
              <a:gd name="adj1" fmla="val 50000"/>
            </a:avLst>
          </a:prstGeom>
          <a:noFill/>
          <a:ln w="9525">
            <a:solidFill>
              <a:srgbClr val="000000"/>
            </a:solidFill>
            <a:miter lim="800000"/>
            <a:headEnd/>
            <a:tailEnd type="triangle" w="med" len="med"/>
          </a:ln>
        </p:spPr>
      </p:cxnSp>
      <p:cxnSp>
        <p:nvCxnSpPr>
          <p:cNvPr id="17421" name="AutoShape 13"/>
          <p:cNvCxnSpPr>
            <a:cxnSpLocks noChangeShapeType="1"/>
          </p:cNvCxnSpPr>
          <p:nvPr/>
        </p:nvCxnSpPr>
        <p:spPr bwMode="auto">
          <a:xfrm rot="5400000">
            <a:off x="4630955" y="2696426"/>
            <a:ext cx="962025" cy="707231"/>
          </a:xfrm>
          <a:prstGeom prst="bentConnector3">
            <a:avLst>
              <a:gd name="adj1" fmla="val 50000"/>
            </a:avLst>
          </a:prstGeom>
          <a:noFill/>
          <a:ln w="9525">
            <a:solidFill>
              <a:srgbClr val="000000"/>
            </a:solidFill>
            <a:miter lim="800000"/>
            <a:headEnd/>
            <a:tailEnd type="triangle" w="med" len="med"/>
          </a:ln>
        </p:spPr>
      </p:cxnSp>
      <p:sp>
        <p:nvSpPr>
          <p:cNvPr id="17422" name="AutoShape 14"/>
          <p:cNvSpPr>
            <a:spLocks noChangeArrowheads="1"/>
          </p:cNvSpPr>
          <p:nvPr/>
        </p:nvSpPr>
        <p:spPr bwMode="auto">
          <a:xfrm>
            <a:off x="2000862" y="3119210"/>
            <a:ext cx="801236" cy="41184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Contact</a:t>
            </a:r>
            <a:r>
              <a:rPr kumimoji="0" lang="en-US" sz="1100" b="0" i="0" u="none" strike="noStrike" cap="none" normalizeH="0" dirty="0">
                <a:ln>
                  <a:noFill/>
                </a:ln>
                <a:solidFill>
                  <a:schemeClr val="tx1"/>
                </a:solidFill>
                <a:effectLst/>
                <a:latin typeface="Calibri" pitchFamily="34" charset="0"/>
                <a:cs typeface="Arial" pitchFamily="34" charset="0"/>
              </a:rPr>
              <a:t> us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423" name="AutoShape 15"/>
          <p:cNvCxnSpPr>
            <a:cxnSpLocks noChangeShapeType="1"/>
          </p:cNvCxnSpPr>
          <p:nvPr/>
        </p:nvCxnSpPr>
        <p:spPr bwMode="auto">
          <a:xfrm>
            <a:off x="2815250" y="3378654"/>
            <a:ext cx="550069" cy="276225"/>
          </a:xfrm>
          <a:prstGeom prst="bentConnector3">
            <a:avLst>
              <a:gd name="adj1" fmla="val 50000"/>
            </a:avLst>
          </a:prstGeom>
          <a:noFill/>
          <a:ln w="9525">
            <a:solidFill>
              <a:srgbClr val="000000"/>
            </a:solidFill>
            <a:miter lim="800000"/>
            <a:headEnd/>
            <a:tailEnd type="triangle" w="med" len="med"/>
          </a:ln>
        </p:spPr>
      </p:cxnSp>
      <p:sp>
        <p:nvSpPr>
          <p:cNvPr id="17424" name="AutoShape 16"/>
          <p:cNvSpPr>
            <a:spLocks noChangeArrowheads="1"/>
          </p:cNvSpPr>
          <p:nvPr/>
        </p:nvSpPr>
        <p:spPr bwMode="auto">
          <a:xfrm>
            <a:off x="4086838" y="1716726"/>
            <a:ext cx="1556732" cy="42639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NEW  CUSTOMER REGISTRATION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425" name="AutoShape 17"/>
          <p:cNvCxnSpPr>
            <a:cxnSpLocks noChangeShapeType="1"/>
          </p:cNvCxnSpPr>
          <p:nvPr/>
        </p:nvCxnSpPr>
        <p:spPr bwMode="auto">
          <a:xfrm rot="5400000">
            <a:off x="3846331" y="2338047"/>
            <a:ext cx="1181100" cy="500063"/>
          </a:xfrm>
          <a:prstGeom prst="bentConnector3">
            <a:avLst>
              <a:gd name="adj1" fmla="val 50000"/>
            </a:avLst>
          </a:prstGeom>
          <a:noFill/>
          <a:ln w="9525">
            <a:solidFill>
              <a:srgbClr val="000000"/>
            </a:solidFill>
            <a:miter lim="800000"/>
            <a:headEnd/>
            <a:tailEnd type="triangle" w="med" len="med"/>
          </a:ln>
        </p:spPr>
      </p:cxnSp>
      <p:sp>
        <p:nvSpPr>
          <p:cNvPr id="17426" name="AutoShape 18"/>
          <p:cNvSpPr>
            <a:spLocks noChangeArrowheads="1"/>
          </p:cNvSpPr>
          <p:nvPr/>
        </p:nvSpPr>
        <p:spPr bwMode="auto">
          <a:xfrm>
            <a:off x="3046913" y="5765346"/>
            <a:ext cx="1367934" cy="45257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NEW ADMIN REGISTRATION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7427" name="AutoShape 19"/>
          <p:cNvCxnSpPr>
            <a:cxnSpLocks noChangeShapeType="1"/>
          </p:cNvCxnSpPr>
          <p:nvPr/>
        </p:nvCxnSpPr>
        <p:spPr bwMode="auto">
          <a:xfrm rot="5400000" flipH="1" flipV="1">
            <a:off x="3285547" y="4994334"/>
            <a:ext cx="1323975" cy="207169"/>
          </a:xfrm>
          <a:prstGeom prst="bentConnector3">
            <a:avLst>
              <a:gd name="adj1" fmla="val 50000"/>
            </a:avLst>
          </a:prstGeom>
          <a:noFill/>
          <a:ln w="9525">
            <a:solidFill>
              <a:srgbClr val="000000"/>
            </a:solidFill>
            <a:miter lim="800000"/>
            <a:headEnd/>
            <a:tailEnd type="triangle" w="med" len="med"/>
          </a:ln>
        </p:spPr>
      </p:cxnSp>
    </p:spTree>
    <p:extLst>
      <p:ext uri="{BB962C8B-B14F-4D97-AF65-F5344CB8AC3E}">
        <p14:creationId xmlns:p14="http://schemas.microsoft.com/office/powerpoint/2010/main" val="224256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099" y="224865"/>
            <a:ext cx="6683765" cy="1280890"/>
          </a:xfrm>
        </p:spPr>
        <p:txBody>
          <a:bodyPr/>
          <a:lstStyle/>
          <a:p>
            <a:r>
              <a:rPr lang="en-GB" b="1" dirty="0"/>
              <a:t>E-R </a:t>
            </a:r>
            <a:r>
              <a:rPr lang="en-GB" b="1" dirty="0" err="1"/>
              <a:t>DIaGRAM</a:t>
            </a:r>
            <a:endParaRPr lang="en-GB" dirty="0"/>
          </a:p>
        </p:txBody>
      </p:sp>
      <p:pic>
        <p:nvPicPr>
          <p:cNvPr id="1028" name="Picture 4" descr="D:\projects\BCA &amp; MCA projects\Wedding event management\web\ppt img\entity-relationship-diagram.png"/>
          <p:cNvPicPr>
            <a:picLocks noGrp="1" noChangeAspect="1" noChangeArrowheads="1"/>
          </p:cNvPicPr>
          <p:nvPr>
            <p:ph idx="1"/>
          </p:nvPr>
        </p:nvPicPr>
        <p:blipFill>
          <a:blip r:embed="rId2"/>
          <a:srcRect/>
          <a:stretch>
            <a:fillRect/>
          </a:stretch>
        </p:blipFill>
        <p:spPr bwMode="auto">
          <a:xfrm>
            <a:off x="457200" y="2322609"/>
            <a:ext cx="7239000" cy="3420869"/>
          </a:xfrm>
          <a:prstGeom prst="rect">
            <a:avLst/>
          </a:prstGeom>
          <a:noFill/>
        </p:spPr>
      </p:pic>
    </p:spTree>
    <p:extLst>
      <p:ext uri="{BB962C8B-B14F-4D97-AF65-F5344CB8AC3E}">
        <p14:creationId xmlns:p14="http://schemas.microsoft.com/office/powerpoint/2010/main" val="224256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H="1" flipV="1">
            <a:off x="0" y="0"/>
            <a:ext cx="9358346" cy="1428736"/>
          </a:xfrm>
        </p:spPr>
        <p:txBody>
          <a:bodyPr>
            <a:normAutofit/>
          </a:bodyPr>
          <a:lstStyle/>
          <a:p>
            <a:r>
              <a:rPr lang="en-IN" dirty="0"/>
              <a:t>Inside Story</a:t>
            </a:r>
          </a:p>
        </p:txBody>
      </p:sp>
      <p:sp>
        <p:nvSpPr>
          <p:cNvPr id="3" name="Content Placeholder 2"/>
          <p:cNvSpPr>
            <a:spLocks noGrp="1"/>
          </p:cNvSpPr>
          <p:nvPr>
            <p:ph idx="1"/>
          </p:nvPr>
        </p:nvSpPr>
        <p:spPr>
          <a:xfrm>
            <a:off x="0" y="2143116"/>
            <a:ext cx="9144000" cy="4714884"/>
          </a:xfrm>
        </p:spPr>
        <p:txBody>
          <a:bodyPr/>
          <a:lstStyle/>
          <a:p>
            <a:r>
              <a:rPr lang="en-IN" dirty="0"/>
              <a:t>Functional working of the project</a:t>
            </a:r>
          </a:p>
          <a:p>
            <a:r>
              <a:rPr lang="en-IN" dirty="0"/>
              <a:t> Working</a:t>
            </a:r>
          </a:p>
          <a:p>
            <a:r>
              <a:rPr lang="en-IN" dirty="0"/>
              <a:t>About project</a:t>
            </a:r>
          </a:p>
          <a:p>
            <a:r>
              <a:rPr lang="en-IN" dirty="0"/>
              <a:t>The duration of the project</a:t>
            </a:r>
          </a:p>
          <a:p>
            <a:r>
              <a:rPr lang="en-IN" dirty="0"/>
              <a:t>Front end </a:t>
            </a:r>
          </a:p>
          <a:p>
            <a:r>
              <a:rPr lang="en-IN" dirty="0"/>
              <a:t>Back end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Working</a:t>
            </a:r>
          </a:p>
        </p:txBody>
      </p:sp>
      <p:sp>
        <p:nvSpPr>
          <p:cNvPr id="3" name="Content Placeholder 2"/>
          <p:cNvSpPr>
            <a:spLocks noGrp="1"/>
          </p:cNvSpPr>
          <p:nvPr>
            <p:ph idx="1"/>
          </p:nvPr>
        </p:nvSpPr>
        <p:spPr/>
        <p:txBody>
          <a:bodyPr/>
          <a:lstStyle/>
          <a:p>
            <a:r>
              <a:rPr lang="en-IN" dirty="0"/>
              <a:t>If you are a devotional person then please come with us, we will make you to feel peace in your mind.</a:t>
            </a:r>
          </a:p>
          <a:p>
            <a:r>
              <a:rPr lang="en-IN" dirty="0"/>
              <a:t>With us you can see the devotional things from our website.</a:t>
            </a:r>
          </a:p>
          <a:p>
            <a:r>
              <a:rPr lang="en-IN" dirty="0"/>
              <a:t>If you want to be a user of us then please register.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Working</a:t>
            </a:r>
          </a:p>
        </p:txBody>
      </p:sp>
      <p:sp>
        <p:nvSpPr>
          <p:cNvPr id="3" name="Content Placeholder 2"/>
          <p:cNvSpPr>
            <a:spLocks noGrp="1"/>
          </p:cNvSpPr>
          <p:nvPr>
            <p:ph idx="1"/>
          </p:nvPr>
        </p:nvSpPr>
        <p:spPr/>
        <p:txBody>
          <a:bodyPr>
            <a:normAutofit/>
          </a:bodyPr>
          <a:lstStyle/>
          <a:p>
            <a:r>
              <a:rPr lang="en-IN" dirty="0"/>
              <a:t>We are here to solve your problems regarding car .</a:t>
            </a:r>
          </a:p>
          <a:p>
            <a:r>
              <a:rPr lang="en-IN" dirty="0"/>
              <a:t>You can see the services with us.</a:t>
            </a:r>
          </a:p>
          <a:p>
            <a:r>
              <a:rPr lang="en-IN" dirty="0"/>
              <a:t>You can upgrade your car maintenance level with us.</a:t>
            </a:r>
          </a:p>
          <a:p>
            <a:r>
              <a:rPr lang="en-IN" dirty="0"/>
              <a:t>With our tremendous services make yourself different from the other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 End</a:t>
            </a:r>
          </a:p>
        </p:txBody>
      </p:sp>
      <p:sp>
        <p:nvSpPr>
          <p:cNvPr id="3" name="Content Placeholder 2"/>
          <p:cNvSpPr>
            <a:spLocks noGrp="1"/>
          </p:cNvSpPr>
          <p:nvPr>
            <p:ph idx="1"/>
          </p:nvPr>
        </p:nvSpPr>
        <p:spPr/>
        <p:txBody>
          <a:bodyPr/>
          <a:lstStyle/>
          <a:p>
            <a:r>
              <a:rPr lang="en-IN" dirty="0"/>
              <a:t>For designing the Front pages we have used HTML , CSS , BOOTSTRAP and  JAVASCRIPT.</a:t>
            </a:r>
          </a:p>
          <a:p>
            <a:r>
              <a:rPr lang="en-IN" dirty="0"/>
              <a:t>All the design is responsive done with Bootstrap.</a:t>
            </a:r>
          </a:p>
          <a:p>
            <a:r>
              <a:rPr lang="en-IN" dirty="0"/>
              <a:t>The animation and the graphics is done with the CSS.</a:t>
            </a:r>
          </a:p>
          <a:p>
            <a:r>
              <a:rPr lang="en-IN" dirty="0"/>
              <a:t>The validation is done with the JAVASCRIPT.</a:t>
            </a:r>
          </a:p>
          <a:p>
            <a:endParaRPr lang="en-IN" dirty="0"/>
          </a:p>
          <a:p>
            <a:pPr>
              <a:buNone/>
            </a:pPr>
            <a:r>
              <a:rPr lang="en-IN" dirty="0"/>
              <a:t>And for storage of information about the customer we have used MS-Access DATABASE.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15190</TotalTime>
  <Words>445</Words>
  <Application>Microsoft Office PowerPoint</Application>
  <PresentationFormat>On-screen Show (4:3)</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2</vt:lpstr>
      <vt:lpstr>Opulent</vt:lpstr>
      <vt:lpstr>CAR SERVICING</vt:lpstr>
      <vt:lpstr>INTRODUCTION</vt:lpstr>
      <vt:lpstr>HARDWARE AND SOFTWARE CONFIGURATION</vt:lpstr>
      <vt:lpstr>DATA FLOW DIaGRAM</vt:lpstr>
      <vt:lpstr>E-R DIaGRAM</vt:lpstr>
      <vt:lpstr>Inside Story</vt:lpstr>
      <vt:lpstr>Functional Working</vt:lpstr>
      <vt:lpstr>Our Working</vt:lpstr>
      <vt:lpstr>Front End</vt:lpstr>
      <vt:lpstr>Back End</vt:lpstr>
      <vt:lpstr>PowerPoint Presentation</vt:lpstr>
      <vt:lpstr>Login page</vt:lpstr>
      <vt:lpstr>SIGN UP PAGE </vt:lpstr>
      <vt:lpstr>MAIN page</vt:lpstr>
      <vt:lpstr>CONTACT uS page</vt:lpstr>
      <vt:lpstr>About us page</vt:lpstr>
      <vt:lpstr>OUR SERVICES page</vt:lpstr>
      <vt:lpstr>THAT’S ALL FROM OUR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 TEMPLEINDIA</dc:title>
  <dc:creator>My Laptop</dc:creator>
  <cp:lastModifiedBy>Priyanka Sharma</cp:lastModifiedBy>
  <cp:revision>35</cp:revision>
  <dcterms:created xsi:type="dcterms:W3CDTF">2017-03-29T17:40:55Z</dcterms:created>
  <dcterms:modified xsi:type="dcterms:W3CDTF">2022-05-03T14:57:39Z</dcterms:modified>
</cp:coreProperties>
</file>