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56" r:id="rId5"/>
    <p:sldId id="2439" r:id="rId6"/>
    <p:sldId id="260" r:id="rId7"/>
    <p:sldId id="2434" r:id="rId8"/>
    <p:sldId id="2442" r:id="rId9"/>
    <p:sldId id="2438" r:id="rId10"/>
    <p:sldId id="2444" r:id="rId11"/>
    <p:sldId id="2445" r:id="rId12"/>
    <p:sldId id="2446" r:id="rId13"/>
    <p:sldId id="2447" r:id="rId14"/>
    <p:sldId id="2448" r:id="rId15"/>
    <p:sldId id="244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F400"/>
    <a:srgbClr val="05EE55"/>
    <a:srgbClr val="038B30"/>
    <a:srgbClr val="2F3342"/>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84948" autoAdjust="0"/>
  </p:normalViewPr>
  <p:slideViewPr>
    <p:cSldViewPr snapToGrid="0">
      <p:cViewPr varScale="1">
        <p:scale>
          <a:sx n="67" d="100"/>
          <a:sy n="67" d="100"/>
        </p:scale>
        <p:origin x="516" y="44"/>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5/14/2022</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5/14/2022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3</a:t>
            </a:fld>
            <a:endParaRPr lang="en-US" dirty="0"/>
          </a:p>
        </p:txBody>
      </p:sp>
    </p:spTree>
    <p:extLst>
      <p:ext uri="{BB962C8B-B14F-4D97-AF65-F5344CB8AC3E}">
        <p14:creationId xmlns:p14="http://schemas.microsoft.com/office/powerpoint/2010/main" val="1744464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6</a:t>
            </a:fld>
            <a:endParaRPr lang="en-US" dirty="0"/>
          </a:p>
        </p:txBody>
      </p:sp>
    </p:spTree>
    <p:extLst>
      <p:ext uri="{BB962C8B-B14F-4D97-AF65-F5344CB8AC3E}">
        <p14:creationId xmlns:p14="http://schemas.microsoft.com/office/powerpoint/2010/main" val="3152035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808000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3815244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a:t>Click to edit Master text styles</a:t>
            </a:r>
          </a:p>
        </p:txBody>
      </p:sp>
      <p:sp>
        <p:nvSpPr>
          <p:cNvPr id="15" name="Content Placeholder 5">
            <a:extLst>
              <a:ext uri="{FF2B5EF4-FFF2-40B4-BE49-F238E27FC236}">
                <a16:creationId xmlns:a16="http://schemas.microsoft.com/office/drawing/2014/main" id="{60C17447-B870-4054-B568-8B6B321EC5B7}"/>
              </a:ext>
            </a:extLst>
          </p:cNvPr>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a:t>Click to edit Master text styles</a:t>
            </a:r>
          </a:p>
          <a:p>
            <a:pPr marL="228600" lvl="1" indent="-228600" algn="l" defTabSz="914400" rtl="0" eaLnBrk="1" latinLnBrk="0" hangingPunct="1">
              <a:lnSpc>
                <a:spcPct val="150000"/>
              </a:lnSpc>
              <a:spcBef>
                <a:spcPts val="1000"/>
              </a:spcBef>
              <a:buFont typeface="Arial" panose="020B0604020202020204" pitchFamily="34" charset="0"/>
              <a:buChar char="•"/>
            </a:pPr>
            <a:r>
              <a:rPr lang="en-US"/>
              <a:t>Second level</a:t>
            </a:r>
          </a:p>
          <a:p>
            <a:pPr marL="228600" lvl="2" indent="-228600" algn="l" defTabSz="914400" rtl="0" eaLnBrk="1" latinLnBrk="0" hangingPunct="1">
              <a:lnSpc>
                <a:spcPct val="150000"/>
              </a:lnSpc>
              <a:spcBef>
                <a:spcPts val="1000"/>
              </a:spcBef>
              <a:buFont typeface="Arial" panose="020B0604020202020204" pitchFamily="34" charset="0"/>
              <a:buChar char="•"/>
            </a:pPr>
            <a:r>
              <a:rPr lang="en-US"/>
              <a:t>Third level</a:t>
            </a:r>
          </a:p>
          <a:p>
            <a:pPr marL="228600" lvl="3" indent="-228600" algn="l" defTabSz="914400" rtl="0" eaLnBrk="1" latinLnBrk="0" hangingPunct="1">
              <a:lnSpc>
                <a:spcPct val="150000"/>
              </a:lnSpc>
              <a:spcBef>
                <a:spcPts val="1000"/>
              </a:spcBef>
              <a:buFont typeface="Arial" panose="020B0604020202020204" pitchFamily="34" charset="0"/>
              <a:buChar char="•"/>
            </a:pPr>
            <a:r>
              <a:rPr lang="en-US"/>
              <a:t>Fourth level</a:t>
            </a:r>
          </a:p>
          <a:p>
            <a:pPr marL="228600" lvl="4" indent="-228600" algn="l" defTabSz="914400" rtl="0" eaLnBrk="1" latinLnBrk="0" hangingPunct="1">
              <a:lnSpc>
                <a:spcPct val="150000"/>
              </a:lnSpc>
              <a:spcBef>
                <a:spcPts val="1000"/>
              </a:spcBef>
              <a:buFont typeface="Arial" panose="020B0604020202020204" pitchFamily="34" charset="0"/>
              <a:buChar char="•"/>
            </a:pPr>
            <a:r>
              <a:rPr lang="en-US"/>
              <a:t>Fifth level</a:t>
            </a:r>
            <a:endParaRPr lang="en-US" dirty="0"/>
          </a:p>
        </p:txBody>
      </p:sp>
    </p:spTree>
    <p:extLst>
      <p:ext uri="{BB962C8B-B14F-4D97-AF65-F5344CB8AC3E}">
        <p14:creationId xmlns:p14="http://schemas.microsoft.com/office/powerpoint/2010/main" val="1696335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5DDDD410-5ABA-46A5-B282-F37437EFB673}"/>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6215741"/>
            <a:chOff x="252031" y="391887"/>
            <a:chExt cx="7433283" cy="6215741"/>
          </a:xfrm>
        </p:grpSpPr>
        <p:sp>
          <p:nvSpPr>
            <p:cNvPr id="17" name="Rectangle 16">
              <a:extLst>
                <a:ext uri="{FF2B5EF4-FFF2-40B4-BE49-F238E27FC236}">
                  <a16:creationId xmlns:a16="http://schemas.microsoft.com/office/drawing/2014/main" id="{9BDB1890-91F2-49FC-B0F4-3F3FF11B6A1A}"/>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427291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49817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805804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78571B4-4133-4DE5-AD8F-A341842CBE58}"/>
              </a:ext>
            </a:extLst>
          </p:cNvPr>
          <p:cNvSpPr>
            <a:spLocks noGrp="1"/>
          </p:cNvSpPr>
          <p:nvPr>
            <p:ph type="ftr" sz="quarter" idx="10"/>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B65AC00-5FCA-4A4E-A036-2FCBDEAF17D9}"/>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39C200B3-102B-4BB6-AEB0-D99EE027F096}"/>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8B450C90-6D4A-4D50-B15D-91C587AABC6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6AADF661-E593-4423-A8A8-F22C94390782}"/>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F8BD6A50-BDFC-4B4C-9D3B-53B545F5318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2877C5F-FF39-4400-9C13-0D7F04A0C78F}"/>
              </a:ext>
            </a:extLst>
          </p:cNvPr>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7097484" y="0"/>
            <a:ext cx="5094515"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979308"/>
          </a:xfrm>
        </p:spPr>
        <p:txBody>
          <a:bodyPr anchor="b"/>
          <a:lstStyle>
            <a:lvl1pPr>
              <a:defRPr sz="3200" b="1">
                <a:solidFill>
                  <a:schemeClr val="bg1"/>
                </a:solidFill>
                <a:latin typeface="+mn-lt"/>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Footer Placeholder 3">
            <a:extLst>
              <a:ext uri="{FF2B5EF4-FFF2-40B4-BE49-F238E27FC236}">
                <a16:creationId xmlns:a16="http://schemas.microsoft.com/office/drawing/2014/main" id="{7BFE929D-DC77-46CA-82A0-DBC67BEA93A1}"/>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04A17937-35A7-4492-BF9B-0912A22FF3F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15311BA1-4F61-4FA7-9C20-685B3689CAEF}"/>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8EF357A5-40C6-41A4-B1BE-0AF78D459AC3}"/>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a:solidFill>
            <a:schemeClr val="bg1">
              <a:lumMod val="50000"/>
            </a:schemeClr>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D56B8994-D221-4700-A133-4FCBC9C9406C}"/>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CCBE36DC-B3F9-4725-94B8-EAD411EC241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5" name="Title 4">
            <a:extLst>
              <a:ext uri="{FF2B5EF4-FFF2-40B4-BE49-F238E27FC236}">
                <a16:creationId xmlns:a16="http://schemas.microsoft.com/office/drawing/2014/main" id="{AF50108F-20E3-412D-860B-14CB11988FE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5416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r>
              <a:rPr lang="en-US" dirty="0"/>
              <a:t>Add a Footer</a:t>
            </a:r>
          </a:p>
        </p:txBody>
      </p:sp>
      <p:sp>
        <p:nvSpPr>
          <p:cNvPr id="9" name="Rectangle: Single Corner Snipped 8">
            <a:extLst>
              <a:ext uri="{FF2B5EF4-FFF2-40B4-BE49-F238E27FC236}">
                <a16:creationId xmlns:a16="http://schemas.microsoft.com/office/drawing/2014/main" id="{7166C798-72CE-4F2D-9A04-013F24A2659F}"/>
              </a:ext>
            </a:extLst>
          </p:cNvPr>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a:extLst>
              <a:ext uri="{FF2B5EF4-FFF2-40B4-BE49-F238E27FC236}">
                <a16:creationId xmlns:a16="http://schemas.microsoft.com/office/drawing/2014/main" id="{3ACE58C5-CE1C-415B-8591-25A53FF2AE88}"/>
              </a:ext>
            </a:extLst>
          </p:cNvPr>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0" r:id="rId7"/>
    <p:sldLayoutId id="2147483663" r:id="rId8"/>
    <p:sldLayoutId id="2147483662" r:id="rId9"/>
    <p:sldLayoutId id="2147483669" r:id="rId10"/>
    <p:sldLayoutId id="2147483666" r:id="rId11"/>
    <p:sldLayoutId id="2147483670" r:id="rId12"/>
    <p:sldLayoutId id="2147483667" r:id="rId13"/>
    <p:sldLayoutId id="2147483668" r:id="rId14"/>
    <p:sldLayoutId id="2147483665" r:id="rId15"/>
    <p:sldLayoutId id="2147483671" r:id="rId16"/>
    <p:sldLayoutId id="2147483655" r:id="rId17"/>
  </p:sldLayoutIdLst>
  <p:hf hd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of a roof">
            <a:extLst>
              <a:ext uri="{FF2B5EF4-FFF2-40B4-BE49-F238E27FC236}">
                <a16:creationId xmlns:a16="http://schemas.microsoft.com/office/drawing/2014/main" id="{01F590AB-1AF1-489D-B942-2800AE8629C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71015" y="0"/>
            <a:ext cx="12263015"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1828800" y="16028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a:xfrm>
            <a:off x="1828800" y="2017424"/>
            <a:ext cx="7571828" cy="1729128"/>
          </a:xfrm>
        </p:spPr>
        <p:txBody>
          <a:bodyPr>
            <a:normAutofit/>
          </a:bodyPr>
          <a:lstStyle/>
          <a:p>
            <a:r>
              <a:rPr lang="en-IN" sz="3600" b="1" dirty="0">
                <a:effectLst/>
                <a:latin typeface="Times New Roman" panose="02020603050405020304" pitchFamily="18" charset="0"/>
                <a:ea typeface="Calibri" panose="020F0502020204030204" pitchFamily="34" charset="0"/>
              </a:rPr>
              <a:t>FACIAL EMOTION DETECTION</a:t>
            </a:r>
            <a:br>
              <a:rPr lang="en-IN" sz="3600" b="1" dirty="0">
                <a:effectLst/>
                <a:latin typeface="Times New Roman" panose="02020603050405020304" pitchFamily="18" charset="0"/>
                <a:ea typeface="Calibri" panose="020F0502020204030204" pitchFamily="34" charset="0"/>
              </a:rPr>
            </a:br>
            <a:r>
              <a:rPr lang="en-IN" sz="3600" b="1" dirty="0">
                <a:effectLst/>
                <a:latin typeface="Times New Roman" panose="02020603050405020304" pitchFamily="18" charset="0"/>
                <a:ea typeface="Calibri" panose="020F0502020204030204" pitchFamily="34" charset="0"/>
              </a:rPr>
              <a:t>USING NEURAL NETWORK</a:t>
            </a:r>
            <a:endParaRPr lang="en-US" sz="3600" dirty="0"/>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p:txBody>
          <a:bodyPr/>
          <a:lstStyle/>
          <a:p>
            <a:r>
              <a:rPr lang="en-US" b="1" dirty="0">
                <a:latin typeface="Agency FB" panose="020B0503020202020204" pitchFamily="34" charset="0"/>
              </a:rPr>
              <a:t>Project Supervisor – Dr. Akash Rajak</a:t>
            </a:r>
          </a:p>
        </p:txBody>
      </p:sp>
    </p:spTree>
    <p:extLst>
      <p:ext uri="{BB962C8B-B14F-4D97-AF65-F5344CB8AC3E}">
        <p14:creationId xmlns:p14="http://schemas.microsoft.com/office/powerpoint/2010/main" val="250621025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51A80BB-7BC5-4C94-8B62-3C4AE6AA0D15}"/>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A07F13FF-54F1-40B3-A4FD-505C7AED3B7A}"/>
              </a:ext>
            </a:extLst>
          </p:cNvPr>
          <p:cNvSpPr>
            <a:spLocks noGrp="1"/>
          </p:cNvSpPr>
          <p:nvPr>
            <p:ph type="sldNum" sz="quarter" idx="12"/>
          </p:nvPr>
        </p:nvSpPr>
        <p:spPr/>
        <p:txBody>
          <a:bodyPr/>
          <a:lstStyle/>
          <a:p>
            <a:fld id="{8C2E478F-E849-4A8C-AF1F-CBCC78A7CBFA}" type="slidenum">
              <a:rPr lang="en-US" smtClean="0"/>
              <a:pPr/>
              <a:t>10</a:t>
            </a:fld>
            <a:endParaRPr lang="en-US" dirty="0"/>
          </a:p>
        </p:txBody>
      </p:sp>
      <p:sp>
        <p:nvSpPr>
          <p:cNvPr id="6" name="Picture Placeholder 1">
            <a:extLst>
              <a:ext uri="{FF2B5EF4-FFF2-40B4-BE49-F238E27FC236}">
                <a16:creationId xmlns:a16="http://schemas.microsoft.com/office/drawing/2014/main" id="{FCA62AF8-F636-41E6-B310-3F0956059021}"/>
              </a:ext>
            </a:extLst>
          </p:cNvPr>
          <p:cNvSpPr>
            <a:spLocks noGrp="1"/>
          </p:cNvSpPr>
          <p:nvPr>
            <p:ph type="title"/>
          </p:nvPr>
        </p:nvSpPr>
        <p:spPr>
          <a:xfrm>
            <a:off x="595313" y="0"/>
            <a:ext cx="11001375" cy="1189038"/>
          </a:xfrm>
        </p:spPr>
        <p:txBody>
          <a:bodyPr>
            <a:normAutofit/>
          </a:bodyPr>
          <a:lstStyle/>
          <a:p>
            <a:r>
              <a:rPr lang="en-US" sz="3200" b="1" i="0" dirty="0">
                <a:solidFill>
                  <a:srgbClr val="FFFFFF"/>
                </a:solidFill>
                <a:effectLst/>
                <a:latin typeface="Amasis MT Pro" panose="02040504050005020304" pitchFamily="18" charset="0"/>
                <a:ea typeface="Montserrat" panose="00000500000000000000" pitchFamily="2" charset="0"/>
                <a:cs typeface="Montserrat" panose="00000500000000000000" pitchFamily="2" charset="0"/>
              </a:rPr>
              <a:t>Conclusion</a:t>
            </a:r>
            <a:endParaRPr lang="en-IN" sz="3200" dirty="0">
              <a:latin typeface="Amasis MT Pro" panose="02040504050005020304" pitchFamily="18" charset="0"/>
            </a:endParaRPr>
          </a:p>
        </p:txBody>
      </p:sp>
      <p:sp>
        <p:nvSpPr>
          <p:cNvPr id="7" name="TextBox 6">
            <a:extLst>
              <a:ext uri="{FF2B5EF4-FFF2-40B4-BE49-F238E27FC236}">
                <a16:creationId xmlns:a16="http://schemas.microsoft.com/office/drawing/2014/main" id="{8E3EBEF8-96D4-428E-9EBE-894EB07A037F}"/>
              </a:ext>
            </a:extLst>
          </p:cNvPr>
          <p:cNvSpPr txBox="1"/>
          <p:nvPr/>
        </p:nvSpPr>
        <p:spPr>
          <a:xfrm>
            <a:off x="1857375" y="2057399"/>
            <a:ext cx="8524875" cy="1938992"/>
          </a:xfrm>
          <a:prstGeom prst="rect">
            <a:avLst/>
          </a:prstGeom>
          <a:noFill/>
        </p:spPr>
        <p:txBody>
          <a:bodyPr wrap="square" rtlCol="0">
            <a:spAutoFit/>
          </a:bodyPr>
          <a:lstStyle/>
          <a:p>
            <a:pPr algn="just"/>
            <a:r>
              <a:rPr lang="en-US" sz="2400" dirty="0">
                <a:solidFill>
                  <a:srgbClr val="FFFFFF"/>
                </a:solidFill>
                <a:latin typeface="Amasis MT Pro" panose="02040504050005020304" pitchFamily="18" charset="0"/>
                <a:ea typeface="Montserrat"/>
                <a:cs typeface="Montserrat"/>
                <a:sym typeface="Montserrat"/>
              </a:rPr>
              <a:t>Finally, we can say that our mood almost always dictates our action, and our software will help in detecting the person’s mood so that person can relax and make more informed decisions</a:t>
            </a:r>
            <a:endParaRPr lang="en-US" sz="2400" b="1" dirty="0">
              <a:solidFill>
                <a:schemeClr val="lt1"/>
              </a:solidFill>
              <a:latin typeface="Amasis MT Pro" panose="02040504050005020304" pitchFamily="18" charset="0"/>
              <a:ea typeface="Montserrat"/>
              <a:cs typeface="Montserrat"/>
              <a:sym typeface="Montserrat"/>
            </a:endParaRPr>
          </a:p>
          <a:p>
            <a:pPr algn="just"/>
            <a:endParaRPr lang="en-IN" sz="2400" dirty="0">
              <a:latin typeface="Amasis MT Pro" panose="02040504050005020304" pitchFamily="18" charset="0"/>
            </a:endParaRPr>
          </a:p>
        </p:txBody>
      </p:sp>
    </p:spTree>
    <p:extLst>
      <p:ext uri="{BB962C8B-B14F-4D97-AF65-F5344CB8AC3E}">
        <p14:creationId xmlns:p14="http://schemas.microsoft.com/office/powerpoint/2010/main" val="37409585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C5A40E8-B6D7-4C30-827B-481847DA08EF}"/>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1ABD45EF-ED03-48A1-BA7C-E437104F3C34}"/>
              </a:ext>
            </a:extLst>
          </p:cNvPr>
          <p:cNvSpPr>
            <a:spLocks noGrp="1"/>
          </p:cNvSpPr>
          <p:nvPr>
            <p:ph type="sldNum" sz="quarter" idx="12"/>
          </p:nvPr>
        </p:nvSpPr>
        <p:spPr/>
        <p:txBody>
          <a:bodyPr/>
          <a:lstStyle/>
          <a:p>
            <a:fld id="{8C2E478F-E849-4A8C-AF1F-CBCC78A7CBFA}" type="slidenum">
              <a:rPr lang="en-US" smtClean="0"/>
              <a:pPr/>
              <a:t>11</a:t>
            </a:fld>
            <a:endParaRPr lang="en-US" dirty="0"/>
          </a:p>
        </p:txBody>
      </p:sp>
      <p:pic>
        <p:nvPicPr>
          <p:cNvPr id="11" name="Google Shape;352;p27">
            <a:extLst>
              <a:ext uri="{FF2B5EF4-FFF2-40B4-BE49-F238E27FC236}">
                <a16:creationId xmlns:a16="http://schemas.microsoft.com/office/drawing/2014/main" id="{25C2E216-D5EB-4041-9C35-B859220805F9}"/>
              </a:ext>
            </a:extLst>
          </p:cNvPr>
          <p:cNvPicPr preferRelativeResize="0"/>
          <p:nvPr/>
        </p:nvPicPr>
        <p:blipFill rotWithShape="1">
          <a:blip r:embed="rId2">
            <a:alphaModFix/>
          </a:blip>
          <a:srcRect l="-3235" t="-1108" r="-1544" b="-3420"/>
          <a:stretch/>
        </p:blipFill>
        <p:spPr>
          <a:xfrm>
            <a:off x="2108682" y="1070677"/>
            <a:ext cx="8445633" cy="5538971"/>
          </a:xfrm>
          <a:prstGeom prst="rect">
            <a:avLst/>
          </a:prstGeom>
          <a:noFill/>
          <a:ln>
            <a:noFill/>
          </a:ln>
        </p:spPr>
      </p:pic>
      <p:sp>
        <p:nvSpPr>
          <p:cNvPr id="12" name="TextBox 11">
            <a:extLst>
              <a:ext uri="{FF2B5EF4-FFF2-40B4-BE49-F238E27FC236}">
                <a16:creationId xmlns:a16="http://schemas.microsoft.com/office/drawing/2014/main" id="{9FBAB842-C0C5-42C4-B57C-14AC6415F9CB}"/>
              </a:ext>
            </a:extLst>
          </p:cNvPr>
          <p:cNvSpPr txBox="1"/>
          <p:nvPr/>
        </p:nvSpPr>
        <p:spPr>
          <a:xfrm>
            <a:off x="1057275" y="409575"/>
            <a:ext cx="3162300" cy="584775"/>
          </a:xfrm>
          <a:prstGeom prst="rect">
            <a:avLst/>
          </a:prstGeom>
          <a:noFill/>
        </p:spPr>
        <p:txBody>
          <a:bodyPr wrap="square" rtlCol="0">
            <a:spAutoFit/>
          </a:bodyPr>
          <a:lstStyle/>
          <a:p>
            <a:r>
              <a:rPr lang="en" sz="3200" b="1" dirty="0">
                <a:solidFill>
                  <a:schemeClr val="bg1"/>
                </a:solidFill>
                <a:latin typeface="Amasis MT Pro" panose="02040504050005020304" pitchFamily="18" charset="0"/>
              </a:rPr>
              <a:t>Gantt Chart</a:t>
            </a:r>
            <a:endParaRPr lang="en-IN" sz="3200" b="1" dirty="0">
              <a:solidFill>
                <a:schemeClr val="bg1"/>
              </a:solidFill>
              <a:latin typeface="Amasis MT Pro" panose="02040504050005020304" pitchFamily="18" charset="0"/>
            </a:endParaRPr>
          </a:p>
        </p:txBody>
      </p:sp>
      <p:sp>
        <p:nvSpPr>
          <p:cNvPr id="2" name="TextBox 1">
            <a:extLst>
              <a:ext uri="{FF2B5EF4-FFF2-40B4-BE49-F238E27FC236}">
                <a16:creationId xmlns:a16="http://schemas.microsoft.com/office/drawing/2014/main" id="{A81680D1-B7F9-4DB6-9A96-A697CA8A20DD}"/>
              </a:ext>
            </a:extLst>
          </p:cNvPr>
          <p:cNvSpPr txBox="1"/>
          <p:nvPr/>
        </p:nvSpPr>
        <p:spPr>
          <a:xfrm>
            <a:off x="5667375" y="3059668"/>
            <a:ext cx="1152525" cy="369332"/>
          </a:xfrm>
          <a:prstGeom prst="rect">
            <a:avLst/>
          </a:prstGeom>
          <a:noFill/>
        </p:spPr>
        <p:txBody>
          <a:bodyPr wrap="square" rtlCol="0">
            <a:spAutoFit/>
          </a:bodyPr>
          <a:lstStyle/>
          <a:p>
            <a:r>
              <a:rPr lang="en-IN" b="1" dirty="0" err="1">
                <a:solidFill>
                  <a:srgbClr val="FF0000"/>
                </a:solidFill>
              </a:rPr>
              <a:t>Febrruary</a:t>
            </a:r>
            <a:endParaRPr lang="en-IN" b="1" dirty="0">
              <a:solidFill>
                <a:srgbClr val="FF0000"/>
              </a:solidFill>
            </a:endParaRPr>
          </a:p>
        </p:txBody>
      </p:sp>
      <p:sp>
        <p:nvSpPr>
          <p:cNvPr id="5" name="TextBox 4">
            <a:extLst>
              <a:ext uri="{FF2B5EF4-FFF2-40B4-BE49-F238E27FC236}">
                <a16:creationId xmlns:a16="http://schemas.microsoft.com/office/drawing/2014/main" id="{168327B5-236F-4898-A738-C8E1BCF67E62}"/>
              </a:ext>
            </a:extLst>
          </p:cNvPr>
          <p:cNvSpPr txBox="1"/>
          <p:nvPr/>
        </p:nvSpPr>
        <p:spPr>
          <a:xfrm>
            <a:off x="6954492" y="3086100"/>
            <a:ext cx="1057275" cy="369332"/>
          </a:xfrm>
          <a:prstGeom prst="rect">
            <a:avLst/>
          </a:prstGeom>
          <a:noFill/>
        </p:spPr>
        <p:txBody>
          <a:bodyPr wrap="square" rtlCol="0">
            <a:spAutoFit/>
          </a:bodyPr>
          <a:lstStyle/>
          <a:p>
            <a:r>
              <a:rPr lang="en-IN" b="1" dirty="0">
                <a:solidFill>
                  <a:srgbClr val="FF0000"/>
                </a:solidFill>
              </a:rPr>
              <a:t>March</a:t>
            </a:r>
          </a:p>
        </p:txBody>
      </p:sp>
      <p:sp>
        <p:nvSpPr>
          <p:cNvPr id="8" name="TextBox 7">
            <a:extLst>
              <a:ext uri="{FF2B5EF4-FFF2-40B4-BE49-F238E27FC236}">
                <a16:creationId xmlns:a16="http://schemas.microsoft.com/office/drawing/2014/main" id="{41F6E790-F59D-4DE1-AAAD-F946C13949C5}"/>
              </a:ext>
            </a:extLst>
          </p:cNvPr>
          <p:cNvSpPr txBox="1"/>
          <p:nvPr/>
        </p:nvSpPr>
        <p:spPr>
          <a:xfrm>
            <a:off x="8146360" y="3086100"/>
            <a:ext cx="1057275" cy="369332"/>
          </a:xfrm>
          <a:prstGeom prst="rect">
            <a:avLst/>
          </a:prstGeom>
          <a:noFill/>
        </p:spPr>
        <p:txBody>
          <a:bodyPr wrap="square" rtlCol="0">
            <a:spAutoFit/>
          </a:bodyPr>
          <a:lstStyle/>
          <a:p>
            <a:r>
              <a:rPr lang="en-IN" b="1" dirty="0">
                <a:solidFill>
                  <a:srgbClr val="FF0000"/>
                </a:solidFill>
              </a:rPr>
              <a:t>April</a:t>
            </a:r>
          </a:p>
        </p:txBody>
      </p:sp>
      <p:sp>
        <p:nvSpPr>
          <p:cNvPr id="9" name="TextBox 8">
            <a:extLst>
              <a:ext uri="{FF2B5EF4-FFF2-40B4-BE49-F238E27FC236}">
                <a16:creationId xmlns:a16="http://schemas.microsoft.com/office/drawing/2014/main" id="{9DC44FE6-70C9-43BD-923B-A61E3B37A3C1}"/>
              </a:ext>
            </a:extLst>
          </p:cNvPr>
          <p:cNvSpPr txBox="1"/>
          <p:nvPr/>
        </p:nvSpPr>
        <p:spPr>
          <a:xfrm>
            <a:off x="9172475" y="3079999"/>
            <a:ext cx="1057275" cy="369332"/>
          </a:xfrm>
          <a:prstGeom prst="rect">
            <a:avLst/>
          </a:prstGeom>
          <a:noFill/>
        </p:spPr>
        <p:txBody>
          <a:bodyPr wrap="square" rtlCol="0">
            <a:spAutoFit/>
          </a:bodyPr>
          <a:lstStyle/>
          <a:p>
            <a:r>
              <a:rPr lang="en-IN" b="1" dirty="0">
                <a:solidFill>
                  <a:srgbClr val="FF0000"/>
                </a:solidFill>
              </a:rPr>
              <a:t>May</a:t>
            </a:r>
          </a:p>
        </p:txBody>
      </p:sp>
    </p:spTree>
    <p:extLst>
      <p:ext uri="{BB962C8B-B14F-4D97-AF65-F5344CB8AC3E}">
        <p14:creationId xmlns:p14="http://schemas.microsoft.com/office/powerpoint/2010/main" val="22747059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ceiling">
            <a:extLst>
              <a:ext uri="{FF2B5EF4-FFF2-40B4-BE49-F238E27FC236}">
                <a16:creationId xmlns:a16="http://schemas.microsoft.com/office/drawing/2014/main" id="{ECE6809B-9586-4FFC-9D20-26C51CA9653B}"/>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35508" y="20298"/>
            <a:ext cx="12192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2" name="Footer Placeholder 1">
            <a:extLst>
              <a:ext uri="{FF2B5EF4-FFF2-40B4-BE49-F238E27FC236}">
                <a16:creationId xmlns:a16="http://schemas.microsoft.com/office/drawing/2014/main" id="{9FE3A4F2-29CE-4C57-A172-6A0D63EFD700}"/>
              </a:ext>
            </a:extLst>
          </p:cNvPr>
          <p:cNvSpPr>
            <a:spLocks noGrp="1"/>
          </p:cNvSpPr>
          <p:nvPr>
            <p:ph type="ftr" sz="quarter" idx="4294967295"/>
          </p:nvPr>
        </p:nvSpPr>
        <p:spPr>
          <a:xfrm>
            <a:off x="595884" y="6468303"/>
            <a:ext cx="4114800" cy="365125"/>
          </a:xfrm>
        </p:spPr>
        <p:txBody>
          <a:bodyPr/>
          <a:lstStyle/>
          <a:p>
            <a:r>
              <a:rPr lang="en-US" dirty="0"/>
              <a:t>Add a Footer</a:t>
            </a:r>
          </a:p>
        </p:txBody>
      </p:sp>
      <p:sp>
        <p:nvSpPr>
          <p:cNvPr id="25" name="Rectangle: Single Corner Snipped 24" descr="Footer accent box">
            <a:extLst>
              <a:ext uri="{FF2B5EF4-FFF2-40B4-BE49-F238E27FC236}">
                <a16:creationId xmlns:a16="http://schemas.microsoft.com/office/drawing/2014/main" id="{ADA66B68-D364-4C11-9AA9-052CEAC914E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Slide Number Placeholder 5">
            <a:extLst>
              <a:ext uri="{FF2B5EF4-FFF2-40B4-BE49-F238E27FC236}">
                <a16:creationId xmlns:a16="http://schemas.microsoft.com/office/drawing/2014/main" id="{7B17F9E2-0E31-4010-80D8-F343F24E6E14}"/>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12</a:t>
            </a:fld>
            <a:endParaRPr lang="en-US" dirty="0"/>
          </a:p>
        </p:txBody>
      </p:sp>
    </p:spTree>
    <p:extLst>
      <p:ext uri="{BB962C8B-B14F-4D97-AF65-F5344CB8AC3E}">
        <p14:creationId xmlns:p14="http://schemas.microsoft.com/office/powerpoint/2010/main" val="207078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00C713CD-79D0-408F-A140-FBAE3C602261}"/>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345828" cy="5768636"/>
            <a:chOff x="883522" y="408327"/>
            <a:chExt cx="5276606" cy="5768636"/>
          </a:xfrm>
        </p:grpSpPr>
        <p:sp>
          <p:nvSpPr>
            <p:cNvPr id="14" name="Rectangle 13">
              <a:extLst>
                <a:ext uri="{FF2B5EF4-FFF2-40B4-BE49-F238E27FC236}">
                  <a16:creationId xmlns:a16="http://schemas.microsoft.com/office/drawing/2014/main" id="{875940B9-0338-4FFA-9747-10812F028FB7}"/>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p>
          </p:txBody>
        </p:sp>
        <p:sp>
          <p:nvSpPr>
            <p:cNvPr id="24" name="Rectangle 23">
              <a:extLst>
                <a:ext uri="{FF2B5EF4-FFF2-40B4-BE49-F238E27FC236}">
                  <a16:creationId xmlns:a16="http://schemas.microsoft.com/office/drawing/2014/main" id="{D4B52C7E-3049-4545-956A-6D8F73F234DB}"/>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solidFill>
                  <a:schemeClr val="bg1"/>
                </a:solidFill>
              </a:endParaRPr>
            </a:p>
          </p:txBody>
        </p:sp>
        <p:pic>
          <p:nvPicPr>
            <p:cNvPr id="13" name="Graphic 12">
              <a:extLst>
                <a:ext uri="{FF2B5EF4-FFF2-40B4-BE49-F238E27FC236}">
                  <a16:creationId xmlns:a16="http://schemas.microsoft.com/office/drawing/2014/main" id="{46669882-9FD4-41D7-A5A6-A4A2E44A2AB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p:txBody>
          <a:bodyPr>
            <a:noAutofit/>
          </a:bodyPr>
          <a:lstStyle/>
          <a:p>
            <a:r>
              <a:rPr lang="en-US" sz="3200" dirty="0">
                <a:latin typeface="Aldhabi" panose="01000000000000000000" pitchFamily="2" charset="-78"/>
                <a:cs typeface="Aldhabi" panose="01000000000000000000" pitchFamily="2" charset="-78"/>
              </a:rPr>
              <a:t>Team members</a:t>
            </a:r>
            <a:br>
              <a:rPr lang="en-US" sz="2400" dirty="0">
                <a:latin typeface="Aldhabi" panose="01000000000000000000" pitchFamily="2" charset="-78"/>
                <a:cs typeface="Aldhabi" panose="01000000000000000000" pitchFamily="2" charset="-78"/>
              </a:rPr>
            </a:br>
            <a:br>
              <a:rPr lang="en-US" sz="2400" dirty="0">
                <a:latin typeface="Aldhabi" panose="01000000000000000000" pitchFamily="2" charset="-78"/>
                <a:cs typeface="Aldhabi" panose="01000000000000000000" pitchFamily="2" charset="-78"/>
              </a:rPr>
            </a:br>
            <a:r>
              <a:rPr lang="en-US" sz="2400" dirty="0">
                <a:latin typeface="Aldhabi" panose="01000000000000000000" pitchFamily="2" charset="-78"/>
                <a:cs typeface="Aldhabi" panose="01000000000000000000" pitchFamily="2" charset="-78"/>
              </a:rPr>
              <a:t>1. Anil Kumar singh</a:t>
            </a:r>
            <a:br>
              <a:rPr lang="en-US" sz="2400" dirty="0">
                <a:latin typeface="Aldhabi" panose="01000000000000000000" pitchFamily="2" charset="-78"/>
                <a:cs typeface="Aldhabi" panose="01000000000000000000" pitchFamily="2" charset="-78"/>
              </a:rPr>
            </a:br>
            <a:r>
              <a:rPr lang="en-US" sz="2400" dirty="0">
                <a:latin typeface="Aldhabi" panose="01000000000000000000" pitchFamily="2" charset="-78"/>
                <a:cs typeface="Aldhabi" panose="01000000000000000000" pitchFamily="2" charset="-78"/>
              </a:rPr>
              <a:t>(2000290140018)</a:t>
            </a:r>
            <a:br>
              <a:rPr lang="en-US" sz="2400" dirty="0">
                <a:latin typeface="Aldhabi" panose="01000000000000000000" pitchFamily="2" charset="-78"/>
                <a:cs typeface="Aldhabi" panose="01000000000000000000" pitchFamily="2" charset="-78"/>
              </a:rPr>
            </a:br>
            <a:br>
              <a:rPr lang="en-US" sz="2400" dirty="0">
                <a:latin typeface="Aldhabi" panose="01000000000000000000" pitchFamily="2" charset="-78"/>
                <a:cs typeface="Aldhabi" panose="01000000000000000000" pitchFamily="2" charset="-78"/>
              </a:rPr>
            </a:br>
            <a:r>
              <a:rPr lang="en-US" sz="2400" dirty="0">
                <a:latin typeface="Aldhabi" panose="01000000000000000000" pitchFamily="2" charset="-78"/>
                <a:cs typeface="Aldhabi" panose="01000000000000000000" pitchFamily="2" charset="-78"/>
              </a:rPr>
              <a:t>2. akash kumar singh</a:t>
            </a:r>
            <a:br>
              <a:rPr lang="en-US" sz="2400" dirty="0">
                <a:latin typeface="Aldhabi" panose="01000000000000000000" pitchFamily="2" charset="-78"/>
                <a:cs typeface="Aldhabi" panose="01000000000000000000" pitchFamily="2" charset="-78"/>
              </a:rPr>
            </a:br>
            <a:r>
              <a:rPr lang="en-US" sz="2400" dirty="0">
                <a:latin typeface="Aldhabi" panose="01000000000000000000" pitchFamily="2" charset="-78"/>
                <a:cs typeface="Aldhabi" panose="01000000000000000000" pitchFamily="2" charset="-78"/>
              </a:rPr>
              <a:t>(2000290140011)</a:t>
            </a:r>
          </a:p>
        </p:txBody>
      </p:sp>
      <p:sp>
        <p:nvSpPr>
          <p:cNvPr id="3" name="Footer Placeholder 2">
            <a:extLst>
              <a:ext uri="{FF2B5EF4-FFF2-40B4-BE49-F238E27FC236}">
                <a16:creationId xmlns:a16="http://schemas.microsoft.com/office/drawing/2014/main" id="{6F5A9FF5-7F76-43F9-8EBE-606AC1E2C553}"/>
              </a:ext>
            </a:extLst>
          </p:cNvPr>
          <p:cNvSpPr>
            <a:spLocks noGrp="1"/>
          </p:cNvSpPr>
          <p:nvPr>
            <p:ph type="ftr" sz="quarter" idx="16"/>
          </p:nvPr>
        </p:nvSpPr>
        <p:spPr/>
        <p:txBody>
          <a:bodyPr/>
          <a:lstStyle/>
          <a:p>
            <a:r>
              <a:rPr lang="en-US" dirty="0"/>
              <a:t>Add a Footer</a:t>
            </a:r>
          </a:p>
        </p:txBody>
      </p:sp>
      <p:sp>
        <p:nvSpPr>
          <p:cNvPr id="11" name="Rectangle: Single Corner Snipped 10" descr="Footer accent box">
            <a:extLst>
              <a:ext uri="{FF2B5EF4-FFF2-40B4-BE49-F238E27FC236}">
                <a16:creationId xmlns:a16="http://schemas.microsoft.com/office/drawing/2014/main" id="{A39C0937-57CD-4C2F-B530-516994363917}"/>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4E8EC366-9118-4504-88CF-ABE80F98E7F0}"/>
              </a:ext>
            </a:extLst>
          </p:cNvPr>
          <p:cNvSpPr>
            <a:spLocks noGrp="1"/>
          </p:cNvSpPr>
          <p:nvPr>
            <p:ph type="sldNum" sz="quarter" idx="17"/>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294830549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a:xfrm>
            <a:off x="957943" y="643674"/>
            <a:ext cx="5138057" cy="979308"/>
          </a:xfrm>
        </p:spPr>
        <p:txBody>
          <a:bodyPr>
            <a:normAutofit/>
          </a:bodyPr>
          <a:lstStyle/>
          <a:p>
            <a:r>
              <a:rPr lang="en-US" sz="3600" dirty="0">
                <a:latin typeface="Aldhabi" panose="01000000000000000000" pitchFamily="2" charset="-78"/>
                <a:cs typeface="Aldhabi" panose="01000000000000000000" pitchFamily="2" charset="-78"/>
              </a:rPr>
              <a:t>introduction</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a:xfrm>
            <a:off x="957943" y="1622982"/>
            <a:ext cx="5766707" cy="4453968"/>
          </a:xfrm>
        </p:spPr>
        <p:txBody>
          <a:bodyPr>
            <a:noAutofit/>
          </a:bodyPr>
          <a:lstStyle/>
          <a:p>
            <a:pPr algn="just"/>
            <a:r>
              <a:rPr lang="en" sz="1800" dirty="0">
                <a:latin typeface="Amasis MT Pro" panose="02040504050005020304" pitchFamily="18" charset="0"/>
                <a:cs typeface="Aldhabi" panose="01000000000000000000" pitchFamily="2" charset="-78"/>
              </a:rPr>
              <a:t>Facial expressions play a significant role in human dialogue. </a:t>
            </a:r>
            <a:r>
              <a:rPr lang="en-IN" sz="1800" dirty="0">
                <a:effectLst/>
                <a:latin typeface="Amasis MT Pro" panose="02040504050005020304" pitchFamily="18" charset="0"/>
                <a:ea typeface="Calibri" panose="020F0502020204030204" pitchFamily="34" charset="0"/>
                <a:cs typeface="Aldhabi" panose="01000000000000000000" pitchFamily="2" charset="-78"/>
              </a:rPr>
              <a:t>The machine learning algorithm uses some open features to model the face. In this work, convolutional neural networks (CNNs) were developed to identify the expression of facial emotions. Also, Machine Learning techniques, Deep Learning models, and Neural Network algorithms are used for emotion recognition. This work will be proposed as an effective way to detect anger, contempt, disgust, fear, happiness, sadness, and surprise.</a:t>
            </a:r>
          </a:p>
          <a:p>
            <a:pPr algn="just"/>
            <a:endParaRPr lang="en-US" sz="1800" dirty="0">
              <a:latin typeface="Amasis MT Pro" panose="02040504050005020304" pitchFamily="18" charset="0"/>
              <a:cs typeface="Aldhabi" panose="01000000000000000000" pitchFamily="2" charset="-78"/>
            </a:endParaRPr>
          </a:p>
          <a:p>
            <a:pPr algn="just"/>
            <a:endParaRPr lang="en-US" sz="1800" dirty="0">
              <a:latin typeface="Amasis MT Pro" panose="02040504050005020304" pitchFamily="18" charset="0"/>
              <a:cs typeface="Aldhabi" panose="01000000000000000000" pitchFamily="2" charset="-78"/>
            </a:endParaRPr>
          </a:p>
        </p:txBody>
      </p:sp>
      <p:pic>
        <p:nvPicPr>
          <p:cNvPr id="5" name="Picture Placeholder 4" descr="Two Buildings" title="Two Buildings">
            <a:extLst>
              <a:ext uri="{FF2B5EF4-FFF2-40B4-BE49-F238E27FC236}">
                <a16:creationId xmlns:a16="http://schemas.microsoft.com/office/drawing/2014/main" id="{9EF82849-1FFF-4EE2-B6A4-C19B8A083067}"/>
              </a:ext>
            </a:extLst>
          </p:cNvPr>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2" name="Footer Placeholder 1">
            <a:extLst>
              <a:ext uri="{FF2B5EF4-FFF2-40B4-BE49-F238E27FC236}">
                <a16:creationId xmlns:a16="http://schemas.microsoft.com/office/drawing/2014/main" id="{F17BB2B3-BB1E-4588-97D3-522970C829A4}"/>
              </a:ext>
            </a:extLst>
          </p:cNvPr>
          <p:cNvSpPr>
            <a:spLocks noGrp="1"/>
          </p:cNvSpPr>
          <p:nvPr>
            <p:ph type="ftr" sz="quarter" idx="14"/>
          </p:nvPr>
        </p:nvSpPr>
        <p:spPr/>
        <p:txBody>
          <a:bodyPr/>
          <a:lstStyle/>
          <a:p>
            <a:r>
              <a:rPr lang="en-US" dirty="0"/>
              <a:t>Add a Footer</a:t>
            </a:r>
          </a:p>
        </p:txBody>
      </p:sp>
      <p:sp>
        <p:nvSpPr>
          <p:cNvPr id="10" name="Rectangle: Single Corner Snipped 9" descr="Footer accent box">
            <a:extLst>
              <a:ext uri="{FF2B5EF4-FFF2-40B4-BE49-F238E27FC236}">
                <a16:creationId xmlns:a16="http://schemas.microsoft.com/office/drawing/2014/main" id="{CDA9F8EC-2836-4D7A-8BB2-6D1C849515C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C25E833F-FD8B-46E5-BD16-A82D3EDA8554}"/>
              </a:ext>
            </a:extLst>
          </p:cNvPr>
          <p:cNvSpPr>
            <a:spLocks noGrp="1"/>
          </p:cNvSpPr>
          <p:nvPr>
            <p:ph type="sldNum" sz="quarter" idx="15"/>
          </p:nvPr>
        </p:nvSpPr>
        <p:spPr/>
        <p:txBody>
          <a:body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485328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8C001EA0-C1FE-4BFF-BAE0-93D031DC21E0}"/>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val="1"/>
              </a:ext>
            </a:extLst>
          </p:cNvPr>
          <p:cNvGrpSpPr/>
          <p:nvPr/>
        </p:nvGrpSpPr>
        <p:grpSpPr>
          <a:xfrm flipH="1">
            <a:off x="4115984" y="252563"/>
            <a:ext cx="7433283" cy="5995838"/>
            <a:chOff x="252031" y="391887"/>
            <a:chExt cx="7433283" cy="6215741"/>
          </a:xfrm>
        </p:grpSpPr>
        <p:sp>
          <p:nvSpPr>
            <p:cNvPr id="33" name="Rectangle 32">
              <a:extLst>
                <a:ext uri="{FF2B5EF4-FFF2-40B4-BE49-F238E27FC236}">
                  <a16:creationId xmlns:a16="http://schemas.microsoft.com/office/drawing/2014/main" id="{C0DB13C1-B4FB-4D33-A199-5BB34983AB47}"/>
                </a:ext>
                <a:ext uri="{C183D7F6-B498-43B3-948B-1728B52AA6E4}">
                  <adec:decorative xmlns:adec="http://schemas.microsoft.com/office/drawing/2017/decorative" val="1"/>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32FD79E9-DA87-4AE3-AB4F-454E8B1C7E28}"/>
                </a:ext>
                <a:ext uri="{C183D7F6-B498-43B3-948B-1728B52AA6E4}">
                  <adec:decorative xmlns:adec="http://schemas.microsoft.com/office/drawing/2017/decorative" val="1"/>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7CAE694-E5D7-45D8-80CE-4067B6610E53}"/>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a:xfrm>
            <a:off x="5510539" y="1543237"/>
            <a:ext cx="6117771" cy="3676128"/>
          </a:xfrm>
        </p:spPr>
        <p:txBody>
          <a:bodyPr>
            <a:normAutofit/>
          </a:bodyPr>
          <a:lstStyle/>
          <a:p>
            <a:pPr marL="0" indent="0" algn="just">
              <a:buNone/>
            </a:pPr>
            <a:r>
              <a:rPr lang="en-IN" sz="2000" dirty="0">
                <a:effectLst/>
                <a:latin typeface="Amasis MT Pro" panose="02040504050005020304" pitchFamily="18" charset="0"/>
                <a:ea typeface="Calibri" panose="020F0502020204030204" pitchFamily="34" charset="0"/>
              </a:rPr>
              <a:t>Facial expressions play an important role in the nonverbal communication that takes place in a person’s inner emotions that are reflected on his or her face. This work has been used the Viola-Jones algorithm to detect the eye and lips region from a face and then with the help of the neural network.</a:t>
            </a:r>
            <a:endParaRPr lang="en-US" sz="2000" dirty="0">
              <a:latin typeface="Amasis MT Pro" panose="02040504050005020304" pitchFamily="18" charset="0"/>
            </a:endParaRPr>
          </a:p>
          <a:p>
            <a:pPr marL="0" indent="0" algn="just">
              <a:buNone/>
            </a:pPr>
            <a:endParaRPr lang="en-US" sz="2000" dirty="0"/>
          </a:p>
        </p:txBody>
      </p:sp>
      <p:sp>
        <p:nvSpPr>
          <p:cNvPr id="2" name="Footer Placeholder 1">
            <a:extLst>
              <a:ext uri="{FF2B5EF4-FFF2-40B4-BE49-F238E27FC236}">
                <a16:creationId xmlns:a16="http://schemas.microsoft.com/office/drawing/2014/main" id="{80919F81-09E4-41AD-9E45-21C8A7FBC2E5}"/>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6556A3C9-6740-4558-AB5B-687741A63BDD}"/>
              </a:ext>
            </a:extLst>
          </p:cNvPr>
          <p:cNvSpPr>
            <a:spLocks noGrp="1"/>
          </p:cNvSpPr>
          <p:nvPr>
            <p:ph type="sldNum" sz="quarter" idx="17"/>
          </p:nvPr>
        </p:nvSpPr>
        <p:spPr/>
        <p:txBody>
          <a:bodyPr/>
          <a:lstStyle/>
          <a:p>
            <a:fld id="{8C2E478F-E849-4A8C-AF1F-CBCC78A7CBFA}" type="slidenum">
              <a:rPr lang="en-US" smtClean="0"/>
              <a:pPr/>
              <a:t>4</a:t>
            </a:fld>
            <a:endParaRPr lang="en-US" dirty="0"/>
          </a:p>
        </p:txBody>
      </p:sp>
    </p:spTree>
    <p:extLst>
      <p:ext uri="{BB962C8B-B14F-4D97-AF65-F5344CB8AC3E}">
        <p14:creationId xmlns:p14="http://schemas.microsoft.com/office/powerpoint/2010/main" val="2597345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a:xfrm>
            <a:off x="595884" y="584652"/>
            <a:ext cx="4226024" cy="573989"/>
          </a:xfrm>
        </p:spPr>
        <p:txBody>
          <a:bodyPr/>
          <a:lstStyle/>
          <a:p>
            <a:r>
              <a:rPr lang="en-US" sz="2000" i="0" dirty="0">
                <a:solidFill>
                  <a:srgbClr val="FFFFFF"/>
                </a:solidFill>
                <a:effectLst/>
                <a:latin typeface="Amasis MT Pro" panose="02040504050005020304" pitchFamily="18" charset="0"/>
                <a:ea typeface="Montserrat" panose="020B0604020202020204" pitchFamily="2" charset="0"/>
                <a:cs typeface="Montserrat" panose="020B0604020202020204" pitchFamily="2" charset="0"/>
              </a:rPr>
              <a:t>Hardware Requirements / Hardware Used</a:t>
            </a:r>
            <a:endParaRPr lang="en-US" sz="2000" dirty="0">
              <a:latin typeface="Amasis MT Pro" panose="02040504050005020304" pitchFamily="18" charset="0"/>
            </a:endParaRP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a:xfrm>
            <a:off x="595883" y="1174633"/>
            <a:ext cx="4519041" cy="4949942"/>
          </a:xfrm>
        </p:spPr>
        <p:txBody>
          <a:bodyPr>
            <a:normAutofit fontScale="85000" lnSpcReduction="20000"/>
          </a:bodyPr>
          <a:lstStyle/>
          <a:p>
            <a:pPr marL="457200" lvl="0" indent="-317182" rtl="0">
              <a:spcBef>
                <a:spcPts val="0"/>
              </a:spcBef>
              <a:spcAft>
                <a:spcPts val="0"/>
              </a:spcAft>
              <a:buSzPct val="100000"/>
              <a:buChar char="●"/>
            </a:pPr>
            <a:r>
              <a:rPr lang="en-IN" sz="1700" dirty="0">
                <a:latin typeface="Amasis MT Pro" panose="02040504050005020304" pitchFamily="18" charset="0"/>
                <a:cs typeface="Aldhabi" panose="020B0604020202020204" pitchFamily="2" charset="-78"/>
              </a:rPr>
              <a:t>Central Processing Unit (CPU) - Intel Core i5 6th gen  </a:t>
            </a:r>
          </a:p>
          <a:p>
            <a:pPr marL="457200" lvl="0" indent="-317182" rtl="0">
              <a:spcBef>
                <a:spcPts val="0"/>
              </a:spcBef>
              <a:spcAft>
                <a:spcPts val="0"/>
              </a:spcAft>
              <a:buSzPct val="100000"/>
              <a:buChar char="●"/>
            </a:pPr>
            <a:r>
              <a:rPr lang="en-IN" sz="1700" dirty="0">
                <a:latin typeface="Amasis MT Pro" panose="02040504050005020304" pitchFamily="18" charset="0"/>
                <a:cs typeface="Aldhabi" panose="020B0604020202020204" pitchFamily="2" charset="-78"/>
              </a:rPr>
              <a:t>or AMD processor equivalent</a:t>
            </a:r>
          </a:p>
          <a:p>
            <a:pPr marL="457200" lvl="0" indent="-317182" rtl="0">
              <a:spcBef>
                <a:spcPts val="0"/>
              </a:spcBef>
              <a:spcAft>
                <a:spcPts val="0"/>
              </a:spcAft>
              <a:buSzPct val="100000"/>
              <a:buChar char="●"/>
            </a:pPr>
            <a:endParaRPr lang="en-IN" sz="1700" dirty="0">
              <a:latin typeface="Amasis MT Pro" panose="02040504050005020304" pitchFamily="18" charset="0"/>
              <a:cs typeface="Aldhabi" panose="020B0604020202020204" pitchFamily="2" charset="-78"/>
            </a:endParaRPr>
          </a:p>
          <a:p>
            <a:pPr marL="457200" lvl="0" indent="-317182" rtl="0">
              <a:spcBef>
                <a:spcPts val="1200"/>
              </a:spcBef>
              <a:spcAft>
                <a:spcPts val="0"/>
              </a:spcAft>
              <a:buSzPct val="100000"/>
              <a:buChar char="●"/>
            </a:pPr>
            <a:r>
              <a:rPr lang="en-IN" sz="1700" dirty="0">
                <a:latin typeface="Amasis MT Pro" panose="02040504050005020304" pitchFamily="18" charset="0"/>
                <a:cs typeface="Aldhabi" panose="020B0604020202020204" pitchFamily="2" charset="-78"/>
              </a:rPr>
              <a:t> RAM - 8 GB minimum, 16 GB or higher is recommended.</a:t>
            </a:r>
          </a:p>
          <a:p>
            <a:pPr marL="457200" lvl="0" indent="0" rtl="0">
              <a:spcBef>
                <a:spcPts val="1200"/>
              </a:spcBef>
              <a:spcAft>
                <a:spcPts val="0"/>
              </a:spcAft>
              <a:buNone/>
            </a:pPr>
            <a:endParaRPr lang="en-IN" sz="1700" dirty="0">
              <a:latin typeface="Amasis MT Pro" panose="02040504050005020304" pitchFamily="18" charset="0"/>
              <a:cs typeface="Aldhabi" panose="020B0604020202020204" pitchFamily="2" charset="-78"/>
            </a:endParaRPr>
          </a:p>
          <a:p>
            <a:pPr marL="457200" lvl="0" indent="-317182" rtl="0">
              <a:spcBef>
                <a:spcPts val="1200"/>
              </a:spcBef>
              <a:spcAft>
                <a:spcPts val="0"/>
              </a:spcAft>
              <a:buSzPct val="100000"/>
              <a:buChar char="●"/>
            </a:pPr>
            <a:r>
              <a:rPr lang="en-IN" sz="1700" dirty="0">
                <a:latin typeface="Amasis MT Pro" panose="02040504050005020304" pitchFamily="18" charset="0"/>
                <a:cs typeface="Aldhabi" panose="020B0604020202020204" pitchFamily="2" charset="-78"/>
              </a:rPr>
              <a:t>Graphics Processing Unit (GPU) - NVIDIA GeForce GTX 960 or higher</a:t>
            </a:r>
          </a:p>
          <a:p>
            <a:pPr marL="457200" lvl="0" indent="0" rtl="0">
              <a:spcBef>
                <a:spcPts val="1200"/>
              </a:spcBef>
              <a:spcAft>
                <a:spcPts val="0"/>
              </a:spcAft>
              <a:buNone/>
            </a:pPr>
            <a:endParaRPr lang="en-IN" sz="1700" dirty="0">
              <a:latin typeface="Amasis MT Pro" panose="02040504050005020304" pitchFamily="18" charset="0"/>
              <a:cs typeface="Aldhabi" panose="020B0604020202020204" pitchFamily="2" charset="-78"/>
            </a:endParaRPr>
          </a:p>
          <a:p>
            <a:pPr marL="457200" lvl="0" indent="-317182" rtl="0">
              <a:spcBef>
                <a:spcPts val="1200"/>
              </a:spcBef>
              <a:spcAft>
                <a:spcPts val="0"/>
              </a:spcAft>
              <a:buSzPct val="100000"/>
              <a:buChar char="●"/>
            </a:pPr>
            <a:r>
              <a:rPr lang="en-IN" sz="1700" dirty="0">
                <a:latin typeface="Amasis MT Pro" panose="02040504050005020304" pitchFamily="18" charset="0"/>
                <a:cs typeface="Aldhabi" panose="020B0604020202020204" pitchFamily="2" charset="-78"/>
              </a:rPr>
              <a:t>Inbuilt Camera or Webcam Support</a:t>
            </a:r>
          </a:p>
          <a:p>
            <a:pPr marL="457200" lvl="0" indent="0" rtl="0">
              <a:spcBef>
                <a:spcPts val="1200"/>
              </a:spcBef>
              <a:spcAft>
                <a:spcPts val="0"/>
              </a:spcAft>
              <a:buNone/>
            </a:pPr>
            <a:endParaRPr lang="en-IN" sz="1700" dirty="0">
              <a:latin typeface="Amasis MT Pro" panose="02040504050005020304" pitchFamily="18" charset="0"/>
              <a:cs typeface="Aldhabi" panose="020B0604020202020204" pitchFamily="2" charset="-78"/>
            </a:endParaRPr>
          </a:p>
          <a:p>
            <a:pPr marL="457200" lvl="0" indent="-317182" rtl="0">
              <a:spcBef>
                <a:spcPts val="1200"/>
              </a:spcBef>
              <a:spcAft>
                <a:spcPts val="0"/>
              </a:spcAft>
              <a:buSzPct val="100000"/>
              <a:buChar char="●"/>
            </a:pPr>
            <a:r>
              <a:rPr lang="en-IN" sz="1700" dirty="0">
                <a:latin typeface="Amasis MT Pro" panose="02040504050005020304" pitchFamily="18" charset="0"/>
                <a:cs typeface="Aldhabi" panose="020B0604020202020204" pitchFamily="2" charset="-78"/>
              </a:rPr>
              <a:t>Operating System (OS) -  — Ubuntu or Microsoft Windows 10</a:t>
            </a:r>
          </a:p>
          <a:p>
            <a:pPr marL="0" indent="0">
              <a:buNone/>
            </a:pPr>
            <a:endParaRPr lang="en-US" sz="1700" dirty="0">
              <a:latin typeface="Amasis MT Pro" panose="02040504050005020304" pitchFamily="18" charset="0"/>
            </a:endParaRPr>
          </a:p>
          <a:p>
            <a:pPr marL="0" indent="0">
              <a:buNone/>
            </a:pPr>
            <a:endParaRPr lang="en-US" dirty="0"/>
          </a:p>
        </p:txBody>
      </p:sp>
      <p:sp>
        <p:nvSpPr>
          <p:cNvPr id="11" name="Footer Placeholder 10">
            <a:extLst>
              <a:ext uri="{FF2B5EF4-FFF2-40B4-BE49-F238E27FC236}">
                <a16:creationId xmlns:a16="http://schemas.microsoft.com/office/drawing/2014/main" id="{27599ABA-671B-4E90-B4E8-5B2482234ACA}"/>
              </a:ext>
            </a:extLst>
          </p:cNvPr>
          <p:cNvSpPr>
            <a:spLocks noGrp="1"/>
          </p:cNvSpPr>
          <p:nvPr>
            <p:ph type="ftr" sz="quarter" idx="17"/>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A40D7403-0D24-42D0-9DE5-23601D8FBC17}"/>
              </a:ext>
            </a:extLst>
          </p:cNvPr>
          <p:cNvSpPr>
            <a:spLocks noGrp="1"/>
          </p:cNvSpPr>
          <p:nvPr>
            <p:ph type="sldNum" sz="quarter" idx="18"/>
          </p:nvPr>
        </p:nvSpPr>
        <p:spPr/>
        <p:txBody>
          <a:bodyPr/>
          <a:lstStyle/>
          <a:p>
            <a:fld id="{8C2E478F-E849-4A8C-AF1F-CBCC78A7CBFA}" type="slidenum">
              <a:rPr lang="en-US" smtClean="0"/>
              <a:pPr/>
              <a:t>5</a:t>
            </a:fld>
            <a:endParaRPr lang="en-US" dirty="0"/>
          </a:p>
        </p:txBody>
      </p:sp>
      <p:pic>
        <p:nvPicPr>
          <p:cNvPr id="14" name="Picture Placeholder 4" descr="Two Buildings" title="Two Buildings">
            <a:extLst>
              <a:ext uri="{FF2B5EF4-FFF2-40B4-BE49-F238E27FC236}">
                <a16:creationId xmlns:a16="http://schemas.microsoft.com/office/drawing/2014/main" id="{696E50A8-4642-4B34-8F69-F9D801A204F6}"/>
              </a:ext>
            </a:extLst>
          </p:cNvPr>
          <p:cNvPicPr>
            <a:picLocks noGrp="1" noChangeAspect="1"/>
          </p:cNvPicPr>
          <p:nvPr>
            <p:ph sz="quarter" idx="16"/>
          </p:nvPr>
        </p:nvPicPr>
        <p:blipFill>
          <a:blip r:embed="rId2">
            <a:extLst>
              <a:ext uri="{BEBA8EAE-BF5A-486C-A8C5-ECC9F3942E4B}">
                <a14:imgProps xmlns:a14="http://schemas.microsoft.com/office/drawing/2010/main">
                  <a14:imgLayer r:embed="rId3">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a:xfrm>
            <a:off x="6828711" y="451678"/>
            <a:ext cx="4462330" cy="6016625"/>
          </a:xfrm>
        </p:spPr>
      </p:pic>
    </p:spTree>
    <p:extLst>
      <p:ext uri="{BB962C8B-B14F-4D97-AF65-F5344CB8AC3E}">
        <p14:creationId xmlns:p14="http://schemas.microsoft.com/office/powerpoint/2010/main" val="15077511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hidden="1">
            <a:extLst>
              <a:ext uri="{FF2B5EF4-FFF2-40B4-BE49-F238E27FC236}">
                <a16:creationId xmlns:a16="http://schemas.microsoft.com/office/drawing/2014/main" id="{097D2725-75F4-45AA-950F-2F67BBF8F754}"/>
              </a:ext>
            </a:extLst>
          </p:cNvPr>
          <p:cNvSpPr>
            <a:spLocks noGrp="1"/>
          </p:cNvSpPr>
          <p:nvPr>
            <p:ph type="title"/>
          </p:nvPr>
        </p:nvSpPr>
        <p:spPr>
          <a:xfrm>
            <a:off x="595884" y="0"/>
            <a:ext cx="11000232" cy="1188720"/>
          </a:xfrm>
        </p:spPr>
        <p:txBody>
          <a:bodyPr/>
          <a:lstStyle/>
          <a:p>
            <a:r>
              <a:rPr lang="en-US" dirty="0"/>
              <a:t>Title:</a:t>
            </a:r>
          </a:p>
        </p:txBody>
      </p:sp>
      <p:pic>
        <p:nvPicPr>
          <p:cNvPr id="5" name="Picture Placeholder 4" descr="Abstract Building" title="Abstract Building">
            <a:extLst>
              <a:ext uri="{FF2B5EF4-FFF2-40B4-BE49-F238E27FC236}">
                <a16:creationId xmlns:a16="http://schemas.microsoft.com/office/drawing/2014/main" id="{A0DC386B-E165-424D-B694-E2C45FFA407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10" name="Rectangle 9">
            <a:extLst>
              <a:ext uri="{FF2B5EF4-FFF2-40B4-BE49-F238E27FC236}">
                <a16:creationId xmlns:a16="http://schemas.microsoft.com/office/drawing/2014/main" id="{0783A1B7-34FF-4F2F-A68D-A3D22C770FCB}"/>
              </a:ext>
              <a:ext uri="{C183D7F6-B498-43B3-948B-1728B52AA6E4}">
                <adec:decorative xmlns:adec="http://schemas.microsoft.com/office/drawing/2017/decorative" val="1"/>
              </a:ext>
            </a:extLst>
          </p:cNvPr>
          <p:cNvSpPr/>
          <p:nvPr/>
        </p:nvSpPr>
        <p:spPr>
          <a:xfrm flipH="1">
            <a:off x="791413" y="502215"/>
            <a:ext cx="10638585" cy="5706080"/>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C1F0EB8-D260-4FB6-ACF6-6E86B9A02919}"/>
              </a:ext>
              <a:ext uri="{C183D7F6-B498-43B3-948B-1728B52AA6E4}">
                <adec:decorative xmlns:adec="http://schemas.microsoft.com/office/drawing/2017/decorative" val="1"/>
              </a:ext>
            </a:extLst>
          </p:cNvPr>
          <p:cNvSpPr/>
          <p:nvPr/>
        </p:nvSpPr>
        <p:spPr>
          <a:xfrm>
            <a:off x="881362" y="510807"/>
            <a:ext cx="10548636" cy="5844978"/>
          </a:xfrm>
          <a:prstGeom prst="rect">
            <a:avLst/>
          </a:prstGeom>
          <a:solidFill>
            <a:srgbClr val="2F33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3D8BBA11-131E-446B-BC9B-D0A09B1AF059}"/>
              </a:ext>
            </a:extLst>
          </p:cNvPr>
          <p:cNvSpPr>
            <a:spLocks noGrp="1"/>
          </p:cNvSpPr>
          <p:nvPr>
            <p:ph type="ftr" sz="quarter" idx="11"/>
          </p:nvPr>
        </p:nvSpPr>
        <p:spPr/>
        <p:txBody>
          <a:bodyPr/>
          <a:lstStyle/>
          <a:p>
            <a:r>
              <a:rPr lang="en-US" dirty="0"/>
              <a:t>Add a Footer</a:t>
            </a:r>
          </a:p>
        </p:txBody>
      </p:sp>
      <p:sp>
        <p:nvSpPr>
          <p:cNvPr id="9" name="Rectangle: Single Corner Snipped 8" descr="Footer accent box">
            <a:extLst>
              <a:ext uri="{FF2B5EF4-FFF2-40B4-BE49-F238E27FC236}">
                <a16:creationId xmlns:a16="http://schemas.microsoft.com/office/drawing/2014/main" id="{DF712259-BEF9-4B45-8D68-5F74C49207D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206B3DE3-5308-4ADE-BC26-29765480D1E1}"/>
              </a:ext>
            </a:extLst>
          </p:cNvPr>
          <p:cNvSpPr>
            <a:spLocks noGrp="1"/>
          </p:cNvSpPr>
          <p:nvPr>
            <p:ph type="sldNum" sz="quarter" idx="12"/>
          </p:nvPr>
        </p:nvSpPr>
        <p:spPr/>
        <p:txBody>
          <a:bodyPr/>
          <a:lstStyle/>
          <a:p>
            <a:fld id="{8C2E478F-E849-4A8C-AF1F-CBCC78A7CBFA}" type="slidenum">
              <a:rPr lang="en-US" smtClean="0"/>
              <a:pPr/>
              <a:t>6</a:t>
            </a:fld>
            <a:endParaRPr lang="en-US" dirty="0"/>
          </a:p>
        </p:txBody>
      </p:sp>
      <p:pic>
        <p:nvPicPr>
          <p:cNvPr id="6" name="Picture 5" descr="A person and a child&#10;&#10;Description automatically generated with low confidence">
            <a:extLst>
              <a:ext uri="{FF2B5EF4-FFF2-40B4-BE49-F238E27FC236}">
                <a16:creationId xmlns:a16="http://schemas.microsoft.com/office/drawing/2014/main" id="{56176096-12EF-4F7F-9B41-878BED36DFC2}"/>
              </a:ext>
            </a:extLst>
          </p:cNvPr>
          <p:cNvPicPr>
            <a:picLocks noChangeAspect="1"/>
          </p:cNvPicPr>
          <p:nvPr/>
        </p:nvPicPr>
        <p:blipFill>
          <a:blip r:embed="rId4"/>
          <a:stretch>
            <a:fillRect/>
          </a:stretch>
        </p:blipFill>
        <p:spPr>
          <a:xfrm>
            <a:off x="190500" y="282213"/>
            <a:ext cx="11498284" cy="6029687"/>
          </a:xfrm>
          <a:prstGeom prst="rect">
            <a:avLst/>
          </a:prstGeom>
        </p:spPr>
      </p:pic>
    </p:spTree>
    <p:extLst>
      <p:ext uri="{BB962C8B-B14F-4D97-AF65-F5344CB8AC3E}">
        <p14:creationId xmlns:p14="http://schemas.microsoft.com/office/powerpoint/2010/main" val="138922287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Graphical user interface&#10;&#10;Description automatically generated">
            <a:extLst>
              <a:ext uri="{FF2B5EF4-FFF2-40B4-BE49-F238E27FC236}">
                <a16:creationId xmlns:a16="http://schemas.microsoft.com/office/drawing/2014/main" id="{150A801B-4DCE-4A4D-9479-B07F6B73F526}"/>
              </a:ext>
            </a:extLst>
          </p:cNvPr>
          <p:cNvPicPr>
            <a:picLocks noGrp="1" noChangeAspect="1"/>
          </p:cNvPicPr>
          <p:nvPr>
            <p:ph type="pic" sz="quarter" idx="10"/>
          </p:nvPr>
        </p:nvPicPr>
        <p:blipFill>
          <a:blip r:embed="rId2"/>
          <a:srcRect/>
          <a:stretch>
            <a:fillRect/>
          </a:stretch>
        </p:blipFill>
        <p:spPr>
          <a:xfrm>
            <a:off x="209550" y="581025"/>
            <a:ext cx="11734800" cy="6777633"/>
          </a:xfrm>
        </p:spPr>
      </p:pic>
      <p:sp>
        <p:nvSpPr>
          <p:cNvPr id="3" name="Footer Placeholder 2">
            <a:extLst>
              <a:ext uri="{FF2B5EF4-FFF2-40B4-BE49-F238E27FC236}">
                <a16:creationId xmlns:a16="http://schemas.microsoft.com/office/drawing/2014/main" id="{37D07CBF-1C2C-46B4-BDF6-9EB5DA01C423}"/>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38395890-32C2-424E-8731-46377E141954}"/>
              </a:ext>
            </a:extLst>
          </p:cNvPr>
          <p:cNvSpPr>
            <a:spLocks noGrp="1"/>
          </p:cNvSpPr>
          <p:nvPr>
            <p:ph type="sldNum" sz="quarter" idx="12"/>
          </p:nvPr>
        </p:nvSpPr>
        <p:spPr/>
        <p:txBody>
          <a:bodyPr/>
          <a:lstStyle/>
          <a:p>
            <a:fld id="{8C2E478F-E849-4A8C-AF1F-CBCC78A7CBFA}" type="slidenum">
              <a:rPr lang="en-US" smtClean="0"/>
              <a:pPr/>
              <a:t>7</a:t>
            </a:fld>
            <a:endParaRPr lang="en-US" dirty="0"/>
          </a:p>
        </p:txBody>
      </p:sp>
    </p:spTree>
    <p:extLst>
      <p:ext uri="{BB962C8B-B14F-4D97-AF65-F5344CB8AC3E}">
        <p14:creationId xmlns:p14="http://schemas.microsoft.com/office/powerpoint/2010/main" val="159234036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3B3AFBF-E5AF-4C74-A632-0A6286610010}"/>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26DA81D0-0EA1-4C5A-B832-263C9FF44C88}"/>
              </a:ext>
            </a:extLst>
          </p:cNvPr>
          <p:cNvSpPr>
            <a:spLocks noGrp="1"/>
          </p:cNvSpPr>
          <p:nvPr>
            <p:ph type="sldNum" sz="quarter" idx="12"/>
          </p:nvPr>
        </p:nvSpPr>
        <p:spPr/>
        <p:txBody>
          <a:bodyPr/>
          <a:lstStyle/>
          <a:p>
            <a:fld id="{8C2E478F-E849-4A8C-AF1F-CBCC78A7CBFA}" type="slidenum">
              <a:rPr lang="en-US" smtClean="0"/>
              <a:pPr/>
              <a:t>8</a:t>
            </a:fld>
            <a:endParaRPr lang="en-US" dirty="0"/>
          </a:p>
        </p:txBody>
      </p:sp>
      <p:sp>
        <p:nvSpPr>
          <p:cNvPr id="21" name="Footer Placeholder 1">
            <a:extLst>
              <a:ext uri="{FF2B5EF4-FFF2-40B4-BE49-F238E27FC236}">
                <a16:creationId xmlns:a16="http://schemas.microsoft.com/office/drawing/2014/main" id="{C52ECD01-9882-45A1-AEBD-EA88D2C020E1}"/>
              </a:ext>
            </a:extLst>
          </p:cNvPr>
          <p:cNvSpPr txBox="1">
            <a:spLocks/>
          </p:cNvSpPr>
          <p:nvPr/>
        </p:nvSpPr>
        <p:spPr>
          <a:xfrm rot="5400000">
            <a:off x="8951573" y="3225297"/>
            <a:ext cx="3859795" cy="304801"/>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Add a Footer</a:t>
            </a:r>
          </a:p>
        </p:txBody>
      </p:sp>
      <p:sp>
        <p:nvSpPr>
          <p:cNvPr id="22" name="Slide Number Placeholder 2">
            <a:extLst>
              <a:ext uri="{FF2B5EF4-FFF2-40B4-BE49-F238E27FC236}">
                <a16:creationId xmlns:a16="http://schemas.microsoft.com/office/drawing/2014/main" id="{F45B8E86-7E7F-405A-8D38-692E85ECB8DF}"/>
              </a:ext>
            </a:extLst>
          </p:cNvPr>
          <p:cNvSpPr txBox="1">
            <a:spLocks/>
          </p:cNvSpPr>
          <p:nvPr/>
        </p:nvSpPr>
        <p:spPr>
          <a:xfrm>
            <a:off x="10352540" y="295729"/>
            <a:ext cx="838199" cy="76768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8</a:t>
            </a:fld>
            <a:endParaRPr lang="en-US"/>
          </a:p>
        </p:txBody>
      </p:sp>
      <p:sp>
        <p:nvSpPr>
          <p:cNvPr id="23" name="Title 1">
            <a:extLst>
              <a:ext uri="{FF2B5EF4-FFF2-40B4-BE49-F238E27FC236}">
                <a16:creationId xmlns:a16="http://schemas.microsoft.com/office/drawing/2014/main" id="{36823BC2-4ACE-4C47-B81A-6E8C7B36ACD0}"/>
              </a:ext>
            </a:extLst>
          </p:cNvPr>
          <p:cNvSpPr txBox="1">
            <a:spLocks/>
          </p:cNvSpPr>
          <p:nvPr/>
        </p:nvSpPr>
        <p:spPr>
          <a:xfrm>
            <a:off x="2434784" y="378133"/>
            <a:ext cx="7038900" cy="914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r>
              <a:rPr lang="en-IN" dirty="0"/>
              <a:t>SYSTEM ARCHITECTURE</a:t>
            </a:r>
          </a:p>
        </p:txBody>
      </p:sp>
      <p:sp>
        <p:nvSpPr>
          <p:cNvPr id="24" name="Rectangle: Rounded Corners 23">
            <a:extLst>
              <a:ext uri="{FF2B5EF4-FFF2-40B4-BE49-F238E27FC236}">
                <a16:creationId xmlns:a16="http://schemas.microsoft.com/office/drawing/2014/main" id="{E69A2121-3A53-4E0C-A283-B5BC69E0F99C}"/>
              </a:ext>
            </a:extLst>
          </p:cNvPr>
          <p:cNvSpPr/>
          <p:nvPr/>
        </p:nvSpPr>
        <p:spPr>
          <a:xfrm>
            <a:off x="2924414" y="1733583"/>
            <a:ext cx="1786270" cy="78680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Capture Image</a:t>
            </a:r>
          </a:p>
        </p:txBody>
      </p:sp>
      <p:cxnSp>
        <p:nvCxnSpPr>
          <p:cNvPr id="25" name="Straight Arrow Connector 24">
            <a:extLst>
              <a:ext uri="{FF2B5EF4-FFF2-40B4-BE49-F238E27FC236}">
                <a16:creationId xmlns:a16="http://schemas.microsoft.com/office/drawing/2014/main" id="{D13FE841-7D66-414A-96DE-62F3AD920B76}"/>
              </a:ext>
            </a:extLst>
          </p:cNvPr>
          <p:cNvCxnSpPr>
            <a:cxnSpLocks/>
          </p:cNvCxnSpPr>
          <p:nvPr/>
        </p:nvCxnSpPr>
        <p:spPr>
          <a:xfrm flipV="1">
            <a:off x="4724655" y="2120679"/>
            <a:ext cx="2431058" cy="630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pic>
        <p:nvPicPr>
          <p:cNvPr id="26" name="Picture 25" descr="A picture containing person, wall, toothbrush, blue&#10;&#10;Description automatically generated">
            <a:extLst>
              <a:ext uri="{FF2B5EF4-FFF2-40B4-BE49-F238E27FC236}">
                <a16:creationId xmlns:a16="http://schemas.microsoft.com/office/drawing/2014/main" id="{43013DD5-F0C7-4AD5-AE8B-928DE01B2A23}"/>
              </a:ext>
            </a:extLst>
          </p:cNvPr>
          <p:cNvPicPr>
            <a:picLocks noChangeAspect="1"/>
          </p:cNvPicPr>
          <p:nvPr/>
        </p:nvPicPr>
        <p:blipFill>
          <a:blip r:embed="rId2"/>
          <a:stretch>
            <a:fillRect/>
          </a:stretch>
        </p:blipFill>
        <p:spPr>
          <a:xfrm>
            <a:off x="7173432" y="1317620"/>
            <a:ext cx="2488019" cy="1541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7" name="TextBox 26">
            <a:extLst>
              <a:ext uri="{FF2B5EF4-FFF2-40B4-BE49-F238E27FC236}">
                <a16:creationId xmlns:a16="http://schemas.microsoft.com/office/drawing/2014/main" id="{EEAE2FCA-7C81-4133-876F-F6A30AC306FB}"/>
              </a:ext>
            </a:extLst>
          </p:cNvPr>
          <p:cNvSpPr txBox="1"/>
          <p:nvPr/>
        </p:nvSpPr>
        <p:spPr>
          <a:xfrm>
            <a:off x="4451858" y="1705623"/>
            <a:ext cx="2551404" cy="369332"/>
          </a:xfrm>
          <a:prstGeom prst="rect">
            <a:avLst/>
          </a:prstGeom>
          <a:noFill/>
        </p:spPr>
        <p:txBody>
          <a:bodyPr wrap="square" rtlCol="0">
            <a:spAutoFit/>
          </a:bodyPr>
          <a:lstStyle/>
          <a:p>
            <a:r>
              <a:rPr lang="en-IN" dirty="0">
                <a:solidFill>
                  <a:schemeClr val="bg1"/>
                </a:solidFill>
              </a:rPr>
              <a:t>      Face detected</a:t>
            </a:r>
          </a:p>
        </p:txBody>
      </p:sp>
      <p:sp>
        <p:nvSpPr>
          <p:cNvPr id="28" name="Rectangle: Rounded Corners 27">
            <a:extLst>
              <a:ext uri="{FF2B5EF4-FFF2-40B4-BE49-F238E27FC236}">
                <a16:creationId xmlns:a16="http://schemas.microsoft.com/office/drawing/2014/main" id="{1D109BAB-6175-4611-A4CE-9C9DF33C3F03}"/>
              </a:ext>
            </a:extLst>
          </p:cNvPr>
          <p:cNvSpPr/>
          <p:nvPr/>
        </p:nvSpPr>
        <p:spPr>
          <a:xfrm>
            <a:off x="7857462" y="4528806"/>
            <a:ext cx="1786270" cy="78680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Feature Extraction</a:t>
            </a:r>
          </a:p>
        </p:txBody>
      </p:sp>
      <p:sp>
        <p:nvSpPr>
          <p:cNvPr id="29" name="Rectangle: Rounded Corners 28">
            <a:extLst>
              <a:ext uri="{FF2B5EF4-FFF2-40B4-BE49-F238E27FC236}">
                <a16:creationId xmlns:a16="http://schemas.microsoft.com/office/drawing/2014/main" id="{7A64C02A-83B1-4B47-BAE6-456BED1B5757}"/>
              </a:ext>
            </a:extLst>
          </p:cNvPr>
          <p:cNvSpPr/>
          <p:nvPr/>
        </p:nvSpPr>
        <p:spPr>
          <a:xfrm>
            <a:off x="5369443" y="4528806"/>
            <a:ext cx="1786270" cy="78680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Classification</a:t>
            </a:r>
          </a:p>
        </p:txBody>
      </p:sp>
      <p:sp>
        <p:nvSpPr>
          <p:cNvPr id="30" name="Rectangle: Rounded Corners 29">
            <a:extLst>
              <a:ext uri="{FF2B5EF4-FFF2-40B4-BE49-F238E27FC236}">
                <a16:creationId xmlns:a16="http://schemas.microsoft.com/office/drawing/2014/main" id="{B4B1F168-BB54-43C9-973B-E8FAD9628C8A}"/>
              </a:ext>
            </a:extLst>
          </p:cNvPr>
          <p:cNvSpPr/>
          <p:nvPr/>
        </p:nvSpPr>
        <p:spPr>
          <a:xfrm>
            <a:off x="2924414" y="4528806"/>
            <a:ext cx="1786270" cy="78680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Display of emotion for each face</a:t>
            </a:r>
          </a:p>
        </p:txBody>
      </p:sp>
      <p:cxnSp>
        <p:nvCxnSpPr>
          <p:cNvPr id="31" name="Straight Arrow Connector 30">
            <a:extLst>
              <a:ext uri="{FF2B5EF4-FFF2-40B4-BE49-F238E27FC236}">
                <a16:creationId xmlns:a16="http://schemas.microsoft.com/office/drawing/2014/main" id="{442E7B2F-3718-43D1-B183-970530571789}"/>
              </a:ext>
            </a:extLst>
          </p:cNvPr>
          <p:cNvCxnSpPr>
            <a:cxnSpLocks/>
            <a:stCxn id="28" idx="1"/>
          </p:cNvCxnSpPr>
          <p:nvPr/>
        </p:nvCxnSpPr>
        <p:spPr>
          <a:xfrm flipH="1" flipV="1">
            <a:off x="7155713" y="4922208"/>
            <a:ext cx="701749" cy="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2" name="Straight Arrow Connector 31">
            <a:extLst>
              <a:ext uri="{FF2B5EF4-FFF2-40B4-BE49-F238E27FC236}">
                <a16:creationId xmlns:a16="http://schemas.microsoft.com/office/drawing/2014/main" id="{9BE24D74-1DE2-429D-928C-38BACE355901}"/>
              </a:ext>
            </a:extLst>
          </p:cNvPr>
          <p:cNvCxnSpPr>
            <a:cxnSpLocks/>
          </p:cNvCxnSpPr>
          <p:nvPr/>
        </p:nvCxnSpPr>
        <p:spPr>
          <a:xfrm>
            <a:off x="8436491" y="3418224"/>
            <a:ext cx="0" cy="86860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3" name="Straight Arrow Connector 32">
            <a:extLst>
              <a:ext uri="{FF2B5EF4-FFF2-40B4-BE49-F238E27FC236}">
                <a16:creationId xmlns:a16="http://schemas.microsoft.com/office/drawing/2014/main" id="{34BA9678-55BA-487F-AFDA-AAEDACE9618E}"/>
              </a:ext>
            </a:extLst>
          </p:cNvPr>
          <p:cNvCxnSpPr>
            <a:cxnSpLocks/>
          </p:cNvCxnSpPr>
          <p:nvPr/>
        </p:nvCxnSpPr>
        <p:spPr>
          <a:xfrm flipH="1" flipV="1">
            <a:off x="4687409" y="4941841"/>
            <a:ext cx="701749" cy="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3034228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EF1643A-51E0-4E60-B4CA-51D741CA85F2}"/>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0B81EBB0-B8D6-47B4-A4F5-AE33BE25114A}"/>
              </a:ext>
            </a:extLst>
          </p:cNvPr>
          <p:cNvSpPr>
            <a:spLocks noGrp="1"/>
          </p:cNvSpPr>
          <p:nvPr>
            <p:ph type="sldNum" sz="quarter" idx="12"/>
          </p:nvPr>
        </p:nvSpPr>
        <p:spPr/>
        <p:txBody>
          <a:bodyPr/>
          <a:lstStyle/>
          <a:p>
            <a:fld id="{8C2E478F-E849-4A8C-AF1F-CBCC78A7CBFA}" type="slidenum">
              <a:rPr lang="en-US" smtClean="0"/>
              <a:pPr/>
              <a:t>9</a:t>
            </a:fld>
            <a:endParaRPr lang="en-US" dirty="0"/>
          </a:p>
        </p:txBody>
      </p:sp>
      <p:sp>
        <p:nvSpPr>
          <p:cNvPr id="6" name="Picture Placeholder 1">
            <a:extLst>
              <a:ext uri="{FF2B5EF4-FFF2-40B4-BE49-F238E27FC236}">
                <a16:creationId xmlns:a16="http://schemas.microsoft.com/office/drawing/2014/main" id="{E9401D8E-5750-45C1-9FAD-98BF25C621BA}"/>
              </a:ext>
            </a:extLst>
          </p:cNvPr>
          <p:cNvSpPr>
            <a:spLocks noGrp="1"/>
          </p:cNvSpPr>
          <p:nvPr>
            <p:ph type="title"/>
          </p:nvPr>
        </p:nvSpPr>
        <p:spPr>
          <a:xfrm>
            <a:off x="595313" y="-1"/>
            <a:ext cx="11001375" cy="1114425"/>
          </a:xfrm>
        </p:spPr>
        <p:txBody>
          <a:bodyPr>
            <a:normAutofit/>
          </a:bodyPr>
          <a:lstStyle/>
          <a:p>
            <a:r>
              <a:rPr lang="en-US" sz="2800" i="0" kern="1200" dirty="0">
                <a:solidFill>
                  <a:srgbClr val="EBEBEB"/>
                </a:solidFill>
                <a:effectLst/>
                <a:latin typeface="Amasis MT Pro" panose="02040504050005020304" pitchFamily="18" charset="0"/>
              </a:rPr>
              <a:t>Technologies / Software Requirements</a:t>
            </a:r>
            <a:endParaRPr lang="en-IN" sz="2800" dirty="0">
              <a:latin typeface="Amasis MT Pro" panose="02040504050005020304" pitchFamily="18" charset="0"/>
            </a:endParaRPr>
          </a:p>
        </p:txBody>
      </p:sp>
      <p:sp>
        <p:nvSpPr>
          <p:cNvPr id="8" name="TextBox 7">
            <a:extLst>
              <a:ext uri="{FF2B5EF4-FFF2-40B4-BE49-F238E27FC236}">
                <a16:creationId xmlns:a16="http://schemas.microsoft.com/office/drawing/2014/main" id="{900BB5C6-6C7A-48C4-8FB1-61425E0869C2}"/>
              </a:ext>
            </a:extLst>
          </p:cNvPr>
          <p:cNvSpPr txBox="1"/>
          <p:nvPr/>
        </p:nvSpPr>
        <p:spPr>
          <a:xfrm>
            <a:off x="914400" y="1114424"/>
            <a:ext cx="4114801" cy="3447098"/>
          </a:xfrm>
          <a:prstGeom prst="rect">
            <a:avLst/>
          </a:prstGeom>
          <a:noFill/>
        </p:spPr>
        <p:txBody>
          <a:bodyPr wrap="square" rtlCol="0">
            <a:spAutoFit/>
          </a:bodyPr>
          <a:lstStyle/>
          <a:p>
            <a:pPr marL="457200" lvl="0" indent="-355600" algn="l" rtl="0">
              <a:spcBef>
                <a:spcPts val="0"/>
              </a:spcBef>
              <a:spcAft>
                <a:spcPts val="0"/>
              </a:spcAft>
              <a:buSzPts val="2000"/>
              <a:buChar char="●"/>
            </a:pPr>
            <a:r>
              <a:rPr lang="en-US" sz="2400" dirty="0">
                <a:solidFill>
                  <a:schemeClr val="bg1"/>
                </a:solidFill>
                <a:latin typeface="Amasis MT Pro" panose="02040504050005020304" pitchFamily="18" charset="0"/>
              </a:rPr>
              <a:t>Python 3 </a:t>
            </a:r>
          </a:p>
          <a:p>
            <a:pPr marL="457200" lvl="0" indent="0" algn="l" rtl="0">
              <a:spcBef>
                <a:spcPts val="1200"/>
              </a:spcBef>
              <a:spcAft>
                <a:spcPts val="0"/>
              </a:spcAft>
              <a:buNone/>
            </a:pPr>
            <a:endParaRPr lang="en-US" sz="2400" dirty="0">
              <a:solidFill>
                <a:schemeClr val="bg1"/>
              </a:solidFill>
              <a:latin typeface="Amasis MT Pro" panose="02040504050005020304" pitchFamily="18" charset="0"/>
            </a:endParaRPr>
          </a:p>
          <a:p>
            <a:pPr marL="457200" lvl="0" indent="-355600" algn="l" rtl="0">
              <a:spcBef>
                <a:spcPts val="1200"/>
              </a:spcBef>
              <a:spcAft>
                <a:spcPts val="0"/>
              </a:spcAft>
              <a:buSzPts val="2000"/>
              <a:buChar char="●"/>
            </a:pPr>
            <a:r>
              <a:rPr lang="en-US" sz="2400" dirty="0">
                <a:solidFill>
                  <a:schemeClr val="bg1"/>
                </a:solidFill>
                <a:latin typeface="Amasis MT Pro" panose="02040504050005020304" pitchFamily="18" charset="0"/>
              </a:rPr>
              <a:t>Library  - open cv</a:t>
            </a:r>
          </a:p>
          <a:p>
            <a:pPr marL="457200" lvl="0" indent="0" algn="l" rtl="0">
              <a:spcBef>
                <a:spcPts val="1200"/>
              </a:spcBef>
              <a:spcAft>
                <a:spcPts val="0"/>
              </a:spcAft>
              <a:buNone/>
            </a:pPr>
            <a:endParaRPr lang="en-US" sz="2400" dirty="0">
              <a:solidFill>
                <a:schemeClr val="bg1"/>
              </a:solidFill>
              <a:latin typeface="Amasis MT Pro" panose="02040504050005020304" pitchFamily="18" charset="0"/>
            </a:endParaRPr>
          </a:p>
          <a:p>
            <a:pPr marL="457200" lvl="0" indent="-355600" algn="l" rtl="0">
              <a:spcBef>
                <a:spcPts val="1200"/>
              </a:spcBef>
              <a:spcAft>
                <a:spcPts val="0"/>
              </a:spcAft>
              <a:buSzPts val="2000"/>
              <a:buChar char="●"/>
            </a:pPr>
            <a:r>
              <a:rPr lang="en-US" sz="2400" dirty="0">
                <a:solidFill>
                  <a:schemeClr val="bg1"/>
                </a:solidFill>
                <a:latin typeface="Amasis MT Pro" panose="02040504050005020304" pitchFamily="18" charset="0"/>
              </a:rPr>
              <a:t>Mood Recognition System</a:t>
            </a:r>
          </a:p>
          <a:p>
            <a:pPr marL="457200" lvl="0" indent="-355600" algn="l" rtl="0">
              <a:spcBef>
                <a:spcPts val="1200"/>
              </a:spcBef>
              <a:spcAft>
                <a:spcPts val="0"/>
              </a:spcAft>
              <a:buSzPts val="2000"/>
              <a:buChar char="●"/>
            </a:pPr>
            <a:r>
              <a:rPr lang="en-US" sz="2400" dirty="0">
                <a:solidFill>
                  <a:schemeClr val="bg1"/>
                </a:solidFill>
                <a:latin typeface="Amasis MT Pro" panose="02040504050005020304" pitchFamily="18" charset="0"/>
              </a:rPr>
              <a:t>Dataset from Kaggle</a:t>
            </a:r>
          </a:p>
          <a:p>
            <a:endParaRPr lang="en-IN" sz="2400" dirty="0">
              <a:latin typeface="Amasis MT Pro" panose="02040504050005020304" pitchFamily="18" charset="0"/>
            </a:endParaRPr>
          </a:p>
        </p:txBody>
      </p:sp>
      <p:pic>
        <p:nvPicPr>
          <p:cNvPr id="12" name="Picture 11">
            <a:extLst>
              <a:ext uri="{FF2B5EF4-FFF2-40B4-BE49-F238E27FC236}">
                <a16:creationId xmlns:a16="http://schemas.microsoft.com/office/drawing/2014/main" id="{2DFC0E0A-813A-4EEF-9152-56A8A23283D3}"/>
              </a:ext>
            </a:extLst>
          </p:cNvPr>
          <p:cNvPicPr>
            <a:picLocks noChangeAspect="1"/>
          </p:cNvPicPr>
          <p:nvPr/>
        </p:nvPicPr>
        <p:blipFill>
          <a:blip r:embed="rId2"/>
          <a:stretch>
            <a:fillRect/>
          </a:stretch>
        </p:blipFill>
        <p:spPr>
          <a:xfrm>
            <a:off x="5820346" y="866072"/>
            <a:ext cx="4348163" cy="5743576"/>
          </a:xfrm>
          <a:prstGeom prst="rect">
            <a:avLst/>
          </a:prstGeom>
        </p:spPr>
      </p:pic>
    </p:spTree>
    <p:extLst>
      <p:ext uri="{BB962C8B-B14F-4D97-AF65-F5344CB8AC3E}">
        <p14:creationId xmlns:p14="http://schemas.microsoft.com/office/powerpoint/2010/main" val="480210497"/>
      </p:ext>
    </p:extLst>
  </p:cSld>
  <p:clrMapOvr>
    <a:masterClrMapping/>
  </p:clrMapOvr>
  <p:transition spd="slow">
    <p:wipe/>
  </p:transition>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357351_Dark modernist presentation_mlw -v2" id="{02C8D846-7DC8-4EFF-94D8-823DF779E3A7}" vid="{402D83F6-A512-43E7-B905-390BB489C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B834546-CF5A-40F0-B105-33C88EC059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6A0F1FB-B1B3-48EC-BFEE-FC0094A34C28}">
  <ds:schemaRefs>
    <ds:schemaRef ds:uri="http://schemas.microsoft.com/sharepoint/v3/contenttype/forms"/>
  </ds:schemaRefs>
</ds:datastoreItem>
</file>

<file path=customXml/itemProps3.xml><?xml version="1.0" encoding="utf-8"?>
<ds:datastoreItem xmlns:ds="http://schemas.openxmlformats.org/officeDocument/2006/customXml" ds:itemID="{471340EA-4D3D-470F-B5D6-C0F62307940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Dark modernist presentation</Template>
  <TotalTime>217</TotalTime>
  <Words>376</Words>
  <Application>Microsoft Office PowerPoint</Application>
  <PresentationFormat>Widescreen</PresentationFormat>
  <Paragraphs>66</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Agency FB</vt:lpstr>
      <vt:lpstr>Aldhabi</vt:lpstr>
      <vt:lpstr>Amasis MT Pro</vt:lpstr>
      <vt:lpstr>Arial</vt:lpstr>
      <vt:lpstr>Calibri</vt:lpstr>
      <vt:lpstr>Times New Roman</vt:lpstr>
      <vt:lpstr>Office Theme</vt:lpstr>
      <vt:lpstr>FACIAL EMOTION DETECTION USING NEURAL NETWORK</vt:lpstr>
      <vt:lpstr>Team members  1. Anil Kumar singh (2000290140018)  2. akash kumar singh (2000290140011)</vt:lpstr>
      <vt:lpstr>introduction</vt:lpstr>
      <vt:lpstr>introduction</vt:lpstr>
      <vt:lpstr>Hardware Requirements / Hardware Used</vt:lpstr>
      <vt:lpstr>Title:</vt:lpstr>
      <vt:lpstr>PowerPoint Presentation</vt:lpstr>
      <vt:lpstr>PowerPoint Presentation</vt:lpstr>
      <vt:lpstr>Technologies / Software Requirements</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EMOTION DETECTION USING NEURAL NETWORK</dc:title>
  <dc:creator>Anil Singh</dc:creator>
  <cp:lastModifiedBy>Anil Singh</cp:lastModifiedBy>
  <cp:revision>10</cp:revision>
  <dcterms:created xsi:type="dcterms:W3CDTF">2022-03-08T17:47:00Z</dcterms:created>
  <dcterms:modified xsi:type="dcterms:W3CDTF">2022-05-14T05:25:33Z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