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B96E8-7E4C-48E2-9FC4-5886FF1B79C9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2C531-81EA-4C1D-95E1-54BB7EF2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2C531-81EA-4C1D-95E1-54BB7EF2C2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4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28688" y="0"/>
            <a:ext cx="914400" cy="5143500"/>
          </a:xfrm>
          <a:custGeom>
            <a:avLst/>
            <a:gdLst/>
            <a:ahLst/>
            <a:cxnLst/>
            <a:rect l="l" t="t" r="r" b="b"/>
            <a:pathLst>
              <a:path w="914400" h="5143500">
                <a:moveTo>
                  <a:pt x="0" y="0"/>
                </a:moveTo>
                <a:lnTo>
                  <a:pt x="914400" y="51434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68696" y="2761488"/>
            <a:ext cx="3573145" cy="2382520"/>
          </a:xfrm>
          <a:custGeom>
            <a:avLst/>
            <a:gdLst/>
            <a:ahLst/>
            <a:cxnLst/>
            <a:rect l="l" t="t" r="r" b="b"/>
            <a:pathLst>
              <a:path w="3573145" h="2382520">
                <a:moveTo>
                  <a:pt x="3572636" y="0"/>
                </a:moveTo>
                <a:lnTo>
                  <a:pt x="0" y="2382439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85432" y="0"/>
            <a:ext cx="2255520" cy="5143500"/>
          </a:xfrm>
          <a:custGeom>
            <a:avLst/>
            <a:gdLst/>
            <a:ahLst/>
            <a:cxnLst/>
            <a:rect l="l" t="t" r="r" b="b"/>
            <a:pathLst>
              <a:path w="2255520" h="5143500">
                <a:moveTo>
                  <a:pt x="2255519" y="0"/>
                </a:moveTo>
                <a:lnTo>
                  <a:pt x="1532343" y="0"/>
                </a:lnTo>
                <a:lnTo>
                  <a:pt x="0" y="5143497"/>
                </a:lnTo>
                <a:lnTo>
                  <a:pt x="2255519" y="5143497"/>
                </a:lnTo>
                <a:lnTo>
                  <a:pt x="225551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03498" y="0"/>
            <a:ext cx="1940560" cy="5143500"/>
          </a:xfrm>
          <a:custGeom>
            <a:avLst/>
            <a:gdLst/>
            <a:ahLst/>
            <a:cxnLst/>
            <a:rect l="l" t="t" r="r" b="b"/>
            <a:pathLst>
              <a:path w="1940559" h="5143500">
                <a:moveTo>
                  <a:pt x="1940501" y="0"/>
                </a:moveTo>
                <a:lnTo>
                  <a:pt x="0" y="0"/>
                </a:lnTo>
                <a:lnTo>
                  <a:pt x="906086" y="5143497"/>
                </a:lnTo>
                <a:lnTo>
                  <a:pt x="1940501" y="5143497"/>
                </a:lnTo>
                <a:lnTo>
                  <a:pt x="194050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99504" y="2286000"/>
            <a:ext cx="2444750" cy="2857500"/>
          </a:xfrm>
          <a:custGeom>
            <a:avLst/>
            <a:gdLst/>
            <a:ahLst/>
            <a:cxnLst/>
            <a:rect l="l" t="t" r="r" b="b"/>
            <a:pathLst>
              <a:path w="2444750" h="2857500">
                <a:moveTo>
                  <a:pt x="2444496" y="0"/>
                </a:moveTo>
                <a:lnTo>
                  <a:pt x="0" y="2857499"/>
                </a:lnTo>
                <a:lnTo>
                  <a:pt x="2444496" y="2857499"/>
                </a:lnTo>
                <a:lnTo>
                  <a:pt x="244449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03448" y="0"/>
            <a:ext cx="2138045" cy="5143500"/>
          </a:xfrm>
          <a:custGeom>
            <a:avLst/>
            <a:gdLst/>
            <a:ahLst/>
            <a:cxnLst/>
            <a:rect l="l" t="t" r="r" b="b"/>
            <a:pathLst>
              <a:path w="2138045" h="5143500">
                <a:moveTo>
                  <a:pt x="2137503" y="0"/>
                </a:moveTo>
                <a:lnTo>
                  <a:pt x="0" y="0"/>
                </a:lnTo>
                <a:lnTo>
                  <a:pt x="1849974" y="5143497"/>
                </a:lnTo>
                <a:lnTo>
                  <a:pt x="2137503" y="5143497"/>
                </a:lnTo>
                <a:lnTo>
                  <a:pt x="213750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74736" y="0"/>
            <a:ext cx="966469" cy="5143500"/>
          </a:xfrm>
          <a:custGeom>
            <a:avLst/>
            <a:gdLst/>
            <a:ahLst/>
            <a:cxnLst/>
            <a:rect l="l" t="t" r="r" b="b"/>
            <a:pathLst>
              <a:path w="966470" h="5143500">
                <a:moveTo>
                  <a:pt x="966215" y="0"/>
                </a:moveTo>
                <a:lnTo>
                  <a:pt x="762873" y="0"/>
                </a:lnTo>
                <a:lnTo>
                  <a:pt x="0" y="5143497"/>
                </a:lnTo>
                <a:lnTo>
                  <a:pt x="966215" y="5143497"/>
                </a:lnTo>
                <a:lnTo>
                  <a:pt x="96621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04677" y="0"/>
            <a:ext cx="936625" cy="5143500"/>
          </a:xfrm>
          <a:custGeom>
            <a:avLst/>
            <a:gdLst/>
            <a:ahLst/>
            <a:cxnLst/>
            <a:rect l="l" t="t" r="r" b="b"/>
            <a:pathLst>
              <a:path w="936625" h="5143500">
                <a:moveTo>
                  <a:pt x="936275" y="0"/>
                </a:moveTo>
                <a:lnTo>
                  <a:pt x="0" y="0"/>
                </a:lnTo>
                <a:lnTo>
                  <a:pt x="830991" y="5143497"/>
                </a:lnTo>
                <a:lnTo>
                  <a:pt x="936275" y="5143497"/>
                </a:lnTo>
                <a:lnTo>
                  <a:pt x="93627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78496" y="2692907"/>
            <a:ext cx="1362710" cy="2451100"/>
          </a:xfrm>
          <a:custGeom>
            <a:avLst/>
            <a:gdLst/>
            <a:ahLst/>
            <a:cxnLst/>
            <a:rect l="l" t="t" r="r" b="b"/>
            <a:pathLst>
              <a:path w="1362709" h="2451100">
                <a:moveTo>
                  <a:pt x="1362455" y="0"/>
                </a:moveTo>
                <a:lnTo>
                  <a:pt x="0" y="2450592"/>
                </a:lnTo>
                <a:lnTo>
                  <a:pt x="1362455" y="2450592"/>
                </a:lnTo>
                <a:lnTo>
                  <a:pt x="136245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009900"/>
            <a:ext cx="337185" cy="2133600"/>
          </a:xfrm>
          <a:custGeom>
            <a:avLst/>
            <a:gdLst/>
            <a:ahLst/>
            <a:cxnLst/>
            <a:rect l="l" t="t" r="r" b="b"/>
            <a:pathLst>
              <a:path w="337185" h="2133600">
                <a:moveTo>
                  <a:pt x="0" y="0"/>
                </a:moveTo>
                <a:lnTo>
                  <a:pt x="0" y="2133599"/>
                </a:lnTo>
                <a:lnTo>
                  <a:pt x="336804" y="21335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2608" y="1344549"/>
            <a:ext cx="3365500" cy="1270"/>
          </a:xfrm>
          <a:custGeom>
            <a:avLst/>
            <a:gdLst/>
            <a:ahLst/>
            <a:cxnLst/>
            <a:rect l="l" t="t" r="r" b="b"/>
            <a:pathLst>
              <a:path w="3365500" h="1269">
                <a:moveTo>
                  <a:pt x="0" y="1141"/>
                </a:moveTo>
                <a:lnTo>
                  <a:pt x="3364991" y="1141"/>
                </a:lnTo>
                <a:lnTo>
                  <a:pt x="3364991" y="0"/>
                </a:lnTo>
                <a:lnTo>
                  <a:pt x="0" y="0"/>
                </a:lnTo>
                <a:lnTo>
                  <a:pt x="0" y="1141"/>
                </a:lnTo>
                <a:close/>
              </a:path>
            </a:pathLst>
          </a:custGeom>
          <a:solidFill>
            <a:srgbClr val="90C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9908" y="873074"/>
            <a:ext cx="8584183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28688" y="0"/>
            <a:ext cx="914400" cy="5143500"/>
          </a:xfrm>
          <a:custGeom>
            <a:avLst/>
            <a:gdLst/>
            <a:ahLst/>
            <a:cxnLst/>
            <a:rect l="l" t="t" r="r" b="b"/>
            <a:pathLst>
              <a:path w="914400" h="5143500">
                <a:moveTo>
                  <a:pt x="0" y="0"/>
                </a:moveTo>
                <a:lnTo>
                  <a:pt x="914400" y="51434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68696" y="2761488"/>
            <a:ext cx="3573145" cy="2382520"/>
          </a:xfrm>
          <a:custGeom>
            <a:avLst/>
            <a:gdLst/>
            <a:ahLst/>
            <a:cxnLst/>
            <a:rect l="l" t="t" r="r" b="b"/>
            <a:pathLst>
              <a:path w="3573145" h="2382520">
                <a:moveTo>
                  <a:pt x="3572636" y="0"/>
                </a:moveTo>
                <a:lnTo>
                  <a:pt x="0" y="2382439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85432" y="0"/>
            <a:ext cx="2255520" cy="5143500"/>
          </a:xfrm>
          <a:custGeom>
            <a:avLst/>
            <a:gdLst/>
            <a:ahLst/>
            <a:cxnLst/>
            <a:rect l="l" t="t" r="r" b="b"/>
            <a:pathLst>
              <a:path w="2255520" h="5143500">
                <a:moveTo>
                  <a:pt x="2255519" y="0"/>
                </a:moveTo>
                <a:lnTo>
                  <a:pt x="1532343" y="0"/>
                </a:lnTo>
                <a:lnTo>
                  <a:pt x="0" y="5143497"/>
                </a:lnTo>
                <a:lnTo>
                  <a:pt x="2255519" y="5143497"/>
                </a:lnTo>
                <a:lnTo>
                  <a:pt x="225551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03498" y="0"/>
            <a:ext cx="1940560" cy="5143500"/>
          </a:xfrm>
          <a:custGeom>
            <a:avLst/>
            <a:gdLst/>
            <a:ahLst/>
            <a:cxnLst/>
            <a:rect l="l" t="t" r="r" b="b"/>
            <a:pathLst>
              <a:path w="1940559" h="5143500">
                <a:moveTo>
                  <a:pt x="1940501" y="0"/>
                </a:moveTo>
                <a:lnTo>
                  <a:pt x="0" y="0"/>
                </a:lnTo>
                <a:lnTo>
                  <a:pt x="906086" y="5143497"/>
                </a:lnTo>
                <a:lnTo>
                  <a:pt x="1940501" y="5143497"/>
                </a:lnTo>
                <a:lnTo>
                  <a:pt x="194050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99504" y="2286000"/>
            <a:ext cx="2444750" cy="2857500"/>
          </a:xfrm>
          <a:custGeom>
            <a:avLst/>
            <a:gdLst/>
            <a:ahLst/>
            <a:cxnLst/>
            <a:rect l="l" t="t" r="r" b="b"/>
            <a:pathLst>
              <a:path w="2444750" h="2857500">
                <a:moveTo>
                  <a:pt x="2444496" y="0"/>
                </a:moveTo>
                <a:lnTo>
                  <a:pt x="0" y="2857499"/>
                </a:lnTo>
                <a:lnTo>
                  <a:pt x="2444496" y="2857499"/>
                </a:lnTo>
                <a:lnTo>
                  <a:pt x="244449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03448" y="0"/>
            <a:ext cx="2138045" cy="5143500"/>
          </a:xfrm>
          <a:custGeom>
            <a:avLst/>
            <a:gdLst/>
            <a:ahLst/>
            <a:cxnLst/>
            <a:rect l="l" t="t" r="r" b="b"/>
            <a:pathLst>
              <a:path w="2138045" h="5143500">
                <a:moveTo>
                  <a:pt x="2137503" y="0"/>
                </a:moveTo>
                <a:lnTo>
                  <a:pt x="0" y="0"/>
                </a:lnTo>
                <a:lnTo>
                  <a:pt x="1849974" y="5143497"/>
                </a:lnTo>
                <a:lnTo>
                  <a:pt x="2137503" y="5143497"/>
                </a:lnTo>
                <a:lnTo>
                  <a:pt x="213750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74736" y="0"/>
            <a:ext cx="966469" cy="5143500"/>
          </a:xfrm>
          <a:custGeom>
            <a:avLst/>
            <a:gdLst/>
            <a:ahLst/>
            <a:cxnLst/>
            <a:rect l="l" t="t" r="r" b="b"/>
            <a:pathLst>
              <a:path w="966470" h="5143500">
                <a:moveTo>
                  <a:pt x="966215" y="0"/>
                </a:moveTo>
                <a:lnTo>
                  <a:pt x="762873" y="0"/>
                </a:lnTo>
                <a:lnTo>
                  <a:pt x="0" y="5143497"/>
                </a:lnTo>
                <a:lnTo>
                  <a:pt x="966215" y="5143497"/>
                </a:lnTo>
                <a:lnTo>
                  <a:pt x="96621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04677" y="0"/>
            <a:ext cx="936625" cy="5143500"/>
          </a:xfrm>
          <a:custGeom>
            <a:avLst/>
            <a:gdLst/>
            <a:ahLst/>
            <a:cxnLst/>
            <a:rect l="l" t="t" r="r" b="b"/>
            <a:pathLst>
              <a:path w="936625" h="5143500">
                <a:moveTo>
                  <a:pt x="936275" y="0"/>
                </a:moveTo>
                <a:lnTo>
                  <a:pt x="0" y="0"/>
                </a:lnTo>
                <a:lnTo>
                  <a:pt x="830991" y="5143497"/>
                </a:lnTo>
                <a:lnTo>
                  <a:pt x="936275" y="5143497"/>
                </a:lnTo>
                <a:lnTo>
                  <a:pt x="93627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78496" y="2692907"/>
            <a:ext cx="1362710" cy="2451100"/>
          </a:xfrm>
          <a:custGeom>
            <a:avLst/>
            <a:gdLst/>
            <a:ahLst/>
            <a:cxnLst/>
            <a:rect l="l" t="t" r="r" b="b"/>
            <a:pathLst>
              <a:path w="1362709" h="2451100">
                <a:moveTo>
                  <a:pt x="1362455" y="0"/>
                </a:moveTo>
                <a:lnTo>
                  <a:pt x="0" y="2450592"/>
                </a:lnTo>
                <a:lnTo>
                  <a:pt x="1362455" y="2450592"/>
                </a:lnTo>
                <a:lnTo>
                  <a:pt x="136245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009900"/>
            <a:ext cx="337185" cy="2133600"/>
          </a:xfrm>
          <a:custGeom>
            <a:avLst/>
            <a:gdLst/>
            <a:ahLst/>
            <a:cxnLst/>
            <a:rect l="l" t="t" r="r" b="b"/>
            <a:pathLst>
              <a:path w="337185" h="2133600">
                <a:moveTo>
                  <a:pt x="0" y="0"/>
                </a:moveTo>
                <a:lnTo>
                  <a:pt x="0" y="2133599"/>
                </a:lnTo>
                <a:lnTo>
                  <a:pt x="336804" y="21335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972311"/>
            <a:ext cx="2958083" cy="29565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28688" y="0"/>
            <a:ext cx="914400" cy="5143500"/>
          </a:xfrm>
          <a:custGeom>
            <a:avLst/>
            <a:gdLst/>
            <a:ahLst/>
            <a:cxnLst/>
            <a:rect l="l" t="t" r="r" b="b"/>
            <a:pathLst>
              <a:path w="914400" h="5143500">
                <a:moveTo>
                  <a:pt x="0" y="0"/>
                </a:moveTo>
                <a:lnTo>
                  <a:pt x="914400" y="51434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68696" y="2761488"/>
            <a:ext cx="3573145" cy="2382520"/>
          </a:xfrm>
          <a:custGeom>
            <a:avLst/>
            <a:gdLst/>
            <a:ahLst/>
            <a:cxnLst/>
            <a:rect l="l" t="t" r="r" b="b"/>
            <a:pathLst>
              <a:path w="3573145" h="2382520">
                <a:moveTo>
                  <a:pt x="3572636" y="0"/>
                </a:moveTo>
                <a:lnTo>
                  <a:pt x="0" y="2382439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85432" y="0"/>
            <a:ext cx="2255520" cy="5143500"/>
          </a:xfrm>
          <a:custGeom>
            <a:avLst/>
            <a:gdLst/>
            <a:ahLst/>
            <a:cxnLst/>
            <a:rect l="l" t="t" r="r" b="b"/>
            <a:pathLst>
              <a:path w="2255520" h="5143500">
                <a:moveTo>
                  <a:pt x="2255519" y="0"/>
                </a:moveTo>
                <a:lnTo>
                  <a:pt x="1532343" y="0"/>
                </a:lnTo>
                <a:lnTo>
                  <a:pt x="0" y="5143497"/>
                </a:lnTo>
                <a:lnTo>
                  <a:pt x="2255519" y="5143497"/>
                </a:lnTo>
                <a:lnTo>
                  <a:pt x="2255519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203498" y="0"/>
            <a:ext cx="1940560" cy="5143500"/>
          </a:xfrm>
          <a:custGeom>
            <a:avLst/>
            <a:gdLst/>
            <a:ahLst/>
            <a:cxnLst/>
            <a:rect l="l" t="t" r="r" b="b"/>
            <a:pathLst>
              <a:path w="1940559" h="5143500">
                <a:moveTo>
                  <a:pt x="1940501" y="0"/>
                </a:moveTo>
                <a:lnTo>
                  <a:pt x="0" y="0"/>
                </a:lnTo>
                <a:lnTo>
                  <a:pt x="906086" y="5143497"/>
                </a:lnTo>
                <a:lnTo>
                  <a:pt x="1940501" y="5143497"/>
                </a:lnTo>
                <a:lnTo>
                  <a:pt x="1940501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699504" y="2286000"/>
            <a:ext cx="2444750" cy="2857500"/>
          </a:xfrm>
          <a:custGeom>
            <a:avLst/>
            <a:gdLst/>
            <a:ahLst/>
            <a:cxnLst/>
            <a:rect l="l" t="t" r="r" b="b"/>
            <a:pathLst>
              <a:path w="2444750" h="2857500">
                <a:moveTo>
                  <a:pt x="2444496" y="0"/>
                </a:moveTo>
                <a:lnTo>
                  <a:pt x="0" y="2857499"/>
                </a:lnTo>
                <a:lnTo>
                  <a:pt x="2444496" y="2857499"/>
                </a:lnTo>
                <a:lnTo>
                  <a:pt x="2444496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003448" y="0"/>
            <a:ext cx="2138045" cy="5143500"/>
          </a:xfrm>
          <a:custGeom>
            <a:avLst/>
            <a:gdLst/>
            <a:ahLst/>
            <a:cxnLst/>
            <a:rect l="l" t="t" r="r" b="b"/>
            <a:pathLst>
              <a:path w="2138045" h="5143500">
                <a:moveTo>
                  <a:pt x="2137503" y="0"/>
                </a:moveTo>
                <a:lnTo>
                  <a:pt x="0" y="0"/>
                </a:lnTo>
                <a:lnTo>
                  <a:pt x="1849974" y="5143497"/>
                </a:lnTo>
                <a:lnTo>
                  <a:pt x="2137503" y="5143497"/>
                </a:lnTo>
                <a:lnTo>
                  <a:pt x="2137503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74736" y="0"/>
            <a:ext cx="966469" cy="5143500"/>
          </a:xfrm>
          <a:custGeom>
            <a:avLst/>
            <a:gdLst/>
            <a:ahLst/>
            <a:cxnLst/>
            <a:rect l="l" t="t" r="r" b="b"/>
            <a:pathLst>
              <a:path w="966470" h="5143500">
                <a:moveTo>
                  <a:pt x="966215" y="0"/>
                </a:moveTo>
                <a:lnTo>
                  <a:pt x="762873" y="0"/>
                </a:lnTo>
                <a:lnTo>
                  <a:pt x="0" y="5143497"/>
                </a:lnTo>
                <a:lnTo>
                  <a:pt x="966215" y="5143497"/>
                </a:lnTo>
                <a:lnTo>
                  <a:pt x="966215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204677" y="0"/>
            <a:ext cx="936625" cy="5143500"/>
          </a:xfrm>
          <a:custGeom>
            <a:avLst/>
            <a:gdLst/>
            <a:ahLst/>
            <a:cxnLst/>
            <a:rect l="l" t="t" r="r" b="b"/>
            <a:pathLst>
              <a:path w="936625" h="5143500">
                <a:moveTo>
                  <a:pt x="936275" y="0"/>
                </a:moveTo>
                <a:lnTo>
                  <a:pt x="0" y="0"/>
                </a:lnTo>
                <a:lnTo>
                  <a:pt x="830991" y="5143497"/>
                </a:lnTo>
                <a:lnTo>
                  <a:pt x="936275" y="5143497"/>
                </a:lnTo>
                <a:lnTo>
                  <a:pt x="936275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78496" y="2692907"/>
            <a:ext cx="1362710" cy="2451100"/>
          </a:xfrm>
          <a:custGeom>
            <a:avLst/>
            <a:gdLst/>
            <a:ahLst/>
            <a:cxnLst/>
            <a:rect l="l" t="t" r="r" b="b"/>
            <a:pathLst>
              <a:path w="1362709" h="2451100">
                <a:moveTo>
                  <a:pt x="1362455" y="0"/>
                </a:moveTo>
                <a:lnTo>
                  <a:pt x="0" y="2450592"/>
                </a:lnTo>
                <a:lnTo>
                  <a:pt x="1362455" y="2450592"/>
                </a:lnTo>
                <a:lnTo>
                  <a:pt x="136245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009900"/>
            <a:ext cx="337185" cy="2133600"/>
          </a:xfrm>
          <a:custGeom>
            <a:avLst/>
            <a:gdLst/>
            <a:ahLst/>
            <a:cxnLst/>
            <a:rect l="l" t="t" r="r" b="b"/>
            <a:pathLst>
              <a:path w="337185" h="2133600">
                <a:moveTo>
                  <a:pt x="0" y="0"/>
                </a:moveTo>
                <a:lnTo>
                  <a:pt x="0" y="2133599"/>
                </a:lnTo>
                <a:lnTo>
                  <a:pt x="336804" y="2133599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0815" y="260985"/>
            <a:ext cx="6262369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401" y="1532381"/>
            <a:ext cx="8153196" cy="272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872351" y="4647109"/>
            <a:ext cx="133984" cy="12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0815" y="260985"/>
            <a:ext cx="6262369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8370" marR="5080" indent="-2178685">
              <a:lnSpc>
                <a:spcPct val="100000"/>
              </a:lnSpc>
              <a:spcBef>
                <a:spcPts val="95"/>
              </a:spcBef>
            </a:pPr>
            <a:r>
              <a:rPr lang="en-US" dirty="0" smtClean="0"/>
              <a:t>Master of Computer Application(MCA)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976372" y="2199128"/>
            <a:ext cx="3411220" cy="97790"/>
          </a:xfrm>
          <a:custGeom>
            <a:avLst/>
            <a:gdLst/>
            <a:ahLst/>
            <a:cxnLst/>
            <a:rect l="l" t="t" r="r" b="b"/>
            <a:pathLst>
              <a:path w="3411220" h="97789">
                <a:moveTo>
                  <a:pt x="3410712" y="0"/>
                </a:moveTo>
                <a:lnTo>
                  <a:pt x="0" y="0"/>
                </a:lnTo>
                <a:lnTo>
                  <a:pt x="0" y="97539"/>
                </a:lnTo>
                <a:lnTo>
                  <a:pt x="3410712" y="97539"/>
                </a:lnTo>
                <a:lnTo>
                  <a:pt x="3410712" y="0"/>
                </a:lnTo>
                <a:close/>
              </a:path>
            </a:pathLst>
          </a:custGeom>
          <a:solidFill>
            <a:srgbClr val="211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75864" y="1312290"/>
            <a:ext cx="3288665" cy="8312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5"/>
              </a:spcBef>
            </a:pPr>
            <a:r>
              <a:rPr sz="2600" b="1" dirty="0">
                <a:solidFill>
                  <a:srgbClr val="211F2A"/>
                </a:solidFill>
                <a:latin typeface="Arial"/>
                <a:cs typeface="Arial"/>
              </a:rPr>
              <a:t>Presentation</a:t>
            </a:r>
            <a:r>
              <a:rPr sz="2600" b="1" spc="-20" dirty="0">
                <a:solidFill>
                  <a:srgbClr val="211F2A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211F2A"/>
                </a:solidFill>
                <a:latin typeface="Arial"/>
                <a:cs typeface="Arial"/>
              </a:rPr>
              <a:t>on </a:t>
            </a:r>
            <a:r>
              <a:rPr sz="2600" b="1" dirty="0">
                <a:solidFill>
                  <a:srgbClr val="538ED3"/>
                </a:solidFill>
                <a:latin typeface="Arial"/>
                <a:cs typeface="Arial"/>
              </a:rPr>
              <a:t>BILLING</a:t>
            </a:r>
            <a:r>
              <a:rPr sz="2600" b="1" spc="-114" dirty="0">
                <a:solidFill>
                  <a:srgbClr val="538ED3"/>
                </a:solidFill>
                <a:latin typeface="Arial"/>
                <a:cs typeface="Arial"/>
              </a:rPr>
              <a:t> </a:t>
            </a:r>
            <a:r>
              <a:rPr sz="2600" b="1" spc="-35" dirty="0">
                <a:solidFill>
                  <a:srgbClr val="538ED3"/>
                </a:solidFill>
                <a:latin typeface="Arial"/>
                <a:cs typeface="Arial"/>
              </a:rPr>
              <a:t>SOFTWARE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377" y="3049523"/>
            <a:ext cx="211899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u="heavy" spc="-20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SUPERVISOR</a:t>
            </a:r>
            <a:r>
              <a:rPr sz="1600" b="1" u="heavy" spc="-70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NAME</a:t>
            </a:r>
            <a:r>
              <a:rPr sz="1600" b="1" u="heavy" spc="-5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b="1" u="heavy" spc="-50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20" dirty="0">
                <a:latin typeface="Times New Roman"/>
                <a:cs typeface="Times New Roman"/>
              </a:rPr>
              <a:t>Mr.</a:t>
            </a:r>
            <a:r>
              <a:rPr sz="1600" b="1" spc="-265" dirty="0">
                <a:latin typeface="Times New Roman"/>
                <a:cs typeface="Times New Roman"/>
              </a:rPr>
              <a:t> </a:t>
            </a:r>
            <a:r>
              <a:rPr lang="en-US" sz="1600" b="1" spc="-10" dirty="0" smtClean="0">
                <a:latin typeface="Times New Roman"/>
                <a:cs typeface="Times New Roman"/>
              </a:rPr>
              <a:t>SD Mishra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1247" y="3057957"/>
            <a:ext cx="2076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heavy" spc="305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25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TEAM</a:t>
            </a:r>
            <a:r>
              <a:rPr sz="1600" u="heavy" spc="-160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600" u="heavy" spc="-10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MEMBERS</a:t>
            </a:r>
            <a:r>
              <a:rPr sz="1600" u="heavy" spc="-25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1600" u="heavy" spc="-50" dirty="0">
                <a:solidFill>
                  <a:srgbClr val="C42E1A"/>
                </a:solidFill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: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8600" y="3409950"/>
            <a:ext cx="3638297" cy="78931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54965" algn="l"/>
              </a:tabLst>
            </a:pPr>
            <a:r>
              <a:rPr sz="16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1.</a:t>
            </a:r>
            <a:r>
              <a:rPr sz="16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lang="en-US" sz="1600" b="1" spc="-10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Gaurav</a:t>
            </a:r>
            <a:r>
              <a:rPr lang="en-US" sz="16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10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Panwar</a:t>
            </a:r>
            <a:r>
              <a:rPr sz="1600" b="1" spc="-5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lang="en-US" sz="16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2000290140047</a:t>
            </a:r>
            <a:r>
              <a:rPr sz="16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2.</a:t>
            </a:r>
            <a:r>
              <a:rPr sz="16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lang="en-US" sz="1600" b="1" spc="-20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Harshit</a:t>
            </a:r>
            <a:r>
              <a:rPr lang="en-US" sz="1600" b="1" spc="-20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20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Tyagi</a:t>
            </a:r>
            <a:r>
              <a:rPr sz="1600" b="1" spc="-5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lang="en-US" sz="16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2000290140050</a:t>
            </a:r>
            <a:r>
              <a:rPr sz="16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lang="en-US" sz="1600" b="1" spc="-25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Piyush</a:t>
            </a:r>
            <a:r>
              <a:rPr lang="en-US" sz="1600" b="1" spc="-2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1600" b="1" spc="-25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Chaudhary</a:t>
            </a:r>
            <a:r>
              <a:rPr sz="1600" b="1" spc="-4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(</a:t>
            </a:r>
            <a:r>
              <a:rPr lang="en-US" sz="16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2000290140085</a:t>
            </a:r>
            <a:r>
              <a:rPr sz="16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7150"/>
            <a:ext cx="1284329" cy="12551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491" y="1124710"/>
            <a:ext cx="6528434" cy="64135"/>
          </a:xfrm>
          <a:custGeom>
            <a:avLst/>
            <a:gdLst/>
            <a:ahLst/>
            <a:cxnLst/>
            <a:rect l="l" t="t" r="r" b="b"/>
            <a:pathLst>
              <a:path w="6528434" h="64134">
                <a:moveTo>
                  <a:pt x="6528308" y="0"/>
                </a:moveTo>
                <a:lnTo>
                  <a:pt x="0" y="0"/>
                </a:lnTo>
                <a:lnTo>
                  <a:pt x="0" y="63882"/>
                </a:lnTo>
                <a:lnTo>
                  <a:pt x="6528308" y="63882"/>
                </a:lnTo>
                <a:lnTo>
                  <a:pt x="6528308" y="0"/>
                </a:lnTo>
                <a:close/>
              </a:path>
            </a:pathLst>
          </a:custGeom>
          <a:solidFill>
            <a:srgbClr val="211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596" y="585596"/>
            <a:ext cx="3752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rebuchet MS"/>
                <a:cs typeface="Trebuchet MS"/>
              </a:rPr>
              <a:t>TECHNOLOGY</a:t>
            </a:r>
            <a:r>
              <a:rPr sz="3200" b="0" spc="-360" dirty="0">
                <a:latin typeface="Trebuchet MS"/>
                <a:cs typeface="Trebuchet MS"/>
              </a:rPr>
              <a:t> </a:t>
            </a:r>
            <a:r>
              <a:rPr sz="3200" b="0" spc="-25" dirty="0">
                <a:latin typeface="Trebuchet MS"/>
                <a:cs typeface="Trebuchet MS"/>
              </a:rPr>
              <a:t>TOOLS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5533" y="4173244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spc="-25" dirty="0">
                <a:latin typeface="Arial"/>
                <a:cs typeface="Arial"/>
              </a:rPr>
              <a:t>10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401" y="1532381"/>
            <a:ext cx="6374765" cy="272859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69875" indent="-257810">
              <a:lnSpc>
                <a:spcPct val="100000"/>
              </a:lnSpc>
              <a:spcBef>
                <a:spcPts val="163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2705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Operating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Microsoft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windows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2000&amp;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later.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540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2705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Language: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java.</a:t>
            </a:r>
            <a:endParaRPr sz="2000">
              <a:latin typeface="Calibri"/>
              <a:cs typeface="Calibri"/>
            </a:endParaRPr>
          </a:p>
          <a:p>
            <a:pPr marL="269875" marR="5080" indent="-257810">
              <a:lnSpc>
                <a:spcPct val="145200"/>
              </a:lnSpc>
              <a:spcBef>
                <a:spcPts val="24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27051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Browser: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mozilla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firefox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later,google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chrome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version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17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later.</a:t>
            </a:r>
            <a:endParaRPr sz="2000">
              <a:latin typeface="Calibri"/>
              <a:cs typeface="Calibri"/>
            </a:endParaRPr>
          </a:p>
          <a:p>
            <a:pPr marL="269875" indent="-257810">
              <a:lnSpc>
                <a:spcPct val="100000"/>
              </a:lnSpc>
              <a:spcBef>
                <a:spcPts val="1435"/>
              </a:spcBef>
              <a:buClr>
                <a:srgbClr val="90C225"/>
              </a:buClr>
              <a:buSzPct val="79166"/>
              <a:buFont typeface="Wingdings"/>
              <a:buChar char=""/>
              <a:tabLst>
                <a:tab pos="27051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Database: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MySQL,SQL.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891" y="1182370"/>
            <a:ext cx="23971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Trebuchet MS"/>
                <a:cs typeface="Trebuchet MS"/>
              </a:rPr>
              <a:t>THANKS!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55533" y="4173244"/>
            <a:ext cx="2870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z="1400" spc="-25" dirty="0">
                <a:latin typeface="Arial"/>
                <a:cs typeface="Arial"/>
              </a:rPr>
              <a:t>11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891" y="482346"/>
            <a:ext cx="1424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INDEX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5291" y="1345779"/>
            <a:ext cx="4628515" cy="304927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OBJECTIVE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INTRODUCTION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FEATURES</a:t>
            </a:r>
            <a:r>
              <a:rPr sz="2000" b="1" spc="-9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BILLING</a:t>
            </a:r>
            <a:r>
              <a:rPr sz="2000" b="1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SOFTWARE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PROPOSED</a:t>
            </a:r>
            <a:r>
              <a:rPr sz="2000" b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IMPLEMENTATION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FUTURE</a:t>
            </a:r>
            <a:r>
              <a:rPr sz="2000" b="1" spc="-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SCOPE</a:t>
            </a:r>
            <a:r>
              <a:rPr sz="20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&amp;</a:t>
            </a:r>
            <a:r>
              <a:rPr sz="2000" b="1" spc="-1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30" dirty="0">
                <a:solidFill>
                  <a:srgbClr val="006FC0"/>
                </a:solidFill>
                <a:latin typeface="Arial"/>
                <a:cs typeface="Arial"/>
              </a:rPr>
              <a:t>TECHNOLOGY</a:t>
            </a:r>
            <a:r>
              <a:rPr sz="2000" b="1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491" y="1124710"/>
            <a:ext cx="6528434" cy="64135"/>
          </a:xfrm>
          <a:custGeom>
            <a:avLst/>
            <a:gdLst/>
            <a:ahLst/>
            <a:cxnLst/>
            <a:rect l="l" t="t" r="r" b="b"/>
            <a:pathLst>
              <a:path w="6528434" h="64134">
                <a:moveTo>
                  <a:pt x="6528308" y="0"/>
                </a:moveTo>
                <a:lnTo>
                  <a:pt x="0" y="0"/>
                </a:lnTo>
                <a:lnTo>
                  <a:pt x="0" y="63882"/>
                </a:lnTo>
                <a:lnTo>
                  <a:pt x="6528308" y="63882"/>
                </a:lnTo>
                <a:lnTo>
                  <a:pt x="6528308" y="0"/>
                </a:lnTo>
                <a:close/>
              </a:path>
            </a:pathLst>
          </a:custGeom>
          <a:solidFill>
            <a:srgbClr val="211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500634"/>
            <a:ext cx="2357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OBJECTIVE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3" y="1346072"/>
            <a:ext cx="659892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169160" algn="l"/>
                <a:tab pos="3789679" algn="l"/>
                <a:tab pos="3898900" algn="l"/>
              </a:tabLst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project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Billing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software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developed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Core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Java </a:t>
            </a:r>
            <a:r>
              <a:rPr sz="2000" b="1" dirty="0">
                <a:latin typeface="Arial"/>
                <a:cs typeface="Arial"/>
              </a:rPr>
              <a:t>and JFrame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which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mainly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focuses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 </a:t>
            </a:r>
            <a:r>
              <a:rPr sz="2000" b="1" spc="-10" dirty="0">
                <a:latin typeface="Arial"/>
                <a:cs typeface="Arial"/>
              </a:rPr>
              <a:t>basic</a:t>
            </a:r>
            <a:r>
              <a:rPr sz="2000" b="1" spc="-17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operations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billing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like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adding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items,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updating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items, </a:t>
            </a:r>
            <a:r>
              <a:rPr sz="2000" b="1" dirty="0">
                <a:latin typeface="Arial"/>
                <a:cs typeface="Arial"/>
              </a:rPr>
              <a:t>searching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deleting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items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and</a:t>
            </a:r>
            <a:r>
              <a:rPr sz="2000" b="1" dirty="0">
                <a:latin typeface="Arial"/>
                <a:cs typeface="Arial"/>
              </a:rPr>
              <a:t>	all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CRUD</a:t>
            </a:r>
            <a:r>
              <a:rPr sz="2000" b="1" spc="-10" dirty="0">
                <a:latin typeface="Arial"/>
                <a:cs typeface="Arial"/>
              </a:rPr>
              <a:t> operations </a:t>
            </a:r>
            <a:r>
              <a:rPr sz="2000" b="1" dirty="0">
                <a:latin typeface="Arial"/>
                <a:cs typeface="Arial"/>
              </a:rPr>
              <a:t>having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been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performed.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project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contain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two </a:t>
            </a:r>
            <a:r>
              <a:rPr sz="2000" b="1" dirty="0">
                <a:latin typeface="Arial"/>
                <a:cs typeface="Arial"/>
              </a:rPr>
              <a:t>modules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admin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employee.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purpose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this </a:t>
            </a:r>
            <a:r>
              <a:rPr sz="2000" b="1" dirty="0">
                <a:latin typeface="Arial"/>
                <a:cs typeface="Arial"/>
              </a:rPr>
              <a:t>project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build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software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to</a:t>
            </a:r>
            <a:r>
              <a:rPr sz="2000" b="1" dirty="0">
                <a:latin typeface="Arial"/>
                <a:cs typeface="Arial"/>
              </a:rPr>
              <a:t>		reduce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manual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work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managing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bills,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payment,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customer.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tracks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all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details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about</a:t>
            </a:r>
            <a:r>
              <a:rPr sz="2000" b="1" dirty="0">
                <a:latin typeface="Arial"/>
                <a:cs typeface="Arial"/>
              </a:rPr>
              <a:t>	customer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payment.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091" y="1115566"/>
            <a:ext cx="6528434" cy="64135"/>
          </a:xfrm>
          <a:custGeom>
            <a:avLst/>
            <a:gdLst/>
            <a:ahLst/>
            <a:cxnLst/>
            <a:rect l="l" t="t" r="r" b="b"/>
            <a:pathLst>
              <a:path w="6528434" h="64134">
                <a:moveTo>
                  <a:pt x="6528308" y="0"/>
                </a:moveTo>
                <a:lnTo>
                  <a:pt x="0" y="0"/>
                </a:lnTo>
                <a:lnTo>
                  <a:pt x="0" y="63882"/>
                </a:lnTo>
                <a:lnTo>
                  <a:pt x="6528308" y="63882"/>
                </a:lnTo>
                <a:lnTo>
                  <a:pt x="6528308" y="0"/>
                </a:lnTo>
                <a:close/>
              </a:path>
            </a:pathLst>
          </a:custGeom>
          <a:solidFill>
            <a:srgbClr val="211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91" y="492074"/>
            <a:ext cx="2963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0491" y="1635379"/>
            <a:ext cx="633666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711835" algn="l"/>
                <a:tab pos="2174875" algn="l"/>
                <a:tab pos="3067050" algn="l"/>
                <a:tab pos="3431540" algn="l"/>
                <a:tab pos="4484370" algn="l"/>
                <a:tab pos="5744845" algn="l"/>
              </a:tabLst>
            </a:pPr>
            <a:r>
              <a:rPr sz="2000" dirty="0">
                <a:latin typeface="Arial"/>
                <a:cs typeface="Arial"/>
              </a:rPr>
              <a:t>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IT,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billing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refers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</a:t>
            </a:r>
            <a:r>
              <a:rPr sz="2000" dirty="0">
                <a:latin typeface="Arial"/>
                <a:cs typeface="Arial"/>
              </a:rPr>
              <a:t>	programs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that </a:t>
            </a:r>
            <a:r>
              <a:rPr sz="2000" dirty="0">
                <a:latin typeface="Arial"/>
                <a:cs typeface="Arial"/>
              </a:rPr>
              <a:t>handle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tracking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billable</a:t>
            </a:r>
            <a:r>
              <a:rPr sz="2000" dirty="0">
                <a:latin typeface="Arial"/>
                <a:cs typeface="Arial"/>
              </a:rPr>
              <a:t>	products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services </a:t>
            </a:r>
            <a:r>
              <a:rPr sz="2000" dirty="0">
                <a:latin typeface="Arial"/>
                <a:cs typeface="Arial"/>
              </a:rPr>
              <a:t>delivered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customer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r>
              <a:rPr sz="2000" dirty="0">
                <a:latin typeface="Arial"/>
                <a:cs typeface="Arial"/>
              </a:rPr>
              <a:t>	set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customers.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These </a:t>
            </a:r>
            <a:r>
              <a:rPr sz="2000" dirty="0">
                <a:latin typeface="Arial"/>
                <a:cs typeface="Arial"/>
              </a:rPr>
              <a:t>types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programs</a:t>
            </a:r>
            <a:r>
              <a:rPr sz="2000" dirty="0">
                <a:latin typeface="Arial"/>
                <a:cs typeface="Arial"/>
              </a:rPr>
              <a:t>	automate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much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time-</a:t>
            </a:r>
            <a:r>
              <a:rPr sz="2000" dirty="0">
                <a:latin typeface="Arial"/>
                <a:cs typeface="Arial"/>
              </a:rPr>
              <a:t>	consuming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preparing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invoices</a:t>
            </a:r>
            <a:r>
              <a:rPr sz="2000" spc="-25" dirty="0">
                <a:latin typeface="Arial"/>
                <a:cs typeface="Arial"/>
              </a:rPr>
              <a:t> or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other documentation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8140" y="1098802"/>
            <a:ext cx="6527165" cy="64135"/>
          </a:xfrm>
          <a:custGeom>
            <a:avLst/>
            <a:gdLst/>
            <a:ahLst/>
            <a:cxnLst/>
            <a:rect l="l" t="t" r="r" b="b"/>
            <a:pathLst>
              <a:path w="6527165" h="64134">
                <a:moveTo>
                  <a:pt x="6526783" y="0"/>
                </a:moveTo>
                <a:lnTo>
                  <a:pt x="0" y="0"/>
                </a:lnTo>
                <a:lnTo>
                  <a:pt x="0" y="63882"/>
                </a:lnTo>
                <a:lnTo>
                  <a:pt x="6526783" y="63882"/>
                </a:lnTo>
                <a:lnTo>
                  <a:pt x="6526783" y="0"/>
                </a:lnTo>
                <a:close/>
              </a:path>
            </a:pathLst>
          </a:custGeom>
          <a:solidFill>
            <a:srgbClr val="211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552703"/>
            <a:ext cx="1953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0" dirty="0">
                <a:latin typeface="Trebuchet MS"/>
                <a:cs typeface="Trebuchet MS"/>
              </a:rPr>
              <a:t>FEATURES: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123" y="1079078"/>
            <a:ext cx="6017260" cy="44450"/>
          </a:xfrm>
          <a:custGeom>
            <a:avLst/>
            <a:gdLst/>
            <a:ahLst/>
            <a:cxnLst/>
            <a:rect l="l" t="t" r="r" b="b"/>
            <a:pathLst>
              <a:path w="6017259" h="44450">
                <a:moveTo>
                  <a:pt x="6017006" y="0"/>
                </a:moveTo>
                <a:lnTo>
                  <a:pt x="0" y="0"/>
                </a:lnTo>
                <a:lnTo>
                  <a:pt x="0" y="44109"/>
                </a:lnTo>
                <a:lnTo>
                  <a:pt x="6017006" y="44109"/>
                </a:lnTo>
                <a:lnTo>
                  <a:pt x="6017006" y="0"/>
                </a:lnTo>
                <a:close/>
              </a:path>
            </a:pathLst>
          </a:custGeom>
          <a:solidFill>
            <a:srgbClr val="211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0616" y="1414017"/>
            <a:ext cx="581469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features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,updating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adding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items.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employee.</a:t>
            </a:r>
            <a:endParaRPr sz="1800">
              <a:latin typeface="Calibri"/>
              <a:cs typeface="Calibri"/>
            </a:endParaRPr>
          </a:p>
          <a:p>
            <a:pPr marL="355600" marR="249554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description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price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</a:t>
            </a:r>
            <a:r>
              <a:rPr sz="1800" spc="-10" dirty="0">
                <a:latin typeface="Calibri"/>
                <a:cs typeface="Calibri"/>
              </a:rPr>
              <a:t> number.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user.</a:t>
            </a:r>
            <a:endParaRPr sz="1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Manage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bills.</a:t>
            </a:r>
            <a:endParaRPr sz="1800">
              <a:latin typeface="Calibri"/>
              <a:cs typeface="Calibri"/>
            </a:endParaRPr>
          </a:p>
          <a:p>
            <a:pPr marL="355600" marR="3175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efficiency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bills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payment.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3100" y="720039"/>
            <a:ext cx="63836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70320" algn="l"/>
              </a:tabLst>
            </a:pPr>
            <a:r>
              <a:rPr sz="3200" b="0" u="heavy" spc="-280" dirty="0">
                <a:uFill>
                  <a:solidFill>
                    <a:srgbClr val="211F2A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b="0" u="heavy" dirty="0">
                <a:uFill>
                  <a:solidFill>
                    <a:srgbClr val="211F2A"/>
                  </a:solidFill>
                </a:uFill>
                <a:latin typeface="Trebuchet MS"/>
                <a:cs typeface="Trebuchet MS"/>
              </a:rPr>
              <a:t>NEED</a:t>
            </a:r>
            <a:r>
              <a:rPr sz="3200" b="0" u="heavy" spc="-30" dirty="0">
                <a:uFill>
                  <a:solidFill>
                    <a:srgbClr val="211F2A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b="0" u="heavy" dirty="0">
                <a:uFill>
                  <a:solidFill>
                    <a:srgbClr val="211F2A"/>
                  </a:solidFill>
                </a:uFill>
                <a:latin typeface="Trebuchet MS"/>
                <a:cs typeface="Trebuchet MS"/>
              </a:rPr>
              <a:t>OF</a:t>
            </a:r>
            <a:r>
              <a:rPr sz="3200" b="0" u="heavy" spc="-70" dirty="0">
                <a:uFill>
                  <a:solidFill>
                    <a:srgbClr val="211F2A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b="0" u="heavy" dirty="0">
                <a:uFill>
                  <a:solidFill>
                    <a:srgbClr val="211F2A"/>
                  </a:solidFill>
                </a:uFill>
                <a:latin typeface="Trebuchet MS"/>
                <a:cs typeface="Trebuchet MS"/>
              </a:rPr>
              <a:t>THE</a:t>
            </a:r>
            <a:r>
              <a:rPr sz="3200" b="0" u="heavy" spc="-100" dirty="0">
                <a:uFill>
                  <a:solidFill>
                    <a:srgbClr val="211F2A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b="0" u="heavy" spc="-10" dirty="0">
                <a:uFill>
                  <a:solidFill>
                    <a:srgbClr val="211F2A"/>
                  </a:solidFill>
                </a:uFill>
                <a:latin typeface="Trebuchet MS"/>
                <a:cs typeface="Trebuchet MS"/>
              </a:rPr>
              <a:t>SYSTEM</a:t>
            </a:r>
            <a:r>
              <a:rPr sz="3200" b="0" u="heavy" dirty="0">
                <a:uFill>
                  <a:solidFill>
                    <a:srgbClr val="211F2A"/>
                  </a:solidFill>
                </a:uFill>
                <a:latin typeface="Trebuchet MS"/>
                <a:cs typeface="Trebuchet MS"/>
              </a:rPr>
              <a:t>	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291" y="1537059"/>
            <a:ext cx="6369050" cy="20834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There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always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easy</a:t>
            </a:r>
            <a:endParaRPr sz="18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"/>
                <a:cs typeface="Arial"/>
              </a:rPr>
              <a:t>billing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calculation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shopping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mall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bazzar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5"/>
              </a:spcBef>
              <a:buAutoNum type="arabicPeriod" startAt="2"/>
              <a:tabLst>
                <a:tab pos="356235" algn="l"/>
              </a:tabLst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system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reduce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manual</a:t>
            </a:r>
            <a:r>
              <a:rPr sz="1800" spc="2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operation</a:t>
            </a:r>
            <a:r>
              <a:rPr sz="1800" spc="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required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maintain</a:t>
            </a:r>
            <a:r>
              <a:rPr sz="1800" spc="2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</a:t>
            </a:r>
            <a:r>
              <a:rPr sz="1800" spc="2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3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bills.</a:t>
            </a:r>
            <a:r>
              <a:rPr sz="1800" spc="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generates</a:t>
            </a:r>
            <a:r>
              <a:rPr sz="1800" spc="2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bill</a:t>
            </a:r>
            <a:r>
              <a:rPr sz="1800" spc="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receipt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with </a:t>
            </a:r>
            <a:r>
              <a:rPr sz="1800" dirty="0">
                <a:latin typeface="Arial"/>
                <a:cs typeface="Arial"/>
              </a:rPr>
              <a:t>unique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number.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9908" y="873074"/>
            <a:ext cx="33915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90C225"/>
                </a:solidFill>
                <a:latin typeface="Trebuchet MS"/>
                <a:cs typeface="Trebuchet MS"/>
              </a:rPr>
              <a:t>PROPOSED</a:t>
            </a:r>
            <a:r>
              <a:rPr sz="3200" spc="-204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90C225"/>
                </a:solidFill>
                <a:latin typeface="Trebuchet MS"/>
                <a:cs typeface="Trebuchet MS"/>
              </a:rPr>
              <a:t>SYSTEM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331" y="1599438"/>
            <a:ext cx="6697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Billing</a:t>
            </a:r>
            <a:r>
              <a:rPr sz="1800" spc="-2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1F2A"/>
                </a:solidFill>
                <a:latin typeface="Calibri"/>
                <a:cs typeface="Calibri"/>
              </a:rPr>
              <a:t>Software</a:t>
            </a:r>
            <a:r>
              <a:rPr sz="1800" spc="-1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211F2A"/>
                </a:solidFill>
                <a:latin typeface="Calibri"/>
                <a:cs typeface="Calibri"/>
              </a:rPr>
              <a:t>system</a:t>
            </a:r>
            <a:r>
              <a:rPr sz="1800" spc="-5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1F2A"/>
                </a:solidFill>
                <a:latin typeface="Calibri"/>
                <a:cs typeface="Calibri"/>
              </a:rPr>
              <a:t>available</a:t>
            </a:r>
            <a:r>
              <a:rPr sz="1800" spc="-2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11F2A"/>
                </a:solidFill>
                <a:latin typeface="Calibri"/>
                <a:cs typeface="Calibri"/>
              </a:rPr>
              <a:t>market</a:t>
            </a:r>
            <a:r>
              <a:rPr sz="1800" spc="-6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that</a:t>
            </a:r>
            <a:r>
              <a:rPr sz="1800" spc="-4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can</a:t>
            </a:r>
            <a:r>
              <a:rPr sz="1800" spc="38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serve</a:t>
            </a:r>
            <a:r>
              <a:rPr sz="1800" spc="-4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11F2A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shopping</a:t>
            </a:r>
            <a:r>
              <a:rPr sz="1800" spc="-9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malls,</a:t>
            </a:r>
            <a:r>
              <a:rPr sz="1800" spc="-5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big</a:t>
            </a:r>
            <a:r>
              <a:rPr sz="1800" spc="-3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1F2A"/>
                </a:solidFill>
                <a:latin typeface="Calibri"/>
                <a:cs typeface="Calibri"/>
              </a:rPr>
              <a:t>bazzar</a:t>
            </a:r>
            <a:r>
              <a:rPr sz="1800" spc="-3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211F2A"/>
                </a:solidFill>
                <a:latin typeface="Calibri"/>
                <a:cs typeface="Calibri"/>
              </a:rPr>
              <a:t>,restaurant</a:t>
            </a:r>
            <a:r>
              <a:rPr sz="1800" spc="-7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others</a:t>
            </a:r>
            <a:r>
              <a:rPr sz="1800" spc="33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1F2A"/>
                </a:solidFill>
                <a:latin typeface="Calibri"/>
                <a:cs typeface="Calibri"/>
              </a:rPr>
              <a:t>stores</a:t>
            </a:r>
            <a:r>
              <a:rPr sz="1800" spc="-8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1F2A"/>
                </a:solidFill>
                <a:latin typeface="Calibri"/>
                <a:cs typeface="Calibri"/>
              </a:rPr>
              <a:t>calculate</a:t>
            </a:r>
            <a:r>
              <a:rPr sz="1800" spc="-5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1F2A"/>
                </a:solidFill>
                <a:latin typeface="Calibri"/>
                <a:cs typeface="Calibri"/>
              </a:rPr>
              <a:t>bills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easily</a:t>
            </a:r>
            <a:r>
              <a:rPr sz="1800" spc="-8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using</a:t>
            </a:r>
            <a:r>
              <a:rPr sz="1800" spc="-5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1F2A"/>
                </a:solidFill>
                <a:latin typeface="Calibri"/>
                <a:cs typeface="Calibri"/>
              </a:rPr>
              <a:t>this</a:t>
            </a:r>
            <a:r>
              <a:rPr sz="1800" spc="-5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1F2A"/>
                </a:solidFill>
                <a:latin typeface="Calibri"/>
                <a:cs typeface="Calibri"/>
              </a:rPr>
              <a:t>computerized</a:t>
            </a:r>
            <a:r>
              <a:rPr sz="1800" spc="130" dirty="0">
                <a:solidFill>
                  <a:srgbClr val="211F2A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1F2A"/>
                </a:solidFill>
                <a:latin typeface="Calibri"/>
                <a:cs typeface="Calibri"/>
              </a:rPr>
              <a:t>system.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345690"/>
            <a:ext cx="6527165" cy="64135"/>
          </a:xfrm>
          <a:custGeom>
            <a:avLst/>
            <a:gdLst/>
            <a:ahLst/>
            <a:cxnLst/>
            <a:rect l="l" t="t" r="r" b="b"/>
            <a:pathLst>
              <a:path w="6527165" h="64134">
                <a:moveTo>
                  <a:pt x="6526783" y="0"/>
                </a:moveTo>
                <a:lnTo>
                  <a:pt x="0" y="0"/>
                </a:lnTo>
                <a:lnTo>
                  <a:pt x="0" y="63882"/>
                </a:lnTo>
                <a:lnTo>
                  <a:pt x="6526783" y="63882"/>
                </a:lnTo>
                <a:lnTo>
                  <a:pt x="6526783" y="0"/>
                </a:lnTo>
                <a:close/>
              </a:path>
            </a:pathLst>
          </a:custGeom>
          <a:solidFill>
            <a:srgbClr val="211F2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6259" y="1310638"/>
            <a:ext cx="6557645" cy="64135"/>
            <a:chOff x="556259" y="1310638"/>
            <a:chExt cx="6557645" cy="64135"/>
          </a:xfrm>
        </p:grpSpPr>
        <p:sp>
          <p:nvSpPr>
            <p:cNvPr id="3" name="object 3"/>
            <p:cNvSpPr/>
            <p:nvPr/>
          </p:nvSpPr>
          <p:spPr>
            <a:xfrm>
              <a:off x="7083043" y="1344167"/>
              <a:ext cx="31115" cy="0"/>
            </a:xfrm>
            <a:custGeom>
              <a:avLst/>
              <a:gdLst/>
              <a:ahLst/>
              <a:cxnLst/>
              <a:rect l="l" t="t" r="r" b="b"/>
              <a:pathLst>
                <a:path w="31115">
                  <a:moveTo>
                    <a:pt x="0" y="0"/>
                  </a:moveTo>
                  <a:lnTo>
                    <a:pt x="30861" y="0"/>
                  </a:lnTo>
                </a:path>
              </a:pathLst>
            </a:custGeom>
            <a:ln w="952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6259" y="1310638"/>
              <a:ext cx="6527165" cy="64135"/>
            </a:xfrm>
            <a:custGeom>
              <a:avLst/>
              <a:gdLst/>
              <a:ahLst/>
              <a:cxnLst/>
              <a:rect l="l" t="t" r="r" b="b"/>
              <a:pathLst>
                <a:path w="6527165" h="64134">
                  <a:moveTo>
                    <a:pt x="6526783" y="0"/>
                  </a:moveTo>
                  <a:lnTo>
                    <a:pt x="0" y="0"/>
                  </a:lnTo>
                  <a:lnTo>
                    <a:pt x="0" y="63882"/>
                  </a:lnTo>
                  <a:lnTo>
                    <a:pt x="6526783" y="63882"/>
                  </a:lnTo>
                  <a:lnTo>
                    <a:pt x="6526783" y="0"/>
                  </a:lnTo>
                  <a:close/>
                </a:path>
              </a:pathLst>
            </a:custGeom>
            <a:solidFill>
              <a:srgbClr val="211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95475" y="919098"/>
            <a:ext cx="233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45" dirty="0">
                <a:latin typeface="Trebuchet MS"/>
                <a:cs typeface="Trebuchet MS"/>
              </a:rPr>
              <a:t>IMPLEMENTATION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1497" y="1904809"/>
            <a:ext cx="2353310" cy="1847850"/>
            <a:chOff x="551497" y="1904809"/>
            <a:chExt cx="2353310" cy="1847850"/>
          </a:xfrm>
        </p:grpSpPr>
        <p:sp>
          <p:nvSpPr>
            <p:cNvPr id="7" name="object 7"/>
            <p:cNvSpPr/>
            <p:nvPr/>
          </p:nvSpPr>
          <p:spPr>
            <a:xfrm>
              <a:off x="556259" y="1909572"/>
              <a:ext cx="2343785" cy="1838325"/>
            </a:xfrm>
            <a:custGeom>
              <a:avLst/>
              <a:gdLst/>
              <a:ahLst/>
              <a:cxnLst/>
              <a:rect l="l" t="t" r="r" b="b"/>
              <a:pathLst>
                <a:path w="2343785" h="1838325">
                  <a:moveTo>
                    <a:pt x="1789684" y="0"/>
                  </a:moveTo>
                  <a:lnTo>
                    <a:pt x="0" y="0"/>
                  </a:lnTo>
                  <a:lnTo>
                    <a:pt x="0" y="1837943"/>
                  </a:lnTo>
                  <a:lnTo>
                    <a:pt x="1789684" y="1837943"/>
                  </a:lnTo>
                  <a:lnTo>
                    <a:pt x="2343531" y="918971"/>
                  </a:lnTo>
                  <a:lnTo>
                    <a:pt x="1789684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6259" y="1909572"/>
              <a:ext cx="2343785" cy="1838325"/>
            </a:xfrm>
            <a:custGeom>
              <a:avLst/>
              <a:gdLst/>
              <a:ahLst/>
              <a:cxnLst/>
              <a:rect l="l" t="t" r="r" b="b"/>
              <a:pathLst>
                <a:path w="2343785" h="1838325">
                  <a:moveTo>
                    <a:pt x="0" y="0"/>
                  </a:moveTo>
                  <a:lnTo>
                    <a:pt x="1789684" y="0"/>
                  </a:lnTo>
                  <a:lnTo>
                    <a:pt x="2343531" y="918971"/>
                  </a:lnTo>
                  <a:lnTo>
                    <a:pt x="1789684" y="1837943"/>
                  </a:lnTo>
                  <a:lnTo>
                    <a:pt x="0" y="183794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7B7B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5500" y="2260219"/>
            <a:ext cx="1359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Designing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frontend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pages </a:t>
            </a:r>
            <a:r>
              <a:rPr sz="1800" spc="-10" dirty="0">
                <a:latin typeface="Times New Roman"/>
                <a:cs typeface="Times New Roman"/>
              </a:rPr>
              <a:t>using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JFrame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71965" y="1904809"/>
            <a:ext cx="2551430" cy="1847850"/>
            <a:chOff x="2771965" y="1904809"/>
            <a:chExt cx="2551430" cy="1847850"/>
          </a:xfrm>
        </p:grpSpPr>
        <p:sp>
          <p:nvSpPr>
            <p:cNvPr id="11" name="object 11"/>
            <p:cNvSpPr/>
            <p:nvPr/>
          </p:nvSpPr>
          <p:spPr>
            <a:xfrm>
              <a:off x="2776727" y="1909572"/>
              <a:ext cx="2541905" cy="1838325"/>
            </a:xfrm>
            <a:custGeom>
              <a:avLst/>
              <a:gdLst/>
              <a:ahLst/>
              <a:cxnLst/>
              <a:rect l="l" t="t" r="r" b="b"/>
              <a:pathLst>
                <a:path w="2541904" h="1838325">
                  <a:moveTo>
                    <a:pt x="1992884" y="0"/>
                  </a:moveTo>
                  <a:lnTo>
                    <a:pt x="0" y="0"/>
                  </a:lnTo>
                  <a:lnTo>
                    <a:pt x="548767" y="918971"/>
                  </a:lnTo>
                  <a:lnTo>
                    <a:pt x="0" y="1837943"/>
                  </a:lnTo>
                  <a:lnTo>
                    <a:pt x="1992884" y="1837943"/>
                  </a:lnTo>
                  <a:lnTo>
                    <a:pt x="2541651" y="918971"/>
                  </a:lnTo>
                  <a:lnTo>
                    <a:pt x="1992884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76727" y="1909572"/>
              <a:ext cx="2541905" cy="1838325"/>
            </a:xfrm>
            <a:custGeom>
              <a:avLst/>
              <a:gdLst/>
              <a:ahLst/>
              <a:cxnLst/>
              <a:rect l="l" t="t" r="r" b="b"/>
              <a:pathLst>
                <a:path w="2541904" h="1838325">
                  <a:moveTo>
                    <a:pt x="0" y="0"/>
                  </a:moveTo>
                  <a:lnTo>
                    <a:pt x="1992884" y="0"/>
                  </a:lnTo>
                  <a:lnTo>
                    <a:pt x="2541651" y="918971"/>
                  </a:lnTo>
                  <a:lnTo>
                    <a:pt x="1992884" y="1837943"/>
                  </a:lnTo>
                  <a:lnTo>
                    <a:pt x="0" y="1837943"/>
                  </a:lnTo>
                  <a:lnTo>
                    <a:pt x="548767" y="91897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7B7B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24809" y="2293747"/>
            <a:ext cx="12515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Development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backend codes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18569" y="1892617"/>
            <a:ext cx="2399030" cy="1847850"/>
            <a:chOff x="5318569" y="1892617"/>
            <a:chExt cx="2399030" cy="1847850"/>
          </a:xfrm>
        </p:grpSpPr>
        <p:sp>
          <p:nvSpPr>
            <p:cNvPr id="15" name="object 15"/>
            <p:cNvSpPr/>
            <p:nvPr/>
          </p:nvSpPr>
          <p:spPr>
            <a:xfrm>
              <a:off x="5323332" y="1897379"/>
              <a:ext cx="2389505" cy="1838325"/>
            </a:xfrm>
            <a:custGeom>
              <a:avLst/>
              <a:gdLst/>
              <a:ahLst/>
              <a:cxnLst/>
              <a:rect l="l" t="t" r="r" b="b"/>
              <a:pathLst>
                <a:path w="2389504" h="1838325">
                  <a:moveTo>
                    <a:pt x="1840484" y="0"/>
                  </a:moveTo>
                  <a:lnTo>
                    <a:pt x="0" y="0"/>
                  </a:lnTo>
                  <a:lnTo>
                    <a:pt x="548893" y="918971"/>
                  </a:lnTo>
                  <a:lnTo>
                    <a:pt x="0" y="1837944"/>
                  </a:lnTo>
                  <a:lnTo>
                    <a:pt x="1840484" y="1837944"/>
                  </a:lnTo>
                  <a:lnTo>
                    <a:pt x="2389504" y="918971"/>
                  </a:lnTo>
                  <a:lnTo>
                    <a:pt x="1840484" y="0"/>
                  </a:lnTo>
                  <a:close/>
                </a:path>
              </a:pathLst>
            </a:custGeom>
            <a:solidFill>
              <a:srgbClr val="000000">
                <a:alpha val="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23332" y="1897379"/>
              <a:ext cx="2389505" cy="1838325"/>
            </a:xfrm>
            <a:custGeom>
              <a:avLst/>
              <a:gdLst/>
              <a:ahLst/>
              <a:cxnLst/>
              <a:rect l="l" t="t" r="r" b="b"/>
              <a:pathLst>
                <a:path w="2389504" h="1838325">
                  <a:moveTo>
                    <a:pt x="0" y="0"/>
                  </a:moveTo>
                  <a:lnTo>
                    <a:pt x="1840484" y="0"/>
                  </a:lnTo>
                  <a:lnTo>
                    <a:pt x="2389504" y="918971"/>
                  </a:lnTo>
                  <a:lnTo>
                    <a:pt x="1840484" y="1837944"/>
                  </a:lnTo>
                  <a:lnTo>
                    <a:pt x="0" y="1837944"/>
                  </a:lnTo>
                  <a:lnTo>
                    <a:pt x="548893" y="91897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7B7B7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37834" y="2248026"/>
            <a:ext cx="10801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Connection </a:t>
            </a:r>
            <a:r>
              <a:rPr sz="1800" spc="-20" dirty="0">
                <a:latin typeface="Times New Roman"/>
                <a:cs typeface="Times New Roman"/>
              </a:rPr>
              <a:t>with </a:t>
            </a:r>
            <a:r>
              <a:rPr sz="1800" spc="-10" dirty="0">
                <a:latin typeface="Times New Roman"/>
                <a:cs typeface="Times New Roman"/>
              </a:rPr>
              <a:t>MYSql database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453" y="445719"/>
            <a:ext cx="464693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10" dirty="0">
                <a:latin typeface="Trebuchet MS"/>
                <a:cs typeface="Trebuchet MS"/>
              </a:rPr>
              <a:t>FUTURE</a:t>
            </a:r>
            <a:r>
              <a:rPr sz="2700" b="0" spc="-140" dirty="0">
                <a:latin typeface="Trebuchet MS"/>
                <a:cs typeface="Trebuchet MS"/>
              </a:rPr>
              <a:t> </a:t>
            </a:r>
            <a:r>
              <a:rPr sz="2700" b="0" dirty="0">
                <a:latin typeface="Trebuchet MS"/>
                <a:cs typeface="Trebuchet MS"/>
              </a:rPr>
              <a:t>SCOPE</a:t>
            </a:r>
            <a:r>
              <a:rPr sz="2700" b="0" spc="-140" dirty="0">
                <a:latin typeface="Trebuchet MS"/>
                <a:cs typeface="Trebuchet MS"/>
              </a:rPr>
              <a:t> </a:t>
            </a:r>
            <a:r>
              <a:rPr sz="2700" b="0" dirty="0">
                <a:latin typeface="Trebuchet MS"/>
                <a:cs typeface="Trebuchet MS"/>
              </a:rPr>
              <a:t>&amp;</a:t>
            </a:r>
            <a:r>
              <a:rPr sz="2700" b="0" spc="-165" dirty="0">
                <a:latin typeface="Trebuchet MS"/>
                <a:cs typeface="Trebuchet MS"/>
              </a:rPr>
              <a:t> </a:t>
            </a:r>
            <a:r>
              <a:rPr sz="2700" b="0" spc="-10" dirty="0">
                <a:latin typeface="Trebuchet MS"/>
                <a:cs typeface="Trebuchet MS"/>
              </a:rPr>
              <a:t>CONCLUSION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581" y="1348485"/>
            <a:ext cx="6650990" cy="264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FUTURE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SCOPE:</a:t>
            </a:r>
            <a:endParaRPr sz="1800">
              <a:latin typeface="Arial"/>
              <a:cs typeface="Arial"/>
            </a:endParaRPr>
          </a:p>
          <a:p>
            <a:pPr marL="297180" indent="-285115" algn="just">
              <a:lnSpc>
                <a:spcPct val="100000"/>
              </a:lnSpc>
              <a:spcBef>
                <a:spcPts val="1010"/>
              </a:spcBef>
              <a:buChar char="•"/>
              <a:tabLst>
                <a:tab pos="297815" algn="l"/>
              </a:tabLst>
            </a:pPr>
            <a:r>
              <a:rPr sz="1400" dirty="0">
                <a:latin typeface="Arial"/>
                <a:cs typeface="Arial"/>
              </a:rPr>
              <a:t>This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desktop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application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involves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almost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features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billing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software.</a:t>
            </a:r>
            <a:endParaRPr sz="1400">
              <a:latin typeface="Arial"/>
              <a:cs typeface="Arial"/>
            </a:endParaRPr>
          </a:p>
          <a:p>
            <a:pPr marL="304800" algn="just">
              <a:lnSpc>
                <a:spcPct val="100000"/>
              </a:lnSpc>
              <a:spcBef>
                <a:spcPts val="905"/>
              </a:spcBef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future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implementation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help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admin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manage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new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products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easily.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spc="-10" dirty="0">
                <a:latin typeface="Arial"/>
                <a:cs typeface="Arial"/>
              </a:rPr>
              <a:t>CONCLUSION:</a:t>
            </a:r>
            <a:endParaRPr sz="1800">
              <a:latin typeface="Arial"/>
              <a:cs typeface="Arial"/>
            </a:endParaRPr>
          </a:p>
          <a:p>
            <a:pPr marL="297180" indent="-285115" algn="just">
              <a:lnSpc>
                <a:spcPct val="100000"/>
              </a:lnSpc>
              <a:spcBef>
                <a:spcPts val="740"/>
              </a:spcBef>
              <a:buChar char="•"/>
              <a:tabLst>
                <a:tab pos="297815" algn="l"/>
              </a:tabLst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11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project</a:t>
            </a:r>
            <a:r>
              <a:rPr sz="1400" spc="11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entitled</a:t>
            </a:r>
            <a:r>
              <a:rPr sz="1400" spc="11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“BILLING</a:t>
            </a:r>
            <a:r>
              <a:rPr sz="1400" spc="114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SOFTWARE”</a:t>
            </a:r>
            <a:r>
              <a:rPr sz="1400" spc="114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05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developed</a:t>
            </a:r>
            <a:r>
              <a:rPr sz="1400" spc="11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using</a:t>
            </a:r>
            <a:r>
              <a:rPr sz="1400" spc="110" dirty="0">
                <a:latin typeface="Arial"/>
                <a:cs typeface="Arial"/>
              </a:rPr>
              <a:t>  </a:t>
            </a:r>
            <a:r>
              <a:rPr sz="1400" dirty="0">
                <a:latin typeface="Arial"/>
                <a:cs typeface="Arial"/>
              </a:rPr>
              <a:t>Java</a:t>
            </a:r>
            <a:r>
              <a:rPr sz="1400" spc="110" dirty="0">
                <a:latin typeface="Arial"/>
                <a:cs typeface="Arial"/>
              </a:rPr>
              <a:t>  </a:t>
            </a:r>
            <a:r>
              <a:rPr sz="1400" spc="-25" dirty="0"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  <a:p>
            <a:pPr marL="297180" marR="5080" algn="just">
              <a:lnSpc>
                <a:spcPct val="150000"/>
              </a:lnSpc>
            </a:pPr>
            <a:r>
              <a:rPr sz="1400" dirty="0">
                <a:latin typeface="Arial"/>
                <a:cs typeface="Arial"/>
              </a:rPr>
              <a:t>technology</a:t>
            </a:r>
            <a:r>
              <a:rPr sz="1400" spc="4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40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MYSql</a:t>
            </a:r>
            <a:r>
              <a:rPr sz="1400" spc="43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4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4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database</a:t>
            </a:r>
            <a:r>
              <a:rPr sz="1400" spc="4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4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computerize</a:t>
            </a:r>
            <a:r>
              <a:rPr sz="1400" spc="409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4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process</a:t>
            </a:r>
            <a:r>
              <a:rPr sz="1400" spc="4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4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total </a:t>
            </a:r>
            <a:r>
              <a:rPr sz="1400" dirty="0">
                <a:latin typeface="Arial"/>
                <a:cs typeface="Arial"/>
              </a:rPr>
              <a:t>calculation</a:t>
            </a:r>
            <a:r>
              <a:rPr sz="1400" spc="3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Bill</a:t>
            </a:r>
            <a:r>
              <a:rPr sz="1400" spc="3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generation.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3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project</a:t>
            </a:r>
            <a:r>
              <a:rPr sz="1400" spc="3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covers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basic</a:t>
            </a:r>
            <a:r>
              <a:rPr sz="1400" spc="3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featrures required.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008" y="888490"/>
            <a:ext cx="6527165" cy="64135"/>
          </a:xfrm>
          <a:custGeom>
            <a:avLst/>
            <a:gdLst/>
            <a:ahLst/>
            <a:cxnLst/>
            <a:rect l="l" t="t" r="r" b="b"/>
            <a:pathLst>
              <a:path w="6527165" h="64134">
                <a:moveTo>
                  <a:pt x="6526783" y="0"/>
                </a:moveTo>
                <a:lnTo>
                  <a:pt x="0" y="0"/>
                </a:lnTo>
                <a:lnTo>
                  <a:pt x="0" y="63882"/>
                </a:lnTo>
                <a:lnTo>
                  <a:pt x="6526783" y="63882"/>
                </a:lnTo>
                <a:lnTo>
                  <a:pt x="6526783" y="0"/>
                </a:lnTo>
                <a:close/>
              </a:path>
            </a:pathLst>
          </a:custGeom>
          <a:solidFill>
            <a:srgbClr val="211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360</Words>
  <Application>Microsoft Office PowerPoint</Application>
  <PresentationFormat>On-screen Show (16:9)</PresentationFormat>
  <Paragraphs>58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Master of Computer Application(MCA)</vt:lpstr>
      <vt:lpstr>INDEX</vt:lpstr>
      <vt:lpstr>OBJECTIVE</vt:lpstr>
      <vt:lpstr>Introduction</vt:lpstr>
      <vt:lpstr>FEATURES:</vt:lpstr>
      <vt:lpstr> NEED OF THE SYSTEM </vt:lpstr>
      <vt:lpstr>PowerPoint Presentation</vt:lpstr>
      <vt:lpstr>IMPLEMENTATION</vt:lpstr>
      <vt:lpstr>FUTURE SCOPE &amp; CONCLUSION</vt:lpstr>
      <vt:lpstr>TECHNOLOGY TOOLS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SERVER SYSTEMS</dc:title>
  <dc:creator>MANU MODANWAL</dc:creator>
  <cp:lastModifiedBy>hp</cp:lastModifiedBy>
  <cp:revision>1</cp:revision>
  <dcterms:created xsi:type="dcterms:W3CDTF">2022-03-08T17:58:38Z</dcterms:created>
  <dcterms:modified xsi:type="dcterms:W3CDTF">2022-03-08T18:08:14Z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2022-03-08T00:00:00Z</vt:filetime>
  </property>
</Properties>
</file>