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Default Extension="svg" ContentType="image/svg+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layout4.xml" ContentType="application/vnd.openxmlformats-officedocument.drawingml.diagram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notesSlides/notesSlide1.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67" r:id="rId2"/>
    <p:sldId id="256" r:id="rId3"/>
    <p:sldId id="257" r:id="rId4"/>
    <p:sldId id="258" r:id="rId5"/>
    <p:sldId id="259" r:id="rId6"/>
    <p:sldId id="260" r:id="rId7"/>
    <p:sldId id="261" r:id="rId8"/>
    <p:sldId id="262" r:id="rId9"/>
    <p:sldId id="263" r:id="rId10"/>
    <p:sldId id="264" r:id="rId11"/>
    <p:sldId id="266" r:id="rId12"/>
    <p:sldId id="279" r:id="rId13"/>
    <p:sldId id="28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p:scale>
          <a:sx n="50" d="100"/>
          <a:sy n="50" d="100"/>
        </p:scale>
        <p:origin x="-1458" y="-59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3">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5608C51-17BD-45FB-9DE0-15CFF7FA9782}" type="doc">
      <dgm:prSet loTypeId="urn:microsoft.com/office/officeart/2005/8/layout/vList2#1" loCatId="list" qsTypeId="urn:microsoft.com/office/officeart/2005/8/quickstyle/simple1#1" qsCatId="simple" csTypeId="urn:microsoft.com/office/officeart/2005/8/colors/colorful2#1" csCatId="colorful" phldr="1"/>
      <dgm:spPr/>
      <dgm:t>
        <a:bodyPr/>
        <a:lstStyle/>
        <a:p>
          <a:endParaRPr lang="en-US"/>
        </a:p>
      </dgm:t>
    </dgm:pt>
    <dgm:pt modelId="{FF90BF1D-34D5-467D-8B91-F59493B22699}">
      <dgm:prSet/>
      <dgm:spPr/>
      <dgm:t>
        <a:bodyPr/>
        <a:lstStyle/>
        <a:p>
          <a:r>
            <a:rPr lang="en-US" b="0" i="0"/>
            <a:t>Secure Access of confidential Data(User’s detail)</a:t>
          </a:r>
          <a:endParaRPr lang="en-US"/>
        </a:p>
      </dgm:t>
    </dgm:pt>
    <dgm:pt modelId="{52CEF924-7D95-43BD-B9AE-3B995D1645E4}" type="parTrans" cxnId="{DD19DD02-85C8-48E2-8645-5C02AAB982D0}">
      <dgm:prSet/>
      <dgm:spPr/>
      <dgm:t>
        <a:bodyPr/>
        <a:lstStyle/>
        <a:p>
          <a:endParaRPr lang="en-US"/>
        </a:p>
      </dgm:t>
    </dgm:pt>
    <dgm:pt modelId="{5CDF1FBE-74AB-43D0-9A78-CEAE60751D21}" type="sibTrans" cxnId="{DD19DD02-85C8-48E2-8645-5C02AAB982D0}">
      <dgm:prSet/>
      <dgm:spPr/>
      <dgm:t>
        <a:bodyPr/>
        <a:lstStyle/>
        <a:p>
          <a:endParaRPr lang="en-US"/>
        </a:p>
      </dgm:t>
    </dgm:pt>
    <dgm:pt modelId="{10907E7C-A108-4D8B-A641-D46DE4B2B368}">
      <dgm:prSet/>
      <dgm:spPr/>
      <dgm:t>
        <a:bodyPr/>
        <a:lstStyle/>
        <a:p>
          <a:r>
            <a:rPr lang="en-US" b="0" i="0"/>
            <a:t>24X7 Availability</a:t>
          </a:r>
          <a:endParaRPr lang="en-US"/>
        </a:p>
      </dgm:t>
    </dgm:pt>
    <dgm:pt modelId="{E3E9350F-D7EF-40BA-91E8-49961B8FBFCF}" type="parTrans" cxnId="{7BD83319-BC88-478C-A1D5-B17606303E5F}">
      <dgm:prSet/>
      <dgm:spPr/>
      <dgm:t>
        <a:bodyPr/>
        <a:lstStyle/>
        <a:p>
          <a:endParaRPr lang="en-US"/>
        </a:p>
      </dgm:t>
    </dgm:pt>
    <dgm:pt modelId="{1514B9F6-F3F9-40EF-B89A-F5F0BC64AD84}" type="sibTrans" cxnId="{7BD83319-BC88-478C-A1D5-B17606303E5F}">
      <dgm:prSet/>
      <dgm:spPr/>
      <dgm:t>
        <a:bodyPr/>
        <a:lstStyle/>
        <a:p>
          <a:endParaRPr lang="en-US"/>
        </a:p>
      </dgm:t>
    </dgm:pt>
    <dgm:pt modelId="{294776CA-244E-4815-95FF-3C60F061E583}">
      <dgm:prSet/>
      <dgm:spPr/>
      <dgm:t>
        <a:bodyPr/>
        <a:lstStyle/>
        <a:p>
          <a:r>
            <a:rPr lang="en-US" b="0" i="0"/>
            <a:t>Better Component  design to get better Performance at peak time</a:t>
          </a:r>
          <a:endParaRPr lang="en-US"/>
        </a:p>
      </dgm:t>
    </dgm:pt>
    <dgm:pt modelId="{9235A4CB-EED8-438A-8C6B-18B1EC4C3FD2}" type="parTrans" cxnId="{51DE1113-9C80-4FA0-AD69-2C3C62D956D5}">
      <dgm:prSet/>
      <dgm:spPr/>
      <dgm:t>
        <a:bodyPr/>
        <a:lstStyle/>
        <a:p>
          <a:endParaRPr lang="en-US"/>
        </a:p>
      </dgm:t>
    </dgm:pt>
    <dgm:pt modelId="{C84D04AF-1BD1-4C12-9A85-BAB19AE1E5CB}" type="sibTrans" cxnId="{51DE1113-9C80-4FA0-AD69-2C3C62D956D5}">
      <dgm:prSet/>
      <dgm:spPr/>
      <dgm:t>
        <a:bodyPr/>
        <a:lstStyle/>
        <a:p>
          <a:endParaRPr lang="en-US"/>
        </a:p>
      </dgm:t>
    </dgm:pt>
    <dgm:pt modelId="{85ACB954-E762-4259-818E-72C2735C5A14}">
      <dgm:prSet/>
      <dgm:spPr/>
      <dgm:t>
        <a:bodyPr/>
        <a:lstStyle/>
        <a:p>
          <a:r>
            <a:rPr lang="en-US" b="0" i="0" dirty="0"/>
            <a:t>Flexible service based architecture will give highly desirable for future Extension.</a:t>
          </a:r>
          <a:r>
            <a:rPr lang="en-IN" b="0" i="0" dirty="0"/>
            <a:t>c </a:t>
          </a:r>
          <a:endParaRPr lang="en-US" dirty="0"/>
        </a:p>
      </dgm:t>
    </dgm:pt>
    <dgm:pt modelId="{F6AB9769-290A-4981-89FE-9BD2045AE375}" type="parTrans" cxnId="{72D87535-1D4D-4414-9333-6A74DCE65137}">
      <dgm:prSet/>
      <dgm:spPr/>
      <dgm:t>
        <a:bodyPr/>
        <a:lstStyle/>
        <a:p>
          <a:endParaRPr lang="en-US"/>
        </a:p>
      </dgm:t>
    </dgm:pt>
    <dgm:pt modelId="{F1A9D091-10D3-4266-ACBB-641E93840969}" type="sibTrans" cxnId="{72D87535-1D4D-4414-9333-6A74DCE65137}">
      <dgm:prSet/>
      <dgm:spPr/>
      <dgm:t>
        <a:bodyPr/>
        <a:lstStyle/>
        <a:p>
          <a:endParaRPr lang="en-US"/>
        </a:p>
      </dgm:t>
    </dgm:pt>
    <dgm:pt modelId="{4683EF4F-755C-4552-B481-8AF788303207}" type="pres">
      <dgm:prSet presAssocID="{05608C51-17BD-45FB-9DE0-15CFF7FA9782}" presName="linear" presStyleCnt="0">
        <dgm:presLayoutVars>
          <dgm:animLvl val="lvl"/>
          <dgm:resizeHandles val="exact"/>
        </dgm:presLayoutVars>
      </dgm:prSet>
      <dgm:spPr/>
      <dgm:t>
        <a:bodyPr/>
        <a:lstStyle/>
        <a:p>
          <a:endParaRPr lang="en-US"/>
        </a:p>
      </dgm:t>
    </dgm:pt>
    <dgm:pt modelId="{A27C3F04-07FB-4556-95C4-1E445A3A6BD3}" type="pres">
      <dgm:prSet presAssocID="{FF90BF1D-34D5-467D-8B91-F59493B22699}" presName="parentText" presStyleLbl="node1" presStyleIdx="0" presStyleCnt="4">
        <dgm:presLayoutVars>
          <dgm:chMax val="0"/>
          <dgm:bulletEnabled val="1"/>
        </dgm:presLayoutVars>
      </dgm:prSet>
      <dgm:spPr/>
      <dgm:t>
        <a:bodyPr/>
        <a:lstStyle/>
        <a:p>
          <a:endParaRPr lang="en-US"/>
        </a:p>
      </dgm:t>
    </dgm:pt>
    <dgm:pt modelId="{5361356F-F9A6-448E-ABBA-D03620465151}" type="pres">
      <dgm:prSet presAssocID="{5CDF1FBE-74AB-43D0-9A78-CEAE60751D21}" presName="spacer" presStyleCnt="0"/>
      <dgm:spPr/>
    </dgm:pt>
    <dgm:pt modelId="{5932A2A7-C621-447C-97B3-6AB1AA51940A}" type="pres">
      <dgm:prSet presAssocID="{10907E7C-A108-4D8B-A641-D46DE4B2B368}" presName="parentText" presStyleLbl="node1" presStyleIdx="1" presStyleCnt="4">
        <dgm:presLayoutVars>
          <dgm:chMax val="0"/>
          <dgm:bulletEnabled val="1"/>
        </dgm:presLayoutVars>
      </dgm:prSet>
      <dgm:spPr/>
      <dgm:t>
        <a:bodyPr/>
        <a:lstStyle/>
        <a:p>
          <a:endParaRPr lang="en-US"/>
        </a:p>
      </dgm:t>
    </dgm:pt>
    <dgm:pt modelId="{29504B1A-0684-4F37-949E-98378B98211C}" type="pres">
      <dgm:prSet presAssocID="{1514B9F6-F3F9-40EF-B89A-F5F0BC64AD84}" presName="spacer" presStyleCnt="0"/>
      <dgm:spPr/>
    </dgm:pt>
    <dgm:pt modelId="{4284DC21-46C9-46CE-9FBA-4B6317767F4E}" type="pres">
      <dgm:prSet presAssocID="{294776CA-244E-4815-95FF-3C60F061E583}" presName="parentText" presStyleLbl="node1" presStyleIdx="2" presStyleCnt="4">
        <dgm:presLayoutVars>
          <dgm:chMax val="0"/>
          <dgm:bulletEnabled val="1"/>
        </dgm:presLayoutVars>
      </dgm:prSet>
      <dgm:spPr/>
      <dgm:t>
        <a:bodyPr/>
        <a:lstStyle/>
        <a:p>
          <a:endParaRPr lang="en-US"/>
        </a:p>
      </dgm:t>
    </dgm:pt>
    <dgm:pt modelId="{E5A3304B-5C42-4B5C-B221-854BEBFD1F52}" type="pres">
      <dgm:prSet presAssocID="{C84D04AF-1BD1-4C12-9A85-BAB19AE1E5CB}" presName="spacer" presStyleCnt="0"/>
      <dgm:spPr/>
    </dgm:pt>
    <dgm:pt modelId="{EDA0F379-AE37-478D-9B63-8A1DFCBD8ECC}" type="pres">
      <dgm:prSet presAssocID="{85ACB954-E762-4259-818E-72C2735C5A14}" presName="parentText" presStyleLbl="node1" presStyleIdx="3" presStyleCnt="4">
        <dgm:presLayoutVars>
          <dgm:chMax val="0"/>
          <dgm:bulletEnabled val="1"/>
        </dgm:presLayoutVars>
      </dgm:prSet>
      <dgm:spPr/>
      <dgm:t>
        <a:bodyPr/>
        <a:lstStyle/>
        <a:p>
          <a:endParaRPr lang="en-US"/>
        </a:p>
      </dgm:t>
    </dgm:pt>
  </dgm:ptLst>
  <dgm:cxnLst>
    <dgm:cxn modelId="{51DE1113-9C80-4FA0-AD69-2C3C62D956D5}" srcId="{05608C51-17BD-45FB-9DE0-15CFF7FA9782}" destId="{294776CA-244E-4815-95FF-3C60F061E583}" srcOrd="2" destOrd="0" parTransId="{9235A4CB-EED8-438A-8C6B-18B1EC4C3FD2}" sibTransId="{C84D04AF-1BD1-4C12-9A85-BAB19AE1E5CB}"/>
    <dgm:cxn modelId="{DD19DD02-85C8-48E2-8645-5C02AAB982D0}" srcId="{05608C51-17BD-45FB-9DE0-15CFF7FA9782}" destId="{FF90BF1D-34D5-467D-8B91-F59493B22699}" srcOrd="0" destOrd="0" parTransId="{52CEF924-7D95-43BD-B9AE-3B995D1645E4}" sibTransId="{5CDF1FBE-74AB-43D0-9A78-CEAE60751D21}"/>
    <dgm:cxn modelId="{0CF3655A-45CD-4BB4-9E49-8F440ACB2BE6}" type="presOf" srcId="{FF90BF1D-34D5-467D-8B91-F59493B22699}" destId="{A27C3F04-07FB-4556-95C4-1E445A3A6BD3}" srcOrd="0" destOrd="0" presId="urn:microsoft.com/office/officeart/2005/8/layout/vList2#1"/>
    <dgm:cxn modelId="{C575A278-B079-4DB6-8A74-337F5A9D678D}" type="presOf" srcId="{10907E7C-A108-4D8B-A641-D46DE4B2B368}" destId="{5932A2A7-C621-447C-97B3-6AB1AA51940A}" srcOrd="0" destOrd="0" presId="urn:microsoft.com/office/officeart/2005/8/layout/vList2#1"/>
    <dgm:cxn modelId="{6A83AFE4-7DA4-4F21-903A-FDE8BAA1C270}" type="presOf" srcId="{294776CA-244E-4815-95FF-3C60F061E583}" destId="{4284DC21-46C9-46CE-9FBA-4B6317767F4E}" srcOrd="0" destOrd="0" presId="urn:microsoft.com/office/officeart/2005/8/layout/vList2#1"/>
    <dgm:cxn modelId="{D7F52F8B-7465-4D2C-83F6-033D9BC4ABF1}" type="presOf" srcId="{05608C51-17BD-45FB-9DE0-15CFF7FA9782}" destId="{4683EF4F-755C-4552-B481-8AF788303207}" srcOrd="0" destOrd="0" presId="urn:microsoft.com/office/officeart/2005/8/layout/vList2#1"/>
    <dgm:cxn modelId="{7BD83319-BC88-478C-A1D5-B17606303E5F}" srcId="{05608C51-17BD-45FB-9DE0-15CFF7FA9782}" destId="{10907E7C-A108-4D8B-A641-D46DE4B2B368}" srcOrd="1" destOrd="0" parTransId="{E3E9350F-D7EF-40BA-91E8-49961B8FBFCF}" sibTransId="{1514B9F6-F3F9-40EF-B89A-F5F0BC64AD84}"/>
    <dgm:cxn modelId="{72D87535-1D4D-4414-9333-6A74DCE65137}" srcId="{05608C51-17BD-45FB-9DE0-15CFF7FA9782}" destId="{85ACB954-E762-4259-818E-72C2735C5A14}" srcOrd="3" destOrd="0" parTransId="{F6AB9769-290A-4981-89FE-9BD2045AE375}" sibTransId="{F1A9D091-10D3-4266-ACBB-641E93840969}"/>
    <dgm:cxn modelId="{38C1F037-6617-4131-A2A6-0EEA5913BE63}" type="presOf" srcId="{85ACB954-E762-4259-818E-72C2735C5A14}" destId="{EDA0F379-AE37-478D-9B63-8A1DFCBD8ECC}" srcOrd="0" destOrd="0" presId="urn:microsoft.com/office/officeart/2005/8/layout/vList2#1"/>
    <dgm:cxn modelId="{5A510960-46FF-46B7-8BAC-4B7D4E49ADAE}" type="presParOf" srcId="{4683EF4F-755C-4552-B481-8AF788303207}" destId="{A27C3F04-07FB-4556-95C4-1E445A3A6BD3}" srcOrd="0" destOrd="0" presId="urn:microsoft.com/office/officeart/2005/8/layout/vList2#1"/>
    <dgm:cxn modelId="{88AF44A8-8F2B-4D79-BE47-68C53ABF2968}" type="presParOf" srcId="{4683EF4F-755C-4552-B481-8AF788303207}" destId="{5361356F-F9A6-448E-ABBA-D03620465151}" srcOrd="1" destOrd="0" presId="urn:microsoft.com/office/officeart/2005/8/layout/vList2#1"/>
    <dgm:cxn modelId="{1CB376E2-BB9B-4003-AE5B-6419CE0BFE0A}" type="presParOf" srcId="{4683EF4F-755C-4552-B481-8AF788303207}" destId="{5932A2A7-C621-447C-97B3-6AB1AA51940A}" srcOrd="2" destOrd="0" presId="urn:microsoft.com/office/officeart/2005/8/layout/vList2#1"/>
    <dgm:cxn modelId="{E0A6A611-4645-4879-87F9-9489A1C2BC23}" type="presParOf" srcId="{4683EF4F-755C-4552-B481-8AF788303207}" destId="{29504B1A-0684-4F37-949E-98378B98211C}" srcOrd="3" destOrd="0" presId="urn:microsoft.com/office/officeart/2005/8/layout/vList2#1"/>
    <dgm:cxn modelId="{A591E8BA-317E-40F3-A018-8F8FF7760332}" type="presParOf" srcId="{4683EF4F-755C-4552-B481-8AF788303207}" destId="{4284DC21-46C9-46CE-9FBA-4B6317767F4E}" srcOrd="4" destOrd="0" presId="urn:microsoft.com/office/officeart/2005/8/layout/vList2#1"/>
    <dgm:cxn modelId="{2E2E6599-D451-46CA-9EA9-E867C3FDBDDE}" type="presParOf" srcId="{4683EF4F-755C-4552-B481-8AF788303207}" destId="{E5A3304B-5C42-4B5C-B221-854BEBFD1F52}" srcOrd="5" destOrd="0" presId="urn:microsoft.com/office/officeart/2005/8/layout/vList2#1"/>
    <dgm:cxn modelId="{B7DFEE75-4732-41EC-98EA-D26817D81300}" type="presParOf" srcId="{4683EF4F-755C-4552-B481-8AF788303207}" destId="{EDA0F379-AE37-478D-9B63-8A1DFCBD8ECC}" srcOrd="6" destOrd="0" presId="urn:microsoft.com/office/officeart/2005/8/layout/vList2#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A257DC-1835-4220-A11C-6AE5C0D12C9D}" type="doc">
      <dgm:prSet loTypeId="urn:microsoft.com/office/officeart/2005/8/layout/vList2#2" loCatId="list" qsTypeId="urn:microsoft.com/office/officeart/2005/8/quickstyle/simple1#2" qsCatId="simple" csTypeId="urn:microsoft.com/office/officeart/2005/8/colors/colorful2#2" csCatId="colorful" phldr="1"/>
      <dgm:spPr/>
      <dgm:t>
        <a:bodyPr/>
        <a:lstStyle/>
        <a:p>
          <a:endParaRPr lang="en-US"/>
        </a:p>
      </dgm:t>
    </dgm:pt>
    <dgm:pt modelId="{5103DE7C-DFAC-4DC5-907E-FA6CBBB96721}">
      <dgm:prSet/>
      <dgm:spPr/>
      <dgm:t>
        <a:bodyPr/>
        <a:lstStyle/>
        <a:p>
          <a:r>
            <a:rPr lang="en-US" b="1" dirty="0"/>
            <a:t>Language   </a:t>
          </a:r>
          <a:r>
            <a:rPr lang="en-US" b="1" dirty="0" smtClean="0"/>
            <a:t>:</a:t>
          </a:r>
          <a:r>
            <a:rPr lang="en-US" b="1" dirty="0" err="1" smtClean="0"/>
            <a:t>Php</a:t>
          </a:r>
          <a:endParaRPr lang="en-US" dirty="0"/>
        </a:p>
      </dgm:t>
    </dgm:pt>
    <dgm:pt modelId="{29C8717E-E0C5-4E52-AB2F-1F25EC57CA4A}" type="parTrans" cxnId="{9154E797-E1B8-44EA-AB90-99FFCA2C22F6}">
      <dgm:prSet/>
      <dgm:spPr/>
      <dgm:t>
        <a:bodyPr/>
        <a:lstStyle/>
        <a:p>
          <a:endParaRPr lang="en-US"/>
        </a:p>
      </dgm:t>
    </dgm:pt>
    <dgm:pt modelId="{CA99C628-DC03-41F1-AD79-37975A150FEB}" type="sibTrans" cxnId="{9154E797-E1B8-44EA-AB90-99FFCA2C22F6}">
      <dgm:prSet/>
      <dgm:spPr/>
      <dgm:t>
        <a:bodyPr/>
        <a:lstStyle/>
        <a:p>
          <a:endParaRPr lang="en-US"/>
        </a:p>
      </dgm:t>
    </dgm:pt>
    <dgm:pt modelId="{6F2B2F4C-A1E1-418D-96FF-B17D55615C03}">
      <dgm:prSet phldr="0" custT="0"/>
      <dgm:spPr/>
      <dgm:t>
        <a:bodyPr vert="horz" wrap="square"/>
        <a:lstStyle/>
        <a:p>
          <a:pPr>
            <a:lnSpc>
              <a:spcPct val="100000"/>
            </a:lnSpc>
            <a:spcBef>
              <a:spcPct val="0"/>
            </a:spcBef>
            <a:spcAft>
              <a:spcPct val="35000"/>
            </a:spcAft>
          </a:pPr>
          <a:r>
            <a:rPr lang="en-US" b="1" dirty="0"/>
            <a:t>Front end  </a:t>
          </a:r>
          <a:r>
            <a:rPr lang="en-US" b="1" dirty="0" smtClean="0"/>
            <a:t>:</a:t>
          </a:r>
          <a:r>
            <a:rPr lang="en-US" b="1" dirty="0" err="1" smtClean="0"/>
            <a:t>Php</a:t>
          </a:r>
          <a:endParaRPr lang="en-US" dirty="0"/>
        </a:p>
      </dgm:t>
    </dgm:pt>
    <dgm:pt modelId="{59D0C08D-D02D-41DA-8377-E38022E1D1E5}" type="parTrans" cxnId="{B8F56FAF-C47E-4743-855D-559EF9BA4B52}">
      <dgm:prSet/>
      <dgm:spPr/>
      <dgm:t>
        <a:bodyPr/>
        <a:lstStyle/>
        <a:p>
          <a:endParaRPr lang="en-US"/>
        </a:p>
      </dgm:t>
    </dgm:pt>
    <dgm:pt modelId="{3ECDEE76-3AB6-44D7-9B26-BB0778F6B22B}" type="sibTrans" cxnId="{B8F56FAF-C47E-4743-855D-559EF9BA4B52}">
      <dgm:prSet/>
      <dgm:spPr/>
      <dgm:t>
        <a:bodyPr/>
        <a:lstStyle/>
        <a:p>
          <a:endParaRPr lang="en-US"/>
        </a:p>
      </dgm:t>
    </dgm:pt>
    <dgm:pt modelId="{E9EE0C59-669F-4186-B450-18878963B628}">
      <dgm:prSet/>
      <dgm:spPr/>
      <dgm:t>
        <a:bodyPr/>
        <a:lstStyle/>
        <a:p>
          <a:r>
            <a:rPr lang="en-US" b="1" dirty="0"/>
            <a:t>Database: </a:t>
          </a:r>
          <a:r>
            <a:rPr lang="en-US" b="1" dirty="0" err="1" smtClean="0"/>
            <a:t>mysql</a:t>
          </a:r>
          <a:r>
            <a:rPr lang="en-US" b="1" smtClean="0"/>
            <a:t> </a:t>
          </a:r>
          <a:endParaRPr lang="en-US" dirty="0"/>
        </a:p>
      </dgm:t>
    </dgm:pt>
    <dgm:pt modelId="{D3315FE9-5C39-47B2-A917-4BDFB2DAC869}" type="parTrans" cxnId="{E7D9FEC6-3F2E-4B05-BFD1-9DB6D486DA29}">
      <dgm:prSet/>
      <dgm:spPr/>
      <dgm:t>
        <a:bodyPr/>
        <a:lstStyle/>
        <a:p>
          <a:endParaRPr lang="en-US"/>
        </a:p>
      </dgm:t>
    </dgm:pt>
    <dgm:pt modelId="{2D329457-D905-4804-BC1C-7689C808B58C}" type="sibTrans" cxnId="{E7D9FEC6-3F2E-4B05-BFD1-9DB6D486DA29}">
      <dgm:prSet/>
      <dgm:spPr/>
      <dgm:t>
        <a:bodyPr/>
        <a:lstStyle/>
        <a:p>
          <a:endParaRPr lang="en-US"/>
        </a:p>
      </dgm:t>
    </dgm:pt>
    <dgm:pt modelId="{DA60B1E3-9B80-4C3E-9940-08B7C7ECFAEB}" type="pres">
      <dgm:prSet presAssocID="{D6A257DC-1835-4220-A11C-6AE5C0D12C9D}" presName="linear" presStyleCnt="0">
        <dgm:presLayoutVars>
          <dgm:animLvl val="lvl"/>
          <dgm:resizeHandles val="exact"/>
        </dgm:presLayoutVars>
      </dgm:prSet>
      <dgm:spPr/>
      <dgm:t>
        <a:bodyPr/>
        <a:lstStyle/>
        <a:p>
          <a:endParaRPr lang="en-US"/>
        </a:p>
      </dgm:t>
    </dgm:pt>
    <dgm:pt modelId="{E9401D19-4527-418E-83A2-6F52B24915F0}" type="pres">
      <dgm:prSet presAssocID="{5103DE7C-DFAC-4DC5-907E-FA6CBBB96721}" presName="parentText" presStyleLbl="node1" presStyleIdx="0" presStyleCnt="3">
        <dgm:presLayoutVars>
          <dgm:chMax val="0"/>
          <dgm:bulletEnabled val="1"/>
        </dgm:presLayoutVars>
      </dgm:prSet>
      <dgm:spPr/>
      <dgm:t>
        <a:bodyPr/>
        <a:lstStyle/>
        <a:p>
          <a:endParaRPr lang="en-US"/>
        </a:p>
      </dgm:t>
    </dgm:pt>
    <dgm:pt modelId="{BA3E45BF-9804-4751-A7E2-77BE8B3A35F1}" type="pres">
      <dgm:prSet presAssocID="{CA99C628-DC03-41F1-AD79-37975A150FEB}" presName="spacer" presStyleCnt="0"/>
      <dgm:spPr/>
    </dgm:pt>
    <dgm:pt modelId="{4B2ADBFD-C5D1-4271-8FC2-EFAB0DE53F99}" type="pres">
      <dgm:prSet presAssocID="{6F2B2F4C-A1E1-418D-96FF-B17D55615C03}" presName="parentText" presStyleLbl="node1" presStyleIdx="1" presStyleCnt="3">
        <dgm:presLayoutVars>
          <dgm:chMax val="0"/>
          <dgm:bulletEnabled val="1"/>
        </dgm:presLayoutVars>
      </dgm:prSet>
      <dgm:spPr/>
      <dgm:t>
        <a:bodyPr/>
        <a:lstStyle/>
        <a:p>
          <a:endParaRPr lang="en-US"/>
        </a:p>
      </dgm:t>
    </dgm:pt>
    <dgm:pt modelId="{7562E9A9-5A32-49E5-9EF2-B099B592AB32}" type="pres">
      <dgm:prSet presAssocID="{3ECDEE76-3AB6-44D7-9B26-BB0778F6B22B}" presName="spacer" presStyleCnt="0"/>
      <dgm:spPr/>
    </dgm:pt>
    <dgm:pt modelId="{35C63AA5-62CC-4207-9DCB-370F19270298}" type="pres">
      <dgm:prSet presAssocID="{E9EE0C59-669F-4186-B450-18878963B628}" presName="parentText" presStyleLbl="node1" presStyleIdx="2" presStyleCnt="3">
        <dgm:presLayoutVars>
          <dgm:chMax val="0"/>
          <dgm:bulletEnabled val="1"/>
        </dgm:presLayoutVars>
      </dgm:prSet>
      <dgm:spPr/>
      <dgm:t>
        <a:bodyPr/>
        <a:lstStyle/>
        <a:p>
          <a:endParaRPr lang="en-US"/>
        </a:p>
      </dgm:t>
    </dgm:pt>
  </dgm:ptLst>
  <dgm:cxnLst>
    <dgm:cxn modelId="{073AF746-0B11-4070-A83B-39D7C33E7E58}" type="presOf" srcId="{D6A257DC-1835-4220-A11C-6AE5C0D12C9D}" destId="{DA60B1E3-9B80-4C3E-9940-08B7C7ECFAEB}" srcOrd="0" destOrd="0" presId="urn:microsoft.com/office/officeart/2005/8/layout/vList2#2"/>
    <dgm:cxn modelId="{D615E5A3-8063-4E10-B0A5-DC62C00063A0}" type="presOf" srcId="{E9EE0C59-669F-4186-B450-18878963B628}" destId="{35C63AA5-62CC-4207-9DCB-370F19270298}" srcOrd="0" destOrd="0" presId="urn:microsoft.com/office/officeart/2005/8/layout/vList2#2"/>
    <dgm:cxn modelId="{686ACC95-60E4-4063-B0F4-863B1F91A92A}" type="presOf" srcId="{6F2B2F4C-A1E1-418D-96FF-B17D55615C03}" destId="{4B2ADBFD-C5D1-4271-8FC2-EFAB0DE53F99}" srcOrd="0" destOrd="0" presId="urn:microsoft.com/office/officeart/2005/8/layout/vList2#2"/>
    <dgm:cxn modelId="{9154E797-E1B8-44EA-AB90-99FFCA2C22F6}" srcId="{D6A257DC-1835-4220-A11C-6AE5C0D12C9D}" destId="{5103DE7C-DFAC-4DC5-907E-FA6CBBB96721}" srcOrd="0" destOrd="0" parTransId="{29C8717E-E0C5-4E52-AB2F-1F25EC57CA4A}" sibTransId="{CA99C628-DC03-41F1-AD79-37975A150FEB}"/>
    <dgm:cxn modelId="{14EC901B-145B-401E-AE84-1F34D4926A82}" type="presOf" srcId="{5103DE7C-DFAC-4DC5-907E-FA6CBBB96721}" destId="{E9401D19-4527-418E-83A2-6F52B24915F0}" srcOrd="0" destOrd="0" presId="urn:microsoft.com/office/officeart/2005/8/layout/vList2#2"/>
    <dgm:cxn modelId="{E7D9FEC6-3F2E-4B05-BFD1-9DB6D486DA29}" srcId="{D6A257DC-1835-4220-A11C-6AE5C0D12C9D}" destId="{E9EE0C59-669F-4186-B450-18878963B628}" srcOrd="2" destOrd="0" parTransId="{D3315FE9-5C39-47B2-A917-4BDFB2DAC869}" sibTransId="{2D329457-D905-4804-BC1C-7689C808B58C}"/>
    <dgm:cxn modelId="{B8F56FAF-C47E-4743-855D-559EF9BA4B52}" srcId="{D6A257DC-1835-4220-A11C-6AE5C0D12C9D}" destId="{6F2B2F4C-A1E1-418D-96FF-B17D55615C03}" srcOrd="1" destOrd="0" parTransId="{59D0C08D-D02D-41DA-8377-E38022E1D1E5}" sibTransId="{3ECDEE76-3AB6-44D7-9B26-BB0778F6B22B}"/>
    <dgm:cxn modelId="{9A21B718-07B8-4929-AF43-1378AA4C36D3}" type="presParOf" srcId="{DA60B1E3-9B80-4C3E-9940-08B7C7ECFAEB}" destId="{E9401D19-4527-418E-83A2-6F52B24915F0}" srcOrd="0" destOrd="0" presId="urn:microsoft.com/office/officeart/2005/8/layout/vList2#2"/>
    <dgm:cxn modelId="{9AA0BEC5-B309-4645-804D-C53EA3EE73C3}" type="presParOf" srcId="{DA60B1E3-9B80-4C3E-9940-08B7C7ECFAEB}" destId="{BA3E45BF-9804-4751-A7E2-77BE8B3A35F1}" srcOrd="1" destOrd="0" presId="urn:microsoft.com/office/officeart/2005/8/layout/vList2#2"/>
    <dgm:cxn modelId="{B1B0F7FA-ED4C-46AC-86B2-DF378C4A5C06}" type="presParOf" srcId="{DA60B1E3-9B80-4C3E-9940-08B7C7ECFAEB}" destId="{4B2ADBFD-C5D1-4271-8FC2-EFAB0DE53F99}" srcOrd="2" destOrd="0" presId="urn:microsoft.com/office/officeart/2005/8/layout/vList2#2"/>
    <dgm:cxn modelId="{6FC71EAE-0FA8-4F89-9CC4-A43DB22F4611}" type="presParOf" srcId="{DA60B1E3-9B80-4C3E-9940-08B7C7ECFAEB}" destId="{7562E9A9-5A32-49E5-9EF2-B099B592AB32}" srcOrd="3" destOrd="0" presId="urn:microsoft.com/office/officeart/2005/8/layout/vList2#2"/>
    <dgm:cxn modelId="{5B7CFFA5-3AC9-4BC9-861A-9EE6369809A0}" type="presParOf" srcId="{DA60B1E3-9B80-4C3E-9940-08B7C7ECFAEB}" destId="{35C63AA5-62CC-4207-9DCB-370F19270298}" srcOrd="4" destOrd="0" presId="urn:microsoft.com/office/officeart/2005/8/layout/vList2#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C08B6B-4150-4A74-B137-4AC460E5BC7D}" type="doc">
      <dgm:prSet loTypeId="urn:microsoft.com/office/officeart/2005/8/layout/vList2#3" loCatId="list" qsTypeId="urn:microsoft.com/office/officeart/2005/8/quickstyle/simple1#3" qsCatId="simple" csTypeId="urn:microsoft.com/office/officeart/2005/8/colors/colorful2#3" csCatId="colorful"/>
      <dgm:spPr/>
      <dgm:t>
        <a:bodyPr/>
        <a:lstStyle/>
        <a:p>
          <a:endParaRPr lang="en-US"/>
        </a:p>
      </dgm:t>
    </dgm:pt>
    <dgm:pt modelId="{C4658668-8B9A-4AB4-AD43-55AEB05E8EDA}">
      <dgm:prSet/>
      <dgm:spPr/>
      <dgm:t>
        <a:bodyPr/>
        <a:lstStyle/>
        <a:p>
          <a:r>
            <a:rPr lang="en-US" b="0" i="0"/>
            <a:t>System Operation : Windows 10 or later</a:t>
          </a:r>
          <a:endParaRPr lang="en-US"/>
        </a:p>
      </dgm:t>
    </dgm:pt>
    <dgm:pt modelId="{8356E5E9-B4B5-4C67-AAB3-409EE67EB0AD}" type="parTrans" cxnId="{1CE698FE-4997-4C58-944D-093F6F65EEB4}">
      <dgm:prSet/>
      <dgm:spPr/>
      <dgm:t>
        <a:bodyPr/>
        <a:lstStyle/>
        <a:p>
          <a:endParaRPr lang="en-US"/>
        </a:p>
      </dgm:t>
    </dgm:pt>
    <dgm:pt modelId="{1B2AFD1D-6DB4-4250-919F-1EAB765E286F}" type="sibTrans" cxnId="{1CE698FE-4997-4C58-944D-093F6F65EEB4}">
      <dgm:prSet/>
      <dgm:spPr/>
      <dgm:t>
        <a:bodyPr/>
        <a:lstStyle/>
        <a:p>
          <a:endParaRPr lang="en-US"/>
        </a:p>
      </dgm:t>
    </dgm:pt>
    <dgm:pt modelId="{C9904582-B00A-4FD9-86C9-1382408276C2}">
      <dgm:prSet/>
      <dgm:spPr/>
      <dgm:t>
        <a:bodyPr/>
        <a:lstStyle/>
        <a:p>
          <a:r>
            <a:rPr lang="en-US" b="0" i="0"/>
            <a:t>Ram : 4 GB</a:t>
          </a:r>
          <a:endParaRPr lang="en-US"/>
        </a:p>
      </dgm:t>
    </dgm:pt>
    <dgm:pt modelId="{CF0A3ABC-B12C-40F2-988F-F3A99DE2FE83}" type="parTrans" cxnId="{115ABFFC-92F0-437F-84A8-952F319ECEC0}">
      <dgm:prSet/>
      <dgm:spPr/>
      <dgm:t>
        <a:bodyPr/>
        <a:lstStyle/>
        <a:p>
          <a:endParaRPr lang="en-US"/>
        </a:p>
      </dgm:t>
    </dgm:pt>
    <dgm:pt modelId="{6D69C206-6BBE-44A0-9FBB-DB73B9EC724F}" type="sibTrans" cxnId="{115ABFFC-92F0-437F-84A8-952F319ECEC0}">
      <dgm:prSet/>
      <dgm:spPr/>
      <dgm:t>
        <a:bodyPr/>
        <a:lstStyle/>
        <a:p>
          <a:endParaRPr lang="en-US"/>
        </a:p>
      </dgm:t>
    </dgm:pt>
    <dgm:pt modelId="{43BA50D6-F761-4E09-ABFE-667F6C08F4B4}">
      <dgm:prSet phldr="0" custT="0"/>
      <dgm:spPr/>
      <dgm:t>
        <a:bodyPr vert="horz" wrap="square"/>
        <a:lstStyle/>
        <a:p>
          <a:pPr>
            <a:lnSpc>
              <a:spcPct val="100000"/>
            </a:lnSpc>
            <a:spcBef>
              <a:spcPct val="0"/>
            </a:spcBef>
            <a:spcAft>
              <a:spcPct val="35000"/>
            </a:spcAft>
          </a:pPr>
          <a:r>
            <a:rPr lang="en-US" b="0" i="0"/>
            <a:t>Hardware Capacity : 3GB or higher</a:t>
          </a:r>
          <a:endParaRPr lang="en-US"/>
        </a:p>
      </dgm:t>
    </dgm:pt>
    <dgm:pt modelId="{C548D6BF-CB86-44E0-AD2A-3C72CB6F19ED}" type="parTrans" cxnId="{5E1A5C64-5C99-45FD-9482-C99D164E6924}">
      <dgm:prSet/>
      <dgm:spPr/>
      <dgm:t>
        <a:bodyPr/>
        <a:lstStyle/>
        <a:p>
          <a:endParaRPr lang="en-US"/>
        </a:p>
      </dgm:t>
    </dgm:pt>
    <dgm:pt modelId="{859FCF7D-4145-4253-A854-43450FBC5EF5}" type="sibTrans" cxnId="{5E1A5C64-5C99-45FD-9482-C99D164E6924}">
      <dgm:prSet/>
      <dgm:spPr/>
      <dgm:t>
        <a:bodyPr/>
        <a:lstStyle/>
        <a:p>
          <a:endParaRPr lang="en-US"/>
        </a:p>
      </dgm:t>
    </dgm:pt>
    <dgm:pt modelId="{BD91FCA0-638D-4784-B269-88C9B657D501}">
      <dgm:prSet phldr="0" custT="0"/>
      <dgm:spPr/>
      <dgm:t>
        <a:bodyPr vert="horz" wrap="square"/>
        <a:lstStyle/>
        <a:p>
          <a:pPr>
            <a:lnSpc>
              <a:spcPct val="100000"/>
            </a:lnSpc>
            <a:spcBef>
              <a:spcPct val="0"/>
            </a:spcBef>
            <a:spcAft>
              <a:spcPct val="35000"/>
            </a:spcAft>
          </a:pPr>
          <a:r>
            <a:rPr lang="en-US" b="0" i="0"/>
            <a:t>Processor : intel core i5</a:t>
          </a:r>
          <a:endParaRPr lang="en-US"/>
        </a:p>
      </dgm:t>
    </dgm:pt>
    <dgm:pt modelId="{9186B678-E242-4DFB-A93C-B2ACD34F21A5}" type="parTrans" cxnId="{9813C27C-DECC-4070-8A6A-F6A0C1FD4A24}">
      <dgm:prSet/>
      <dgm:spPr/>
      <dgm:t>
        <a:bodyPr/>
        <a:lstStyle/>
        <a:p>
          <a:endParaRPr lang="en-US"/>
        </a:p>
      </dgm:t>
    </dgm:pt>
    <dgm:pt modelId="{6C92950E-1DCC-4CFB-B2F8-45C494AB54CD}" type="sibTrans" cxnId="{9813C27C-DECC-4070-8A6A-F6A0C1FD4A24}">
      <dgm:prSet/>
      <dgm:spPr/>
      <dgm:t>
        <a:bodyPr/>
        <a:lstStyle/>
        <a:p>
          <a:endParaRPr lang="en-US"/>
        </a:p>
      </dgm:t>
    </dgm:pt>
    <dgm:pt modelId="{62DCC708-53F7-4065-B147-A798E5F25CAA}" type="pres">
      <dgm:prSet presAssocID="{25C08B6B-4150-4A74-B137-4AC460E5BC7D}" presName="linear" presStyleCnt="0">
        <dgm:presLayoutVars>
          <dgm:animLvl val="lvl"/>
          <dgm:resizeHandles val="exact"/>
        </dgm:presLayoutVars>
      </dgm:prSet>
      <dgm:spPr/>
      <dgm:t>
        <a:bodyPr/>
        <a:lstStyle/>
        <a:p>
          <a:endParaRPr lang="en-US"/>
        </a:p>
      </dgm:t>
    </dgm:pt>
    <dgm:pt modelId="{6F6470A8-BE04-4B2C-B10B-BBB8A893030F}" type="pres">
      <dgm:prSet presAssocID="{C4658668-8B9A-4AB4-AD43-55AEB05E8EDA}" presName="parentText" presStyleLbl="node1" presStyleIdx="0" presStyleCnt="4">
        <dgm:presLayoutVars>
          <dgm:chMax val="0"/>
          <dgm:bulletEnabled val="1"/>
        </dgm:presLayoutVars>
      </dgm:prSet>
      <dgm:spPr/>
      <dgm:t>
        <a:bodyPr/>
        <a:lstStyle/>
        <a:p>
          <a:endParaRPr lang="en-US"/>
        </a:p>
      </dgm:t>
    </dgm:pt>
    <dgm:pt modelId="{CDCBFFB8-0F24-44AC-9156-84C0A1F96906}" type="pres">
      <dgm:prSet presAssocID="{1B2AFD1D-6DB4-4250-919F-1EAB765E286F}" presName="spacer" presStyleCnt="0"/>
      <dgm:spPr/>
    </dgm:pt>
    <dgm:pt modelId="{35729E83-D186-4E4C-9E6C-3F0FD4360592}" type="pres">
      <dgm:prSet presAssocID="{C9904582-B00A-4FD9-86C9-1382408276C2}" presName="parentText" presStyleLbl="node1" presStyleIdx="1" presStyleCnt="4">
        <dgm:presLayoutVars>
          <dgm:chMax val="0"/>
          <dgm:bulletEnabled val="1"/>
        </dgm:presLayoutVars>
      </dgm:prSet>
      <dgm:spPr/>
      <dgm:t>
        <a:bodyPr/>
        <a:lstStyle/>
        <a:p>
          <a:endParaRPr lang="en-US"/>
        </a:p>
      </dgm:t>
    </dgm:pt>
    <dgm:pt modelId="{9129F1B2-3CB2-41AD-9458-D02EADEE8D42}" type="pres">
      <dgm:prSet presAssocID="{6D69C206-6BBE-44A0-9FBB-DB73B9EC724F}" presName="spacer" presStyleCnt="0"/>
      <dgm:spPr/>
    </dgm:pt>
    <dgm:pt modelId="{0CBC7328-9DF7-4CD0-A273-9DE8AF45BBA7}" type="pres">
      <dgm:prSet presAssocID="{43BA50D6-F761-4E09-ABFE-667F6C08F4B4}" presName="parentText" presStyleLbl="node1" presStyleIdx="2" presStyleCnt="4">
        <dgm:presLayoutVars>
          <dgm:chMax val="0"/>
          <dgm:bulletEnabled val="1"/>
        </dgm:presLayoutVars>
      </dgm:prSet>
      <dgm:spPr/>
      <dgm:t>
        <a:bodyPr/>
        <a:lstStyle/>
        <a:p>
          <a:endParaRPr lang="en-US"/>
        </a:p>
      </dgm:t>
    </dgm:pt>
    <dgm:pt modelId="{7F1BB59B-9099-4A9B-84CB-FACB65D85B9B}" type="pres">
      <dgm:prSet presAssocID="{859FCF7D-4145-4253-A854-43450FBC5EF5}" presName="spacer" presStyleCnt="0"/>
      <dgm:spPr/>
    </dgm:pt>
    <dgm:pt modelId="{ED4ADE10-CA6F-43BD-A906-BA2D92B58716}" type="pres">
      <dgm:prSet presAssocID="{BD91FCA0-638D-4784-B269-88C9B657D501}" presName="parentText" presStyleLbl="node1" presStyleIdx="3" presStyleCnt="4">
        <dgm:presLayoutVars>
          <dgm:chMax val="0"/>
          <dgm:bulletEnabled val="1"/>
        </dgm:presLayoutVars>
      </dgm:prSet>
      <dgm:spPr/>
      <dgm:t>
        <a:bodyPr/>
        <a:lstStyle/>
        <a:p>
          <a:endParaRPr lang="en-US"/>
        </a:p>
      </dgm:t>
    </dgm:pt>
  </dgm:ptLst>
  <dgm:cxnLst>
    <dgm:cxn modelId="{AA3CA874-EB1C-47B2-9F50-3B5E0D9D3F70}" type="presOf" srcId="{C4658668-8B9A-4AB4-AD43-55AEB05E8EDA}" destId="{6F6470A8-BE04-4B2C-B10B-BBB8A893030F}" srcOrd="0" destOrd="0" presId="urn:microsoft.com/office/officeart/2005/8/layout/vList2#3"/>
    <dgm:cxn modelId="{115ABFFC-92F0-437F-84A8-952F319ECEC0}" srcId="{25C08B6B-4150-4A74-B137-4AC460E5BC7D}" destId="{C9904582-B00A-4FD9-86C9-1382408276C2}" srcOrd="1" destOrd="0" parTransId="{CF0A3ABC-B12C-40F2-988F-F3A99DE2FE83}" sibTransId="{6D69C206-6BBE-44A0-9FBB-DB73B9EC724F}"/>
    <dgm:cxn modelId="{D14D8599-2B11-4201-9934-AEC26C79828E}" type="presOf" srcId="{25C08B6B-4150-4A74-B137-4AC460E5BC7D}" destId="{62DCC708-53F7-4065-B147-A798E5F25CAA}" srcOrd="0" destOrd="0" presId="urn:microsoft.com/office/officeart/2005/8/layout/vList2#3"/>
    <dgm:cxn modelId="{9813C27C-DECC-4070-8A6A-F6A0C1FD4A24}" srcId="{25C08B6B-4150-4A74-B137-4AC460E5BC7D}" destId="{BD91FCA0-638D-4784-B269-88C9B657D501}" srcOrd="3" destOrd="0" parTransId="{9186B678-E242-4DFB-A93C-B2ACD34F21A5}" sibTransId="{6C92950E-1DCC-4CFB-B2F8-45C494AB54CD}"/>
    <dgm:cxn modelId="{18FFEEF4-61FA-4AFF-989E-69937E890234}" type="presOf" srcId="{43BA50D6-F761-4E09-ABFE-667F6C08F4B4}" destId="{0CBC7328-9DF7-4CD0-A273-9DE8AF45BBA7}" srcOrd="0" destOrd="0" presId="urn:microsoft.com/office/officeart/2005/8/layout/vList2#3"/>
    <dgm:cxn modelId="{83FC7572-B0CF-4223-A2C7-5C7B8B544CA7}" type="presOf" srcId="{BD91FCA0-638D-4784-B269-88C9B657D501}" destId="{ED4ADE10-CA6F-43BD-A906-BA2D92B58716}" srcOrd="0" destOrd="0" presId="urn:microsoft.com/office/officeart/2005/8/layout/vList2#3"/>
    <dgm:cxn modelId="{1CE698FE-4997-4C58-944D-093F6F65EEB4}" srcId="{25C08B6B-4150-4A74-B137-4AC460E5BC7D}" destId="{C4658668-8B9A-4AB4-AD43-55AEB05E8EDA}" srcOrd="0" destOrd="0" parTransId="{8356E5E9-B4B5-4C67-AAB3-409EE67EB0AD}" sibTransId="{1B2AFD1D-6DB4-4250-919F-1EAB765E286F}"/>
    <dgm:cxn modelId="{5E1A5C64-5C99-45FD-9482-C99D164E6924}" srcId="{25C08B6B-4150-4A74-B137-4AC460E5BC7D}" destId="{43BA50D6-F761-4E09-ABFE-667F6C08F4B4}" srcOrd="2" destOrd="0" parTransId="{C548D6BF-CB86-44E0-AD2A-3C72CB6F19ED}" sibTransId="{859FCF7D-4145-4253-A854-43450FBC5EF5}"/>
    <dgm:cxn modelId="{A9906390-724E-48F6-8E70-4186EB35336B}" type="presOf" srcId="{C9904582-B00A-4FD9-86C9-1382408276C2}" destId="{35729E83-D186-4E4C-9E6C-3F0FD4360592}" srcOrd="0" destOrd="0" presId="urn:microsoft.com/office/officeart/2005/8/layout/vList2#3"/>
    <dgm:cxn modelId="{ACC415D5-A61A-4B3B-A575-C15853C1112A}" type="presParOf" srcId="{62DCC708-53F7-4065-B147-A798E5F25CAA}" destId="{6F6470A8-BE04-4B2C-B10B-BBB8A893030F}" srcOrd="0" destOrd="0" presId="urn:microsoft.com/office/officeart/2005/8/layout/vList2#3"/>
    <dgm:cxn modelId="{26A31974-014B-4DD4-BCBE-48F3D0599DD2}" type="presParOf" srcId="{62DCC708-53F7-4065-B147-A798E5F25CAA}" destId="{CDCBFFB8-0F24-44AC-9156-84C0A1F96906}" srcOrd="1" destOrd="0" presId="urn:microsoft.com/office/officeart/2005/8/layout/vList2#3"/>
    <dgm:cxn modelId="{A65A8A13-4D28-40C8-91DD-07661A870B32}" type="presParOf" srcId="{62DCC708-53F7-4065-B147-A798E5F25CAA}" destId="{35729E83-D186-4E4C-9E6C-3F0FD4360592}" srcOrd="2" destOrd="0" presId="urn:microsoft.com/office/officeart/2005/8/layout/vList2#3"/>
    <dgm:cxn modelId="{DB90152B-3726-4E2E-8330-1CFC6FDB49C9}" type="presParOf" srcId="{62DCC708-53F7-4065-B147-A798E5F25CAA}" destId="{9129F1B2-3CB2-41AD-9458-D02EADEE8D42}" srcOrd="3" destOrd="0" presId="urn:microsoft.com/office/officeart/2005/8/layout/vList2#3"/>
    <dgm:cxn modelId="{A9F00D1F-983E-4BE8-B606-8DD1F47C4032}" type="presParOf" srcId="{62DCC708-53F7-4065-B147-A798E5F25CAA}" destId="{0CBC7328-9DF7-4CD0-A273-9DE8AF45BBA7}" srcOrd="4" destOrd="0" presId="urn:microsoft.com/office/officeart/2005/8/layout/vList2#3"/>
    <dgm:cxn modelId="{8376944A-4A33-4185-8B77-FE748F4486DE}" type="presParOf" srcId="{62DCC708-53F7-4065-B147-A798E5F25CAA}" destId="{7F1BB59B-9099-4A9B-84CB-FACB65D85B9B}" srcOrd="5" destOrd="0" presId="urn:microsoft.com/office/officeart/2005/8/layout/vList2#3"/>
    <dgm:cxn modelId="{44B887F6-E736-40B4-976A-4F7B6ACBEEB5}" type="presParOf" srcId="{62DCC708-53F7-4065-B147-A798E5F25CAA}" destId="{ED4ADE10-CA6F-43BD-A906-BA2D92B58716}" srcOrd="6" destOrd="0" presId="urn:microsoft.com/office/officeart/2005/8/layout/vList2#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D5F03B-2C02-4E17-B093-98AC2EEDF341}" type="doc">
      <dgm:prSet loTypeId="urn:microsoft.com/office/officeart/2005/8/layout/hierarchy1#1" loCatId="hierarchy" qsTypeId="urn:microsoft.com/office/officeart/2005/8/quickstyle/simple4#1" qsCatId="simple" csTypeId="urn:microsoft.com/office/officeart/2005/8/colors/accent1_2#1" csCatId="accent1"/>
      <dgm:spPr/>
      <dgm:t>
        <a:bodyPr/>
        <a:lstStyle/>
        <a:p>
          <a:endParaRPr lang="en-US"/>
        </a:p>
      </dgm:t>
    </dgm:pt>
    <dgm:pt modelId="{5CC549CF-01C0-4024-BE69-F7A5C80B09CD}">
      <dgm:prSet/>
      <dgm:spPr/>
      <dgm:t>
        <a:bodyPr/>
        <a:lstStyle/>
        <a:p>
          <a:r>
            <a:rPr lang="en-US" b="1"/>
            <a:t>1 Admin </a:t>
          </a:r>
          <a:endParaRPr lang="en-US"/>
        </a:p>
      </dgm:t>
    </dgm:pt>
    <dgm:pt modelId="{33CA37CD-6896-42CB-A101-2D8E2E75298C}" type="parTrans" cxnId="{60319593-EC7C-4769-BC00-AE800E8F8A68}">
      <dgm:prSet/>
      <dgm:spPr/>
      <dgm:t>
        <a:bodyPr/>
        <a:lstStyle/>
        <a:p>
          <a:endParaRPr lang="en-US"/>
        </a:p>
      </dgm:t>
    </dgm:pt>
    <dgm:pt modelId="{CAD35265-B930-4A03-A992-5161128D05CB}" type="sibTrans" cxnId="{60319593-EC7C-4769-BC00-AE800E8F8A68}">
      <dgm:prSet/>
      <dgm:spPr/>
      <dgm:t>
        <a:bodyPr/>
        <a:lstStyle/>
        <a:p>
          <a:endParaRPr lang="en-US"/>
        </a:p>
      </dgm:t>
    </dgm:pt>
    <dgm:pt modelId="{32B6E501-A088-47B2-896B-815422462329}">
      <dgm:prSet/>
      <dgm:spPr/>
      <dgm:t>
        <a:bodyPr/>
        <a:lstStyle/>
        <a:p>
          <a:endParaRPr altLang="en-US"/>
        </a:p>
      </dgm:t>
    </dgm:pt>
    <dgm:pt modelId="{67319096-9F3D-4053-AC37-9292EF6872AB}" type="parTrans" cxnId="{285C669D-783C-49E6-BB57-1A1F39459FD9}">
      <dgm:prSet/>
      <dgm:spPr/>
    </dgm:pt>
    <dgm:pt modelId="{F72C226B-6F04-4F62-96D7-175F7626116C}" type="sibTrans" cxnId="{285C669D-783C-49E6-BB57-1A1F39459FD9}">
      <dgm:prSet/>
      <dgm:spPr/>
    </dgm:pt>
    <dgm:pt modelId="{9AA38964-A7E9-4493-922C-7990B5980E07}">
      <dgm:prSet/>
      <dgm:spPr/>
      <dgm:t>
        <a:bodyPr/>
        <a:lstStyle/>
        <a:p>
          <a:r>
            <a:rPr lang="en-US" b="1"/>
            <a:t>2  User </a:t>
          </a:r>
          <a:endParaRPr lang="en-US"/>
        </a:p>
      </dgm:t>
    </dgm:pt>
    <dgm:pt modelId="{3407F3BB-33CF-483A-8F2F-3516134F8F2E}" type="parTrans" cxnId="{7C1458F5-0831-42A0-AA41-AC84BB3BB804}">
      <dgm:prSet/>
      <dgm:spPr/>
      <dgm:t>
        <a:bodyPr/>
        <a:lstStyle/>
        <a:p>
          <a:endParaRPr lang="en-US"/>
        </a:p>
      </dgm:t>
    </dgm:pt>
    <dgm:pt modelId="{7D84A1D6-8070-4FED-A96A-7137BD3EBB46}" type="sibTrans" cxnId="{7C1458F5-0831-42A0-AA41-AC84BB3BB804}">
      <dgm:prSet/>
      <dgm:spPr/>
      <dgm:t>
        <a:bodyPr/>
        <a:lstStyle/>
        <a:p>
          <a:endParaRPr lang="en-US"/>
        </a:p>
      </dgm:t>
    </dgm:pt>
    <dgm:pt modelId="{C5DEB999-F8B6-482D-83F7-63F294809216}">
      <dgm:prSet/>
      <dgm:spPr/>
      <dgm:t>
        <a:bodyPr/>
        <a:lstStyle/>
        <a:p>
          <a:r>
            <a:rPr lang="en-US" b="1"/>
            <a:t>3. Event Manager</a:t>
          </a:r>
          <a:endParaRPr lang="en-US"/>
        </a:p>
      </dgm:t>
    </dgm:pt>
    <dgm:pt modelId="{C98C0F3A-9B1E-40BC-8E9F-35AE05EE3E5E}" type="parTrans" cxnId="{299D493C-38C8-42F1-A9D0-84809873793D}">
      <dgm:prSet/>
      <dgm:spPr/>
      <dgm:t>
        <a:bodyPr/>
        <a:lstStyle/>
        <a:p>
          <a:endParaRPr lang="en-US"/>
        </a:p>
      </dgm:t>
    </dgm:pt>
    <dgm:pt modelId="{B7CE3853-72DA-4BC8-84E3-3A6443DEF0BE}" type="sibTrans" cxnId="{299D493C-38C8-42F1-A9D0-84809873793D}">
      <dgm:prSet/>
      <dgm:spPr/>
      <dgm:t>
        <a:bodyPr/>
        <a:lstStyle/>
        <a:p>
          <a:endParaRPr lang="en-US"/>
        </a:p>
      </dgm:t>
    </dgm:pt>
    <dgm:pt modelId="{E9ACE96E-1A97-454E-A662-B4A425647CD3}" type="pres">
      <dgm:prSet presAssocID="{18D5F03B-2C02-4E17-B093-98AC2EEDF341}" presName="hierChild1" presStyleCnt="0">
        <dgm:presLayoutVars>
          <dgm:chPref val="1"/>
          <dgm:dir/>
          <dgm:animOne val="branch"/>
          <dgm:animLvl val="lvl"/>
          <dgm:resizeHandles/>
        </dgm:presLayoutVars>
      </dgm:prSet>
      <dgm:spPr/>
      <dgm:t>
        <a:bodyPr/>
        <a:lstStyle/>
        <a:p>
          <a:endParaRPr lang="en-US"/>
        </a:p>
      </dgm:t>
    </dgm:pt>
    <dgm:pt modelId="{15C50087-DEDF-41EC-8048-E84A3662E7C4}" type="pres">
      <dgm:prSet presAssocID="{5CC549CF-01C0-4024-BE69-F7A5C80B09CD}" presName="hierRoot1" presStyleCnt="0"/>
      <dgm:spPr/>
    </dgm:pt>
    <dgm:pt modelId="{576C9CF3-458C-4176-BC18-F1A73CD92F5C}" type="pres">
      <dgm:prSet presAssocID="{5CC549CF-01C0-4024-BE69-F7A5C80B09CD}" presName="composite" presStyleCnt="0"/>
      <dgm:spPr/>
    </dgm:pt>
    <dgm:pt modelId="{76CAD131-458C-435F-AC6C-74FF4AB57AC9}" type="pres">
      <dgm:prSet presAssocID="{5CC549CF-01C0-4024-BE69-F7A5C80B09CD}" presName="background" presStyleLbl="node0" presStyleIdx="0" presStyleCnt="3"/>
      <dgm:spPr/>
    </dgm:pt>
    <dgm:pt modelId="{924E3087-08A7-445D-A0AD-15CEDA8FED16}" type="pres">
      <dgm:prSet presAssocID="{5CC549CF-01C0-4024-BE69-F7A5C80B09CD}" presName="text" presStyleLbl="fgAcc0" presStyleIdx="0" presStyleCnt="3" custLinFactNeighborX="-9679" custLinFactNeighborY="-1956">
        <dgm:presLayoutVars>
          <dgm:chPref val="3"/>
        </dgm:presLayoutVars>
      </dgm:prSet>
      <dgm:spPr/>
      <dgm:t>
        <a:bodyPr/>
        <a:lstStyle/>
        <a:p>
          <a:endParaRPr lang="en-US"/>
        </a:p>
      </dgm:t>
    </dgm:pt>
    <dgm:pt modelId="{16AFB7FC-5B1E-45DC-AD5C-50767BEC243E}" type="pres">
      <dgm:prSet presAssocID="{5CC549CF-01C0-4024-BE69-F7A5C80B09CD}" presName="hierChild2" presStyleCnt="0"/>
      <dgm:spPr/>
    </dgm:pt>
    <dgm:pt modelId="{301F73F9-63F1-4677-A9EB-381EA6D5D59E}" type="pres">
      <dgm:prSet presAssocID="{67319096-9F3D-4053-AC37-9292EF6872AB}" presName="Name10" presStyleLbl="parChTrans1D2" presStyleIdx="0" presStyleCnt="1"/>
      <dgm:spPr/>
    </dgm:pt>
    <dgm:pt modelId="{E7119B31-CFB6-4796-B48B-333B34990F4B}" type="pres">
      <dgm:prSet presAssocID="{32B6E501-A088-47B2-896B-815422462329}" presName="hierRoot2" presStyleCnt="0"/>
      <dgm:spPr/>
    </dgm:pt>
    <dgm:pt modelId="{AB40D0F4-9F72-478D-A340-04C38EDD8FAD}" type="pres">
      <dgm:prSet presAssocID="{32B6E501-A088-47B2-896B-815422462329}" presName="composite2" presStyleCnt="0"/>
      <dgm:spPr/>
    </dgm:pt>
    <dgm:pt modelId="{5D6D208E-A2D6-41E3-B358-34B5379E380D}" type="pres">
      <dgm:prSet presAssocID="{32B6E501-A088-47B2-896B-815422462329}" presName="background2" presStyleLbl="node2" presStyleIdx="0" presStyleCnt="1"/>
      <dgm:spPr/>
    </dgm:pt>
    <dgm:pt modelId="{407C2416-EC40-49EC-8BC0-1E9C2C7EC8EF}" type="pres">
      <dgm:prSet presAssocID="{32B6E501-A088-47B2-896B-815422462329}" presName="text2" presStyleLbl="fgAcc2" presStyleIdx="0" presStyleCnt="1" custScaleX="135388" custScaleY="107744">
        <dgm:presLayoutVars>
          <dgm:chPref val="3"/>
        </dgm:presLayoutVars>
      </dgm:prSet>
      <dgm:spPr/>
      <dgm:t>
        <a:bodyPr/>
        <a:lstStyle/>
        <a:p>
          <a:endParaRPr lang="en-US"/>
        </a:p>
      </dgm:t>
    </dgm:pt>
    <dgm:pt modelId="{9026EB4F-E0D2-4E2C-B775-F41E9D52BE50}" type="pres">
      <dgm:prSet presAssocID="{32B6E501-A088-47B2-896B-815422462329}" presName="hierChild3" presStyleCnt="0"/>
      <dgm:spPr/>
    </dgm:pt>
    <dgm:pt modelId="{621302BC-F940-463F-9FFA-F811B0286586}" type="pres">
      <dgm:prSet presAssocID="{9AA38964-A7E9-4493-922C-7990B5980E07}" presName="hierRoot1" presStyleCnt="0"/>
      <dgm:spPr/>
    </dgm:pt>
    <dgm:pt modelId="{9EB10B04-33A6-4206-B23C-62D71A1250F3}" type="pres">
      <dgm:prSet presAssocID="{9AA38964-A7E9-4493-922C-7990B5980E07}" presName="composite" presStyleCnt="0"/>
      <dgm:spPr/>
    </dgm:pt>
    <dgm:pt modelId="{F2AA4599-B062-45D4-9DC0-344C34387959}" type="pres">
      <dgm:prSet presAssocID="{9AA38964-A7E9-4493-922C-7990B5980E07}" presName="background" presStyleLbl="node0" presStyleIdx="1" presStyleCnt="3"/>
      <dgm:spPr/>
    </dgm:pt>
    <dgm:pt modelId="{80EA3B7B-5483-4452-AC60-F25313A82B22}" type="pres">
      <dgm:prSet presAssocID="{9AA38964-A7E9-4493-922C-7990B5980E07}" presName="text" presStyleLbl="fgAcc0" presStyleIdx="1" presStyleCnt="3">
        <dgm:presLayoutVars>
          <dgm:chPref val="3"/>
        </dgm:presLayoutVars>
      </dgm:prSet>
      <dgm:spPr/>
      <dgm:t>
        <a:bodyPr/>
        <a:lstStyle/>
        <a:p>
          <a:endParaRPr lang="en-US"/>
        </a:p>
      </dgm:t>
    </dgm:pt>
    <dgm:pt modelId="{5DE6A6C3-F255-4583-A718-9024237C514D}" type="pres">
      <dgm:prSet presAssocID="{9AA38964-A7E9-4493-922C-7990B5980E07}" presName="hierChild2" presStyleCnt="0"/>
      <dgm:spPr/>
    </dgm:pt>
    <dgm:pt modelId="{8984AFE2-B503-4A51-84E4-9D66E10CFB05}" type="pres">
      <dgm:prSet presAssocID="{C5DEB999-F8B6-482D-83F7-63F294809216}" presName="hierRoot1" presStyleCnt="0"/>
      <dgm:spPr/>
    </dgm:pt>
    <dgm:pt modelId="{FD8632EC-C3DA-41FB-B37D-BC83677EB8FE}" type="pres">
      <dgm:prSet presAssocID="{C5DEB999-F8B6-482D-83F7-63F294809216}" presName="composite" presStyleCnt="0"/>
      <dgm:spPr/>
    </dgm:pt>
    <dgm:pt modelId="{813FB10C-ABAF-4970-B3D5-EBC8479A380D}" type="pres">
      <dgm:prSet presAssocID="{C5DEB999-F8B6-482D-83F7-63F294809216}" presName="background" presStyleLbl="node0" presStyleIdx="2" presStyleCnt="3"/>
      <dgm:spPr/>
    </dgm:pt>
    <dgm:pt modelId="{F8C9D7AA-7AB0-405D-BE83-1DDD75FD95A4}" type="pres">
      <dgm:prSet presAssocID="{C5DEB999-F8B6-482D-83F7-63F294809216}" presName="text" presStyleLbl="fgAcc0" presStyleIdx="2" presStyleCnt="3">
        <dgm:presLayoutVars>
          <dgm:chPref val="3"/>
        </dgm:presLayoutVars>
      </dgm:prSet>
      <dgm:spPr/>
      <dgm:t>
        <a:bodyPr/>
        <a:lstStyle/>
        <a:p>
          <a:endParaRPr lang="en-US"/>
        </a:p>
      </dgm:t>
    </dgm:pt>
    <dgm:pt modelId="{F95888A2-97B4-4817-BFB2-FEDD8D0B3ADA}" type="pres">
      <dgm:prSet presAssocID="{C5DEB999-F8B6-482D-83F7-63F294809216}" presName="hierChild2" presStyleCnt="0"/>
      <dgm:spPr/>
    </dgm:pt>
  </dgm:ptLst>
  <dgm:cxnLst>
    <dgm:cxn modelId="{9413DC38-DD83-4DF0-884A-F6A89C411AC4}" type="presOf" srcId="{C5DEB999-F8B6-482D-83F7-63F294809216}" destId="{F8C9D7AA-7AB0-405D-BE83-1DDD75FD95A4}" srcOrd="0" destOrd="0" presId="urn:microsoft.com/office/officeart/2005/8/layout/hierarchy1#1"/>
    <dgm:cxn modelId="{299D493C-38C8-42F1-A9D0-84809873793D}" srcId="{18D5F03B-2C02-4E17-B093-98AC2EEDF341}" destId="{C5DEB999-F8B6-482D-83F7-63F294809216}" srcOrd="2" destOrd="0" parTransId="{C98C0F3A-9B1E-40BC-8E9F-35AE05EE3E5E}" sibTransId="{B7CE3853-72DA-4BC8-84E3-3A6443DEF0BE}"/>
    <dgm:cxn modelId="{92C373EE-9947-409A-A6B0-88C19994DBAD}" type="presOf" srcId="{32B6E501-A088-47B2-896B-815422462329}" destId="{407C2416-EC40-49EC-8BC0-1E9C2C7EC8EF}" srcOrd="0" destOrd="0" presId="urn:microsoft.com/office/officeart/2005/8/layout/hierarchy1#1"/>
    <dgm:cxn modelId="{65AF7E42-B05E-4DE8-8A14-10509DE8C566}" type="presOf" srcId="{9AA38964-A7E9-4493-922C-7990B5980E07}" destId="{80EA3B7B-5483-4452-AC60-F25313A82B22}" srcOrd="0" destOrd="0" presId="urn:microsoft.com/office/officeart/2005/8/layout/hierarchy1#1"/>
    <dgm:cxn modelId="{EA458C22-F727-4996-9AF0-C2D298BC2F8C}" type="presOf" srcId="{18D5F03B-2C02-4E17-B093-98AC2EEDF341}" destId="{E9ACE96E-1A97-454E-A662-B4A425647CD3}" srcOrd="0" destOrd="0" presId="urn:microsoft.com/office/officeart/2005/8/layout/hierarchy1#1"/>
    <dgm:cxn modelId="{7C1458F5-0831-42A0-AA41-AC84BB3BB804}" srcId="{18D5F03B-2C02-4E17-B093-98AC2EEDF341}" destId="{9AA38964-A7E9-4493-922C-7990B5980E07}" srcOrd="1" destOrd="0" parTransId="{3407F3BB-33CF-483A-8F2F-3516134F8F2E}" sibTransId="{7D84A1D6-8070-4FED-A96A-7137BD3EBB46}"/>
    <dgm:cxn modelId="{285C669D-783C-49E6-BB57-1A1F39459FD9}" srcId="{5CC549CF-01C0-4024-BE69-F7A5C80B09CD}" destId="{32B6E501-A088-47B2-896B-815422462329}" srcOrd="0" destOrd="0" parTransId="{67319096-9F3D-4053-AC37-9292EF6872AB}" sibTransId="{F72C226B-6F04-4F62-96D7-175F7626116C}"/>
    <dgm:cxn modelId="{032AB366-FB2F-4DBB-9CA6-7601D83CA7D0}" type="presOf" srcId="{67319096-9F3D-4053-AC37-9292EF6872AB}" destId="{301F73F9-63F1-4677-A9EB-381EA6D5D59E}" srcOrd="0" destOrd="0" presId="urn:microsoft.com/office/officeart/2005/8/layout/hierarchy1#1"/>
    <dgm:cxn modelId="{60319593-EC7C-4769-BC00-AE800E8F8A68}" srcId="{18D5F03B-2C02-4E17-B093-98AC2EEDF341}" destId="{5CC549CF-01C0-4024-BE69-F7A5C80B09CD}" srcOrd="0" destOrd="0" parTransId="{33CA37CD-6896-42CB-A101-2D8E2E75298C}" sibTransId="{CAD35265-B930-4A03-A992-5161128D05CB}"/>
    <dgm:cxn modelId="{5B815033-C25F-4C2B-8DC5-C0B33F561F4F}" type="presOf" srcId="{5CC549CF-01C0-4024-BE69-F7A5C80B09CD}" destId="{924E3087-08A7-445D-A0AD-15CEDA8FED16}" srcOrd="0" destOrd="0" presId="urn:microsoft.com/office/officeart/2005/8/layout/hierarchy1#1"/>
    <dgm:cxn modelId="{2A96A7B7-0513-42B9-AC85-CC94374C9071}" type="presParOf" srcId="{E9ACE96E-1A97-454E-A662-B4A425647CD3}" destId="{15C50087-DEDF-41EC-8048-E84A3662E7C4}" srcOrd="0" destOrd="0" presId="urn:microsoft.com/office/officeart/2005/8/layout/hierarchy1#1"/>
    <dgm:cxn modelId="{687D3947-1F0D-401F-82BD-86AD716E6D20}" type="presParOf" srcId="{15C50087-DEDF-41EC-8048-E84A3662E7C4}" destId="{576C9CF3-458C-4176-BC18-F1A73CD92F5C}" srcOrd="0" destOrd="0" presId="urn:microsoft.com/office/officeart/2005/8/layout/hierarchy1#1"/>
    <dgm:cxn modelId="{7DAB4599-AAFE-43B7-AE39-2B48B7B4D6A1}" type="presParOf" srcId="{576C9CF3-458C-4176-BC18-F1A73CD92F5C}" destId="{76CAD131-458C-435F-AC6C-74FF4AB57AC9}" srcOrd="0" destOrd="0" presId="urn:microsoft.com/office/officeart/2005/8/layout/hierarchy1#1"/>
    <dgm:cxn modelId="{91F27B61-898C-4BE0-AB70-6A57A5B28A52}" type="presParOf" srcId="{576C9CF3-458C-4176-BC18-F1A73CD92F5C}" destId="{924E3087-08A7-445D-A0AD-15CEDA8FED16}" srcOrd="1" destOrd="0" presId="urn:microsoft.com/office/officeart/2005/8/layout/hierarchy1#1"/>
    <dgm:cxn modelId="{D069252C-79FF-4F37-A8A8-5C6C65A3269D}" type="presParOf" srcId="{15C50087-DEDF-41EC-8048-E84A3662E7C4}" destId="{16AFB7FC-5B1E-45DC-AD5C-50767BEC243E}" srcOrd="1" destOrd="0" presId="urn:microsoft.com/office/officeart/2005/8/layout/hierarchy1#1"/>
    <dgm:cxn modelId="{545FFA04-DB42-4D2D-94FA-CB991EB243A9}" type="presParOf" srcId="{16AFB7FC-5B1E-45DC-AD5C-50767BEC243E}" destId="{301F73F9-63F1-4677-A9EB-381EA6D5D59E}" srcOrd="0" destOrd="0" presId="urn:microsoft.com/office/officeart/2005/8/layout/hierarchy1#1"/>
    <dgm:cxn modelId="{55FBB3BF-8D33-47FA-9714-488FE630735F}" type="presParOf" srcId="{16AFB7FC-5B1E-45DC-AD5C-50767BEC243E}" destId="{E7119B31-CFB6-4796-B48B-333B34990F4B}" srcOrd="1" destOrd="0" presId="urn:microsoft.com/office/officeart/2005/8/layout/hierarchy1#1"/>
    <dgm:cxn modelId="{1A2253B9-47A9-4CB9-B11D-3AA8EDC8EB5F}" type="presParOf" srcId="{E7119B31-CFB6-4796-B48B-333B34990F4B}" destId="{AB40D0F4-9F72-478D-A340-04C38EDD8FAD}" srcOrd="0" destOrd="0" presId="urn:microsoft.com/office/officeart/2005/8/layout/hierarchy1#1"/>
    <dgm:cxn modelId="{4ED5CD7A-5686-480E-869C-E7512327ABB9}" type="presParOf" srcId="{AB40D0F4-9F72-478D-A340-04C38EDD8FAD}" destId="{5D6D208E-A2D6-41E3-B358-34B5379E380D}" srcOrd="0" destOrd="0" presId="urn:microsoft.com/office/officeart/2005/8/layout/hierarchy1#1"/>
    <dgm:cxn modelId="{103C2470-D38C-4A78-8AE3-3F36EB595D69}" type="presParOf" srcId="{AB40D0F4-9F72-478D-A340-04C38EDD8FAD}" destId="{407C2416-EC40-49EC-8BC0-1E9C2C7EC8EF}" srcOrd="1" destOrd="0" presId="urn:microsoft.com/office/officeart/2005/8/layout/hierarchy1#1"/>
    <dgm:cxn modelId="{F3212A28-2E56-4BE3-B342-E617DA2A58C6}" type="presParOf" srcId="{E7119B31-CFB6-4796-B48B-333B34990F4B}" destId="{9026EB4F-E0D2-4E2C-B775-F41E9D52BE50}" srcOrd="1" destOrd="0" presId="urn:microsoft.com/office/officeart/2005/8/layout/hierarchy1#1"/>
    <dgm:cxn modelId="{7786595B-A57A-4588-8921-7B7FC6C036CB}" type="presParOf" srcId="{E9ACE96E-1A97-454E-A662-B4A425647CD3}" destId="{621302BC-F940-463F-9FFA-F811B0286586}" srcOrd="1" destOrd="0" presId="urn:microsoft.com/office/officeart/2005/8/layout/hierarchy1#1"/>
    <dgm:cxn modelId="{8280E994-7703-4F13-90C6-A6E488C41BC4}" type="presParOf" srcId="{621302BC-F940-463F-9FFA-F811B0286586}" destId="{9EB10B04-33A6-4206-B23C-62D71A1250F3}" srcOrd="0" destOrd="0" presId="urn:microsoft.com/office/officeart/2005/8/layout/hierarchy1#1"/>
    <dgm:cxn modelId="{55F97892-59AA-449A-BB42-51B133227663}" type="presParOf" srcId="{9EB10B04-33A6-4206-B23C-62D71A1250F3}" destId="{F2AA4599-B062-45D4-9DC0-344C34387959}" srcOrd="0" destOrd="0" presId="urn:microsoft.com/office/officeart/2005/8/layout/hierarchy1#1"/>
    <dgm:cxn modelId="{A6CED5C3-F55A-4BCE-A77C-EBED3F3E5DA9}" type="presParOf" srcId="{9EB10B04-33A6-4206-B23C-62D71A1250F3}" destId="{80EA3B7B-5483-4452-AC60-F25313A82B22}" srcOrd="1" destOrd="0" presId="urn:microsoft.com/office/officeart/2005/8/layout/hierarchy1#1"/>
    <dgm:cxn modelId="{40337375-2445-440B-B579-33F199A61542}" type="presParOf" srcId="{621302BC-F940-463F-9FFA-F811B0286586}" destId="{5DE6A6C3-F255-4583-A718-9024237C514D}" srcOrd="1" destOrd="0" presId="urn:microsoft.com/office/officeart/2005/8/layout/hierarchy1#1"/>
    <dgm:cxn modelId="{A2EE35D9-80F7-4226-9E8A-ADBB910C12E8}" type="presParOf" srcId="{E9ACE96E-1A97-454E-A662-B4A425647CD3}" destId="{8984AFE2-B503-4A51-84E4-9D66E10CFB05}" srcOrd="2" destOrd="0" presId="urn:microsoft.com/office/officeart/2005/8/layout/hierarchy1#1"/>
    <dgm:cxn modelId="{06FF1F38-75C2-4FFF-A1F1-0FF30C5E445C}" type="presParOf" srcId="{8984AFE2-B503-4A51-84E4-9D66E10CFB05}" destId="{FD8632EC-C3DA-41FB-B37D-BC83677EB8FE}" srcOrd="0" destOrd="0" presId="urn:microsoft.com/office/officeart/2005/8/layout/hierarchy1#1"/>
    <dgm:cxn modelId="{A1A547D7-FBE8-4472-A981-E4B28B91F793}" type="presParOf" srcId="{FD8632EC-C3DA-41FB-B37D-BC83677EB8FE}" destId="{813FB10C-ABAF-4970-B3D5-EBC8479A380D}" srcOrd="0" destOrd="0" presId="urn:microsoft.com/office/officeart/2005/8/layout/hierarchy1#1"/>
    <dgm:cxn modelId="{D72A3F97-8EF3-4B9B-AC04-B70E19AF3736}" type="presParOf" srcId="{FD8632EC-C3DA-41FB-B37D-BC83677EB8FE}" destId="{F8C9D7AA-7AB0-405D-BE83-1DDD75FD95A4}" srcOrd="1" destOrd="0" presId="urn:microsoft.com/office/officeart/2005/8/layout/hierarchy1#1"/>
    <dgm:cxn modelId="{C758EFCA-74E2-42AA-8F37-F13866E289DD}" type="presParOf" srcId="{8984AFE2-B503-4A51-84E4-9D66E10CFB05}" destId="{F95888A2-97B4-4817-BFB2-FEDD8D0B3ADA}" srcOrd="1" destOrd="0" presId="urn:microsoft.com/office/officeart/2005/8/layout/hierarchy1#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C3F04-07FB-4556-95C4-1E445A3A6BD3}">
      <dsp:nvSpPr>
        <dsp:cNvPr id="0" name=""/>
        <dsp:cNvSpPr/>
      </dsp:nvSpPr>
      <dsp:spPr>
        <a:xfrm>
          <a:off x="0" y="694103"/>
          <a:ext cx="6391275" cy="91494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Secure Access of confidential Data(User’s detail)</a:t>
          </a:r>
          <a:endParaRPr lang="en-US" sz="2300" kern="1200"/>
        </a:p>
      </dsp:txBody>
      <dsp:txXfrm>
        <a:off x="44664" y="738767"/>
        <a:ext cx="6301947" cy="825612"/>
      </dsp:txXfrm>
    </dsp:sp>
    <dsp:sp modelId="{5932A2A7-C621-447C-97B3-6AB1AA51940A}">
      <dsp:nvSpPr>
        <dsp:cNvPr id="0" name=""/>
        <dsp:cNvSpPr/>
      </dsp:nvSpPr>
      <dsp:spPr>
        <a:xfrm>
          <a:off x="0" y="1675283"/>
          <a:ext cx="6391275" cy="914940"/>
        </a:xfrm>
        <a:prstGeom prst="roundRect">
          <a:avLst/>
        </a:prstGeom>
        <a:solidFill>
          <a:schemeClr val="accent2">
            <a:hueOff val="-6588574"/>
            <a:satOff val="30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24X7 Availability</a:t>
          </a:r>
          <a:endParaRPr lang="en-US" sz="2300" kern="1200"/>
        </a:p>
      </dsp:txBody>
      <dsp:txXfrm>
        <a:off x="44664" y="1719947"/>
        <a:ext cx="6301947" cy="825612"/>
      </dsp:txXfrm>
    </dsp:sp>
    <dsp:sp modelId="{4284DC21-46C9-46CE-9FBA-4B6317767F4E}">
      <dsp:nvSpPr>
        <dsp:cNvPr id="0" name=""/>
        <dsp:cNvSpPr/>
      </dsp:nvSpPr>
      <dsp:spPr>
        <a:xfrm>
          <a:off x="0" y="2656463"/>
          <a:ext cx="6391275" cy="914940"/>
        </a:xfrm>
        <a:prstGeom prst="roundRect">
          <a:avLst/>
        </a:prstGeom>
        <a:solidFill>
          <a:schemeClr val="accent2">
            <a:hueOff val="-13177148"/>
            <a:satOff val="6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Better Component  design to get better Performance at peak time</a:t>
          </a:r>
          <a:endParaRPr lang="en-US" sz="2300" kern="1200"/>
        </a:p>
      </dsp:txBody>
      <dsp:txXfrm>
        <a:off x="44664" y="2701127"/>
        <a:ext cx="6301947" cy="825612"/>
      </dsp:txXfrm>
    </dsp:sp>
    <dsp:sp modelId="{EDA0F379-AE37-478D-9B63-8A1DFCBD8ECC}">
      <dsp:nvSpPr>
        <dsp:cNvPr id="0" name=""/>
        <dsp:cNvSpPr/>
      </dsp:nvSpPr>
      <dsp:spPr>
        <a:xfrm>
          <a:off x="0" y="3637643"/>
          <a:ext cx="6391275" cy="914940"/>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Flexible service based architecture will give highly desirable for future Extension.</a:t>
          </a:r>
          <a:r>
            <a:rPr lang="en-IN" sz="2300" b="0" i="0" kern="1200" dirty="0"/>
            <a:t>c </a:t>
          </a:r>
          <a:endParaRPr lang="en-US" sz="2300" kern="1200" dirty="0"/>
        </a:p>
      </dsp:txBody>
      <dsp:txXfrm>
        <a:off x="44664" y="3682307"/>
        <a:ext cx="6301947" cy="8256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401D19-4527-418E-83A2-6F52B24915F0}">
      <dsp:nvSpPr>
        <dsp:cNvPr id="0" name=""/>
        <dsp:cNvSpPr/>
      </dsp:nvSpPr>
      <dsp:spPr>
        <a:xfrm>
          <a:off x="0" y="62166"/>
          <a:ext cx="6391275" cy="1628731"/>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1" kern="1200" dirty="0"/>
            <a:t>Language   :React </a:t>
          </a:r>
          <a:r>
            <a:rPr lang="en-US" sz="4100" b="1" kern="1200" dirty="0" err="1"/>
            <a:t>js</a:t>
          </a:r>
          <a:r>
            <a:rPr lang="en-US" sz="4100" b="1" kern="1200" dirty="0"/>
            <a:t>.</a:t>
          </a:r>
          <a:endParaRPr lang="en-US" sz="4100" kern="1200" dirty="0"/>
        </a:p>
      </dsp:txBody>
      <dsp:txXfrm>
        <a:off x="79508" y="141674"/>
        <a:ext cx="6232259" cy="1469715"/>
      </dsp:txXfrm>
    </dsp:sp>
    <dsp:sp modelId="{4B2ADBFD-C5D1-4271-8FC2-EFAB0DE53F99}">
      <dsp:nvSpPr>
        <dsp:cNvPr id="0" name=""/>
        <dsp:cNvSpPr/>
      </dsp:nvSpPr>
      <dsp:spPr>
        <a:xfrm>
          <a:off x="0" y="1808977"/>
          <a:ext cx="6391275" cy="1628731"/>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1" kern="1200" dirty="0"/>
            <a:t>Front end  : Html , CSS ,React</a:t>
          </a:r>
          <a:endParaRPr lang="en-US" sz="4100" kern="1200" dirty="0"/>
        </a:p>
      </dsp:txBody>
      <dsp:txXfrm>
        <a:off x="79508" y="1888485"/>
        <a:ext cx="6232259" cy="1469715"/>
      </dsp:txXfrm>
    </dsp:sp>
    <dsp:sp modelId="{35C63AA5-62CC-4207-9DCB-370F19270298}">
      <dsp:nvSpPr>
        <dsp:cNvPr id="0" name=""/>
        <dsp:cNvSpPr/>
      </dsp:nvSpPr>
      <dsp:spPr>
        <a:xfrm>
          <a:off x="0" y="3555789"/>
          <a:ext cx="6391275" cy="1628731"/>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1" kern="1200" dirty="0"/>
            <a:t>Database: </a:t>
          </a:r>
          <a:r>
            <a:rPr lang="en-US" sz="4100" b="1" kern="1200" dirty="0" err="1"/>
            <a:t>mongodb</a:t>
          </a:r>
          <a:r>
            <a:rPr lang="en-US" sz="4100" b="1" kern="1200" dirty="0"/>
            <a:t> .</a:t>
          </a:r>
          <a:endParaRPr lang="en-US" sz="4100" kern="1200" dirty="0"/>
        </a:p>
      </dsp:txBody>
      <dsp:txXfrm>
        <a:off x="79508" y="3635297"/>
        <a:ext cx="6232259" cy="14697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470A8-BE04-4B2C-B10B-BBB8A893030F}">
      <dsp:nvSpPr>
        <dsp:cNvPr id="0" name=""/>
        <dsp:cNvSpPr/>
      </dsp:nvSpPr>
      <dsp:spPr>
        <a:xfrm>
          <a:off x="0" y="23063"/>
          <a:ext cx="6391275" cy="123317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i="0" kern="1200"/>
            <a:t>System Operation : Windows 10 or later</a:t>
          </a:r>
          <a:endParaRPr lang="en-US" sz="3100" kern="1200"/>
        </a:p>
      </dsp:txBody>
      <dsp:txXfrm>
        <a:off x="60199" y="83262"/>
        <a:ext cx="6270877" cy="1112781"/>
      </dsp:txXfrm>
    </dsp:sp>
    <dsp:sp modelId="{35729E83-D186-4E4C-9E6C-3F0FD4360592}">
      <dsp:nvSpPr>
        <dsp:cNvPr id="0" name=""/>
        <dsp:cNvSpPr/>
      </dsp:nvSpPr>
      <dsp:spPr>
        <a:xfrm>
          <a:off x="0" y="1345523"/>
          <a:ext cx="6391275" cy="1233179"/>
        </a:xfrm>
        <a:prstGeom prst="roundRect">
          <a:avLst/>
        </a:prstGeom>
        <a:solidFill>
          <a:schemeClr val="accent2">
            <a:hueOff val="-6588574"/>
            <a:satOff val="30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i="0" kern="1200"/>
            <a:t>Ram : 4 GB</a:t>
          </a:r>
          <a:endParaRPr lang="en-US" sz="3100" kern="1200"/>
        </a:p>
      </dsp:txBody>
      <dsp:txXfrm>
        <a:off x="60199" y="1405722"/>
        <a:ext cx="6270877" cy="1112781"/>
      </dsp:txXfrm>
    </dsp:sp>
    <dsp:sp modelId="{0CBC7328-9DF7-4CD0-A273-9DE8AF45BBA7}">
      <dsp:nvSpPr>
        <dsp:cNvPr id="0" name=""/>
        <dsp:cNvSpPr/>
      </dsp:nvSpPr>
      <dsp:spPr>
        <a:xfrm>
          <a:off x="0" y="2667983"/>
          <a:ext cx="6391275" cy="1233179"/>
        </a:xfrm>
        <a:prstGeom prst="roundRect">
          <a:avLst/>
        </a:prstGeom>
        <a:solidFill>
          <a:schemeClr val="accent2">
            <a:hueOff val="-13177148"/>
            <a:satOff val="6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i="0" kern="1200"/>
            <a:t>Hardware Capacity : 2GB</a:t>
          </a:r>
          <a:endParaRPr lang="en-US" sz="3100" kern="1200"/>
        </a:p>
      </dsp:txBody>
      <dsp:txXfrm>
        <a:off x="60199" y="2728182"/>
        <a:ext cx="6270877" cy="1112781"/>
      </dsp:txXfrm>
    </dsp:sp>
    <dsp:sp modelId="{ED4ADE10-CA6F-43BD-A906-BA2D92B58716}">
      <dsp:nvSpPr>
        <dsp:cNvPr id="0" name=""/>
        <dsp:cNvSpPr/>
      </dsp:nvSpPr>
      <dsp:spPr>
        <a:xfrm>
          <a:off x="0" y="3990443"/>
          <a:ext cx="6391275" cy="1233179"/>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i="0" kern="1200"/>
            <a:t>Processor : intel core i3</a:t>
          </a:r>
          <a:endParaRPr lang="en-US" sz="3100" kern="1200"/>
        </a:p>
      </dsp:txBody>
      <dsp:txXfrm>
        <a:off x="60199" y="4050642"/>
        <a:ext cx="6270877" cy="11127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AD131-458C-435F-AC6C-74FF4AB57AC9}">
      <dsp:nvSpPr>
        <dsp:cNvPr id="0" name=""/>
        <dsp:cNvSpPr/>
      </dsp:nvSpPr>
      <dsp:spPr>
        <a:xfrm>
          <a:off x="0"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24E3087-08A7-445D-A0AD-15CEDA8FED16}">
      <dsp:nvSpPr>
        <dsp:cNvPr id="0" name=""/>
        <dsp:cNvSpPr/>
      </dsp:nvSpPr>
      <dsp:spPr>
        <a:xfrm>
          <a:off x="300793"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kern="1200"/>
            <a:t>1 Admin </a:t>
          </a:r>
          <a:endParaRPr lang="en-US" sz="4000" kern="1200"/>
        </a:p>
      </dsp:txBody>
      <dsp:txXfrm>
        <a:off x="351142" y="1045050"/>
        <a:ext cx="2606440" cy="1618335"/>
      </dsp:txXfrm>
    </dsp:sp>
    <dsp:sp modelId="{F2AA4599-B062-45D4-9DC0-344C34387959}">
      <dsp:nvSpPr>
        <dsp:cNvPr id="0" name=""/>
        <dsp:cNvSpPr/>
      </dsp:nvSpPr>
      <dsp:spPr>
        <a:xfrm>
          <a:off x="3308725"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0EA3B7B-5483-4452-AC60-F25313A82B22}">
      <dsp:nvSpPr>
        <dsp:cNvPr id="0" name=""/>
        <dsp:cNvSpPr/>
      </dsp:nvSpPr>
      <dsp:spPr>
        <a:xfrm>
          <a:off x="3609518"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kern="1200"/>
            <a:t>2  User </a:t>
          </a:r>
          <a:endParaRPr lang="en-US" sz="4000" kern="1200"/>
        </a:p>
      </dsp:txBody>
      <dsp:txXfrm>
        <a:off x="3659867" y="1045050"/>
        <a:ext cx="2606440" cy="1618335"/>
      </dsp:txXfrm>
    </dsp:sp>
    <dsp:sp modelId="{813FB10C-ABAF-4970-B3D5-EBC8479A380D}">
      <dsp:nvSpPr>
        <dsp:cNvPr id="0" name=""/>
        <dsp:cNvSpPr/>
      </dsp:nvSpPr>
      <dsp:spPr>
        <a:xfrm>
          <a:off x="6617450"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F8C9D7AA-7AB0-405D-BE83-1DDD75FD95A4}">
      <dsp:nvSpPr>
        <dsp:cNvPr id="0" name=""/>
        <dsp:cNvSpPr/>
      </dsp:nvSpPr>
      <dsp:spPr>
        <a:xfrm>
          <a:off x="6918244"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kern="1200"/>
            <a:t>3. Event Manager</a:t>
          </a:r>
          <a:endParaRPr lang="en-US" sz="4000" kern="1200"/>
        </a:p>
      </dsp:txBody>
      <dsp:txXfrm>
        <a:off x="6968593" y="1045050"/>
        <a:ext cx="2606440" cy="1618335"/>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5/31/2022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4D57BDD-E64A-4D27-8978-82FFCA18A12C}" type="datetimeFigureOut">
              <a:rPr lang="en-US" smtClean="0"/>
              <a:pPr/>
              <a:t>5/31/2022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643A852-0206-46AC-B0EB-64561293312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pPr/>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4D57BDD-E64A-4D27-8978-82FFCA18A12C}" type="datetimeFigureOut">
              <a:rPr lang="en-US" smtClean="0"/>
              <a:pPr/>
              <a:t>5/31/2022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43A852-0206-46AC-B0EB-645612933129}"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4D57BDD-E64A-4D27-8978-82FFCA18A12C}" type="datetimeFigureOut">
              <a:rPr lang="en-US" smtClean="0"/>
              <a:pPr/>
              <a:t>5/31/2022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643A852-0206-46AC-B0EB-645612933129}"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4D57BDD-E64A-4D27-8978-82FFCA18A12C}" type="datetimeFigureOut">
              <a:rPr lang="en-US" smtClean="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4D57BDD-E64A-4D27-8978-82FFCA18A12C}" type="datetimeFigureOut">
              <a:rPr lang="en-US" smtClean="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D57BDD-E64A-4D27-8978-82FFCA18A12C}" type="datetimeFigureOut">
              <a:rPr lang="en-US" smtClean="0"/>
              <a:pPr/>
              <a:t>5/31/2022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pPr/>
              <a:t>5/31/2022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57BDD-E64A-4D27-8978-82FFCA18A12C}" type="datetimeFigureOut">
              <a:rPr lang="en-US" smtClean="0"/>
              <a:pPr/>
              <a:t>5/31/2022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3A852-0206-46AC-B0EB-6456129331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57BDD-E64A-4D27-8978-82FFCA18A12C}" type="datetimeFigureOut">
              <a:rPr lang="en-US" smtClean="0"/>
              <a:pPr/>
              <a:t>5/31/2022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643A852-0206-46AC-B0EB-6456129331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pPr/>
              <a:t>5/31/2022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pPr/>
              <a:t>5/31/2022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4D57BDD-E64A-4D27-8978-82FFCA18A12C}" type="datetimeFigureOut">
              <a:rPr lang="en-US" smtClean="0"/>
              <a:pPr/>
              <a:t>5/31/2022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643A852-0206-46AC-B0EB-64561293312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p:cNvGrpSpPr>
            <a:grpSpLocks noGrp="1" noUngrp="1" noRot="1" noChangeAspect="1" noMove="1" noResize="1"/>
          </p:cNvGrpSpPr>
          <p:nvPr/>
        </p:nvGrpSpPr>
        <p:grpSpPr>
          <a:xfrm>
            <a:off x="0" y="0"/>
            <a:ext cx="12192000" cy="6858000"/>
            <a:chOff x="0" y="0"/>
            <a:chExt cx="12192000" cy="6858000"/>
          </a:xfrm>
        </p:grpSpPr>
        <p:sp>
          <p:nvSpPr>
            <p:cNvPr id="41" name="Rectangle 4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4" name="Rectangle 43"/>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Freeform 5"/>
          <p:cNvSpPr>
            <a:spLocks noGrp="1" noRot="1" noChangeAspect="1" noMove="1" noResize="1" noEditPoints="1" noAdjustHandles="1" noChangeArrowheads="1" noChangeShapeType="1" noTextEdit="1"/>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8" name="Freeform 5"/>
          <p:cNvSpPr>
            <a:spLocks noGrp="1" noRot="1" noChangeAspect="1" noMove="1" noResize="1" noEditPoints="1" noAdjustHandles="1" noChangeArrowheads="1" noChangeShapeType="1" noTextEdit="1"/>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50" name="Freeform 5"/>
          <p:cNvSpPr>
            <a:spLocks noGrp="1" noRot="1" noChangeAspect="1" noMove="1" noResize="1" noEditPoints="1" noAdjustHandles="1" noChangeArrowheads="1" noChangeShapeType="1" noTextEdit="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52" name="Rectangle 51"/>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683171" y="1143000"/>
            <a:ext cx="8825658" cy="3389217"/>
          </a:xfrm>
        </p:spPr>
        <p:txBody>
          <a:bodyPr vert="horz" lIns="91440" tIns="45720" rIns="91440" bIns="45720" rtlCol="0" anchor="ctr">
            <a:normAutofit/>
          </a:bodyPr>
          <a:lstStyle/>
          <a:p>
            <a:pPr algn="ctr"/>
            <a:r>
              <a:rPr lang="en-US" sz="6600" dirty="0">
                <a:solidFill>
                  <a:srgbClr val="FFFFFF"/>
                </a:solidFill>
              </a:rPr>
              <a:t>Online Event Planner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5" name="Group 34"/>
          <p:cNvGrpSpPr>
            <a:grpSpLocks noGrp="1" noUngrp="1" noRot="1" noChangeAspect="1" noMove="1" noResize="1"/>
          </p:cNvGrpSpPr>
          <p:nvPr/>
        </p:nvGrpSpPr>
        <p:grpSpPr>
          <a:xfrm>
            <a:off x="0" y="0"/>
            <a:ext cx="12192000" cy="6858000"/>
            <a:chOff x="0" y="0"/>
            <a:chExt cx="12192000" cy="6858000"/>
          </a:xfrm>
        </p:grpSpPr>
        <p:sp>
          <p:nvSpPr>
            <p:cNvPr id="36" name="Rectangle 35"/>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Oval 3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Oval 3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Oval 4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2"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3"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4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6" name="Rectangle 45"/>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48" name="Group 47"/>
          <p:cNvGrpSpPr>
            <a:grpSpLocks noGrp="1" noUngrp="1" noRot="1" noChangeAspect="1" noMove="1" noResize="1"/>
          </p:cNvGrpSpPr>
          <p:nvPr/>
        </p:nvGrpSpPr>
        <p:grpSpPr>
          <a:xfrm>
            <a:off x="0" y="0"/>
            <a:ext cx="12192000" cy="6858000"/>
            <a:chOff x="0" y="0"/>
            <a:chExt cx="12192000" cy="6858000"/>
          </a:xfrm>
        </p:grpSpPr>
        <p:sp>
          <p:nvSpPr>
            <p:cNvPr id="49" name="Rectangle 4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p:cNvSpPr>
            <a:spLocks noGrp="1"/>
          </p:cNvSpPr>
          <p:nvPr>
            <p:ph type="title"/>
          </p:nvPr>
        </p:nvSpPr>
        <p:spPr>
          <a:xfrm>
            <a:off x="1154954" y="973668"/>
            <a:ext cx="8761413" cy="706964"/>
          </a:xfrm>
        </p:spPr>
        <p:txBody>
          <a:bodyPr vert="horz" lIns="91440" tIns="45720" rIns="91440" bIns="45720" rtlCol="0" anchor="ctr">
            <a:normAutofit/>
          </a:bodyPr>
          <a:lstStyle/>
          <a:p>
            <a:r>
              <a:rPr lang="en-US" sz="3600">
                <a:solidFill>
                  <a:srgbClr val="FFFFFF"/>
                </a:solidFill>
              </a:rPr>
              <a:t>Modules of the project</a:t>
            </a:r>
          </a:p>
        </p:txBody>
      </p:sp>
      <p:sp>
        <p:nvSpPr>
          <p:cNvPr id="52" name="Rectangle 51"/>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1" name="TextBox 5"/>
          <p:cNvGraphicFramePr/>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 Box 2"/>
          <p:cNvSpPr txBox="1"/>
          <p:nvPr/>
        </p:nvSpPr>
        <p:spPr>
          <a:xfrm>
            <a:off x="2759075" y="4605020"/>
            <a:ext cx="2892425" cy="1014730"/>
          </a:xfrm>
          <a:prstGeom prst="rect">
            <a:avLst/>
          </a:prstGeom>
          <a:noFill/>
        </p:spPr>
        <p:txBody>
          <a:bodyPr wrap="square" rtlCol="0">
            <a:spAutoFit/>
          </a:bodyPr>
          <a:lstStyle/>
          <a:p>
            <a:r>
              <a:rPr lang="en-US" sz="3000" b="1">
                <a:solidFill>
                  <a:schemeClr val="bg1">
                    <a:lumMod val="95000"/>
                    <a:lumOff val="5000"/>
                  </a:schemeClr>
                </a:solidFill>
              </a:rPr>
              <a:t>4 Report Generation</a:t>
            </a:r>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p:cNvGrpSpPr>
            <a:grpSpLocks noGrp="1" noUngrp="1" noRot="1" noChangeAspect="1" noMove="1" noResize="1"/>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p:cNvSpPr>
            <a:spLocks noGrp="1" noRot="1" noChangeAspect="1" noMove="1" noResize="1" noEditPoints="1" noAdjustHandles="1" noChangeArrowheads="1" noChangeShapeType="1" noTextEdit="1"/>
          </p:cNvSpPr>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7" name="Freeform 5"/>
          <p:cNvSpPr>
            <a:spLocks noGrp="1" noRot="1" noChangeAspect="1" noMove="1" noResize="1" noEditPoints="1" noAdjustHandles="1" noChangeArrowheads="1" noChangeShapeType="1" noTextEdit="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ctrTitle"/>
          </p:nvPr>
        </p:nvSpPr>
        <p:spPr>
          <a:xfrm>
            <a:off x="638810" y="629285"/>
            <a:ext cx="11553825" cy="4289425"/>
          </a:xfrm>
        </p:spPr>
        <p:txBody>
          <a:bodyPr vert="horz" lIns="91440" tIns="45720" rIns="91440" bIns="45720" rtlCol="0" anchor="ctr">
            <a:normAutofit/>
          </a:bodyPr>
          <a:lstStyle/>
          <a:p>
            <a:pPr marL="571500" indent="-571500">
              <a:buFont typeface="Arial" panose="020B0604020202020204" pitchFamily="34" charset="0"/>
              <a:buChar char="•"/>
            </a:pPr>
            <a:r>
              <a:rPr lang="en-US" sz="3600" b="0" i="0" kern="1200" dirty="0">
                <a:solidFill>
                  <a:srgbClr val="EBEBEB"/>
                </a:solidFill>
                <a:effectLst/>
                <a:latin typeface="+mj-lt"/>
                <a:ea typeface="+mj-ea"/>
                <a:cs typeface="+mj-cs"/>
              </a:rPr>
              <a:t>   </a:t>
            </a:r>
            <a:r>
              <a:rPr lang="en-US" sz="2400" b="1" i="0" u="sng" kern="1200" dirty="0">
                <a:solidFill>
                  <a:srgbClr val="EBEBEB"/>
                </a:solidFill>
                <a:effectLst/>
                <a:latin typeface="+mj-lt"/>
                <a:ea typeface="+mj-ea"/>
                <a:cs typeface="+mj-cs"/>
              </a:rPr>
              <a:t/>
            </a:r>
            <a:br>
              <a:rPr lang="en-US" sz="2400" b="1" i="0" u="sng" kern="1200" dirty="0">
                <a:solidFill>
                  <a:srgbClr val="EBEBEB"/>
                </a:solidFill>
                <a:effectLst/>
                <a:latin typeface="+mj-lt"/>
                <a:ea typeface="+mj-ea"/>
                <a:cs typeface="+mj-cs"/>
              </a:rPr>
            </a:br>
            <a:r>
              <a:rPr lang="en-US" sz="2400" b="0" i="0" kern="1200" dirty="0">
                <a:solidFill>
                  <a:srgbClr val="EBEBEB"/>
                </a:solidFill>
                <a:effectLst/>
                <a:latin typeface="+mj-lt"/>
                <a:ea typeface="+mj-ea"/>
                <a:cs typeface="+mj-cs"/>
              </a:rPr>
              <a:t/>
            </a:r>
            <a:br>
              <a:rPr lang="en-US" sz="2400" b="0" i="0" kern="1200" dirty="0">
                <a:solidFill>
                  <a:srgbClr val="EBEBEB"/>
                </a:solidFill>
                <a:effectLst/>
                <a:latin typeface="+mj-lt"/>
                <a:ea typeface="+mj-ea"/>
                <a:cs typeface="+mj-cs"/>
              </a:rPr>
            </a:br>
            <a:r>
              <a:rPr lang="en-US" sz="1800" b="0" i="0" kern="1200" dirty="0">
                <a:solidFill>
                  <a:srgbClr val="EBEBEB"/>
                </a:solidFill>
                <a:latin typeface="+mj-lt"/>
                <a:ea typeface="+mj-ea"/>
                <a:cs typeface="+mj-cs"/>
              </a:rPr>
              <a:t>It will generate the report in yearly basis and will tell about the person attended that event.</a:t>
            </a:r>
            <a:br>
              <a:rPr lang="en-US" sz="1800" b="0" i="0" kern="1200" dirty="0">
                <a:solidFill>
                  <a:srgbClr val="EBEBEB"/>
                </a:solidFill>
                <a:latin typeface="+mj-lt"/>
                <a:ea typeface="+mj-ea"/>
                <a:cs typeface="+mj-cs"/>
              </a:rPr>
            </a:br>
            <a:r>
              <a:rPr lang="en-US" sz="1800" b="0" i="0" kern="1200" dirty="0">
                <a:solidFill>
                  <a:srgbClr val="EBEBEB"/>
                </a:solidFill>
                <a:latin typeface="+mj-lt"/>
                <a:ea typeface="+mj-ea"/>
                <a:cs typeface="+mj-cs"/>
              </a:rPr>
              <a:t>It will tell about the how many event mangagers were included in that event. </a:t>
            </a:r>
            <a:br>
              <a:rPr lang="en-US" sz="1800" b="0" i="0" kern="1200" dirty="0">
                <a:solidFill>
                  <a:srgbClr val="EBEBEB"/>
                </a:solidFill>
                <a:latin typeface="+mj-lt"/>
                <a:ea typeface="+mj-ea"/>
                <a:cs typeface="+mj-cs"/>
              </a:rPr>
            </a:br>
            <a:r>
              <a:rPr lang="en-US" sz="1800" b="0" i="0" kern="1200" dirty="0">
                <a:solidFill>
                  <a:srgbClr val="EBEBEB"/>
                </a:solidFill>
                <a:latin typeface="+mj-lt"/>
                <a:ea typeface="+mj-ea"/>
                <a:cs typeface="+mj-cs"/>
              </a:rPr>
              <a:t>It will tell about the expenditures and revenue about the events.</a:t>
            </a:r>
            <a:br>
              <a:rPr lang="en-US" sz="1800" b="0" i="0" kern="1200" dirty="0">
                <a:solidFill>
                  <a:srgbClr val="EBEBEB"/>
                </a:solidFill>
                <a:latin typeface="+mj-lt"/>
                <a:ea typeface="+mj-ea"/>
                <a:cs typeface="+mj-cs"/>
              </a:rPr>
            </a:br>
            <a:r>
              <a:rPr lang="en-US" sz="1800" b="0" i="0" kern="1200" dirty="0">
                <a:solidFill>
                  <a:srgbClr val="EBEBEB"/>
                </a:solidFill>
                <a:latin typeface="+mj-lt"/>
                <a:ea typeface="+mj-ea"/>
                <a:cs typeface="+mj-cs"/>
              </a:rPr>
              <a:t>It will genrate about the money invested in each props and stuffs which were included in that events.</a:t>
            </a:r>
            <a:br>
              <a:rPr lang="en-US" sz="1800" b="0" i="0" kern="1200" dirty="0">
                <a:solidFill>
                  <a:srgbClr val="EBEBEB"/>
                </a:solidFill>
                <a:latin typeface="+mj-lt"/>
                <a:ea typeface="+mj-ea"/>
                <a:cs typeface="+mj-cs"/>
              </a:rPr>
            </a:br>
            <a:r>
              <a:rPr lang="en-US" sz="1800" b="0" i="0" kern="1200" dirty="0">
                <a:solidFill>
                  <a:srgbClr val="EBEBEB"/>
                </a:solidFill>
                <a:latin typeface="+mj-lt"/>
                <a:ea typeface="+mj-ea"/>
                <a:cs typeface="+mj-cs"/>
              </a:rPr>
              <a:t/>
            </a:r>
            <a:br>
              <a:rPr lang="en-US" sz="1800" b="0" i="0" kern="1200" dirty="0">
                <a:solidFill>
                  <a:srgbClr val="EBEBEB"/>
                </a:solidFill>
                <a:latin typeface="+mj-lt"/>
                <a:ea typeface="+mj-ea"/>
                <a:cs typeface="+mj-cs"/>
              </a:rPr>
            </a:br>
            <a:r>
              <a:rPr lang="en-US" sz="1800" b="0" i="0" kern="1200" dirty="0">
                <a:solidFill>
                  <a:srgbClr val="EBEBEB"/>
                </a:solidFill>
                <a:latin typeface="+mj-lt"/>
                <a:ea typeface="+mj-ea"/>
                <a:cs typeface="+mj-cs"/>
              </a:rPr>
              <a:t> </a:t>
            </a:r>
            <a:br>
              <a:rPr lang="en-US" sz="1800" b="0" i="0" kern="1200" dirty="0">
                <a:solidFill>
                  <a:srgbClr val="EBEBEB"/>
                </a:solidFill>
                <a:latin typeface="+mj-lt"/>
                <a:ea typeface="+mj-ea"/>
                <a:cs typeface="+mj-cs"/>
              </a:rPr>
            </a:br>
            <a:r>
              <a:rPr lang="en-US" sz="1800" b="0" i="0" kern="1200" dirty="0">
                <a:solidFill>
                  <a:srgbClr val="EBEBEB"/>
                </a:solidFill>
                <a:latin typeface="+mj-lt"/>
                <a:ea typeface="+mj-ea"/>
                <a:cs typeface="+mj-cs"/>
              </a:rPr>
              <a:t/>
            </a:r>
            <a:br>
              <a:rPr lang="en-US" sz="1800" b="0" i="0" kern="1200" dirty="0">
                <a:solidFill>
                  <a:srgbClr val="EBEBEB"/>
                </a:solidFill>
                <a:latin typeface="+mj-lt"/>
                <a:ea typeface="+mj-ea"/>
                <a:cs typeface="+mj-cs"/>
              </a:rPr>
            </a:br>
            <a:r>
              <a:rPr lang="en-US" sz="1800" b="0" i="0" kern="1200" dirty="0">
                <a:solidFill>
                  <a:srgbClr val="EBEBEB"/>
                </a:solidFill>
                <a:latin typeface="+mj-lt"/>
                <a:ea typeface="+mj-ea"/>
                <a:cs typeface="+mj-cs"/>
              </a:rPr>
              <a:t/>
            </a:r>
            <a:br>
              <a:rPr lang="en-US" sz="1800" b="0" i="0" kern="1200" dirty="0">
                <a:solidFill>
                  <a:srgbClr val="EBEBEB"/>
                </a:solidFill>
                <a:latin typeface="+mj-lt"/>
                <a:ea typeface="+mj-ea"/>
                <a:cs typeface="+mj-cs"/>
              </a:rPr>
            </a:br>
            <a:endParaRPr lang="en-US" sz="1800" b="0" i="0" kern="1200" dirty="0">
              <a:solidFill>
                <a:srgbClr val="EBEBEB"/>
              </a:solidFill>
              <a:latin typeface="+mj-lt"/>
              <a:ea typeface="+mj-ea"/>
              <a:cs typeface="+mj-cs"/>
            </a:endParaRPr>
          </a:p>
        </p:txBody>
      </p:sp>
      <p:sp>
        <p:nvSpPr>
          <p:cNvPr id="29" name="Freeform: Shape 28"/>
          <p:cNvSpPr>
            <a:spLocks noGrp="1" noRot="1" noChangeAspect="1" noMove="1" noResize="1" noEditPoints="1" noAdjustHandles="1" noChangeArrowheads="1" noChangeShapeType="1" noTextEdit="1"/>
          </p:cNvSpPr>
          <p:nvPr/>
        </p:nvSpPr>
        <p:spPr bwMode="gray">
          <a:xfrm rot="16200000" flipV="1">
            <a:off x="8798560" y="3373120"/>
            <a:ext cx="6053455" cy="113030"/>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1" name="Rectangle 30"/>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Oval 32"/>
          <p:cNvSpPr>
            <a:spLocks noGrp="1" noRot="1" noChangeAspect="1" noMove="1" noResize="1" noEditPoints="1" noAdjustHandles="1" noChangeArrowheads="1" noChangeShapeType="1" noTextEdit="1"/>
          </p:cNvSpPr>
          <p:nvPr/>
        </p:nvSpPr>
        <p:spPr>
          <a:xfrm>
            <a:off x="0" y="3391535"/>
            <a:ext cx="10608310" cy="3466465"/>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Oval 34"/>
          <p:cNvSpPr>
            <a:spLocks noGrp="1" noRot="1" noChangeAspect="1" noMove="1" noResize="1" noEditPoints="1" noAdjustHandles="1" noChangeArrowheads="1" noChangeShapeType="1" noTextEdit="1"/>
          </p:cNvSpPr>
          <p:nvPr/>
        </p:nvSpPr>
        <p:spPr>
          <a:xfrm>
            <a:off x="-720725" y="3246755"/>
            <a:ext cx="1328674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r>
              <a:rPr lang="en-US" sz="2400" b="1" u="sng" dirty="0"/>
              <a:t>ABOUT EVENT MANAGERS</a:t>
            </a:r>
          </a:p>
          <a:p>
            <a:pPr marL="342900" indent="-342900">
              <a:buFont typeface="Arial" panose="020B0604020202020204" pitchFamily="34" charset="0"/>
              <a:buChar char="•"/>
            </a:pPr>
            <a:r>
              <a:rPr lang="en-US" dirty="0"/>
              <a:t> There will be one event manager for one event and that manager will assign his team for that </a:t>
            </a:r>
            <a:r>
              <a:rPr lang="en-US" dirty="0" smtClean="0"/>
              <a:t>events. Event manager </a:t>
            </a:r>
            <a:r>
              <a:rPr lang="en-US" dirty="0"/>
              <a:t>is responsible for meeting the clients and discuss their demand and ensure that their team is working properly or not. </a:t>
            </a:r>
            <a:endParaRPr lang="en-US" b="1" u="sng" dirty="0"/>
          </a:p>
        </p:txBody>
      </p:sp>
      <p:sp>
        <p:nvSpPr>
          <p:cNvPr id="3" name="Subtitle 2"/>
          <p:cNvSpPr>
            <a:spLocks noGrp="1"/>
          </p:cNvSpPr>
          <p:nvPr>
            <p:ph type="subTitle" idx="1"/>
          </p:nvPr>
        </p:nvSpPr>
        <p:spPr>
          <a:xfrm>
            <a:off x="627380" y="277495"/>
            <a:ext cx="10936605" cy="2618105"/>
          </a:xfrm>
        </p:spPr>
        <p:txBody>
          <a:bodyPr vert="horz" lIns="91440" tIns="45720" rIns="91440" bIns="45720" rtlCol="0" anchor="ctr">
            <a:normAutofit/>
          </a:bodyPr>
          <a:lstStyle/>
          <a:p>
            <a:pPr>
              <a:lnSpc>
                <a:spcPct val="90000"/>
              </a:lnSpc>
              <a:buFont typeface="Arial" panose="020B0604020202020204" pitchFamily="34" charset="0"/>
            </a:pPr>
            <a:r>
              <a:rPr lang="en-US" sz="1100" dirty="0">
                <a:solidFill>
                  <a:srgbClr val="FFFFFF"/>
                </a:solidFill>
              </a:rPr>
              <a:t> </a:t>
            </a:r>
            <a:r>
              <a:rPr lang="en-US" sz="1100" dirty="0" smtClean="0">
                <a:solidFill>
                  <a:srgbClr val="FFFFFF"/>
                </a:solidFill>
              </a:rPr>
              <a:t>            </a:t>
            </a:r>
            <a:r>
              <a:rPr lang="en-US" sz="2400" b="1" u="sng" dirty="0" smtClean="0">
                <a:solidFill>
                  <a:srgbClr val="FFFFFF"/>
                </a:solidFill>
              </a:rPr>
              <a:t>ABOUT </a:t>
            </a:r>
            <a:r>
              <a:rPr lang="en-US" sz="2400" b="1" u="sng" dirty="0">
                <a:solidFill>
                  <a:srgbClr val="FFFFFF"/>
                </a:solidFill>
              </a:rPr>
              <a:t>REPORT GENERATION</a:t>
            </a:r>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TIME DURATION</a:t>
            </a:r>
          </a:p>
        </p:txBody>
      </p:sp>
      <p:pic>
        <p:nvPicPr>
          <p:cNvPr id="5" name="image3.png" descr="https://lh4.googleusercontent.com/TNvPM6_VGOYR37CGH_fYZFlvlGZuLLuUC_O2BMXhxeepBuMnkLI62qHS6LnuQA1xuQz3NX7TzJU9r6xz_ol8gtHpWFuy_X_3TM9qiD4MfAI0_8vFYLh8e-Te3xgmdyOvxL5X79Fq"/>
          <p:cNvPicPr>
            <a:picLocks noGrp="1" noChangeAspect="1"/>
          </p:cNvPicPr>
          <p:nvPr>
            <p:ph idx="1"/>
          </p:nvPr>
        </p:nvPicPr>
        <p:blipFill>
          <a:blip r:embed="rId3" cstate="print"/>
          <a:stretch>
            <a:fillRect/>
          </a:stretch>
        </p:blipFill>
        <p:spPr>
          <a:xfrm>
            <a:off x="2291715" y="2603500"/>
            <a:ext cx="6551930" cy="3416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b="1" dirty="0" smtClean="0"/>
              <a:t>THANK YOU!!!!!!...........</a:t>
            </a:r>
            <a:endParaRPr lang="en-US" sz="6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 name="Group 45"/>
          <p:cNvGrpSpPr>
            <a:grpSpLocks noGrp="1" noUngrp="1" noRot="1" noChangeAspect="1" noMove="1" noResize="1"/>
          </p:cNvGrpSpPr>
          <p:nvPr/>
        </p:nvGrpSpPr>
        <p:grpSpPr>
          <a:xfrm>
            <a:off x="0" y="0"/>
            <a:ext cx="12192000" cy="6858000"/>
            <a:chOff x="0" y="0"/>
            <a:chExt cx="12192000" cy="6858000"/>
          </a:xfrm>
        </p:grpSpPr>
        <p:sp>
          <p:nvSpPr>
            <p:cNvPr id="47" name="Rectangle 4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Oval 47"/>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6" name="Oval 4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8" name="Oval 4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1" name="Oval 5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2" name="Oval 5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4"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7" name="Rectangle 56"/>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9" name="Rectangle 58"/>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5"/>
          <p:cNvSpPr>
            <a:spLocks noGrp="1" noRot="1" noChangeAspect="1" noMove="1" noResize="1" noEditPoints="1" noAdjustHandles="1" noChangeArrowheads="1" noChangeShapeType="1" noTextEdit="1"/>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dirty="0"/>
          </a:p>
        </p:txBody>
      </p:sp>
      <p:sp>
        <p:nvSpPr>
          <p:cNvPr id="63" name="Freeform: Shape 62"/>
          <p:cNvSpPr>
            <a:spLocks noGrp="1" noRot="1" noChangeAspect="1" noMove="1" noResize="1" noEditPoints="1" noAdjustHandles="1" noChangeArrowheads="1" noChangeShapeType="1" noTextEdit="1"/>
          </p:cNvSpPr>
          <p:nvPr/>
        </p:nvSpPr>
        <p:spPr>
          <a:xfrm>
            <a:off x="0" y="1780041"/>
            <a:ext cx="12192000" cy="5077959"/>
          </a:xfrm>
          <a:custGeom>
            <a:avLst/>
            <a:gdLst>
              <a:gd name="connsiteX0" fmla="*/ 12192000 w 12192000"/>
              <a:gd name="connsiteY0" fmla="*/ 0 h 5077959"/>
              <a:gd name="connsiteX1" fmla="*/ 12192000 w 12192000"/>
              <a:gd name="connsiteY1" fmla="*/ 1972152 h 5077959"/>
              <a:gd name="connsiteX2" fmla="*/ 12192000 w 12192000"/>
              <a:gd name="connsiteY2" fmla="*/ 2361342 h 5077959"/>
              <a:gd name="connsiteX3" fmla="*/ 12192000 w 12192000"/>
              <a:gd name="connsiteY3" fmla="*/ 5077959 h 5077959"/>
              <a:gd name="connsiteX4" fmla="*/ 0 w 12192000"/>
              <a:gd name="connsiteY4" fmla="*/ 5077959 h 5077959"/>
              <a:gd name="connsiteX5" fmla="*/ 0 w 12192000"/>
              <a:gd name="connsiteY5" fmla="*/ 2361342 h 5077959"/>
              <a:gd name="connsiteX6" fmla="*/ 0 w 12192000"/>
              <a:gd name="connsiteY6" fmla="*/ 1972152 h 5077959"/>
              <a:gd name="connsiteX7" fmla="*/ 0 w 12192000"/>
              <a:gd name="connsiteY7" fmla="*/ 12515 h 5077959"/>
              <a:gd name="connsiteX8" fmla="*/ 108623 w 12192000"/>
              <a:gd name="connsiteY8" fmla="*/ 29540 h 5077959"/>
              <a:gd name="connsiteX9" fmla="*/ 300195 w 12192000"/>
              <a:gd name="connsiteY9" fmla="*/ 56163 h 5077959"/>
              <a:gd name="connsiteX10" fmla="*/ 527528 w 12192000"/>
              <a:gd name="connsiteY10" fmla="*/ 88041 h 5077959"/>
              <a:gd name="connsiteX11" fmla="*/ 779127 w 12192000"/>
              <a:gd name="connsiteY11" fmla="*/ 121671 h 5077959"/>
              <a:gd name="connsiteX12" fmla="*/ 1062654 w 12192000"/>
              <a:gd name="connsiteY12" fmla="*/ 157052 h 5077959"/>
              <a:gd name="connsiteX13" fmla="*/ 1371726 w 12192000"/>
              <a:gd name="connsiteY13" fmla="*/ 194535 h 5077959"/>
              <a:gd name="connsiteX14" fmla="*/ 1707616 w 12192000"/>
              <a:gd name="connsiteY14" fmla="*/ 232018 h 5077959"/>
              <a:gd name="connsiteX15" fmla="*/ 2065219 w 12192000"/>
              <a:gd name="connsiteY15" fmla="*/ 270201 h 5077959"/>
              <a:gd name="connsiteX16" fmla="*/ 2450918 w 12192000"/>
              <a:gd name="connsiteY16" fmla="*/ 305583 h 5077959"/>
              <a:gd name="connsiteX17" fmla="*/ 2854496 w 12192000"/>
              <a:gd name="connsiteY17" fmla="*/ 339562 h 5077959"/>
              <a:gd name="connsiteX18" fmla="*/ 3281065 w 12192000"/>
              <a:gd name="connsiteY18" fmla="*/ 370390 h 5077959"/>
              <a:gd name="connsiteX19" fmla="*/ 3725514 w 12192000"/>
              <a:gd name="connsiteY19" fmla="*/ 399815 h 5077959"/>
              <a:gd name="connsiteX20" fmla="*/ 4189119 w 12192000"/>
              <a:gd name="connsiteY20" fmla="*/ 427490 h 5077959"/>
              <a:gd name="connsiteX21" fmla="*/ 4426671 w 12192000"/>
              <a:gd name="connsiteY21" fmla="*/ 437298 h 5077959"/>
              <a:gd name="connsiteX22" fmla="*/ 4669330 w 12192000"/>
              <a:gd name="connsiteY22" fmla="*/ 448158 h 5077959"/>
              <a:gd name="connsiteX23" fmla="*/ 4915819 w 12192000"/>
              <a:gd name="connsiteY23" fmla="*/ 458317 h 5077959"/>
              <a:gd name="connsiteX24" fmla="*/ 5163586 w 12192000"/>
              <a:gd name="connsiteY24" fmla="*/ 464973 h 5077959"/>
              <a:gd name="connsiteX25" fmla="*/ 5416461 w 12192000"/>
              <a:gd name="connsiteY25" fmla="*/ 470928 h 5077959"/>
              <a:gd name="connsiteX26" fmla="*/ 5671892 w 12192000"/>
              <a:gd name="connsiteY26" fmla="*/ 477234 h 5077959"/>
              <a:gd name="connsiteX27" fmla="*/ 5932430 w 12192000"/>
              <a:gd name="connsiteY27" fmla="*/ 481437 h 5077959"/>
              <a:gd name="connsiteX28" fmla="*/ 6195523 w 12192000"/>
              <a:gd name="connsiteY28" fmla="*/ 481437 h 5077959"/>
              <a:gd name="connsiteX29" fmla="*/ 6461170 w 12192000"/>
              <a:gd name="connsiteY29" fmla="*/ 483539 h 5077959"/>
              <a:gd name="connsiteX30" fmla="*/ 6729372 w 12192000"/>
              <a:gd name="connsiteY30" fmla="*/ 481437 h 5077959"/>
              <a:gd name="connsiteX31" fmla="*/ 7001406 w 12192000"/>
              <a:gd name="connsiteY31" fmla="*/ 477234 h 5077959"/>
              <a:gd name="connsiteX32" fmla="*/ 7273439 w 12192000"/>
              <a:gd name="connsiteY32" fmla="*/ 473380 h 5077959"/>
              <a:gd name="connsiteX33" fmla="*/ 7549303 w 12192000"/>
              <a:gd name="connsiteY33" fmla="*/ 464973 h 5077959"/>
              <a:gd name="connsiteX34" fmla="*/ 7827722 w 12192000"/>
              <a:gd name="connsiteY34" fmla="*/ 456215 h 5077959"/>
              <a:gd name="connsiteX35" fmla="*/ 8106140 w 12192000"/>
              <a:gd name="connsiteY35" fmla="*/ 446056 h 5077959"/>
              <a:gd name="connsiteX36" fmla="*/ 8387114 w 12192000"/>
              <a:gd name="connsiteY36" fmla="*/ 431694 h 5077959"/>
              <a:gd name="connsiteX37" fmla="*/ 8670640 w 12192000"/>
              <a:gd name="connsiteY37" fmla="*/ 414528 h 5077959"/>
              <a:gd name="connsiteX38" fmla="*/ 8955446 w 12192000"/>
              <a:gd name="connsiteY38" fmla="*/ 398064 h 5077959"/>
              <a:gd name="connsiteX39" fmla="*/ 9240250 w 12192000"/>
              <a:gd name="connsiteY39" fmla="*/ 377045 h 5077959"/>
              <a:gd name="connsiteX40" fmla="*/ 9528886 w 12192000"/>
              <a:gd name="connsiteY40" fmla="*/ 351823 h 5077959"/>
              <a:gd name="connsiteX41" fmla="*/ 9813691 w 12192000"/>
              <a:gd name="connsiteY41" fmla="*/ 326601 h 5077959"/>
              <a:gd name="connsiteX42" fmla="*/ 10103603 w 12192000"/>
              <a:gd name="connsiteY42" fmla="*/ 297525 h 5077959"/>
              <a:gd name="connsiteX43" fmla="*/ 10394794 w 12192000"/>
              <a:gd name="connsiteY43" fmla="*/ 265647 h 5077959"/>
              <a:gd name="connsiteX44" fmla="*/ 10682153 w 12192000"/>
              <a:gd name="connsiteY44" fmla="*/ 232018 h 5077959"/>
              <a:gd name="connsiteX45" fmla="*/ 10973344 w 12192000"/>
              <a:gd name="connsiteY45" fmla="*/ 192783 h 5077959"/>
              <a:gd name="connsiteX46" fmla="*/ 11263257 w 12192000"/>
              <a:gd name="connsiteY46" fmla="*/ 150746 h 5077959"/>
              <a:gd name="connsiteX47" fmla="*/ 11554448 w 12192000"/>
              <a:gd name="connsiteY47" fmla="*/ 109060 h 5077959"/>
              <a:gd name="connsiteX48" fmla="*/ 11844360 w 12192000"/>
              <a:gd name="connsiteY48" fmla="*/ 60367 h 5077959"/>
              <a:gd name="connsiteX49" fmla="*/ 12132996 w 12192000"/>
              <a:gd name="connsiteY49" fmla="*/ 10623 h 507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5077959">
                <a:moveTo>
                  <a:pt x="12192000" y="0"/>
                </a:moveTo>
                <a:lnTo>
                  <a:pt x="12192000" y="1972152"/>
                </a:lnTo>
                <a:lnTo>
                  <a:pt x="12192000" y="2361342"/>
                </a:lnTo>
                <a:lnTo>
                  <a:pt x="12192000" y="5077959"/>
                </a:lnTo>
                <a:lnTo>
                  <a:pt x="0" y="5077959"/>
                </a:lnTo>
                <a:lnTo>
                  <a:pt x="0" y="2361342"/>
                </a:lnTo>
                <a:lnTo>
                  <a:pt x="0" y="1972152"/>
                </a:lnTo>
                <a:lnTo>
                  <a:pt x="0" y="12515"/>
                </a:lnTo>
                <a:lnTo>
                  <a:pt x="108623" y="29540"/>
                </a:lnTo>
                <a:lnTo>
                  <a:pt x="300195" y="56163"/>
                </a:lnTo>
                <a:lnTo>
                  <a:pt x="527528" y="88041"/>
                </a:lnTo>
                <a:lnTo>
                  <a:pt x="779127" y="121671"/>
                </a:lnTo>
                <a:lnTo>
                  <a:pt x="1062654" y="157052"/>
                </a:lnTo>
                <a:lnTo>
                  <a:pt x="1371726" y="194535"/>
                </a:lnTo>
                <a:lnTo>
                  <a:pt x="1707616" y="232018"/>
                </a:lnTo>
                <a:lnTo>
                  <a:pt x="2065219" y="270201"/>
                </a:lnTo>
                <a:lnTo>
                  <a:pt x="2450918" y="305583"/>
                </a:lnTo>
                <a:lnTo>
                  <a:pt x="2854496" y="339562"/>
                </a:lnTo>
                <a:lnTo>
                  <a:pt x="3281065" y="370390"/>
                </a:lnTo>
                <a:lnTo>
                  <a:pt x="3725514" y="399815"/>
                </a:lnTo>
                <a:lnTo>
                  <a:pt x="4189119" y="427490"/>
                </a:lnTo>
                <a:lnTo>
                  <a:pt x="4426671" y="437298"/>
                </a:lnTo>
                <a:lnTo>
                  <a:pt x="4669330" y="448158"/>
                </a:lnTo>
                <a:lnTo>
                  <a:pt x="4915819" y="458317"/>
                </a:lnTo>
                <a:lnTo>
                  <a:pt x="5163586" y="464973"/>
                </a:lnTo>
                <a:lnTo>
                  <a:pt x="5416461" y="470928"/>
                </a:lnTo>
                <a:lnTo>
                  <a:pt x="5671892" y="477234"/>
                </a:lnTo>
                <a:lnTo>
                  <a:pt x="5932430" y="481437"/>
                </a:lnTo>
                <a:lnTo>
                  <a:pt x="6195523" y="481437"/>
                </a:lnTo>
                <a:lnTo>
                  <a:pt x="6461170" y="483539"/>
                </a:lnTo>
                <a:lnTo>
                  <a:pt x="6729372" y="481437"/>
                </a:lnTo>
                <a:lnTo>
                  <a:pt x="7001406" y="477234"/>
                </a:lnTo>
                <a:lnTo>
                  <a:pt x="7273439" y="473380"/>
                </a:lnTo>
                <a:lnTo>
                  <a:pt x="7549303" y="464973"/>
                </a:lnTo>
                <a:lnTo>
                  <a:pt x="7827722" y="456215"/>
                </a:lnTo>
                <a:lnTo>
                  <a:pt x="8106140" y="446056"/>
                </a:lnTo>
                <a:lnTo>
                  <a:pt x="8387114" y="431694"/>
                </a:lnTo>
                <a:lnTo>
                  <a:pt x="8670640" y="414528"/>
                </a:lnTo>
                <a:lnTo>
                  <a:pt x="8955446" y="398064"/>
                </a:lnTo>
                <a:lnTo>
                  <a:pt x="9240250" y="377045"/>
                </a:lnTo>
                <a:lnTo>
                  <a:pt x="9528886" y="351823"/>
                </a:lnTo>
                <a:lnTo>
                  <a:pt x="9813691" y="326601"/>
                </a:lnTo>
                <a:lnTo>
                  <a:pt x="10103603" y="297525"/>
                </a:lnTo>
                <a:lnTo>
                  <a:pt x="10394794" y="265647"/>
                </a:lnTo>
                <a:lnTo>
                  <a:pt x="10682153" y="232018"/>
                </a:lnTo>
                <a:lnTo>
                  <a:pt x="10973344" y="192783"/>
                </a:lnTo>
                <a:lnTo>
                  <a:pt x="11263257" y="150746"/>
                </a:lnTo>
                <a:lnTo>
                  <a:pt x="11554448" y="109060"/>
                </a:lnTo>
                <a:lnTo>
                  <a:pt x="11844360" y="60367"/>
                </a:lnTo>
                <a:lnTo>
                  <a:pt x="12132996" y="10623"/>
                </a:lnTo>
                <a:close/>
              </a:path>
            </a:pathLst>
          </a:custGeom>
          <a:solidFill>
            <a:srgbClr val="FFFFFF"/>
          </a:solid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65" name="Rectangle 64"/>
          <p:cNvSpPr>
            <a:spLocks noGrp="1" noRot="1" noChangeAspect="1" noMove="1" noResize="1" noEditPoints="1" noAdjustHandles="1" noChangeArrowheads="1" noChangeShapeType="1" noTextEdit="1"/>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Freeform 5"/>
          <p:cNvSpPr>
            <a:spLocks noGrp="1" noRot="1" noChangeAspect="1" noMove="1" noResize="1" noEditPoints="1" noAdjustHandles="1" noChangeArrowheads="1" noChangeShapeType="1" noTextEdit="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accent1"/>
          </a:solidFill>
          <a:ln>
            <a:noFill/>
          </a:ln>
        </p:spPr>
      </p:sp>
      <p:sp>
        <p:nvSpPr>
          <p:cNvPr id="2" name="Title 1"/>
          <p:cNvSpPr>
            <a:spLocks noGrp="1"/>
          </p:cNvSpPr>
          <p:nvPr>
            <p:ph type="ctrTitle"/>
          </p:nvPr>
        </p:nvSpPr>
        <p:spPr>
          <a:xfrm>
            <a:off x="1683171" y="838200"/>
            <a:ext cx="8825659" cy="977902"/>
          </a:xfrm>
        </p:spPr>
        <p:txBody>
          <a:bodyPr vert="horz" lIns="91440" tIns="45720" rIns="91440" bIns="45720" rtlCol="0" anchor="ctr">
            <a:normAutofit/>
          </a:bodyPr>
          <a:lstStyle/>
          <a:p>
            <a:pPr algn="ctr">
              <a:lnSpc>
                <a:spcPct val="90000"/>
              </a:lnSpc>
            </a:pPr>
            <a:r>
              <a:rPr lang="en-US" sz="3100">
                <a:solidFill>
                  <a:srgbClr val="EBEBEB"/>
                </a:solidFill>
              </a:rPr>
              <a:t>Online Event  Planner</a:t>
            </a:r>
            <a:br>
              <a:rPr lang="en-US" sz="3100">
                <a:solidFill>
                  <a:srgbClr val="EBEBEB"/>
                </a:solidFill>
              </a:rPr>
            </a:br>
            <a:endParaRPr lang="en-US" sz="3100">
              <a:solidFill>
                <a:srgbClr val="EBEBEB"/>
              </a:solidFill>
            </a:endParaRPr>
          </a:p>
        </p:txBody>
      </p:sp>
      <p:sp>
        <p:nvSpPr>
          <p:cNvPr id="3" name="Subtitle 2"/>
          <p:cNvSpPr>
            <a:spLocks noGrp="1"/>
          </p:cNvSpPr>
          <p:nvPr>
            <p:ph type="subTitle" idx="1"/>
          </p:nvPr>
        </p:nvSpPr>
        <p:spPr>
          <a:xfrm>
            <a:off x="1683171" y="2757942"/>
            <a:ext cx="9960961" cy="3261857"/>
          </a:xfrm>
        </p:spPr>
        <p:txBody>
          <a:bodyPr vert="horz" lIns="91440" tIns="45720" rIns="91440" bIns="45720" rtlCol="0">
            <a:normAutofit lnSpcReduction="10000"/>
          </a:bodyPr>
          <a:lstStyle/>
          <a:p>
            <a:r>
              <a:rPr lang="en-US" sz="2000" dirty="0">
                <a:solidFill>
                  <a:srgbClr val="404040"/>
                </a:solidFill>
              </a:rPr>
              <a:t>                                       Presented By</a:t>
            </a:r>
          </a:p>
          <a:p>
            <a:endParaRPr lang="en-US" sz="2000" dirty="0">
              <a:solidFill>
                <a:srgbClr val="404040"/>
              </a:solidFill>
            </a:endParaRPr>
          </a:p>
          <a:p>
            <a:r>
              <a:rPr lang="en-US" sz="2000" dirty="0">
                <a:solidFill>
                  <a:srgbClr val="404040"/>
                </a:solidFill>
              </a:rPr>
              <a:t>                      Aparna Singh(2000290140025)</a:t>
            </a:r>
          </a:p>
          <a:p>
            <a:r>
              <a:rPr lang="en-US" sz="2000" dirty="0">
                <a:solidFill>
                  <a:srgbClr val="404040"/>
                </a:solidFill>
              </a:rPr>
              <a:t>                       Anshika Sharma(2000290140021) </a:t>
            </a:r>
          </a:p>
          <a:p>
            <a:r>
              <a:rPr lang="en-US" sz="2000" dirty="0">
                <a:solidFill>
                  <a:srgbClr val="404040"/>
                </a:solidFill>
              </a:rPr>
              <a:t> 				GROUP NO : G39</a:t>
            </a:r>
          </a:p>
          <a:p>
            <a:pPr indent="-228600">
              <a:buFont typeface="Wingdings 3" panose="05040102010807070707" charset="2"/>
              <a:buChar char=""/>
            </a:pPr>
            <a:endParaRPr lang="en-US" sz="2000" dirty="0">
              <a:solidFill>
                <a:srgbClr val="404040"/>
              </a:solidFill>
            </a:endParaRPr>
          </a:p>
          <a:p>
            <a:r>
              <a:rPr lang="en-US" sz="2000" dirty="0">
                <a:solidFill>
                  <a:srgbClr val="404040"/>
                </a:solidFill>
              </a:rPr>
              <a:t>                                                                         Mentor name : Amit Kumar Goyal</a:t>
            </a:r>
          </a:p>
          <a:p>
            <a:pPr indent="-228600">
              <a:buFont typeface="Wingdings 3" panose="05040102010807070707" charset="2"/>
              <a:buChar char=""/>
            </a:pPr>
            <a:r>
              <a:rPr lang="en-US" sz="2000" dirty="0">
                <a:solidFill>
                  <a:srgbClr val="404040"/>
                </a:solidFill>
              </a:rPr>
              <a:t>                                                                    </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p:cNvSpPr txBox="1"/>
          <p:nvPr/>
        </p:nvSpPr>
        <p:spPr>
          <a:xfrm>
            <a:off x="742950" y="742951"/>
            <a:ext cx="3476625" cy="49625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kern="1200">
                <a:solidFill>
                  <a:srgbClr val="FFFFFF"/>
                </a:solidFill>
                <a:latin typeface="+mj-lt"/>
                <a:ea typeface="+mj-ea"/>
                <a:cs typeface="+mj-cs"/>
              </a:rPr>
              <a:t>Welcome</a:t>
            </a:r>
          </a:p>
        </p:txBody>
      </p:sp>
      <p:pic>
        <p:nvPicPr>
          <p:cNvPr id="5" name="Picture 4"/>
          <p:cNvPicPr>
            <a:picLocks noChangeAspect="1"/>
          </p:cNvPicPr>
          <p:nvPr/>
        </p:nvPicPr>
        <p:blipFill>
          <a:blip r:embed="rId2"/>
          <a:stretch>
            <a:fillRect/>
          </a:stretch>
        </p:blipFill>
        <p:spPr>
          <a:xfrm>
            <a:off x="6276753" y="492573"/>
            <a:ext cx="4307683" cy="58807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p:cNvGrpSpPr>
            <a:grpSpLocks noGrp="1" noUngrp="1" noRot="1" noChangeAspect="1" noMove="1" noResize="1"/>
          </p:cNvGrpSpPr>
          <p:nvPr/>
        </p:nvGrpSpPr>
        <p:grpSpPr>
          <a:xfrm>
            <a:off x="0" y="0"/>
            <a:ext cx="12192000" cy="6858000"/>
            <a:chOff x="0" y="0"/>
            <a:chExt cx="12192000" cy="6858000"/>
          </a:xfrm>
          <a:solidFill>
            <a:srgbClr val="FFFFFF"/>
          </a:solidFill>
        </p:grpSpPr>
        <p:sp>
          <p:nvSpPr>
            <p:cNvPr id="24" name="Rectangle 12"/>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p:cNvSpPr>
            <a:spLocks noGrp="1"/>
          </p:cNvSpPr>
          <p:nvPr>
            <p:ph type="title"/>
          </p:nvPr>
        </p:nvSpPr>
        <p:spPr>
          <a:xfrm>
            <a:off x="1000372" y="1209957"/>
            <a:ext cx="3034580" cy="4438087"/>
          </a:xfrm>
        </p:spPr>
        <p:txBody>
          <a:bodyPr anchor="ctr">
            <a:normAutofit/>
          </a:bodyPr>
          <a:lstStyle/>
          <a:p>
            <a:pPr algn="r"/>
            <a:r>
              <a:rPr lang="en-US" sz="3200" b="1" dirty="0">
                <a:solidFill>
                  <a:schemeClr val="tx1"/>
                </a:solidFill>
                <a:effectLst/>
                <a:latin typeface="TimesNewRomanPS-BoldMT"/>
              </a:rPr>
              <a:t>                         Objective</a:t>
            </a:r>
            <a:endParaRPr lang="en-US" sz="3200" dirty="0">
              <a:solidFill>
                <a:schemeClr val="tx1"/>
              </a:solidFill>
            </a:endParaRPr>
          </a:p>
        </p:txBody>
      </p:sp>
      <p:cxnSp>
        <p:nvCxnSpPr>
          <p:cNvPr id="16" name="Straight Connector 15"/>
          <p:cNvCxnSpPr>
            <a:cxnSpLocks noGrp="1" noRot="1" noChangeAspect="1" noMove="1" noResize="1" noEditPoints="1" noAdjustHandles="1" noChangeArrowheads="1" noChangeShapeType="1"/>
          </p:cNvCxnSpPr>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25" name="Content Placeholder 2"/>
          <p:cNvSpPr>
            <a:spLocks noGrp="1"/>
          </p:cNvSpPr>
          <p:nvPr>
            <p:ph idx="1"/>
          </p:nvPr>
        </p:nvSpPr>
        <p:spPr>
          <a:xfrm>
            <a:off x="4678423" y="1059025"/>
            <a:ext cx="6223253" cy="4739950"/>
          </a:xfrm>
        </p:spPr>
        <p:txBody>
          <a:bodyPr anchor="ctr">
            <a:normAutofit/>
          </a:bodyPr>
          <a:lstStyle/>
          <a:p>
            <a:pPr>
              <a:lnSpc>
                <a:spcPct val="90000"/>
              </a:lnSpc>
            </a:pPr>
            <a:r>
              <a:rPr lang="en-US" sz="1300" dirty="0" smtClean="0">
                <a:solidFill>
                  <a:schemeClr val="tx1"/>
                </a:solidFill>
              </a:rPr>
              <a:t>This </a:t>
            </a:r>
            <a:r>
              <a:rPr lang="en-US" sz="1300" dirty="0">
                <a:solidFill>
                  <a:schemeClr val="tx1"/>
                </a:solidFill>
              </a:rPr>
              <a:t>website provides facilities to users to organize the events or parties.</a:t>
            </a:r>
          </a:p>
          <a:p>
            <a:pPr>
              <a:lnSpc>
                <a:spcPct val="90000"/>
              </a:lnSpc>
            </a:pPr>
            <a:r>
              <a:rPr lang="en-US" sz="1300" dirty="0" smtClean="0">
                <a:solidFill>
                  <a:schemeClr val="tx1"/>
                </a:solidFill>
              </a:rPr>
              <a:t>This </a:t>
            </a:r>
            <a:r>
              <a:rPr lang="en-US" sz="1300" dirty="0">
                <a:solidFill>
                  <a:schemeClr val="tx1"/>
                </a:solidFill>
              </a:rPr>
              <a:t>project will help the users to have a look around the resorts, farmhouses and caterers around their areas.</a:t>
            </a:r>
          </a:p>
          <a:p>
            <a:pPr>
              <a:lnSpc>
                <a:spcPct val="90000"/>
              </a:lnSpc>
            </a:pPr>
            <a:r>
              <a:rPr lang="en-US" sz="1300" dirty="0" smtClean="0">
                <a:solidFill>
                  <a:schemeClr val="tx1"/>
                </a:solidFill>
              </a:rPr>
              <a:t>This </a:t>
            </a:r>
            <a:r>
              <a:rPr lang="en-US" sz="1300" dirty="0">
                <a:solidFill>
                  <a:schemeClr val="tx1"/>
                </a:solidFill>
              </a:rPr>
              <a:t>project will help the users to participate for any happening events from anywhere.</a:t>
            </a:r>
          </a:p>
          <a:p>
            <a:pPr>
              <a:lnSpc>
                <a:spcPct val="90000"/>
              </a:lnSpc>
            </a:pPr>
            <a:r>
              <a:rPr lang="en-US" sz="1300" dirty="0" smtClean="0">
                <a:solidFill>
                  <a:schemeClr val="tx1"/>
                </a:solidFill>
              </a:rPr>
              <a:t>This </a:t>
            </a:r>
            <a:r>
              <a:rPr lang="en-US" sz="1300" dirty="0">
                <a:solidFill>
                  <a:schemeClr val="tx1"/>
                </a:solidFill>
              </a:rPr>
              <a:t>project will help any colleges, schools and any companies to contact our company to organize the events.</a:t>
            </a:r>
          </a:p>
          <a:p>
            <a:pPr>
              <a:lnSpc>
                <a:spcPct val="90000"/>
              </a:lnSpc>
            </a:pPr>
            <a:r>
              <a:rPr lang="en-US" sz="1300" dirty="0" smtClean="0">
                <a:solidFill>
                  <a:schemeClr val="tx1"/>
                </a:solidFill>
              </a:rPr>
              <a:t>This </a:t>
            </a:r>
            <a:r>
              <a:rPr lang="en-US" sz="1300" dirty="0">
                <a:solidFill>
                  <a:schemeClr val="tx1"/>
                </a:solidFill>
              </a:rPr>
              <a:t>is will help the event manager to track the records of events happened in one year.</a:t>
            </a:r>
          </a:p>
          <a:p>
            <a:pPr>
              <a:lnSpc>
                <a:spcPct val="90000"/>
              </a:lnSpc>
            </a:pPr>
            <a:r>
              <a:rPr lang="en-US" sz="1300" dirty="0" smtClean="0">
                <a:solidFill>
                  <a:schemeClr val="tx1"/>
                </a:solidFill>
              </a:rPr>
              <a:t>This </a:t>
            </a:r>
            <a:r>
              <a:rPr lang="en-US" sz="1300" dirty="0">
                <a:solidFill>
                  <a:schemeClr val="tx1"/>
                </a:solidFill>
              </a:rPr>
              <a:t>is will give the user brief description about the services provided into a particular event</a:t>
            </a:r>
            <a:r>
              <a:rPr lang="en-US" sz="1300" dirty="0" smtClean="0">
                <a:solidFill>
                  <a:schemeClr val="tx1"/>
                </a:solidFill>
              </a:rPr>
              <a:t>.</a:t>
            </a:r>
          </a:p>
          <a:p>
            <a:pPr>
              <a:lnSpc>
                <a:spcPct val="90000"/>
              </a:lnSpc>
            </a:pPr>
            <a:r>
              <a:rPr lang="en-US" sz="1300" dirty="0" smtClean="0">
                <a:solidFill>
                  <a:schemeClr val="tx1"/>
                </a:solidFill>
              </a:rPr>
              <a:t>This project will save the time of clients and will reduce the paper work.</a:t>
            </a:r>
            <a:endParaRPr lang="en-US" sz="13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p:cNvSpPr>
            <a:spLocks noGrp="1" noRot="1" noChangeAspect="1" noMove="1" noResize="1" noEditPoints="1" noAdjustHandles="1" noChangeArrowheads="1" noChangeShapeType="1" noTextEdit="1"/>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p:cNvSpPr>
            <a:spLocks noGrp="1" noRot="1" noChangeAspect="1" noMove="1" noResize="1" noEditPoints="1" noAdjustHandles="1" noChangeArrowheads="1" noChangeShapeType="1" noTextEdit="1"/>
          </p:cNvSpPr>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p:cNvSpPr>
            <a:spLocks noGrp="1" noRot="1" noChangeAspect="1" noMove="1" noResize="1" noEditPoints="1" noAdjustHandles="1" noChangeArrowheads="1" noChangeShapeType="1" noTextEdit="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994087" y="1130603"/>
            <a:ext cx="3342442" cy="4596794"/>
          </a:xfrm>
        </p:spPr>
        <p:txBody>
          <a:bodyPr anchor="ctr">
            <a:normAutofit/>
          </a:bodyPr>
          <a:lstStyle/>
          <a:p>
            <a:r>
              <a:rPr lang="en-IN" sz="3200" b="0" strike="noStrike" spc="-1">
                <a:solidFill>
                  <a:srgbClr val="EBEBEB"/>
                </a:solidFill>
                <a:latin typeface="Franklin Gothic Book" panose="020B0503020102020204"/>
              </a:rPr>
              <a:t>FUNCTIONAL REQUIREMENTS</a:t>
            </a:r>
            <a:r>
              <a:rPr lang="en-IN" sz="3200" b="0" strike="noStrike" spc="-1">
                <a:solidFill>
                  <a:srgbClr val="EBEBEB"/>
                </a:solidFill>
                <a:latin typeface="Arial" panose="020B0604020202020204"/>
              </a:rPr>
              <a:t/>
            </a:r>
            <a:br>
              <a:rPr lang="en-IN" sz="3200" b="0" strike="noStrike" spc="-1">
                <a:solidFill>
                  <a:srgbClr val="EBEBEB"/>
                </a:solidFill>
                <a:latin typeface="Arial" panose="020B0604020202020204"/>
              </a:rPr>
            </a:br>
            <a:endParaRPr lang="en-US" sz="3200">
              <a:solidFill>
                <a:srgbClr val="EBEBEB"/>
              </a:solidFill>
            </a:endParaRPr>
          </a:p>
        </p:txBody>
      </p:sp>
      <p:sp>
        <p:nvSpPr>
          <p:cNvPr id="25" name="Content Placeholder 2"/>
          <p:cNvSpPr>
            <a:spLocks noGrp="1"/>
          </p:cNvSpPr>
          <p:nvPr>
            <p:ph idx="1"/>
          </p:nvPr>
        </p:nvSpPr>
        <p:spPr>
          <a:xfrm>
            <a:off x="5290077" y="437513"/>
            <a:ext cx="5502614" cy="5954325"/>
          </a:xfrm>
        </p:spPr>
        <p:txBody>
          <a:bodyPr anchor="ctr">
            <a:normAutofit/>
          </a:bodyPr>
          <a:lstStyle/>
          <a:p>
            <a:pPr>
              <a:lnSpc>
                <a:spcPct val="90000"/>
              </a:lnSpc>
            </a:pPr>
            <a:r>
              <a:rPr lang="en-US" sz="2000" b="1" dirty="0">
                <a:effectLst/>
                <a:latin typeface="Arial-BoldMT"/>
              </a:rPr>
              <a:t>1. Admin:- </a:t>
            </a:r>
            <a:r>
              <a:rPr lang="en-US" sz="2000" dirty="0">
                <a:effectLst/>
                <a:latin typeface="Arial" panose="020B0604020202020204" pitchFamily="34" charset="0"/>
              </a:rPr>
              <a:t>In our organization Admin has rights to provide access to the users </a:t>
            </a:r>
            <a:endParaRPr lang="en-US" sz="2000" dirty="0"/>
          </a:p>
          <a:p>
            <a:pPr marL="0" indent="0">
              <a:lnSpc>
                <a:spcPct val="90000"/>
              </a:lnSpc>
              <a:buNone/>
            </a:pPr>
            <a:r>
              <a:rPr lang="en-US" sz="2000" dirty="0">
                <a:effectLst/>
                <a:latin typeface="Arial" panose="020B0604020202020204" pitchFamily="34" charset="0"/>
              </a:rPr>
              <a:t>request for best event. Admin allots a unique id &amp; password to each user. Admin </a:t>
            </a:r>
            <a:endParaRPr lang="en-US" sz="2000" dirty="0"/>
          </a:p>
          <a:p>
            <a:pPr marL="0" indent="0">
              <a:lnSpc>
                <a:spcPct val="90000"/>
              </a:lnSpc>
              <a:buNone/>
            </a:pPr>
            <a:r>
              <a:rPr lang="en-US" sz="2000">
                <a:effectLst/>
                <a:latin typeface="Arial" panose="020B0604020202020204" pitchFamily="34" charset="0"/>
              </a:rPr>
              <a:t>can also add, delete and update the details of editor and users. </a:t>
            </a:r>
            <a:endParaRPr lang="en-US" sz="2000"/>
          </a:p>
          <a:p>
            <a:pPr>
              <a:lnSpc>
                <a:spcPct val="90000"/>
              </a:lnSpc>
            </a:pPr>
            <a:r>
              <a:rPr lang="en-US" sz="2000" b="1" dirty="0">
                <a:effectLst/>
                <a:latin typeface="Arial-BoldMT"/>
              </a:rPr>
              <a:t>2. User:- </a:t>
            </a:r>
            <a:r>
              <a:rPr lang="en-US" sz="2000" dirty="0">
                <a:effectLst/>
                <a:latin typeface="Arial" panose="020B0604020202020204" pitchFamily="34" charset="0"/>
              </a:rPr>
              <a:t>Users can login with unique id &amp; password after registration. They can also </a:t>
            </a:r>
            <a:endParaRPr lang="en-US" sz="2000" dirty="0"/>
          </a:p>
          <a:p>
            <a:pPr marL="0" indent="0">
              <a:lnSpc>
                <a:spcPct val="90000"/>
              </a:lnSpc>
              <a:buNone/>
            </a:pPr>
            <a:r>
              <a:rPr lang="en-US" sz="2000" dirty="0">
                <a:effectLst/>
                <a:latin typeface="Arial" panose="020B0604020202020204" pitchFamily="34" charset="0"/>
              </a:rPr>
              <a:t>check their status of request and can query about request if any delay. They can </a:t>
            </a:r>
            <a:endParaRPr lang="en-US" sz="2000" dirty="0"/>
          </a:p>
          <a:p>
            <a:pPr marL="0" indent="0">
              <a:lnSpc>
                <a:spcPct val="90000"/>
              </a:lnSpc>
              <a:buNone/>
            </a:pPr>
            <a:r>
              <a:rPr lang="en-US" sz="2000" dirty="0">
                <a:effectLst/>
                <a:latin typeface="Arial" panose="020B0604020202020204" pitchFamily="34" charset="0"/>
              </a:rPr>
              <a:t>also update their details. </a:t>
            </a:r>
            <a:endParaRPr lang="en-US" sz="2000" dirty="0"/>
          </a:p>
          <a:p>
            <a:pPr>
              <a:lnSpc>
                <a:spcPct val="90000"/>
              </a:lnSpc>
            </a:pPr>
            <a:r>
              <a:rPr lang="en-US" sz="2000" b="1" dirty="0">
                <a:effectLst/>
                <a:latin typeface="Arial-BoldMT"/>
              </a:rPr>
              <a:t>3. Event Manager:</a:t>
            </a:r>
            <a:r>
              <a:rPr lang="en-US" sz="2000" dirty="0">
                <a:effectLst/>
                <a:latin typeface="Arial" panose="020B0604020202020204" pitchFamily="34" charset="0"/>
              </a:rPr>
              <a:t>- Event Manager is responsible for monitoring of request those </a:t>
            </a:r>
            <a:endParaRPr lang="en-US" sz="2000" dirty="0"/>
          </a:p>
          <a:p>
            <a:pPr marL="0" indent="0">
              <a:lnSpc>
                <a:spcPct val="90000"/>
              </a:lnSpc>
              <a:buNone/>
            </a:pPr>
            <a:r>
              <a:rPr lang="en-US" sz="2000" dirty="0">
                <a:effectLst/>
                <a:latin typeface="Arial" panose="020B0604020202020204" pitchFamily="34" charset="0"/>
              </a:rPr>
              <a:t>are done by the admin. Event Manager review the events and then collect info about it </a:t>
            </a:r>
            <a:endParaRPr lang="en-US" sz="2000" dirty="0"/>
          </a:p>
          <a:p>
            <a:pPr marL="0" indent="0">
              <a:lnSpc>
                <a:spcPct val="90000"/>
              </a:lnSpc>
              <a:buNone/>
            </a:pPr>
            <a:r>
              <a:rPr lang="en-US" sz="2000" dirty="0">
                <a:effectLst/>
                <a:latin typeface="Arial" panose="020B0604020202020204" pitchFamily="34" charset="0"/>
              </a:rPr>
              <a:t>and after that send back to admin.</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793"/>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p:cNvSpPr>
            <a:spLocks noGrp="1" noRot="1" noChangeAspect="1" noMove="1" noResize="1" noEditPoints="1" noAdjustHandles="1" noChangeArrowheads="1" noChangeShapeType="1" noTextEdit="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4" name="Rectangle 13"/>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274825" y="1143000"/>
            <a:ext cx="6268246" cy="3134032"/>
          </a:xfrm>
        </p:spPr>
        <p:txBody>
          <a:bodyPr>
            <a:normAutofit/>
          </a:bodyPr>
          <a:lstStyle/>
          <a:p>
            <a:r>
              <a:rPr lang="en-IN" sz="6100" b="0" strike="noStrike" spc="-1" dirty="0">
                <a:solidFill>
                  <a:srgbClr val="EBEBEB"/>
                </a:solidFill>
                <a:latin typeface="Franklin Gothic Book" panose="020B0503020102020204"/>
              </a:rPr>
              <a:t>NON FUNCTIONAL  REQUIREMENTS</a:t>
            </a:r>
            <a:r>
              <a:rPr lang="en-IN" sz="6100" b="0" strike="noStrike" spc="-1" dirty="0">
                <a:solidFill>
                  <a:srgbClr val="EBEBEB"/>
                </a:solidFill>
                <a:latin typeface="Arial" panose="020B0604020202020204"/>
              </a:rPr>
              <a:t/>
            </a:r>
            <a:br>
              <a:rPr lang="en-IN" sz="6100" b="0" strike="noStrike" spc="-1" dirty="0">
                <a:solidFill>
                  <a:srgbClr val="EBEBEB"/>
                </a:solidFill>
                <a:latin typeface="Arial" panose="020B0604020202020204"/>
              </a:rPr>
            </a:br>
            <a:endParaRPr lang="en-US" sz="6100" dirty="0">
              <a:solidFill>
                <a:srgbClr val="EBEBEB"/>
              </a:solidFill>
            </a:endParaRPr>
          </a:p>
        </p:txBody>
      </p:sp>
      <p:sp>
        <p:nvSpPr>
          <p:cNvPr id="3" name="Subtitle 2"/>
          <p:cNvSpPr>
            <a:spLocks noGrp="1"/>
          </p:cNvSpPr>
          <p:nvPr>
            <p:ph type="subTitle" idx="1"/>
          </p:nvPr>
        </p:nvSpPr>
        <p:spPr>
          <a:xfrm>
            <a:off x="3738521" y="3823819"/>
            <a:ext cx="7042191" cy="1891181"/>
          </a:xfrm>
        </p:spPr>
        <p:txBody>
          <a:bodyPr>
            <a:normAutofit/>
          </a:bodyPr>
          <a:lstStyle/>
          <a:p>
            <a:pPr>
              <a:lnSpc>
                <a:spcPct val="90000"/>
              </a:lnSpc>
            </a:pPr>
            <a:endParaRPr lang="en-US" sz="1100" dirty="0">
              <a:effectLst/>
              <a:latin typeface="Arial" panose="020B0604020202020204" pitchFamily="34" charset="0"/>
            </a:endParaRPr>
          </a:p>
          <a:p>
            <a:pPr>
              <a:lnSpc>
                <a:spcPct val="90000"/>
              </a:lnSpc>
            </a:pPr>
            <a:r>
              <a:rPr lang="en-US" sz="2000" dirty="0">
                <a:solidFill>
                  <a:schemeClr val="tx1"/>
                </a:solidFill>
                <a:effectLst/>
                <a:latin typeface="Times New Roman" panose="02020603050405020304" pitchFamily="18" charset="0"/>
              </a:rPr>
              <a:t>They define the properties or qualities of a </a:t>
            </a:r>
            <a:endParaRPr lang="en-US" sz="2000" dirty="0">
              <a:solidFill>
                <a:schemeClr val="tx1"/>
              </a:solidFill>
            </a:endParaRPr>
          </a:p>
          <a:p>
            <a:pPr>
              <a:lnSpc>
                <a:spcPct val="90000"/>
              </a:lnSpc>
            </a:pPr>
            <a:r>
              <a:rPr lang="en-US" sz="2000" dirty="0">
                <a:solidFill>
                  <a:schemeClr val="tx1"/>
                </a:solidFill>
                <a:effectLst/>
                <a:latin typeface="Times New Roman" panose="02020603050405020304" pitchFamily="18" charset="0"/>
              </a:rPr>
              <a:t>product including usability, efficiency, performance, space, reliability, portability etc. </a:t>
            </a:r>
            <a:endParaRPr lang="en-US" sz="2000" dirty="0">
              <a:solidFill>
                <a:schemeClr val="tx1"/>
              </a:solidFill>
            </a:endParaRPr>
          </a:p>
        </p:txBody>
      </p:sp>
      <p:pic>
        <p:nvPicPr>
          <p:cNvPr id="7" name="Graphic 6" descr="Checkmark"/>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1094834" y="516417"/>
            <a:ext cx="3531062" cy="3531062"/>
          </a:xfrm>
          <a:prstGeom prst="roundRect">
            <a:avLst>
              <a:gd name="adj" fmla="val 1858"/>
            </a:avLst>
          </a:prstGeom>
          <a:effectLst>
            <a:outerShdw blurRad="50800" dist="50800" dir="5400000" algn="tl" rotWithShape="0">
              <a:srgbClr val="000000">
                <a:alpha val="43000"/>
              </a:srgbClr>
            </a:outerShdw>
          </a:effectLst>
        </p:spPr>
      </p:pic>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p:cNvGrpSpPr>
            <a:grpSpLocks noGrp="1" noUngrp="1" noRot="1" noChangeAspect="1" noMove="1" noResize="1"/>
          </p:cNvGrpSpPr>
          <p:nvPr/>
        </p:nvGrpSpPr>
        <p:grpSpPr>
          <a:xfrm>
            <a:off x="0" y="0"/>
            <a:ext cx="12192000" cy="6858000"/>
            <a:chOff x="0" y="0"/>
            <a:chExt cx="12192000" cy="6858000"/>
          </a:xfrm>
        </p:grpSpPr>
        <p:sp>
          <p:nvSpPr>
            <p:cNvPr id="27" name="Rectangle 2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Oval 27"/>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Title 19"/>
          <p:cNvSpPr>
            <a:spLocks noGrp="1"/>
          </p:cNvSpPr>
          <p:nvPr>
            <p:ph type="title"/>
          </p:nvPr>
        </p:nvSpPr>
        <p:spPr>
          <a:xfrm>
            <a:off x="1154955" y="973667"/>
            <a:ext cx="2942210" cy="4833745"/>
          </a:xfrm>
        </p:spPr>
        <p:txBody>
          <a:bodyPr>
            <a:normAutofit/>
          </a:bodyPr>
          <a:lstStyle/>
          <a:p>
            <a:r>
              <a:rPr lang="en-US" sz="2800">
                <a:solidFill>
                  <a:srgbClr val="EBEBEB"/>
                </a:solidFill>
              </a:rPr>
              <a:t>NonFunctional Requirements</a:t>
            </a:r>
            <a:br>
              <a:rPr lang="en-US" sz="2800">
                <a:solidFill>
                  <a:srgbClr val="EBEBEB"/>
                </a:solidFill>
              </a:rPr>
            </a:br>
            <a:endParaRPr lang="en-US" sz="2800">
              <a:solidFill>
                <a:srgbClr val="EBEBEB"/>
              </a:solidFill>
            </a:endParaRPr>
          </a:p>
        </p:txBody>
      </p:sp>
      <p:sp>
        <p:nvSpPr>
          <p:cNvPr id="35" name="Rectangle 34"/>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2" name="Content Placeholder 2"/>
          <p:cNvGraphicFramePr>
            <a:graphicFrameLocks noGrp="1"/>
          </p:cNvGraphicFramePr>
          <p:nvPr>
            <p:ph idx="1"/>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p:cNvGrpSpPr>
            <a:grpSpLocks noGrp="1" noUngrp="1" noRot="1" noChangeAspect="1" noMove="1" noResize="1"/>
          </p:cNvGrpSpPr>
          <p:nvPr/>
        </p:nvGrpSpPr>
        <p:grpSpPr>
          <a:xfrm>
            <a:off x="0" y="0"/>
            <a:ext cx="12192000" cy="6858000"/>
            <a:chOff x="0" y="0"/>
            <a:chExt cx="12192000" cy="6858000"/>
          </a:xfrm>
        </p:grpSpPr>
        <p:sp>
          <p:nvSpPr>
            <p:cNvPr id="34" name="Rectangle 3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Oval 3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Oval 3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3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1"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4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4" name="Rectangle 43"/>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46" name="Group 45"/>
          <p:cNvGrpSpPr>
            <a:grpSpLocks noGrp="1" noUngrp="1" noRot="1" noChangeAspect="1" noMove="1" noResize="1"/>
          </p:cNvGrpSpPr>
          <p:nvPr/>
        </p:nvGrpSpPr>
        <p:grpSpPr>
          <a:xfrm>
            <a:off x="0" y="0"/>
            <a:ext cx="12192000" cy="6858000"/>
            <a:chOff x="0" y="0"/>
            <a:chExt cx="12192000" cy="6858000"/>
          </a:xfrm>
        </p:grpSpPr>
        <p:sp>
          <p:nvSpPr>
            <p:cNvPr id="47" name="Rectangle 4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Oval 47"/>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0" name="Rectangle 49"/>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1"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5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973667"/>
            <a:ext cx="2942210" cy="4833745"/>
          </a:xfrm>
        </p:spPr>
        <p:txBody>
          <a:bodyPr vert="horz" lIns="91440" tIns="45720" rIns="91440" bIns="45720" rtlCol="0" anchor="ctr">
            <a:normAutofit/>
          </a:bodyPr>
          <a:lstStyle/>
          <a:p>
            <a:r>
              <a:rPr lang="en-US" sz="3100">
                <a:solidFill>
                  <a:srgbClr val="EBEBEB"/>
                </a:solidFill>
              </a:rPr>
              <a:t>Software Requirements</a:t>
            </a:r>
            <a:br>
              <a:rPr lang="en-US" sz="3100">
                <a:solidFill>
                  <a:srgbClr val="EBEBEB"/>
                </a:solidFill>
              </a:rPr>
            </a:br>
            <a:endParaRPr lang="en-US" sz="3100">
              <a:solidFill>
                <a:srgbClr val="EBEBEB"/>
              </a:solidFill>
            </a:endParaRPr>
          </a:p>
        </p:txBody>
      </p:sp>
      <p:sp>
        <p:nvSpPr>
          <p:cNvPr id="55" name="Rectangle 54"/>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TextBox 4"/>
          <p:cNvGraphicFramePr/>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p:cNvGrpSpPr>
            <a:grpSpLocks noGrp="1" noUngrp="1" noRot="1" noChangeAspect="1" noMove="1" noResize="1"/>
          </p:cNvGrpSpPr>
          <p:nvPr/>
        </p:nvGrpSpPr>
        <p:grpSpPr>
          <a:xfrm>
            <a:off x="0" y="0"/>
            <a:ext cx="12192000" cy="6858000"/>
            <a:chOff x="0" y="0"/>
            <a:chExt cx="12192000" cy="6858000"/>
          </a:xfrm>
        </p:grpSpPr>
        <p:sp>
          <p:nvSpPr>
            <p:cNvPr id="34" name="Rectangle 3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Oval 3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Oval 3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3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1"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4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4" name="Rectangle 43"/>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46" name="Group 45"/>
          <p:cNvGrpSpPr>
            <a:grpSpLocks noGrp="1" noUngrp="1" noRot="1" noChangeAspect="1" noMove="1" noResize="1"/>
          </p:cNvGrpSpPr>
          <p:nvPr/>
        </p:nvGrpSpPr>
        <p:grpSpPr>
          <a:xfrm>
            <a:off x="0" y="0"/>
            <a:ext cx="12192000" cy="6858000"/>
            <a:chOff x="0" y="0"/>
            <a:chExt cx="12192000" cy="6858000"/>
          </a:xfrm>
        </p:grpSpPr>
        <p:sp>
          <p:nvSpPr>
            <p:cNvPr id="47" name="Rectangle 4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Oval 47"/>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0" name="Rectangle 49"/>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1"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5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973667"/>
            <a:ext cx="2942210" cy="4833745"/>
          </a:xfrm>
        </p:spPr>
        <p:txBody>
          <a:bodyPr vert="horz" lIns="91440" tIns="45720" rIns="91440" bIns="45720" rtlCol="0" anchor="ctr">
            <a:normAutofit/>
          </a:bodyPr>
          <a:lstStyle/>
          <a:p>
            <a:r>
              <a:rPr lang="en-US" sz="3100">
                <a:solidFill>
                  <a:srgbClr val="EBEBEB"/>
                </a:solidFill>
              </a:rPr>
              <a:t>Hardware Requirements</a:t>
            </a:r>
            <a:br>
              <a:rPr lang="en-US" sz="3100">
                <a:solidFill>
                  <a:srgbClr val="EBEBEB"/>
                </a:solidFill>
              </a:rPr>
            </a:br>
            <a:endParaRPr lang="en-US" sz="3100">
              <a:solidFill>
                <a:srgbClr val="EBEBEB"/>
              </a:solidFill>
            </a:endParaRPr>
          </a:p>
        </p:txBody>
      </p:sp>
      <p:sp>
        <p:nvSpPr>
          <p:cNvPr id="55" name="Rectangle 54"/>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9" name="Text Placeholder 2"/>
          <p:cNvGraphicFramePr/>
          <p:nvPr/>
        </p:nvGraphicFramePr>
        <p:xfrm>
          <a:off x="5194300" y="82835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TotalTime>
  <Words>434</Words>
  <Application>WPS Presentation</Application>
  <PresentationFormat>Custom</PresentationFormat>
  <Paragraphs>58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Online Event Planner</vt:lpstr>
      <vt:lpstr>Online Event  Planner </vt:lpstr>
      <vt:lpstr>Slide 3</vt:lpstr>
      <vt:lpstr>                         Objective</vt:lpstr>
      <vt:lpstr>FUNCTIONAL REQUIREMENTS </vt:lpstr>
      <vt:lpstr>NON FUNCTIONAL  REQUIREMENTS </vt:lpstr>
      <vt:lpstr>NonFunctional Requirements </vt:lpstr>
      <vt:lpstr>Software Requirements </vt:lpstr>
      <vt:lpstr>Hardware Requirements </vt:lpstr>
      <vt:lpstr>Modules of the project</vt:lpstr>
      <vt:lpstr>     It will generate the report in yearly basis and will tell about the person attended that event. It will tell about the how many event mangagers were included in that event.  It will tell about the expenditures and revenue about the events. It will genrate about the money invested in each props and stuffs which were included in that events.      </vt:lpstr>
      <vt:lpstr>TIME DURATION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Event Planner</dc:title>
  <dc:creator>Anmol sharma</dc:creator>
  <cp:lastModifiedBy>Dall</cp:lastModifiedBy>
  <cp:revision>12</cp:revision>
  <dcterms:created xsi:type="dcterms:W3CDTF">2022-03-08T13:14:00Z</dcterms:created>
  <dcterms:modified xsi:type="dcterms:W3CDTF">2022-05-31T05:55:46Z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44F496ED5DDD4F9ABBBFA7BC828E3D47</vt:lpwstr>
  </property>
  <property fmtid="{D5CDD505-2E9C-101B-9397-08002B2CF9AE}" pid="3" name="KSOProductBuildVer">
    <vt:lpwstr>1033-11.2.0.10463</vt:lpwstr>
  </property>
</Properties>
</file>