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4" r:id="rId7"/>
    <p:sldId id="265" r:id="rId8"/>
    <p:sldId id="260" r:id="rId9"/>
    <p:sldId id="261" r:id="rId10"/>
    <p:sldId id="266" r:id="rId11"/>
    <p:sldId id="267" r:id="rId12"/>
    <p:sldId id="268" r:id="rId13"/>
    <p:sldId id="269" r:id="rId14"/>
    <p:sldId id="270"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BE86A7-140A-4850-937F-0CF5CE374414}"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355DA-F3F3-4CEA-B171-2B2D6134458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80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E86A7-140A-4850-937F-0CF5CE374414}"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355DA-F3F3-4CEA-B171-2B2D61344580}" type="slidenum">
              <a:rPr lang="en-IN" smtClean="0"/>
              <a:t>‹#›</a:t>
            </a:fld>
            <a:endParaRPr lang="en-IN"/>
          </a:p>
        </p:txBody>
      </p:sp>
    </p:spTree>
    <p:extLst>
      <p:ext uri="{BB962C8B-B14F-4D97-AF65-F5344CB8AC3E}">
        <p14:creationId xmlns:p14="http://schemas.microsoft.com/office/powerpoint/2010/main" val="4078258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E86A7-140A-4850-937F-0CF5CE374414}"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355DA-F3F3-4CEA-B171-2B2D61344580}" type="slidenum">
              <a:rPr lang="en-IN" smtClean="0"/>
              <a:t>‹#›</a:t>
            </a:fld>
            <a:endParaRPr lang="en-IN"/>
          </a:p>
        </p:txBody>
      </p:sp>
    </p:spTree>
    <p:extLst>
      <p:ext uri="{BB962C8B-B14F-4D97-AF65-F5344CB8AC3E}">
        <p14:creationId xmlns:p14="http://schemas.microsoft.com/office/powerpoint/2010/main" val="51510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E86A7-140A-4850-937F-0CF5CE374414}"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355DA-F3F3-4CEA-B171-2B2D61344580}" type="slidenum">
              <a:rPr lang="en-IN" smtClean="0"/>
              <a:t>‹#›</a:t>
            </a:fld>
            <a:endParaRPr lang="en-IN"/>
          </a:p>
        </p:txBody>
      </p:sp>
    </p:spTree>
    <p:extLst>
      <p:ext uri="{BB962C8B-B14F-4D97-AF65-F5344CB8AC3E}">
        <p14:creationId xmlns:p14="http://schemas.microsoft.com/office/powerpoint/2010/main" val="39180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BE86A7-140A-4850-937F-0CF5CE374414}" type="datetimeFigureOut">
              <a:rPr lang="en-IN" smtClean="0"/>
              <a:t>01-06-2022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355DA-F3F3-4CEA-B171-2B2D6134458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27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BE86A7-140A-4850-937F-0CF5CE374414}"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B355DA-F3F3-4CEA-B171-2B2D61344580}" type="slidenum">
              <a:rPr lang="en-IN" smtClean="0"/>
              <a:t>‹#›</a:t>
            </a:fld>
            <a:endParaRPr lang="en-IN"/>
          </a:p>
        </p:txBody>
      </p:sp>
    </p:spTree>
    <p:extLst>
      <p:ext uri="{BB962C8B-B14F-4D97-AF65-F5344CB8AC3E}">
        <p14:creationId xmlns:p14="http://schemas.microsoft.com/office/powerpoint/2010/main" val="2258607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BE86A7-140A-4850-937F-0CF5CE374414}" type="datetimeFigureOut">
              <a:rPr lang="en-IN" smtClean="0"/>
              <a:t>01-06-2022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B355DA-F3F3-4CEA-B171-2B2D61344580}" type="slidenum">
              <a:rPr lang="en-IN" smtClean="0"/>
              <a:t>‹#›</a:t>
            </a:fld>
            <a:endParaRPr lang="en-IN"/>
          </a:p>
        </p:txBody>
      </p:sp>
    </p:spTree>
    <p:extLst>
      <p:ext uri="{BB962C8B-B14F-4D97-AF65-F5344CB8AC3E}">
        <p14:creationId xmlns:p14="http://schemas.microsoft.com/office/powerpoint/2010/main" val="164540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BE86A7-140A-4850-937F-0CF5CE374414}" type="datetimeFigureOut">
              <a:rPr lang="en-IN" smtClean="0"/>
              <a:t>01-06-2022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B355DA-F3F3-4CEA-B171-2B2D61344580}" type="slidenum">
              <a:rPr lang="en-IN" smtClean="0"/>
              <a:t>‹#›</a:t>
            </a:fld>
            <a:endParaRPr lang="en-IN"/>
          </a:p>
        </p:txBody>
      </p:sp>
    </p:spTree>
    <p:extLst>
      <p:ext uri="{BB962C8B-B14F-4D97-AF65-F5344CB8AC3E}">
        <p14:creationId xmlns:p14="http://schemas.microsoft.com/office/powerpoint/2010/main" val="371958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BE86A7-140A-4850-937F-0CF5CE374414}" type="datetimeFigureOut">
              <a:rPr lang="en-IN" smtClean="0"/>
              <a:t>01-06-2022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DB355DA-F3F3-4CEA-B171-2B2D61344580}" type="slidenum">
              <a:rPr lang="en-IN" smtClean="0"/>
              <a:t>‹#›</a:t>
            </a:fld>
            <a:endParaRPr lang="en-IN"/>
          </a:p>
        </p:txBody>
      </p:sp>
    </p:spTree>
    <p:extLst>
      <p:ext uri="{BB962C8B-B14F-4D97-AF65-F5344CB8AC3E}">
        <p14:creationId xmlns:p14="http://schemas.microsoft.com/office/powerpoint/2010/main" val="2911129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BE86A7-140A-4850-937F-0CF5CE374414}" type="datetimeFigureOut">
              <a:rPr lang="en-IN" smtClean="0"/>
              <a:t>01-06-2022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B355DA-F3F3-4CEA-B171-2B2D61344580}" type="slidenum">
              <a:rPr lang="en-IN" smtClean="0"/>
              <a:t>‹#›</a:t>
            </a:fld>
            <a:endParaRPr lang="en-IN"/>
          </a:p>
        </p:txBody>
      </p:sp>
    </p:spTree>
    <p:extLst>
      <p:ext uri="{BB962C8B-B14F-4D97-AF65-F5344CB8AC3E}">
        <p14:creationId xmlns:p14="http://schemas.microsoft.com/office/powerpoint/2010/main" val="217504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E86A7-140A-4850-937F-0CF5CE374414}" type="datetimeFigureOut">
              <a:rPr lang="en-IN" smtClean="0"/>
              <a:t>01-06-2022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B355DA-F3F3-4CEA-B171-2B2D61344580}" type="slidenum">
              <a:rPr lang="en-IN" smtClean="0"/>
              <a:t>‹#›</a:t>
            </a:fld>
            <a:endParaRPr lang="en-IN"/>
          </a:p>
        </p:txBody>
      </p:sp>
    </p:spTree>
    <p:extLst>
      <p:ext uri="{BB962C8B-B14F-4D97-AF65-F5344CB8AC3E}">
        <p14:creationId xmlns:p14="http://schemas.microsoft.com/office/powerpoint/2010/main" val="192772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BE86A7-140A-4850-937F-0CF5CE374414}" type="datetimeFigureOut">
              <a:rPr lang="en-IN" smtClean="0"/>
              <a:t>01-06-2022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B355DA-F3F3-4CEA-B171-2B2D6134458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317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82E04-545F-4E10-923C-1234EED3D69C}"/>
              </a:ext>
            </a:extLst>
          </p:cNvPr>
          <p:cNvSpPr>
            <a:spLocks noGrp="1"/>
          </p:cNvSpPr>
          <p:nvPr>
            <p:ph type="ctrTitle"/>
          </p:nvPr>
        </p:nvSpPr>
        <p:spPr/>
        <p:txBody>
          <a:bodyPr/>
          <a:lstStyle/>
          <a:p>
            <a:pPr algn="ctr"/>
            <a:r>
              <a:rPr lang="en-IN" b="1" dirty="0"/>
              <a:t> </a:t>
            </a:r>
            <a:r>
              <a:rPr lang="en-IN" b="1" dirty="0">
                <a:solidFill>
                  <a:schemeClr val="accent2">
                    <a:lumMod val="60000"/>
                    <a:lumOff val="40000"/>
                  </a:schemeClr>
                </a:solidFill>
              </a:rPr>
              <a:t>Online Quiz System</a:t>
            </a:r>
            <a:r>
              <a:rPr lang="en-IN" dirty="0"/>
              <a:t/>
            </a:r>
            <a:br>
              <a:rPr lang="en-IN" dirty="0"/>
            </a:br>
            <a:endParaRPr lang="en-IN" dirty="0"/>
          </a:p>
        </p:txBody>
      </p:sp>
      <p:sp>
        <p:nvSpPr>
          <p:cNvPr id="3" name="Subtitle 2">
            <a:extLst>
              <a:ext uri="{FF2B5EF4-FFF2-40B4-BE49-F238E27FC236}">
                <a16:creationId xmlns:a16="http://schemas.microsoft.com/office/drawing/2014/main" xmlns="" id="{233CB93F-648F-4805-87CA-2F6FA54EC1CD}"/>
              </a:ext>
            </a:extLst>
          </p:cNvPr>
          <p:cNvSpPr>
            <a:spLocks noGrp="1"/>
          </p:cNvSpPr>
          <p:nvPr>
            <p:ph type="subTitle" idx="1"/>
          </p:nvPr>
        </p:nvSpPr>
        <p:spPr>
          <a:xfrm>
            <a:off x="1097280" y="3595007"/>
            <a:ext cx="11277601" cy="2339628"/>
          </a:xfrm>
        </p:spPr>
        <p:txBody>
          <a:bodyPr>
            <a:noAutofit/>
          </a:bodyPr>
          <a:lstStyle/>
          <a:p>
            <a:r>
              <a:rPr lang="en-US" sz="1800" b="1" dirty="0">
                <a:latin typeface="Arial Black" panose="020B0A04020102020204" pitchFamily="34" charset="0"/>
              </a:rPr>
              <a:t>Under the Guidance of</a:t>
            </a:r>
            <a:r>
              <a:rPr lang="en-US" sz="1800" dirty="0">
                <a:latin typeface="Arial Black" panose="020B0A04020102020204" pitchFamily="34" charset="0"/>
              </a:rPr>
              <a:t>:                                   submitted BY:</a:t>
            </a:r>
          </a:p>
          <a:p>
            <a:r>
              <a:rPr lang="en-US" sz="1800" dirty="0">
                <a:latin typeface="Arial Black" panose="020B0A04020102020204" pitchFamily="34" charset="0"/>
              </a:rPr>
              <a:t> </a:t>
            </a:r>
            <a:r>
              <a:rPr lang="en-US" sz="1800" b="1" dirty="0">
                <a:latin typeface="Arial Black" panose="020B0A04020102020204" pitchFamily="34" charset="0"/>
              </a:rPr>
              <a:t>Mrs. </a:t>
            </a:r>
            <a:r>
              <a:rPr lang="en-US" sz="1800" b="1" dirty="0" err="1">
                <a:latin typeface="Arial Black" panose="020B0A04020102020204" pitchFamily="34" charset="0"/>
              </a:rPr>
              <a:t>Vidushi</a:t>
            </a:r>
            <a:r>
              <a:rPr lang="en-US" sz="1800" b="1" dirty="0">
                <a:latin typeface="Arial Black" panose="020B0A04020102020204" pitchFamily="34" charset="0"/>
              </a:rPr>
              <a:t> MISHRA </a:t>
            </a:r>
            <a:endParaRPr lang="en-IN" sz="1800" b="1" dirty="0">
              <a:latin typeface="Arial Black" panose="020B0A04020102020204" pitchFamily="34" charset="0"/>
            </a:endParaRPr>
          </a:p>
          <a:p>
            <a:r>
              <a:rPr lang="en-US" sz="1800" dirty="0">
                <a:latin typeface="Arial Black" panose="020B0A04020102020204" pitchFamily="34" charset="0"/>
              </a:rPr>
              <a:t>                                                                          Rahul </a:t>
            </a:r>
            <a:r>
              <a:rPr lang="en-US" sz="1800" dirty="0" err="1">
                <a:latin typeface="Arial Black" panose="020B0A04020102020204" pitchFamily="34" charset="0"/>
              </a:rPr>
              <a:t>dadoo</a:t>
            </a:r>
            <a:r>
              <a:rPr lang="en-US" sz="1800" dirty="0">
                <a:latin typeface="Arial Black" panose="020B0A04020102020204" pitchFamily="34" charset="0"/>
              </a:rPr>
              <a:t>  </a:t>
            </a:r>
          </a:p>
          <a:p>
            <a:r>
              <a:rPr lang="en-US" sz="1800" dirty="0">
                <a:latin typeface="Arial Black" panose="020B0A04020102020204" pitchFamily="34" charset="0"/>
              </a:rPr>
              <a:t>                                                                           </a:t>
            </a:r>
            <a:r>
              <a:rPr lang="en-US" sz="1800" dirty="0" err="1">
                <a:latin typeface="Arial Black" panose="020B0A04020102020204" pitchFamily="34" charset="0"/>
              </a:rPr>
              <a:t>omveer</a:t>
            </a:r>
            <a:r>
              <a:rPr lang="en-US" sz="1800" dirty="0">
                <a:latin typeface="Arial Black" panose="020B0A04020102020204" pitchFamily="34" charset="0"/>
              </a:rPr>
              <a:t> </a:t>
            </a:r>
            <a:r>
              <a:rPr lang="en-US" sz="1800" dirty="0" err="1">
                <a:latin typeface="Arial Black" panose="020B0A04020102020204" pitchFamily="34" charset="0"/>
              </a:rPr>
              <a:t>singh</a:t>
            </a:r>
            <a:endParaRPr lang="en-US" sz="1800" dirty="0">
              <a:latin typeface="Arial Black" panose="020B0A04020102020204" pitchFamily="34" charset="0"/>
            </a:endParaRPr>
          </a:p>
          <a:p>
            <a:r>
              <a:rPr lang="en-US" sz="1800" dirty="0">
                <a:latin typeface="Arial Black" panose="020B0A04020102020204" pitchFamily="34" charset="0"/>
              </a:rPr>
              <a:t>                                                                             </a:t>
            </a:r>
            <a:r>
              <a:rPr lang="en-US" sz="1800" dirty="0" err="1">
                <a:latin typeface="Arial Black" panose="020B0A04020102020204" pitchFamily="34" charset="0"/>
              </a:rPr>
              <a:t>vinay</a:t>
            </a:r>
            <a:r>
              <a:rPr lang="en-US" sz="1800" dirty="0">
                <a:latin typeface="Arial Black" panose="020B0A04020102020204" pitchFamily="34" charset="0"/>
              </a:rPr>
              <a:t> </a:t>
            </a:r>
            <a:r>
              <a:rPr lang="en-US" sz="1800" dirty="0" err="1">
                <a:latin typeface="Arial Black" panose="020B0A04020102020204" pitchFamily="34" charset="0"/>
              </a:rPr>
              <a:t>kumar</a:t>
            </a:r>
            <a:r>
              <a:rPr lang="en-US" sz="1800" dirty="0">
                <a:latin typeface="Arial Black" panose="020B0A04020102020204" pitchFamily="34" charset="0"/>
              </a:rPr>
              <a:t> </a:t>
            </a:r>
          </a:p>
          <a:p>
            <a:r>
              <a:rPr lang="en-US" sz="1800" dirty="0">
                <a:latin typeface="Arial Black" panose="020B0A04020102020204" pitchFamily="34" charset="0"/>
              </a:rPr>
              <a:t>                                                                       </a:t>
            </a:r>
          </a:p>
        </p:txBody>
      </p:sp>
    </p:spTree>
    <p:extLst>
      <p:ext uri="{BB962C8B-B14F-4D97-AF65-F5344CB8AC3E}">
        <p14:creationId xmlns:p14="http://schemas.microsoft.com/office/powerpoint/2010/main" val="3424981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34861" y="429289"/>
            <a:ext cx="4468147" cy="461665"/>
          </a:xfrm>
          <a:prstGeom prst="rect">
            <a:avLst/>
          </a:prstGeom>
        </p:spPr>
        <p:txBody>
          <a:bodyPr wrap="square">
            <a:spAutoFit/>
          </a:bodyPr>
          <a:lstStyle/>
          <a:p>
            <a:pPr algn="ctr"/>
            <a:r>
              <a:rPr lang="en-IN" sz="2400" dirty="0" smtClean="0">
                <a:highlight>
                  <a:srgbClr val="FFFF00"/>
                </a:highlight>
              </a:rPr>
              <a:t>Welcome Page</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24" y="1183502"/>
            <a:ext cx="10814538" cy="4999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055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34861" y="429289"/>
            <a:ext cx="4468147" cy="461665"/>
          </a:xfrm>
          <a:prstGeom prst="rect">
            <a:avLst/>
          </a:prstGeom>
        </p:spPr>
        <p:txBody>
          <a:bodyPr wrap="square">
            <a:spAutoFit/>
          </a:bodyPr>
          <a:lstStyle/>
          <a:p>
            <a:pPr algn="ctr"/>
            <a:r>
              <a:rPr lang="en-IN" sz="2400" dirty="0" smtClean="0">
                <a:highlight>
                  <a:srgbClr val="FFFF00"/>
                </a:highlight>
              </a:rPr>
              <a:t>Registration Pages</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140" y="1148862"/>
            <a:ext cx="10746009" cy="4916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91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34861" y="429289"/>
            <a:ext cx="4468147" cy="461665"/>
          </a:xfrm>
          <a:prstGeom prst="rect">
            <a:avLst/>
          </a:prstGeom>
        </p:spPr>
        <p:txBody>
          <a:bodyPr wrap="square">
            <a:spAutoFit/>
          </a:bodyPr>
          <a:lstStyle/>
          <a:p>
            <a:pPr algn="ctr"/>
            <a:r>
              <a:rPr lang="en-IN" sz="2400" dirty="0" smtClean="0">
                <a:highlight>
                  <a:srgbClr val="FFFF00"/>
                </a:highlight>
              </a:rPr>
              <a:t>Registration Pages</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782" y="1207478"/>
            <a:ext cx="10335350" cy="4792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50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34861" y="429289"/>
            <a:ext cx="4468147" cy="461665"/>
          </a:xfrm>
          <a:prstGeom prst="rect">
            <a:avLst/>
          </a:prstGeom>
        </p:spPr>
        <p:txBody>
          <a:bodyPr wrap="square">
            <a:spAutoFit/>
          </a:bodyPr>
          <a:lstStyle/>
          <a:p>
            <a:pPr algn="ctr"/>
            <a:r>
              <a:rPr lang="en-IN" sz="2400" dirty="0" smtClean="0">
                <a:highlight>
                  <a:srgbClr val="FFFF00"/>
                </a:highlight>
              </a:rPr>
              <a:t>Login Pages</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002" y="1078521"/>
            <a:ext cx="10975731" cy="5017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8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434861" y="429289"/>
            <a:ext cx="4468147" cy="461665"/>
          </a:xfrm>
          <a:prstGeom prst="rect">
            <a:avLst/>
          </a:prstGeom>
        </p:spPr>
        <p:txBody>
          <a:bodyPr wrap="square">
            <a:spAutoFit/>
          </a:bodyPr>
          <a:lstStyle/>
          <a:p>
            <a:pPr algn="ctr"/>
            <a:r>
              <a:rPr lang="en-IN" sz="2400" dirty="0" smtClean="0">
                <a:highlight>
                  <a:srgbClr val="FFFF00"/>
                </a:highlight>
              </a:rPr>
              <a:t>Login Pages</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78" y="890954"/>
            <a:ext cx="11503231" cy="5223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946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you Pictures | Download Free Images on Unsplash">
            <a:extLst>
              <a:ext uri="{FF2B5EF4-FFF2-40B4-BE49-F238E27FC236}">
                <a16:creationId xmlns:a16="http://schemas.microsoft.com/office/drawing/2014/main" xmlns="" id="{DD3A8001-E063-447D-A34A-E9E642BD8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760" y="340345"/>
            <a:ext cx="7942729" cy="52855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86607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71FF30-9C44-4CD3-8A32-0655FBC31398}"/>
              </a:ext>
            </a:extLst>
          </p:cNvPr>
          <p:cNvSpPr>
            <a:spLocks noGrp="1"/>
          </p:cNvSpPr>
          <p:nvPr>
            <p:ph type="title"/>
          </p:nvPr>
        </p:nvSpPr>
        <p:spPr>
          <a:solidFill>
            <a:schemeClr val="accent1">
              <a:lumMod val="40000"/>
              <a:lumOff val="60000"/>
            </a:schemeClr>
          </a:solidFill>
        </p:spPr>
        <p:txBody>
          <a:bodyPr/>
          <a:lstStyle/>
          <a:p>
            <a:r>
              <a:rPr lang="en-IN" b="1" u="sng" dirty="0"/>
              <a:t>INTRODUCTION</a:t>
            </a:r>
            <a:endParaRPr lang="en-IN" dirty="0"/>
          </a:p>
        </p:txBody>
      </p:sp>
      <p:sp>
        <p:nvSpPr>
          <p:cNvPr id="3" name="Content Placeholder 2">
            <a:extLst>
              <a:ext uri="{FF2B5EF4-FFF2-40B4-BE49-F238E27FC236}">
                <a16:creationId xmlns:a16="http://schemas.microsoft.com/office/drawing/2014/main" xmlns="" id="{4A842FC9-C5D5-4024-82B0-5C17DC6E38FC}"/>
              </a:ext>
            </a:extLst>
          </p:cNvPr>
          <p:cNvSpPr>
            <a:spLocks noGrp="1"/>
          </p:cNvSpPr>
          <p:nvPr>
            <p:ph idx="1"/>
          </p:nvPr>
        </p:nvSpPr>
        <p:spPr/>
        <p:txBody>
          <a:bodyPr/>
          <a:lstStyle/>
          <a:p>
            <a:pPr marL="0" indent="0" algn="just">
              <a:buNone/>
            </a:pPr>
            <a:r>
              <a:rPr lang="en-US" sz="4000" dirty="0"/>
              <a:t>We have designed this website with the purpose of allowing the students to give exams and view their results. This site is an attempt to remove the existing flaws in the manual system of conducting exams. Students are provided the flexibility to choose among different types of aptitude and programming language tests.</a:t>
            </a:r>
            <a:endParaRPr lang="en-GB" sz="4000" dirty="0"/>
          </a:p>
          <a:p>
            <a:pPr algn="just"/>
            <a:endParaRPr lang="en-IN" dirty="0"/>
          </a:p>
        </p:txBody>
      </p:sp>
    </p:spTree>
    <p:extLst>
      <p:ext uri="{BB962C8B-B14F-4D97-AF65-F5344CB8AC3E}">
        <p14:creationId xmlns:p14="http://schemas.microsoft.com/office/powerpoint/2010/main" val="83245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FC851-1BA7-47EC-9E0E-20D98C4B4DD0}"/>
              </a:ext>
            </a:extLst>
          </p:cNvPr>
          <p:cNvSpPr>
            <a:spLocks noGrp="1"/>
          </p:cNvSpPr>
          <p:nvPr>
            <p:ph type="title"/>
          </p:nvPr>
        </p:nvSpPr>
        <p:spPr/>
        <p:txBody>
          <a:bodyPr/>
          <a:lstStyle/>
          <a:p>
            <a:r>
              <a:rPr lang="en-IN" dirty="0">
                <a:highlight>
                  <a:srgbClr val="FFFF00"/>
                </a:highlight>
              </a:rPr>
              <a:t>Advantages</a:t>
            </a:r>
          </a:p>
        </p:txBody>
      </p:sp>
      <p:sp>
        <p:nvSpPr>
          <p:cNvPr id="3" name="Content Placeholder 2">
            <a:extLst>
              <a:ext uri="{FF2B5EF4-FFF2-40B4-BE49-F238E27FC236}">
                <a16:creationId xmlns:a16="http://schemas.microsoft.com/office/drawing/2014/main" xmlns="" id="{CFA34576-8947-4B96-BE68-BD679A9D7F7B}"/>
              </a:ext>
            </a:extLst>
          </p:cNvPr>
          <p:cNvSpPr>
            <a:spLocks noGrp="1"/>
          </p:cNvSpPr>
          <p:nvPr>
            <p:ph idx="1"/>
          </p:nvPr>
        </p:nvSpPr>
        <p:spPr/>
        <p:txBody>
          <a:bodyPr>
            <a:noAutofit/>
          </a:bodyPr>
          <a:lstStyle/>
          <a:p>
            <a:r>
              <a:rPr lang="en-US" sz="4000" dirty="0"/>
              <a:t>Our new system will reduce the work as well as time which was spent when driver used to travel in all the location and check whether the bin is empty or full.</a:t>
            </a:r>
          </a:p>
          <a:p>
            <a:r>
              <a:rPr lang="en-US" sz="4000" dirty="0"/>
              <a:t> • This System will help to keep the city clean. </a:t>
            </a:r>
          </a:p>
          <a:p>
            <a:r>
              <a:rPr lang="en-US" sz="4000" dirty="0"/>
              <a:t>• The IR sensor in the trash bin will give the accurate status of the bin. </a:t>
            </a:r>
            <a:endParaRPr lang="en-IN" sz="4000" dirty="0"/>
          </a:p>
        </p:txBody>
      </p:sp>
    </p:spTree>
    <p:extLst>
      <p:ext uri="{BB962C8B-B14F-4D97-AF65-F5344CB8AC3E}">
        <p14:creationId xmlns:p14="http://schemas.microsoft.com/office/powerpoint/2010/main" val="332894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A409B-24AC-4741-BCB6-3EFB36828C9D}"/>
              </a:ext>
            </a:extLst>
          </p:cNvPr>
          <p:cNvSpPr>
            <a:spLocks noGrp="1"/>
          </p:cNvSpPr>
          <p:nvPr>
            <p:ph type="title"/>
          </p:nvPr>
        </p:nvSpPr>
        <p:spPr/>
        <p:txBody>
          <a:bodyPr/>
          <a:lstStyle/>
          <a:p>
            <a:r>
              <a:rPr lang="en-IN" dirty="0">
                <a:highlight>
                  <a:srgbClr val="FFFF00"/>
                </a:highlight>
              </a:rPr>
              <a:t>Features of System</a:t>
            </a:r>
          </a:p>
        </p:txBody>
      </p:sp>
      <p:sp>
        <p:nvSpPr>
          <p:cNvPr id="3" name="Content Placeholder 2">
            <a:extLst>
              <a:ext uri="{FF2B5EF4-FFF2-40B4-BE49-F238E27FC236}">
                <a16:creationId xmlns:a16="http://schemas.microsoft.com/office/drawing/2014/main" xmlns="" id="{09A3A62C-3344-4638-A555-20C64B11731B}"/>
              </a:ext>
            </a:extLst>
          </p:cNvPr>
          <p:cNvSpPr>
            <a:spLocks noGrp="1"/>
          </p:cNvSpPr>
          <p:nvPr>
            <p:ph idx="1"/>
          </p:nvPr>
        </p:nvSpPr>
        <p:spPr/>
        <p:txBody>
          <a:bodyPr>
            <a:noAutofit/>
          </a:bodyPr>
          <a:lstStyle/>
          <a:p>
            <a:r>
              <a:rPr lang="en-US" sz="3200" dirty="0">
                <a:solidFill>
                  <a:schemeClr val="tx1"/>
                </a:solidFill>
              </a:rPr>
              <a:t>Physical presence at a given location is absolutely not necessary .</a:t>
            </a:r>
          </a:p>
          <a:p>
            <a:r>
              <a:rPr lang="en-US" sz="3200" dirty="0">
                <a:solidFill>
                  <a:schemeClr val="tx1"/>
                </a:solidFill>
              </a:rPr>
              <a:t> • No time is spent on evaluation question Paper. </a:t>
            </a:r>
          </a:p>
          <a:p>
            <a:r>
              <a:rPr lang="en-US" sz="3200" dirty="0">
                <a:solidFill>
                  <a:schemeClr val="tx1"/>
                </a:solidFill>
              </a:rPr>
              <a:t>• Random generation of test question Timed exams . </a:t>
            </a:r>
          </a:p>
          <a:p>
            <a:r>
              <a:rPr lang="en-US" sz="3200" dirty="0">
                <a:solidFill>
                  <a:schemeClr val="tx1"/>
                </a:solidFill>
              </a:rPr>
              <a:t>• Being an integrated Online examination system it will reduce paper work. </a:t>
            </a:r>
          </a:p>
          <a:p>
            <a:r>
              <a:rPr lang="en-US" sz="3200" dirty="0">
                <a:solidFill>
                  <a:schemeClr val="tx1"/>
                </a:solidFill>
              </a:rPr>
              <a:t>• The result will be shown immediately to the participating students .</a:t>
            </a:r>
            <a:endParaRPr lang="en-IN" sz="3200" dirty="0">
              <a:solidFill>
                <a:schemeClr val="tx1"/>
              </a:solidFill>
            </a:endParaRPr>
          </a:p>
        </p:txBody>
      </p:sp>
    </p:spTree>
    <p:extLst>
      <p:ext uri="{BB962C8B-B14F-4D97-AF65-F5344CB8AC3E}">
        <p14:creationId xmlns:p14="http://schemas.microsoft.com/office/powerpoint/2010/main" val="97040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A409B-24AC-4741-BCB6-3EFB36828C9D}"/>
              </a:ext>
            </a:extLst>
          </p:cNvPr>
          <p:cNvSpPr>
            <a:spLocks noGrp="1"/>
          </p:cNvSpPr>
          <p:nvPr>
            <p:ph type="title"/>
          </p:nvPr>
        </p:nvSpPr>
        <p:spPr/>
        <p:txBody>
          <a:bodyPr/>
          <a:lstStyle/>
          <a:p>
            <a:pPr algn="ctr"/>
            <a:r>
              <a:rPr lang="en-IN" b="1" dirty="0" smtClean="0">
                <a:highlight>
                  <a:srgbClr val="FFFF00"/>
                </a:highlight>
              </a:rPr>
              <a:t>Modules </a:t>
            </a:r>
            <a:endParaRPr lang="en-IN" b="1" dirty="0">
              <a:highlight>
                <a:srgbClr val="FFFF00"/>
              </a:highlight>
            </a:endParaRPr>
          </a:p>
        </p:txBody>
      </p:sp>
      <p:sp>
        <p:nvSpPr>
          <p:cNvPr id="3" name="Content Placeholder 2">
            <a:extLst>
              <a:ext uri="{FF2B5EF4-FFF2-40B4-BE49-F238E27FC236}">
                <a16:creationId xmlns:a16="http://schemas.microsoft.com/office/drawing/2014/main" xmlns="" id="{09A3A62C-3344-4638-A555-20C64B11731B}"/>
              </a:ext>
            </a:extLst>
          </p:cNvPr>
          <p:cNvSpPr>
            <a:spLocks noGrp="1"/>
          </p:cNvSpPr>
          <p:nvPr>
            <p:ph idx="1"/>
          </p:nvPr>
        </p:nvSpPr>
        <p:spPr/>
        <p:txBody>
          <a:bodyPr>
            <a:noAutofit/>
          </a:bodyPr>
          <a:lstStyle/>
          <a:p>
            <a:pPr marL="514350" indent="-514350">
              <a:buFont typeface="+mj-lt"/>
              <a:buAutoNum type="arabicPeriod"/>
            </a:pPr>
            <a:r>
              <a:rPr lang="en-US" sz="3200" dirty="0" smtClean="0">
                <a:solidFill>
                  <a:schemeClr val="tx1"/>
                </a:solidFill>
              </a:rPr>
              <a:t>Registration of Teacher and Student</a:t>
            </a:r>
          </a:p>
          <a:p>
            <a:pPr marL="514350" indent="-514350">
              <a:buFont typeface="+mj-lt"/>
              <a:buAutoNum type="arabicPeriod"/>
            </a:pPr>
            <a:r>
              <a:rPr lang="en-US" sz="3200" dirty="0" smtClean="0">
                <a:solidFill>
                  <a:schemeClr val="tx1"/>
                </a:solidFill>
              </a:rPr>
              <a:t>Making of quiz</a:t>
            </a:r>
          </a:p>
          <a:p>
            <a:pPr marL="514350" indent="-514350">
              <a:buFont typeface="+mj-lt"/>
              <a:buAutoNum type="arabicPeriod"/>
            </a:pPr>
            <a:r>
              <a:rPr lang="en-US" sz="3200" dirty="0" smtClean="0">
                <a:solidFill>
                  <a:schemeClr val="tx1"/>
                </a:solidFill>
              </a:rPr>
              <a:t>Taking of quiz</a:t>
            </a:r>
          </a:p>
          <a:p>
            <a:pPr marL="514350" indent="-514350">
              <a:buFont typeface="+mj-lt"/>
              <a:buAutoNum type="arabicPeriod"/>
            </a:pPr>
            <a:r>
              <a:rPr lang="en-US" sz="3200" dirty="0" smtClean="0">
                <a:solidFill>
                  <a:schemeClr val="tx1"/>
                </a:solidFill>
              </a:rPr>
              <a:t>Performance of student</a:t>
            </a:r>
            <a:endParaRPr lang="en-IN" sz="3200" dirty="0">
              <a:solidFill>
                <a:schemeClr val="tx1"/>
              </a:solidFill>
            </a:endParaRPr>
          </a:p>
        </p:txBody>
      </p:sp>
    </p:spTree>
    <p:extLst>
      <p:ext uri="{BB962C8B-B14F-4D97-AF65-F5344CB8AC3E}">
        <p14:creationId xmlns:p14="http://schemas.microsoft.com/office/powerpoint/2010/main" val="256306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A409B-24AC-4741-BCB6-3EFB36828C9D}"/>
              </a:ext>
            </a:extLst>
          </p:cNvPr>
          <p:cNvSpPr>
            <a:spLocks noGrp="1"/>
          </p:cNvSpPr>
          <p:nvPr>
            <p:ph type="title"/>
          </p:nvPr>
        </p:nvSpPr>
        <p:spPr/>
        <p:txBody>
          <a:bodyPr/>
          <a:lstStyle/>
          <a:p>
            <a:pPr algn="ctr"/>
            <a:r>
              <a:rPr lang="en-IN" b="1" dirty="0" smtClean="0">
                <a:highlight>
                  <a:srgbClr val="FFFF00"/>
                </a:highlight>
              </a:rPr>
              <a:t>System Requirements</a:t>
            </a:r>
            <a:endParaRPr lang="en-IN" b="1" dirty="0">
              <a:highlight>
                <a:srgbClr val="FFFF00"/>
              </a:highlight>
            </a:endParaRPr>
          </a:p>
        </p:txBody>
      </p:sp>
      <p:sp>
        <p:nvSpPr>
          <p:cNvPr id="3" name="Content Placeholder 2">
            <a:extLst>
              <a:ext uri="{FF2B5EF4-FFF2-40B4-BE49-F238E27FC236}">
                <a16:creationId xmlns:a16="http://schemas.microsoft.com/office/drawing/2014/main" xmlns="" id="{09A3A62C-3344-4638-A555-20C64B11731B}"/>
              </a:ext>
            </a:extLst>
          </p:cNvPr>
          <p:cNvSpPr>
            <a:spLocks noGrp="1"/>
          </p:cNvSpPr>
          <p:nvPr>
            <p:ph idx="1"/>
          </p:nvPr>
        </p:nvSpPr>
        <p:spPr/>
        <p:txBody>
          <a:bodyPr>
            <a:noAutofit/>
          </a:bodyPr>
          <a:lstStyle/>
          <a:p>
            <a:pPr marL="0" indent="0" algn="ctr">
              <a:buNone/>
            </a:pPr>
            <a:r>
              <a:rPr lang="en-IN" sz="3200" dirty="0">
                <a:solidFill>
                  <a:schemeClr val="tx1"/>
                </a:solidFill>
              </a:rPr>
              <a:t>	</a:t>
            </a:r>
            <a:r>
              <a:rPr lang="en-IN" sz="3200" b="1" u="sng" dirty="0" smtClean="0">
                <a:solidFill>
                  <a:schemeClr val="tx1"/>
                </a:solidFill>
              </a:rPr>
              <a:t>Technologies used</a:t>
            </a:r>
            <a:endParaRPr lang="en-IN" sz="3200" b="1" u="sng" dirty="0" smtClean="0">
              <a:solidFill>
                <a:schemeClr val="tx1"/>
              </a:solidFill>
            </a:endParaRPr>
          </a:p>
          <a:p>
            <a:pPr marL="514350" indent="-514350">
              <a:buFont typeface="+mj-lt"/>
              <a:buAutoNum type="arabicPeriod"/>
            </a:pPr>
            <a:r>
              <a:rPr lang="en-IN" sz="3200" dirty="0">
                <a:solidFill>
                  <a:schemeClr val="tx1"/>
                </a:solidFill>
              </a:rPr>
              <a:t>Asp.net </a:t>
            </a:r>
            <a:r>
              <a:rPr lang="en-IN" sz="3200" dirty="0" err="1" smtClean="0">
                <a:solidFill>
                  <a:schemeClr val="tx1"/>
                </a:solidFill>
              </a:rPr>
              <a:t>Mvc</a:t>
            </a:r>
            <a:endParaRPr lang="en-IN" sz="3200" dirty="0" smtClean="0">
              <a:solidFill>
                <a:schemeClr val="tx1"/>
              </a:solidFill>
            </a:endParaRPr>
          </a:p>
          <a:p>
            <a:pPr marL="514350" indent="-514350">
              <a:buFont typeface="+mj-lt"/>
              <a:buAutoNum type="arabicPeriod"/>
            </a:pPr>
            <a:r>
              <a:rPr lang="en-IN" sz="3200" dirty="0" smtClean="0">
                <a:solidFill>
                  <a:schemeClr val="tx1"/>
                </a:solidFill>
              </a:rPr>
              <a:t>Html</a:t>
            </a:r>
          </a:p>
          <a:p>
            <a:pPr marL="514350" indent="-514350">
              <a:buFont typeface="+mj-lt"/>
              <a:buAutoNum type="arabicPeriod"/>
            </a:pPr>
            <a:r>
              <a:rPr lang="en-IN" sz="3200" dirty="0" err="1" smtClean="0">
                <a:solidFill>
                  <a:schemeClr val="tx1"/>
                </a:solidFill>
              </a:rPr>
              <a:t>Css</a:t>
            </a:r>
            <a:r>
              <a:rPr lang="en-IN" sz="3200" dirty="0" smtClean="0">
                <a:solidFill>
                  <a:schemeClr val="tx1"/>
                </a:solidFill>
              </a:rPr>
              <a:t> , Bootstrap</a:t>
            </a:r>
          </a:p>
          <a:p>
            <a:pPr marL="514350" indent="-514350">
              <a:buFont typeface="+mj-lt"/>
              <a:buAutoNum type="arabicPeriod"/>
            </a:pPr>
            <a:r>
              <a:rPr lang="en-IN" sz="3200" dirty="0" smtClean="0">
                <a:solidFill>
                  <a:schemeClr val="tx1"/>
                </a:solidFill>
              </a:rPr>
              <a:t>C#</a:t>
            </a:r>
          </a:p>
          <a:p>
            <a:pPr marL="514350" indent="-514350">
              <a:buFont typeface="+mj-lt"/>
              <a:buAutoNum type="arabicPeriod"/>
            </a:pPr>
            <a:r>
              <a:rPr lang="en-IN" sz="3200" dirty="0" err="1" smtClean="0">
                <a:solidFill>
                  <a:schemeClr val="tx1"/>
                </a:solidFill>
              </a:rPr>
              <a:t>Sql</a:t>
            </a:r>
            <a:r>
              <a:rPr lang="en-IN" sz="3200" dirty="0" smtClean="0">
                <a:solidFill>
                  <a:schemeClr val="tx1"/>
                </a:solidFill>
              </a:rPr>
              <a:t> Server</a:t>
            </a:r>
            <a:endParaRPr lang="en-IN" sz="3200" dirty="0">
              <a:solidFill>
                <a:schemeClr val="tx1"/>
              </a:solidFill>
            </a:endParaRPr>
          </a:p>
        </p:txBody>
      </p:sp>
    </p:spTree>
    <p:extLst>
      <p:ext uri="{BB962C8B-B14F-4D97-AF65-F5344CB8AC3E}">
        <p14:creationId xmlns:p14="http://schemas.microsoft.com/office/powerpoint/2010/main" val="276011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A409B-24AC-4741-BCB6-3EFB36828C9D}"/>
              </a:ext>
            </a:extLst>
          </p:cNvPr>
          <p:cNvSpPr>
            <a:spLocks noGrp="1"/>
          </p:cNvSpPr>
          <p:nvPr>
            <p:ph type="title"/>
          </p:nvPr>
        </p:nvSpPr>
        <p:spPr/>
        <p:txBody>
          <a:bodyPr/>
          <a:lstStyle/>
          <a:p>
            <a:pPr algn="ctr"/>
            <a:r>
              <a:rPr lang="en-IN" b="1" dirty="0" smtClean="0">
                <a:highlight>
                  <a:srgbClr val="FFFF00"/>
                </a:highlight>
              </a:rPr>
              <a:t>Working Environment</a:t>
            </a:r>
            <a:endParaRPr lang="en-IN" b="1" dirty="0">
              <a:highlight>
                <a:srgbClr val="FFFF00"/>
              </a:highlight>
            </a:endParaRPr>
          </a:p>
        </p:txBody>
      </p:sp>
      <p:sp>
        <p:nvSpPr>
          <p:cNvPr id="3" name="Content Placeholder 2">
            <a:extLst>
              <a:ext uri="{FF2B5EF4-FFF2-40B4-BE49-F238E27FC236}">
                <a16:creationId xmlns:a16="http://schemas.microsoft.com/office/drawing/2014/main" xmlns="" id="{09A3A62C-3344-4638-A555-20C64B11731B}"/>
              </a:ext>
            </a:extLst>
          </p:cNvPr>
          <p:cNvSpPr>
            <a:spLocks noGrp="1"/>
          </p:cNvSpPr>
          <p:nvPr>
            <p:ph idx="1"/>
          </p:nvPr>
        </p:nvSpPr>
        <p:spPr/>
        <p:txBody>
          <a:bodyPr>
            <a:noAutofit/>
          </a:bodyPr>
          <a:lstStyle/>
          <a:p>
            <a:pPr marL="0" indent="0" algn="ctr">
              <a:buNone/>
            </a:pPr>
            <a:r>
              <a:rPr lang="en-IN" sz="3200" b="1" u="sng" dirty="0" smtClean="0">
                <a:solidFill>
                  <a:schemeClr val="tx1"/>
                </a:solidFill>
              </a:rPr>
              <a:t>Software Configuration</a:t>
            </a:r>
            <a:endParaRPr lang="en-IN" sz="3200" dirty="0">
              <a:solidFill>
                <a:schemeClr val="tx1"/>
              </a:solidFill>
            </a:endParaRPr>
          </a:p>
          <a:p>
            <a:pPr marL="0" indent="0">
              <a:buNone/>
            </a:pPr>
            <a:r>
              <a:rPr lang="en-IN" sz="3200" b="1" dirty="0" smtClean="0">
                <a:solidFill>
                  <a:schemeClr val="tx1"/>
                </a:solidFill>
              </a:rPr>
              <a:t>operating system :  </a:t>
            </a:r>
            <a:r>
              <a:rPr lang="en-IN" sz="3200" dirty="0" smtClean="0">
                <a:solidFill>
                  <a:schemeClr val="tx1"/>
                </a:solidFill>
              </a:rPr>
              <a:t>Window 10</a:t>
            </a:r>
          </a:p>
          <a:p>
            <a:pPr marL="0" indent="0">
              <a:buNone/>
            </a:pPr>
            <a:r>
              <a:rPr lang="en-IN" sz="3200" b="1" dirty="0" smtClean="0">
                <a:solidFill>
                  <a:schemeClr val="tx1"/>
                </a:solidFill>
              </a:rPr>
              <a:t>Design tool(IDE) :   </a:t>
            </a:r>
            <a:r>
              <a:rPr lang="en-IN" sz="3200" dirty="0" smtClean="0">
                <a:solidFill>
                  <a:schemeClr val="tx1"/>
                </a:solidFill>
              </a:rPr>
              <a:t>Visual studio 2019</a:t>
            </a:r>
          </a:p>
          <a:p>
            <a:pPr marL="0" indent="0">
              <a:buNone/>
            </a:pPr>
            <a:r>
              <a:rPr lang="en-IN" sz="3200" b="1" dirty="0" smtClean="0">
                <a:solidFill>
                  <a:schemeClr val="tx1"/>
                </a:solidFill>
              </a:rPr>
              <a:t>Database  :      </a:t>
            </a:r>
            <a:r>
              <a:rPr lang="en-IN" sz="3200" dirty="0" err="1" smtClean="0">
                <a:solidFill>
                  <a:schemeClr val="tx1"/>
                </a:solidFill>
              </a:rPr>
              <a:t>Sql</a:t>
            </a:r>
            <a:r>
              <a:rPr lang="en-IN" sz="3200" dirty="0" smtClean="0">
                <a:solidFill>
                  <a:schemeClr val="tx1"/>
                </a:solidFill>
              </a:rPr>
              <a:t> Server (</a:t>
            </a:r>
            <a:r>
              <a:rPr lang="en-IN" sz="3200" dirty="0" err="1">
                <a:solidFill>
                  <a:schemeClr val="tx1"/>
                </a:solidFill>
              </a:rPr>
              <a:t>S</a:t>
            </a:r>
            <a:r>
              <a:rPr lang="en-IN" sz="3200" dirty="0" err="1" smtClean="0">
                <a:solidFill>
                  <a:schemeClr val="tx1"/>
                </a:solidFill>
              </a:rPr>
              <a:t>ql</a:t>
            </a:r>
            <a:r>
              <a:rPr lang="en-IN" sz="3200" dirty="0" smtClean="0">
                <a:solidFill>
                  <a:schemeClr val="tx1"/>
                </a:solidFill>
              </a:rPr>
              <a:t> </a:t>
            </a:r>
            <a:r>
              <a:rPr lang="en-IN" sz="3200" dirty="0">
                <a:solidFill>
                  <a:schemeClr val="tx1"/>
                </a:solidFill>
              </a:rPr>
              <a:t>S</a:t>
            </a:r>
            <a:r>
              <a:rPr lang="en-IN" sz="3200" dirty="0" smtClean="0">
                <a:solidFill>
                  <a:schemeClr val="tx1"/>
                </a:solidFill>
              </a:rPr>
              <a:t>erver Management Studio</a:t>
            </a:r>
            <a:r>
              <a:rPr lang="en-IN" sz="3200" b="1" dirty="0">
                <a:solidFill>
                  <a:schemeClr val="tx1"/>
                </a:solidFill>
              </a:rPr>
              <a:t>)</a:t>
            </a:r>
            <a:r>
              <a:rPr lang="en-IN" sz="3200" b="1" dirty="0" smtClean="0">
                <a:solidFill>
                  <a:schemeClr val="tx1"/>
                </a:solidFill>
              </a:rPr>
              <a:t>  </a:t>
            </a:r>
          </a:p>
        </p:txBody>
      </p:sp>
    </p:spTree>
    <p:extLst>
      <p:ext uri="{BB962C8B-B14F-4D97-AF65-F5344CB8AC3E}">
        <p14:creationId xmlns:p14="http://schemas.microsoft.com/office/powerpoint/2010/main" val="146806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A72D8-D59A-4A9B-80C6-87D0C7CD32BC}"/>
              </a:ext>
            </a:extLst>
          </p:cNvPr>
          <p:cNvSpPr>
            <a:spLocks noGrp="1"/>
          </p:cNvSpPr>
          <p:nvPr>
            <p:ph type="title"/>
          </p:nvPr>
        </p:nvSpPr>
        <p:spPr/>
        <p:txBody>
          <a:bodyPr/>
          <a:lstStyle/>
          <a:p>
            <a:r>
              <a:rPr lang="en-IN" dirty="0">
                <a:solidFill>
                  <a:schemeClr val="tx1"/>
                </a:solidFill>
                <a:highlight>
                  <a:srgbClr val="FFFF00"/>
                </a:highlight>
              </a:rPr>
              <a:t>GANTT CHART</a:t>
            </a:r>
          </a:p>
        </p:txBody>
      </p:sp>
      <p:pic>
        <p:nvPicPr>
          <p:cNvPr id="4" name="Content Placeholder 3">
            <a:extLst>
              <a:ext uri="{FF2B5EF4-FFF2-40B4-BE49-F238E27FC236}">
                <a16:creationId xmlns:a16="http://schemas.microsoft.com/office/drawing/2014/main" xmlns="" id="{E3B82530-C330-4903-9AE3-7CE0CC0C190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4346" y="1846263"/>
            <a:ext cx="5914807" cy="4436106"/>
          </a:xfrm>
          <a:prstGeom prst="rect">
            <a:avLst/>
          </a:prstGeom>
          <a:noFill/>
          <a:ln>
            <a:noFill/>
          </a:ln>
        </p:spPr>
      </p:pic>
    </p:spTree>
    <p:extLst>
      <p:ext uri="{BB962C8B-B14F-4D97-AF65-F5344CB8AC3E}">
        <p14:creationId xmlns:p14="http://schemas.microsoft.com/office/powerpoint/2010/main" val="189188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00045-1F9B-4170-89B2-D9DBB89A3F4E}"/>
              </a:ext>
            </a:extLst>
          </p:cNvPr>
          <p:cNvSpPr>
            <a:spLocks noGrp="1"/>
          </p:cNvSpPr>
          <p:nvPr>
            <p:ph type="title"/>
          </p:nvPr>
        </p:nvSpPr>
        <p:spPr/>
        <p:txBody>
          <a:bodyPr/>
          <a:lstStyle/>
          <a:p>
            <a:r>
              <a:rPr lang="en-IN" dirty="0">
                <a:highlight>
                  <a:srgbClr val="FFFF00"/>
                </a:highlight>
              </a:rPr>
              <a:t>WORK FLOW SYSTEM</a:t>
            </a:r>
          </a:p>
        </p:txBody>
      </p:sp>
      <p:sp>
        <p:nvSpPr>
          <p:cNvPr id="3" name="Content Placeholder 2">
            <a:extLst>
              <a:ext uri="{FF2B5EF4-FFF2-40B4-BE49-F238E27FC236}">
                <a16:creationId xmlns:a16="http://schemas.microsoft.com/office/drawing/2014/main" xmlns="" id="{3B6D6147-98B6-4D79-9B11-674155B3E64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xmlns="" id="{15B7CD17-574B-4462-AF0F-87D2C3B8A20C}"/>
              </a:ext>
            </a:extLst>
          </p:cNvPr>
          <p:cNvPicPr>
            <a:picLocks noChangeAspect="1"/>
          </p:cNvPicPr>
          <p:nvPr/>
        </p:nvPicPr>
        <p:blipFill rotWithShape="1">
          <a:blip r:embed="rId2"/>
          <a:srcRect l="29118" t="15948" r="10882" b="7582"/>
          <a:stretch/>
        </p:blipFill>
        <p:spPr>
          <a:xfrm>
            <a:off x="1097280" y="1737360"/>
            <a:ext cx="7670202" cy="4131734"/>
          </a:xfrm>
          <a:prstGeom prst="rect">
            <a:avLst/>
          </a:prstGeom>
        </p:spPr>
      </p:pic>
    </p:spTree>
    <p:extLst>
      <p:ext uri="{BB962C8B-B14F-4D97-AF65-F5344CB8AC3E}">
        <p14:creationId xmlns:p14="http://schemas.microsoft.com/office/powerpoint/2010/main" val="16148593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74</TotalTime>
  <Words>263</Words>
  <Application>Microsoft Office PowerPoint</Application>
  <PresentationFormat>Custom</PresentationFormat>
  <Paragraphs>43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lpstr>
      <vt:lpstr> Online Quiz System </vt:lpstr>
      <vt:lpstr>INTRODUCTION</vt:lpstr>
      <vt:lpstr>Advantages</vt:lpstr>
      <vt:lpstr>Features of System</vt:lpstr>
      <vt:lpstr>Modules </vt:lpstr>
      <vt:lpstr>System Requirements</vt:lpstr>
      <vt:lpstr>Working Environment</vt:lpstr>
      <vt:lpstr>GANTT CHART</vt:lpstr>
      <vt:lpstr>WORK FLOW SYSTEM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Quiz System</dc:title>
  <dc:creator>aadityas863@gmail.com</dc:creator>
  <cp:lastModifiedBy>dishtv</cp:lastModifiedBy>
  <cp:revision>6</cp:revision>
  <dcterms:created xsi:type="dcterms:W3CDTF">2022-03-09T06:30:06Z</dcterms:created>
  <dcterms:modified xsi:type="dcterms:W3CDTF">2022-06-01T05:53:43Z</dcterms:modified>
</cp:coreProperties>
</file>